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4"/>
  </p:sldMasterIdLst>
  <p:notesMasterIdLst>
    <p:notesMasterId r:id="rId16"/>
  </p:notesMasterIdLst>
  <p:handoutMasterIdLst>
    <p:handoutMasterId r:id="rId17"/>
  </p:handoutMasterIdLst>
  <p:sldIdLst>
    <p:sldId id="386" r:id="rId5"/>
    <p:sldId id="384" r:id="rId6"/>
    <p:sldId id="351" r:id="rId7"/>
    <p:sldId id="387" r:id="rId8"/>
    <p:sldId id="388" r:id="rId9"/>
    <p:sldId id="389" r:id="rId10"/>
    <p:sldId id="390" r:id="rId11"/>
    <p:sldId id="391" r:id="rId12"/>
    <p:sldId id="392" r:id="rId13"/>
    <p:sldId id="395" r:id="rId14"/>
    <p:sldId id="397" r:id="rId15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33CC33"/>
    <a:srgbClr val="00B0F0"/>
    <a:srgbClr val="66FF66"/>
    <a:srgbClr val="391509"/>
    <a:srgbClr val="FFCC66"/>
    <a:srgbClr val="E7E2B9"/>
    <a:srgbClr val="CC6600"/>
    <a:srgbClr val="ECE5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80930" autoAdjust="0"/>
  </p:normalViewPr>
  <p:slideViewPr>
    <p:cSldViewPr>
      <p:cViewPr varScale="1">
        <p:scale>
          <a:sx n="63" d="100"/>
          <a:sy n="63" d="100"/>
        </p:scale>
        <p:origin x="176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862" y="-84"/>
      </p:cViewPr>
      <p:guideLst>
        <p:guide orient="horz" pos="3108"/>
        <p:guide pos="21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1AFE51-B14D-4BE0-B55A-94CE9A701D54}" type="doc">
      <dgm:prSet loTypeId="urn:microsoft.com/office/officeart/2008/layout/VerticalAccent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FA39F2A-8F1B-45A5-905F-E646D0598D1D}">
      <dgm:prSet phldrT="[Text]"/>
      <dgm:spPr/>
      <dgm:t>
        <a:bodyPr/>
        <a:lstStyle/>
        <a:p>
          <a:r>
            <a:rPr lang="tr-TR" b="1" dirty="0" smtClean="0"/>
            <a:t>Part I: Background</a:t>
          </a:r>
          <a:endParaRPr lang="en-US" b="1" dirty="0"/>
        </a:p>
      </dgm:t>
    </dgm:pt>
    <dgm:pt modelId="{38A93381-959C-4FFF-B4C2-4BFDD041E2A7}" type="parTrans" cxnId="{81893A40-22C3-494E-A3CE-2DDC84BB14FA}">
      <dgm:prSet/>
      <dgm:spPr/>
      <dgm:t>
        <a:bodyPr/>
        <a:lstStyle/>
        <a:p>
          <a:endParaRPr lang="en-US"/>
        </a:p>
      </dgm:t>
    </dgm:pt>
    <dgm:pt modelId="{8B1CF2C2-742E-4149-AEEA-D91BF46A35A7}" type="sibTrans" cxnId="{81893A40-22C3-494E-A3CE-2DDC84BB14FA}">
      <dgm:prSet/>
      <dgm:spPr/>
      <dgm:t>
        <a:bodyPr/>
        <a:lstStyle/>
        <a:p>
          <a:endParaRPr lang="en-US"/>
        </a:p>
      </dgm:t>
    </dgm:pt>
    <dgm:pt modelId="{313B93D4-FBB7-4D6E-B3E6-1A30AF0D01E2}">
      <dgm:prSet phldrT="[Text]"/>
      <dgm:spPr/>
      <dgm:t>
        <a:bodyPr/>
        <a:lstStyle/>
        <a:p>
          <a:r>
            <a:rPr lang="tr-TR" b="1" dirty="0" smtClean="0"/>
            <a:t>Part II: Award Category</a:t>
          </a:r>
          <a:endParaRPr lang="en-US" b="1" dirty="0"/>
        </a:p>
      </dgm:t>
    </dgm:pt>
    <dgm:pt modelId="{142A2C41-8216-4EDC-B615-34A4A0598291}" type="parTrans" cxnId="{FA7F6EEC-9C0A-4C78-AC47-CCAEF7810CC6}">
      <dgm:prSet/>
      <dgm:spPr/>
      <dgm:t>
        <a:bodyPr/>
        <a:lstStyle/>
        <a:p>
          <a:endParaRPr lang="en-US"/>
        </a:p>
      </dgm:t>
    </dgm:pt>
    <dgm:pt modelId="{18B94120-7C91-47A5-8874-266340B2D153}" type="sibTrans" cxnId="{FA7F6EEC-9C0A-4C78-AC47-CCAEF7810CC6}">
      <dgm:prSet/>
      <dgm:spPr/>
      <dgm:t>
        <a:bodyPr/>
        <a:lstStyle/>
        <a:p>
          <a:endParaRPr lang="en-US"/>
        </a:p>
      </dgm:t>
    </dgm:pt>
    <dgm:pt modelId="{C3ADF132-783E-4A5D-9EBC-114D358AEF2B}">
      <dgm:prSet phldrT="[Text]"/>
      <dgm:spPr/>
      <dgm:t>
        <a:bodyPr/>
        <a:lstStyle/>
        <a:p>
          <a:r>
            <a:rPr lang="tr-TR" b="1" dirty="0" smtClean="0"/>
            <a:t>Part III: Award Application Process</a:t>
          </a:r>
          <a:endParaRPr lang="en-US" b="1" dirty="0"/>
        </a:p>
      </dgm:t>
    </dgm:pt>
    <dgm:pt modelId="{0A6B369D-EAA8-4D0F-AAC6-959013043F48}" type="parTrans" cxnId="{BACCB110-47B3-4414-BBBE-BA36C4E75B07}">
      <dgm:prSet/>
      <dgm:spPr/>
      <dgm:t>
        <a:bodyPr/>
        <a:lstStyle/>
        <a:p>
          <a:endParaRPr lang="en-US"/>
        </a:p>
      </dgm:t>
    </dgm:pt>
    <dgm:pt modelId="{ABAB5683-0314-488C-8946-324D56BE78F4}" type="sibTrans" cxnId="{BACCB110-47B3-4414-BBBE-BA36C4E75B07}">
      <dgm:prSet/>
      <dgm:spPr/>
      <dgm:t>
        <a:bodyPr/>
        <a:lstStyle/>
        <a:p>
          <a:endParaRPr lang="en-US"/>
        </a:p>
      </dgm:t>
    </dgm:pt>
    <dgm:pt modelId="{6448B2BC-F9FE-45B3-9841-96959A4C41CC}">
      <dgm:prSet phldrT="[Text]"/>
      <dgm:spPr/>
      <dgm:t>
        <a:bodyPr/>
        <a:lstStyle/>
        <a:p>
          <a:r>
            <a:rPr lang="tr-TR" b="1" dirty="0" smtClean="0"/>
            <a:t>Part IV: Survey, Selection Process and Awards</a:t>
          </a:r>
          <a:endParaRPr lang="en-US" b="1" dirty="0"/>
        </a:p>
      </dgm:t>
    </dgm:pt>
    <dgm:pt modelId="{A06E1F4E-95B5-49D9-BAF8-D94076A1878C}" type="parTrans" cxnId="{3B306BA1-FADE-49F2-8304-9C679F554C9F}">
      <dgm:prSet/>
      <dgm:spPr/>
      <dgm:t>
        <a:bodyPr/>
        <a:lstStyle/>
        <a:p>
          <a:endParaRPr lang="en-US"/>
        </a:p>
      </dgm:t>
    </dgm:pt>
    <dgm:pt modelId="{1B386CCC-F1EF-4AC4-B4B4-8C9F253EA8E4}" type="sibTrans" cxnId="{3B306BA1-FADE-49F2-8304-9C679F554C9F}">
      <dgm:prSet/>
      <dgm:spPr/>
      <dgm:t>
        <a:bodyPr/>
        <a:lstStyle/>
        <a:p>
          <a:endParaRPr lang="en-US"/>
        </a:p>
      </dgm:t>
    </dgm:pt>
    <dgm:pt modelId="{C39A96A6-A35C-4792-BC85-4720B6944D4F}">
      <dgm:prSet phldrT="[Text]"/>
      <dgm:spPr/>
      <dgm:t>
        <a:bodyPr/>
        <a:lstStyle/>
        <a:p>
          <a:r>
            <a:rPr lang="tr-TR" b="1" dirty="0" smtClean="0"/>
            <a:t>Part V: Results</a:t>
          </a:r>
          <a:endParaRPr lang="en-US" b="1" dirty="0"/>
        </a:p>
      </dgm:t>
    </dgm:pt>
    <dgm:pt modelId="{8617DF35-854B-48DF-A302-0940CF2B4B44}" type="parTrans" cxnId="{C4D2CB06-6D5A-444F-8173-C21916F049D6}">
      <dgm:prSet/>
      <dgm:spPr/>
      <dgm:t>
        <a:bodyPr/>
        <a:lstStyle/>
        <a:p>
          <a:endParaRPr lang="en-US"/>
        </a:p>
      </dgm:t>
    </dgm:pt>
    <dgm:pt modelId="{D16E027C-EEE7-486F-A1F0-CB8A7CA3AD10}" type="sibTrans" cxnId="{C4D2CB06-6D5A-444F-8173-C21916F049D6}">
      <dgm:prSet/>
      <dgm:spPr/>
      <dgm:t>
        <a:bodyPr/>
        <a:lstStyle/>
        <a:p>
          <a:endParaRPr lang="en-US"/>
        </a:p>
      </dgm:t>
    </dgm:pt>
    <dgm:pt modelId="{5DBE7AE4-2AB5-4D29-A5FB-070F4770D45A}" type="pres">
      <dgm:prSet presAssocID="{4B1AFE51-B14D-4BE0-B55A-94CE9A701D54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n-US"/>
        </a:p>
      </dgm:t>
    </dgm:pt>
    <dgm:pt modelId="{7221C750-EA7E-4F68-A6C8-37BB63773941}" type="pres">
      <dgm:prSet presAssocID="{FFA39F2A-8F1B-45A5-905F-E646D0598D1D}" presName="parenttextcomposite" presStyleCnt="0"/>
      <dgm:spPr/>
    </dgm:pt>
    <dgm:pt modelId="{194725D9-393F-4229-84A9-2BE872298AF4}" type="pres">
      <dgm:prSet presAssocID="{FFA39F2A-8F1B-45A5-905F-E646D0598D1D}" presName="parenttext" presStyleLbl="revTx" presStyleIdx="0" presStyleCnt="5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122352-F4A6-4FFA-A54D-5737C88611AE}" type="pres">
      <dgm:prSet presAssocID="{FFA39F2A-8F1B-45A5-905F-E646D0598D1D}" presName="parallelogramComposite" presStyleCnt="0"/>
      <dgm:spPr/>
    </dgm:pt>
    <dgm:pt modelId="{838DCC21-D59F-4938-A1D9-DF66BBAC8806}" type="pres">
      <dgm:prSet presAssocID="{FFA39F2A-8F1B-45A5-905F-E646D0598D1D}" presName="parallelogram1" presStyleLbl="alignNode1" presStyleIdx="0" presStyleCnt="35"/>
      <dgm:spPr/>
    </dgm:pt>
    <dgm:pt modelId="{A4F950F5-40CD-4C60-B5BF-5C35C2CC18A2}" type="pres">
      <dgm:prSet presAssocID="{FFA39F2A-8F1B-45A5-905F-E646D0598D1D}" presName="parallelogram2" presStyleLbl="alignNode1" presStyleIdx="1" presStyleCnt="35"/>
      <dgm:spPr/>
    </dgm:pt>
    <dgm:pt modelId="{AE5115F8-27E7-4192-8381-1FF8305FCAFF}" type="pres">
      <dgm:prSet presAssocID="{FFA39F2A-8F1B-45A5-905F-E646D0598D1D}" presName="parallelogram3" presStyleLbl="alignNode1" presStyleIdx="2" presStyleCnt="35"/>
      <dgm:spPr/>
    </dgm:pt>
    <dgm:pt modelId="{56E9271B-BA52-41E7-B4A0-0185779DA497}" type="pres">
      <dgm:prSet presAssocID="{FFA39F2A-8F1B-45A5-905F-E646D0598D1D}" presName="parallelogram4" presStyleLbl="alignNode1" presStyleIdx="3" presStyleCnt="35"/>
      <dgm:spPr/>
    </dgm:pt>
    <dgm:pt modelId="{C849C145-55FD-4165-93D3-1B5AD0F6BE12}" type="pres">
      <dgm:prSet presAssocID="{FFA39F2A-8F1B-45A5-905F-E646D0598D1D}" presName="parallelogram5" presStyleLbl="alignNode1" presStyleIdx="4" presStyleCnt="35"/>
      <dgm:spPr/>
    </dgm:pt>
    <dgm:pt modelId="{6C375562-9473-4061-AC6A-5D08FBC6AFF8}" type="pres">
      <dgm:prSet presAssocID="{FFA39F2A-8F1B-45A5-905F-E646D0598D1D}" presName="parallelogram6" presStyleLbl="alignNode1" presStyleIdx="5" presStyleCnt="35"/>
      <dgm:spPr/>
    </dgm:pt>
    <dgm:pt modelId="{C82C9B16-946E-40AA-B6E2-B685B11F92C9}" type="pres">
      <dgm:prSet presAssocID="{FFA39F2A-8F1B-45A5-905F-E646D0598D1D}" presName="parallelogram7" presStyleLbl="alignNode1" presStyleIdx="6" presStyleCnt="35"/>
      <dgm:spPr/>
    </dgm:pt>
    <dgm:pt modelId="{A8CE4037-7DF3-477D-BE3B-9A985A0C2215}" type="pres">
      <dgm:prSet presAssocID="{8B1CF2C2-742E-4149-AEEA-D91BF46A35A7}" presName="sibTrans" presStyleCnt="0"/>
      <dgm:spPr/>
    </dgm:pt>
    <dgm:pt modelId="{3A25A7A4-B8AC-44A5-9216-C494168DB6C0}" type="pres">
      <dgm:prSet presAssocID="{313B93D4-FBB7-4D6E-B3E6-1A30AF0D01E2}" presName="parenttextcomposite" presStyleCnt="0"/>
      <dgm:spPr/>
    </dgm:pt>
    <dgm:pt modelId="{905EAEBA-29A2-4E5E-B914-5FEABDE3F3DD}" type="pres">
      <dgm:prSet presAssocID="{313B93D4-FBB7-4D6E-B3E6-1A30AF0D01E2}" presName="parenttext" presStyleLbl="revTx" presStyleIdx="1" presStyleCnt="5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8A12E0-6097-4844-9D90-B98C61DCD842}" type="pres">
      <dgm:prSet presAssocID="{313B93D4-FBB7-4D6E-B3E6-1A30AF0D01E2}" presName="parallelogramComposite" presStyleCnt="0"/>
      <dgm:spPr/>
    </dgm:pt>
    <dgm:pt modelId="{A2C80351-B5B7-488B-B757-94BD7F111E71}" type="pres">
      <dgm:prSet presAssocID="{313B93D4-FBB7-4D6E-B3E6-1A30AF0D01E2}" presName="parallelogram1" presStyleLbl="alignNode1" presStyleIdx="7" presStyleCnt="35"/>
      <dgm:spPr/>
    </dgm:pt>
    <dgm:pt modelId="{04D4E146-43D4-4069-8CE2-35026831AF69}" type="pres">
      <dgm:prSet presAssocID="{313B93D4-FBB7-4D6E-B3E6-1A30AF0D01E2}" presName="parallelogram2" presStyleLbl="alignNode1" presStyleIdx="8" presStyleCnt="35"/>
      <dgm:spPr/>
    </dgm:pt>
    <dgm:pt modelId="{C8A3D787-7F6A-492A-8D59-AC0CEF0B0EB7}" type="pres">
      <dgm:prSet presAssocID="{313B93D4-FBB7-4D6E-B3E6-1A30AF0D01E2}" presName="parallelogram3" presStyleLbl="alignNode1" presStyleIdx="9" presStyleCnt="35"/>
      <dgm:spPr/>
    </dgm:pt>
    <dgm:pt modelId="{53EA95B5-F9C8-40D7-B943-F7466A3FA208}" type="pres">
      <dgm:prSet presAssocID="{313B93D4-FBB7-4D6E-B3E6-1A30AF0D01E2}" presName="parallelogram4" presStyleLbl="alignNode1" presStyleIdx="10" presStyleCnt="35"/>
      <dgm:spPr/>
    </dgm:pt>
    <dgm:pt modelId="{400338A1-CD5E-4DC9-8656-0F3408889061}" type="pres">
      <dgm:prSet presAssocID="{313B93D4-FBB7-4D6E-B3E6-1A30AF0D01E2}" presName="parallelogram5" presStyleLbl="alignNode1" presStyleIdx="11" presStyleCnt="35"/>
      <dgm:spPr/>
    </dgm:pt>
    <dgm:pt modelId="{7AA9C216-8542-427F-AECD-33B8B824A7E3}" type="pres">
      <dgm:prSet presAssocID="{313B93D4-FBB7-4D6E-B3E6-1A30AF0D01E2}" presName="parallelogram6" presStyleLbl="alignNode1" presStyleIdx="12" presStyleCnt="35"/>
      <dgm:spPr/>
    </dgm:pt>
    <dgm:pt modelId="{C671CE50-32C4-4949-B1F8-A505B32FA04D}" type="pres">
      <dgm:prSet presAssocID="{313B93D4-FBB7-4D6E-B3E6-1A30AF0D01E2}" presName="parallelogram7" presStyleLbl="alignNode1" presStyleIdx="13" presStyleCnt="35"/>
      <dgm:spPr/>
    </dgm:pt>
    <dgm:pt modelId="{FF97A415-2A89-4AE4-848E-9A09FD465549}" type="pres">
      <dgm:prSet presAssocID="{18B94120-7C91-47A5-8874-266340B2D153}" presName="sibTrans" presStyleCnt="0"/>
      <dgm:spPr/>
    </dgm:pt>
    <dgm:pt modelId="{575F4505-6261-4D67-8ADF-2684CB653ABB}" type="pres">
      <dgm:prSet presAssocID="{C3ADF132-783E-4A5D-9EBC-114D358AEF2B}" presName="parenttextcomposite" presStyleCnt="0"/>
      <dgm:spPr/>
    </dgm:pt>
    <dgm:pt modelId="{B3C76B00-E3EC-484B-8CF5-23BBC99AAD7A}" type="pres">
      <dgm:prSet presAssocID="{C3ADF132-783E-4A5D-9EBC-114D358AEF2B}" presName="parenttext" presStyleLbl="revTx" presStyleIdx="2" presStyleCnt="5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FEEDA7-3411-407C-9FD5-A18A1D185DAF}" type="pres">
      <dgm:prSet presAssocID="{C3ADF132-783E-4A5D-9EBC-114D358AEF2B}" presName="parallelogramComposite" presStyleCnt="0"/>
      <dgm:spPr/>
    </dgm:pt>
    <dgm:pt modelId="{3B72CD0C-68AB-441E-B9F2-60186958294B}" type="pres">
      <dgm:prSet presAssocID="{C3ADF132-783E-4A5D-9EBC-114D358AEF2B}" presName="parallelogram1" presStyleLbl="alignNode1" presStyleIdx="14" presStyleCnt="35"/>
      <dgm:spPr/>
    </dgm:pt>
    <dgm:pt modelId="{DFC88E12-8D35-4F2E-A5C5-E1A40D9F8A93}" type="pres">
      <dgm:prSet presAssocID="{C3ADF132-783E-4A5D-9EBC-114D358AEF2B}" presName="parallelogram2" presStyleLbl="alignNode1" presStyleIdx="15" presStyleCnt="35"/>
      <dgm:spPr/>
    </dgm:pt>
    <dgm:pt modelId="{64E9A129-1319-4C1D-A3CB-5759C2E3B4D9}" type="pres">
      <dgm:prSet presAssocID="{C3ADF132-783E-4A5D-9EBC-114D358AEF2B}" presName="parallelogram3" presStyleLbl="alignNode1" presStyleIdx="16" presStyleCnt="35"/>
      <dgm:spPr/>
    </dgm:pt>
    <dgm:pt modelId="{520DF1A5-F4FA-4BB6-AF9F-B4DE91B51199}" type="pres">
      <dgm:prSet presAssocID="{C3ADF132-783E-4A5D-9EBC-114D358AEF2B}" presName="parallelogram4" presStyleLbl="alignNode1" presStyleIdx="17" presStyleCnt="35"/>
      <dgm:spPr/>
    </dgm:pt>
    <dgm:pt modelId="{BED3276A-C1E8-4637-9888-09AAFC42EE9E}" type="pres">
      <dgm:prSet presAssocID="{C3ADF132-783E-4A5D-9EBC-114D358AEF2B}" presName="parallelogram5" presStyleLbl="alignNode1" presStyleIdx="18" presStyleCnt="35"/>
      <dgm:spPr/>
    </dgm:pt>
    <dgm:pt modelId="{E42991DE-9D1D-4FD1-962A-E9A02CAA81BD}" type="pres">
      <dgm:prSet presAssocID="{C3ADF132-783E-4A5D-9EBC-114D358AEF2B}" presName="parallelogram6" presStyleLbl="alignNode1" presStyleIdx="19" presStyleCnt="35"/>
      <dgm:spPr/>
    </dgm:pt>
    <dgm:pt modelId="{089B0336-0300-462A-9739-FA08F7F55C4F}" type="pres">
      <dgm:prSet presAssocID="{C3ADF132-783E-4A5D-9EBC-114D358AEF2B}" presName="parallelogram7" presStyleLbl="alignNode1" presStyleIdx="20" presStyleCnt="35"/>
      <dgm:spPr/>
    </dgm:pt>
    <dgm:pt modelId="{B6B74A0C-DB6D-4A41-9E5F-0A348243448C}" type="pres">
      <dgm:prSet presAssocID="{ABAB5683-0314-488C-8946-324D56BE78F4}" presName="sibTrans" presStyleCnt="0"/>
      <dgm:spPr/>
    </dgm:pt>
    <dgm:pt modelId="{90F05DF8-CB85-4355-BD2D-6A45D703C138}" type="pres">
      <dgm:prSet presAssocID="{6448B2BC-F9FE-45B3-9841-96959A4C41CC}" presName="parenttextcomposite" presStyleCnt="0"/>
      <dgm:spPr/>
    </dgm:pt>
    <dgm:pt modelId="{5769B0F5-E6F7-4AE9-B2BF-B840C6DFAA28}" type="pres">
      <dgm:prSet presAssocID="{6448B2BC-F9FE-45B3-9841-96959A4C41CC}" presName="parenttext" presStyleLbl="revTx" presStyleIdx="3" presStyleCnt="5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1B588A-8276-4C8C-8EB7-7F401D56170B}" type="pres">
      <dgm:prSet presAssocID="{6448B2BC-F9FE-45B3-9841-96959A4C41CC}" presName="parallelogramComposite" presStyleCnt="0"/>
      <dgm:spPr/>
    </dgm:pt>
    <dgm:pt modelId="{05E5955C-61C2-4395-853A-AA0045CA3EDE}" type="pres">
      <dgm:prSet presAssocID="{6448B2BC-F9FE-45B3-9841-96959A4C41CC}" presName="parallelogram1" presStyleLbl="alignNode1" presStyleIdx="21" presStyleCnt="35"/>
      <dgm:spPr/>
    </dgm:pt>
    <dgm:pt modelId="{9CDBA454-54BC-42A6-875E-F0B2168517B6}" type="pres">
      <dgm:prSet presAssocID="{6448B2BC-F9FE-45B3-9841-96959A4C41CC}" presName="parallelogram2" presStyleLbl="alignNode1" presStyleIdx="22" presStyleCnt="35"/>
      <dgm:spPr/>
    </dgm:pt>
    <dgm:pt modelId="{02F9FCE2-9AAF-4872-A0D3-6BA69D31FC9D}" type="pres">
      <dgm:prSet presAssocID="{6448B2BC-F9FE-45B3-9841-96959A4C41CC}" presName="parallelogram3" presStyleLbl="alignNode1" presStyleIdx="23" presStyleCnt="35"/>
      <dgm:spPr/>
    </dgm:pt>
    <dgm:pt modelId="{681D60C3-2082-4287-9D3B-8D4C75FA72AC}" type="pres">
      <dgm:prSet presAssocID="{6448B2BC-F9FE-45B3-9841-96959A4C41CC}" presName="parallelogram4" presStyleLbl="alignNode1" presStyleIdx="24" presStyleCnt="35"/>
      <dgm:spPr/>
    </dgm:pt>
    <dgm:pt modelId="{37D4FADA-50D6-4B32-B380-C098E18702CD}" type="pres">
      <dgm:prSet presAssocID="{6448B2BC-F9FE-45B3-9841-96959A4C41CC}" presName="parallelogram5" presStyleLbl="alignNode1" presStyleIdx="25" presStyleCnt="35"/>
      <dgm:spPr/>
    </dgm:pt>
    <dgm:pt modelId="{2CD8D53B-40CE-491D-A8BA-B9944269843E}" type="pres">
      <dgm:prSet presAssocID="{6448B2BC-F9FE-45B3-9841-96959A4C41CC}" presName="parallelogram6" presStyleLbl="alignNode1" presStyleIdx="26" presStyleCnt="35"/>
      <dgm:spPr/>
    </dgm:pt>
    <dgm:pt modelId="{FBF1AFC2-8E23-4F21-9321-9BD80D0D921D}" type="pres">
      <dgm:prSet presAssocID="{6448B2BC-F9FE-45B3-9841-96959A4C41CC}" presName="parallelogram7" presStyleLbl="alignNode1" presStyleIdx="27" presStyleCnt="35"/>
      <dgm:spPr/>
    </dgm:pt>
    <dgm:pt modelId="{679224C4-A3A1-4B12-89D9-8CFF10E257EF}" type="pres">
      <dgm:prSet presAssocID="{1B386CCC-F1EF-4AC4-B4B4-8C9F253EA8E4}" presName="sibTrans" presStyleCnt="0"/>
      <dgm:spPr/>
    </dgm:pt>
    <dgm:pt modelId="{ADB410ED-8C7F-4CBE-9848-29F0573F7F77}" type="pres">
      <dgm:prSet presAssocID="{C39A96A6-A35C-4792-BC85-4720B6944D4F}" presName="parenttextcomposite" presStyleCnt="0"/>
      <dgm:spPr/>
    </dgm:pt>
    <dgm:pt modelId="{06E6FBDC-DB52-4AE5-8390-0BE3890C8452}" type="pres">
      <dgm:prSet presAssocID="{C39A96A6-A35C-4792-BC85-4720B6944D4F}" presName="parenttext" presStyleLbl="revTx" presStyleIdx="4" presStyleCnt="5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DEE809-8BB4-4B30-A763-C911882B1EC5}" type="pres">
      <dgm:prSet presAssocID="{C39A96A6-A35C-4792-BC85-4720B6944D4F}" presName="parallelogramComposite" presStyleCnt="0"/>
      <dgm:spPr/>
    </dgm:pt>
    <dgm:pt modelId="{66F6F1A6-C628-4D7B-8EF6-4D2F69D55F66}" type="pres">
      <dgm:prSet presAssocID="{C39A96A6-A35C-4792-BC85-4720B6944D4F}" presName="parallelogram1" presStyleLbl="alignNode1" presStyleIdx="28" presStyleCnt="35"/>
      <dgm:spPr/>
    </dgm:pt>
    <dgm:pt modelId="{D4E38607-89AC-4A14-9D70-EC4D9471FFD7}" type="pres">
      <dgm:prSet presAssocID="{C39A96A6-A35C-4792-BC85-4720B6944D4F}" presName="parallelogram2" presStyleLbl="alignNode1" presStyleIdx="29" presStyleCnt="35"/>
      <dgm:spPr/>
    </dgm:pt>
    <dgm:pt modelId="{2D5583B8-CC47-4A1A-BA13-F9FE9B528837}" type="pres">
      <dgm:prSet presAssocID="{C39A96A6-A35C-4792-BC85-4720B6944D4F}" presName="parallelogram3" presStyleLbl="alignNode1" presStyleIdx="30" presStyleCnt="35"/>
      <dgm:spPr/>
    </dgm:pt>
    <dgm:pt modelId="{0D58757E-E4D5-4873-B0C5-194270F75DB1}" type="pres">
      <dgm:prSet presAssocID="{C39A96A6-A35C-4792-BC85-4720B6944D4F}" presName="parallelogram4" presStyleLbl="alignNode1" presStyleIdx="31" presStyleCnt="35"/>
      <dgm:spPr/>
    </dgm:pt>
    <dgm:pt modelId="{354E47E5-D965-4D22-8F39-5271C0019E67}" type="pres">
      <dgm:prSet presAssocID="{C39A96A6-A35C-4792-BC85-4720B6944D4F}" presName="parallelogram5" presStyleLbl="alignNode1" presStyleIdx="32" presStyleCnt="35"/>
      <dgm:spPr/>
    </dgm:pt>
    <dgm:pt modelId="{CBDBC26E-6D5E-4E92-AA5A-0BCD43D890B7}" type="pres">
      <dgm:prSet presAssocID="{C39A96A6-A35C-4792-BC85-4720B6944D4F}" presName="parallelogram6" presStyleLbl="alignNode1" presStyleIdx="33" presStyleCnt="35"/>
      <dgm:spPr/>
    </dgm:pt>
    <dgm:pt modelId="{F677C69A-762F-4DE9-B55B-6D6554747387}" type="pres">
      <dgm:prSet presAssocID="{C39A96A6-A35C-4792-BC85-4720B6944D4F}" presName="parallelogram7" presStyleLbl="alignNode1" presStyleIdx="34" presStyleCnt="35"/>
      <dgm:spPr/>
    </dgm:pt>
  </dgm:ptLst>
  <dgm:cxnLst>
    <dgm:cxn modelId="{BACCB110-47B3-4414-BBBE-BA36C4E75B07}" srcId="{4B1AFE51-B14D-4BE0-B55A-94CE9A701D54}" destId="{C3ADF132-783E-4A5D-9EBC-114D358AEF2B}" srcOrd="2" destOrd="0" parTransId="{0A6B369D-EAA8-4D0F-AAC6-959013043F48}" sibTransId="{ABAB5683-0314-488C-8946-324D56BE78F4}"/>
    <dgm:cxn modelId="{819C751A-72E8-4EAA-B032-CD1F32020E3E}" type="presOf" srcId="{FFA39F2A-8F1B-45A5-905F-E646D0598D1D}" destId="{194725D9-393F-4229-84A9-2BE872298AF4}" srcOrd="0" destOrd="0" presId="urn:microsoft.com/office/officeart/2008/layout/VerticalAccentList"/>
    <dgm:cxn modelId="{FA7F6EEC-9C0A-4C78-AC47-CCAEF7810CC6}" srcId="{4B1AFE51-B14D-4BE0-B55A-94CE9A701D54}" destId="{313B93D4-FBB7-4D6E-B3E6-1A30AF0D01E2}" srcOrd="1" destOrd="0" parTransId="{142A2C41-8216-4EDC-B615-34A4A0598291}" sibTransId="{18B94120-7C91-47A5-8874-266340B2D153}"/>
    <dgm:cxn modelId="{49D909D2-5C3A-427C-ACD9-DC6825735496}" type="presOf" srcId="{4B1AFE51-B14D-4BE0-B55A-94CE9A701D54}" destId="{5DBE7AE4-2AB5-4D29-A5FB-070F4770D45A}" srcOrd="0" destOrd="0" presId="urn:microsoft.com/office/officeart/2008/layout/VerticalAccentList"/>
    <dgm:cxn modelId="{3B306BA1-FADE-49F2-8304-9C679F554C9F}" srcId="{4B1AFE51-B14D-4BE0-B55A-94CE9A701D54}" destId="{6448B2BC-F9FE-45B3-9841-96959A4C41CC}" srcOrd="3" destOrd="0" parTransId="{A06E1F4E-95B5-49D9-BAF8-D94076A1878C}" sibTransId="{1B386CCC-F1EF-4AC4-B4B4-8C9F253EA8E4}"/>
    <dgm:cxn modelId="{0F1B6B63-A52F-46EE-8203-52B1AA2357C1}" type="presOf" srcId="{6448B2BC-F9FE-45B3-9841-96959A4C41CC}" destId="{5769B0F5-E6F7-4AE9-B2BF-B840C6DFAA28}" srcOrd="0" destOrd="0" presId="urn:microsoft.com/office/officeart/2008/layout/VerticalAccentList"/>
    <dgm:cxn modelId="{902F0478-9B07-445A-8538-8E8A88303555}" type="presOf" srcId="{313B93D4-FBB7-4D6E-B3E6-1A30AF0D01E2}" destId="{905EAEBA-29A2-4E5E-B914-5FEABDE3F3DD}" srcOrd="0" destOrd="0" presId="urn:microsoft.com/office/officeart/2008/layout/VerticalAccentList"/>
    <dgm:cxn modelId="{A21E7D68-AD95-4242-A8D3-7A19D262CD7B}" type="presOf" srcId="{C3ADF132-783E-4A5D-9EBC-114D358AEF2B}" destId="{B3C76B00-E3EC-484B-8CF5-23BBC99AAD7A}" srcOrd="0" destOrd="0" presId="urn:microsoft.com/office/officeart/2008/layout/VerticalAccentList"/>
    <dgm:cxn modelId="{C4D2CB06-6D5A-444F-8173-C21916F049D6}" srcId="{4B1AFE51-B14D-4BE0-B55A-94CE9A701D54}" destId="{C39A96A6-A35C-4792-BC85-4720B6944D4F}" srcOrd="4" destOrd="0" parTransId="{8617DF35-854B-48DF-A302-0940CF2B4B44}" sibTransId="{D16E027C-EEE7-486F-A1F0-CB8A7CA3AD10}"/>
    <dgm:cxn modelId="{390D3C5A-4D57-4CBA-A237-387B9413C6E6}" type="presOf" srcId="{C39A96A6-A35C-4792-BC85-4720B6944D4F}" destId="{06E6FBDC-DB52-4AE5-8390-0BE3890C8452}" srcOrd="0" destOrd="0" presId="urn:microsoft.com/office/officeart/2008/layout/VerticalAccentList"/>
    <dgm:cxn modelId="{81893A40-22C3-494E-A3CE-2DDC84BB14FA}" srcId="{4B1AFE51-B14D-4BE0-B55A-94CE9A701D54}" destId="{FFA39F2A-8F1B-45A5-905F-E646D0598D1D}" srcOrd="0" destOrd="0" parTransId="{38A93381-959C-4FFF-B4C2-4BFDD041E2A7}" sibTransId="{8B1CF2C2-742E-4149-AEEA-D91BF46A35A7}"/>
    <dgm:cxn modelId="{5E1FB9A5-AC45-4693-BBC8-C84E320575D8}" type="presParOf" srcId="{5DBE7AE4-2AB5-4D29-A5FB-070F4770D45A}" destId="{7221C750-EA7E-4F68-A6C8-37BB63773941}" srcOrd="0" destOrd="0" presId="urn:microsoft.com/office/officeart/2008/layout/VerticalAccentList"/>
    <dgm:cxn modelId="{0C756B41-7674-4F57-B770-ACC4BBFF9F24}" type="presParOf" srcId="{7221C750-EA7E-4F68-A6C8-37BB63773941}" destId="{194725D9-393F-4229-84A9-2BE872298AF4}" srcOrd="0" destOrd="0" presId="urn:microsoft.com/office/officeart/2008/layout/VerticalAccentList"/>
    <dgm:cxn modelId="{78223239-12D7-45FE-9785-84881EAA3F3E}" type="presParOf" srcId="{5DBE7AE4-2AB5-4D29-A5FB-070F4770D45A}" destId="{A5122352-F4A6-4FFA-A54D-5737C88611AE}" srcOrd="1" destOrd="0" presId="urn:microsoft.com/office/officeart/2008/layout/VerticalAccentList"/>
    <dgm:cxn modelId="{8B7B4BAE-6FD0-41B0-83E7-971930B7C9D4}" type="presParOf" srcId="{A5122352-F4A6-4FFA-A54D-5737C88611AE}" destId="{838DCC21-D59F-4938-A1D9-DF66BBAC8806}" srcOrd="0" destOrd="0" presId="urn:microsoft.com/office/officeart/2008/layout/VerticalAccentList"/>
    <dgm:cxn modelId="{D3B2A576-4047-4B96-BBD4-A51936CF0B1D}" type="presParOf" srcId="{A5122352-F4A6-4FFA-A54D-5737C88611AE}" destId="{A4F950F5-40CD-4C60-B5BF-5C35C2CC18A2}" srcOrd="1" destOrd="0" presId="urn:microsoft.com/office/officeart/2008/layout/VerticalAccentList"/>
    <dgm:cxn modelId="{CBB11A73-042B-4C41-9FE3-C5C74510F9E8}" type="presParOf" srcId="{A5122352-F4A6-4FFA-A54D-5737C88611AE}" destId="{AE5115F8-27E7-4192-8381-1FF8305FCAFF}" srcOrd="2" destOrd="0" presId="urn:microsoft.com/office/officeart/2008/layout/VerticalAccentList"/>
    <dgm:cxn modelId="{284EB304-EE56-48DE-B9BE-56ED98A19978}" type="presParOf" srcId="{A5122352-F4A6-4FFA-A54D-5737C88611AE}" destId="{56E9271B-BA52-41E7-B4A0-0185779DA497}" srcOrd="3" destOrd="0" presId="urn:microsoft.com/office/officeart/2008/layout/VerticalAccentList"/>
    <dgm:cxn modelId="{BB9C5E03-7E97-4ADC-B88C-06BF0427AF3D}" type="presParOf" srcId="{A5122352-F4A6-4FFA-A54D-5737C88611AE}" destId="{C849C145-55FD-4165-93D3-1B5AD0F6BE12}" srcOrd="4" destOrd="0" presId="urn:microsoft.com/office/officeart/2008/layout/VerticalAccentList"/>
    <dgm:cxn modelId="{117B29A9-4CA8-4D79-8F6A-62385F207D35}" type="presParOf" srcId="{A5122352-F4A6-4FFA-A54D-5737C88611AE}" destId="{6C375562-9473-4061-AC6A-5D08FBC6AFF8}" srcOrd="5" destOrd="0" presId="urn:microsoft.com/office/officeart/2008/layout/VerticalAccentList"/>
    <dgm:cxn modelId="{E87E4FC5-1158-46FD-B89D-973CA10B639C}" type="presParOf" srcId="{A5122352-F4A6-4FFA-A54D-5737C88611AE}" destId="{C82C9B16-946E-40AA-B6E2-B685B11F92C9}" srcOrd="6" destOrd="0" presId="urn:microsoft.com/office/officeart/2008/layout/VerticalAccentList"/>
    <dgm:cxn modelId="{7EA4A6B5-6556-46A7-B7AC-E6887218E087}" type="presParOf" srcId="{5DBE7AE4-2AB5-4D29-A5FB-070F4770D45A}" destId="{A8CE4037-7DF3-477D-BE3B-9A985A0C2215}" srcOrd="2" destOrd="0" presId="urn:microsoft.com/office/officeart/2008/layout/VerticalAccentList"/>
    <dgm:cxn modelId="{D78DF8FE-0015-41BF-9388-E8F6F55DD145}" type="presParOf" srcId="{5DBE7AE4-2AB5-4D29-A5FB-070F4770D45A}" destId="{3A25A7A4-B8AC-44A5-9216-C494168DB6C0}" srcOrd="3" destOrd="0" presId="urn:microsoft.com/office/officeart/2008/layout/VerticalAccentList"/>
    <dgm:cxn modelId="{670BE0E0-12BD-4FB6-BE74-A3321D46221E}" type="presParOf" srcId="{3A25A7A4-B8AC-44A5-9216-C494168DB6C0}" destId="{905EAEBA-29A2-4E5E-B914-5FEABDE3F3DD}" srcOrd="0" destOrd="0" presId="urn:microsoft.com/office/officeart/2008/layout/VerticalAccentList"/>
    <dgm:cxn modelId="{639A8881-F249-4F54-BF8F-A7E11CE14F88}" type="presParOf" srcId="{5DBE7AE4-2AB5-4D29-A5FB-070F4770D45A}" destId="{3B8A12E0-6097-4844-9D90-B98C61DCD842}" srcOrd="4" destOrd="0" presId="urn:microsoft.com/office/officeart/2008/layout/VerticalAccentList"/>
    <dgm:cxn modelId="{89D8759A-8452-4F4E-9A0A-D39913F4EFEC}" type="presParOf" srcId="{3B8A12E0-6097-4844-9D90-B98C61DCD842}" destId="{A2C80351-B5B7-488B-B757-94BD7F111E71}" srcOrd="0" destOrd="0" presId="urn:microsoft.com/office/officeart/2008/layout/VerticalAccentList"/>
    <dgm:cxn modelId="{0C57FA42-6A75-4778-B7C3-F825AA3648D2}" type="presParOf" srcId="{3B8A12E0-6097-4844-9D90-B98C61DCD842}" destId="{04D4E146-43D4-4069-8CE2-35026831AF69}" srcOrd="1" destOrd="0" presId="urn:microsoft.com/office/officeart/2008/layout/VerticalAccentList"/>
    <dgm:cxn modelId="{B243D43C-D294-4BEF-B6E3-36DD679F8195}" type="presParOf" srcId="{3B8A12E0-6097-4844-9D90-B98C61DCD842}" destId="{C8A3D787-7F6A-492A-8D59-AC0CEF0B0EB7}" srcOrd="2" destOrd="0" presId="urn:microsoft.com/office/officeart/2008/layout/VerticalAccentList"/>
    <dgm:cxn modelId="{6F874E1B-F9F6-4D43-95D9-3B06573DBA2D}" type="presParOf" srcId="{3B8A12E0-6097-4844-9D90-B98C61DCD842}" destId="{53EA95B5-F9C8-40D7-B943-F7466A3FA208}" srcOrd="3" destOrd="0" presId="urn:microsoft.com/office/officeart/2008/layout/VerticalAccentList"/>
    <dgm:cxn modelId="{A891488C-0DBD-4C33-8D8F-D1D2D94A87ED}" type="presParOf" srcId="{3B8A12E0-6097-4844-9D90-B98C61DCD842}" destId="{400338A1-CD5E-4DC9-8656-0F3408889061}" srcOrd="4" destOrd="0" presId="urn:microsoft.com/office/officeart/2008/layout/VerticalAccentList"/>
    <dgm:cxn modelId="{5D78E1D7-BCF2-481C-97B7-F67DADABF94B}" type="presParOf" srcId="{3B8A12E0-6097-4844-9D90-B98C61DCD842}" destId="{7AA9C216-8542-427F-AECD-33B8B824A7E3}" srcOrd="5" destOrd="0" presId="urn:microsoft.com/office/officeart/2008/layout/VerticalAccentList"/>
    <dgm:cxn modelId="{C15B6E76-6C4F-4789-9E29-161B72CE84CC}" type="presParOf" srcId="{3B8A12E0-6097-4844-9D90-B98C61DCD842}" destId="{C671CE50-32C4-4949-B1F8-A505B32FA04D}" srcOrd="6" destOrd="0" presId="urn:microsoft.com/office/officeart/2008/layout/VerticalAccentList"/>
    <dgm:cxn modelId="{A098EE54-0B02-436E-8873-CDF799764447}" type="presParOf" srcId="{5DBE7AE4-2AB5-4D29-A5FB-070F4770D45A}" destId="{FF97A415-2A89-4AE4-848E-9A09FD465549}" srcOrd="5" destOrd="0" presId="urn:microsoft.com/office/officeart/2008/layout/VerticalAccentList"/>
    <dgm:cxn modelId="{A7827EA1-B68E-4A0C-A14A-CE4386B28CF5}" type="presParOf" srcId="{5DBE7AE4-2AB5-4D29-A5FB-070F4770D45A}" destId="{575F4505-6261-4D67-8ADF-2684CB653ABB}" srcOrd="6" destOrd="0" presId="urn:microsoft.com/office/officeart/2008/layout/VerticalAccentList"/>
    <dgm:cxn modelId="{A0A23DDB-C65A-4C02-A114-94B9E4D8C3A7}" type="presParOf" srcId="{575F4505-6261-4D67-8ADF-2684CB653ABB}" destId="{B3C76B00-E3EC-484B-8CF5-23BBC99AAD7A}" srcOrd="0" destOrd="0" presId="urn:microsoft.com/office/officeart/2008/layout/VerticalAccentList"/>
    <dgm:cxn modelId="{7AC9AE5A-0DFD-4BA6-A00E-5C01F02E7098}" type="presParOf" srcId="{5DBE7AE4-2AB5-4D29-A5FB-070F4770D45A}" destId="{BCFEEDA7-3411-407C-9FD5-A18A1D185DAF}" srcOrd="7" destOrd="0" presId="urn:microsoft.com/office/officeart/2008/layout/VerticalAccentList"/>
    <dgm:cxn modelId="{1467F708-BE31-4EB3-8701-7E4F829316D8}" type="presParOf" srcId="{BCFEEDA7-3411-407C-9FD5-A18A1D185DAF}" destId="{3B72CD0C-68AB-441E-B9F2-60186958294B}" srcOrd="0" destOrd="0" presId="urn:microsoft.com/office/officeart/2008/layout/VerticalAccentList"/>
    <dgm:cxn modelId="{05B99864-E53C-4046-9058-13A1764D61A8}" type="presParOf" srcId="{BCFEEDA7-3411-407C-9FD5-A18A1D185DAF}" destId="{DFC88E12-8D35-4F2E-A5C5-E1A40D9F8A93}" srcOrd="1" destOrd="0" presId="urn:microsoft.com/office/officeart/2008/layout/VerticalAccentList"/>
    <dgm:cxn modelId="{760A4636-E6B3-44BD-86DF-9885255E7C95}" type="presParOf" srcId="{BCFEEDA7-3411-407C-9FD5-A18A1D185DAF}" destId="{64E9A129-1319-4C1D-A3CB-5759C2E3B4D9}" srcOrd="2" destOrd="0" presId="urn:microsoft.com/office/officeart/2008/layout/VerticalAccentList"/>
    <dgm:cxn modelId="{F0D906BA-926D-4C61-8068-B703643474A2}" type="presParOf" srcId="{BCFEEDA7-3411-407C-9FD5-A18A1D185DAF}" destId="{520DF1A5-F4FA-4BB6-AF9F-B4DE91B51199}" srcOrd="3" destOrd="0" presId="urn:microsoft.com/office/officeart/2008/layout/VerticalAccentList"/>
    <dgm:cxn modelId="{6D2368C9-49BF-4912-80A0-42098064060F}" type="presParOf" srcId="{BCFEEDA7-3411-407C-9FD5-A18A1D185DAF}" destId="{BED3276A-C1E8-4637-9888-09AAFC42EE9E}" srcOrd="4" destOrd="0" presId="urn:microsoft.com/office/officeart/2008/layout/VerticalAccentList"/>
    <dgm:cxn modelId="{A2A0DF95-1816-4D7A-AE64-3CFE1B16EABF}" type="presParOf" srcId="{BCFEEDA7-3411-407C-9FD5-A18A1D185DAF}" destId="{E42991DE-9D1D-4FD1-962A-E9A02CAA81BD}" srcOrd="5" destOrd="0" presId="urn:microsoft.com/office/officeart/2008/layout/VerticalAccentList"/>
    <dgm:cxn modelId="{F7C7E848-2FE2-478E-A8F0-FC3384107ADD}" type="presParOf" srcId="{BCFEEDA7-3411-407C-9FD5-A18A1D185DAF}" destId="{089B0336-0300-462A-9739-FA08F7F55C4F}" srcOrd="6" destOrd="0" presId="urn:microsoft.com/office/officeart/2008/layout/VerticalAccentList"/>
    <dgm:cxn modelId="{311781FF-EF3A-4C19-90F6-8C575DB16C7D}" type="presParOf" srcId="{5DBE7AE4-2AB5-4D29-A5FB-070F4770D45A}" destId="{B6B74A0C-DB6D-4A41-9E5F-0A348243448C}" srcOrd="8" destOrd="0" presId="urn:microsoft.com/office/officeart/2008/layout/VerticalAccentList"/>
    <dgm:cxn modelId="{9F888418-0BF4-49ED-BD70-690CE2953C46}" type="presParOf" srcId="{5DBE7AE4-2AB5-4D29-A5FB-070F4770D45A}" destId="{90F05DF8-CB85-4355-BD2D-6A45D703C138}" srcOrd="9" destOrd="0" presId="urn:microsoft.com/office/officeart/2008/layout/VerticalAccentList"/>
    <dgm:cxn modelId="{8CC9C160-3E9C-444E-88A3-6D8AA1E77DE9}" type="presParOf" srcId="{90F05DF8-CB85-4355-BD2D-6A45D703C138}" destId="{5769B0F5-E6F7-4AE9-B2BF-B840C6DFAA28}" srcOrd="0" destOrd="0" presId="urn:microsoft.com/office/officeart/2008/layout/VerticalAccentList"/>
    <dgm:cxn modelId="{CDA55DF7-A780-4E8D-AD4B-5F387D5A5028}" type="presParOf" srcId="{5DBE7AE4-2AB5-4D29-A5FB-070F4770D45A}" destId="{B31B588A-8276-4C8C-8EB7-7F401D56170B}" srcOrd="10" destOrd="0" presId="urn:microsoft.com/office/officeart/2008/layout/VerticalAccentList"/>
    <dgm:cxn modelId="{8BF3834F-E4B8-4BD0-ADB1-1816173F8BE6}" type="presParOf" srcId="{B31B588A-8276-4C8C-8EB7-7F401D56170B}" destId="{05E5955C-61C2-4395-853A-AA0045CA3EDE}" srcOrd="0" destOrd="0" presId="urn:microsoft.com/office/officeart/2008/layout/VerticalAccentList"/>
    <dgm:cxn modelId="{6311BC4C-999F-439C-A3CC-E0DEFFAFC9BA}" type="presParOf" srcId="{B31B588A-8276-4C8C-8EB7-7F401D56170B}" destId="{9CDBA454-54BC-42A6-875E-F0B2168517B6}" srcOrd="1" destOrd="0" presId="urn:microsoft.com/office/officeart/2008/layout/VerticalAccentList"/>
    <dgm:cxn modelId="{3112D7C3-4FC8-438E-A457-B2EE58B67D27}" type="presParOf" srcId="{B31B588A-8276-4C8C-8EB7-7F401D56170B}" destId="{02F9FCE2-9AAF-4872-A0D3-6BA69D31FC9D}" srcOrd="2" destOrd="0" presId="urn:microsoft.com/office/officeart/2008/layout/VerticalAccentList"/>
    <dgm:cxn modelId="{8F42349E-2C68-4A02-916F-E907DB6BD6EF}" type="presParOf" srcId="{B31B588A-8276-4C8C-8EB7-7F401D56170B}" destId="{681D60C3-2082-4287-9D3B-8D4C75FA72AC}" srcOrd="3" destOrd="0" presId="urn:microsoft.com/office/officeart/2008/layout/VerticalAccentList"/>
    <dgm:cxn modelId="{C20D6CB5-230F-45A7-9330-B443B59103A8}" type="presParOf" srcId="{B31B588A-8276-4C8C-8EB7-7F401D56170B}" destId="{37D4FADA-50D6-4B32-B380-C098E18702CD}" srcOrd="4" destOrd="0" presId="urn:microsoft.com/office/officeart/2008/layout/VerticalAccentList"/>
    <dgm:cxn modelId="{ED705100-CA97-4A47-9A4B-5E141E2F2327}" type="presParOf" srcId="{B31B588A-8276-4C8C-8EB7-7F401D56170B}" destId="{2CD8D53B-40CE-491D-A8BA-B9944269843E}" srcOrd="5" destOrd="0" presId="urn:microsoft.com/office/officeart/2008/layout/VerticalAccentList"/>
    <dgm:cxn modelId="{561FA5EB-E186-45E9-857E-6776C2400017}" type="presParOf" srcId="{B31B588A-8276-4C8C-8EB7-7F401D56170B}" destId="{FBF1AFC2-8E23-4F21-9321-9BD80D0D921D}" srcOrd="6" destOrd="0" presId="urn:microsoft.com/office/officeart/2008/layout/VerticalAccentList"/>
    <dgm:cxn modelId="{95BE9C7C-7A67-45AE-ACAF-81FADDBCDE75}" type="presParOf" srcId="{5DBE7AE4-2AB5-4D29-A5FB-070F4770D45A}" destId="{679224C4-A3A1-4B12-89D9-8CFF10E257EF}" srcOrd="11" destOrd="0" presId="urn:microsoft.com/office/officeart/2008/layout/VerticalAccentList"/>
    <dgm:cxn modelId="{587A9D8B-7F71-41CD-9FFD-25AD11EB87AE}" type="presParOf" srcId="{5DBE7AE4-2AB5-4D29-A5FB-070F4770D45A}" destId="{ADB410ED-8C7F-4CBE-9848-29F0573F7F77}" srcOrd="12" destOrd="0" presId="urn:microsoft.com/office/officeart/2008/layout/VerticalAccentList"/>
    <dgm:cxn modelId="{F68B7FC9-B0FC-4E52-A4C5-326EF3CC3E3C}" type="presParOf" srcId="{ADB410ED-8C7F-4CBE-9848-29F0573F7F77}" destId="{06E6FBDC-DB52-4AE5-8390-0BE3890C8452}" srcOrd="0" destOrd="0" presId="urn:microsoft.com/office/officeart/2008/layout/VerticalAccentList"/>
    <dgm:cxn modelId="{80C9DD50-C6C5-4D8D-8CBF-F91DC81FF023}" type="presParOf" srcId="{5DBE7AE4-2AB5-4D29-A5FB-070F4770D45A}" destId="{CDDEE809-8BB4-4B30-A763-C911882B1EC5}" srcOrd="13" destOrd="0" presId="urn:microsoft.com/office/officeart/2008/layout/VerticalAccentList"/>
    <dgm:cxn modelId="{0B9B3A54-A0EF-45BA-985D-A4C1DCA9E269}" type="presParOf" srcId="{CDDEE809-8BB4-4B30-A763-C911882B1EC5}" destId="{66F6F1A6-C628-4D7B-8EF6-4D2F69D55F66}" srcOrd="0" destOrd="0" presId="urn:microsoft.com/office/officeart/2008/layout/VerticalAccentList"/>
    <dgm:cxn modelId="{C81C9305-AF79-41C8-B5B0-DEEDB804A28C}" type="presParOf" srcId="{CDDEE809-8BB4-4B30-A763-C911882B1EC5}" destId="{D4E38607-89AC-4A14-9D70-EC4D9471FFD7}" srcOrd="1" destOrd="0" presId="urn:microsoft.com/office/officeart/2008/layout/VerticalAccentList"/>
    <dgm:cxn modelId="{3290DD86-60CD-48F8-9FB0-606B1FDFABF6}" type="presParOf" srcId="{CDDEE809-8BB4-4B30-A763-C911882B1EC5}" destId="{2D5583B8-CC47-4A1A-BA13-F9FE9B528837}" srcOrd="2" destOrd="0" presId="urn:microsoft.com/office/officeart/2008/layout/VerticalAccentList"/>
    <dgm:cxn modelId="{F7955CEF-8F8D-414E-A1EA-5EEB15753330}" type="presParOf" srcId="{CDDEE809-8BB4-4B30-A763-C911882B1EC5}" destId="{0D58757E-E4D5-4873-B0C5-194270F75DB1}" srcOrd="3" destOrd="0" presId="urn:microsoft.com/office/officeart/2008/layout/VerticalAccentList"/>
    <dgm:cxn modelId="{F19FBD29-9D8D-403D-85E6-A5C3C124A57A}" type="presParOf" srcId="{CDDEE809-8BB4-4B30-A763-C911882B1EC5}" destId="{354E47E5-D965-4D22-8F39-5271C0019E67}" srcOrd="4" destOrd="0" presId="urn:microsoft.com/office/officeart/2008/layout/VerticalAccentList"/>
    <dgm:cxn modelId="{CA844D2F-61F4-4519-B20D-4239BC6432E8}" type="presParOf" srcId="{CDDEE809-8BB4-4B30-A763-C911882B1EC5}" destId="{CBDBC26E-6D5E-4E92-AA5A-0BCD43D890B7}" srcOrd="5" destOrd="0" presId="urn:microsoft.com/office/officeart/2008/layout/VerticalAccentList"/>
    <dgm:cxn modelId="{D89640CE-83FD-4001-A65B-17F3ABD94914}" type="presParOf" srcId="{CDDEE809-8BB4-4B30-A763-C911882B1EC5}" destId="{F677C69A-762F-4DE9-B55B-6D6554747387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BC3FF7-BFB6-41F4-83D6-02756562F676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8C13BC48-283B-4C07-88AD-688B82071DB3}">
      <dgm:prSet phldrT="[Text]"/>
      <dgm:spPr/>
      <dgm:t>
        <a:bodyPr/>
        <a:lstStyle/>
        <a:p>
          <a:r>
            <a:rPr lang="tr-TR" b="1" dirty="0" smtClean="0"/>
            <a:t>1.</a:t>
          </a:r>
          <a:r>
            <a:rPr lang="en-US" b="1" dirty="0" smtClean="0"/>
            <a:t>Tourism Window</a:t>
          </a:r>
          <a:endParaRPr lang="en-US" b="1" dirty="0"/>
        </a:p>
      </dgm:t>
    </dgm:pt>
    <dgm:pt modelId="{FF134C35-C838-4696-AD2B-C452E8BD89B9}" type="parTrans" cxnId="{F0AB9639-423E-4E9B-A343-1BBF5360DA6D}">
      <dgm:prSet/>
      <dgm:spPr/>
      <dgm:t>
        <a:bodyPr/>
        <a:lstStyle/>
        <a:p>
          <a:endParaRPr lang="en-US"/>
        </a:p>
      </dgm:t>
    </dgm:pt>
    <dgm:pt modelId="{BA12468A-A293-4ABE-8986-299DD6E500DF}" type="sibTrans" cxnId="{F0AB9639-423E-4E9B-A343-1BBF5360DA6D}">
      <dgm:prSet/>
      <dgm:spPr/>
      <dgm:t>
        <a:bodyPr/>
        <a:lstStyle/>
        <a:p>
          <a:endParaRPr lang="en-US"/>
        </a:p>
      </dgm:t>
    </dgm:pt>
    <dgm:pt modelId="{F88EE70F-9C43-4ED9-A863-33F8FFC28C54}">
      <dgm:prSet phldrT="[Text]"/>
      <dgm:spPr/>
      <dgm:t>
        <a:bodyPr/>
        <a:lstStyle/>
        <a:p>
          <a:r>
            <a:rPr lang="tr-TR" b="1" dirty="0" smtClean="0"/>
            <a:t>2.</a:t>
          </a:r>
          <a:r>
            <a:rPr lang="en-US" b="1" i="0" u="none" dirty="0" smtClean="0"/>
            <a:t> ANNEX Travel &amp; Consulting Group</a:t>
          </a:r>
          <a:endParaRPr lang="en-US" b="1" dirty="0"/>
        </a:p>
      </dgm:t>
    </dgm:pt>
    <dgm:pt modelId="{8DC3C01C-F0FA-41C7-9899-B9E3E3E9FF63}" type="parTrans" cxnId="{2112BEE4-6458-4226-B11A-C0343273B8C5}">
      <dgm:prSet/>
      <dgm:spPr/>
      <dgm:t>
        <a:bodyPr/>
        <a:lstStyle/>
        <a:p>
          <a:endParaRPr lang="en-US"/>
        </a:p>
      </dgm:t>
    </dgm:pt>
    <dgm:pt modelId="{DC2C1711-B4A5-4A28-AFF6-E4967BE129AE}" type="sibTrans" cxnId="{2112BEE4-6458-4226-B11A-C0343273B8C5}">
      <dgm:prSet/>
      <dgm:spPr/>
      <dgm:t>
        <a:bodyPr/>
        <a:lstStyle/>
        <a:p>
          <a:endParaRPr lang="en-US"/>
        </a:p>
      </dgm:t>
    </dgm:pt>
    <dgm:pt modelId="{0145433B-0AD9-4067-9579-9376141E5E44}">
      <dgm:prSet phldrT="[Text]"/>
      <dgm:spPr/>
      <dgm:t>
        <a:bodyPr/>
        <a:lstStyle/>
        <a:p>
          <a:r>
            <a:rPr lang="tr-TR" b="1" dirty="0" smtClean="0"/>
            <a:t>3.</a:t>
          </a:r>
          <a:r>
            <a:rPr lang="en-US" b="1" i="0" u="none" dirty="0" smtClean="0"/>
            <a:t> Journey Plus</a:t>
          </a:r>
          <a:endParaRPr lang="en-US" b="1" dirty="0"/>
        </a:p>
      </dgm:t>
    </dgm:pt>
    <dgm:pt modelId="{1A3D35A6-C612-4657-9004-930AFABE518A}" type="parTrans" cxnId="{C4708EB2-E450-4608-A012-6C04682C59E9}">
      <dgm:prSet/>
      <dgm:spPr/>
      <dgm:t>
        <a:bodyPr/>
        <a:lstStyle/>
        <a:p>
          <a:endParaRPr lang="en-US"/>
        </a:p>
      </dgm:t>
    </dgm:pt>
    <dgm:pt modelId="{1B1A2E91-8FFF-4655-80B2-CE99FFAE102C}" type="sibTrans" cxnId="{C4708EB2-E450-4608-A012-6C04682C59E9}">
      <dgm:prSet/>
      <dgm:spPr/>
      <dgm:t>
        <a:bodyPr/>
        <a:lstStyle/>
        <a:p>
          <a:endParaRPr lang="en-US"/>
        </a:p>
      </dgm:t>
    </dgm:pt>
    <dgm:pt modelId="{1D261BD5-C274-43A1-B3CB-260130D9A1A4}" type="pres">
      <dgm:prSet presAssocID="{83BC3FF7-BFB6-41F4-83D6-02756562F67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A7E3FDB-B40C-466D-94DF-6AF6388C1A44}" type="pres">
      <dgm:prSet presAssocID="{8C13BC48-283B-4C07-88AD-688B82071DB3}" presName="parentText" presStyleLbl="node1" presStyleIdx="0" presStyleCnt="3" custLinFactNeighborY="2412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8D22EF-2FF6-49DD-A723-5BB0AB80BA18}" type="pres">
      <dgm:prSet presAssocID="{BA12468A-A293-4ABE-8986-299DD6E500DF}" presName="spacer" presStyleCnt="0"/>
      <dgm:spPr/>
    </dgm:pt>
    <dgm:pt modelId="{5AA8E87F-7BEB-4DFC-9213-8241DCE619CB}" type="pres">
      <dgm:prSet presAssocID="{F88EE70F-9C43-4ED9-A863-33F8FFC28C5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376470-14BC-4776-A882-914748E621D3}" type="pres">
      <dgm:prSet presAssocID="{DC2C1711-B4A5-4A28-AFF6-E4967BE129AE}" presName="spacer" presStyleCnt="0"/>
      <dgm:spPr/>
    </dgm:pt>
    <dgm:pt modelId="{E10467EF-8123-4E78-AE55-F1438BF4DC58}" type="pres">
      <dgm:prSet presAssocID="{0145433B-0AD9-4067-9579-9376141E5E4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0AB9639-423E-4E9B-A343-1BBF5360DA6D}" srcId="{83BC3FF7-BFB6-41F4-83D6-02756562F676}" destId="{8C13BC48-283B-4C07-88AD-688B82071DB3}" srcOrd="0" destOrd="0" parTransId="{FF134C35-C838-4696-AD2B-C452E8BD89B9}" sibTransId="{BA12468A-A293-4ABE-8986-299DD6E500DF}"/>
    <dgm:cxn modelId="{B7237B1E-1221-450C-99A8-8624F943AF19}" type="presOf" srcId="{0145433B-0AD9-4067-9579-9376141E5E44}" destId="{E10467EF-8123-4E78-AE55-F1438BF4DC58}" srcOrd="0" destOrd="0" presId="urn:microsoft.com/office/officeart/2005/8/layout/vList2"/>
    <dgm:cxn modelId="{8AA11415-C5DC-4BB8-B1EF-E97E4AAE568D}" type="presOf" srcId="{8C13BC48-283B-4C07-88AD-688B82071DB3}" destId="{FA7E3FDB-B40C-466D-94DF-6AF6388C1A44}" srcOrd="0" destOrd="0" presId="urn:microsoft.com/office/officeart/2005/8/layout/vList2"/>
    <dgm:cxn modelId="{2112BEE4-6458-4226-B11A-C0343273B8C5}" srcId="{83BC3FF7-BFB6-41F4-83D6-02756562F676}" destId="{F88EE70F-9C43-4ED9-A863-33F8FFC28C54}" srcOrd="1" destOrd="0" parTransId="{8DC3C01C-F0FA-41C7-9899-B9E3E3E9FF63}" sibTransId="{DC2C1711-B4A5-4A28-AFF6-E4967BE129AE}"/>
    <dgm:cxn modelId="{C4708EB2-E450-4608-A012-6C04682C59E9}" srcId="{83BC3FF7-BFB6-41F4-83D6-02756562F676}" destId="{0145433B-0AD9-4067-9579-9376141E5E44}" srcOrd="2" destOrd="0" parTransId="{1A3D35A6-C612-4657-9004-930AFABE518A}" sibTransId="{1B1A2E91-8FFF-4655-80B2-CE99FFAE102C}"/>
    <dgm:cxn modelId="{88FE0242-2EDA-4D17-A977-2F27DE988DFB}" type="presOf" srcId="{83BC3FF7-BFB6-41F4-83D6-02756562F676}" destId="{1D261BD5-C274-43A1-B3CB-260130D9A1A4}" srcOrd="0" destOrd="0" presId="urn:microsoft.com/office/officeart/2005/8/layout/vList2"/>
    <dgm:cxn modelId="{D197CA9D-C711-4B88-90B5-9FAD790D28B9}" type="presOf" srcId="{F88EE70F-9C43-4ED9-A863-33F8FFC28C54}" destId="{5AA8E87F-7BEB-4DFC-9213-8241DCE619CB}" srcOrd="0" destOrd="0" presId="urn:microsoft.com/office/officeart/2005/8/layout/vList2"/>
    <dgm:cxn modelId="{C3F53BA6-5F64-439E-8979-F2F51F5BB8B6}" type="presParOf" srcId="{1D261BD5-C274-43A1-B3CB-260130D9A1A4}" destId="{FA7E3FDB-B40C-466D-94DF-6AF6388C1A44}" srcOrd="0" destOrd="0" presId="urn:microsoft.com/office/officeart/2005/8/layout/vList2"/>
    <dgm:cxn modelId="{2CC73E8E-6A18-43DB-8126-39D3C1C666F9}" type="presParOf" srcId="{1D261BD5-C274-43A1-B3CB-260130D9A1A4}" destId="{518D22EF-2FF6-49DD-A723-5BB0AB80BA18}" srcOrd="1" destOrd="0" presId="urn:microsoft.com/office/officeart/2005/8/layout/vList2"/>
    <dgm:cxn modelId="{4BD02ED6-CF4F-46D3-9BC7-CA02EE94BE22}" type="presParOf" srcId="{1D261BD5-C274-43A1-B3CB-260130D9A1A4}" destId="{5AA8E87F-7BEB-4DFC-9213-8241DCE619CB}" srcOrd="2" destOrd="0" presId="urn:microsoft.com/office/officeart/2005/8/layout/vList2"/>
    <dgm:cxn modelId="{93866C7D-BE25-4BEE-AF38-EECC3EBC530F}" type="presParOf" srcId="{1D261BD5-C274-43A1-B3CB-260130D9A1A4}" destId="{E7376470-14BC-4776-A882-914748E621D3}" srcOrd="3" destOrd="0" presId="urn:microsoft.com/office/officeart/2005/8/layout/vList2"/>
    <dgm:cxn modelId="{11B98E3E-0A33-48F4-BBDF-4930C997DCB3}" type="presParOf" srcId="{1D261BD5-C274-43A1-B3CB-260130D9A1A4}" destId="{E10467EF-8123-4E78-AE55-F1438BF4DC5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4725D9-393F-4229-84A9-2BE872298AF4}">
      <dsp:nvSpPr>
        <dsp:cNvPr id="0" name=""/>
        <dsp:cNvSpPr/>
      </dsp:nvSpPr>
      <dsp:spPr>
        <a:xfrm>
          <a:off x="350519" y="599070"/>
          <a:ext cx="6309360" cy="57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Part I: Background</a:t>
          </a:r>
          <a:endParaRPr lang="en-US" sz="2400" b="1" kern="1200" dirty="0"/>
        </a:p>
      </dsp:txBody>
      <dsp:txXfrm>
        <a:off x="350519" y="599070"/>
        <a:ext cx="6309360" cy="573578"/>
      </dsp:txXfrm>
    </dsp:sp>
    <dsp:sp modelId="{838DCC21-D59F-4938-A1D9-DF66BBAC8806}">
      <dsp:nvSpPr>
        <dsp:cNvPr id="0" name=""/>
        <dsp:cNvSpPr/>
      </dsp:nvSpPr>
      <dsp:spPr>
        <a:xfrm>
          <a:off x="350519" y="1172648"/>
          <a:ext cx="841248" cy="140207"/>
        </a:xfrm>
        <a:prstGeom prst="parallelogram">
          <a:avLst>
            <a:gd name="adj" fmla="val 1408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F950F5-40CD-4C60-B5BF-5C35C2CC18A2}">
      <dsp:nvSpPr>
        <dsp:cNvPr id="0" name=""/>
        <dsp:cNvSpPr/>
      </dsp:nvSpPr>
      <dsp:spPr>
        <a:xfrm>
          <a:off x="1240840" y="1172648"/>
          <a:ext cx="841248" cy="140207"/>
        </a:xfrm>
        <a:prstGeom prst="parallelogram">
          <a:avLst>
            <a:gd name="adj" fmla="val 140840"/>
          </a:avLst>
        </a:prstGeom>
        <a:solidFill>
          <a:schemeClr val="accent5">
            <a:hueOff val="319853"/>
            <a:satOff val="-1867"/>
            <a:lumOff val="-150"/>
            <a:alphaOff val="0"/>
          </a:schemeClr>
        </a:solidFill>
        <a:ln w="19050" cap="flat" cmpd="sng" algn="ctr">
          <a:solidFill>
            <a:schemeClr val="accent5">
              <a:hueOff val="319853"/>
              <a:satOff val="-1867"/>
              <a:lumOff val="-15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5115F8-27E7-4192-8381-1FF8305FCAFF}">
      <dsp:nvSpPr>
        <dsp:cNvPr id="0" name=""/>
        <dsp:cNvSpPr/>
      </dsp:nvSpPr>
      <dsp:spPr>
        <a:xfrm>
          <a:off x="2131161" y="1172648"/>
          <a:ext cx="841248" cy="140207"/>
        </a:xfrm>
        <a:prstGeom prst="parallelogram">
          <a:avLst>
            <a:gd name="adj" fmla="val 140840"/>
          </a:avLst>
        </a:prstGeom>
        <a:solidFill>
          <a:schemeClr val="accent5">
            <a:hueOff val="639706"/>
            <a:satOff val="-3734"/>
            <a:lumOff val="-300"/>
            <a:alphaOff val="0"/>
          </a:schemeClr>
        </a:solidFill>
        <a:ln w="19050" cap="flat" cmpd="sng" algn="ctr">
          <a:solidFill>
            <a:schemeClr val="accent5">
              <a:hueOff val="639706"/>
              <a:satOff val="-3734"/>
              <a:lumOff val="-3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E9271B-BA52-41E7-B4A0-0185779DA497}">
      <dsp:nvSpPr>
        <dsp:cNvPr id="0" name=""/>
        <dsp:cNvSpPr/>
      </dsp:nvSpPr>
      <dsp:spPr>
        <a:xfrm>
          <a:off x="3021482" y="1172648"/>
          <a:ext cx="841248" cy="140207"/>
        </a:xfrm>
        <a:prstGeom prst="parallelogram">
          <a:avLst>
            <a:gd name="adj" fmla="val 140840"/>
          </a:avLst>
        </a:prstGeom>
        <a:solidFill>
          <a:schemeClr val="accent5">
            <a:hueOff val="959560"/>
            <a:satOff val="-5602"/>
            <a:lumOff val="-450"/>
            <a:alphaOff val="0"/>
          </a:schemeClr>
        </a:solidFill>
        <a:ln w="19050" cap="flat" cmpd="sng" algn="ctr">
          <a:solidFill>
            <a:schemeClr val="accent5">
              <a:hueOff val="959560"/>
              <a:satOff val="-5602"/>
              <a:lumOff val="-45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49C145-55FD-4165-93D3-1B5AD0F6BE12}">
      <dsp:nvSpPr>
        <dsp:cNvPr id="0" name=""/>
        <dsp:cNvSpPr/>
      </dsp:nvSpPr>
      <dsp:spPr>
        <a:xfrm>
          <a:off x="3911803" y="1172648"/>
          <a:ext cx="841248" cy="140207"/>
        </a:xfrm>
        <a:prstGeom prst="parallelogram">
          <a:avLst>
            <a:gd name="adj" fmla="val 140840"/>
          </a:avLst>
        </a:prstGeom>
        <a:solidFill>
          <a:schemeClr val="accent5">
            <a:hueOff val="1279413"/>
            <a:satOff val="-7469"/>
            <a:lumOff val="-600"/>
            <a:alphaOff val="0"/>
          </a:schemeClr>
        </a:solidFill>
        <a:ln w="19050" cap="flat" cmpd="sng" algn="ctr">
          <a:solidFill>
            <a:schemeClr val="accent5">
              <a:hueOff val="1279413"/>
              <a:satOff val="-7469"/>
              <a:lumOff val="-6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375562-9473-4061-AC6A-5D08FBC6AFF8}">
      <dsp:nvSpPr>
        <dsp:cNvPr id="0" name=""/>
        <dsp:cNvSpPr/>
      </dsp:nvSpPr>
      <dsp:spPr>
        <a:xfrm>
          <a:off x="4802124" y="1172648"/>
          <a:ext cx="841248" cy="140207"/>
        </a:xfrm>
        <a:prstGeom prst="parallelogram">
          <a:avLst>
            <a:gd name="adj" fmla="val 140840"/>
          </a:avLst>
        </a:prstGeom>
        <a:solidFill>
          <a:schemeClr val="accent5">
            <a:hueOff val="1599266"/>
            <a:satOff val="-9336"/>
            <a:lumOff val="-750"/>
            <a:alphaOff val="0"/>
          </a:schemeClr>
        </a:solidFill>
        <a:ln w="19050" cap="flat" cmpd="sng" algn="ctr">
          <a:solidFill>
            <a:schemeClr val="accent5">
              <a:hueOff val="1599266"/>
              <a:satOff val="-9336"/>
              <a:lumOff val="-75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2C9B16-946E-40AA-B6E2-B685B11F92C9}">
      <dsp:nvSpPr>
        <dsp:cNvPr id="0" name=""/>
        <dsp:cNvSpPr/>
      </dsp:nvSpPr>
      <dsp:spPr>
        <a:xfrm>
          <a:off x="5692444" y="1172648"/>
          <a:ext cx="841248" cy="140207"/>
        </a:xfrm>
        <a:prstGeom prst="parallelogram">
          <a:avLst>
            <a:gd name="adj" fmla="val 140840"/>
          </a:avLst>
        </a:prstGeom>
        <a:solidFill>
          <a:schemeClr val="accent5">
            <a:hueOff val="1919119"/>
            <a:satOff val="-11203"/>
            <a:lumOff val="-899"/>
            <a:alphaOff val="0"/>
          </a:schemeClr>
        </a:solidFill>
        <a:ln w="19050" cap="flat" cmpd="sng" algn="ctr">
          <a:solidFill>
            <a:schemeClr val="accent5">
              <a:hueOff val="1919119"/>
              <a:satOff val="-11203"/>
              <a:lumOff val="-89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5EAEBA-29A2-4E5E-B914-5FEABDE3F3DD}">
      <dsp:nvSpPr>
        <dsp:cNvPr id="0" name=""/>
        <dsp:cNvSpPr/>
      </dsp:nvSpPr>
      <dsp:spPr>
        <a:xfrm>
          <a:off x="350519" y="1416488"/>
          <a:ext cx="6309360" cy="57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Part II: Award Category</a:t>
          </a:r>
          <a:endParaRPr lang="en-US" sz="2400" b="1" kern="1200" dirty="0"/>
        </a:p>
      </dsp:txBody>
      <dsp:txXfrm>
        <a:off x="350519" y="1416488"/>
        <a:ext cx="6309360" cy="573578"/>
      </dsp:txXfrm>
    </dsp:sp>
    <dsp:sp modelId="{A2C80351-B5B7-488B-B757-94BD7F111E71}">
      <dsp:nvSpPr>
        <dsp:cNvPr id="0" name=""/>
        <dsp:cNvSpPr/>
      </dsp:nvSpPr>
      <dsp:spPr>
        <a:xfrm>
          <a:off x="350519" y="1990066"/>
          <a:ext cx="841248" cy="140207"/>
        </a:xfrm>
        <a:prstGeom prst="parallelogram">
          <a:avLst>
            <a:gd name="adj" fmla="val 140840"/>
          </a:avLst>
        </a:prstGeom>
        <a:solidFill>
          <a:schemeClr val="accent5">
            <a:hueOff val="2238972"/>
            <a:satOff val="-13070"/>
            <a:lumOff val="-1049"/>
            <a:alphaOff val="0"/>
          </a:schemeClr>
        </a:solidFill>
        <a:ln w="19050" cap="flat" cmpd="sng" algn="ctr">
          <a:solidFill>
            <a:schemeClr val="accent5">
              <a:hueOff val="2238972"/>
              <a:satOff val="-13070"/>
              <a:lumOff val="-10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D4E146-43D4-4069-8CE2-35026831AF69}">
      <dsp:nvSpPr>
        <dsp:cNvPr id="0" name=""/>
        <dsp:cNvSpPr/>
      </dsp:nvSpPr>
      <dsp:spPr>
        <a:xfrm>
          <a:off x="1240840" y="1990066"/>
          <a:ext cx="841248" cy="140207"/>
        </a:xfrm>
        <a:prstGeom prst="parallelogram">
          <a:avLst>
            <a:gd name="adj" fmla="val 140840"/>
          </a:avLst>
        </a:prstGeom>
        <a:solidFill>
          <a:schemeClr val="accent5">
            <a:hueOff val="2558825"/>
            <a:satOff val="-14938"/>
            <a:lumOff val="-1199"/>
            <a:alphaOff val="0"/>
          </a:schemeClr>
        </a:solidFill>
        <a:ln w="19050" cap="flat" cmpd="sng" algn="ctr">
          <a:solidFill>
            <a:schemeClr val="accent5">
              <a:hueOff val="2558825"/>
              <a:satOff val="-14938"/>
              <a:lumOff val="-119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A3D787-7F6A-492A-8D59-AC0CEF0B0EB7}">
      <dsp:nvSpPr>
        <dsp:cNvPr id="0" name=""/>
        <dsp:cNvSpPr/>
      </dsp:nvSpPr>
      <dsp:spPr>
        <a:xfrm>
          <a:off x="2131161" y="1990066"/>
          <a:ext cx="841248" cy="140207"/>
        </a:xfrm>
        <a:prstGeom prst="parallelogram">
          <a:avLst>
            <a:gd name="adj" fmla="val 140840"/>
          </a:avLst>
        </a:prstGeom>
        <a:solidFill>
          <a:schemeClr val="accent5">
            <a:hueOff val="2878679"/>
            <a:satOff val="-16805"/>
            <a:lumOff val="-1349"/>
            <a:alphaOff val="0"/>
          </a:schemeClr>
        </a:solidFill>
        <a:ln w="19050" cap="flat" cmpd="sng" algn="ctr">
          <a:solidFill>
            <a:schemeClr val="accent5">
              <a:hueOff val="2878679"/>
              <a:satOff val="-16805"/>
              <a:lumOff val="-13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EA95B5-F9C8-40D7-B943-F7466A3FA208}">
      <dsp:nvSpPr>
        <dsp:cNvPr id="0" name=""/>
        <dsp:cNvSpPr/>
      </dsp:nvSpPr>
      <dsp:spPr>
        <a:xfrm>
          <a:off x="3021482" y="1990066"/>
          <a:ext cx="841248" cy="140207"/>
        </a:xfrm>
        <a:prstGeom prst="parallelogram">
          <a:avLst>
            <a:gd name="adj" fmla="val 140840"/>
          </a:avLst>
        </a:prstGeom>
        <a:solidFill>
          <a:schemeClr val="accent5">
            <a:hueOff val="3198532"/>
            <a:satOff val="-18672"/>
            <a:lumOff val="-1499"/>
            <a:alphaOff val="0"/>
          </a:schemeClr>
        </a:solidFill>
        <a:ln w="19050" cap="flat" cmpd="sng" algn="ctr">
          <a:solidFill>
            <a:schemeClr val="accent5">
              <a:hueOff val="3198532"/>
              <a:satOff val="-18672"/>
              <a:lumOff val="-149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0338A1-CD5E-4DC9-8656-0F3408889061}">
      <dsp:nvSpPr>
        <dsp:cNvPr id="0" name=""/>
        <dsp:cNvSpPr/>
      </dsp:nvSpPr>
      <dsp:spPr>
        <a:xfrm>
          <a:off x="3911803" y="1990066"/>
          <a:ext cx="841248" cy="140207"/>
        </a:xfrm>
        <a:prstGeom prst="parallelogram">
          <a:avLst>
            <a:gd name="adj" fmla="val 140840"/>
          </a:avLst>
        </a:prstGeom>
        <a:solidFill>
          <a:schemeClr val="accent5">
            <a:hueOff val="3518385"/>
            <a:satOff val="-20539"/>
            <a:lumOff val="-1649"/>
            <a:alphaOff val="0"/>
          </a:schemeClr>
        </a:solidFill>
        <a:ln w="19050" cap="flat" cmpd="sng" algn="ctr">
          <a:solidFill>
            <a:schemeClr val="accent5">
              <a:hueOff val="3518385"/>
              <a:satOff val="-20539"/>
              <a:lumOff val="-16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A9C216-8542-427F-AECD-33B8B824A7E3}">
      <dsp:nvSpPr>
        <dsp:cNvPr id="0" name=""/>
        <dsp:cNvSpPr/>
      </dsp:nvSpPr>
      <dsp:spPr>
        <a:xfrm>
          <a:off x="4802124" y="1990066"/>
          <a:ext cx="841248" cy="140207"/>
        </a:xfrm>
        <a:prstGeom prst="parallelogram">
          <a:avLst>
            <a:gd name="adj" fmla="val 140840"/>
          </a:avLst>
        </a:prstGeom>
        <a:solidFill>
          <a:schemeClr val="accent5">
            <a:hueOff val="3838238"/>
            <a:satOff val="-22406"/>
            <a:lumOff val="-1799"/>
            <a:alphaOff val="0"/>
          </a:schemeClr>
        </a:solidFill>
        <a:ln w="19050" cap="flat" cmpd="sng" algn="ctr">
          <a:solidFill>
            <a:schemeClr val="accent5">
              <a:hueOff val="3838238"/>
              <a:satOff val="-22406"/>
              <a:lumOff val="-179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71CE50-32C4-4949-B1F8-A505B32FA04D}">
      <dsp:nvSpPr>
        <dsp:cNvPr id="0" name=""/>
        <dsp:cNvSpPr/>
      </dsp:nvSpPr>
      <dsp:spPr>
        <a:xfrm>
          <a:off x="5692444" y="1990066"/>
          <a:ext cx="841248" cy="140207"/>
        </a:xfrm>
        <a:prstGeom prst="parallelogram">
          <a:avLst>
            <a:gd name="adj" fmla="val 140840"/>
          </a:avLst>
        </a:prstGeom>
        <a:solidFill>
          <a:schemeClr val="accent5">
            <a:hueOff val="4158091"/>
            <a:satOff val="-24274"/>
            <a:lumOff val="-1949"/>
            <a:alphaOff val="0"/>
          </a:schemeClr>
        </a:solidFill>
        <a:ln w="19050" cap="flat" cmpd="sng" algn="ctr">
          <a:solidFill>
            <a:schemeClr val="accent5">
              <a:hueOff val="4158091"/>
              <a:satOff val="-24274"/>
              <a:lumOff val="-19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C76B00-E3EC-484B-8CF5-23BBC99AAD7A}">
      <dsp:nvSpPr>
        <dsp:cNvPr id="0" name=""/>
        <dsp:cNvSpPr/>
      </dsp:nvSpPr>
      <dsp:spPr>
        <a:xfrm>
          <a:off x="350519" y="2233906"/>
          <a:ext cx="6309360" cy="57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Part III: Award Application Process</a:t>
          </a:r>
          <a:endParaRPr lang="en-US" sz="2400" b="1" kern="1200" dirty="0"/>
        </a:p>
      </dsp:txBody>
      <dsp:txXfrm>
        <a:off x="350519" y="2233906"/>
        <a:ext cx="6309360" cy="573578"/>
      </dsp:txXfrm>
    </dsp:sp>
    <dsp:sp modelId="{3B72CD0C-68AB-441E-B9F2-60186958294B}">
      <dsp:nvSpPr>
        <dsp:cNvPr id="0" name=""/>
        <dsp:cNvSpPr/>
      </dsp:nvSpPr>
      <dsp:spPr>
        <a:xfrm>
          <a:off x="350519" y="2807485"/>
          <a:ext cx="841248" cy="140207"/>
        </a:xfrm>
        <a:prstGeom prst="parallelogram">
          <a:avLst>
            <a:gd name="adj" fmla="val 140840"/>
          </a:avLst>
        </a:prstGeom>
        <a:solidFill>
          <a:schemeClr val="accent5">
            <a:hueOff val="4477944"/>
            <a:satOff val="-26141"/>
            <a:lumOff val="-2099"/>
            <a:alphaOff val="0"/>
          </a:schemeClr>
        </a:solidFill>
        <a:ln w="19050" cap="flat" cmpd="sng" algn="ctr">
          <a:solidFill>
            <a:schemeClr val="accent5">
              <a:hueOff val="4477944"/>
              <a:satOff val="-26141"/>
              <a:lumOff val="-209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C88E12-8D35-4F2E-A5C5-E1A40D9F8A93}">
      <dsp:nvSpPr>
        <dsp:cNvPr id="0" name=""/>
        <dsp:cNvSpPr/>
      </dsp:nvSpPr>
      <dsp:spPr>
        <a:xfrm>
          <a:off x="1240840" y="2807485"/>
          <a:ext cx="841248" cy="140207"/>
        </a:xfrm>
        <a:prstGeom prst="parallelogram">
          <a:avLst>
            <a:gd name="adj" fmla="val 140840"/>
          </a:avLst>
        </a:prstGeom>
        <a:solidFill>
          <a:schemeClr val="accent5">
            <a:hueOff val="4797798"/>
            <a:satOff val="-28008"/>
            <a:lumOff val="-2249"/>
            <a:alphaOff val="0"/>
          </a:schemeClr>
        </a:solidFill>
        <a:ln w="19050" cap="flat" cmpd="sng" algn="ctr">
          <a:solidFill>
            <a:schemeClr val="accent5">
              <a:hueOff val="4797798"/>
              <a:satOff val="-28008"/>
              <a:lumOff val="-22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E9A129-1319-4C1D-A3CB-5759C2E3B4D9}">
      <dsp:nvSpPr>
        <dsp:cNvPr id="0" name=""/>
        <dsp:cNvSpPr/>
      </dsp:nvSpPr>
      <dsp:spPr>
        <a:xfrm>
          <a:off x="2131161" y="2807485"/>
          <a:ext cx="841248" cy="140207"/>
        </a:xfrm>
        <a:prstGeom prst="parallelogram">
          <a:avLst>
            <a:gd name="adj" fmla="val 140840"/>
          </a:avLst>
        </a:prstGeom>
        <a:solidFill>
          <a:schemeClr val="accent5">
            <a:hueOff val="5117651"/>
            <a:satOff val="-29875"/>
            <a:lumOff val="-2399"/>
            <a:alphaOff val="0"/>
          </a:schemeClr>
        </a:solidFill>
        <a:ln w="19050" cap="flat" cmpd="sng" algn="ctr">
          <a:solidFill>
            <a:schemeClr val="accent5">
              <a:hueOff val="5117651"/>
              <a:satOff val="-29875"/>
              <a:lumOff val="-239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0DF1A5-F4FA-4BB6-AF9F-B4DE91B51199}">
      <dsp:nvSpPr>
        <dsp:cNvPr id="0" name=""/>
        <dsp:cNvSpPr/>
      </dsp:nvSpPr>
      <dsp:spPr>
        <a:xfrm>
          <a:off x="3021482" y="2807485"/>
          <a:ext cx="841248" cy="140207"/>
        </a:xfrm>
        <a:prstGeom prst="parallelogram">
          <a:avLst>
            <a:gd name="adj" fmla="val 140840"/>
          </a:avLst>
        </a:prstGeom>
        <a:solidFill>
          <a:schemeClr val="accent5">
            <a:hueOff val="5437504"/>
            <a:satOff val="-31742"/>
            <a:lumOff val="-2549"/>
            <a:alphaOff val="0"/>
          </a:schemeClr>
        </a:solidFill>
        <a:ln w="19050" cap="flat" cmpd="sng" algn="ctr">
          <a:solidFill>
            <a:schemeClr val="accent5">
              <a:hueOff val="5437504"/>
              <a:satOff val="-31742"/>
              <a:lumOff val="-25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D3276A-C1E8-4637-9888-09AAFC42EE9E}">
      <dsp:nvSpPr>
        <dsp:cNvPr id="0" name=""/>
        <dsp:cNvSpPr/>
      </dsp:nvSpPr>
      <dsp:spPr>
        <a:xfrm>
          <a:off x="3911803" y="2807485"/>
          <a:ext cx="841248" cy="140207"/>
        </a:xfrm>
        <a:prstGeom prst="parallelogram">
          <a:avLst>
            <a:gd name="adj" fmla="val 140840"/>
          </a:avLst>
        </a:prstGeom>
        <a:solidFill>
          <a:schemeClr val="accent5">
            <a:hueOff val="5757358"/>
            <a:satOff val="-33610"/>
            <a:lumOff val="-2698"/>
            <a:alphaOff val="0"/>
          </a:schemeClr>
        </a:solidFill>
        <a:ln w="19050" cap="flat" cmpd="sng" algn="ctr">
          <a:solidFill>
            <a:schemeClr val="accent5">
              <a:hueOff val="5757358"/>
              <a:satOff val="-33610"/>
              <a:lumOff val="-26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2991DE-9D1D-4FD1-962A-E9A02CAA81BD}">
      <dsp:nvSpPr>
        <dsp:cNvPr id="0" name=""/>
        <dsp:cNvSpPr/>
      </dsp:nvSpPr>
      <dsp:spPr>
        <a:xfrm>
          <a:off x="4802124" y="2807485"/>
          <a:ext cx="841248" cy="140207"/>
        </a:xfrm>
        <a:prstGeom prst="parallelogram">
          <a:avLst>
            <a:gd name="adj" fmla="val 140840"/>
          </a:avLst>
        </a:prstGeom>
        <a:solidFill>
          <a:schemeClr val="accent5">
            <a:hueOff val="6077211"/>
            <a:satOff val="-35477"/>
            <a:lumOff val="-2848"/>
            <a:alphaOff val="0"/>
          </a:schemeClr>
        </a:solidFill>
        <a:ln w="19050" cap="flat" cmpd="sng" algn="ctr">
          <a:solidFill>
            <a:schemeClr val="accent5">
              <a:hueOff val="6077211"/>
              <a:satOff val="-35477"/>
              <a:lumOff val="-284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9B0336-0300-462A-9739-FA08F7F55C4F}">
      <dsp:nvSpPr>
        <dsp:cNvPr id="0" name=""/>
        <dsp:cNvSpPr/>
      </dsp:nvSpPr>
      <dsp:spPr>
        <a:xfrm>
          <a:off x="5692444" y="2807485"/>
          <a:ext cx="841248" cy="140207"/>
        </a:xfrm>
        <a:prstGeom prst="parallelogram">
          <a:avLst>
            <a:gd name="adj" fmla="val 140840"/>
          </a:avLst>
        </a:prstGeom>
        <a:solidFill>
          <a:schemeClr val="accent5">
            <a:hueOff val="6397064"/>
            <a:satOff val="-37344"/>
            <a:lumOff val="-2998"/>
            <a:alphaOff val="0"/>
          </a:schemeClr>
        </a:solidFill>
        <a:ln w="19050" cap="flat" cmpd="sng" algn="ctr">
          <a:solidFill>
            <a:schemeClr val="accent5">
              <a:hueOff val="6397064"/>
              <a:satOff val="-37344"/>
              <a:lumOff val="-29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69B0F5-E6F7-4AE9-B2BF-B840C6DFAA28}">
      <dsp:nvSpPr>
        <dsp:cNvPr id="0" name=""/>
        <dsp:cNvSpPr/>
      </dsp:nvSpPr>
      <dsp:spPr>
        <a:xfrm>
          <a:off x="350519" y="3051325"/>
          <a:ext cx="6309360" cy="57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Part IV: Survey, Selection Process and Awards</a:t>
          </a:r>
          <a:endParaRPr lang="en-US" sz="2400" b="1" kern="1200" dirty="0"/>
        </a:p>
      </dsp:txBody>
      <dsp:txXfrm>
        <a:off x="350519" y="3051325"/>
        <a:ext cx="6309360" cy="573578"/>
      </dsp:txXfrm>
    </dsp:sp>
    <dsp:sp modelId="{05E5955C-61C2-4395-853A-AA0045CA3EDE}">
      <dsp:nvSpPr>
        <dsp:cNvPr id="0" name=""/>
        <dsp:cNvSpPr/>
      </dsp:nvSpPr>
      <dsp:spPr>
        <a:xfrm>
          <a:off x="350519" y="3624903"/>
          <a:ext cx="841248" cy="140207"/>
        </a:xfrm>
        <a:prstGeom prst="parallelogram">
          <a:avLst>
            <a:gd name="adj" fmla="val 140840"/>
          </a:avLst>
        </a:prstGeom>
        <a:solidFill>
          <a:schemeClr val="accent5">
            <a:hueOff val="6716917"/>
            <a:satOff val="-39211"/>
            <a:lumOff val="-3148"/>
            <a:alphaOff val="0"/>
          </a:schemeClr>
        </a:solidFill>
        <a:ln w="19050" cap="flat" cmpd="sng" algn="ctr">
          <a:solidFill>
            <a:schemeClr val="accent5">
              <a:hueOff val="6716917"/>
              <a:satOff val="-39211"/>
              <a:lumOff val="-314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DBA454-54BC-42A6-875E-F0B2168517B6}">
      <dsp:nvSpPr>
        <dsp:cNvPr id="0" name=""/>
        <dsp:cNvSpPr/>
      </dsp:nvSpPr>
      <dsp:spPr>
        <a:xfrm>
          <a:off x="1240840" y="3624903"/>
          <a:ext cx="841248" cy="140207"/>
        </a:xfrm>
        <a:prstGeom prst="parallelogram">
          <a:avLst>
            <a:gd name="adj" fmla="val 140840"/>
          </a:avLst>
        </a:prstGeom>
        <a:solidFill>
          <a:schemeClr val="accent5">
            <a:hueOff val="7036770"/>
            <a:satOff val="-41079"/>
            <a:lumOff val="-3298"/>
            <a:alphaOff val="0"/>
          </a:schemeClr>
        </a:solidFill>
        <a:ln w="19050" cap="flat" cmpd="sng" algn="ctr">
          <a:solidFill>
            <a:schemeClr val="accent5">
              <a:hueOff val="7036770"/>
              <a:satOff val="-41079"/>
              <a:lumOff val="-32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F9FCE2-9AAF-4872-A0D3-6BA69D31FC9D}">
      <dsp:nvSpPr>
        <dsp:cNvPr id="0" name=""/>
        <dsp:cNvSpPr/>
      </dsp:nvSpPr>
      <dsp:spPr>
        <a:xfrm>
          <a:off x="2131161" y="3624903"/>
          <a:ext cx="841248" cy="140207"/>
        </a:xfrm>
        <a:prstGeom prst="parallelogram">
          <a:avLst>
            <a:gd name="adj" fmla="val 140840"/>
          </a:avLst>
        </a:prstGeom>
        <a:solidFill>
          <a:schemeClr val="accent5">
            <a:hueOff val="7356623"/>
            <a:satOff val="-42946"/>
            <a:lumOff val="-3448"/>
            <a:alphaOff val="0"/>
          </a:schemeClr>
        </a:solidFill>
        <a:ln w="19050" cap="flat" cmpd="sng" algn="ctr">
          <a:solidFill>
            <a:schemeClr val="accent5">
              <a:hueOff val="7356623"/>
              <a:satOff val="-42946"/>
              <a:lumOff val="-344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1D60C3-2082-4287-9D3B-8D4C75FA72AC}">
      <dsp:nvSpPr>
        <dsp:cNvPr id="0" name=""/>
        <dsp:cNvSpPr/>
      </dsp:nvSpPr>
      <dsp:spPr>
        <a:xfrm>
          <a:off x="3021482" y="3624903"/>
          <a:ext cx="841248" cy="140207"/>
        </a:xfrm>
        <a:prstGeom prst="parallelogram">
          <a:avLst>
            <a:gd name="adj" fmla="val 140840"/>
          </a:avLst>
        </a:prstGeom>
        <a:solidFill>
          <a:schemeClr val="accent5">
            <a:hueOff val="7676477"/>
            <a:satOff val="-44813"/>
            <a:lumOff val="-3598"/>
            <a:alphaOff val="0"/>
          </a:schemeClr>
        </a:solidFill>
        <a:ln w="19050" cap="flat" cmpd="sng" algn="ctr">
          <a:solidFill>
            <a:schemeClr val="accent5">
              <a:hueOff val="7676477"/>
              <a:satOff val="-44813"/>
              <a:lumOff val="-35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D4FADA-50D6-4B32-B380-C098E18702CD}">
      <dsp:nvSpPr>
        <dsp:cNvPr id="0" name=""/>
        <dsp:cNvSpPr/>
      </dsp:nvSpPr>
      <dsp:spPr>
        <a:xfrm>
          <a:off x="3911803" y="3624903"/>
          <a:ext cx="841248" cy="140207"/>
        </a:xfrm>
        <a:prstGeom prst="parallelogram">
          <a:avLst>
            <a:gd name="adj" fmla="val 140840"/>
          </a:avLst>
        </a:prstGeom>
        <a:solidFill>
          <a:schemeClr val="accent5">
            <a:hueOff val="7996329"/>
            <a:satOff val="-46680"/>
            <a:lumOff val="-3748"/>
            <a:alphaOff val="0"/>
          </a:schemeClr>
        </a:solidFill>
        <a:ln w="19050" cap="flat" cmpd="sng" algn="ctr">
          <a:solidFill>
            <a:schemeClr val="accent5">
              <a:hueOff val="7996329"/>
              <a:satOff val="-46680"/>
              <a:lumOff val="-374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D8D53B-40CE-491D-A8BA-B9944269843E}">
      <dsp:nvSpPr>
        <dsp:cNvPr id="0" name=""/>
        <dsp:cNvSpPr/>
      </dsp:nvSpPr>
      <dsp:spPr>
        <a:xfrm>
          <a:off x="4802124" y="3624903"/>
          <a:ext cx="841248" cy="140207"/>
        </a:xfrm>
        <a:prstGeom prst="parallelogram">
          <a:avLst>
            <a:gd name="adj" fmla="val 140840"/>
          </a:avLst>
        </a:prstGeom>
        <a:solidFill>
          <a:schemeClr val="accent5">
            <a:hueOff val="8316183"/>
            <a:satOff val="-48547"/>
            <a:lumOff val="-3898"/>
            <a:alphaOff val="0"/>
          </a:schemeClr>
        </a:solidFill>
        <a:ln w="19050" cap="flat" cmpd="sng" algn="ctr">
          <a:solidFill>
            <a:schemeClr val="accent5">
              <a:hueOff val="8316183"/>
              <a:satOff val="-48547"/>
              <a:lumOff val="-38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F1AFC2-8E23-4F21-9321-9BD80D0D921D}">
      <dsp:nvSpPr>
        <dsp:cNvPr id="0" name=""/>
        <dsp:cNvSpPr/>
      </dsp:nvSpPr>
      <dsp:spPr>
        <a:xfrm>
          <a:off x="5692444" y="3624903"/>
          <a:ext cx="841248" cy="140207"/>
        </a:xfrm>
        <a:prstGeom prst="parallelogram">
          <a:avLst>
            <a:gd name="adj" fmla="val 140840"/>
          </a:avLst>
        </a:prstGeom>
        <a:solidFill>
          <a:schemeClr val="accent5">
            <a:hueOff val="8636036"/>
            <a:satOff val="-50415"/>
            <a:lumOff val="-4048"/>
            <a:alphaOff val="0"/>
          </a:schemeClr>
        </a:solidFill>
        <a:ln w="19050" cap="flat" cmpd="sng" algn="ctr">
          <a:solidFill>
            <a:schemeClr val="accent5">
              <a:hueOff val="8636036"/>
              <a:satOff val="-50415"/>
              <a:lumOff val="-404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E6FBDC-DB52-4AE5-8390-0BE3890C8452}">
      <dsp:nvSpPr>
        <dsp:cNvPr id="0" name=""/>
        <dsp:cNvSpPr/>
      </dsp:nvSpPr>
      <dsp:spPr>
        <a:xfrm>
          <a:off x="350519" y="3868743"/>
          <a:ext cx="6309360" cy="57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Part V: Results</a:t>
          </a:r>
          <a:endParaRPr lang="en-US" sz="2400" b="1" kern="1200" dirty="0"/>
        </a:p>
      </dsp:txBody>
      <dsp:txXfrm>
        <a:off x="350519" y="3868743"/>
        <a:ext cx="6309360" cy="573578"/>
      </dsp:txXfrm>
    </dsp:sp>
    <dsp:sp modelId="{66F6F1A6-C628-4D7B-8EF6-4D2F69D55F66}">
      <dsp:nvSpPr>
        <dsp:cNvPr id="0" name=""/>
        <dsp:cNvSpPr/>
      </dsp:nvSpPr>
      <dsp:spPr>
        <a:xfrm>
          <a:off x="350519" y="4442321"/>
          <a:ext cx="841248" cy="140207"/>
        </a:xfrm>
        <a:prstGeom prst="parallelogram">
          <a:avLst>
            <a:gd name="adj" fmla="val 140840"/>
          </a:avLst>
        </a:prstGeom>
        <a:solidFill>
          <a:schemeClr val="accent5">
            <a:hueOff val="8955889"/>
            <a:satOff val="-52282"/>
            <a:lumOff val="-4198"/>
            <a:alphaOff val="0"/>
          </a:schemeClr>
        </a:solidFill>
        <a:ln w="19050" cap="flat" cmpd="sng" algn="ctr">
          <a:solidFill>
            <a:schemeClr val="accent5">
              <a:hueOff val="8955889"/>
              <a:satOff val="-52282"/>
              <a:lumOff val="-41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E38607-89AC-4A14-9D70-EC4D9471FFD7}">
      <dsp:nvSpPr>
        <dsp:cNvPr id="0" name=""/>
        <dsp:cNvSpPr/>
      </dsp:nvSpPr>
      <dsp:spPr>
        <a:xfrm>
          <a:off x="1240840" y="4442321"/>
          <a:ext cx="841248" cy="140207"/>
        </a:xfrm>
        <a:prstGeom prst="parallelogram">
          <a:avLst>
            <a:gd name="adj" fmla="val 140840"/>
          </a:avLst>
        </a:prstGeom>
        <a:solidFill>
          <a:schemeClr val="accent5">
            <a:hueOff val="9275742"/>
            <a:satOff val="-54149"/>
            <a:lumOff val="-4347"/>
            <a:alphaOff val="0"/>
          </a:schemeClr>
        </a:solidFill>
        <a:ln w="19050" cap="flat" cmpd="sng" algn="ctr">
          <a:solidFill>
            <a:schemeClr val="accent5">
              <a:hueOff val="9275742"/>
              <a:satOff val="-54149"/>
              <a:lumOff val="-43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5583B8-CC47-4A1A-BA13-F9FE9B528837}">
      <dsp:nvSpPr>
        <dsp:cNvPr id="0" name=""/>
        <dsp:cNvSpPr/>
      </dsp:nvSpPr>
      <dsp:spPr>
        <a:xfrm>
          <a:off x="2131161" y="4442321"/>
          <a:ext cx="841248" cy="140207"/>
        </a:xfrm>
        <a:prstGeom prst="parallelogram">
          <a:avLst>
            <a:gd name="adj" fmla="val 140840"/>
          </a:avLst>
        </a:prstGeom>
        <a:solidFill>
          <a:schemeClr val="accent5">
            <a:hueOff val="9595595"/>
            <a:satOff val="-56016"/>
            <a:lumOff val="-4497"/>
            <a:alphaOff val="0"/>
          </a:schemeClr>
        </a:solidFill>
        <a:ln w="19050" cap="flat" cmpd="sng" algn="ctr">
          <a:solidFill>
            <a:schemeClr val="accent5">
              <a:hueOff val="9595595"/>
              <a:satOff val="-56016"/>
              <a:lumOff val="-44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58757E-E4D5-4873-B0C5-194270F75DB1}">
      <dsp:nvSpPr>
        <dsp:cNvPr id="0" name=""/>
        <dsp:cNvSpPr/>
      </dsp:nvSpPr>
      <dsp:spPr>
        <a:xfrm>
          <a:off x="3021482" y="4442321"/>
          <a:ext cx="841248" cy="140207"/>
        </a:xfrm>
        <a:prstGeom prst="parallelogram">
          <a:avLst>
            <a:gd name="adj" fmla="val 140840"/>
          </a:avLst>
        </a:prstGeom>
        <a:solidFill>
          <a:schemeClr val="accent5">
            <a:hueOff val="9915449"/>
            <a:satOff val="-57883"/>
            <a:lumOff val="-4647"/>
            <a:alphaOff val="0"/>
          </a:schemeClr>
        </a:solidFill>
        <a:ln w="19050" cap="flat" cmpd="sng" algn="ctr">
          <a:solidFill>
            <a:schemeClr val="accent5">
              <a:hueOff val="9915449"/>
              <a:satOff val="-57883"/>
              <a:lumOff val="-46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4E47E5-D965-4D22-8F39-5271C0019E67}">
      <dsp:nvSpPr>
        <dsp:cNvPr id="0" name=""/>
        <dsp:cNvSpPr/>
      </dsp:nvSpPr>
      <dsp:spPr>
        <a:xfrm>
          <a:off x="3911803" y="4442321"/>
          <a:ext cx="841248" cy="140207"/>
        </a:xfrm>
        <a:prstGeom prst="parallelogram">
          <a:avLst>
            <a:gd name="adj" fmla="val 140840"/>
          </a:avLst>
        </a:prstGeom>
        <a:solidFill>
          <a:schemeClr val="accent5">
            <a:hueOff val="10235302"/>
            <a:satOff val="-59751"/>
            <a:lumOff val="-4797"/>
            <a:alphaOff val="0"/>
          </a:schemeClr>
        </a:solidFill>
        <a:ln w="19050" cap="flat" cmpd="sng" algn="ctr">
          <a:solidFill>
            <a:schemeClr val="accent5">
              <a:hueOff val="10235302"/>
              <a:satOff val="-59751"/>
              <a:lumOff val="-47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DBC26E-6D5E-4E92-AA5A-0BCD43D890B7}">
      <dsp:nvSpPr>
        <dsp:cNvPr id="0" name=""/>
        <dsp:cNvSpPr/>
      </dsp:nvSpPr>
      <dsp:spPr>
        <a:xfrm>
          <a:off x="4802124" y="4442321"/>
          <a:ext cx="841248" cy="140207"/>
        </a:xfrm>
        <a:prstGeom prst="parallelogram">
          <a:avLst>
            <a:gd name="adj" fmla="val 140840"/>
          </a:avLst>
        </a:prstGeom>
        <a:solidFill>
          <a:schemeClr val="accent5">
            <a:hueOff val="10555155"/>
            <a:satOff val="-61618"/>
            <a:lumOff val="-4947"/>
            <a:alphaOff val="0"/>
          </a:schemeClr>
        </a:solidFill>
        <a:ln w="19050" cap="flat" cmpd="sng" algn="ctr">
          <a:solidFill>
            <a:schemeClr val="accent5">
              <a:hueOff val="10555155"/>
              <a:satOff val="-61618"/>
              <a:lumOff val="-49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77C69A-762F-4DE9-B55B-6D6554747387}">
      <dsp:nvSpPr>
        <dsp:cNvPr id="0" name=""/>
        <dsp:cNvSpPr/>
      </dsp:nvSpPr>
      <dsp:spPr>
        <a:xfrm>
          <a:off x="5692444" y="4442321"/>
          <a:ext cx="841248" cy="140207"/>
        </a:xfrm>
        <a:prstGeom prst="parallelogram">
          <a:avLst>
            <a:gd name="adj" fmla="val 140840"/>
          </a:avLst>
        </a:prstGeom>
        <a:solidFill>
          <a:schemeClr val="accent5">
            <a:hueOff val="10875008"/>
            <a:satOff val="-63485"/>
            <a:lumOff val="-5097"/>
            <a:alphaOff val="0"/>
          </a:schemeClr>
        </a:solidFill>
        <a:ln w="19050" cap="flat" cmpd="sng" algn="ctr">
          <a:solidFill>
            <a:schemeClr val="accent5">
              <a:hueOff val="10875008"/>
              <a:satOff val="-63485"/>
              <a:lumOff val="-50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7E3FDB-B40C-466D-94DF-6AF6388C1A44}">
      <dsp:nvSpPr>
        <dsp:cNvPr id="0" name=""/>
        <dsp:cNvSpPr/>
      </dsp:nvSpPr>
      <dsp:spPr>
        <a:xfrm>
          <a:off x="0" y="55265"/>
          <a:ext cx="6096000" cy="127120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dirty="0" smtClean="0"/>
            <a:t>1.</a:t>
          </a:r>
          <a:r>
            <a:rPr lang="en-US" sz="3200" b="1" kern="1200" dirty="0" smtClean="0"/>
            <a:t>Tourism Window</a:t>
          </a:r>
          <a:endParaRPr lang="en-US" sz="3200" b="1" kern="1200" dirty="0"/>
        </a:p>
      </dsp:txBody>
      <dsp:txXfrm>
        <a:off x="62055" y="117320"/>
        <a:ext cx="5971890" cy="1147095"/>
      </dsp:txXfrm>
    </dsp:sp>
    <dsp:sp modelId="{5AA8E87F-7BEB-4DFC-9213-8241DCE619CB}">
      <dsp:nvSpPr>
        <dsp:cNvPr id="0" name=""/>
        <dsp:cNvSpPr/>
      </dsp:nvSpPr>
      <dsp:spPr>
        <a:xfrm>
          <a:off x="0" y="1396397"/>
          <a:ext cx="6096000" cy="1271205"/>
        </a:xfrm>
        <a:prstGeom prst="roundRect">
          <a:avLst/>
        </a:prstGeom>
        <a:solidFill>
          <a:schemeClr val="accent3">
            <a:hueOff val="4927703"/>
            <a:satOff val="-26639"/>
            <a:lumOff val="-98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dirty="0" smtClean="0"/>
            <a:t>2.</a:t>
          </a:r>
          <a:r>
            <a:rPr lang="en-US" sz="3200" b="1" i="0" u="none" kern="1200" dirty="0" smtClean="0"/>
            <a:t> ANNEX Travel &amp; Consulting Group</a:t>
          </a:r>
          <a:endParaRPr lang="en-US" sz="3200" b="1" kern="1200" dirty="0"/>
        </a:p>
      </dsp:txBody>
      <dsp:txXfrm>
        <a:off x="62055" y="1458452"/>
        <a:ext cx="5971890" cy="1147095"/>
      </dsp:txXfrm>
    </dsp:sp>
    <dsp:sp modelId="{E10467EF-8123-4E78-AE55-F1438BF4DC58}">
      <dsp:nvSpPr>
        <dsp:cNvPr id="0" name=""/>
        <dsp:cNvSpPr/>
      </dsp:nvSpPr>
      <dsp:spPr>
        <a:xfrm>
          <a:off x="0" y="2759762"/>
          <a:ext cx="6096000" cy="1271205"/>
        </a:xfrm>
        <a:prstGeom prst="roundRect">
          <a:avLst/>
        </a:prstGeom>
        <a:solidFill>
          <a:schemeClr val="accent3">
            <a:hueOff val="9855406"/>
            <a:satOff val="-53278"/>
            <a:lumOff val="-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dirty="0" smtClean="0"/>
            <a:t>3.</a:t>
          </a:r>
          <a:r>
            <a:rPr lang="en-US" sz="3200" b="1" i="0" u="none" kern="1200" dirty="0" smtClean="0"/>
            <a:t> Journey Plus</a:t>
          </a:r>
          <a:endParaRPr lang="en-US" sz="3200" b="1" kern="1200" dirty="0"/>
        </a:p>
      </dsp:txBody>
      <dsp:txXfrm>
        <a:off x="62055" y="2821817"/>
        <a:ext cx="5971890" cy="11470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51" cy="493080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6043" y="0"/>
            <a:ext cx="2918150" cy="493080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AACCA257-CB51-4AE5-9D71-65B22B78F66F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659"/>
            <a:ext cx="2918151" cy="493079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6043" y="9371659"/>
            <a:ext cx="2918150" cy="493079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00FE7F90-424F-40AC-9A7D-57851A771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5726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16704B61-AB00-4CFF-B1D9-9123346EC335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2918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8" tIns="45304" rIns="90608" bIns="4530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608" tIns="45304" rIns="90608" bIns="4530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E539949D-768B-42F0-8668-0523C0B418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676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9949D-768B-42F0-8668-0523C0B418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464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9949D-768B-42F0-8668-0523C0B418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9768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9949D-768B-42F0-8668-0523C0B418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7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9949D-768B-42F0-8668-0523C0B418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9184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9949D-768B-42F0-8668-0523C0B418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5492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9949D-768B-42F0-8668-0523C0B418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7336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9949D-768B-42F0-8668-0523C0B418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6959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9949D-768B-42F0-8668-0523C0B418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8928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9949D-768B-42F0-8668-0523C0B418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203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9949D-768B-42F0-8668-0523C0B418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0517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9949D-768B-42F0-8668-0523C0B418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512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CA79150-239F-4478-B75F-5CC580E17316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ED2F52-E6C8-4154-B18B-5A25422DABF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7408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79150-239F-4478-B75F-5CC580E17316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2F52-E6C8-4154-B18B-5A25422DAB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046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79150-239F-4478-B75F-5CC580E17316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2F52-E6C8-4154-B18B-5A25422DAB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913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79150-239F-4478-B75F-5CC580E17316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2F52-E6C8-4154-B18B-5A25422DAB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084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79150-239F-4478-B75F-5CC580E17316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2F52-E6C8-4154-B18B-5A25422DABF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2728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79150-239F-4478-B75F-5CC580E17316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2F52-E6C8-4154-B18B-5A25422DAB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038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79150-239F-4478-B75F-5CC580E17316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2F52-E6C8-4154-B18B-5A25422DAB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3161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79150-239F-4478-B75F-5CC580E17316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2F52-E6C8-4154-B18B-5A25422DAB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93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79150-239F-4478-B75F-5CC580E17316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2F52-E6C8-4154-B18B-5A25422DAB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921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79150-239F-4478-B75F-5CC580E17316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2F52-E6C8-4154-B18B-5A25422DAB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9828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79150-239F-4478-B75F-5CC580E17316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2F52-E6C8-4154-B18B-5A25422DAB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746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8CA79150-239F-4478-B75F-5CC580E17316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02ED2F52-E6C8-4154-B18B-5A25422DAB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18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-4482" y="-76200"/>
            <a:ext cx="9144000" cy="6858000"/>
          </a:xfrm>
          <a:prstGeom prst="rect">
            <a:avLst/>
          </a:prstGeom>
          <a:solidFill>
            <a:schemeClr val="bg1"/>
          </a:solidFill>
        </p:spPr>
        <p:txBody>
          <a:bodyPr vert="horz" lIns="45720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solidFill>
                <a:schemeClr val="bg1">
                  <a:lumMod val="95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4482" y="1778221"/>
            <a:ext cx="9152964" cy="2258083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tr-TR" sz="2400" b="1" dirty="0" smtClean="0">
                <a:solidFill>
                  <a:schemeClr val="accent5"/>
                </a:solidFill>
                <a:latin typeface="Palatino Linotype" panose="02040502050505030304" pitchFamily="18" charset="0"/>
              </a:rPr>
              <a:t/>
            </a:r>
            <a:br>
              <a:rPr lang="tr-TR" sz="2400" b="1" dirty="0" smtClean="0">
                <a:solidFill>
                  <a:schemeClr val="accent5"/>
                </a:solidFill>
                <a:latin typeface="Palatino Linotype" panose="02040502050505030304" pitchFamily="18" charset="0"/>
              </a:rPr>
            </a:br>
            <a:r>
              <a:rPr lang="en-US" sz="4800" b="1" dirty="0" smtClean="0">
                <a:solidFill>
                  <a:schemeClr val="accent4">
                    <a:lumMod val="75000"/>
                  </a:schemeClr>
                </a:solidFill>
                <a:latin typeface="Palatino Linotype" panose="02040502050505030304" pitchFamily="18" charset="0"/>
              </a:rPr>
              <a:t>SESRIC </a:t>
            </a:r>
            <a:r>
              <a:rPr lang="en-US" sz="4800" b="1" dirty="0">
                <a:solidFill>
                  <a:schemeClr val="accent4">
                    <a:lumMod val="75000"/>
                  </a:schemeClr>
                </a:solidFill>
                <a:latin typeface="Palatino Linotype" panose="02040502050505030304" pitchFamily="18" charset="0"/>
              </a:rPr>
              <a:t>Awards </a:t>
            </a:r>
            <a:r>
              <a:rPr lang="tr-TR" sz="4400" b="1" dirty="0" smtClean="0">
                <a:solidFill>
                  <a:schemeClr val="accent4">
                    <a:lumMod val="75000"/>
                  </a:schemeClr>
                </a:solidFill>
                <a:latin typeface="Palatino Linotype" panose="02040502050505030304" pitchFamily="18" charset="0"/>
              </a:rPr>
              <a:t/>
            </a:r>
            <a:br>
              <a:rPr lang="tr-TR" sz="4400" b="1" dirty="0" smtClean="0">
                <a:solidFill>
                  <a:schemeClr val="accent4">
                    <a:lumMod val="75000"/>
                  </a:schemeClr>
                </a:solidFill>
                <a:latin typeface="Palatino Linotype" panose="02040502050505030304" pitchFamily="18" charset="0"/>
              </a:rPr>
            </a:b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  <a:latin typeface="Palatino Linotype" panose="02040502050505030304" pitchFamily="18" charset="0"/>
              </a:rPr>
              <a:t>for </a:t>
            </a:r>
            <a:r>
              <a:rPr lang="tr-TR" sz="3600" b="1" dirty="0" smtClean="0">
                <a:solidFill>
                  <a:schemeClr val="accent4">
                    <a:lumMod val="75000"/>
                  </a:schemeClr>
                </a:solidFill>
                <a:latin typeface="Palatino Linotype" panose="02040502050505030304" pitchFamily="18" charset="0"/>
              </a:rPr>
              <a:t>the</a:t>
            </a:r>
            <a:r>
              <a:rPr lang="tr-TR" sz="4400" b="1" dirty="0" smtClean="0">
                <a:solidFill>
                  <a:schemeClr val="accent4">
                    <a:lumMod val="75000"/>
                  </a:schemeClr>
                </a:solidFill>
                <a:latin typeface="Palatino Linotype" panose="02040502050505030304" pitchFamily="18" charset="0"/>
              </a:rPr>
              <a:t/>
            </a:r>
            <a:br>
              <a:rPr lang="tr-TR" sz="4400" b="1" dirty="0" smtClean="0">
                <a:solidFill>
                  <a:schemeClr val="accent4">
                    <a:lumMod val="75000"/>
                  </a:schemeClr>
                </a:solidFill>
                <a:latin typeface="Palatino Linotype" panose="02040502050505030304" pitchFamily="18" charset="0"/>
              </a:rPr>
            </a:b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latin typeface="Palatino Linotype" panose="02040502050505030304" pitchFamily="18" charset="0"/>
              </a:rPr>
              <a:t>OIC </a:t>
            </a:r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Palatino Linotype" panose="02040502050505030304" pitchFamily="18" charset="0"/>
              </a:rPr>
              <a:t>City of Tourism </a:t>
            </a:r>
            <a:r>
              <a:rPr lang="tr-TR" sz="4000" b="1" dirty="0" smtClean="0">
                <a:solidFill>
                  <a:schemeClr val="accent4">
                    <a:lumMod val="75000"/>
                  </a:schemeClr>
                </a:solidFill>
                <a:latin typeface="Palatino Linotype" panose="02040502050505030304" pitchFamily="18" charset="0"/>
              </a:rPr>
              <a:t/>
            </a:r>
            <a:br>
              <a:rPr lang="tr-TR" sz="4000" b="1" dirty="0" smtClean="0">
                <a:solidFill>
                  <a:schemeClr val="accent4">
                    <a:lumMod val="75000"/>
                  </a:schemeClr>
                </a:solidFill>
                <a:latin typeface="Palatino Linotype" panose="02040502050505030304" pitchFamily="18" charset="0"/>
              </a:rPr>
            </a:b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latin typeface="Palatino Linotype" panose="02040502050505030304" pitchFamily="18" charset="0"/>
              </a:rPr>
              <a:t>Dhaka </a:t>
            </a:r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Palatino Linotype" panose="02040502050505030304" pitchFamily="18" charset="0"/>
              </a:rPr>
              <a:t>2019</a:t>
            </a:r>
            <a:endParaRPr lang="en-US" sz="2400" b="1" cap="small" dirty="0">
              <a:solidFill>
                <a:schemeClr val="accent4">
                  <a:lumMod val="75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0" y="4437331"/>
            <a:ext cx="9148482" cy="11430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cap="small" dirty="0" smtClean="0">
                <a:solidFill>
                  <a:schemeClr val="bg1"/>
                </a:solidFill>
                <a:latin typeface="Palatino Linotype" pitchFamily="18" charset="0"/>
              </a:rPr>
              <a:t>Statistical, Economic </a:t>
            </a:r>
            <a:r>
              <a:rPr lang="tr-TR" sz="1400" b="1" cap="small" dirty="0" smtClean="0">
                <a:solidFill>
                  <a:schemeClr val="bg1"/>
                </a:solidFill>
                <a:latin typeface="Palatino Linotype" pitchFamily="18" charset="0"/>
              </a:rPr>
              <a:t>a</a:t>
            </a:r>
            <a:r>
              <a:rPr lang="en-US" sz="1400" b="1" cap="small" dirty="0" err="1" smtClean="0">
                <a:solidFill>
                  <a:schemeClr val="bg1"/>
                </a:solidFill>
                <a:latin typeface="Palatino Linotype" pitchFamily="18" charset="0"/>
              </a:rPr>
              <a:t>nd</a:t>
            </a:r>
            <a:r>
              <a:rPr lang="en-US" sz="1400" b="1" cap="small" dirty="0" smtClean="0">
                <a:solidFill>
                  <a:schemeClr val="bg1"/>
                </a:solidFill>
                <a:latin typeface="Palatino Linotype" pitchFamily="18" charset="0"/>
              </a:rPr>
              <a:t> Social Research </a:t>
            </a:r>
            <a:r>
              <a:rPr lang="tr-TR" sz="1400" b="1" cap="small" dirty="0" smtClean="0">
                <a:solidFill>
                  <a:schemeClr val="bg1"/>
                </a:solidFill>
                <a:latin typeface="Palatino Linotype" pitchFamily="18" charset="0"/>
              </a:rPr>
              <a:t>a</a:t>
            </a:r>
            <a:r>
              <a:rPr lang="en-US" sz="1400" b="1" cap="small" dirty="0" err="1" smtClean="0">
                <a:solidFill>
                  <a:schemeClr val="bg1"/>
                </a:solidFill>
                <a:latin typeface="Palatino Linotype" pitchFamily="18" charset="0"/>
              </a:rPr>
              <a:t>nd</a:t>
            </a:r>
            <a:r>
              <a:rPr lang="en-US" sz="1400" b="1" cap="small" dirty="0" smtClean="0">
                <a:solidFill>
                  <a:schemeClr val="bg1"/>
                </a:solidFill>
                <a:latin typeface="Palatino Linotype" pitchFamily="18" charset="0"/>
              </a:rPr>
              <a:t> Training Centre </a:t>
            </a:r>
            <a:r>
              <a:rPr lang="tr-TR" sz="1400" b="1" cap="small" dirty="0" smtClean="0">
                <a:solidFill>
                  <a:schemeClr val="bg1"/>
                </a:solidFill>
                <a:latin typeface="Palatino Linotype" pitchFamily="18" charset="0"/>
              </a:rPr>
              <a:t>f</a:t>
            </a:r>
            <a:r>
              <a:rPr lang="en-US" sz="1400" b="1" cap="small" dirty="0" smtClean="0">
                <a:solidFill>
                  <a:schemeClr val="bg1"/>
                </a:solidFill>
                <a:latin typeface="Palatino Linotype" pitchFamily="18" charset="0"/>
              </a:rPr>
              <a:t>or Islamic Countries</a:t>
            </a:r>
            <a:r>
              <a:rPr lang="tr-TR" sz="1400" b="1" cap="small" dirty="0" smtClean="0">
                <a:solidFill>
                  <a:schemeClr val="bg1"/>
                </a:solidFill>
                <a:latin typeface="Palatino Linotype" pitchFamily="18" charset="0"/>
              </a:rPr>
              <a:t> (SESRIC)</a:t>
            </a:r>
          </a:p>
          <a:p>
            <a:endParaRPr lang="en-US" sz="1400" b="1" cap="small" dirty="0" smtClean="0">
              <a:solidFill>
                <a:schemeClr val="bg1"/>
              </a:solidFill>
              <a:latin typeface="Palatino Linotype" pitchFamily="18" charset="0"/>
            </a:endParaRPr>
          </a:p>
          <a:p>
            <a:r>
              <a:rPr lang="en-US" sz="1400" b="1" cap="small" spc="150" dirty="0" err="1" smtClean="0">
                <a:solidFill>
                  <a:schemeClr val="bg1"/>
                </a:solidFill>
                <a:latin typeface="Palatino Linotype" pitchFamily="18" charset="0"/>
              </a:rPr>
              <a:t>Organi</a:t>
            </a:r>
            <a:r>
              <a:rPr lang="tr-TR" sz="1400" b="1" cap="small" spc="150" dirty="0" smtClean="0">
                <a:solidFill>
                  <a:schemeClr val="bg1"/>
                </a:solidFill>
                <a:latin typeface="Palatino Linotype" pitchFamily="18" charset="0"/>
              </a:rPr>
              <a:t>s</a:t>
            </a:r>
            <a:r>
              <a:rPr lang="en-US" sz="1400" b="1" cap="small" spc="150" dirty="0" err="1" smtClean="0">
                <a:solidFill>
                  <a:schemeClr val="bg1"/>
                </a:solidFill>
                <a:latin typeface="Palatino Linotype" pitchFamily="18" charset="0"/>
              </a:rPr>
              <a:t>ation</a:t>
            </a:r>
            <a:r>
              <a:rPr lang="en-US" sz="1400" b="1" cap="small" spc="150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tr-TR" sz="1400" b="1" cap="small" spc="150" dirty="0" smtClean="0">
                <a:solidFill>
                  <a:schemeClr val="bg1"/>
                </a:solidFill>
                <a:latin typeface="Palatino Linotype" pitchFamily="18" charset="0"/>
              </a:rPr>
              <a:t>o</a:t>
            </a:r>
            <a:r>
              <a:rPr lang="en-US" sz="1400" b="1" cap="small" spc="150" dirty="0" smtClean="0">
                <a:solidFill>
                  <a:schemeClr val="bg1"/>
                </a:solidFill>
                <a:latin typeface="Palatino Linotype" pitchFamily="18" charset="0"/>
              </a:rPr>
              <a:t>f Islamic Cooperation</a:t>
            </a:r>
            <a:r>
              <a:rPr lang="tr-TR" sz="1400" b="1" cap="small" spc="150" dirty="0" smtClean="0">
                <a:solidFill>
                  <a:schemeClr val="bg1"/>
                </a:solidFill>
                <a:latin typeface="Palatino Linotype" pitchFamily="18" charset="0"/>
              </a:rPr>
              <a:t> (OIC)</a:t>
            </a:r>
            <a:endParaRPr lang="en-US" sz="1400" b="1" cap="small" spc="150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0" y="4800600"/>
            <a:ext cx="9144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/>
        </p:nvSpPr>
        <p:spPr>
          <a:xfrm>
            <a:off x="-4482" y="5496674"/>
            <a:ext cx="9144000" cy="1361326"/>
          </a:xfrm>
          <a:prstGeom prst="rect">
            <a:avLst/>
          </a:prstGeom>
          <a:solidFill>
            <a:schemeClr val="accent1"/>
          </a:solidFill>
        </p:spPr>
        <p:txBody>
          <a:bodyPr vert="horz" lIns="45720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tr-TR" sz="1800" b="1" dirty="0" smtClean="0">
                <a:solidFill>
                  <a:schemeClr val="bg1">
                    <a:lumMod val="95000"/>
                  </a:schemeClr>
                </a:solidFill>
                <a:latin typeface="Palatino Linotype" pitchFamily="18" charset="0"/>
              </a:rPr>
              <a:t>Dr. Cem Tintin, SESRIC</a:t>
            </a:r>
          </a:p>
          <a:p>
            <a:pPr>
              <a:lnSpc>
                <a:spcPct val="150000"/>
              </a:lnSpc>
            </a:pPr>
            <a:r>
              <a:rPr lang="tr-TR" sz="1800" b="1" dirty="0" smtClean="0">
                <a:solidFill>
                  <a:schemeClr val="bg1">
                    <a:lumMod val="95000"/>
                  </a:schemeClr>
                </a:solidFill>
                <a:latin typeface="Palatino Linotype" pitchFamily="18" charset="0"/>
              </a:rPr>
              <a:t>SESRIC Awards Ceremony</a:t>
            </a:r>
          </a:p>
          <a:p>
            <a:pPr>
              <a:lnSpc>
                <a:spcPct val="150000"/>
              </a:lnSpc>
            </a:pPr>
            <a:r>
              <a:rPr lang="tr-TR" sz="1800" b="1" dirty="0" smtClean="0">
                <a:solidFill>
                  <a:schemeClr val="bg1">
                    <a:lumMod val="95000"/>
                  </a:schemeClr>
                </a:solidFill>
                <a:latin typeface="Palatino Linotype" pitchFamily="18" charset="0"/>
              </a:rPr>
              <a:t>15 October 2019, Dhaka, People’s Republic of Bangladesh</a:t>
            </a:r>
            <a:endParaRPr lang="en-US" sz="1800" b="1" dirty="0">
              <a:solidFill>
                <a:schemeClr val="bg1">
                  <a:lumMod val="95000"/>
                </a:schemeClr>
              </a:solidFill>
              <a:latin typeface="Palatino Linotype" pitchFamily="18" charset="0"/>
            </a:endParaRPr>
          </a:p>
        </p:txBody>
      </p:sp>
      <p:pic>
        <p:nvPicPr>
          <p:cNvPr id="16" name="Picture 2" descr="https://encrypted-tbn3.gstatic.com/images?q=tbn:ANd9GcQ5ZVFAQkFjBzRnm3CccGzkdnDVPzaH0eeCIm6KbP2rNMoNuij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4" y="48284"/>
            <a:ext cx="1507906" cy="1475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438400" y="126479"/>
            <a:ext cx="4419600" cy="900545"/>
          </a:xfrm>
          <a:prstGeom prst="rect">
            <a:avLst/>
          </a:prstGeom>
          <a:solidFill>
            <a:schemeClr val="bg1"/>
          </a:solidFill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b="1" cap="small" dirty="0">
                <a:solidFill>
                  <a:srgbClr val="0070C0"/>
                </a:solidFill>
                <a:latin typeface="Palatino Linotype" pitchFamily="18" charset="0"/>
              </a:rPr>
              <a:t>SESRIC Commemoration of Dhaka</a:t>
            </a:r>
          </a:p>
          <a:p>
            <a:pPr algn="ctr"/>
            <a:r>
              <a:rPr lang="en-US" sz="1800" b="1" cap="small" dirty="0">
                <a:solidFill>
                  <a:srgbClr val="0070C0"/>
                </a:solidFill>
                <a:latin typeface="Palatino Linotype" pitchFamily="18" charset="0"/>
              </a:rPr>
              <a:t> The OIC City of Tourism 2019</a:t>
            </a:r>
          </a:p>
        </p:txBody>
      </p:sp>
      <p:pic>
        <p:nvPicPr>
          <p:cNvPr id="10" name="Picture 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43800" y="126479"/>
            <a:ext cx="1471276" cy="13871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022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2F52-E6C8-4154-B18B-5A25422DABF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57200" y="647751"/>
            <a:ext cx="8382106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b="1" u="sng" dirty="0" smtClean="0"/>
              <a:t>SELECTED THREE TOUR OPERATORS FOR AWARDS</a:t>
            </a:r>
          </a:p>
          <a:p>
            <a:pPr>
              <a:lnSpc>
                <a:spcPct val="150000"/>
              </a:lnSpc>
            </a:pPr>
            <a:endParaRPr lang="tr-TR" b="1" u="sng" dirty="0" smtClean="0"/>
          </a:p>
        </p:txBody>
      </p:sp>
      <p:sp>
        <p:nvSpPr>
          <p:cNvPr id="16" name="TextBox 1"/>
          <p:cNvSpPr txBox="1"/>
          <p:nvPr/>
        </p:nvSpPr>
        <p:spPr>
          <a:xfrm>
            <a:off x="5257800" y="3311962"/>
            <a:ext cx="3124200" cy="24765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en-US" sz="1200" b="1" dirty="0">
              <a:latin typeface="Palatino Linotype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chemeClr val="accent1"/>
          </a:solidFill>
        </p:spPr>
        <p:txBody>
          <a:bodyPr vert="horz" lIns="45720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>
                <a:solidFill>
                  <a:schemeClr val="bg1"/>
                </a:solidFill>
              </a:rPr>
              <a:t>Part V: Results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974647970"/>
              </p:ext>
            </p:extLst>
          </p:nvPr>
        </p:nvGraphicFramePr>
        <p:xfrm>
          <a:off x="1295400" y="1571081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6096000" y="637854"/>
            <a:ext cx="2590800" cy="8175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/>
              <a:t>CONGRATULATIONS!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8456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A7E3FDB-B40C-466D-94DF-6AF6388C1A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A7E3FDB-B40C-466D-94DF-6AF6388C1A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A7E3FDB-B40C-466D-94DF-6AF6388C1A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A7E3FDB-B40C-466D-94DF-6AF6388C1A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A7E3FDB-B40C-466D-94DF-6AF6388C1A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A7E3FDB-B40C-466D-94DF-6AF6388C1A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A7E3FDB-B40C-466D-94DF-6AF6388C1A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A7E3FDB-B40C-466D-94DF-6AF6388C1A44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A7E3FDB-B40C-466D-94DF-6AF6388C1A44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A7E3FDB-B40C-466D-94DF-6AF6388C1A44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A7E3FDB-B40C-466D-94DF-6AF6388C1A44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A7E3FDB-B40C-466D-94DF-6AF6388C1A44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A7E3FDB-B40C-466D-94DF-6AF6388C1A44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A7E3FDB-B40C-466D-94DF-6AF6388C1A44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A7E3FDB-B40C-466D-94DF-6AF6388C1A44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AA8E87F-7BEB-4DFC-9213-8241DCE619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AA8E87F-7BEB-4DFC-9213-8241DCE619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AA8E87F-7BEB-4DFC-9213-8241DCE619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AA8E87F-7BEB-4DFC-9213-8241DCE619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AA8E87F-7BEB-4DFC-9213-8241DCE619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AA8E87F-7BEB-4DFC-9213-8241DCE619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AA8E87F-7BEB-4DFC-9213-8241DCE619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AA8E87F-7BEB-4DFC-9213-8241DCE619CB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AA8E87F-7BEB-4DFC-9213-8241DCE619CB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AA8E87F-7BEB-4DFC-9213-8241DCE619CB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AA8E87F-7BEB-4DFC-9213-8241DCE619CB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AA8E87F-7BEB-4DFC-9213-8241DCE619CB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AA8E87F-7BEB-4DFC-9213-8241DCE619CB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AA8E87F-7BEB-4DFC-9213-8241DCE619CB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AA8E87F-7BEB-4DFC-9213-8241DCE619CB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10467EF-8123-4E78-AE55-F1438BF4DC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10467EF-8123-4E78-AE55-F1438BF4DC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10467EF-8123-4E78-AE55-F1438BF4DC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10467EF-8123-4E78-AE55-F1438BF4DC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10467EF-8123-4E78-AE55-F1438BF4DC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10467EF-8123-4E78-AE55-F1438BF4DC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10467EF-8123-4E78-AE55-F1438BF4DC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10467EF-8123-4E78-AE55-F1438BF4DC58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10467EF-8123-4E78-AE55-F1438BF4DC58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10467EF-8123-4E78-AE55-F1438BF4DC58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10467EF-8123-4E78-AE55-F1438BF4DC58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10467EF-8123-4E78-AE55-F1438BF4DC58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10467EF-8123-4E78-AE55-F1438BF4DC58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10467EF-8123-4E78-AE55-F1438BF4DC58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10467EF-8123-4E78-AE55-F1438BF4DC58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Dgm bld="lvlOne"/>
        </p:bldSub>
      </p:bldGraphic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-4482" y="-76200"/>
            <a:ext cx="9144000" cy="6858000"/>
          </a:xfrm>
          <a:prstGeom prst="rect">
            <a:avLst/>
          </a:prstGeom>
          <a:solidFill>
            <a:schemeClr val="bg1"/>
          </a:solidFill>
        </p:spPr>
        <p:txBody>
          <a:bodyPr vert="horz" lIns="45720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solidFill>
                <a:schemeClr val="bg1">
                  <a:lumMod val="95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8965" y="2233401"/>
            <a:ext cx="9143345" cy="2061397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tr-TR" sz="1800" b="1" dirty="0" smtClean="0">
                <a:solidFill>
                  <a:schemeClr val="accent5"/>
                </a:solidFill>
                <a:latin typeface="Palatino Linotype" panose="02040502050505030304" pitchFamily="18" charset="0"/>
              </a:rPr>
              <a:t/>
            </a:r>
            <a:br>
              <a:rPr lang="tr-TR" sz="1800" b="1" dirty="0" smtClean="0">
                <a:solidFill>
                  <a:schemeClr val="accent5"/>
                </a:solidFill>
                <a:latin typeface="Palatino Linotype" panose="02040502050505030304" pitchFamily="18" charset="0"/>
              </a:rPr>
            </a:b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latin typeface="Palatino Linotype" panose="02040502050505030304" pitchFamily="18" charset="0"/>
              </a:rPr>
              <a:t>SESRIC </a:t>
            </a:r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Palatino Linotype" panose="02040502050505030304" pitchFamily="18" charset="0"/>
              </a:rPr>
              <a:t>Awards </a:t>
            </a:r>
            <a:r>
              <a:rPr lang="tr-TR" sz="3600" b="1" dirty="0" smtClean="0">
                <a:solidFill>
                  <a:schemeClr val="accent4">
                    <a:lumMod val="75000"/>
                  </a:schemeClr>
                </a:solidFill>
                <a:latin typeface="Palatino Linotype" panose="02040502050505030304" pitchFamily="18" charset="0"/>
              </a:rPr>
              <a:t/>
            </a:r>
            <a:br>
              <a:rPr lang="tr-TR" sz="3600" b="1" dirty="0" smtClean="0">
                <a:solidFill>
                  <a:schemeClr val="accent4">
                    <a:lumMod val="75000"/>
                  </a:schemeClr>
                </a:solidFill>
                <a:latin typeface="Palatino Linotype" panose="02040502050505030304" pitchFamily="18" charset="0"/>
              </a:rPr>
            </a:b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Palatino Linotype" panose="02040502050505030304" pitchFamily="18" charset="0"/>
              </a:rPr>
              <a:t>for </a:t>
            </a:r>
            <a:r>
              <a:rPr lang="tr-TR" sz="2800" b="1" dirty="0" smtClean="0">
                <a:solidFill>
                  <a:schemeClr val="accent4">
                    <a:lumMod val="75000"/>
                  </a:schemeClr>
                </a:solidFill>
                <a:latin typeface="Palatino Linotype" panose="02040502050505030304" pitchFamily="18" charset="0"/>
              </a:rPr>
              <a:t>the</a:t>
            </a:r>
            <a:r>
              <a:rPr lang="tr-TR" sz="3600" b="1" dirty="0" smtClean="0">
                <a:solidFill>
                  <a:schemeClr val="accent4">
                    <a:lumMod val="75000"/>
                  </a:schemeClr>
                </a:solidFill>
                <a:latin typeface="Palatino Linotype" panose="02040502050505030304" pitchFamily="18" charset="0"/>
              </a:rPr>
              <a:t/>
            </a:r>
            <a:br>
              <a:rPr lang="tr-TR" sz="3600" b="1" dirty="0" smtClean="0">
                <a:solidFill>
                  <a:schemeClr val="accent4">
                    <a:lumMod val="75000"/>
                  </a:schemeClr>
                </a:solidFill>
                <a:latin typeface="Palatino Linotype" panose="02040502050505030304" pitchFamily="18" charset="0"/>
              </a:rPr>
            </a:b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Palatino Linotype" panose="02040502050505030304" pitchFamily="18" charset="0"/>
              </a:rPr>
              <a:t>OIC </a:t>
            </a: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  <a:latin typeface="Palatino Linotype" panose="02040502050505030304" pitchFamily="18" charset="0"/>
              </a:rPr>
              <a:t>City of Tourism </a:t>
            </a:r>
            <a:r>
              <a:rPr lang="tr-TR" sz="3200" b="1" dirty="0" smtClean="0">
                <a:solidFill>
                  <a:schemeClr val="accent4">
                    <a:lumMod val="75000"/>
                  </a:schemeClr>
                </a:solidFill>
                <a:latin typeface="Palatino Linotype" panose="02040502050505030304" pitchFamily="18" charset="0"/>
              </a:rPr>
              <a:t/>
            </a:r>
            <a:br>
              <a:rPr lang="tr-TR" sz="3200" b="1" dirty="0" smtClean="0">
                <a:solidFill>
                  <a:schemeClr val="accent4">
                    <a:lumMod val="75000"/>
                  </a:schemeClr>
                </a:solidFill>
                <a:latin typeface="Palatino Linotype" panose="02040502050505030304" pitchFamily="18" charset="0"/>
              </a:rPr>
            </a:b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Palatino Linotype" panose="02040502050505030304" pitchFamily="18" charset="0"/>
              </a:rPr>
              <a:t>Dhaka </a:t>
            </a: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  <a:latin typeface="Palatino Linotype" panose="02040502050505030304" pitchFamily="18" charset="0"/>
              </a:rPr>
              <a:t>2019</a:t>
            </a:r>
            <a:endParaRPr lang="en-US" sz="1800" b="1" cap="small" dirty="0">
              <a:solidFill>
                <a:schemeClr val="accent4">
                  <a:lumMod val="75000"/>
                </a:schemeClr>
              </a:solidFill>
              <a:latin typeface="Palatino Linotype" pitchFamily="18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0" y="4800600"/>
            <a:ext cx="9144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 descr="https://encrypted-tbn3.gstatic.com/images?q=tbn:ANd9GcQ5ZVFAQkFjBzRnm3CccGzkdnDVPzaH0eeCIm6KbP2rNMoNuij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4" y="48284"/>
            <a:ext cx="1507906" cy="1475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-8964" y="4472519"/>
            <a:ext cx="9143344" cy="2312278"/>
          </a:xfrm>
          <a:prstGeom prst="rect">
            <a:avLst/>
          </a:prstGeom>
          <a:solidFill>
            <a:schemeClr val="accent1"/>
          </a:solidFill>
        </p:spPr>
        <p:txBody>
          <a:bodyPr vert="horz" lIns="45720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4000" b="1" spc="500" dirty="0">
                <a:solidFill>
                  <a:schemeClr val="bg1"/>
                </a:solidFill>
                <a:latin typeface="Palatino Linotype" panose="02040502050505030304" pitchFamily="18" charset="0"/>
                <a:cs typeface="Aharoni" panose="02010803020104030203" pitchFamily="2" charset="-79"/>
              </a:rPr>
              <a:t>THANK </a:t>
            </a:r>
            <a:r>
              <a:rPr lang="tr-TR" sz="4000" b="1" spc="500" dirty="0" smtClean="0">
                <a:solidFill>
                  <a:schemeClr val="bg1"/>
                </a:solidFill>
                <a:latin typeface="Palatino Linotype" panose="02040502050505030304" pitchFamily="18" charset="0"/>
                <a:cs typeface="Aharoni" panose="02010803020104030203" pitchFamily="2" charset="-79"/>
              </a:rPr>
              <a:t>YOU</a:t>
            </a:r>
            <a:endParaRPr lang="tr-TR" sz="4000" b="1" spc="500" dirty="0">
              <a:solidFill>
                <a:schemeClr val="bg1"/>
              </a:solidFill>
              <a:latin typeface="Palatino Linotype" panose="02040502050505030304" pitchFamily="18" charset="0"/>
              <a:cs typeface="Aharoni" panose="02010803020104030203" pitchFamily="2" charset="-79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438400" y="126479"/>
            <a:ext cx="4419600" cy="900545"/>
          </a:xfrm>
          <a:prstGeom prst="rect">
            <a:avLst/>
          </a:prstGeom>
          <a:solidFill>
            <a:schemeClr val="bg1"/>
          </a:solidFill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b="1" cap="small" dirty="0">
                <a:solidFill>
                  <a:srgbClr val="0070C0"/>
                </a:solidFill>
                <a:latin typeface="Palatino Linotype" pitchFamily="18" charset="0"/>
              </a:rPr>
              <a:t>SESRIC Commemoration of Dhaka</a:t>
            </a:r>
          </a:p>
          <a:p>
            <a:pPr algn="ctr"/>
            <a:r>
              <a:rPr lang="en-US" sz="1800" b="1" cap="small" dirty="0">
                <a:solidFill>
                  <a:srgbClr val="0070C0"/>
                </a:solidFill>
                <a:latin typeface="Palatino Linotype" pitchFamily="18" charset="0"/>
              </a:rPr>
              <a:t> The OIC City of Tourism 2019</a:t>
            </a:r>
          </a:p>
        </p:txBody>
      </p:sp>
      <p:pic>
        <p:nvPicPr>
          <p:cNvPr id="9" name="Picture 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43800" y="126479"/>
            <a:ext cx="1471276" cy="13871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108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2F52-E6C8-4154-B18B-5A25422DABF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6" name="TextBox 1"/>
          <p:cNvSpPr txBox="1"/>
          <p:nvPr/>
        </p:nvSpPr>
        <p:spPr>
          <a:xfrm>
            <a:off x="5257800" y="3311962"/>
            <a:ext cx="3124200" cy="24765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en-US" sz="1200" b="1" dirty="0">
              <a:latin typeface="Palatino Linotype" pitchFamily="18" charset="0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780530668"/>
              </p:ext>
            </p:extLst>
          </p:nvPr>
        </p:nvGraphicFramePr>
        <p:xfrm>
          <a:off x="533400" y="1066800"/>
          <a:ext cx="70104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chemeClr val="accent1"/>
          </a:solidFill>
        </p:spPr>
        <p:txBody>
          <a:bodyPr vert="horz" lIns="45720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800" b="1" dirty="0" smtClean="0">
                <a:solidFill>
                  <a:schemeClr val="bg1"/>
                </a:solidFill>
                <a:latin typeface="+mn-lt"/>
              </a:rPr>
              <a:t>OUTLINE</a:t>
            </a:r>
            <a:endParaRPr lang="tr-TR" sz="28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6915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chemeClr val="accent1"/>
          </a:solidFill>
        </p:spPr>
        <p:txBody>
          <a:bodyPr vert="horz" lIns="45720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800" b="1" dirty="0">
                <a:solidFill>
                  <a:schemeClr val="bg1"/>
                </a:solidFill>
                <a:latin typeface="+mn-lt"/>
              </a:rPr>
              <a:t>Part I: Background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2F52-E6C8-4154-B18B-5A25422DABF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80947" y="838200"/>
            <a:ext cx="8382106" cy="54508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b="1" dirty="0" smtClean="0"/>
              <a:t>Within the scope of activities to commemorate 2019 OIC City of Tourism, relevant OIC institutions host and organize various </a:t>
            </a:r>
            <a:r>
              <a:rPr lang="en-US" b="1" dirty="0" err="1" smtClean="0"/>
              <a:t>programmes</a:t>
            </a:r>
            <a:r>
              <a:rPr lang="en-US" b="1" dirty="0" smtClean="0"/>
              <a:t> and events throughout the year.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b="1" dirty="0" smtClean="0"/>
              <a:t>The activities on commemoration of Dhaka as OIC City of Tourism 2019 include knowledge-sharing events, awareness-raising campaigns and promotional activities for the city of Dhaka.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b="1" dirty="0" smtClean="0"/>
              <a:t>As SESRIC, we decided to add a new dimension to these activities towards introducing an Award Mechanism.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b="1" dirty="0" smtClean="0">
                <a:cs typeface="Calibri" panose="020F0502020204030204" pitchFamily="34" charset="0"/>
              </a:rPr>
              <a:t>The Award Mechanism could give a new impetus to the </a:t>
            </a:r>
            <a:r>
              <a:rPr lang="en-US" b="1" dirty="0" smtClean="0"/>
              <a:t>commemoration activities</a:t>
            </a:r>
            <a:r>
              <a:rPr lang="en-US" b="1" dirty="0" smtClean="0">
                <a:cs typeface="Calibri" panose="020F0502020204030204" pitchFamily="34" charset="0"/>
              </a:rPr>
              <a:t>, raise awareness among relevant stakeholders</a:t>
            </a:r>
            <a:r>
              <a:rPr lang="tr-TR" b="1" dirty="0" smtClean="0">
                <a:cs typeface="Calibri" panose="020F0502020204030204" pitchFamily="34" charset="0"/>
              </a:rPr>
              <a:t>, and contribute to the promotion of Dhaka as a destination in Bangladesh and OIC Member Countries.</a:t>
            </a:r>
            <a:endParaRPr lang="en-US" b="1" dirty="0" smtClean="0">
              <a:cs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q"/>
            </a:pPr>
            <a:endParaRPr lang="en-US" dirty="0">
              <a:cs typeface="Calibri" panose="020F0502020204030204" pitchFamily="34" charset="0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5257800" y="3311962"/>
            <a:ext cx="3124200" cy="24765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en-US" sz="1200" b="1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82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2F52-E6C8-4154-B18B-5A25422DABF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80947" y="640495"/>
            <a:ext cx="8382106" cy="51244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tr-TR" sz="2000" b="1" dirty="0" smtClean="0">
              <a:cs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/>
              <a:t>In 2019 edition of the Award Mechanism, t</a:t>
            </a:r>
            <a:r>
              <a:rPr lang="en-US" dirty="0" smtClean="0"/>
              <a:t>he </a:t>
            </a:r>
            <a:r>
              <a:rPr lang="en-US" dirty="0"/>
              <a:t>Awards are designed to recognize successful </a:t>
            </a:r>
            <a:r>
              <a:rPr lang="en-US" b="1" dirty="0"/>
              <a:t>tour operators </a:t>
            </a:r>
            <a:r>
              <a:rPr lang="en-US" dirty="0"/>
              <a:t>which have contributed </a:t>
            </a:r>
            <a:r>
              <a:rPr lang="en-US" b="1" dirty="0"/>
              <a:t>significantly in promotion and development of tourism in Dhaka</a:t>
            </a:r>
            <a:r>
              <a:rPr lang="en-US" b="1" dirty="0" smtClean="0"/>
              <a:t>.</a:t>
            </a:r>
            <a:endParaRPr lang="tr-TR" b="1" dirty="0" smtClean="0"/>
          </a:p>
          <a:p>
            <a:pPr>
              <a:lnSpc>
                <a:spcPct val="150000"/>
              </a:lnSpc>
            </a:pPr>
            <a:endParaRPr lang="tr-TR" b="1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u="sng" dirty="0" smtClean="0"/>
              <a:t>It is because tour operators: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dirty="0" smtClean="0"/>
              <a:t> </a:t>
            </a:r>
            <a:r>
              <a:rPr lang="en-US" dirty="0"/>
              <a:t>play key role in international tourism activities such as they </a:t>
            </a:r>
            <a:r>
              <a:rPr lang="tr-TR" dirty="0" smtClean="0"/>
              <a:t>develop </a:t>
            </a:r>
            <a:r>
              <a:rPr lang="en-US" dirty="0" smtClean="0"/>
              <a:t>tourism products</a:t>
            </a:r>
            <a:r>
              <a:rPr lang="tr-TR" dirty="0" smtClean="0"/>
              <a:t> and</a:t>
            </a:r>
            <a:r>
              <a:rPr lang="en-US" dirty="0" smtClean="0"/>
              <a:t> </a:t>
            </a:r>
            <a:r>
              <a:rPr lang="en-US" dirty="0"/>
              <a:t>promote </a:t>
            </a:r>
            <a:r>
              <a:rPr lang="en-US" dirty="0" smtClean="0"/>
              <a:t>them</a:t>
            </a:r>
            <a:r>
              <a:rPr lang="tr-TR" dirty="0" smtClean="0"/>
              <a:t>;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work </a:t>
            </a:r>
            <a:r>
              <a:rPr lang="en-US" dirty="0"/>
              <a:t>with multiple </a:t>
            </a:r>
            <a:r>
              <a:rPr lang="en-US" dirty="0" smtClean="0"/>
              <a:t>stakeholders</a:t>
            </a:r>
            <a:r>
              <a:rPr lang="tr-TR" dirty="0"/>
              <a:t> </a:t>
            </a:r>
            <a:r>
              <a:rPr lang="tr-TR" dirty="0" smtClean="0"/>
              <a:t>both in public and private sectors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dirty="0" smtClean="0"/>
              <a:t>contribute to the development of new routes or tourism markets such as by attending fairs and exhibitions.</a:t>
            </a:r>
            <a:endParaRPr lang="en-US" dirty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q"/>
            </a:pPr>
            <a:endParaRPr lang="en-US" dirty="0">
              <a:cs typeface="Calibri" panose="020F0502020204030204" pitchFamily="34" charset="0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5257800" y="3311962"/>
            <a:ext cx="3124200" cy="24765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en-US" sz="1200" b="1" dirty="0">
              <a:latin typeface="Palatino Linotype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chemeClr val="accent1"/>
          </a:solidFill>
        </p:spPr>
        <p:txBody>
          <a:bodyPr vert="horz" lIns="45720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800" b="1" dirty="0">
                <a:solidFill>
                  <a:schemeClr val="bg1"/>
                </a:solidFill>
                <a:latin typeface="+mn-lt"/>
              </a:rPr>
              <a:t>Part II: Award Category</a:t>
            </a:r>
          </a:p>
        </p:txBody>
      </p:sp>
    </p:spTree>
    <p:extLst>
      <p:ext uri="{BB962C8B-B14F-4D97-AF65-F5344CB8AC3E}">
        <p14:creationId xmlns:p14="http://schemas.microsoft.com/office/powerpoint/2010/main" val="16505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2F52-E6C8-4154-B18B-5A25422DABF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80947" y="990600"/>
            <a:ext cx="8382106" cy="452431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dirty="0" smtClean="0"/>
              <a:t>SESRIC designed an online Survey to select successful tour operators.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dirty="0" smtClean="0"/>
              <a:t>Applications accepted only from </a:t>
            </a:r>
            <a:r>
              <a:rPr lang="en-US" dirty="0" smtClean="0"/>
              <a:t>tour </a:t>
            </a:r>
            <a:r>
              <a:rPr lang="en-US" dirty="0"/>
              <a:t>operators registered in </a:t>
            </a:r>
            <a:r>
              <a:rPr lang="en-US" dirty="0" smtClean="0"/>
              <a:t>Bangladesh</a:t>
            </a:r>
            <a:r>
              <a:rPr lang="tr-TR" dirty="0" smtClean="0"/>
              <a:t>.</a:t>
            </a:r>
            <a:r>
              <a:rPr lang="en-US" dirty="0" smtClean="0"/>
              <a:t> </a:t>
            </a:r>
            <a:endParaRPr lang="tr-TR" dirty="0" smtClean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dirty="0" smtClean="0"/>
              <a:t>A registration system was introduced by the Ministry of Civil Aviation and Tourism of Bangladesh</a:t>
            </a:r>
            <a:r>
              <a:rPr lang="en-US" dirty="0" smtClean="0"/>
              <a:t>. </a:t>
            </a:r>
            <a:endParaRPr lang="tr-TR" dirty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dirty="0" smtClean="0"/>
              <a:t>No </a:t>
            </a:r>
            <a:r>
              <a:rPr lang="en-US" dirty="0" smtClean="0"/>
              <a:t>entry </a:t>
            </a:r>
            <a:r>
              <a:rPr lang="en-US" dirty="0"/>
              <a:t>fee </a:t>
            </a:r>
            <a:r>
              <a:rPr lang="tr-TR" dirty="0" smtClean="0"/>
              <a:t>was </a:t>
            </a:r>
            <a:r>
              <a:rPr lang="en-US" dirty="0" smtClean="0"/>
              <a:t>charged </a:t>
            </a:r>
            <a:r>
              <a:rPr lang="en-US" dirty="0"/>
              <a:t>before, during or after the application </a:t>
            </a:r>
            <a:r>
              <a:rPr lang="en-US" dirty="0" smtClean="0"/>
              <a:t>process</a:t>
            </a:r>
            <a:r>
              <a:rPr lang="tr-TR" dirty="0" smtClean="0"/>
              <a:t> from tour operators.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dirty="0" smtClean="0"/>
              <a:t>The online Survey stayed open for submission between 24 July 2019 and 10 September 2019.</a:t>
            </a:r>
          </a:p>
        </p:txBody>
      </p:sp>
      <p:sp>
        <p:nvSpPr>
          <p:cNvPr id="16" name="TextBox 1"/>
          <p:cNvSpPr txBox="1"/>
          <p:nvPr/>
        </p:nvSpPr>
        <p:spPr>
          <a:xfrm>
            <a:off x="5257800" y="3311962"/>
            <a:ext cx="3124200" cy="24765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en-US" sz="1200" b="1" dirty="0">
              <a:latin typeface="Palatino Linotype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chemeClr val="accent1"/>
          </a:solidFill>
        </p:spPr>
        <p:txBody>
          <a:bodyPr vert="horz" lIns="45720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>
                <a:solidFill>
                  <a:schemeClr val="bg1"/>
                </a:solidFill>
                <a:latin typeface="+mn-lt"/>
              </a:rPr>
              <a:t>Part III: Award Application Process</a:t>
            </a:r>
          </a:p>
        </p:txBody>
      </p:sp>
    </p:spTree>
    <p:extLst>
      <p:ext uri="{BB962C8B-B14F-4D97-AF65-F5344CB8AC3E}">
        <p14:creationId xmlns:p14="http://schemas.microsoft.com/office/powerpoint/2010/main" val="183845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2F52-E6C8-4154-B18B-5A25422DABF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80947" y="990600"/>
            <a:ext cx="8382106" cy="53553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r-TR" b="1" u="sng" dirty="0" smtClean="0"/>
              <a:t>THE SURVEY</a:t>
            </a:r>
          </a:p>
          <a:p>
            <a:endParaRPr lang="tr-TR" dirty="0"/>
          </a:p>
          <a:p>
            <a:r>
              <a:rPr lang="en-US" dirty="0" smtClean="0"/>
              <a:t>The </a:t>
            </a:r>
            <a:r>
              <a:rPr lang="en-US" dirty="0"/>
              <a:t>survey has twelve (12) questions in total with a possible maximum score of 100. </a:t>
            </a:r>
            <a:endParaRPr lang="tr-TR" dirty="0" smtClean="0"/>
          </a:p>
          <a:p>
            <a:r>
              <a:rPr lang="en-US" dirty="0" smtClean="0"/>
              <a:t>It include</a:t>
            </a:r>
            <a:r>
              <a:rPr lang="tr-TR" dirty="0" smtClean="0"/>
              <a:t>d</a:t>
            </a:r>
            <a:r>
              <a:rPr lang="en-US" dirty="0" smtClean="0"/>
              <a:t> </a:t>
            </a:r>
            <a:r>
              <a:rPr lang="en-US" dirty="0"/>
              <a:t>questions on the following eight (8) dimensions</a:t>
            </a:r>
            <a:r>
              <a:rPr lang="en-US" dirty="0" smtClean="0"/>
              <a:t>:</a:t>
            </a:r>
            <a:endParaRPr lang="tr-TR" dirty="0" smtClean="0"/>
          </a:p>
          <a:p>
            <a:endParaRPr lang="en-US" dirty="0"/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Business size</a:t>
            </a:r>
            <a:r>
              <a:rPr lang="en-US" dirty="0" smtClean="0"/>
              <a:t>;</a:t>
            </a:r>
            <a:r>
              <a:rPr lang="tr-TR" dirty="0" smtClean="0"/>
              <a:t> (multiple choice)</a:t>
            </a:r>
            <a:endParaRPr lang="en-US" dirty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Business diversity</a:t>
            </a:r>
            <a:r>
              <a:rPr lang="en-US" dirty="0" smtClean="0"/>
              <a:t>;</a:t>
            </a:r>
            <a:r>
              <a:rPr lang="tr-TR" dirty="0" smtClean="0"/>
              <a:t> </a:t>
            </a:r>
            <a:r>
              <a:rPr lang="tr-TR" dirty="0"/>
              <a:t>(multiple choice</a:t>
            </a:r>
            <a:r>
              <a:rPr lang="tr-TR" dirty="0" smtClean="0"/>
              <a:t>)</a:t>
            </a:r>
            <a:endParaRPr lang="en-US" dirty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Intra-OIC tourism</a:t>
            </a:r>
            <a:r>
              <a:rPr lang="en-US" dirty="0" smtClean="0"/>
              <a:t>;</a:t>
            </a:r>
            <a:r>
              <a:rPr lang="tr-TR" dirty="0" smtClean="0"/>
              <a:t> </a:t>
            </a:r>
            <a:r>
              <a:rPr lang="tr-TR" dirty="0"/>
              <a:t>(multiple choice</a:t>
            </a:r>
            <a:r>
              <a:rPr lang="tr-TR" dirty="0" smtClean="0"/>
              <a:t>)</a:t>
            </a:r>
            <a:endParaRPr lang="en-US" dirty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Internationalization</a:t>
            </a:r>
            <a:r>
              <a:rPr lang="en-US" dirty="0" smtClean="0"/>
              <a:t>;</a:t>
            </a:r>
            <a:r>
              <a:rPr lang="tr-TR" dirty="0" smtClean="0"/>
              <a:t> </a:t>
            </a:r>
            <a:r>
              <a:rPr lang="tr-TR" dirty="0"/>
              <a:t>(multiple choice)</a:t>
            </a:r>
            <a:endParaRPr lang="en-US" dirty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Sustainability;</a:t>
            </a:r>
            <a:r>
              <a:rPr lang="tr-TR" dirty="0" smtClean="0"/>
              <a:t> </a:t>
            </a:r>
            <a:r>
              <a:rPr lang="tr-TR" dirty="0"/>
              <a:t>(multiple choice)</a:t>
            </a:r>
            <a:endParaRPr lang="en-US" dirty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Multi-stakeholder </a:t>
            </a:r>
            <a:r>
              <a:rPr lang="en-US" dirty="0"/>
              <a:t>cooperation</a:t>
            </a:r>
            <a:r>
              <a:rPr lang="en-US" dirty="0" smtClean="0"/>
              <a:t>;</a:t>
            </a:r>
            <a:r>
              <a:rPr lang="tr-TR" dirty="0" smtClean="0"/>
              <a:t> </a:t>
            </a:r>
            <a:r>
              <a:rPr lang="tr-TR" dirty="0"/>
              <a:t>(multiple choice)</a:t>
            </a:r>
            <a:endParaRPr lang="en-US" dirty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Muslim </a:t>
            </a:r>
            <a:r>
              <a:rPr lang="en-US" dirty="0"/>
              <a:t>Friendly Tourism (MFT</a:t>
            </a:r>
            <a:r>
              <a:rPr lang="en-US" dirty="0" smtClean="0"/>
              <a:t>)</a:t>
            </a:r>
            <a:r>
              <a:rPr lang="tr-TR" dirty="0" smtClean="0"/>
              <a:t>; </a:t>
            </a:r>
            <a:r>
              <a:rPr lang="tr-TR" dirty="0"/>
              <a:t>(multiple choice</a:t>
            </a:r>
            <a:r>
              <a:rPr lang="tr-TR" dirty="0" smtClean="0"/>
              <a:t>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Future </a:t>
            </a:r>
            <a:r>
              <a:rPr lang="en-US" dirty="0"/>
              <a:t>business </a:t>
            </a:r>
            <a:r>
              <a:rPr lang="en-US" dirty="0" smtClean="0"/>
              <a:t>plans</a:t>
            </a:r>
            <a:r>
              <a:rPr lang="tr-TR" dirty="0"/>
              <a:t> </a:t>
            </a:r>
            <a:r>
              <a:rPr lang="tr-TR" b="1" dirty="0" smtClean="0"/>
              <a:t>(open ended)</a:t>
            </a:r>
          </a:p>
          <a:p>
            <a:pPr marL="342900" lvl="0" indent="-342900">
              <a:buFont typeface="+mj-lt"/>
              <a:buAutoNum type="arabicPeriod"/>
            </a:pPr>
            <a:endParaRPr lang="tr-TR" b="1" dirty="0"/>
          </a:p>
          <a:p>
            <a:pPr lvl="0"/>
            <a:endParaRPr lang="en-US" b="1" dirty="0"/>
          </a:p>
        </p:txBody>
      </p:sp>
      <p:sp>
        <p:nvSpPr>
          <p:cNvPr id="16" name="TextBox 1"/>
          <p:cNvSpPr txBox="1"/>
          <p:nvPr/>
        </p:nvSpPr>
        <p:spPr>
          <a:xfrm>
            <a:off x="5257800" y="3311962"/>
            <a:ext cx="3124200" cy="24765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en-US" sz="1200" b="1" dirty="0">
              <a:latin typeface="Palatino Linotype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chemeClr val="accent1"/>
          </a:solidFill>
        </p:spPr>
        <p:txBody>
          <a:bodyPr vert="horz" lIns="45720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>
                <a:solidFill>
                  <a:schemeClr val="bg1"/>
                </a:solidFill>
                <a:latin typeface="+mn-lt"/>
              </a:rPr>
              <a:t>Part IV: Survey, Selection Process and Awards</a:t>
            </a:r>
          </a:p>
        </p:txBody>
      </p:sp>
    </p:spTree>
    <p:extLst>
      <p:ext uri="{BB962C8B-B14F-4D97-AF65-F5344CB8AC3E}">
        <p14:creationId xmlns:p14="http://schemas.microsoft.com/office/powerpoint/2010/main" val="307672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2F52-E6C8-4154-B18B-5A25422DABF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80947" y="990600"/>
            <a:ext cx="8382106" cy="53553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b="1" u="sng" dirty="0" smtClean="0"/>
              <a:t>SELECTION PROCESS:</a:t>
            </a:r>
          </a:p>
          <a:p>
            <a:pPr>
              <a:lnSpc>
                <a:spcPct val="150000"/>
              </a:lnSpc>
            </a:pPr>
            <a:endParaRPr lang="tr-TR" b="1" u="sng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dirty="0"/>
              <a:t>Incomplete submissions </a:t>
            </a:r>
            <a:r>
              <a:rPr lang="en-US" dirty="0" smtClean="0"/>
              <a:t>w</a:t>
            </a:r>
            <a:r>
              <a:rPr lang="tr-TR" dirty="0" smtClean="0"/>
              <a:t>ere </a:t>
            </a:r>
            <a:r>
              <a:rPr lang="tr-TR" b="1" dirty="0" smtClean="0"/>
              <a:t>ignored</a:t>
            </a:r>
            <a:r>
              <a:rPr lang="tr-TR" dirty="0" smtClean="0"/>
              <a:t> in the assessment process.</a:t>
            </a:r>
          </a:p>
          <a:p>
            <a:pPr lvl="0"/>
            <a:endParaRPr lang="tr-TR" dirty="0" smtClean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tr-TR" b="1" dirty="0" smtClean="0"/>
              <a:t>8 (eight) </a:t>
            </a:r>
            <a:r>
              <a:rPr lang="tr-TR" dirty="0" smtClean="0"/>
              <a:t>complete submissions from the tour operators regisered in Bangladesh were received by SESRIC for the assessment </a:t>
            </a:r>
            <a:r>
              <a:rPr lang="tr-TR" dirty="0"/>
              <a:t>process.</a:t>
            </a:r>
          </a:p>
          <a:p>
            <a:endParaRPr lang="tr-TR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dirty="0" smtClean="0"/>
              <a:t>The results were assessed by the </a:t>
            </a:r>
            <a:r>
              <a:rPr lang="tr-TR" b="1" dirty="0" smtClean="0"/>
              <a:t>Selection Committe </a:t>
            </a:r>
            <a:r>
              <a:rPr lang="tr-TR" dirty="0" smtClean="0"/>
              <a:t>at SESRIC. The short-list of the </a:t>
            </a:r>
            <a:r>
              <a:rPr lang="tr-TR" dirty="0"/>
              <a:t>Selection Committe at SESRIC</a:t>
            </a:r>
            <a:r>
              <a:rPr lang="tr-TR" dirty="0" smtClean="0"/>
              <a:t> was shared with the Ministry of Civil Aviation and Tourism of Bangladesh for validation purposes.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tr-T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dirty="0" smtClean="0"/>
              <a:t>SESRIC communicated with the selected </a:t>
            </a:r>
            <a:r>
              <a:rPr lang="tr-TR" b="1" dirty="0" smtClean="0"/>
              <a:t>Three Tour Operators </a:t>
            </a:r>
            <a:r>
              <a:rPr lang="tr-TR" dirty="0" smtClean="0"/>
              <a:t>during the last week of September 2019 by email and phone to inform them about the outcome and invite them to the Awards Ceremony of today.</a:t>
            </a:r>
          </a:p>
          <a:p>
            <a:endParaRPr lang="tr-TR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dirty="0" smtClean="0"/>
              <a:t>In the first week of October 2019, the names of the </a:t>
            </a:r>
            <a:r>
              <a:rPr lang="tr-TR" dirty="0"/>
              <a:t>selected Three Tour Operators </a:t>
            </a:r>
            <a:r>
              <a:rPr lang="tr-TR" dirty="0" smtClean="0"/>
              <a:t>were made </a:t>
            </a:r>
            <a:r>
              <a:rPr lang="tr-TR" b="1" dirty="0" smtClean="0"/>
              <a:t>publicly available.</a:t>
            </a:r>
            <a:endParaRPr lang="en-US" b="1" dirty="0"/>
          </a:p>
          <a:p>
            <a:pPr lvl="0"/>
            <a:r>
              <a:rPr lang="tr-TR" dirty="0" smtClean="0"/>
              <a:t> </a:t>
            </a:r>
            <a:endParaRPr lang="en-US" dirty="0"/>
          </a:p>
        </p:txBody>
      </p:sp>
      <p:sp>
        <p:nvSpPr>
          <p:cNvPr id="16" name="TextBox 1"/>
          <p:cNvSpPr txBox="1"/>
          <p:nvPr/>
        </p:nvSpPr>
        <p:spPr>
          <a:xfrm>
            <a:off x="5257800" y="3311962"/>
            <a:ext cx="3124200" cy="24765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en-US" sz="1200" b="1" dirty="0">
              <a:latin typeface="Palatino Linotype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chemeClr val="accent1"/>
          </a:solidFill>
        </p:spPr>
        <p:txBody>
          <a:bodyPr vert="horz" lIns="45720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>
                <a:solidFill>
                  <a:schemeClr val="bg1"/>
                </a:solidFill>
                <a:latin typeface="+mn-lt"/>
              </a:rPr>
              <a:t>Part IV: Survey, Selection Process and Awards</a:t>
            </a:r>
          </a:p>
        </p:txBody>
      </p:sp>
    </p:spTree>
    <p:extLst>
      <p:ext uri="{BB962C8B-B14F-4D97-AF65-F5344CB8AC3E}">
        <p14:creationId xmlns:p14="http://schemas.microsoft.com/office/powerpoint/2010/main" val="101468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2F52-E6C8-4154-B18B-5A25422DABF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80947" y="990600"/>
            <a:ext cx="8382106" cy="35548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b="1" u="sng" dirty="0" smtClean="0"/>
              <a:t>AWARDS:</a:t>
            </a:r>
          </a:p>
          <a:p>
            <a:pPr>
              <a:lnSpc>
                <a:spcPct val="150000"/>
              </a:lnSpc>
            </a:pPr>
            <a:endParaRPr lang="tr-TR" b="1" u="sng" dirty="0" smtClean="0"/>
          </a:p>
          <a:p>
            <a:pPr>
              <a:lnSpc>
                <a:spcPct val="150000"/>
              </a:lnSpc>
            </a:pPr>
            <a:r>
              <a:rPr lang="tr-TR" b="1" dirty="0" smtClean="0"/>
              <a:t>The successful three tour operators will receive a plaque along with the monetary prize:</a:t>
            </a:r>
          </a:p>
          <a:p>
            <a:pPr>
              <a:lnSpc>
                <a:spcPct val="150000"/>
              </a:lnSpc>
            </a:pPr>
            <a:endParaRPr lang="tr-TR" b="1" u="sng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n-US" b="1" dirty="0"/>
              <a:t>The first tour operator will receive a monetary prize of USD 5,000</a:t>
            </a:r>
            <a:r>
              <a:rPr lang="en-US" b="1" dirty="0" smtClean="0"/>
              <a:t>.</a:t>
            </a:r>
            <a:endParaRPr lang="tr-TR" b="1" dirty="0" smtClean="0"/>
          </a:p>
          <a:p>
            <a:pPr lvl="0"/>
            <a:endParaRPr lang="en-US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n-US" b="1" dirty="0"/>
              <a:t>The second tour operator will receive a monetary prize of USD 3,000</a:t>
            </a:r>
            <a:r>
              <a:rPr lang="en-US" b="1" dirty="0" smtClean="0"/>
              <a:t>.</a:t>
            </a:r>
            <a:endParaRPr lang="tr-TR" b="1" dirty="0" smtClean="0"/>
          </a:p>
          <a:p>
            <a:pPr lvl="0"/>
            <a:endParaRPr lang="en-US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n-US" b="1" dirty="0"/>
              <a:t>The third tour operator </a:t>
            </a:r>
            <a:r>
              <a:rPr lang="en-US" b="1" dirty="0" err="1" smtClean="0"/>
              <a:t>wi</a:t>
            </a:r>
            <a:r>
              <a:rPr lang="tr-TR" b="1" dirty="0" smtClean="0"/>
              <a:t>ll</a:t>
            </a:r>
            <a:r>
              <a:rPr lang="en-US" b="1" dirty="0" smtClean="0"/>
              <a:t> </a:t>
            </a:r>
            <a:r>
              <a:rPr lang="en-US" b="1" dirty="0"/>
              <a:t>receive a monetary prize of USD 2,000.</a:t>
            </a:r>
            <a:endParaRPr lang="en-US" dirty="0"/>
          </a:p>
        </p:txBody>
      </p:sp>
      <p:sp>
        <p:nvSpPr>
          <p:cNvPr id="16" name="TextBox 1"/>
          <p:cNvSpPr txBox="1"/>
          <p:nvPr/>
        </p:nvSpPr>
        <p:spPr>
          <a:xfrm>
            <a:off x="5257800" y="3311962"/>
            <a:ext cx="3124200" cy="24765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en-US" sz="1200" b="1" dirty="0">
              <a:latin typeface="Palatino Linotype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chemeClr val="accent1"/>
          </a:solidFill>
        </p:spPr>
        <p:txBody>
          <a:bodyPr vert="horz" lIns="45720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>
                <a:solidFill>
                  <a:schemeClr val="bg1"/>
                </a:solidFill>
                <a:latin typeface="+mn-lt"/>
              </a:rPr>
              <a:t>Part IV: Survey, Selection Process and Awards</a:t>
            </a:r>
          </a:p>
        </p:txBody>
      </p:sp>
    </p:spTree>
    <p:extLst>
      <p:ext uri="{BB962C8B-B14F-4D97-AF65-F5344CB8AC3E}">
        <p14:creationId xmlns:p14="http://schemas.microsoft.com/office/powerpoint/2010/main" val="124952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2F52-E6C8-4154-B18B-5A25422DABF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81000" y="1483162"/>
            <a:ext cx="8382106" cy="55399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000" b="1" u="sng" dirty="0" smtClean="0"/>
              <a:t>We thank all Eight Tour Operators who successfully filled out the Survey.</a:t>
            </a:r>
          </a:p>
        </p:txBody>
      </p:sp>
      <p:sp>
        <p:nvSpPr>
          <p:cNvPr id="16" name="TextBox 1"/>
          <p:cNvSpPr txBox="1"/>
          <p:nvPr/>
        </p:nvSpPr>
        <p:spPr>
          <a:xfrm>
            <a:off x="5257800" y="3311962"/>
            <a:ext cx="3124200" cy="24765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en-US" sz="1200" b="1" dirty="0">
              <a:latin typeface="Palatino Linotype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chemeClr val="accent1"/>
          </a:solidFill>
        </p:spPr>
        <p:txBody>
          <a:bodyPr vert="horz" lIns="45720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>
                <a:solidFill>
                  <a:schemeClr val="bg1"/>
                </a:solidFill>
                <a:latin typeface="+mn-lt"/>
              </a:rPr>
              <a:t>Part V: Results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362200" y="2362200"/>
            <a:ext cx="4114800" cy="29650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/>
              <a:t>THANK YOU </a:t>
            </a:r>
            <a:r>
              <a:rPr lang="tr-TR" sz="2800" b="1" dirty="0" smtClean="0"/>
              <a:t>FOR </a:t>
            </a:r>
            <a:r>
              <a:rPr lang="tr-TR" sz="2800" b="1" dirty="0"/>
              <a:t>YOUR SUBMISSIONS!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82079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rt_x0020_Date xmlns="943a1ffc-1d5b-4311-aa25-001339d9f8d7" xsi:nil="true"/>
    <Team xmlns="943a1ffc-1d5b-4311-aa25-001339d9f8d7">
      <UserInfo>
        <DisplayName/>
        <AccountId xsi:nil="true"/>
        <AccountType/>
      </UserInfo>
    </Team>
    <End_x0020_Date xmlns="943a1ffc-1d5b-4311-aa25-001339d9f8d7" xsi:nil="true"/>
    <Weblink_x0020_of_x0020_the_x0020_Report xmlns="943a1ffc-1d5b-4311-aa25-001339d9f8d7">
      <Url xsi:nil="true"/>
      <Description xsi:nil="true"/>
    </Weblink_x0020_of_x0020_the_x0020_Report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3DAE208FDA38479E00BB0C373E8473" ma:contentTypeVersion="14" ma:contentTypeDescription="Create a new document." ma:contentTypeScope="" ma:versionID="d9f5a2cd02a00b0e302158ec7e508e74">
  <xsd:schema xmlns:xsd="http://www.w3.org/2001/XMLSchema" xmlns:xs="http://www.w3.org/2001/XMLSchema" xmlns:p="http://schemas.microsoft.com/office/2006/metadata/properties" xmlns:ns2="943a1ffc-1d5b-4311-aa25-001339d9f8d7" xmlns:ns3="17d485bc-abab-4288-90d5-d8e63067c25a" targetNamespace="http://schemas.microsoft.com/office/2006/metadata/properties" ma:root="true" ma:fieldsID="cabd07ef15e9dfae47ae6b3eb6fd2e85" ns2:_="" ns3:_="">
    <xsd:import namespace="943a1ffc-1d5b-4311-aa25-001339d9f8d7"/>
    <xsd:import namespace="17d485bc-abab-4288-90d5-d8e63067c2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Team" minOccurs="0"/>
                <xsd:element ref="ns2:Start_x0020_Date" minOccurs="0"/>
                <xsd:element ref="ns2:End_x0020_Date" minOccurs="0"/>
                <xsd:element ref="ns2:Weblink_x0020_of_x0020_the_x0020_Report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3a1ffc-1d5b-4311-aa25-001339d9f8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Team" ma:index="10" nillable="true" ma:displayName="Team" ma:list="UserInfo" ma:SharePointGroup="0" ma:internalName="Team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art_x0020_Date" ma:index="11" nillable="true" ma:displayName="Start Date" ma:format="DateOnly" ma:internalName="Start_x0020_Date">
      <xsd:simpleType>
        <xsd:restriction base="dms:DateTime"/>
      </xsd:simpleType>
    </xsd:element>
    <xsd:element name="End_x0020_Date" ma:index="12" nillable="true" ma:displayName="End Date" ma:format="DateOnly" ma:internalName="End_x0020_Date">
      <xsd:simpleType>
        <xsd:restriction base="dms:DateTime"/>
      </xsd:simpleType>
    </xsd:element>
    <xsd:element name="Weblink_x0020_of_x0020_the_x0020_Report" ma:index="13" nillable="true" ma:displayName="Weblink of the Report" ma:format="Hyperlink" ma:internalName="Weblink_x0020_of_x0020_the_x0020_Report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8" nillable="true" ma:displayName="MediaServiceAutoTags" ma:internalName="MediaServiceAutoTags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1" nillable="true" ma:displayName="MediaService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d485bc-abab-4288-90d5-d8e63067c25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11A843A-7262-4290-9038-53348A93BBA6}">
  <ds:schemaRefs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terms/"/>
    <ds:schemaRef ds:uri="17d485bc-abab-4288-90d5-d8e63067c25a"/>
    <ds:schemaRef ds:uri="943a1ffc-1d5b-4311-aa25-001339d9f8d7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B07AE56F-92DF-4FB8-BBCC-4EBAC3FA5A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49D998C-E691-4F8F-99AC-60D57B37C6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43a1ffc-1d5b-4311-aa25-001339d9f8d7"/>
    <ds:schemaRef ds:uri="17d485bc-abab-4288-90d5-d8e63067c2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5616</TotalTime>
  <Words>748</Words>
  <Application>Microsoft Office PowerPoint</Application>
  <PresentationFormat>On-screen Show (4:3)</PresentationFormat>
  <Paragraphs>104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Aharoni</vt:lpstr>
      <vt:lpstr>Arial</vt:lpstr>
      <vt:lpstr>Calibri</vt:lpstr>
      <vt:lpstr>Corbel</vt:lpstr>
      <vt:lpstr>Palatino Linotype</vt:lpstr>
      <vt:lpstr>Wingdings</vt:lpstr>
      <vt:lpstr>Basis</vt:lpstr>
      <vt:lpstr> SESRIC Awards  for the OIC City of Tourism  Dhaka 2019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SESRIC Awards  for the OIC City of Tourism  Dhaka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Tourism in OIC Member Countries</dc:title>
  <dc:creator>Umut Unal</dc:creator>
  <cp:lastModifiedBy>Demet Bayrakdar</cp:lastModifiedBy>
  <cp:revision>585</cp:revision>
  <cp:lastPrinted>2019-10-11T10:55:48Z</cp:lastPrinted>
  <dcterms:created xsi:type="dcterms:W3CDTF">2011-09-19T12:43:19Z</dcterms:created>
  <dcterms:modified xsi:type="dcterms:W3CDTF">2019-10-18T07:57:21Z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0x010100203DAE208FDA38479E00BB0C373E8473</vt:lpwstr>
  </property>
</Properties>
</file>