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1"/>
  </p:notesMasterIdLst>
  <p:sldIdLst>
    <p:sldId id="262" r:id="rId2"/>
    <p:sldId id="276" r:id="rId3"/>
    <p:sldId id="263" r:id="rId4"/>
    <p:sldId id="266" r:id="rId5"/>
    <p:sldId id="268" r:id="rId6"/>
    <p:sldId id="274" r:id="rId7"/>
    <p:sldId id="275" r:id="rId8"/>
    <p:sldId id="271" r:id="rId9"/>
    <p:sldId id="280" r:id="rId10"/>
    <p:sldId id="273" r:id="rId11"/>
    <p:sldId id="267" r:id="rId12"/>
    <p:sldId id="281" r:id="rId13"/>
    <p:sldId id="282" r:id="rId14"/>
    <p:sldId id="284" r:id="rId15"/>
    <p:sldId id="285" r:id="rId16"/>
    <p:sldId id="290" r:id="rId17"/>
    <p:sldId id="286" r:id="rId18"/>
    <p:sldId id="287" r:id="rId19"/>
    <p:sldId id="296" r:id="rId20"/>
    <p:sldId id="297" r:id="rId21"/>
    <p:sldId id="298" r:id="rId22"/>
    <p:sldId id="292" r:id="rId23"/>
    <p:sldId id="293" r:id="rId24"/>
    <p:sldId id="294" r:id="rId25"/>
    <p:sldId id="283" r:id="rId26"/>
    <p:sldId id="291" r:id="rId27"/>
    <p:sldId id="288" r:id="rId28"/>
    <p:sldId id="289" r:id="rId29"/>
    <p:sldId id="278" r:id="rId3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498" autoAdjust="0"/>
    <p:restoredTop sz="93250" autoAdjust="0"/>
  </p:normalViewPr>
  <p:slideViewPr>
    <p:cSldViewPr>
      <p:cViewPr>
        <p:scale>
          <a:sx n="100" d="100"/>
          <a:sy n="100" d="100"/>
        </p:scale>
        <p:origin x="-750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4E79BA-6DED-4A76-8C51-D627616D59B3}" type="doc">
      <dgm:prSet loTypeId="urn:microsoft.com/office/officeart/2005/8/layout/pyramid1" loCatId="pyramid" qsTypeId="urn:microsoft.com/office/officeart/2005/8/quickstyle/simple1" qsCatId="simple" csTypeId="urn:microsoft.com/office/officeart/2005/8/colors/colorful1#1" csCatId="colorful" phldr="1"/>
      <dgm:spPr/>
    </dgm:pt>
    <dgm:pt modelId="{DF87AEB4-69AA-4CB5-A920-F21F38E7D22E}">
      <dgm:prSet phldrT="[Metin]" custT="1"/>
      <dgm:spPr/>
      <dgm:t>
        <a:bodyPr/>
        <a:lstStyle/>
        <a:p>
          <a:pPr algn="ctr"/>
          <a:r>
            <a:rPr lang="tr-TR" sz="3600" b="1" dirty="0" smtClean="0"/>
            <a:t>ETCS </a:t>
          </a:r>
        </a:p>
        <a:p>
          <a:pPr algn="ctr"/>
          <a:r>
            <a:rPr lang="tr-TR" sz="3600" b="1" dirty="0" smtClean="0"/>
            <a:t>LEVEL 2</a:t>
          </a:r>
        </a:p>
      </dgm:t>
    </dgm:pt>
    <dgm:pt modelId="{C5D5B1CE-05FD-4B1E-AC4F-3AF959B48D8F}" type="parTrans" cxnId="{087C174C-62BC-41F9-BCF6-6105ACD6259F}">
      <dgm:prSet/>
      <dgm:spPr/>
      <dgm:t>
        <a:bodyPr/>
        <a:lstStyle/>
        <a:p>
          <a:pPr algn="ctr"/>
          <a:endParaRPr lang="tr-TR"/>
        </a:p>
      </dgm:t>
    </dgm:pt>
    <dgm:pt modelId="{73DC81B4-618C-4CB4-BC21-613B268D2B2A}" type="sibTrans" cxnId="{087C174C-62BC-41F9-BCF6-6105ACD6259F}">
      <dgm:prSet/>
      <dgm:spPr/>
      <dgm:t>
        <a:bodyPr/>
        <a:lstStyle/>
        <a:p>
          <a:pPr algn="ctr"/>
          <a:endParaRPr lang="tr-TR"/>
        </a:p>
      </dgm:t>
    </dgm:pt>
    <dgm:pt modelId="{36BF9C3D-1EDF-4672-A389-79BAEB21BE58}">
      <dgm:prSet phldrT="[Metin]"/>
      <dgm:spPr/>
      <dgm:t>
        <a:bodyPr/>
        <a:lstStyle/>
        <a:p>
          <a:pPr algn="ctr"/>
          <a:r>
            <a:rPr lang="tr-TR" b="1" dirty="0" smtClean="0"/>
            <a:t>ETCS LEVEL 1</a:t>
          </a:r>
          <a:endParaRPr lang="tr-TR" b="1" dirty="0"/>
        </a:p>
      </dgm:t>
    </dgm:pt>
    <dgm:pt modelId="{D6B0A704-AE44-4E84-9AA6-A67DBF1CDFDF}" type="parTrans" cxnId="{D944ADD2-C0EC-44EE-A185-46527BBC9399}">
      <dgm:prSet/>
      <dgm:spPr/>
      <dgm:t>
        <a:bodyPr/>
        <a:lstStyle/>
        <a:p>
          <a:pPr algn="ctr"/>
          <a:endParaRPr lang="tr-TR"/>
        </a:p>
      </dgm:t>
    </dgm:pt>
    <dgm:pt modelId="{44B54F2B-D88A-4EB8-9D6D-5B4A9CA0B3ED}" type="sibTrans" cxnId="{D944ADD2-C0EC-44EE-A185-46527BBC9399}">
      <dgm:prSet/>
      <dgm:spPr/>
      <dgm:t>
        <a:bodyPr/>
        <a:lstStyle/>
        <a:p>
          <a:pPr algn="ctr"/>
          <a:endParaRPr lang="tr-TR"/>
        </a:p>
      </dgm:t>
    </dgm:pt>
    <dgm:pt modelId="{27731836-B43C-4852-B6C3-93DD6435370F}">
      <dgm:prSet phldrT="[Metin]"/>
      <dgm:spPr/>
      <dgm:t>
        <a:bodyPr/>
        <a:lstStyle/>
        <a:p>
          <a:pPr algn="ctr"/>
          <a:r>
            <a:rPr lang="tr-TR" b="1" dirty="0" smtClean="0"/>
            <a:t>KUMANDA MERKEZİ VE BLOK SİNYALLERİ</a:t>
          </a:r>
          <a:endParaRPr lang="tr-TR" b="1" dirty="0"/>
        </a:p>
      </dgm:t>
    </dgm:pt>
    <dgm:pt modelId="{53C54DD5-D120-40A4-9651-DA74D5A77125}" type="parTrans" cxnId="{377C27ED-C5E5-4AB3-9B4D-200385F07E11}">
      <dgm:prSet/>
      <dgm:spPr/>
      <dgm:t>
        <a:bodyPr/>
        <a:lstStyle/>
        <a:p>
          <a:pPr algn="ctr"/>
          <a:endParaRPr lang="tr-TR"/>
        </a:p>
      </dgm:t>
    </dgm:pt>
    <dgm:pt modelId="{14B36D02-662C-455E-8F6F-ADEE7ABF5B87}" type="sibTrans" cxnId="{377C27ED-C5E5-4AB3-9B4D-200385F07E11}">
      <dgm:prSet/>
      <dgm:spPr/>
      <dgm:t>
        <a:bodyPr/>
        <a:lstStyle/>
        <a:p>
          <a:pPr algn="ctr"/>
          <a:endParaRPr lang="tr-TR"/>
        </a:p>
      </dgm:t>
    </dgm:pt>
    <dgm:pt modelId="{88007971-D54C-440B-A89E-646B4802BFA6}">
      <dgm:prSet/>
      <dgm:spPr/>
      <dgm:t>
        <a:bodyPr/>
        <a:lstStyle/>
        <a:p>
          <a:pPr algn="ctr"/>
          <a:r>
            <a:rPr lang="tr-TR" b="1" dirty="0" smtClean="0"/>
            <a:t>LOKAL KONTROL MASASI</a:t>
          </a:r>
          <a:endParaRPr lang="tr-TR" b="1" dirty="0"/>
        </a:p>
      </dgm:t>
    </dgm:pt>
    <dgm:pt modelId="{54EED3FE-0534-4525-B627-2E41DAF45F20}" type="parTrans" cxnId="{77B09C67-272C-4759-9EB7-34AB677EA62F}">
      <dgm:prSet/>
      <dgm:spPr/>
      <dgm:t>
        <a:bodyPr/>
        <a:lstStyle/>
        <a:p>
          <a:pPr algn="ctr"/>
          <a:endParaRPr lang="tr-TR"/>
        </a:p>
      </dgm:t>
    </dgm:pt>
    <dgm:pt modelId="{2601152B-1E98-4E9F-9B89-6C294781E0EE}" type="sibTrans" cxnId="{77B09C67-272C-4759-9EB7-34AB677EA62F}">
      <dgm:prSet/>
      <dgm:spPr/>
      <dgm:t>
        <a:bodyPr/>
        <a:lstStyle/>
        <a:p>
          <a:pPr algn="ctr"/>
          <a:endParaRPr lang="tr-TR"/>
        </a:p>
      </dgm:t>
    </dgm:pt>
    <dgm:pt modelId="{E1AAD904-F57B-4874-9859-34D94E6B5BF3}" type="pres">
      <dgm:prSet presAssocID="{E54E79BA-6DED-4A76-8C51-D627616D59B3}" presName="Name0" presStyleCnt="0">
        <dgm:presLayoutVars>
          <dgm:dir/>
          <dgm:animLvl val="lvl"/>
          <dgm:resizeHandles val="exact"/>
        </dgm:presLayoutVars>
      </dgm:prSet>
      <dgm:spPr/>
    </dgm:pt>
    <dgm:pt modelId="{79748189-0182-4185-9B50-D218810CB298}" type="pres">
      <dgm:prSet presAssocID="{DF87AEB4-69AA-4CB5-A920-F21F38E7D22E}" presName="Name8" presStyleCnt="0"/>
      <dgm:spPr/>
    </dgm:pt>
    <dgm:pt modelId="{00046F67-B6B6-428C-9C66-1AE3A2A7C4EB}" type="pres">
      <dgm:prSet presAssocID="{DF87AEB4-69AA-4CB5-A920-F21F38E7D22E}" presName="level" presStyleLbl="node1" presStyleIdx="0" presStyleCnt="4" custScaleX="99264" custScaleY="6157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05F10C-09B0-49B9-BE7B-73CABED32A1C}" type="pres">
      <dgm:prSet presAssocID="{DF87AEB4-69AA-4CB5-A920-F21F38E7D2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AF25D89-7319-425C-9D72-E32DEE039D69}" type="pres">
      <dgm:prSet presAssocID="{36BF9C3D-1EDF-4672-A389-79BAEB21BE58}" presName="Name8" presStyleCnt="0"/>
      <dgm:spPr/>
    </dgm:pt>
    <dgm:pt modelId="{19BB3B87-07CB-4E31-80A7-231D425D5B11}" type="pres">
      <dgm:prSet presAssocID="{36BF9C3D-1EDF-4672-A389-79BAEB21BE58}" presName="level" presStyleLbl="node1" presStyleIdx="1" presStyleCnt="4" custScaleY="5652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F458CC-FD4E-46DE-BC75-25E7358B2A4F}" type="pres">
      <dgm:prSet presAssocID="{36BF9C3D-1EDF-4672-A389-79BAEB21BE5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0A3409-7E69-47E2-BE46-C1583DF21A47}" type="pres">
      <dgm:prSet presAssocID="{27731836-B43C-4852-B6C3-93DD6435370F}" presName="Name8" presStyleCnt="0"/>
      <dgm:spPr/>
    </dgm:pt>
    <dgm:pt modelId="{93FE9C29-04C5-4138-93F2-4FCC2D9FAB03}" type="pres">
      <dgm:prSet presAssocID="{27731836-B43C-4852-B6C3-93DD6435370F}" presName="level" presStyleLbl="node1" presStyleIdx="2" presStyleCnt="4" custScaleY="4314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5DB2F5D-E107-4213-B9A0-8E4B75092434}" type="pres">
      <dgm:prSet presAssocID="{27731836-B43C-4852-B6C3-93DD643537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62C8C1-DFAD-42C8-9735-17330045BBA1}" type="pres">
      <dgm:prSet presAssocID="{88007971-D54C-440B-A89E-646B4802BFA6}" presName="Name8" presStyleCnt="0"/>
      <dgm:spPr/>
    </dgm:pt>
    <dgm:pt modelId="{1A08FA31-9ADC-44C9-AE47-7F758E557544}" type="pres">
      <dgm:prSet presAssocID="{88007971-D54C-440B-A89E-646B4802BFA6}" presName="level" presStyleLbl="node1" presStyleIdx="3" presStyleCnt="4" custScaleY="3260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86D1813-86BE-401E-A2E8-D4F27E7A2734}" type="pres">
      <dgm:prSet presAssocID="{88007971-D54C-440B-A89E-646B4802BF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944ADD2-C0EC-44EE-A185-46527BBC9399}" srcId="{E54E79BA-6DED-4A76-8C51-D627616D59B3}" destId="{36BF9C3D-1EDF-4672-A389-79BAEB21BE58}" srcOrd="1" destOrd="0" parTransId="{D6B0A704-AE44-4E84-9AA6-A67DBF1CDFDF}" sibTransId="{44B54F2B-D88A-4EB8-9D6D-5B4A9CA0B3ED}"/>
    <dgm:cxn modelId="{6A7E7FF8-E912-4477-820E-C6B97E19BFC6}" type="presOf" srcId="{DF87AEB4-69AA-4CB5-A920-F21F38E7D22E}" destId="{00046F67-B6B6-428C-9C66-1AE3A2A7C4EB}" srcOrd="0" destOrd="0" presId="urn:microsoft.com/office/officeart/2005/8/layout/pyramid1"/>
    <dgm:cxn modelId="{6F5D9574-372B-4DA9-A0EF-628DE751A6AC}" type="presOf" srcId="{E54E79BA-6DED-4A76-8C51-D627616D59B3}" destId="{E1AAD904-F57B-4874-9859-34D94E6B5BF3}" srcOrd="0" destOrd="0" presId="urn:microsoft.com/office/officeart/2005/8/layout/pyramid1"/>
    <dgm:cxn modelId="{087C174C-62BC-41F9-BCF6-6105ACD6259F}" srcId="{E54E79BA-6DED-4A76-8C51-D627616D59B3}" destId="{DF87AEB4-69AA-4CB5-A920-F21F38E7D22E}" srcOrd="0" destOrd="0" parTransId="{C5D5B1CE-05FD-4B1E-AC4F-3AF959B48D8F}" sibTransId="{73DC81B4-618C-4CB4-BC21-613B268D2B2A}"/>
    <dgm:cxn modelId="{2CB543FE-7236-463B-936E-60A8EFF641AA}" type="presOf" srcId="{27731836-B43C-4852-B6C3-93DD6435370F}" destId="{93FE9C29-04C5-4138-93F2-4FCC2D9FAB03}" srcOrd="0" destOrd="0" presId="urn:microsoft.com/office/officeart/2005/8/layout/pyramid1"/>
    <dgm:cxn modelId="{77B09C67-272C-4759-9EB7-34AB677EA62F}" srcId="{E54E79BA-6DED-4A76-8C51-D627616D59B3}" destId="{88007971-D54C-440B-A89E-646B4802BFA6}" srcOrd="3" destOrd="0" parTransId="{54EED3FE-0534-4525-B627-2E41DAF45F20}" sibTransId="{2601152B-1E98-4E9F-9B89-6C294781E0EE}"/>
    <dgm:cxn modelId="{78561714-78C6-4CCD-BC37-56B1677DDDD7}" type="presOf" srcId="{88007971-D54C-440B-A89E-646B4802BFA6}" destId="{1A08FA31-9ADC-44C9-AE47-7F758E557544}" srcOrd="0" destOrd="0" presId="urn:microsoft.com/office/officeart/2005/8/layout/pyramid1"/>
    <dgm:cxn modelId="{377C27ED-C5E5-4AB3-9B4D-200385F07E11}" srcId="{E54E79BA-6DED-4A76-8C51-D627616D59B3}" destId="{27731836-B43C-4852-B6C3-93DD6435370F}" srcOrd="2" destOrd="0" parTransId="{53C54DD5-D120-40A4-9651-DA74D5A77125}" sibTransId="{14B36D02-662C-455E-8F6F-ADEE7ABF5B87}"/>
    <dgm:cxn modelId="{150DD83B-A04E-4116-9E6E-13FFEF6D1937}" type="presOf" srcId="{27731836-B43C-4852-B6C3-93DD6435370F}" destId="{55DB2F5D-E107-4213-B9A0-8E4B75092434}" srcOrd="1" destOrd="0" presId="urn:microsoft.com/office/officeart/2005/8/layout/pyramid1"/>
    <dgm:cxn modelId="{4F64ADBB-313A-4514-8D8C-CDD430A3C861}" type="presOf" srcId="{36BF9C3D-1EDF-4672-A389-79BAEB21BE58}" destId="{19BB3B87-07CB-4E31-80A7-231D425D5B11}" srcOrd="0" destOrd="0" presId="urn:microsoft.com/office/officeart/2005/8/layout/pyramid1"/>
    <dgm:cxn modelId="{66D137B6-7580-460B-A73C-D05FD8245EB9}" type="presOf" srcId="{88007971-D54C-440B-A89E-646B4802BFA6}" destId="{586D1813-86BE-401E-A2E8-D4F27E7A2734}" srcOrd="1" destOrd="0" presId="urn:microsoft.com/office/officeart/2005/8/layout/pyramid1"/>
    <dgm:cxn modelId="{38E24BC7-4C14-4ADA-9591-F23DDD8854E9}" type="presOf" srcId="{36BF9C3D-1EDF-4672-A389-79BAEB21BE58}" destId="{EBF458CC-FD4E-46DE-BC75-25E7358B2A4F}" srcOrd="1" destOrd="0" presId="urn:microsoft.com/office/officeart/2005/8/layout/pyramid1"/>
    <dgm:cxn modelId="{02B8AB8A-5EDC-4D18-A764-3C4884BE53E5}" type="presOf" srcId="{DF87AEB4-69AA-4CB5-A920-F21F38E7D22E}" destId="{B005F10C-09B0-49B9-BE7B-73CABED32A1C}" srcOrd="1" destOrd="0" presId="urn:microsoft.com/office/officeart/2005/8/layout/pyramid1"/>
    <dgm:cxn modelId="{AAA1080C-15D2-4F6B-A8F5-B12A4627EF4C}" type="presParOf" srcId="{E1AAD904-F57B-4874-9859-34D94E6B5BF3}" destId="{79748189-0182-4185-9B50-D218810CB298}" srcOrd="0" destOrd="0" presId="urn:microsoft.com/office/officeart/2005/8/layout/pyramid1"/>
    <dgm:cxn modelId="{3794BB49-362F-4BA2-9AE4-77071860AAEA}" type="presParOf" srcId="{79748189-0182-4185-9B50-D218810CB298}" destId="{00046F67-B6B6-428C-9C66-1AE3A2A7C4EB}" srcOrd="0" destOrd="0" presId="urn:microsoft.com/office/officeart/2005/8/layout/pyramid1"/>
    <dgm:cxn modelId="{FB705097-1031-4FC7-8622-F425FB573FB5}" type="presParOf" srcId="{79748189-0182-4185-9B50-D218810CB298}" destId="{B005F10C-09B0-49B9-BE7B-73CABED32A1C}" srcOrd="1" destOrd="0" presId="urn:microsoft.com/office/officeart/2005/8/layout/pyramid1"/>
    <dgm:cxn modelId="{0A5878A2-669D-4242-8C90-52DE9FE49CF2}" type="presParOf" srcId="{E1AAD904-F57B-4874-9859-34D94E6B5BF3}" destId="{3AF25D89-7319-425C-9D72-E32DEE039D69}" srcOrd="1" destOrd="0" presId="urn:microsoft.com/office/officeart/2005/8/layout/pyramid1"/>
    <dgm:cxn modelId="{98206AE0-6350-4A45-9F59-58A84C269E78}" type="presParOf" srcId="{3AF25D89-7319-425C-9D72-E32DEE039D69}" destId="{19BB3B87-07CB-4E31-80A7-231D425D5B11}" srcOrd="0" destOrd="0" presId="urn:microsoft.com/office/officeart/2005/8/layout/pyramid1"/>
    <dgm:cxn modelId="{7087541C-6FA3-4E34-B4F3-27C670E8AFE3}" type="presParOf" srcId="{3AF25D89-7319-425C-9D72-E32DEE039D69}" destId="{EBF458CC-FD4E-46DE-BC75-25E7358B2A4F}" srcOrd="1" destOrd="0" presId="urn:microsoft.com/office/officeart/2005/8/layout/pyramid1"/>
    <dgm:cxn modelId="{2CCA5D17-3104-4ED5-97D4-49CA7DFD7CFB}" type="presParOf" srcId="{E1AAD904-F57B-4874-9859-34D94E6B5BF3}" destId="{C90A3409-7E69-47E2-BE46-C1583DF21A47}" srcOrd="2" destOrd="0" presId="urn:microsoft.com/office/officeart/2005/8/layout/pyramid1"/>
    <dgm:cxn modelId="{D7480FFC-D457-4C9A-A676-98C89F0B12B8}" type="presParOf" srcId="{C90A3409-7E69-47E2-BE46-C1583DF21A47}" destId="{93FE9C29-04C5-4138-93F2-4FCC2D9FAB03}" srcOrd="0" destOrd="0" presId="urn:microsoft.com/office/officeart/2005/8/layout/pyramid1"/>
    <dgm:cxn modelId="{D8C3B4B5-1528-4EC0-8A2D-112BE183F51A}" type="presParOf" srcId="{C90A3409-7E69-47E2-BE46-C1583DF21A47}" destId="{55DB2F5D-E107-4213-B9A0-8E4B75092434}" srcOrd="1" destOrd="0" presId="urn:microsoft.com/office/officeart/2005/8/layout/pyramid1"/>
    <dgm:cxn modelId="{E2708780-CE34-4191-9051-60986A74840E}" type="presParOf" srcId="{E1AAD904-F57B-4874-9859-34D94E6B5BF3}" destId="{EA62C8C1-DFAD-42C8-9735-17330045BBA1}" srcOrd="3" destOrd="0" presId="urn:microsoft.com/office/officeart/2005/8/layout/pyramid1"/>
    <dgm:cxn modelId="{17A49E00-205A-42D3-8D80-F59016FE3411}" type="presParOf" srcId="{EA62C8C1-DFAD-42C8-9735-17330045BBA1}" destId="{1A08FA31-9ADC-44C9-AE47-7F758E557544}" srcOrd="0" destOrd="0" presId="urn:microsoft.com/office/officeart/2005/8/layout/pyramid1"/>
    <dgm:cxn modelId="{DA140709-CEE2-421C-905B-C5A033DA05B4}" type="presParOf" srcId="{EA62C8C1-DFAD-42C8-9735-17330045BBA1}" destId="{586D1813-86BE-401E-A2E8-D4F27E7A2734}" srcOrd="1" destOrd="0" presId="urn:microsoft.com/office/officeart/2005/8/layout/pyramid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A26DB4-1829-4DFA-A15E-A350D6C4D09E}" type="doc">
      <dgm:prSet loTypeId="urn:microsoft.com/office/officeart/2005/8/layout/arrow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89CFECC7-62CB-4D6B-8E01-7A8B37EB10CC}">
      <dgm:prSet phldrT="[Metin]" custT="1"/>
      <dgm:spPr/>
      <dgm:t>
        <a:bodyPr/>
        <a:lstStyle/>
        <a:p>
          <a:pPr algn="ctr"/>
          <a:r>
            <a:rPr lang="tr-TR" sz="4400" b="1" dirty="0" smtClean="0"/>
            <a:t>MİLLİ</a:t>
          </a:r>
          <a:endParaRPr lang="tr-TR" sz="4400" b="1" dirty="0"/>
        </a:p>
      </dgm:t>
    </dgm:pt>
    <dgm:pt modelId="{6349DBC9-6BAD-4852-8635-7D43B8FFACF0}" type="parTrans" cxnId="{1E1970D6-CB1A-4F41-81FE-0D4DC205EE53}">
      <dgm:prSet/>
      <dgm:spPr/>
      <dgm:t>
        <a:bodyPr/>
        <a:lstStyle/>
        <a:p>
          <a:pPr algn="ctr"/>
          <a:endParaRPr lang="tr-TR"/>
        </a:p>
      </dgm:t>
    </dgm:pt>
    <dgm:pt modelId="{D2B69F88-D19E-4A94-96E6-8E2F0841CC4C}" type="sibTrans" cxnId="{1E1970D6-CB1A-4F41-81FE-0D4DC205EE53}">
      <dgm:prSet/>
      <dgm:spPr/>
      <dgm:t>
        <a:bodyPr/>
        <a:lstStyle/>
        <a:p>
          <a:pPr algn="ctr"/>
          <a:endParaRPr lang="tr-TR"/>
        </a:p>
      </dgm:t>
    </dgm:pt>
    <dgm:pt modelId="{2F2BA222-4C67-4B71-9E7E-922CDF89B853}">
      <dgm:prSet phldrT="[Metin]" custT="1"/>
      <dgm:spPr/>
      <dgm:t>
        <a:bodyPr/>
        <a:lstStyle/>
        <a:p>
          <a:pPr algn="ctr"/>
          <a:r>
            <a:rPr lang="tr-TR" sz="2800" b="1" dirty="0" smtClean="0"/>
            <a:t>SİNYALİZASYON</a:t>
          </a:r>
          <a:endParaRPr lang="tr-TR" sz="2800" b="1" dirty="0"/>
        </a:p>
      </dgm:t>
    </dgm:pt>
    <dgm:pt modelId="{846DD762-99A5-456E-9942-FA5C9C92504D}" type="parTrans" cxnId="{EA5BFA9E-7528-45CB-B51E-0F6785CAA965}">
      <dgm:prSet/>
      <dgm:spPr/>
      <dgm:t>
        <a:bodyPr/>
        <a:lstStyle/>
        <a:p>
          <a:pPr algn="ctr"/>
          <a:endParaRPr lang="tr-TR"/>
        </a:p>
      </dgm:t>
    </dgm:pt>
    <dgm:pt modelId="{AC65E0F1-F54C-4B8E-9343-662A7DA129EB}" type="sibTrans" cxnId="{EA5BFA9E-7528-45CB-B51E-0F6785CAA965}">
      <dgm:prSet/>
      <dgm:spPr/>
      <dgm:t>
        <a:bodyPr/>
        <a:lstStyle/>
        <a:p>
          <a:pPr algn="ctr"/>
          <a:endParaRPr lang="tr-TR"/>
        </a:p>
      </dgm:t>
    </dgm:pt>
    <dgm:pt modelId="{80767264-CD51-437B-AA09-A968BE32D3CC}" type="pres">
      <dgm:prSet presAssocID="{BEA26DB4-1829-4DFA-A15E-A350D6C4D0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6C607D5-B007-4B74-8638-3464A5E1630B}" type="pres">
      <dgm:prSet presAssocID="{89CFECC7-62CB-4D6B-8E01-7A8B37EB10CC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0F3B73-7A47-44B0-90C9-4BC8406A6B69}" type="pres">
      <dgm:prSet presAssocID="{2F2BA222-4C67-4B71-9E7E-922CDF89B853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E1970D6-CB1A-4F41-81FE-0D4DC205EE53}" srcId="{BEA26DB4-1829-4DFA-A15E-A350D6C4D09E}" destId="{89CFECC7-62CB-4D6B-8E01-7A8B37EB10CC}" srcOrd="0" destOrd="0" parTransId="{6349DBC9-6BAD-4852-8635-7D43B8FFACF0}" sibTransId="{D2B69F88-D19E-4A94-96E6-8E2F0841CC4C}"/>
    <dgm:cxn modelId="{1A1A11AC-8E31-4815-B5D6-363AC7B36F16}" type="presOf" srcId="{2F2BA222-4C67-4B71-9E7E-922CDF89B853}" destId="{030F3B73-7A47-44B0-90C9-4BC8406A6B69}" srcOrd="0" destOrd="0" presId="urn:microsoft.com/office/officeart/2005/8/layout/arrow5"/>
    <dgm:cxn modelId="{EA500716-262C-466F-9070-1F257A2330F7}" type="presOf" srcId="{BEA26DB4-1829-4DFA-A15E-A350D6C4D09E}" destId="{80767264-CD51-437B-AA09-A968BE32D3CC}" srcOrd="0" destOrd="0" presId="urn:microsoft.com/office/officeart/2005/8/layout/arrow5"/>
    <dgm:cxn modelId="{EA5BFA9E-7528-45CB-B51E-0F6785CAA965}" srcId="{BEA26DB4-1829-4DFA-A15E-A350D6C4D09E}" destId="{2F2BA222-4C67-4B71-9E7E-922CDF89B853}" srcOrd="1" destOrd="0" parTransId="{846DD762-99A5-456E-9942-FA5C9C92504D}" sibTransId="{AC65E0F1-F54C-4B8E-9343-662A7DA129EB}"/>
    <dgm:cxn modelId="{E0223C53-D5BD-43CF-B03E-18427604E906}" type="presOf" srcId="{89CFECC7-62CB-4D6B-8E01-7A8B37EB10CC}" destId="{B6C607D5-B007-4B74-8638-3464A5E1630B}" srcOrd="0" destOrd="0" presId="urn:microsoft.com/office/officeart/2005/8/layout/arrow5"/>
    <dgm:cxn modelId="{E3308BE1-73FD-4388-B1AE-A24A7487589E}" type="presParOf" srcId="{80767264-CD51-437B-AA09-A968BE32D3CC}" destId="{B6C607D5-B007-4B74-8638-3464A5E1630B}" srcOrd="0" destOrd="0" presId="urn:microsoft.com/office/officeart/2005/8/layout/arrow5"/>
    <dgm:cxn modelId="{29D860A9-59BC-4CB4-A489-BD2C77960E13}" type="presParOf" srcId="{80767264-CD51-437B-AA09-A968BE32D3CC}" destId="{030F3B73-7A47-44B0-90C9-4BC8406A6B69}" srcOrd="1" destOrd="0" presId="urn:microsoft.com/office/officeart/2005/8/layout/arrow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46F67-B6B6-428C-9C66-1AE3A2A7C4EB}">
      <dsp:nvSpPr>
        <dsp:cNvPr id="0" name=""/>
        <dsp:cNvSpPr/>
      </dsp:nvSpPr>
      <dsp:spPr>
        <a:xfrm>
          <a:off x="2736297" y="0"/>
          <a:ext cx="2520293" cy="1646906"/>
        </a:xfrm>
        <a:prstGeom prst="trapezoid">
          <a:avLst>
            <a:gd name="adj" fmla="val 7708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b="1" kern="1200" dirty="0" smtClean="0"/>
            <a:t>ETCS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b="1" kern="1200" dirty="0" smtClean="0"/>
            <a:t>LEVEL 2</a:t>
          </a:r>
        </a:p>
      </dsp:txBody>
      <dsp:txXfrm>
        <a:off x="2736297" y="0"/>
        <a:ext cx="2520293" cy="1646906"/>
      </dsp:txXfrm>
    </dsp:sp>
    <dsp:sp modelId="{19BB3B87-07CB-4E31-80A7-231D425D5B11}">
      <dsp:nvSpPr>
        <dsp:cNvPr id="0" name=""/>
        <dsp:cNvSpPr/>
      </dsp:nvSpPr>
      <dsp:spPr>
        <a:xfrm>
          <a:off x="1561737" y="1646906"/>
          <a:ext cx="4869413" cy="1511631"/>
        </a:xfrm>
        <a:prstGeom prst="trapezoid">
          <a:avLst>
            <a:gd name="adj" fmla="val 7708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b="1" kern="1200" dirty="0" smtClean="0"/>
            <a:t>ETCS LEVEL 1</a:t>
          </a:r>
          <a:endParaRPr lang="tr-TR" sz="3700" b="1" kern="1200" dirty="0"/>
        </a:p>
      </dsp:txBody>
      <dsp:txXfrm>
        <a:off x="2413884" y="1646906"/>
        <a:ext cx="3165118" cy="1511631"/>
      </dsp:txXfrm>
    </dsp:sp>
    <dsp:sp modelId="{93FE9C29-04C5-4138-93F2-4FCC2D9FAB03}">
      <dsp:nvSpPr>
        <dsp:cNvPr id="0" name=""/>
        <dsp:cNvSpPr/>
      </dsp:nvSpPr>
      <dsp:spPr>
        <a:xfrm>
          <a:off x="672255" y="3158538"/>
          <a:ext cx="6648377" cy="1153922"/>
        </a:xfrm>
        <a:prstGeom prst="trapezoid">
          <a:avLst>
            <a:gd name="adj" fmla="val 7708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b="1" kern="1200" dirty="0" smtClean="0"/>
            <a:t>KUMANDA MERKEZİ VE BLOK SİNYALLERİ</a:t>
          </a:r>
          <a:endParaRPr lang="tr-TR" sz="3700" b="1" kern="1200" dirty="0"/>
        </a:p>
      </dsp:txBody>
      <dsp:txXfrm>
        <a:off x="1835721" y="3158538"/>
        <a:ext cx="4321445" cy="1153922"/>
      </dsp:txXfrm>
    </dsp:sp>
    <dsp:sp modelId="{1A08FA31-9ADC-44C9-AE47-7F758E557544}">
      <dsp:nvSpPr>
        <dsp:cNvPr id="0" name=""/>
        <dsp:cNvSpPr/>
      </dsp:nvSpPr>
      <dsp:spPr>
        <a:xfrm>
          <a:off x="0" y="4312461"/>
          <a:ext cx="7992888" cy="872114"/>
        </a:xfrm>
        <a:prstGeom prst="trapezoid">
          <a:avLst>
            <a:gd name="adj" fmla="val 7708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b="1" kern="1200" dirty="0" smtClean="0"/>
            <a:t>LOKAL KONTROL MASASI</a:t>
          </a:r>
          <a:endParaRPr lang="tr-TR" sz="3700" b="1" kern="1200" dirty="0"/>
        </a:p>
      </dsp:txBody>
      <dsp:txXfrm>
        <a:off x="1398755" y="4312461"/>
        <a:ext cx="5195377" cy="872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607D5-B007-4B74-8638-3464A5E1630B}">
      <dsp:nvSpPr>
        <dsp:cNvPr id="0" name=""/>
        <dsp:cNvSpPr/>
      </dsp:nvSpPr>
      <dsp:spPr>
        <a:xfrm rot="16200000">
          <a:off x="623" y="256518"/>
          <a:ext cx="3550963" cy="3550963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kern="1200" dirty="0" smtClean="0"/>
            <a:t>MİLLİ</a:t>
          </a:r>
          <a:endParaRPr lang="tr-TR" sz="4400" b="1" kern="1200" dirty="0"/>
        </a:p>
      </dsp:txBody>
      <dsp:txXfrm rot="5400000">
        <a:off x="624" y="1144258"/>
        <a:ext cx="2929544" cy="1775481"/>
      </dsp:txXfrm>
    </dsp:sp>
    <dsp:sp modelId="{030F3B73-7A47-44B0-90C9-4BC8406A6B69}">
      <dsp:nvSpPr>
        <dsp:cNvPr id="0" name=""/>
        <dsp:cNvSpPr/>
      </dsp:nvSpPr>
      <dsp:spPr>
        <a:xfrm rot="5400000">
          <a:off x="3749992" y="256518"/>
          <a:ext cx="3550963" cy="3550963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SİNYALİZASYON</a:t>
          </a:r>
          <a:endParaRPr lang="tr-TR" sz="2800" b="1" kern="1200" dirty="0"/>
        </a:p>
      </dsp:txBody>
      <dsp:txXfrm rot="-5400000">
        <a:off x="4371412" y="1144259"/>
        <a:ext cx="2929544" cy="1775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B41D9-E97D-4177-9C84-39D7A2A828DE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904D8-E97A-457E-BC8F-93D0C0C45C8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0328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04D8-E97A-457E-BC8F-93D0C0C45C8C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04D8-E97A-457E-BC8F-93D0C0C45C8C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04D8-E97A-457E-BC8F-93D0C0C45C8C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04D8-E97A-457E-BC8F-93D0C0C45C8C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04D8-E97A-457E-BC8F-93D0C0C45C8C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04D8-E97A-457E-BC8F-93D0C0C45C8C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3709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4411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85967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-S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90488"/>
            <a:ext cx="8555037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4 Dikdörtgen"/>
          <p:cNvSpPr/>
          <p:nvPr userDrawn="1"/>
        </p:nvSpPr>
        <p:spPr>
          <a:xfrm>
            <a:off x="8407400" y="6669088"/>
            <a:ext cx="358775" cy="179387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ED727E9-D290-4380-A1E1-76EECFD08335}" type="slidenum">
              <a:rPr lang="en-GB" sz="9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GB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cxnSp>
        <p:nvCxnSpPr>
          <p:cNvPr id="5" name="6 Düz Bağlayıcı"/>
          <p:cNvCxnSpPr/>
          <p:nvPr userDrawn="1"/>
        </p:nvCxnSpPr>
        <p:spPr>
          <a:xfrm>
            <a:off x="0" y="6648450"/>
            <a:ext cx="9144000" cy="0"/>
          </a:xfrm>
          <a:prstGeom prst="line">
            <a:avLst/>
          </a:prstGeom>
          <a:ln w="12700">
            <a:solidFill>
              <a:srgbClr val="3A66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19 Resim" descr="20090604_101949_204_1_64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59800" y="79375"/>
            <a:ext cx="558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>
            <a:spLocks noChangeArrowheads="1"/>
          </p:cNvSpPr>
          <p:nvPr userDrawn="1"/>
        </p:nvSpPr>
        <p:spPr bwMode="auto">
          <a:xfrm>
            <a:off x="8534400" y="457200"/>
            <a:ext cx="5445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1300" b="1" i="1">
                <a:solidFill>
                  <a:srgbClr val="0000CC"/>
                </a:solidFill>
                <a:latin typeface="Calibri" pitchFamily="34" charset="0"/>
              </a:rPr>
              <a:t>UDH</a:t>
            </a:r>
          </a:p>
        </p:txBody>
      </p:sp>
      <p:sp>
        <p:nvSpPr>
          <p:cNvPr id="9" name="1 Başlık Yer Tutucusu"/>
          <p:cNvSpPr>
            <a:spLocks noGrp="1"/>
          </p:cNvSpPr>
          <p:nvPr>
            <p:ph type="title"/>
          </p:nvPr>
        </p:nvSpPr>
        <p:spPr bwMode="auto">
          <a:xfrm>
            <a:off x="-180528" y="1484784"/>
            <a:ext cx="91440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tr-TR" sz="2000" kern="1200" noProof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tr-TR" dirty="0" smtClean="0"/>
              <a:t>Asıl başlık stili için tıklatın</a:t>
            </a:r>
            <a:endParaRPr lang="tr-TR" noProof="0" dirty="0" smtClean="0"/>
          </a:p>
        </p:txBody>
      </p:sp>
      <p:sp>
        <p:nvSpPr>
          <p:cNvPr id="8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 spc="100" baseline="0">
                <a:solidFill>
                  <a:srgbClr val="33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tr-TR"/>
              <a:t>28.12.2011</a:t>
            </a:r>
            <a:endParaRPr lang="en-GB" dirty="0"/>
          </a:p>
        </p:txBody>
      </p:sp>
      <p:sp>
        <p:nvSpPr>
          <p:cNvPr id="10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900" spc="200" baseline="0">
                <a:solidFill>
                  <a:srgbClr val="66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tr-TR"/>
              <a:t>TCDD’nin Mevcut Durumu, Gelişmeler ve Yerli Sanayinin Güçlendirilmesi</a:t>
            </a:r>
            <a:endParaRPr lang="en-GB"/>
          </a:p>
        </p:txBody>
      </p:sp>
    </p:spTree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5834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6899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8911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599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5252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7800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4673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98521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979DC-BE8B-4937-8D98-290D0AE976F8}" type="datetimeFigureOut">
              <a:rPr lang="tr-TR" smtClean="0"/>
              <a:pPr/>
              <a:t>19.06.2013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C6212-7A28-4A23-BE48-C1E7892C81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0932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8.emf"/><Relationship Id="rId10" Type="http://schemas.openxmlformats.org/officeDocument/2006/relationships/image" Target="../media/image19.png"/><Relationship Id="rId4" Type="http://schemas.openxmlformats.org/officeDocument/2006/relationships/image" Target="../media/image6.em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1614447" y="2260584"/>
            <a:ext cx="6170697" cy="830997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rgbClr val="FF0000"/>
              </a:gs>
              <a:gs pos="100000">
                <a:srgbClr val="FF00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 smtClean="0"/>
              <a:t>SİNYALİZASYON SİSTEMLERİNİN GELİŞİMİ VE</a:t>
            </a:r>
          </a:p>
          <a:p>
            <a:pPr algn="ctr"/>
            <a:r>
              <a:rPr lang="tr-TR" sz="2400" b="1" dirty="0" smtClean="0"/>
              <a:t>ETCS SİSTEMLERİ</a:t>
            </a:r>
            <a:endParaRPr lang="tr-TR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50 Metin kutusu"/>
          <p:cNvSpPr txBox="1"/>
          <p:nvPr/>
        </p:nvSpPr>
        <p:spPr>
          <a:xfrm>
            <a:off x="2502024" y="861440"/>
            <a:ext cx="41399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ERTMS/ETCS LEVEL 2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91" name="7 Metin kutusu"/>
          <p:cNvSpPr txBox="1"/>
          <p:nvPr/>
        </p:nvSpPr>
        <p:spPr>
          <a:xfrm>
            <a:off x="7173056" y="5747645"/>
            <a:ext cx="927720" cy="26161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100" dirty="0" smtClean="0"/>
              <a:t>EUROBALİSE</a:t>
            </a:r>
            <a:endParaRPr lang="tr-TR" sz="1100" dirty="0"/>
          </a:p>
        </p:txBody>
      </p:sp>
      <p:sp>
        <p:nvSpPr>
          <p:cNvPr id="42" name="7 Metin kutusu"/>
          <p:cNvSpPr txBox="1"/>
          <p:nvPr/>
        </p:nvSpPr>
        <p:spPr>
          <a:xfrm>
            <a:off x="7219921" y="5740950"/>
            <a:ext cx="927720" cy="26161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100" dirty="0" smtClean="0"/>
              <a:t>SABİT BALİSE</a:t>
            </a:r>
            <a:endParaRPr lang="tr-TR" sz="1100" dirty="0"/>
          </a:p>
        </p:txBody>
      </p:sp>
      <p:sp>
        <p:nvSpPr>
          <p:cNvPr id="51" name="50 Metin kutusu"/>
          <p:cNvSpPr txBox="1"/>
          <p:nvPr/>
        </p:nvSpPr>
        <p:spPr>
          <a:xfrm>
            <a:off x="2502024" y="857232"/>
            <a:ext cx="41399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KONVANSİYONEL HATLAR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89" name="50 Metin kutusu"/>
          <p:cNvSpPr txBox="1"/>
          <p:nvPr/>
        </p:nvSpPr>
        <p:spPr>
          <a:xfrm>
            <a:off x="2502024" y="861440"/>
            <a:ext cx="41399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ERTMS/ETCS LEVEL 1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43" name="7 Metin kutusu"/>
          <p:cNvSpPr txBox="1"/>
          <p:nvPr/>
        </p:nvSpPr>
        <p:spPr>
          <a:xfrm>
            <a:off x="5713915" y="1660681"/>
            <a:ext cx="2126091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TSİ KUMANDA MERKEZİ</a:t>
            </a:r>
            <a:endParaRPr lang="tr-TR" sz="1400" b="1" dirty="0"/>
          </a:p>
        </p:txBody>
      </p:sp>
      <p:pic>
        <p:nvPicPr>
          <p:cNvPr id="47" name="Picture 3" descr="C:\Documents and Settings\kadir\Desktop\adsı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4840" y="1376897"/>
            <a:ext cx="1710711" cy="936901"/>
          </a:xfrm>
          <a:prstGeom prst="rect">
            <a:avLst/>
          </a:prstGeom>
          <a:noFill/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85" y="2492896"/>
            <a:ext cx="1980220" cy="86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1" y="4778102"/>
            <a:ext cx="6572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10" y="4829684"/>
            <a:ext cx="6762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7" y="4817073"/>
            <a:ext cx="6667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15" y="4815167"/>
            <a:ext cx="628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7" y="3608129"/>
            <a:ext cx="6381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7 Metin kutusu"/>
          <p:cNvSpPr txBox="1"/>
          <p:nvPr/>
        </p:nvSpPr>
        <p:spPr>
          <a:xfrm>
            <a:off x="5729220" y="2741177"/>
            <a:ext cx="2110786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ELEKTRONİK ANKLAŞMAN</a:t>
            </a:r>
            <a:endParaRPr lang="tr-TR" sz="1400" b="1" dirty="0"/>
          </a:p>
        </p:txBody>
      </p:sp>
      <p:sp>
        <p:nvSpPr>
          <p:cNvPr id="53" name="7 Metin kutusu"/>
          <p:cNvSpPr txBox="1"/>
          <p:nvPr/>
        </p:nvSpPr>
        <p:spPr>
          <a:xfrm>
            <a:off x="6102276" y="3753243"/>
            <a:ext cx="1453884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NESNE KONTROL</a:t>
            </a:r>
            <a:endParaRPr lang="tr-TR" sz="1400" b="1" dirty="0"/>
          </a:p>
        </p:txBody>
      </p:sp>
      <p:pic>
        <p:nvPicPr>
          <p:cNvPr id="2055" name="Picture 7" descr="E:\SİNYAL İŞLETME DOSYALARI\RESİMLER\sinyal resimleri\dym-101_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15167"/>
            <a:ext cx="657225" cy="649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7 Metin kutusu"/>
          <p:cNvSpPr txBox="1"/>
          <p:nvPr/>
        </p:nvSpPr>
        <p:spPr>
          <a:xfrm>
            <a:off x="7308304" y="5726050"/>
            <a:ext cx="755225" cy="26161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100" dirty="0" smtClean="0"/>
              <a:t>ATS</a:t>
            </a:r>
            <a:endParaRPr lang="tr-TR" sz="1100" dirty="0"/>
          </a:p>
        </p:txBody>
      </p:sp>
      <p:sp>
        <p:nvSpPr>
          <p:cNvPr id="56" name="7 Metin kutusu"/>
          <p:cNvSpPr txBox="1"/>
          <p:nvPr/>
        </p:nvSpPr>
        <p:spPr>
          <a:xfrm>
            <a:off x="5400305" y="5748645"/>
            <a:ext cx="1403943" cy="24622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000" b="1" dirty="0" smtClean="0"/>
              <a:t>HEMZEMİN GEÇİTLER</a:t>
            </a:r>
            <a:endParaRPr lang="tr-TR" sz="1000" b="1" dirty="0"/>
          </a:p>
        </p:txBody>
      </p:sp>
      <p:sp>
        <p:nvSpPr>
          <p:cNvPr id="57" name="7 Metin kutusu"/>
          <p:cNvSpPr txBox="1"/>
          <p:nvPr/>
        </p:nvSpPr>
        <p:spPr>
          <a:xfrm>
            <a:off x="3967229" y="5748645"/>
            <a:ext cx="1105699" cy="24622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000" b="1" dirty="0" smtClean="0"/>
              <a:t>RAY DEVRELERİ</a:t>
            </a:r>
            <a:endParaRPr lang="tr-TR" sz="1000" b="1" dirty="0"/>
          </a:p>
        </p:txBody>
      </p:sp>
      <p:sp>
        <p:nvSpPr>
          <p:cNvPr id="58" name="7 Metin kutusu"/>
          <p:cNvSpPr txBox="1"/>
          <p:nvPr/>
        </p:nvSpPr>
        <p:spPr>
          <a:xfrm>
            <a:off x="2393822" y="5733256"/>
            <a:ext cx="1376250" cy="26161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MAKAS MOTORLARI</a:t>
            </a:r>
            <a:endParaRPr lang="tr-TR" sz="1100" b="1" dirty="0"/>
          </a:p>
        </p:txBody>
      </p:sp>
      <p:sp>
        <p:nvSpPr>
          <p:cNvPr id="62" name="7 Metin kutusu"/>
          <p:cNvSpPr txBox="1"/>
          <p:nvPr/>
        </p:nvSpPr>
        <p:spPr>
          <a:xfrm>
            <a:off x="915421" y="5733256"/>
            <a:ext cx="936104" cy="26161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SİNYALLER</a:t>
            </a:r>
            <a:endParaRPr lang="tr-TR" sz="1100" b="1" dirty="0"/>
          </a:p>
        </p:txBody>
      </p:sp>
      <p:cxnSp>
        <p:nvCxnSpPr>
          <p:cNvPr id="3" name="Düz Bağlayıcı 2"/>
          <p:cNvCxnSpPr>
            <a:stCxn id="2054" idx="2"/>
            <a:endCxn id="2052" idx="0"/>
          </p:cNvCxnSpPr>
          <p:nvPr/>
        </p:nvCxnSpPr>
        <p:spPr>
          <a:xfrm>
            <a:off x="4410195" y="4274879"/>
            <a:ext cx="14287" cy="54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irsek Bağlayıcısı 11"/>
          <p:cNvCxnSpPr>
            <a:stCxn id="2050" idx="0"/>
            <a:endCxn id="2055" idx="0"/>
          </p:cNvCxnSpPr>
          <p:nvPr/>
        </p:nvCxnSpPr>
        <p:spPr>
          <a:xfrm rot="16200000" flipH="1">
            <a:off x="4491662" y="1669913"/>
            <a:ext cx="37065" cy="6253443"/>
          </a:xfrm>
          <a:prstGeom prst="bentConnector3">
            <a:avLst>
              <a:gd name="adj1" fmla="val -6167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/>
          <p:cNvCxnSpPr>
            <a:stCxn id="2051" idx="0"/>
          </p:cNvCxnSpPr>
          <p:nvPr/>
        </p:nvCxnSpPr>
        <p:spPr>
          <a:xfrm flipH="1" flipV="1">
            <a:off x="3081947" y="4545976"/>
            <a:ext cx="1" cy="283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Düz Bağlayıcı 76"/>
          <p:cNvCxnSpPr/>
          <p:nvPr/>
        </p:nvCxnSpPr>
        <p:spPr>
          <a:xfrm flipH="1" flipV="1">
            <a:off x="6034725" y="4545976"/>
            <a:ext cx="1" cy="283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/>
          <p:cNvCxnSpPr>
            <a:stCxn id="47" idx="2"/>
            <a:endCxn id="48" idx="0"/>
          </p:cNvCxnSpPr>
          <p:nvPr/>
        </p:nvCxnSpPr>
        <p:spPr>
          <a:xfrm flipH="1">
            <a:off x="4410195" y="2313798"/>
            <a:ext cx="1" cy="179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Bağlayıcı 24"/>
          <p:cNvCxnSpPr>
            <a:stCxn id="48" idx="2"/>
            <a:endCxn id="2054" idx="0"/>
          </p:cNvCxnSpPr>
          <p:nvPr/>
        </p:nvCxnSpPr>
        <p:spPr>
          <a:xfrm>
            <a:off x="4410195" y="3358791"/>
            <a:ext cx="0" cy="249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441" y="4796634"/>
            <a:ext cx="7429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Resim 91"/>
          <p:cNvPicPr/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01" y="3014561"/>
            <a:ext cx="1442923" cy="846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37" name="Düz Bağlayıcı 14336"/>
          <p:cNvCxnSpPr>
            <a:stCxn id="92" idx="3"/>
            <a:endCxn id="48" idx="1"/>
          </p:cNvCxnSpPr>
          <p:nvPr/>
        </p:nvCxnSpPr>
        <p:spPr>
          <a:xfrm flipV="1">
            <a:off x="2502024" y="2925844"/>
            <a:ext cx="918061" cy="511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7 Metin kutusu"/>
          <p:cNvSpPr txBox="1"/>
          <p:nvPr/>
        </p:nvSpPr>
        <p:spPr>
          <a:xfrm>
            <a:off x="915421" y="3907131"/>
            <a:ext cx="1677531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ONBOARD LEVEL 1</a:t>
            </a:r>
            <a:endParaRPr lang="tr-TR" sz="1400" b="1" dirty="0"/>
          </a:p>
        </p:txBody>
      </p:sp>
      <p:sp>
        <p:nvSpPr>
          <p:cNvPr id="34" name="50 Metin kutusu"/>
          <p:cNvSpPr txBox="1"/>
          <p:nvPr/>
        </p:nvSpPr>
        <p:spPr>
          <a:xfrm>
            <a:off x="870236" y="1660681"/>
            <a:ext cx="16837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GSM-R</a:t>
            </a:r>
          </a:p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Ve</a:t>
            </a:r>
          </a:p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 RBC 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3" y="1311314"/>
            <a:ext cx="581806" cy="145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Düz Bağlayıcı 4"/>
          <p:cNvCxnSpPr>
            <a:stCxn id="34" idx="3"/>
            <a:endCxn id="48" idx="1"/>
          </p:cNvCxnSpPr>
          <p:nvPr/>
        </p:nvCxnSpPr>
        <p:spPr>
          <a:xfrm>
            <a:off x="2553936" y="2122346"/>
            <a:ext cx="866149" cy="80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29" y="4801914"/>
            <a:ext cx="7429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7 Metin kutusu"/>
          <p:cNvSpPr txBox="1"/>
          <p:nvPr/>
        </p:nvSpPr>
        <p:spPr>
          <a:xfrm>
            <a:off x="915421" y="3909012"/>
            <a:ext cx="1677531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ONBOARD LEVEL 2</a:t>
            </a:r>
            <a:endParaRPr lang="tr-TR" sz="1400" b="1" dirty="0"/>
          </a:p>
        </p:txBody>
      </p:sp>
      <p:sp>
        <p:nvSpPr>
          <p:cNvPr id="39" name="7 Metin kutusu"/>
          <p:cNvSpPr txBox="1"/>
          <p:nvPr/>
        </p:nvSpPr>
        <p:spPr>
          <a:xfrm>
            <a:off x="915421" y="5670212"/>
            <a:ext cx="936104" cy="43088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100" b="1" dirty="0" smtClean="0"/>
              <a:t>SİNYALLER</a:t>
            </a:r>
          </a:p>
          <a:p>
            <a:pPr algn="ctr"/>
            <a:r>
              <a:rPr lang="tr-TR" sz="1100" b="1" dirty="0" smtClean="0"/>
              <a:t>(OPSİYONEL)</a:t>
            </a:r>
            <a:endParaRPr lang="tr-TR" sz="1100" b="1" dirty="0"/>
          </a:p>
        </p:txBody>
      </p:sp>
    </p:spTree>
    <p:extLst>
      <p:ext uri="{BB962C8B-B14F-4D97-AF65-F5344CB8AC3E}">
        <p14:creationId xmlns="" xmlns:p14="http://schemas.microsoft.com/office/powerpoint/2010/main" val="2355006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1" grpId="0" animBg="1"/>
      <p:bldP spid="91" grpId="1" animBg="1"/>
      <p:bldP spid="42" grpId="0" animBg="1"/>
      <p:bldP spid="51" grpId="0" animBg="1"/>
      <p:bldP spid="51" grpId="1" animBg="1"/>
      <p:bldP spid="89" grpId="0" animBg="1"/>
      <p:bldP spid="89" grpId="1" animBg="1"/>
      <p:bldP spid="43" grpId="0" animBg="1"/>
      <p:bldP spid="52" grpId="0" animBg="1"/>
      <p:bldP spid="53" grpId="0" animBg="1"/>
      <p:bldP spid="55" grpId="0" animBg="1"/>
      <p:bldP spid="55" grpId="1" animBg="1"/>
      <p:bldP spid="56" grpId="0" animBg="1"/>
      <p:bldP spid="57" grpId="0" animBg="1"/>
      <p:bldP spid="58" grpId="0" animBg="1"/>
      <p:bldP spid="62" grpId="0" animBg="1"/>
      <p:bldP spid="97" grpId="0" animBg="1"/>
      <p:bldP spid="34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="" xmlns:p14="http://schemas.microsoft.com/office/powerpoint/2010/main" val="4192539949"/>
              </p:ext>
            </p:extLst>
          </p:nvPr>
        </p:nvGraphicFramePr>
        <p:xfrm>
          <a:off x="827584" y="980728"/>
          <a:ext cx="79928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ağ Ok 3"/>
          <p:cNvSpPr/>
          <p:nvPr/>
        </p:nvSpPr>
        <p:spPr>
          <a:xfrm>
            <a:off x="480084" y="1500174"/>
            <a:ext cx="2520280" cy="150019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002060"/>
                </a:solidFill>
              </a:rPr>
              <a:t>GSM-R İÇİN TÜRKSAT DEVREYE GİRECEKTİR</a:t>
            </a:r>
            <a:endParaRPr lang="tr-T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AsOne/>
      </p:bldGraphic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="" xmlns:p14="http://schemas.microsoft.com/office/powerpoint/2010/main" val="985313610"/>
              </p:ext>
            </p:extLst>
          </p:nvPr>
        </p:nvGraphicFramePr>
        <p:xfrm>
          <a:off x="921210" y="1556792"/>
          <a:ext cx="73015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28774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4398"/>
            <a:ext cx="7992888" cy="419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827087" y="836712"/>
            <a:ext cx="7489825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BC7000"/>
                  </a:solidFill>
                  <a:round/>
                  <a:headEnd/>
                  <a:tailEnd/>
                </a:ln>
                <a:solidFill>
                  <a:srgbClr val="BC7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ORTAKLAR-DENİZLİ PROJESİ</a:t>
            </a:r>
            <a:endParaRPr lang="tr-TR" sz="3600" i="1" kern="10" dirty="0">
              <a:ln w="9525">
                <a:solidFill>
                  <a:srgbClr val="BC7000"/>
                </a:solidFill>
                <a:round/>
                <a:headEnd/>
                <a:tailEnd/>
              </a:ln>
              <a:solidFill>
                <a:srgbClr val="BC7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2779930"/>
      </p:ext>
    </p:extLst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000100" y="1052736"/>
            <a:ext cx="7489825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BC7000"/>
                  </a:solidFill>
                  <a:round/>
                  <a:headEnd/>
                  <a:tailEnd/>
                </a:ln>
                <a:solidFill>
                  <a:srgbClr val="BC7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ORTAKLAR-DENİZLİ PROJESİ</a:t>
            </a:r>
            <a:endParaRPr lang="tr-TR" sz="3600" i="1" kern="10" dirty="0">
              <a:ln w="9525">
                <a:solidFill>
                  <a:srgbClr val="BC7000"/>
                </a:solidFill>
                <a:round/>
                <a:headEnd/>
                <a:tailEnd/>
              </a:ln>
              <a:solidFill>
                <a:srgbClr val="BC7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50404" y="2536819"/>
            <a:ext cx="8199438" cy="31244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800" b="1" dirty="0"/>
          </a:p>
          <a:p>
            <a:pPr algn="just"/>
            <a:r>
              <a:rPr lang="tr-TR" sz="2400" b="1" dirty="0"/>
              <a:t>PROJE KAPSAMINDA ORTAKLAR - DENİZLİ ARASINDAKİ 14 İSTASYONDA  LOKAL KUMANDA KONSOLLU BİLDİRİ SİSTEMİ KURULACAKTIR</a:t>
            </a:r>
            <a:r>
              <a:rPr lang="tr-TR" sz="2400" b="1" dirty="0" smtClean="0"/>
              <a:t>.</a:t>
            </a:r>
          </a:p>
          <a:p>
            <a:pPr marL="0" indent="0" algn="just">
              <a:buNone/>
            </a:pPr>
            <a:endParaRPr lang="tr-TR" sz="2400" b="1" dirty="0"/>
          </a:p>
          <a:p>
            <a:pPr>
              <a:lnSpc>
                <a:spcPct val="80000"/>
              </a:lnSpc>
            </a:pPr>
            <a:r>
              <a:rPr lang="tr-TR" sz="2400" b="1" dirty="0"/>
              <a:t>ANKLAŞMAN YAZILIMI VE DONANIMI TÜBİTAK BİLGEM TARAFINDAN, YOLBOYU EKİPMANLARI VE KABLOLAMA TCDD TARAFINDAN YAPILACAKTIR</a:t>
            </a:r>
            <a:r>
              <a:rPr lang="tr-TR" sz="2400" b="1" dirty="0" smtClean="0"/>
              <a:t>.</a:t>
            </a:r>
            <a:endParaRPr lang="tr-TR" sz="2400" b="1" dirty="0"/>
          </a:p>
        </p:txBody>
      </p:sp>
    </p:spTree>
    <p:extLst>
      <p:ext uri="{BB962C8B-B14F-4D97-AF65-F5344CB8AC3E}">
        <p14:creationId xmlns="" xmlns:p14="http://schemas.microsoft.com/office/powerpoint/2010/main" val="1764131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823471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124744"/>
            <a:ext cx="7344816" cy="526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0312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823471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934244" y="2571167"/>
            <a:ext cx="7489825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BC7000"/>
                  </a:solidFill>
                  <a:round/>
                  <a:headEnd/>
                  <a:tailEnd/>
                </a:ln>
                <a:solidFill>
                  <a:srgbClr val="BC7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YAPILAN ÇALIŞMALAR</a:t>
            </a:r>
            <a:endParaRPr lang="tr-TR" sz="3600" i="1" kern="10" dirty="0">
              <a:ln w="9525">
                <a:solidFill>
                  <a:srgbClr val="BC7000"/>
                </a:solidFill>
                <a:round/>
                <a:headEnd/>
                <a:tailEnd/>
              </a:ln>
              <a:solidFill>
                <a:srgbClr val="BC7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8763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pic>
        <p:nvPicPr>
          <p:cNvPr id="2050" name="Picture 2" descr="E:\SİNYAL İŞLETME DOSYALARI\yerli sinyal\Buharkent 2\DSCF4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4428"/>
            <a:ext cx="4679156" cy="2754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SİNYAL İŞLETME DOSYALARI\yerli sinyal\Buharkent 1\DSCF4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4894" y="1641573"/>
            <a:ext cx="5648906" cy="4214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SİNYAL İŞLETME DOSYALARI\yerli sinyal\Buharkent 1\DSCF42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7661"/>
            <a:ext cx="4572000" cy="268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46577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pic>
        <p:nvPicPr>
          <p:cNvPr id="4098" name="Picture 2" descr="E:\SİNYAL İŞLETME DOSYALARI\yerli sinyal\Buharkent 1\DSCF4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1575"/>
            <a:ext cx="4571999" cy="2831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İNYAL İŞLETME DOSYALARI\yerli sinyal\Buharkent 1\IMAG0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15" y="741575"/>
            <a:ext cx="4436987" cy="2831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SİNYAL İŞLETME DOSYALARI\yerli sinyal\Buharkent 1\DSCF42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789040"/>
            <a:ext cx="4571999" cy="2880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SİNYAL İŞLETME DOSYALARI\yerli sinyal\Buharkent 1\DSCF43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15" y="3789040"/>
            <a:ext cx="4421385" cy="2880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100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7106" name="Picture 2" descr="C:\UDSP 14.01.2013\BUHARKENT\Buharkent-8(2013042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230550"/>
              </p:ext>
            </p:extLst>
          </p:nvPr>
        </p:nvGraphicFramePr>
        <p:xfrm>
          <a:off x="466689" y="716301"/>
          <a:ext cx="8424936" cy="55900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73263"/>
                <a:gridCol w="4751673"/>
              </a:tblGrid>
              <a:tr h="40844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TCDD ŞEBEKESİNDE KULLANILMAKTA OLAN  SİNYALİZASYON SİSTEMLERİ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290294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DRS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SİRKECİ HALKALI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WESTİGHAUSE 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KAYAŞ-HARDARPAŞA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rowSpan="3">
                  <a:txBody>
                    <a:bodyPr/>
                    <a:lstStyle/>
                    <a:p>
                      <a:endParaRPr lang="tr-TR" sz="1400" dirty="0" smtClean="0"/>
                    </a:p>
                    <a:p>
                      <a:r>
                        <a:rPr lang="tr-TR" sz="1400" dirty="0" smtClean="0"/>
                        <a:t>ISKRA SİSTEMİ 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İSKENDERUN-DİVRİĞİ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vMerge="1"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KAYAŞ-ÇETİNKAYA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vMerge="1"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ANKARA GAR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rowSpan="2">
                  <a:txBody>
                    <a:bodyPr/>
                    <a:lstStyle/>
                    <a:p>
                      <a:endParaRPr lang="tr-TR" sz="1400" dirty="0" smtClean="0"/>
                    </a:p>
                    <a:p>
                      <a:r>
                        <a:rPr lang="tr-TR" sz="1400" dirty="0" smtClean="0"/>
                        <a:t>NİPPON SİGNAL 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KAYAŞ-KAPIKULE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vMerge="1"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İZMİR BANLİYO BÖLGESİ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rowSpan="2">
                  <a:txBody>
                    <a:bodyPr/>
                    <a:lstStyle/>
                    <a:p>
                      <a:endParaRPr lang="tr-TR" sz="1400" dirty="0" smtClean="0"/>
                    </a:p>
                    <a:p>
                      <a:r>
                        <a:rPr lang="tr-TR" sz="1400" dirty="0" smtClean="0"/>
                        <a:t>ALSTOM 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HANLI-KAYAŞ CTC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vMerge="1"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ESKİŞEHİR-KÜTAHYA-BALIKESİR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rowSpan="2">
                  <a:txBody>
                    <a:bodyPr/>
                    <a:lstStyle/>
                    <a:p>
                      <a:endParaRPr lang="tr-TR" sz="1400" dirty="0" smtClean="0"/>
                    </a:p>
                    <a:p>
                      <a:r>
                        <a:rPr lang="tr-TR" sz="1400" dirty="0" smtClean="0"/>
                        <a:t>THALES 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ANKARA-ESKİŞEHİR YHT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vMerge="1"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CUMAOVASI-TEPEKÖY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rowSpan="2">
                  <a:txBody>
                    <a:bodyPr/>
                    <a:lstStyle/>
                    <a:p>
                      <a:endParaRPr lang="tr-TR" sz="1400" dirty="0" smtClean="0"/>
                    </a:p>
                    <a:p>
                      <a:r>
                        <a:rPr lang="tr-TR" sz="1400" dirty="0" smtClean="0"/>
                        <a:t>DİMETRONİC 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POLATLI-KONYA YHT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 vMerge="1"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BANDIRMA-MANİSA-MENEMEN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tr-TR" sz="1400" dirty="0" smtClean="0"/>
                        <a:t>ELİOP-CAFF 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PEHLİVANKÖY-HUDUT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tr-TR" sz="1400" dirty="0" smtClean="0"/>
                        <a:t>ANSALDO STS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B.KÖPRÜ-YENİCE,MERSİN-T.KALE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tr-TR" sz="1400" dirty="0" smtClean="0"/>
                        <a:t>ULTRA (AZD PRAHA)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TEKİRDAĞ-MURATLI</a:t>
                      </a:r>
                      <a:endParaRPr lang="tr-TR" sz="1400" b="1" dirty="0"/>
                    </a:p>
                  </a:txBody>
                  <a:tcPr/>
                </a:tc>
              </a:tr>
              <a:tr h="290294"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tr-TR" sz="1400" dirty="0" smtClean="0"/>
                        <a:t>BOMBARDİER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IRMAK-ZONGULDAK</a:t>
                      </a:r>
                      <a:endParaRPr lang="tr-TR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84366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8130" name="Picture 2" descr="C:\UDSP 14.01.2013\BUHARKENT\Buharkent-9(2013042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9154" name="Picture 2" descr="C:\UDSP 14.01.2013\BUHARKENT\Buharkent-29(201305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4034" name="Picture 2" descr="C:\UDSP 14.01.2013\BUHARKENT\Buharkent-36(201305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30046" y="-8143956"/>
            <a:ext cx="12000000" cy="9000000"/>
          </a:xfrm>
          <a:prstGeom prst="rect">
            <a:avLst/>
          </a:prstGeom>
          <a:noFill/>
        </p:spPr>
      </p:pic>
      <p:pic>
        <p:nvPicPr>
          <p:cNvPr id="4" name="Picture 2" descr="C:\UDSP 14.01.2013\BUHARKENT\Buharkent-36(201305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77646" y="-7991556"/>
            <a:ext cx="12000000" cy="9000000"/>
          </a:xfrm>
          <a:prstGeom prst="rect">
            <a:avLst/>
          </a:prstGeom>
          <a:noFill/>
        </p:spPr>
      </p:pic>
      <p:pic>
        <p:nvPicPr>
          <p:cNvPr id="44036" name="Picture 4" descr="C:\UDSP 14.01.2013\BUHARKENT\Buharkent-36(2013052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5024"/>
            <a:ext cx="8643966" cy="64829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5058" name="Picture 2" descr="C:\UDSP 14.01.2013\BUHARKENT\Buharkent-31(201305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6082" name="Picture 2" descr="C:\UDSP 14.01.2013\BUHARKENT\Buharkent-39(201305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024508" y="2708920"/>
            <a:ext cx="7489825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BC7000"/>
                  </a:solidFill>
                  <a:round/>
                  <a:headEnd/>
                  <a:tailEnd/>
                </a:ln>
                <a:solidFill>
                  <a:srgbClr val="BC7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AFYON-DENİZLİ-ISPARTA-BURDUR</a:t>
            </a:r>
          </a:p>
          <a:p>
            <a:pPr algn="ctr"/>
            <a:r>
              <a:rPr lang="tr-TR" sz="3600" i="1" kern="10" dirty="0" smtClean="0">
                <a:ln w="9525">
                  <a:solidFill>
                    <a:srgbClr val="BC7000"/>
                  </a:solidFill>
                  <a:round/>
                  <a:headEnd/>
                  <a:tailEnd/>
                </a:ln>
                <a:solidFill>
                  <a:srgbClr val="BC7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PROJEKSİYONU</a:t>
            </a:r>
            <a:endParaRPr lang="tr-TR" sz="3600" i="1" kern="10" dirty="0">
              <a:ln w="9525">
                <a:solidFill>
                  <a:srgbClr val="BC7000"/>
                </a:solidFill>
                <a:round/>
                <a:headEnd/>
                <a:tailEnd/>
              </a:ln>
              <a:solidFill>
                <a:srgbClr val="BC7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445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07950" y="836613"/>
            <a:ext cx="288131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r-TR" b="1" dirty="0"/>
              <a:t>Amaç</a:t>
            </a:r>
            <a:r>
              <a:rPr lang="en-US" dirty="0"/>
              <a:t>:</a:t>
            </a:r>
          </a:p>
          <a:p>
            <a:r>
              <a:rPr lang="en-US" dirty="0" err="1"/>
              <a:t>Belirlenmiş</a:t>
            </a:r>
            <a:r>
              <a:rPr lang="en-US" dirty="0"/>
              <a:t> </a:t>
            </a:r>
            <a:r>
              <a:rPr lang="en-US" dirty="0" err="1"/>
              <a:t>demiryolu</a:t>
            </a:r>
            <a:r>
              <a:rPr lang="en-US" dirty="0"/>
              <a:t> </a:t>
            </a:r>
            <a:r>
              <a:rPr lang="en-US" dirty="0" err="1"/>
              <a:t>bölgesinin</a:t>
            </a:r>
            <a:r>
              <a:rPr lang="en-US" dirty="0"/>
              <a:t> </a:t>
            </a:r>
            <a:r>
              <a:rPr lang="en-US" dirty="0" err="1"/>
              <a:t>sinyalizasyon</a:t>
            </a:r>
            <a:r>
              <a:rPr lang="en-US" dirty="0"/>
              <a:t> </a:t>
            </a:r>
            <a:r>
              <a:rPr lang="en-US" dirty="0" err="1"/>
              <a:t>sistemlerinin</a:t>
            </a:r>
            <a:r>
              <a:rPr lang="en-US" dirty="0"/>
              <a:t> </a:t>
            </a:r>
            <a:r>
              <a:rPr lang="en-US" dirty="0" err="1"/>
              <a:t>yerli</a:t>
            </a:r>
            <a:r>
              <a:rPr lang="en-US" dirty="0"/>
              <a:t> </a:t>
            </a:r>
            <a:r>
              <a:rPr lang="en-US" dirty="0" err="1"/>
              <a:t>teknoloji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geliştirilmesi</a:t>
            </a:r>
            <a:r>
              <a:rPr lang="en-US" dirty="0"/>
              <a:t>, </a:t>
            </a:r>
            <a:r>
              <a:rPr lang="en-US" dirty="0" err="1"/>
              <a:t>sertifiye</a:t>
            </a:r>
            <a:r>
              <a:rPr lang="en-US" dirty="0"/>
              <a:t> </a:t>
            </a:r>
            <a:r>
              <a:rPr lang="en-US" dirty="0" err="1"/>
              <a:t>edilmesi</a:t>
            </a:r>
            <a:r>
              <a:rPr lang="en-US" dirty="0"/>
              <a:t>, </a:t>
            </a:r>
            <a:r>
              <a:rPr lang="en-US" dirty="0" err="1"/>
              <a:t>faaliyete</a:t>
            </a:r>
            <a:r>
              <a:rPr lang="en-US" dirty="0"/>
              <a:t> </a:t>
            </a:r>
            <a:r>
              <a:rPr lang="en-US" dirty="0" err="1"/>
              <a:t>alınması</a:t>
            </a:r>
            <a:endParaRPr lang="en-US" dirty="0"/>
          </a:p>
          <a:p>
            <a:r>
              <a:rPr lang="en-US" b="1" dirty="0" err="1"/>
              <a:t>Hedefler</a:t>
            </a:r>
            <a:r>
              <a:rPr lang="en-US" b="1" dirty="0"/>
              <a:t>:</a:t>
            </a:r>
          </a:p>
          <a:p>
            <a:pPr>
              <a:buFontTx/>
              <a:buChar char="•"/>
            </a:pPr>
            <a:r>
              <a:rPr lang="en-US" dirty="0"/>
              <a:t>UDSP </a:t>
            </a:r>
            <a:r>
              <a:rPr lang="en-US" dirty="0" err="1"/>
              <a:t>kapsamında</a:t>
            </a:r>
            <a:r>
              <a:rPr lang="en-US" dirty="0"/>
              <a:t> </a:t>
            </a:r>
            <a:r>
              <a:rPr lang="en-US" dirty="0" err="1"/>
              <a:t>geliştirilen</a:t>
            </a:r>
            <a:r>
              <a:rPr lang="en-US" dirty="0"/>
              <a:t> </a:t>
            </a:r>
            <a:r>
              <a:rPr lang="en-US" dirty="0" err="1"/>
              <a:t>sistemlerin</a:t>
            </a:r>
            <a:r>
              <a:rPr lang="en-US" dirty="0"/>
              <a:t> </a:t>
            </a:r>
            <a:r>
              <a:rPr lang="en-US" dirty="0" err="1"/>
              <a:t>yaygınlaştırılmasında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adım</a:t>
            </a:r>
            <a:r>
              <a:rPr lang="en-US" dirty="0"/>
              <a:t> </a:t>
            </a:r>
            <a:r>
              <a:rPr lang="en-US" dirty="0" err="1"/>
              <a:t>olacaktır</a:t>
            </a:r>
            <a:r>
              <a:rPr lang="en-US" dirty="0"/>
              <a:t>.</a:t>
            </a:r>
          </a:p>
          <a:p>
            <a:pPr>
              <a:buFontTx/>
              <a:buChar char="•"/>
            </a:pP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kapsamı</a:t>
            </a:r>
            <a:r>
              <a:rPr lang="en-US" dirty="0"/>
              <a:t>:</a:t>
            </a:r>
          </a:p>
          <a:p>
            <a:pPr lvl="1">
              <a:buFontTx/>
              <a:buChar char="•"/>
            </a:pPr>
            <a:r>
              <a:rPr lang="en-US" dirty="0"/>
              <a:t>21 </a:t>
            </a:r>
            <a:r>
              <a:rPr lang="en-US" dirty="0" err="1"/>
              <a:t>istasyon</a:t>
            </a:r>
            <a:endParaRPr lang="en-US" dirty="0"/>
          </a:p>
          <a:p>
            <a:pPr lvl="1">
              <a:buFontTx/>
              <a:buChar char="•"/>
            </a:pPr>
            <a:r>
              <a:rPr lang="en-US" dirty="0" err="1"/>
              <a:t>Anklaşman</a:t>
            </a:r>
            <a:r>
              <a:rPr lang="en-US" dirty="0"/>
              <a:t> </a:t>
            </a:r>
            <a:r>
              <a:rPr lang="en-US" dirty="0" err="1"/>
              <a:t>Sistemleri</a:t>
            </a:r>
            <a:endParaRPr lang="en-US" dirty="0"/>
          </a:p>
          <a:p>
            <a:pPr lvl="1">
              <a:buFontTx/>
              <a:buChar char="•"/>
            </a:pPr>
            <a:r>
              <a:rPr lang="en-US" dirty="0" err="1"/>
              <a:t>Afyon</a:t>
            </a:r>
            <a:r>
              <a:rPr lang="en-US" dirty="0"/>
              <a:t> </a:t>
            </a:r>
            <a:r>
              <a:rPr lang="en-US" dirty="0" err="1"/>
              <a:t>Trafik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Merkezi</a:t>
            </a:r>
            <a:endParaRPr lang="en-US" dirty="0"/>
          </a:p>
          <a:p>
            <a:pPr lvl="1">
              <a:buFontTx/>
              <a:buChar char="•"/>
            </a:pPr>
            <a:r>
              <a:rPr lang="en-US" dirty="0"/>
              <a:t>3 </a:t>
            </a:r>
            <a:r>
              <a:rPr lang="en-US" dirty="0" err="1"/>
              <a:t>Bölgesel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Merkezi</a:t>
            </a:r>
            <a:endParaRPr lang="en-US" dirty="0"/>
          </a:p>
          <a:p>
            <a:pPr lvl="1">
              <a:buFontTx/>
              <a:buChar char="•"/>
            </a:pPr>
            <a:r>
              <a:rPr lang="en-US" dirty="0" err="1"/>
              <a:t>Lokal</a:t>
            </a:r>
            <a:r>
              <a:rPr lang="en-US" dirty="0"/>
              <a:t> </a:t>
            </a:r>
            <a:r>
              <a:rPr lang="en-US" dirty="0" err="1"/>
              <a:t>Kumanda</a:t>
            </a:r>
            <a:r>
              <a:rPr lang="en-US" dirty="0"/>
              <a:t> </a:t>
            </a:r>
            <a:r>
              <a:rPr lang="en-US" dirty="0" err="1" smtClean="0"/>
              <a:t>Masaları</a:t>
            </a:r>
            <a:endParaRPr lang="tr-TR" sz="1600" dirty="0"/>
          </a:p>
        </p:txBody>
      </p:sp>
      <p:graphicFrame>
        <p:nvGraphicFramePr>
          <p:cNvPr id="6" name="Group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5058357"/>
              </p:ext>
            </p:extLst>
          </p:nvPr>
        </p:nvGraphicFramePr>
        <p:xfrm>
          <a:off x="3161704" y="1052736"/>
          <a:ext cx="5905500" cy="1037590"/>
        </p:xfrm>
        <a:graphic>
          <a:graphicData uri="http://schemas.openxmlformats.org/drawingml/2006/table">
            <a:tbl>
              <a:tblPr/>
              <a:tblGrid>
                <a:gridCol w="2120900"/>
                <a:gridCol w="3784600"/>
              </a:tblGrid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YÜRÜTÜCÜ KURUM:</a:t>
                      </a:r>
                      <a:endParaRPr kumimoji="0" lang="tr-T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TÜBİTAK BİLGEM BTE-TCDD</a:t>
                      </a:r>
                      <a:endParaRPr kumimoji="0" lang="tr-T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DURUM:</a:t>
                      </a:r>
                      <a:endParaRPr kumimoji="0" lang="tr-T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Sözleşme çalışmaları sürmektedir.</a:t>
                      </a:r>
                      <a:endParaRPr kumimoji="0" lang="tr-T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TAHMİNİ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BAŞLANGI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Ç:</a:t>
                      </a:r>
                      <a:endParaRPr kumimoji="0" lang="tr-T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Haziran</a:t>
                      </a:r>
                      <a:r>
                        <a:rPr kumimoji="0" lang="tr-T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2013</a:t>
                      </a:r>
                      <a:endParaRPr kumimoji="0" lang="tr-T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4" y="2420888"/>
            <a:ext cx="58674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4799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980728"/>
            <a:ext cx="817245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60319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80902638"/>
              </p:ext>
            </p:extLst>
          </p:nvPr>
        </p:nvGraphicFramePr>
        <p:xfrm>
          <a:off x="179512" y="836712"/>
          <a:ext cx="8712968" cy="5688632"/>
        </p:xfrm>
        <a:graphic>
          <a:graphicData uri="http://schemas.openxmlformats.org/presentationml/2006/ole">
            <p:oleObj spid="_x0000_s1029" name="Visio" r:id="rId3" imgW="11530441" imgH="8506063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560319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pic>
        <p:nvPicPr>
          <p:cNvPr id="5" name="Picture 4" descr="deneme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4451364"/>
            <a:ext cx="6629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 dirty="0">
                <a:solidFill>
                  <a:srgbClr val="002060"/>
                </a:solidFill>
                <a:cs typeface="Arial" charset="0"/>
              </a:rPr>
              <a:t>TEŞEKKÜR </a:t>
            </a:r>
            <a:r>
              <a:rPr lang="tr-TR" sz="4000" b="1" dirty="0" smtClean="0">
                <a:solidFill>
                  <a:srgbClr val="002060"/>
                </a:solidFill>
                <a:cs typeface="Arial" charset="0"/>
              </a:rPr>
              <a:t>EDERİM</a:t>
            </a:r>
          </a:p>
          <a:p>
            <a:pPr algn="ctr"/>
            <a:r>
              <a:rPr lang="tr-TR" sz="4000" b="1" dirty="0" smtClean="0">
                <a:solidFill>
                  <a:srgbClr val="002060"/>
                </a:solidFill>
                <a:cs typeface="Arial" charset="0"/>
              </a:rPr>
              <a:t>Veysel </a:t>
            </a:r>
            <a:r>
              <a:rPr lang="tr-TR" sz="4000" b="1" dirty="0" err="1" smtClean="0">
                <a:solidFill>
                  <a:srgbClr val="002060"/>
                </a:solidFill>
                <a:cs typeface="Arial" charset="0"/>
              </a:rPr>
              <a:t>Karani</a:t>
            </a:r>
            <a:r>
              <a:rPr lang="tr-TR" sz="4000" b="1" dirty="0" smtClean="0">
                <a:solidFill>
                  <a:srgbClr val="002060"/>
                </a:solidFill>
                <a:cs typeface="Arial" charset="0"/>
              </a:rPr>
              <a:t> BABACAN</a:t>
            </a:r>
            <a:endParaRPr lang="tr-TR" sz="4000" b="1" dirty="0" smtClean="0">
              <a:solidFill>
                <a:srgbClr val="002060"/>
              </a:solidFill>
              <a:cs typeface="Arial" charset="0"/>
            </a:endParaRPr>
          </a:p>
          <a:p>
            <a:pPr algn="ctr"/>
            <a:r>
              <a:rPr lang="tr-TR" sz="4000" b="1" dirty="0" smtClean="0">
                <a:solidFill>
                  <a:srgbClr val="002060"/>
                </a:solidFill>
                <a:cs typeface="Arial" charset="0"/>
              </a:rPr>
              <a:t>TCDD </a:t>
            </a:r>
            <a:r>
              <a:rPr lang="tr-TR" sz="4000" b="1" dirty="0" smtClean="0">
                <a:solidFill>
                  <a:srgbClr val="002060"/>
                </a:solidFill>
                <a:cs typeface="Arial" charset="0"/>
              </a:rPr>
              <a:t>Tesisler Kontrolörü</a:t>
            </a:r>
            <a:endParaRPr lang="tr-TR" sz="4000" b="1" dirty="0">
              <a:solidFill>
                <a:srgbClr val="00206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793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69 Düz Bağlayıcı"/>
          <p:cNvCxnSpPr/>
          <p:nvPr/>
        </p:nvCxnSpPr>
        <p:spPr>
          <a:xfrm rot="16200000" flipH="1">
            <a:off x="4572000" y="5327677"/>
            <a:ext cx="730262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cxnSp>
        <p:nvCxnSpPr>
          <p:cNvPr id="5" name="4 Düz Bağlayıcı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Düz Bağlayıcı"/>
          <p:cNvCxnSpPr/>
          <p:nvPr/>
        </p:nvCxnSpPr>
        <p:spPr>
          <a:xfrm rot="5400000">
            <a:off x="3111478" y="2698742"/>
            <a:ext cx="730260" cy="730256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 rot="16200000" flipH="1">
            <a:off x="5996007" y="2698740"/>
            <a:ext cx="730260" cy="73026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Metin kutusu"/>
          <p:cNvSpPr txBox="1"/>
          <p:nvPr/>
        </p:nvSpPr>
        <p:spPr>
          <a:xfrm>
            <a:off x="884187" y="946116"/>
            <a:ext cx="7631217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 smtClean="0"/>
              <a:t>KONVANSİYONEL HATLARDA SİNYALİZASYON SİSTEMLERİ</a:t>
            </a:r>
            <a:endParaRPr lang="tr-TR" sz="2400" b="1" dirty="0"/>
          </a:p>
        </p:txBody>
      </p:sp>
      <p:cxnSp>
        <p:nvCxnSpPr>
          <p:cNvPr id="11" name="10 Düz Bağlayıcı"/>
          <p:cNvCxnSpPr/>
          <p:nvPr/>
        </p:nvCxnSpPr>
        <p:spPr>
          <a:xfrm rot="10800000">
            <a:off x="3805229" y="2698740"/>
            <a:ext cx="2190778" cy="1588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Dik Üçgen"/>
          <p:cNvSpPr/>
          <p:nvPr/>
        </p:nvSpPr>
        <p:spPr>
          <a:xfrm flipH="1">
            <a:off x="3184504" y="3310332"/>
            <a:ext cx="91352" cy="82155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45 Dik Üçgen"/>
          <p:cNvSpPr/>
          <p:nvPr/>
        </p:nvSpPr>
        <p:spPr>
          <a:xfrm rot="5400000" flipH="1">
            <a:off x="6529064" y="3272135"/>
            <a:ext cx="113954" cy="139652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47 Metin kutusu"/>
          <p:cNvSpPr txBox="1"/>
          <p:nvPr/>
        </p:nvSpPr>
        <p:spPr>
          <a:xfrm>
            <a:off x="3876281" y="1854739"/>
            <a:ext cx="223987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MAKAS MOTORLARI</a:t>
            </a:r>
            <a:endParaRPr lang="tr-TR" dirty="0"/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9754" y="2297097"/>
            <a:ext cx="1419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473" y="2224071"/>
            <a:ext cx="1419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7792" y="4159260"/>
            <a:ext cx="1862163" cy="102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60 Metin kutusu"/>
          <p:cNvSpPr txBox="1"/>
          <p:nvPr/>
        </p:nvSpPr>
        <p:spPr>
          <a:xfrm>
            <a:off x="3820993" y="1899064"/>
            <a:ext cx="233683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SİNYALLER</a:t>
            </a:r>
            <a:endParaRPr lang="tr-TR" dirty="0"/>
          </a:p>
        </p:txBody>
      </p:sp>
      <p:sp>
        <p:nvSpPr>
          <p:cNvPr id="62" name="61 Metin kutusu"/>
          <p:cNvSpPr txBox="1"/>
          <p:nvPr/>
        </p:nvSpPr>
        <p:spPr>
          <a:xfrm>
            <a:off x="3803153" y="1899064"/>
            <a:ext cx="233683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YEREL MASA</a:t>
            </a:r>
            <a:endParaRPr lang="tr-TR" dirty="0"/>
          </a:p>
        </p:txBody>
      </p:sp>
      <p:sp>
        <p:nvSpPr>
          <p:cNvPr id="63" name="62 Metin kutusu"/>
          <p:cNvSpPr txBox="1"/>
          <p:nvPr/>
        </p:nvSpPr>
        <p:spPr>
          <a:xfrm>
            <a:off x="3818415" y="1854739"/>
            <a:ext cx="233683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ANKLAŞMAN</a:t>
            </a:r>
            <a:endParaRPr lang="tr-TR" dirty="0"/>
          </a:p>
        </p:txBody>
      </p:sp>
      <p:cxnSp>
        <p:nvCxnSpPr>
          <p:cNvPr id="76" name="75 Dirsek Bağlayıcısı"/>
          <p:cNvCxnSpPr/>
          <p:nvPr/>
        </p:nvCxnSpPr>
        <p:spPr>
          <a:xfrm rot="16200000" flipH="1">
            <a:off x="2376064" y="4164416"/>
            <a:ext cx="2347144" cy="876312"/>
          </a:xfrm>
          <a:prstGeom prst="bentConnector3">
            <a:avLst>
              <a:gd name="adj1" fmla="val 99901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Dirsek Bağlayıcısı"/>
          <p:cNvCxnSpPr/>
          <p:nvPr/>
        </p:nvCxnSpPr>
        <p:spPr>
          <a:xfrm rot="5400000">
            <a:off x="5156209" y="4122747"/>
            <a:ext cx="2300319" cy="912825"/>
          </a:xfrm>
          <a:prstGeom prst="bentConnector3">
            <a:avLst>
              <a:gd name="adj1" fmla="val 100024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Dirsek Bağlayıcısı"/>
          <p:cNvCxnSpPr>
            <a:stCxn id="38" idx="2"/>
          </p:cNvCxnSpPr>
          <p:nvPr/>
        </p:nvCxnSpPr>
        <p:spPr>
          <a:xfrm rot="16200000" flipH="1">
            <a:off x="1815145" y="4067854"/>
            <a:ext cx="2556155" cy="1789137"/>
          </a:xfrm>
          <a:prstGeom prst="bentConnector3">
            <a:avLst>
              <a:gd name="adj1" fmla="val 10053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Dirsek Bağlayıcısı"/>
          <p:cNvCxnSpPr>
            <a:stCxn id="39" idx="2"/>
          </p:cNvCxnSpPr>
          <p:nvPr/>
        </p:nvCxnSpPr>
        <p:spPr>
          <a:xfrm rot="5400000">
            <a:off x="5187636" y="4008121"/>
            <a:ext cx="2894701" cy="1643082"/>
          </a:xfrm>
          <a:prstGeom prst="bentConnector3">
            <a:avLst>
              <a:gd name="adj1" fmla="val 99639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625244"/>
            <a:ext cx="1980220" cy="86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30 Metin kutusu"/>
          <p:cNvSpPr txBox="1"/>
          <p:nvPr/>
        </p:nvSpPr>
        <p:spPr>
          <a:xfrm>
            <a:off x="0" y="1571612"/>
            <a:ext cx="2336832" cy="36933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I. AŞAMA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32" name="Resim 3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8360" y="3101594"/>
            <a:ext cx="675640" cy="23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Resim 3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4968" y="2412666"/>
            <a:ext cx="675640" cy="23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Resim 3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466" y="3101594"/>
            <a:ext cx="675640" cy="23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Resim 34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7942" y="3535499"/>
            <a:ext cx="716915" cy="2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Resim 3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7233" y="2716197"/>
            <a:ext cx="716915" cy="2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Resim 3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81" y="3528060"/>
            <a:ext cx="716915" cy="2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Resim 3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7796" y="3445586"/>
            <a:ext cx="1021715" cy="23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Resim 38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66307" y="3135297"/>
            <a:ext cx="980440" cy="24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Dirsek Bağlayıcısı 14"/>
          <p:cNvCxnSpPr>
            <a:stCxn id="37" idx="2"/>
          </p:cNvCxnSpPr>
          <p:nvPr/>
        </p:nvCxnSpPr>
        <p:spPr>
          <a:xfrm rot="16200000" flipH="1">
            <a:off x="31046" y="4072893"/>
            <a:ext cx="2506700" cy="1828514"/>
          </a:xfrm>
          <a:prstGeom prst="bentConnector3">
            <a:avLst>
              <a:gd name="adj1" fmla="val 100548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irsek Bağlayıcısı 18"/>
          <p:cNvCxnSpPr>
            <a:endCxn id="32" idx="2"/>
          </p:cNvCxnSpPr>
          <p:nvPr/>
        </p:nvCxnSpPr>
        <p:spPr>
          <a:xfrm rot="5400000" flipH="1" flipV="1">
            <a:off x="6677154" y="4111474"/>
            <a:ext cx="2908401" cy="1349652"/>
          </a:xfrm>
          <a:prstGeom prst="bentConnector3">
            <a:avLst>
              <a:gd name="adj1" fmla="val -757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44" grpId="0" animBg="1"/>
      <p:bldP spid="48" grpId="0" animBg="1"/>
      <p:bldP spid="48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3" name="2 Metin kutusu"/>
          <p:cNvSpPr txBox="1"/>
          <p:nvPr/>
        </p:nvSpPr>
        <p:spPr>
          <a:xfrm>
            <a:off x="1000100" y="250030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cxnSp>
        <p:nvCxnSpPr>
          <p:cNvPr id="5" name="4 Düz Bağlayıcı"/>
          <p:cNvCxnSpPr/>
          <p:nvPr/>
        </p:nvCxnSpPr>
        <p:spPr>
          <a:xfrm>
            <a:off x="0" y="5583267"/>
            <a:ext cx="9144000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etin kutusu"/>
          <p:cNvSpPr txBox="1"/>
          <p:nvPr/>
        </p:nvSpPr>
        <p:spPr>
          <a:xfrm>
            <a:off x="3367071" y="836577"/>
            <a:ext cx="2446371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TSİ KUMANDA MERKEZİ</a:t>
            </a:r>
            <a:endParaRPr lang="tr-TR" dirty="0"/>
          </a:p>
        </p:txBody>
      </p:sp>
      <p:cxnSp>
        <p:nvCxnSpPr>
          <p:cNvPr id="9" name="8 Düz Bağlayıcı"/>
          <p:cNvCxnSpPr/>
          <p:nvPr/>
        </p:nvCxnSpPr>
        <p:spPr>
          <a:xfrm rot="10800000" flipV="1">
            <a:off x="533376" y="3209922"/>
            <a:ext cx="4038624" cy="20447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rot="10800000" flipV="1">
            <a:off x="1673154" y="3209922"/>
            <a:ext cx="2898846" cy="20447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 rot="5400000">
            <a:off x="2673325" y="3378167"/>
            <a:ext cx="2008215" cy="17447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 rot="5400000">
            <a:off x="3232117" y="3914767"/>
            <a:ext cx="2044726" cy="635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 rot="16200000" flipH="1">
            <a:off x="3816326" y="3965600"/>
            <a:ext cx="2044726" cy="5333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Bağlayıcı"/>
          <p:cNvCxnSpPr/>
          <p:nvPr/>
        </p:nvCxnSpPr>
        <p:spPr>
          <a:xfrm rot="16200000" flipH="1">
            <a:off x="4400534" y="3344879"/>
            <a:ext cx="2044726" cy="17748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Düz Bağlayıcı"/>
          <p:cNvCxnSpPr/>
          <p:nvPr/>
        </p:nvCxnSpPr>
        <p:spPr>
          <a:xfrm>
            <a:off x="4572000" y="3209922"/>
            <a:ext cx="2906721" cy="20447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4572000" y="3209922"/>
            <a:ext cx="4038624" cy="20447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Düz Bağlayıcı"/>
          <p:cNvCxnSpPr/>
          <p:nvPr/>
        </p:nvCxnSpPr>
        <p:spPr>
          <a:xfrm rot="5400000">
            <a:off x="4189952" y="2853443"/>
            <a:ext cx="775043" cy="109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Metin kutusu"/>
          <p:cNvSpPr txBox="1"/>
          <p:nvPr/>
        </p:nvSpPr>
        <p:spPr>
          <a:xfrm>
            <a:off x="2490759" y="6130962"/>
            <a:ext cx="397991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ANKLAŞMAN BÖLGELERİ (İSTASYONLAR)</a:t>
            </a:r>
            <a:endParaRPr lang="tr-TR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430" y="5242019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436" y="5224076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5243883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35" y="5240119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75" y="5262996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50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68" y="5242019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72" y="5261318"/>
            <a:ext cx="1034570" cy="6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Metin kutusu"/>
          <p:cNvSpPr txBox="1"/>
          <p:nvPr/>
        </p:nvSpPr>
        <p:spPr>
          <a:xfrm>
            <a:off x="0" y="1571612"/>
            <a:ext cx="2336832" cy="36933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II. AŞAMA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1027" name="Picture 3" descr="C:\Documents and Settings\kadir\Desktop\adsı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285860"/>
            <a:ext cx="2428891" cy="13302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cxnSp>
        <p:nvCxnSpPr>
          <p:cNvPr id="6" name="5 Düz Bağlayıcı"/>
          <p:cNvCxnSpPr/>
          <p:nvPr/>
        </p:nvCxnSpPr>
        <p:spPr>
          <a:xfrm>
            <a:off x="0" y="4122747"/>
            <a:ext cx="91440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0" y="3684591"/>
            <a:ext cx="438156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438156" y="3695806"/>
            <a:ext cx="584208" cy="43815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 flipV="1">
            <a:off x="8178733" y="3694215"/>
            <a:ext cx="547695" cy="43815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V="1">
            <a:off x="8726428" y="3684591"/>
            <a:ext cx="417572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Metin kutusu"/>
          <p:cNvSpPr txBox="1"/>
          <p:nvPr/>
        </p:nvSpPr>
        <p:spPr>
          <a:xfrm>
            <a:off x="0" y="857232"/>
            <a:ext cx="2336832" cy="36933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III. AŞAMA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59" name="Resim 5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1445" y="3994565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Resim 5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3109" y="4002532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Resim 6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6032" y="3499876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Resim 6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2339" y="4004627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Resim 6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336" y="4010534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Resim 6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5331" y="395547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Resim 7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99409" y="417154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Resim 7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310599" y="4151065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Resim 7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99409" y="377650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Resim 7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3812339" y="4146804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Resim 7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233595" y="414680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Resim 7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732240" y="415697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Resim 8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1478" y="4145158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Resim 8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073885" y="4004627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50 Metin kutusu"/>
          <p:cNvSpPr txBox="1"/>
          <p:nvPr/>
        </p:nvSpPr>
        <p:spPr>
          <a:xfrm>
            <a:off x="3491880" y="863754"/>
            <a:ext cx="233683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FF00"/>
                </a:solidFill>
                <a:latin typeface="Bodoni MT Black" pitchFamily="18" charset="0"/>
              </a:rPr>
              <a:t>ERTMS/ETCS</a:t>
            </a:r>
          </a:p>
          <a:p>
            <a:pPr algn="ctr"/>
            <a:r>
              <a:rPr lang="tr-TR" b="1" dirty="0" smtClean="0">
                <a:solidFill>
                  <a:srgbClr val="FFFF00"/>
                </a:solidFill>
                <a:latin typeface="Bodoni MT Black" pitchFamily="18" charset="0"/>
              </a:rPr>
              <a:t>LEVEL 1</a:t>
            </a:r>
            <a:endParaRPr lang="tr-TR" b="1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315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52437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14" y="405355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5012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52436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32" y="362628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7" y="405012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8" y="403856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8760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62 Metin kutusu"/>
          <p:cNvSpPr txBox="1"/>
          <p:nvPr/>
        </p:nvSpPr>
        <p:spPr>
          <a:xfrm>
            <a:off x="3491880" y="1867708"/>
            <a:ext cx="233683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EUROBALİSE</a:t>
            </a:r>
            <a:endParaRPr lang="tr-TR" dirty="0"/>
          </a:p>
        </p:txBody>
      </p:sp>
      <p:sp>
        <p:nvSpPr>
          <p:cNvPr id="97" name="62 Metin kutusu"/>
          <p:cNvSpPr txBox="1"/>
          <p:nvPr/>
        </p:nvSpPr>
        <p:spPr>
          <a:xfrm>
            <a:off x="3491881" y="1875720"/>
            <a:ext cx="233683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LEU EKİPMANI</a:t>
            </a:r>
            <a:endParaRPr lang="tr-TR" dirty="0"/>
          </a:p>
        </p:txBody>
      </p:sp>
      <p:pic>
        <p:nvPicPr>
          <p:cNvPr id="98" name="144 Resim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4437" y="4631999"/>
            <a:ext cx="288032" cy="40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144 Resim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6279" y="4602698"/>
            <a:ext cx="288032" cy="40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144 Resim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8733" y="4631998"/>
            <a:ext cx="288032" cy="40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00" y="5877271"/>
            <a:ext cx="1486194" cy="64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Dirsek Bağlayıcısı 7"/>
          <p:cNvCxnSpPr>
            <a:stCxn id="94" idx="2"/>
            <a:endCxn id="98" idx="1"/>
          </p:cNvCxnSpPr>
          <p:nvPr/>
        </p:nvCxnSpPr>
        <p:spPr>
          <a:xfrm rot="16200000" flipH="1">
            <a:off x="407712" y="4268641"/>
            <a:ext cx="653922" cy="47952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irsek Bağlayıcısı 11"/>
          <p:cNvCxnSpPr>
            <a:stCxn id="1026" idx="2"/>
            <a:endCxn id="98" idx="3"/>
          </p:cNvCxnSpPr>
          <p:nvPr/>
        </p:nvCxnSpPr>
        <p:spPr>
          <a:xfrm rot="5400000">
            <a:off x="1212843" y="4235655"/>
            <a:ext cx="649338" cy="55008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irsek Bağlayıcısı 18"/>
          <p:cNvCxnSpPr>
            <a:stCxn id="67" idx="2"/>
            <a:endCxn id="99" idx="1"/>
          </p:cNvCxnSpPr>
          <p:nvPr/>
        </p:nvCxnSpPr>
        <p:spPr>
          <a:xfrm rot="16200000" flipH="1">
            <a:off x="3543116" y="3832901"/>
            <a:ext cx="610753" cy="1335573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irsek Bağlayıcısı 24"/>
          <p:cNvCxnSpPr>
            <a:stCxn id="86" idx="2"/>
            <a:endCxn id="99" idx="0"/>
          </p:cNvCxnSpPr>
          <p:nvPr/>
        </p:nvCxnSpPr>
        <p:spPr>
          <a:xfrm rot="5400000">
            <a:off x="4457161" y="4399563"/>
            <a:ext cx="406270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0" name="Dirsek Bağlayıcısı 14339"/>
          <p:cNvCxnSpPr>
            <a:stCxn id="87" idx="2"/>
            <a:endCxn id="99" idx="3"/>
          </p:cNvCxnSpPr>
          <p:nvPr/>
        </p:nvCxnSpPr>
        <p:spPr>
          <a:xfrm rot="5400000">
            <a:off x="5162143" y="3835173"/>
            <a:ext cx="613061" cy="1328723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3" name="Dirsek Bağlayıcısı 14342"/>
          <p:cNvCxnSpPr>
            <a:stCxn id="88" idx="2"/>
            <a:endCxn id="101" idx="1"/>
          </p:cNvCxnSpPr>
          <p:nvPr/>
        </p:nvCxnSpPr>
        <p:spPr>
          <a:xfrm rot="16200000" flipH="1">
            <a:off x="7483928" y="4140560"/>
            <a:ext cx="640054" cy="74955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6" name="Dirsek Bağlayıcısı 14345"/>
          <p:cNvCxnSpPr>
            <a:stCxn id="93" idx="2"/>
            <a:endCxn id="101" idx="3"/>
          </p:cNvCxnSpPr>
          <p:nvPr/>
        </p:nvCxnSpPr>
        <p:spPr>
          <a:xfrm rot="5400000">
            <a:off x="8387762" y="4272007"/>
            <a:ext cx="642361" cy="484354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53" name="Dirsek Bağlayıcısı 14352"/>
          <p:cNvCxnSpPr>
            <a:stCxn id="98" idx="2"/>
            <a:endCxn id="102" idx="1"/>
          </p:cNvCxnSpPr>
          <p:nvPr/>
        </p:nvCxnSpPr>
        <p:spPr>
          <a:xfrm rot="16200000" flipH="1">
            <a:off x="1936089" y="4221095"/>
            <a:ext cx="1163475" cy="279874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56" name="Dirsek Bağlayıcısı 14355"/>
          <p:cNvCxnSpPr>
            <a:stCxn id="101" idx="2"/>
            <a:endCxn id="102" idx="3"/>
          </p:cNvCxnSpPr>
          <p:nvPr/>
        </p:nvCxnSpPr>
        <p:spPr>
          <a:xfrm rot="5400000">
            <a:off x="6281334" y="4160792"/>
            <a:ext cx="1163476" cy="291935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59" name="Dirsek Bağlayıcısı 14358"/>
          <p:cNvCxnSpPr>
            <a:stCxn id="99" idx="2"/>
            <a:endCxn id="102" idx="0"/>
          </p:cNvCxnSpPr>
          <p:nvPr/>
        </p:nvCxnSpPr>
        <p:spPr>
          <a:xfrm rot="16200000" flipH="1">
            <a:off x="4226376" y="5443350"/>
            <a:ext cx="867840" cy="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5345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4" grpId="0" animBg="1"/>
      <p:bldP spid="96" grpId="0" animBg="1"/>
      <p:bldP spid="96" grpId="1" animBg="1"/>
      <p:bldP spid="97" grpId="0" animBg="1"/>
      <p:bldP spid="9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sp>
        <p:nvSpPr>
          <p:cNvPr id="51" name="50 Metin kutusu"/>
          <p:cNvSpPr txBox="1"/>
          <p:nvPr/>
        </p:nvSpPr>
        <p:spPr>
          <a:xfrm>
            <a:off x="0" y="857232"/>
            <a:ext cx="2336832" cy="36933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III. AŞAMA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64" name="50 Metin kutusu"/>
          <p:cNvSpPr txBox="1"/>
          <p:nvPr/>
        </p:nvSpPr>
        <p:spPr>
          <a:xfrm>
            <a:off x="3491880" y="863754"/>
            <a:ext cx="233683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ERTMS/ETCS</a:t>
            </a:r>
          </a:p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LEVEL 1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72" name="Rectangle 134"/>
          <p:cNvSpPr>
            <a:spLocks noChangeArrowheads="1"/>
          </p:cNvSpPr>
          <p:nvPr/>
        </p:nvSpPr>
        <p:spPr bwMode="auto">
          <a:xfrm>
            <a:off x="558800" y="2709863"/>
            <a:ext cx="7924800" cy="2897187"/>
          </a:xfrm>
          <a:prstGeom prst="rect">
            <a:avLst/>
          </a:prstGeom>
          <a:gradFill rotWithShape="0">
            <a:gsLst>
              <a:gs pos="0">
                <a:srgbClr val="66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0000" bIns="46800" anchor="ctr"/>
          <a:lstStyle/>
          <a:p>
            <a:pPr algn="ctr" eaLnBrk="0" hangingPunct="0">
              <a:lnSpc>
                <a:spcPts val="2400"/>
              </a:lnSpc>
              <a:spcBef>
                <a:spcPct val="5000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endParaRPr lang="en-GB" sz="1600"/>
          </a:p>
        </p:txBody>
      </p:sp>
      <p:sp>
        <p:nvSpPr>
          <p:cNvPr id="75" name="Rectangle 135"/>
          <p:cNvSpPr>
            <a:spLocks noChangeArrowheads="1"/>
          </p:cNvSpPr>
          <p:nvPr/>
        </p:nvSpPr>
        <p:spPr bwMode="auto">
          <a:xfrm>
            <a:off x="582613" y="5354638"/>
            <a:ext cx="7924800" cy="871538"/>
          </a:xfrm>
          <a:prstGeom prst="rect">
            <a:avLst/>
          </a:prstGeom>
          <a:gradFill rotWithShape="0">
            <a:gsLst>
              <a:gs pos="0">
                <a:srgbClr val="006600"/>
              </a:gs>
              <a:gs pos="100000">
                <a:srgbClr val="C9DFC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0000" bIns="46800" anchor="ctr"/>
          <a:lstStyle/>
          <a:p>
            <a:pPr algn="ctr" defTabSz="762000" eaLnBrk="0" hangingPunct="0">
              <a:lnSpc>
                <a:spcPct val="90000"/>
              </a:lnSpc>
              <a:spcBef>
                <a:spcPct val="0"/>
              </a:spcBef>
            </a:pPr>
            <a:endParaRPr lang="en-GB" sz="1100">
              <a:latin typeface="Arial" charset="0"/>
            </a:endParaRPr>
          </a:p>
        </p:txBody>
      </p:sp>
      <p:sp>
        <p:nvSpPr>
          <p:cNvPr id="77" name="Text Box 150"/>
          <p:cNvSpPr txBox="1">
            <a:spLocks noChangeArrowheads="1"/>
          </p:cNvSpPr>
          <p:nvPr/>
        </p:nvSpPr>
        <p:spPr bwMode="auto">
          <a:xfrm>
            <a:off x="1871663" y="5516563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en-GB" sz="1100" b="1" dirty="0" err="1">
                <a:latin typeface="Arial" charset="0"/>
              </a:rPr>
              <a:t>Eurobalise</a:t>
            </a:r>
            <a:endParaRPr lang="en-GB" sz="1100" b="1" dirty="0">
              <a:latin typeface="Arial" charset="0"/>
            </a:endParaRPr>
          </a:p>
        </p:txBody>
      </p:sp>
      <p:sp>
        <p:nvSpPr>
          <p:cNvPr id="78" name="Oval 151"/>
          <p:cNvSpPr>
            <a:spLocks noChangeArrowheads="1"/>
          </p:cNvSpPr>
          <p:nvPr/>
        </p:nvSpPr>
        <p:spPr bwMode="auto">
          <a:xfrm>
            <a:off x="5410200" y="4910138"/>
            <a:ext cx="527050" cy="4873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2" name="Freeform 152"/>
          <p:cNvSpPr>
            <a:spLocks/>
          </p:cNvSpPr>
          <p:nvPr/>
        </p:nvSpPr>
        <p:spPr bwMode="auto">
          <a:xfrm>
            <a:off x="5399088" y="4905375"/>
            <a:ext cx="542925" cy="495300"/>
          </a:xfrm>
          <a:custGeom>
            <a:avLst/>
            <a:gdLst>
              <a:gd name="T0" fmla="*/ 2 w 262"/>
              <a:gd name="T1" fmla="*/ 173 h 290"/>
              <a:gd name="T2" fmla="*/ 12 w 262"/>
              <a:gd name="T3" fmla="*/ 207 h 290"/>
              <a:gd name="T4" fmla="*/ 35 w 262"/>
              <a:gd name="T5" fmla="*/ 240 h 290"/>
              <a:gd name="T6" fmla="*/ 47 w 262"/>
              <a:gd name="T7" fmla="*/ 255 h 290"/>
              <a:gd name="T8" fmla="*/ 78 w 262"/>
              <a:gd name="T9" fmla="*/ 278 h 290"/>
              <a:gd name="T10" fmla="*/ 109 w 262"/>
              <a:gd name="T11" fmla="*/ 288 h 290"/>
              <a:gd name="T12" fmla="*/ 132 w 262"/>
              <a:gd name="T13" fmla="*/ 290 h 290"/>
              <a:gd name="T14" fmla="*/ 156 w 262"/>
              <a:gd name="T15" fmla="*/ 286 h 290"/>
              <a:gd name="T16" fmla="*/ 187 w 262"/>
              <a:gd name="T17" fmla="*/ 274 h 290"/>
              <a:gd name="T18" fmla="*/ 217 w 262"/>
              <a:gd name="T19" fmla="*/ 249 h 290"/>
              <a:gd name="T20" fmla="*/ 230 w 262"/>
              <a:gd name="T21" fmla="*/ 236 h 290"/>
              <a:gd name="T22" fmla="*/ 251 w 262"/>
              <a:gd name="T23" fmla="*/ 200 h 290"/>
              <a:gd name="T24" fmla="*/ 260 w 262"/>
              <a:gd name="T25" fmla="*/ 165 h 290"/>
              <a:gd name="T26" fmla="*/ 262 w 262"/>
              <a:gd name="T27" fmla="*/ 144 h 290"/>
              <a:gd name="T28" fmla="*/ 257 w 262"/>
              <a:gd name="T29" fmla="*/ 106 h 290"/>
              <a:gd name="T30" fmla="*/ 248 w 262"/>
              <a:gd name="T31" fmla="*/ 81 h 290"/>
              <a:gd name="T32" fmla="*/ 225 w 262"/>
              <a:gd name="T33" fmla="*/ 48 h 290"/>
              <a:gd name="T34" fmla="*/ 213 w 262"/>
              <a:gd name="T35" fmla="*/ 33 h 290"/>
              <a:gd name="T36" fmla="*/ 180 w 262"/>
              <a:gd name="T37" fmla="*/ 10 h 290"/>
              <a:gd name="T38" fmla="*/ 149 w 262"/>
              <a:gd name="T39" fmla="*/ 0 h 290"/>
              <a:gd name="T40" fmla="*/ 85 w 262"/>
              <a:gd name="T41" fmla="*/ 8 h 290"/>
              <a:gd name="T42" fmla="*/ 68 w 262"/>
              <a:gd name="T43" fmla="*/ 15 h 290"/>
              <a:gd name="T44" fmla="*/ 38 w 262"/>
              <a:gd name="T45" fmla="*/ 42 h 290"/>
              <a:gd name="T46" fmla="*/ 14 w 262"/>
              <a:gd name="T47" fmla="*/ 75 h 290"/>
              <a:gd name="T48" fmla="*/ 7 w 262"/>
              <a:gd name="T49" fmla="*/ 94 h 290"/>
              <a:gd name="T50" fmla="*/ 0 w 262"/>
              <a:gd name="T51" fmla="*/ 144 h 290"/>
              <a:gd name="T52" fmla="*/ 9 w 262"/>
              <a:gd name="T53" fmla="*/ 117 h 290"/>
              <a:gd name="T54" fmla="*/ 15 w 262"/>
              <a:gd name="T55" fmla="*/ 90 h 290"/>
              <a:gd name="T56" fmla="*/ 33 w 262"/>
              <a:gd name="T57" fmla="*/ 56 h 290"/>
              <a:gd name="T58" fmla="*/ 47 w 262"/>
              <a:gd name="T59" fmla="*/ 42 h 290"/>
              <a:gd name="T60" fmla="*/ 76 w 262"/>
              <a:gd name="T61" fmla="*/ 21 h 290"/>
              <a:gd name="T62" fmla="*/ 99 w 262"/>
              <a:gd name="T63" fmla="*/ 12 h 290"/>
              <a:gd name="T64" fmla="*/ 130 w 262"/>
              <a:gd name="T65" fmla="*/ 8 h 290"/>
              <a:gd name="T66" fmla="*/ 166 w 262"/>
              <a:gd name="T67" fmla="*/ 13 h 290"/>
              <a:gd name="T68" fmla="*/ 189 w 262"/>
              <a:gd name="T69" fmla="*/ 23 h 290"/>
              <a:gd name="T70" fmla="*/ 218 w 262"/>
              <a:gd name="T71" fmla="*/ 46 h 290"/>
              <a:gd name="T72" fmla="*/ 239 w 262"/>
              <a:gd name="T73" fmla="*/ 79 h 290"/>
              <a:gd name="T74" fmla="*/ 246 w 262"/>
              <a:gd name="T75" fmla="*/ 98 h 290"/>
              <a:gd name="T76" fmla="*/ 253 w 262"/>
              <a:gd name="T77" fmla="*/ 121 h 290"/>
              <a:gd name="T78" fmla="*/ 255 w 262"/>
              <a:gd name="T79" fmla="*/ 142 h 290"/>
              <a:gd name="T80" fmla="*/ 251 w 262"/>
              <a:gd name="T81" fmla="*/ 169 h 290"/>
              <a:gd name="T82" fmla="*/ 241 w 262"/>
              <a:gd name="T83" fmla="*/ 203 h 290"/>
              <a:gd name="T84" fmla="*/ 222 w 262"/>
              <a:gd name="T85" fmla="*/ 236 h 290"/>
              <a:gd name="T86" fmla="*/ 210 w 262"/>
              <a:gd name="T87" fmla="*/ 251 h 290"/>
              <a:gd name="T88" fmla="*/ 177 w 262"/>
              <a:gd name="T89" fmla="*/ 270 h 290"/>
              <a:gd name="T90" fmla="*/ 149 w 262"/>
              <a:gd name="T91" fmla="*/ 280 h 290"/>
              <a:gd name="T92" fmla="*/ 130 w 262"/>
              <a:gd name="T93" fmla="*/ 282 h 290"/>
              <a:gd name="T94" fmla="*/ 106 w 262"/>
              <a:gd name="T95" fmla="*/ 278 h 290"/>
              <a:gd name="T96" fmla="*/ 81 w 262"/>
              <a:gd name="T97" fmla="*/ 270 h 290"/>
              <a:gd name="T98" fmla="*/ 50 w 262"/>
              <a:gd name="T99" fmla="*/ 251 h 290"/>
              <a:gd name="T100" fmla="*/ 38 w 262"/>
              <a:gd name="T101" fmla="*/ 236 h 290"/>
              <a:gd name="T102" fmla="*/ 19 w 262"/>
              <a:gd name="T103" fmla="*/ 203 h 290"/>
              <a:gd name="T104" fmla="*/ 9 w 262"/>
              <a:gd name="T105" fmla="*/ 169 h 290"/>
              <a:gd name="T106" fmla="*/ 0 w 262"/>
              <a:gd name="T107" fmla="*/ 144 h 2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"/>
              <a:gd name="T163" fmla="*/ 0 h 290"/>
              <a:gd name="T164" fmla="*/ 262 w 262"/>
              <a:gd name="T165" fmla="*/ 290 h 29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" h="290">
                <a:moveTo>
                  <a:pt x="0" y="144"/>
                </a:moveTo>
                <a:lnTo>
                  <a:pt x="0" y="165"/>
                </a:lnTo>
                <a:lnTo>
                  <a:pt x="2" y="173"/>
                </a:lnTo>
                <a:lnTo>
                  <a:pt x="5" y="188"/>
                </a:lnTo>
                <a:lnTo>
                  <a:pt x="9" y="200"/>
                </a:lnTo>
                <a:lnTo>
                  <a:pt x="12" y="207"/>
                </a:lnTo>
                <a:lnTo>
                  <a:pt x="14" y="213"/>
                </a:lnTo>
                <a:lnTo>
                  <a:pt x="29" y="236"/>
                </a:lnTo>
                <a:lnTo>
                  <a:pt x="35" y="240"/>
                </a:lnTo>
                <a:lnTo>
                  <a:pt x="38" y="246"/>
                </a:lnTo>
                <a:lnTo>
                  <a:pt x="43" y="249"/>
                </a:lnTo>
                <a:lnTo>
                  <a:pt x="47" y="255"/>
                </a:lnTo>
                <a:lnTo>
                  <a:pt x="68" y="272"/>
                </a:lnTo>
                <a:lnTo>
                  <a:pt x="73" y="274"/>
                </a:lnTo>
                <a:lnTo>
                  <a:pt x="78" y="278"/>
                </a:lnTo>
                <a:lnTo>
                  <a:pt x="85" y="280"/>
                </a:lnTo>
                <a:lnTo>
                  <a:pt x="95" y="284"/>
                </a:lnTo>
                <a:lnTo>
                  <a:pt x="109" y="288"/>
                </a:lnTo>
                <a:lnTo>
                  <a:pt x="123" y="288"/>
                </a:lnTo>
                <a:lnTo>
                  <a:pt x="130" y="290"/>
                </a:lnTo>
                <a:lnTo>
                  <a:pt x="132" y="290"/>
                </a:lnTo>
                <a:lnTo>
                  <a:pt x="135" y="288"/>
                </a:lnTo>
                <a:lnTo>
                  <a:pt x="149" y="288"/>
                </a:lnTo>
                <a:lnTo>
                  <a:pt x="156" y="286"/>
                </a:lnTo>
                <a:lnTo>
                  <a:pt x="170" y="282"/>
                </a:lnTo>
                <a:lnTo>
                  <a:pt x="180" y="278"/>
                </a:lnTo>
                <a:lnTo>
                  <a:pt x="187" y="274"/>
                </a:lnTo>
                <a:lnTo>
                  <a:pt x="192" y="272"/>
                </a:lnTo>
                <a:lnTo>
                  <a:pt x="213" y="255"/>
                </a:lnTo>
                <a:lnTo>
                  <a:pt x="217" y="249"/>
                </a:lnTo>
                <a:lnTo>
                  <a:pt x="222" y="246"/>
                </a:lnTo>
                <a:lnTo>
                  <a:pt x="225" y="240"/>
                </a:lnTo>
                <a:lnTo>
                  <a:pt x="230" y="236"/>
                </a:lnTo>
                <a:lnTo>
                  <a:pt x="246" y="213"/>
                </a:lnTo>
                <a:lnTo>
                  <a:pt x="248" y="207"/>
                </a:lnTo>
                <a:lnTo>
                  <a:pt x="251" y="200"/>
                </a:lnTo>
                <a:lnTo>
                  <a:pt x="255" y="188"/>
                </a:lnTo>
                <a:lnTo>
                  <a:pt x="258" y="173"/>
                </a:lnTo>
                <a:lnTo>
                  <a:pt x="260" y="165"/>
                </a:lnTo>
                <a:lnTo>
                  <a:pt x="260" y="150"/>
                </a:lnTo>
                <a:lnTo>
                  <a:pt x="262" y="146"/>
                </a:lnTo>
                <a:lnTo>
                  <a:pt x="262" y="144"/>
                </a:lnTo>
                <a:lnTo>
                  <a:pt x="260" y="136"/>
                </a:lnTo>
                <a:lnTo>
                  <a:pt x="260" y="121"/>
                </a:lnTo>
                <a:lnTo>
                  <a:pt x="257" y="106"/>
                </a:lnTo>
                <a:lnTo>
                  <a:pt x="253" y="94"/>
                </a:lnTo>
                <a:lnTo>
                  <a:pt x="251" y="86"/>
                </a:lnTo>
                <a:lnTo>
                  <a:pt x="248" y="81"/>
                </a:lnTo>
                <a:lnTo>
                  <a:pt x="246" y="75"/>
                </a:lnTo>
                <a:lnTo>
                  <a:pt x="230" y="52"/>
                </a:lnTo>
                <a:lnTo>
                  <a:pt x="225" y="48"/>
                </a:lnTo>
                <a:lnTo>
                  <a:pt x="222" y="42"/>
                </a:lnTo>
                <a:lnTo>
                  <a:pt x="217" y="38"/>
                </a:lnTo>
                <a:lnTo>
                  <a:pt x="213" y="33"/>
                </a:lnTo>
                <a:lnTo>
                  <a:pt x="192" y="15"/>
                </a:lnTo>
                <a:lnTo>
                  <a:pt x="187" y="13"/>
                </a:lnTo>
                <a:lnTo>
                  <a:pt x="180" y="10"/>
                </a:lnTo>
                <a:lnTo>
                  <a:pt x="170" y="6"/>
                </a:lnTo>
                <a:lnTo>
                  <a:pt x="156" y="2"/>
                </a:lnTo>
                <a:lnTo>
                  <a:pt x="149" y="0"/>
                </a:lnTo>
                <a:lnTo>
                  <a:pt x="109" y="0"/>
                </a:lnTo>
                <a:lnTo>
                  <a:pt x="95" y="4"/>
                </a:lnTo>
                <a:lnTo>
                  <a:pt x="85" y="8"/>
                </a:lnTo>
                <a:lnTo>
                  <a:pt x="78" y="10"/>
                </a:lnTo>
                <a:lnTo>
                  <a:pt x="73" y="13"/>
                </a:lnTo>
                <a:lnTo>
                  <a:pt x="68" y="15"/>
                </a:lnTo>
                <a:lnTo>
                  <a:pt x="47" y="33"/>
                </a:lnTo>
                <a:lnTo>
                  <a:pt x="43" y="38"/>
                </a:lnTo>
                <a:lnTo>
                  <a:pt x="38" y="42"/>
                </a:lnTo>
                <a:lnTo>
                  <a:pt x="35" y="48"/>
                </a:lnTo>
                <a:lnTo>
                  <a:pt x="29" y="52"/>
                </a:lnTo>
                <a:lnTo>
                  <a:pt x="14" y="75"/>
                </a:lnTo>
                <a:lnTo>
                  <a:pt x="12" y="81"/>
                </a:lnTo>
                <a:lnTo>
                  <a:pt x="9" y="86"/>
                </a:lnTo>
                <a:lnTo>
                  <a:pt x="7" y="94"/>
                </a:lnTo>
                <a:lnTo>
                  <a:pt x="3" y="106"/>
                </a:lnTo>
                <a:lnTo>
                  <a:pt x="0" y="121"/>
                </a:lnTo>
                <a:lnTo>
                  <a:pt x="0" y="144"/>
                </a:lnTo>
                <a:lnTo>
                  <a:pt x="7" y="144"/>
                </a:lnTo>
                <a:lnTo>
                  <a:pt x="7" y="121"/>
                </a:lnTo>
                <a:lnTo>
                  <a:pt x="9" y="117"/>
                </a:lnTo>
                <a:lnTo>
                  <a:pt x="10" y="109"/>
                </a:lnTo>
                <a:lnTo>
                  <a:pt x="14" y="98"/>
                </a:lnTo>
                <a:lnTo>
                  <a:pt x="15" y="90"/>
                </a:lnTo>
                <a:lnTo>
                  <a:pt x="19" y="84"/>
                </a:lnTo>
                <a:lnTo>
                  <a:pt x="21" y="79"/>
                </a:lnTo>
                <a:lnTo>
                  <a:pt x="33" y="56"/>
                </a:lnTo>
                <a:lnTo>
                  <a:pt x="38" y="52"/>
                </a:lnTo>
                <a:lnTo>
                  <a:pt x="41" y="46"/>
                </a:lnTo>
                <a:lnTo>
                  <a:pt x="47" y="42"/>
                </a:lnTo>
                <a:lnTo>
                  <a:pt x="50" y="36"/>
                </a:lnTo>
                <a:lnTo>
                  <a:pt x="71" y="23"/>
                </a:lnTo>
                <a:lnTo>
                  <a:pt x="76" y="21"/>
                </a:lnTo>
                <a:lnTo>
                  <a:pt x="81" y="17"/>
                </a:lnTo>
                <a:lnTo>
                  <a:pt x="88" y="15"/>
                </a:lnTo>
                <a:lnTo>
                  <a:pt x="99" y="12"/>
                </a:lnTo>
                <a:lnTo>
                  <a:pt x="106" y="10"/>
                </a:lnTo>
                <a:lnTo>
                  <a:pt x="109" y="8"/>
                </a:lnTo>
                <a:lnTo>
                  <a:pt x="130" y="8"/>
                </a:lnTo>
                <a:lnTo>
                  <a:pt x="149" y="8"/>
                </a:lnTo>
                <a:lnTo>
                  <a:pt x="152" y="10"/>
                </a:lnTo>
                <a:lnTo>
                  <a:pt x="166" y="13"/>
                </a:lnTo>
                <a:lnTo>
                  <a:pt x="177" y="17"/>
                </a:lnTo>
                <a:lnTo>
                  <a:pt x="184" y="21"/>
                </a:lnTo>
                <a:lnTo>
                  <a:pt x="189" y="23"/>
                </a:lnTo>
                <a:lnTo>
                  <a:pt x="210" y="36"/>
                </a:lnTo>
                <a:lnTo>
                  <a:pt x="213" y="42"/>
                </a:lnTo>
                <a:lnTo>
                  <a:pt x="218" y="46"/>
                </a:lnTo>
                <a:lnTo>
                  <a:pt x="222" y="52"/>
                </a:lnTo>
                <a:lnTo>
                  <a:pt x="227" y="56"/>
                </a:lnTo>
                <a:lnTo>
                  <a:pt x="239" y="79"/>
                </a:lnTo>
                <a:lnTo>
                  <a:pt x="241" y="84"/>
                </a:lnTo>
                <a:lnTo>
                  <a:pt x="244" y="90"/>
                </a:lnTo>
                <a:lnTo>
                  <a:pt x="246" y="98"/>
                </a:lnTo>
                <a:lnTo>
                  <a:pt x="250" y="109"/>
                </a:lnTo>
                <a:lnTo>
                  <a:pt x="251" y="117"/>
                </a:lnTo>
                <a:lnTo>
                  <a:pt x="253" y="121"/>
                </a:lnTo>
                <a:lnTo>
                  <a:pt x="253" y="136"/>
                </a:lnTo>
                <a:lnTo>
                  <a:pt x="255" y="144"/>
                </a:lnTo>
                <a:lnTo>
                  <a:pt x="255" y="142"/>
                </a:lnTo>
                <a:lnTo>
                  <a:pt x="253" y="150"/>
                </a:lnTo>
                <a:lnTo>
                  <a:pt x="253" y="165"/>
                </a:lnTo>
                <a:lnTo>
                  <a:pt x="251" y="169"/>
                </a:lnTo>
                <a:lnTo>
                  <a:pt x="248" y="184"/>
                </a:lnTo>
                <a:lnTo>
                  <a:pt x="244" y="196"/>
                </a:lnTo>
                <a:lnTo>
                  <a:pt x="241" y="203"/>
                </a:lnTo>
                <a:lnTo>
                  <a:pt x="239" y="209"/>
                </a:lnTo>
                <a:lnTo>
                  <a:pt x="227" y="232"/>
                </a:lnTo>
                <a:lnTo>
                  <a:pt x="222" y="236"/>
                </a:lnTo>
                <a:lnTo>
                  <a:pt x="218" y="242"/>
                </a:lnTo>
                <a:lnTo>
                  <a:pt x="213" y="246"/>
                </a:lnTo>
                <a:lnTo>
                  <a:pt x="210" y="251"/>
                </a:lnTo>
                <a:lnTo>
                  <a:pt x="189" y="265"/>
                </a:lnTo>
                <a:lnTo>
                  <a:pt x="184" y="267"/>
                </a:lnTo>
                <a:lnTo>
                  <a:pt x="177" y="270"/>
                </a:lnTo>
                <a:lnTo>
                  <a:pt x="166" y="274"/>
                </a:lnTo>
                <a:lnTo>
                  <a:pt x="152" y="278"/>
                </a:lnTo>
                <a:lnTo>
                  <a:pt x="149" y="280"/>
                </a:lnTo>
                <a:lnTo>
                  <a:pt x="135" y="280"/>
                </a:lnTo>
                <a:lnTo>
                  <a:pt x="128" y="282"/>
                </a:lnTo>
                <a:lnTo>
                  <a:pt x="130" y="282"/>
                </a:lnTo>
                <a:lnTo>
                  <a:pt x="123" y="280"/>
                </a:lnTo>
                <a:lnTo>
                  <a:pt x="109" y="280"/>
                </a:lnTo>
                <a:lnTo>
                  <a:pt x="106" y="278"/>
                </a:lnTo>
                <a:lnTo>
                  <a:pt x="99" y="276"/>
                </a:lnTo>
                <a:lnTo>
                  <a:pt x="88" y="272"/>
                </a:lnTo>
                <a:lnTo>
                  <a:pt x="81" y="270"/>
                </a:lnTo>
                <a:lnTo>
                  <a:pt x="76" y="267"/>
                </a:lnTo>
                <a:lnTo>
                  <a:pt x="71" y="265"/>
                </a:lnTo>
                <a:lnTo>
                  <a:pt x="50" y="251"/>
                </a:lnTo>
                <a:lnTo>
                  <a:pt x="47" y="246"/>
                </a:lnTo>
                <a:lnTo>
                  <a:pt x="41" y="242"/>
                </a:lnTo>
                <a:lnTo>
                  <a:pt x="38" y="236"/>
                </a:lnTo>
                <a:lnTo>
                  <a:pt x="33" y="232"/>
                </a:lnTo>
                <a:lnTo>
                  <a:pt x="21" y="209"/>
                </a:lnTo>
                <a:lnTo>
                  <a:pt x="19" y="203"/>
                </a:lnTo>
                <a:lnTo>
                  <a:pt x="15" y="196"/>
                </a:lnTo>
                <a:lnTo>
                  <a:pt x="12" y="184"/>
                </a:lnTo>
                <a:lnTo>
                  <a:pt x="9" y="169"/>
                </a:lnTo>
                <a:lnTo>
                  <a:pt x="7" y="165"/>
                </a:lnTo>
                <a:lnTo>
                  <a:pt x="7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" name="Oval 153"/>
          <p:cNvSpPr>
            <a:spLocks noChangeArrowheads="1"/>
          </p:cNvSpPr>
          <p:nvPr/>
        </p:nvSpPr>
        <p:spPr bwMode="auto">
          <a:xfrm>
            <a:off x="5440363" y="4932363"/>
            <a:ext cx="465137" cy="431800"/>
          </a:xfrm>
          <a:prstGeom prst="ellipse">
            <a:avLst/>
          </a:prstGeom>
          <a:solidFill>
            <a:srgbClr val="6060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5" name="Freeform 154"/>
          <p:cNvSpPr>
            <a:spLocks/>
          </p:cNvSpPr>
          <p:nvPr/>
        </p:nvSpPr>
        <p:spPr bwMode="auto">
          <a:xfrm>
            <a:off x="5437188" y="4927600"/>
            <a:ext cx="471487" cy="436563"/>
          </a:xfrm>
          <a:custGeom>
            <a:avLst/>
            <a:gdLst>
              <a:gd name="T0" fmla="*/ 4 w 229"/>
              <a:gd name="T1" fmla="*/ 158 h 256"/>
              <a:gd name="T2" fmla="*/ 12 w 229"/>
              <a:gd name="T3" fmla="*/ 188 h 256"/>
              <a:gd name="T4" fmla="*/ 24 w 229"/>
              <a:gd name="T5" fmla="*/ 208 h 256"/>
              <a:gd name="T6" fmla="*/ 51 w 229"/>
              <a:gd name="T7" fmla="*/ 233 h 256"/>
              <a:gd name="T8" fmla="*/ 75 w 229"/>
              <a:gd name="T9" fmla="*/ 248 h 256"/>
              <a:gd name="T10" fmla="*/ 108 w 229"/>
              <a:gd name="T11" fmla="*/ 254 h 256"/>
              <a:gd name="T12" fmla="*/ 130 w 229"/>
              <a:gd name="T13" fmla="*/ 254 h 256"/>
              <a:gd name="T14" fmla="*/ 158 w 229"/>
              <a:gd name="T15" fmla="*/ 244 h 256"/>
              <a:gd name="T16" fmla="*/ 182 w 229"/>
              <a:gd name="T17" fmla="*/ 231 h 256"/>
              <a:gd name="T18" fmla="*/ 207 w 229"/>
              <a:gd name="T19" fmla="*/ 202 h 256"/>
              <a:gd name="T20" fmla="*/ 219 w 229"/>
              <a:gd name="T21" fmla="*/ 177 h 256"/>
              <a:gd name="T22" fmla="*/ 226 w 229"/>
              <a:gd name="T23" fmla="*/ 154 h 256"/>
              <a:gd name="T24" fmla="*/ 229 w 229"/>
              <a:gd name="T25" fmla="*/ 127 h 256"/>
              <a:gd name="T26" fmla="*/ 224 w 229"/>
              <a:gd name="T27" fmla="*/ 91 h 256"/>
              <a:gd name="T28" fmla="*/ 212 w 229"/>
              <a:gd name="T29" fmla="*/ 60 h 256"/>
              <a:gd name="T30" fmla="*/ 189 w 229"/>
              <a:gd name="T31" fmla="*/ 31 h 256"/>
              <a:gd name="T32" fmla="*/ 168 w 229"/>
              <a:gd name="T33" fmla="*/ 14 h 256"/>
              <a:gd name="T34" fmla="*/ 141 w 229"/>
              <a:gd name="T35" fmla="*/ 4 h 256"/>
              <a:gd name="T36" fmla="*/ 82 w 229"/>
              <a:gd name="T37" fmla="*/ 4 h 256"/>
              <a:gd name="T38" fmla="*/ 54 w 229"/>
              <a:gd name="T39" fmla="*/ 18 h 256"/>
              <a:gd name="T40" fmla="*/ 28 w 229"/>
              <a:gd name="T41" fmla="*/ 43 h 256"/>
              <a:gd name="T42" fmla="*/ 12 w 229"/>
              <a:gd name="T43" fmla="*/ 66 h 256"/>
              <a:gd name="T44" fmla="*/ 4 w 229"/>
              <a:gd name="T45" fmla="*/ 96 h 256"/>
              <a:gd name="T46" fmla="*/ 7 w 229"/>
              <a:gd name="T47" fmla="*/ 108 h 256"/>
              <a:gd name="T48" fmla="*/ 16 w 229"/>
              <a:gd name="T49" fmla="*/ 81 h 256"/>
              <a:gd name="T50" fmla="*/ 28 w 229"/>
              <a:gd name="T51" fmla="*/ 54 h 256"/>
              <a:gd name="T52" fmla="*/ 49 w 229"/>
              <a:gd name="T53" fmla="*/ 31 h 256"/>
              <a:gd name="T54" fmla="*/ 73 w 229"/>
              <a:gd name="T55" fmla="*/ 18 h 256"/>
              <a:gd name="T56" fmla="*/ 97 w 229"/>
              <a:gd name="T57" fmla="*/ 8 h 256"/>
              <a:gd name="T58" fmla="*/ 146 w 229"/>
              <a:gd name="T59" fmla="*/ 12 h 256"/>
              <a:gd name="T60" fmla="*/ 170 w 229"/>
              <a:gd name="T61" fmla="*/ 25 h 256"/>
              <a:gd name="T62" fmla="*/ 191 w 229"/>
              <a:gd name="T63" fmla="*/ 41 h 256"/>
              <a:gd name="T64" fmla="*/ 205 w 229"/>
              <a:gd name="T65" fmla="*/ 64 h 256"/>
              <a:gd name="T66" fmla="*/ 217 w 229"/>
              <a:gd name="T67" fmla="*/ 91 h 256"/>
              <a:gd name="T68" fmla="*/ 222 w 229"/>
              <a:gd name="T69" fmla="*/ 127 h 256"/>
              <a:gd name="T70" fmla="*/ 219 w 229"/>
              <a:gd name="T71" fmla="*/ 150 h 256"/>
              <a:gd name="T72" fmla="*/ 212 w 229"/>
              <a:gd name="T73" fmla="*/ 173 h 256"/>
              <a:gd name="T74" fmla="*/ 200 w 229"/>
              <a:gd name="T75" fmla="*/ 198 h 256"/>
              <a:gd name="T76" fmla="*/ 186 w 229"/>
              <a:gd name="T77" fmla="*/ 215 h 256"/>
              <a:gd name="T78" fmla="*/ 165 w 229"/>
              <a:gd name="T79" fmla="*/ 233 h 256"/>
              <a:gd name="T80" fmla="*/ 141 w 229"/>
              <a:gd name="T81" fmla="*/ 242 h 256"/>
              <a:gd name="T82" fmla="*/ 115 w 229"/>
              <a:gd name="T83" fmla="*/ 248 h 256"/>
              <a:gd name="T84" fmla="*/ 82 w 229"/>
              <a:gd name="T85" fmla="*/ 242 h 256"/>
              <a:gd name="T86" fmla="*/ 57 w 229"/>
              <a:gd name="T87" fmla="*/ 229 h 256"/>
              <a:gd name="T88" fmla="*/ 37 w 229"/>
              <a:gd name="T89" fmla="*/ 213 h 256"/>
              <a:gd name="T90" fmla="*/ 26 w 229"/>
              <a:gd name="T91" fmla="*/ 194 h 256"/>
              <a:gd name="T92" fmla="*/ 12 w 229"/>
              <a:gd name="T93" fmla="*/ 167 h 256"/>
              <a:gd name="T94" fmla="*/ 7 w 229"/>
              <a:gd name="T95" fmla="*/ 144 h 25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9"/>
              <a:gd name="T145" fmla="*/ 0 h 256"/>
              <a:gd name="T146" fmla="*/ 229 w 229"/>
              <a:gd name="T147" fmla="*/ 256 h 25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9" h="256">
                <a:moveTo>
                  <a:pt x="0" y="127"/>
                </a:moveTo>
                <a:lnTo>
                  <a:pt x="0" y="144"/>
                </a:lnTo>
                <a:lnTo>
                  <a:pt x="2" y="154"/>
                </a:lnTo>
                <a:lnTo>
                  <a:pt x="4" y="158"/>
                </a:lnTo>
                <a:lnTo>
                  <a:pt x="4" y="163"/>
                </a:lnTo>
                <a:lnTo>
                  <a:pt x="5" y="171"/>
                </a:lnTo>
                <a:lnTo>
                  <a:pt x="9" y="177"/>
                </a:lnTo>
                <a:lnTo>
                  <a:pt x="12" y="188"/>
                </a:lnTo>
                <a:lnTo>
                  <a:pt x="16" y="192"/>
                </a:lnTo>
                <a:lnTo>
                  <a:pt x="19" y="198"/>
                </a:lnTo>
                <a:lnTo>
                  <a:pt x="21" y="202"/>
                </a:lnTo>
                <a:lnTo>
                  <a:pt x="24" y="208"/>
                </a:lnTo>
                <a:lnTo>
                  <a:pt x="28" y="211"/>
                </a:lnTo>
                <a:lnTo>
                  <a:pt x="38" y="223"/>
                </a:lnTo>
                <a:lnTo>
                  <a:pt x="45" y="231"/>
                </a:lnTo>
                <a:lnTo>
                  <a:pt x="51" y="233"/>
                </a:lnTo>
                <a:lnTo>
                  <a:pt x="54" y="236"/>
                </a:lnTo>
                <a:lnTo>
                  <a:pt x="59" y="240"/>
                </a:lnTo>
                <a:lnTo>
                  <a:pt x="70" y="244"/>
                </a:lnTo>
                <a:lnTo>
                  <a:pt x="75" y="248"/>
                </a:lnTo>
                <a:lnTo>
                  <a:pt x="82" y="250"/>
                </a:lnTo>
                <a:lnTo>
                  <a:pt x="87" y="250"/>
                </a:lnTo>
                <a:lnTo>
                  <a:pt x="97" y="254"/>
                </a:lnTo>
                <a:lnTo>
                  <a:pt x="108" y="254"/>
                </a:lnTo>
                <a:lnTo>
                  <a:pt x="115" y="256"/>
                </a:lnTo>
                <a:lnTo>
                  <a:pt x="116" y="256"/>
                </a:lnTo>
                <a:lnTo>
                  <a:pt x="120" y="254"/>
                </a:lnTo>
                <a:lnTo>
                  <a:pt x="130" y="254"/>
                </a:lnTo>
                <a:lnTo>
                  <a:pt x="141" y="250"/>
                </a:lnTo>
                <a:lnTo>
                  <a:pt x="146" y="250"/>
                </a:lnTo>
                <a:lnTo>
                  <a:pt x="153" y="248"/>
                </a:lnTo>
                <a:lnTo>
                  <a:pt x="158" y="244"/>
                </a:lnTo>
                <a:lnTo>
                  <a:pt x="168" y="240"/>
                </a:lnTo>
                <a:lnTo>
                  <a:pt x="174" y="236"/>
                </a:lnTo>
                <a:lnTo>
                  <a:pt x="177" y="233"/>
                </a:lnTo>
                <a:lnTo>
                  <a:pt x="182" y="231"/>
                </a:lnTo>
                <a:lnTo>
                  <a:pt x="189" y="223"/>
                </a:lnTo>
                <a:lnTo>
                  <a:pt x="200" y="211"/>
                </a:lnTo>
                <a:lnTo>
                  <a:pt x="203" y="208"/>
                </a:lnTo>
                <a:lnTo>
                  <a:pt x="207" y="202"/>
                </a:lnTo>
                <a:lnTo>
                  <a:pt x="208" y="198"/>
                </a:lnTo>
                <a:lnTo>
                  <a:pt x="212" y="192"/>
                </a:lnTo>
                <a:lnTo>
                  <a:pt x="215" y="188"/>
                </a:lnTo>
                <a:lnTo>
                  <a:pt x="219" y="177"/>
                </a:lnTo>
                <a:lnTo>
                  <a:pt x="222" y="171"/>
                </a:lnTo>
                <a:lnTo>
                  <a:pt x="224" y="163"/>
                </a:lnTo>
                <a:lnTo>
                  <a:pt x="224" y="158"/>
                </a:lnTo>
                <a:lnTo>
                  <a:pt x="226" y="154"/>
                </a:lnTo>
                <a:lnTo>
                  <a:pt x="227" y="144"/>
                </a:lnTo>
                <a:lnTo>
                  <a:pt x="227" y="133"/>
                </a:lnTo>
                <a:lnTo>
                  <a:pt x="229" y="129"/>
                </a:lnTo>
                <a:lnTo>
                  <a:pt x="229" y="127"/>
                </a:lnTo>
                <a:lnTo>
                  <a:pt x="227" y="119"/>
                </a:lnTo>
                <a:lnTo>
                  <a:pt x="227" y="108"/>
                </a:lnTo>
                <a:lnTo>
                  <a:pt x="224" y="96"/>
                </a:lnTo>
                <a:lnTo>
                  <a:pt x="224" y="91"/>
                </a:lnTo>
                <a:lnTo>
                  <a:pt x="222" y="83"/>
                </a:lnTo>
                <a:lnTo>
                  <a:pt x="219" y="77"/>
                </a:lnTo>
                <a:lnTo>
                  <a:pt x="215" y="66"/>
                </a:lnTo>
                <a:lnTo>
                  <a:pt x="212" y="60"/>
                </a:lnTo>
                <a:lnTo>
                  <a:pt x="208" y="56"/>
                </a:lnTo>
                <a:lnTo>
                  <a:pt x="207" y="50"/>
                </a:lnTo>
                <a:lnTo>
                  <a:pt x="200" y="43"/>
                </a:lnTo>
                <a:lnTo>
                  <a:pt x="189" y="31"/>
                </a:lnTo>
                <a:lnTo>
                  <a:pt x="182" y="23"/>
                </a:lnTo>
                <a:lnTo>
                  <a:pt x="177" y="22"/>
                </a:lnTo>
                <a:lnTo>
                  <a:pt x="174" y="18"/>
                </a:lnTo>
                <a:lnTo>
                  <a:pt x="168" y="14"/>
                </a:lnTo>
                <a:lnTo>
                  <a:pt x="158" y="10"/>
                </a:lnTo>
                <a:lnTo>
                  <a:pt x="153" y="6"/>
                </a:lnTo>
                <a:lnTo>
                  <a:pt x="146" y="4"/>
                </a:lnTo>
                <a:lnTo>
                  <a:pt x="141" y="4"/>
                </a:lnTo>
                <a:lnTo>
                  <a:pt x="130" y="0"/>
                </a:lnTo>
                <a:lnTo>
                  <a:pt x="97" y="0"/>
                </a:lnTo>
                <a:lnTo>
                  <a:pt x="87" y="4"/>
                </a:lnTo>
                <a:lnTo>
                  <a:pt x="82" y="4"/>
                </a:lnTo>
                <a:lnTo>
                  <a:pt x="75" y="6"/>
                </a:lnTo>
                <a:lnTo>
                  <a:pt x="70" y="10"/>
                </a:lnTo>
                <a:lnTo>
                  <a:pt x="59" y="14"/>
                </a:lnTo>
                <a:lnTo>
                  <a:pt x="54" y="18"/>
                </a:lnTo>
                <a:lnTo>
                  <a:pt x="51" y="22"/>
                </a:lnTo>
                <a:lnTo>
                  <a:pt x="45" y="23"/>
                </a:lnTo>
                <a:lnTo>
                  <a:pt x="38" y="31"/>
                </a:lnTo>
                <a:lnTo>
                  <a:pt x="28" y="43"/>
                </a:lnTo>
                <a:lnTo>
                  <a:pt x="21" y="50"/>
                </a:lnTo>
                <a:lnTo>
                  <a:pt x="19" y="56"/>
                </a:lnTo>
                <a:lnTo>
                  <a:pt x="16" y="60"/>
                </a:lnTo>
                <a:lnTo>
                  <a:pt x="12" y="66"/>
                </a:lnTo>
                <a:lnTo>
                  <a:pt x="9" y="77"/>
                </a:lnTo>
                <a:lnTo>
                  <a:pt x="5" y="83"/>
                </a:lnTo>
                <a:lnTo>
                  <a:pt x="4" y="91"/>
                </a:lnTo>
                <a:lnTo>
                  <a:pt x="4" y="96"/>
                </a:lnTo>
                <a:lnTo>
                  <a:pt x="0" y="108"/>
                </a:lnTo>
                <a:lnTo>
                  <a:pt x="0" y="127"/>
                </a:lnTo>
                <a:lnTo>
                  <a:pt x="7" y="127"/>
                </a:lnTo>
                <a:lnTo>
                  <a:pt x="7" y="108"/>
                </a:lnTo>
                <a:lnTo>
                  <a:pt x="11" y="96"/>
                </a:lnTo>
                <a:lnTo>
                  <a:pt x="11" y="91"/>
                </a:lnTo>
                <a:lnTo>
                  <a:pt x="12" y="87"/>
                </a:lnTo>
                <a:lnTo>
                  <a:pt x="16" y="81"/>
                </a:lnTo>
                <a:lnTo>
                  <a:pt x="19" y="70"/>
                </a:lnTo>
                <a:lnTo>
                  <a:pt x="23" y="64"/>
                </a:lnTo>
                <a:lnTo>
                  <a:pt x="26" y="60"/>
                </a:lnTo>
                <a:lnTo>
                  <a:pt x="28" y="54"/>
                </a:lnTo>
                <a:lnTo>
                  <a:pt x="35" y="46"/>
                </a:lnTo>
                <a:lnTo>
                  <a:pt x="37" y="41"/>
                </a:lnTo>
                <a:lnTo>
                  <a:pt x="42" y="39"/>
                </a:lnTo>
                <a:lnTo>
                  <a:pt x="49" y="31"/>
                </a:lnTo>
                <a:lnTo>
                  <a:pt x="54" y="29"/>
                </a:lnTo>
                <a:lnTo>
                  <a:pt x="57" y="25"/>
                </a:lnTo>
                <a:lnTo>
                  <a:pt x="63" y="22"/>
                </a:lnTo>
                <a:lnTo>
                  <a:pt x="73" y="18"/>
                </a:lnTo>
                <a:lnTo>
                  <a:pt x="78" y="14"/>
                </a:lnTo>
                <a:lnTo>
                  <a:pt x="82" y="12"/>
                </a:lnTo>
                <a:lnTo>
                  <a:pt x="87" y="12"/>
                </a:lnTo>
                <a:lnTo>
                  <a:pt x="97" y="8"/>
                </a:lnTo>
                <a:lnTo>
                  <a:pt x="115" y="8"/>
                </a:lnTo>
                <a:lnTo>
                  <a:pt x="130" y="8"/>
                </a:lnTo>
                <a:lnTo>
                  <a:pt x="141" y="12"/>
                </a:lnTo>
                <a:lnTo>
                  <a:pt x="146" y="12"/>
                </a:lnTo>
                <a:lnTo>
                  <a:pt x="149" y="14"/>
                </a:lnTo>
                <a:lnTo>
                  <a:pt x="155" y="18"/>
                </a:lnTo>
                <a:lnTo>
                  <a:pt x="165" y="22"/>
                </a:lnTo>
                <a:lnTo>
                  <a:pt x="170" y="25"/>
                </a:lnTo>
                <a:lnTo>
                  <a:pt x="174" y="29"/>
                </a:lnTo>
                <a:lnTo>
                  <a:pt x="179" y="31"/>
                </a:lnTo>
                <a:lnTo>
                  <a:pt x="186" y="39"/>
                </a:lnTo>
                <a:lnTo>
                  <a:pt x="191" y="41"/>
                </a:lnTo>
                <a:lnTo>
                  <a:pt x="193" y="46"/>
                </a:lnTo>
                <a:lnTo>
                  <a:pt x="200" y="54"/>
                </a:lnTo>
                <a:lnTo>
                  <a:pt x="201" y="60"/>
                </a:lnTo>
                <a:lnTo>
                  <a:pt x="205" y="64"/>
                </a:lnTo>
                <a:lnTo>
                  <a:pt x="208" y="70"/>
                </a:lnTo>
                <a:lnTo>
                  <a:pt x="212" y="81"/>
                </a:lnTo>
                <a:lnTo>
                  <a:pt x="215" y="87"/>
                </a:lnTo>
                <a:lnTo>
                  <a:pt x="217" y="91"/>
                </a:lnTo>
                <a:lnTo>
                  <a:pt x="217" y="96"/>
                </a:lnTo>
                <a:lnTo>
                  <a:pt x="220" y="108"/>
                </a:lnTo>
                <a:lnTo>
                  <a:pt x="220" y="119"/>
                </a:lnTo>
                <a:lnTo>
                  <a:pt x="222" y="127"/>
                </a:lnTo>
                <a:lnTo>
                  <a:pt x="222" y="125"/>
                </a:lnTo>
                <a:lnTo>
                  <a:pt x="220" y="133"/>
                </a:lnTo>
                <a:lnTo>
                  <a:pt x="220" y="144"/>
                </a:lnTo>
                <a:lnTo>
                  <a:pt x="219" y="150"/>
                </a:lnTo>
                <a:lnTo>
                  <a:pt x="217" y="158"/>
                </a:lnTo>
                <a:lnTo>
                  <a:pt x="217" y="163"/>
                </a:lnTo>
                <a:lnTo>
                  <a:pt x="215" y="167"/>
                </a:lnTo>
                <a:lnTo>
                  <a:pt x="212" y="173"/>
                </a:lnTo>
                <a:lnTo>
                  <a:pt x="208" y="185"/>
                </a:lnTo>
                <a:lnTo>
                  <a:pt x="205" y="188"/>
                </a:lnTo>
                <a:lnTo>
                  <a:pt x="201" y="194"/>
                </a:lnTo>
                <a:lnTo>
                  <a:pt x="200" y="198"/>
                </a:lnTo>
                <a:lnTo>
                  <a:pt x="196" y="204"/>
                </a:lnTo>
                <a:lnTo>
                  <a:pt x="193" y="208"/>
                </a:lnTo>
                <a:lnTo>
                  <a:pt x="191" y="213"/>
                </a:lnTo>
                <a:lnTo>
                  <a:pt x="186" y="215"/>
                </a:lnTo>
                <a:lnTo>
                  <a:pt x="179" y="223"/>
                </a:lnTo>
                <a:lnTo>
                  <a:pt x="174" y="225"/>
                </a:lnTo>
                <a:lnTo>
                  <a:pt x="170" y="229"/>
                </a:lnTo>
                <a:lnTo>
                  <a:pt x="165" y="233"/>
                </a:lnTo>
                <a:lnTo>
                  <a:pt x="155" y="236"/>
                </a:lnTo>
                <a:lnTo>
                  <a:pt x="149" y="240"/>
                </a:lnTo>
                <a:lnTo>
                  <a:pt x="146" y="242"/>
                </a:lnTo>
                <a:lnTo>
                  <a:pt x="141" y="242"/>
                </a:lnTo>
                <a:lnTo>
                  <a:pt x="130" y="246"/>
                </a:lnTo>
                <a:lnTo>
                  <a:pt x="120" y="246"/>
                </a:lnTo>
                <a:lnTo>
                  <a:pt x="113" y="248"/>
                </a:lnTo>
                <a:lnTo>
                  <a:pt x="115" y="248"/>
                </a:lnTo>
                <a:lnTo>
                  <a:pt x="108" y="246"/>
                </a:lnTo>
                <a:lnTo>
                  <a:pt x="97" y="246"/>
                </a:lnTo>
                <a:lnTo>
                  <a:pt x="87" y="242"/>
                </a:lnTo>
                <a:lnTo>
                  <a:pt x="82" y="242"/>
                </a:lnTo>
                <a:lnTo>
                  <a:pt x="78" y="240"/>
                </a:lnTo>
                <a:lnTo>
                  <a:pt x="73" y="236"/>
                </a:lnTo>
                <a:lnTo>
                  <a:pt x="63" y="233"/>
                </a:lnTo>
                <a:lnTo>
                  <a:pt x="57" y="229"/>
                </a:lnTo>
                <a:lnTo>
                  <a:pt x="54" y="225"/>
                </a:lnTo>
                <a:lnTo>
                  <a:pt x="49" y="223"/>
                </a:lnTo>
                <a:lnTo>
                  <a:pt x="42" y="215"/>
                </a:lnTo>
                <a:lnTo>
                  <a:pt x="37" y="213"/>
                </a:lnTo>
                <a:lnTo>
                  <a:pt x="35" y="208"/>
                </a:lnTo>
                <a:lnTo>
                  <a:pt x="31" y="204"/>
                </a:lnTo>
                <a:lnTo>
                  <a:pt x="28" y="198"/>
                </a:lnTo>
                <a:lnTo>
                  <a:pt x="26" y="194"/>
                </a:lnTo>
                <a:lnTo>
                  <a:pt x="23" y="188"/>
                </a:lnTo>
                <a:lnTo>
                  <a:pt x="19" y="185"/>
                </a:lnTo>
                <a:lnTo>
                  <a:pt x="16" y="173"/>
                </a:lnTo>
                <a:lnTo>
                  <a:pt x="12" y="167"/>
                </a:lnTo>
                <a:lnTo>
                  <a:pt x="11" y="163"/>
                </a:lnTo>
                <a:lnTo>
                  <a:pt x="11" y="158"/>
                </a:lnTo>
                <a:lnTo>
                  <a:pt x="9" y="150"/>
                </a:lnTo>
                <a:lnTo>
                  <a:pt x="7" y="144"/>
                </a:lnTo>
                <a:lnTo>
                  <a:pt x="7" y="127"/>
                </a:lnTo>
                <a:lnTo>
                  <a:pt x="0" y="12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9" name="Oval 155"/>
          <p:cNvSpPr>
            <a:spLocks noChangeArrowheads="1"/>
          </p:cNvSpPr>
          <p:nvPr/>
        </p:nvSpPr>
        <p:spPr bwMode="auto">
          <a:xfrm>
            <a:off x="1133475" y="4916488"/>
            <a:ext cx="534988" cy="488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1" name="Oval 156"/>
          <p:cNvSpPr>
            <a:spLocks noChangeArrowheads="1"/>
          </p:cNvSpPr>
          <p:nvPr/>
        </p:nvSpPr>
        <p:spPr bwMode="auto">
          <a:xfrm>
            <a:off x="1169988" y="4948238"/>
            <a:ext cx="465137" cy="425450"/>
          </a:xfrm>
          <a:prstGeom prst="ellipse">
            <a:avLst/>
          </a:prstGeom>
          <a:solidFill>
            <a:srgbClr val="6060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" name="Freeform 157"/>
          <p:cNvSpPr>
            <a:spLocks/>
          </p:cNvSpPr>
          <p:nvPr/>
        </p:nvSpPr>
        <p:spPr bwMode="auto">
          <a:xfrm>
            <a:off x="1128713" y="4913313"/>
            <a:ext cx="544512" cy="498475"/>
          </a:xfrm>
          <a:custGeom>
            <a:avLst/>
            <a:gdLst>
              <a:gd name="T0" fmla="*/ 2 w 262"/>
              <a:gd name="T1" fmla="*/ 172 h 289"/>
              <a:gd name="T2" fmla="*/ 13 w 262"/>
              <a:gd name="T3" fmla="*/ 207 h 289"/>
              <a:gd name="T4" fmla="*/ 35 w 262"/>
              <a:gd name="T5" fmla="*/ 240 h 289"/>
              <a:gd name="T6" fmla="*/ 47 w 262"/>
              <a:gd name="T7" fmla="*/ 255 h 289"/>
              <a:gd name="T8" fmla="*/ 78 w 262"/>
              <a:gd name="T9" fmla="*/ 278 h 289"/>
              <a:gd name="T10" fmla="*/ 110 w 262"/>
              <a:gd name="T11" fmla="*/ 287 h 289"/>
              <a:gd name="T12" fmla="*/ 132 w 262"/>
              <a:gd name="T13" fmla="*/ 289 h 289"/>
              <a:gd name="T14" fmla="*/ 157 w 262"/>
              <a:gd name="T15" fmla="*/ 286 h 289"/>
              <a:gd name="T16" fmla="*/ 188 w 262"/>
              <a:gd name="T17" fmla="*/ 274 h 289"/>
              <a:gd name="T18" fmla="*/ 217 w 262"/>
              <a:gd name="T19" fmla="*/ 249 h 289"/>
              <a:gd name="T20" fmla="*/ 231 w 262"/>
              <a:gd name="T21" fmla="*/ 236 h 289"/>
              <a:gd name="T22" fmla="*/ 252 w 262"/>
              <a:gd name="T23" fmla="*/ 199 h 289"/>
              <a:gd name="T24" fmla="*/ 261 w 262"/>
              <a:gd name="T25" fmla="*/ 165 h 289"/>
              <a:gd name="T26" fmla="*/ 262 w 262"/>
              <a:gd name="T27" fmla="*/ 144 h 289"/>
              <a:gd name="T28" fmla="*/ 257 w 262"/>
              <a:gd name="T29" fmla="*/ 105 h 289"/>
              <a:gd name="T30" fmla="*/ 248 w 262"/>
              <a:gd name="T31" fmla="*/ 80 h 289"/>
              <a:gd name="T32" fmla="*/ 226 w 262"/>
              <a:gd name="T33" fmla="*/ 48 h 289"/>
              <a:gd name="T34" fmla="*/ 214 w 262"/>
              <a:gd name="T35" fmla="*/ 32 h 289"/>
              <a:gd name="T36" fmla="*/ 181 w 262"/>
              <a:gd name="T37" fmla="*/ 9 h 289"/>
              <a:gd name="T38" fmla="*/ 150 w 262"/>
              <a:gd name="T39" fmla="*/ 0 h 289"/>
              <a:gd name="T40" fmla="*/ 85 w 262"/>
              <a:gd name="T41" fmla="*/ 7 h 289"/>
              <a:gd name="T42" fmla="*/ 68 w 262"/>
              <a:gd name="T43" fmla="*/ 15 h 289"/>
              <a:gd name="T44" fmla="*/ 39 w 262"/>
              <a:gd name="T45" fmla="*/ 42 h 289"/>
              <a:gd name="T46" fmla="*/ 14 w 262"/>
              <a:gd name="T47" fmla="*/ 75 h 289"/>
              <a:gd name="T48" fmla="*/ 7 w 262"/>
              <a:gd name="T49" fmla="*/ 94 h 289"/>
              <a:gd name="T50" fmla="*/ 0 w 262"/>
              <a:gd name="T51" fmla="*/ 144 h 289"/>
              <a:gd name="T52" fmla="*/ 9 w 262"/>
              <a:gd name="T53" fmla="*/ 117 h 289"/>
              <a:gd name="T54" fmla="*/ 16 w 262"/>
              <a:gd name="T55" fmla="*/ 90 h 289"/>
              <a:gd name="T56" fmla="*/ 33 w 262"/>
              <a:gd name="T57" fmla="*/ 55 h 289"/>
              <a:gd name="T58" fmla="*/ 47 w 262"/>
              <a:gd name="T59" fmla="*/ 42 h 289"/>
              <a:gd name="T60" fmla="*/ 77 w 262"/>
              <a:gd name="T61" fmla="*/ 21 h 289"/>
              <a:gd name="T62" fmla="*/ 99 w 262"/>
              <a:gd name="T63" fmla="*/ 11 h 289"/>
              <a:gd name="T64" fmla="*/ 130 w 262"/>
              <a:gd name="T65" fmla="*/ 7 h 289"/>
              <a:gd name="T66" fmla="*/ 167 w 262"/>
              <a:gd name="T67" fmla="*/ 13 h 289"/>
              <a:gd name="T68" fmla="*/ 189 w 262"/>
              <a:gd name="T69" fmla="*/ 23 h 289"/>
              <a:gd name="T70" fmla="*/ 219 w 262"/>
              <a:gd name="T71" fmla="*/ 46 h 289"/>
              <a:gd name="T72" fmla="*/ 240 w 262"/>
              <a:gd name="T73" fmla="*/ 78 h 289"/>
              <a:gd name="T74" fmla="*/ 247 w 262"/>
              <a:gd name="T75" fmla="*/ 98 h 289"/>
              <a:gd name="T76" fmla="*/ 254 w 262"/>
              <a:gd name="T77" fmla="*/ 121 h 289"/>
              <a:gd name="T78" fmla="*/ 255 w 262"/>
              <a:gd name="T79" fmla="*/ 142 h 289"/>
              <a:gd name="T80" fmla="*/ 252 w 262"/>
              <a:gd name="T81" fmla="*/ 169 h 289"/>
              <a:gd name="T82" fmla="*/ 241 w 262"/>
              <a:gd name="T83" fmla="*/ 203 h 289"/>
              <a:gd name="T84" fmla="*/ 222 w 262"/>
              <a:gd name="T85" fmla="*/ 236 h 289"/>
              <a:gd name="T86" fmla="*/ 210 w 262"/>
              <a:gd name="T87" fmla="*/ 251 h 289"/>
              <a:gd name="T88" fmla="*/ 177 w 262"/>
              <a:gd name="T89" fmla="*/ 270 h 289"/>
              <a:gd name="T90" fmla="*/ 150 w 262"/>
              <a:gd name="T91" fmla="*/ 280 h 289"/>
              <a:gd name="T92" fmla="*/ 130 w 262"/>
              <a:gd name="T93" fmla="*/ 282 h 289"/>
              <a:gd name="T94" fmla="*/ 106 w 262"/>
              <a:gd name="T95" fmla="*/ 278 h 289"/>
              <a:gd name="T96" fmla="*/ 82 w 262"/>
              <a:gd name="T97" fmla="*/ 270 h 289"/>
              <a:gd name="T98" fmla="*/ 51 w 262"/>
              <a:gd name="T99" fmla="*/ 251 h 289"/>
              <a:gd name="T100" fmla="*/ 39 w 262"/>
              <a:gd name="T101" fmla="*/ 236 h 289"/>
              <a:gd name="T102" fmla="*/ 20 w 262"/>
              <a:gd name="T103" fmla="*/ 203 h 289"/>
              <a:gd name="T104" fmla="*/ 9 w 262"/>
              <a:gd name="T105" fmla="*/ 169 h 289"/>
              <a:gd name="T106" fmla="*/ 0 w 262"/>
              <a:gd name="T107" fmla="*/ 144 h 28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"/>
              <a:gd name="T163" fmla="*/ 0 h 289"/>
              <a:gd name="T164" fmla="*/ 262 w 262"/>
              <a:gd name="T165" fmla="*/ 289 h 28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" h="289">
                <a:moveTo>
                  <a:pt x="0" y="144"/>
                </a:moveTo>
                <a:lnTo>
                  <a:pt x="0" y="165"/>
                </a:lnTo>
                <a:lnTo>
                  <a:pt x="2" y="172"/>
                </a:lnTo>
                <a:lnTo>
                  <a:pt x="6" y="188"/>
                </a:lnTo>
                <a:lnTo>
                  <a:pt x="9" y="199"/>
                </a:lnTo>
                <a:lnTo>
                  <a:pt x="13" y="207"/>
                </a:lnTo>
                <a:lnTo>
                  <a:pt x="14" y="213"/>
                </a:lnTo>
                <a:lnTo>
                  <a:pt x="30" y="236"/>
                </a:lnTo>
                <a:lnTo>
                  <a:pt x="35" y="240"/>
                </a:lnTo>
                <a:lnTo>
                  <a:pt x="39" y="245"/>
                </a:lnTo>
                <a:lnTo>
                  <a:pt x="44" y="249"/>
                </a:lnTo>
                <a:lnTo>
                  <a:pt x="47" y="255"/>
                </a:lnTo>
                <a:lnTo>
                  <a:pt x="68" y="272"/>
                </a:lnTo>
                <a:lnTo>
                  <a:pt x="73" y="274"/>
                </a:lnTo>
                <a:lnTo>
                  <a:pt x="78" y="278"/>
                </a:lnTo>
                <a:lnTo>
                  <a:pt x="85" y="280"/>
                </a:lnTo>
                <a:lnTo>
                  <a:pt x="96" y="284"/>
                </a:lnTo>
                <a:lnTo>
                  <a:pt x="110" y="287"/>
                </a:lnTo>
                <a:lnTo>
                  <a:pt x="124" y="287"/>
                </a:lnTo>
                <a:lnTo>
                  <a:pt x="130" y="289"/>
                </a:lnTo>
                <a:lnTo>
                  <a:pt x="132" y="289"/>
                </a:lnTo>
                <a:lnTo>
                  <a:pt x="136" y="287"/>
                </a:lnTo>
                <a:lnTo>
                  <a:pt x="150" y="287"/>
                </a:lnTo>
                <a:lnTo>
                  <a:pt x="157" y="286"/>
                </a:lnTo>
                <a:lnTo>
                  <a:pt x="170" y="282"/>
                </a:lnTo>
                <a:lnTo>
                  <a:pt x="181" y="278"/>
                </a:lnTo>
                <a:lnTo>
                  <a:pt x="188" y="274"/>
                </a:lnTo>
                <a:lnTo>
                  <a:pt x="193" y="272"/>
                </a:lnTo>
                <a:lnTo>
                  <a:pt x="214" y="255"/>
                </a:lnTo>
                <a:lnTo>
                  <a:pt x="217" y="249"/>
                </a:lnTo>
                <a:lnTo>
                  <a:pt x="222" y="245"/>
                </a:lnTo>
                <a:lnTo>
                  <a:pt x="226" y="240"/>
                </a:lnTo>
                <a:lnTo>
                  <a:pt x="231" y="236"/>
                </a:lnTo>
                <a:lnTo>
                  <a:pt x="247" y="213"/>
                </a:lnTo>
                <a:lnTo>
                  <a:pt x="248" y="207"/>
                </a:lnTo>
                <a:lnTo>
                  <a:pt x="252" y="199"/>
                </a:lnTo>
                <a:lnTo>
                  <a:pt x="255" y="188"/>
                </a:lnTo>
                <a:lnTo>
                  <a:pt x="259" y="172"/>
                </a:lnTo>
                <a:lnTo>
                  <a:pt x="261" y="165"/>
                </a:lnTo>
                <a:lnTo>
                  <a:pt x="261" y="149"/>
                </a:lnTo>
                <a:lnTo>
                  <a:pt x="262" y="146"/>
                </a:lnTo>
                <a:lnTo>
                  <a:pt x="262" y="144"/>
                </a:lnTo>
                <a:lnTo>
                  <a:pt x="261" y="136"/>
                </a:lnTo>
                <a:lnTo>
                  <a:pt x="261" y="121"/>
                </a:lnTo>
                <a:lnTo>
                  <a:pt x="257" y="105"/>
                </a:lnTo>
                <a:lnTo>
                  <a:pt x="254" y="94"/>
                </a:lnTo>
                <a:lnTo>
                  <a:pt x="252" y="86"/>
                </a:lnTo>
                <a:lnTo>
                  <a:pt x="248" y="80"/>
                </a:lnTo>
                <a:lnTo>
                  <a:pt x="247" y="75"/>
                </a:lnTo>
                <a:lnTo>
                  <a:pt x="231" y="52"/>
                </a:lnTo>
                <a:lnTo>
                  <a:pt x="226" y="48"/>
                </a:lnTo>
                <a:lnTo>
                  <a:pt x="222" y="42"/>
                </a:lnTo>
                <a:lnTo>
                  <a:pt x="217" y="38"/>
                </a:lnTo>
                <a:lnTo>
                  <a:pt x="214" y="32"/>
                </a:lnTo>
                <a:lnTo>
                  <a:pt x="193" y="15"/>
                </a:lnTo>
                <a:lnTo>
                  <a:pt x="188" y="13"/>
                </a:lnTo>
                <a:lnTo>
                  <a:pt x="181" y="9"/>
                </a:lnTo>
                <a:lnTo>
                  <a:pt x="170" y="6"/>
                </a:lnTo>
                <a:lnTo>
                  <a:pt x="157" y="2"/>
                </a:lnTo>
                <a:lnTo>
                  <a:pt x="150" y="0"/>
                </a:lnTo>
                <a:lnTo>
                  <a:pt x="110" y="0"/>
                </a:lnTo>
                <a:lnTo>
                  <a:pt x="96" y="4"/>
                </a:lnTo>
                <a:lnTo>
                  <a:pt x="85" y="7"/>
                </a:lnTo>
                <a:lnTo>
                  <a:pt x="78" y="9"/>
                </a:lnTo>
                <a:lnTo>
                  <a:pt x="73" y="13"/>
                </a:lnTo>
                <a:lnTo>
                  <a:pt x="68" y="15"/>
                </a:lnTo>
                <a:lnTo>
                  <a:pt x="47" y="32"/>
                </a:lnTo>
                <a:lnTo>
                  <a:pt x="44" y="38"/>
                </a:lnTo>
                <a:lnTo>
                  <a:pt x="39" y="42"/>
                </a:lnTo>
                <a:lnTo>
                  <a:pt x="35" y="48"/>
                </a:lnTo>
                <a:lnTo>
                  <a:pt x="30" y="52"/>
                </a:lnTo>
                <a:lnTo>
                  <a:pt x="14" y="75"/>
                </a:lnTo>
                <a:lnTo>
                  <a:pt x="13" y="80"/>
                </a:lnTo>
                <a:lnTo>
                  <a:pt x="9" y="86"/>
                </a:lnTo>
                <a:lnTo>
                  <a:pt x="7" y="94"/>
                </a:lnTo>
                <a:lnTo>
                  <a:pt x="4" y="105"/>
                </a:lnTo>
                <a:lnTo>
                  <a:pt x="0" y="121"/>
                </a:lnTo>
                <a:lnTo>
                  <a:pt x="0" y="144"/>
                </a:lnTo>
                <a:lnTo>
                  <a:pt x="7" y="144"/>
                </a:lnTo>
                <a:lnTo>
                  <a:pt x="7" y="121"/>
                </a:lnTo>
                <a:lnTo>
                  <a:pt x="9" y="117"/>
                </a:lnTo>
                <a:lnTo>
                  <a:pt x="11" y="109"/>
                </a:lnTo>
                <a:lnTo>
                  <a:pt x="14" y="98"/>
                </a:lnTo>
                <a:lnTo>
                  <a:pt x="16" y="90"/>
                </a:lnTo>
                <a:lnTo>
                  <a:pt x="20" y="84"/>
                </a:lnTo>
                <a:lnTo>
                  <a:pt x="21" y="78"/>
                </a:lnTo>
                <a:lnTo>
                  <a:pt x="33" y="55"/>
                </a:lnTo>
                <a:lnTo>
                  <a:pt x="39" y="52"/>
                </a:lnTo>
                <a:lnTo>
                  <a:pt x="42" y="46"/>
                </a:lnTo>
                <a:lnTo>
                  <a:pt x="47" y="42"/>
                </a:lnTo>
                <a:lnTo>
                  <a:pt x="51" y="36"/>
                </a:lnTo>
                <a:lnTo>
                  <a:pt x="72" y="23"/>
                </a:lnTo>
                <a:lnTo>
                  <a:pt x="77" y="21"/>
                </a:lnTo>
                <a:lnTo>
                  <a:pt x="82" y="17"/>
                </a:lnTo>
                <a:lnTo>
                  <a:pt x="89" y="15"/>
                </a:lnTo>
                <a:lnTo>
                  <a:pt x="99" y="11"/>
                </a:lnTo>
                <a:lnTo>
                  <a:pt x="106" y="9"/>
                </a:lnTo>
                <a:lnTo>
                  <a:pt x="110" y="7"/>
                </a:lnTo>
                <a:lnTo>
                  <a:pt x="130" y="7"/>
                </a:lnTo>
                <a:lnTo>
                  <a:pt x="150" y="7"/>
                </a:lnTo>
                <a:lnTo>
                  <a:pt x="153" y="9"/>
                </a:lnTo>
                <a:lnTo>
                  <a:pt x="167" y="13"/>
                </a:lnTo>
                <a:lnTo>
                  <a:pt x="177" y="17"/>
                </a:lnTo>
                <a:lnTo>
                  <a:pt x="184" y="21"/>
                </a:lnTo>
                <a:lnTo>
                  <a:pt x="189" y="23"/>
                </a:lnTo>
                <a:lnTo>
                  <a:pt x="210" y="36"/>
                </a:lnTo>
                <a:lnTo>
                  <a:pt x="214" y="42"/>
                </a:lnTo>
                <a:lnTo>
                  <a:pt x="219" y="46"/>
                </a:lnTo>
                <a:lnTo>
                  <a:pt x="222" y="52"/>
                </a:lnTo>
                <a:lnTo>
                  <a:pt x="228" y="55"/>
                </a:lnTo>
                <a:lnTo>
                  <a:pt x="240" y="78"/>
                </a:lnTo>
                <a:lnTo>
                  <a:pt x="241" y="84"/>
                </a:lnTo>
                <a:lnTo>
                  <a:pt x="245" y="90"/>
                </a:lnTo>
                <a:lnTo>
                  <a:pt x="247" y="98"/>
                </a:lnTo>
                <a:lnTo>
                  <a:pt x="250" y="109"/>
                </a:lnTo>
                <a:lnTo>
                  <a:pt x="252" y="117"/>
                </a:lnTo>
                <a:lnTo>
                  <a:pt x="254" y="121"/>
                </a:lnTo>
                <a:lnTo>
                  <a:pt x="254" y="136"/>
                </a:lnTo>
                <a:lnTo>
                  <a:pt x="255" y="144"/>
                </a:lnTo>
                <a:lnTo>
                  <a:pt x="255" y="142"/>
                </a:lnTo>
                <a:lnTo>
                  <a:pt x="254" y="149"/>
                </a:lnTo>
                <a:lnTo>
                  <a:pt x="254" y="165"/>
                </a:lnTo>
                <a:lnTo>
                  <a:pt x="252" y="169"/>
                </a:lnTo>
                <a:lnTo>
                  <a:pt x="248" y="184"/>
                </a:lnTo>
                <a:lnTo>
                  <a:pt x="245" y="195"/>
                </a:lnTo>
                <a:lnTo>
                  <a:pt x="241" y="203"/>
                </a:lnTo>
                <a:lnTo>
                  <a:pt x="240" y="209"/>
                </a:lnTo>
                <a:lnTo>
                  <a:pt x="228" y="232"/>
                </a:lnTo>
                <a:lnTo>
                  <a:pt x="222" y="236"/>
                </a:lnTo>
                <a:lnTo>
                  <a:pt x="219" y="241"/>
                </a:lnTo>
                <a:lnTo>
                  <a:pt x="214" y="245"/>
                </a:lnTo>
                <a:lnTo>
                  <a:pt x="210" y="251"/>
                </a:lnTo>
                <a:lnTo>
                  <a:pt x="189" y="264"/>
                </a:lnTo>
                <a:lnTo>
                  <a:pt x="184" y="266"/>
                </a:lnTo>
                <a:lnTo>
                  <a:pt x="177" y="270"/>
                </a:lnTo>
                <a:lnTo>
                  <a:pt x="167" y="274"/>
                </a:lnTo>
                <a:lnTo>
                  <a:pt x="153" y="278"/>
                </a:lnTo>
                <a:lnTo>
                  <a:pt x="150" y="280"/>
                </a:lnTo>
                <a:lnTo>
                  <a:pt x="136" y="280"/>
                </a:lnTo>
                <a:lnTo>
                  <a:pt x="129" y="282"/>
                </a:lnTo>
                <a:lnTo>
                  <a:pt x="130" y="282"/>
                </a:lnTo>
                <a:lnTo>
                  <a:pt x="124" y="280"/>
                </a:lnTo>
                <a:lnTo>
                  <a:pt x="110" y="280"/>
                </a:lnTo>
                <a:lnTo>
                  <a:pt x="106" y="278"/>
                </a:lnTo>
                <a:lnTo>
                  <a:pt x="99" y="276"/>
                </a:lnTo>
                <a:lnTo>
                  <a:pt x="89" y="272"/>
                </a:lnTo>
                <a:lnTo>
                  <a:pt x="82" y="270"/>
                </a:lnTo>
                <a:lnTo>
                  <a:pt x="77" y="266"/>
                </a:lnTo>
                <a:lnTo>
                  <a:pt x="72" y="264"/>
                </a:lnTo>
                <a:lnTo>
                  <a:pt x="51" y="251"/>
                </a:lnTo>
                <a:lnTo>
                  <a:pt x="47" y="245"/>
                </a:lnTo>
                <a:lnTo>
                  <a:pt x="42" y="241"/>
                </a:lnTo>
                <a:lnTo>
                  <a:pt x="39" y="236"/>
                </a:lnTo>
                <a:lnTo>
                  <a:pt x="33" y="232"/>
                </a:lnTo>
                <a:lnTo>
                  <a:pt x="21" y="209"/>
                </a:lnTo>
                <a:lnTo>
                  <a:pt x="20" y="203"/>
                </a:lnTo>
                <a:lnTo>
                  <a:pt x="16" y="195"/>
                </a:lnTo>
                <a:lnTo>
                  <a:pt x="13" y="184"/>
                </a:lnTo>
                <a:lnTo>
                  <a:pt x="9" y="169"/>
                </a:lnTo>
                <a:lnTo>
                  <a:pt x="7" y="165"/>
                </a:lnTo>
                <a:lnTo>
                  <a:pt x="7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6" name="Freeform 158"/>
          <p:cNvSpPr>
            <a:spLocks/>
          </p:cNvSpPr>
          <p:nvPr/>
        </p:nvSpPr>
        <p:spPr bwMode="auto">
          <a:xfrm>
            <a:off x="1162050" y="4943475"/>
            <a:ext cx="477838" cy="433388"/>
          </a:xfrm>
          <a:custGeom>
            <a:avLst/>
            <a:gdLst>
              <a:gd name="T0" fmla="*/ 3 w 229"/>
              <a:gd name="T1" fmla="*/ 155 h 253"/>
              <a:gd name="T2" fmla="*/ 8 w 229"/>
              <a:gd name="T3" fmla="*/ 175 h 253"/>
              <a:gd name="T4" fmla="*/ 19 w 229"/>
              <a:gd name="T5" fmla="*/ 196 h 253"/>
              <a:gd name="T6" fmla="*/ 38 w 229"/>
              <a:gd name="T7" fmla="*/ 221 h 253"/>
              <a:gd name="T8" fmla="*/ 54 w 229"/>
              <a:gd name="T9" fmla="*/ 234 h 253"/>
              <a:gd name="T10" fmla="*/ 74 w 229"/>
              <a:gd name="T11" fmla="*/ 246 h 253"/>
              <a:gd name="T12" fmla="*/ 97 w 229"/>
              <a:gd name="T13" fmla="*/ 251 h 253"/>
              <a:gd name="T14" fmla="*/ 116 w 229"/>
              <a:gd name="T15" fmla="*/ 253 h 253"/>
              <a:gd name="T16" fmla="*/ 140 w 229"/>
              <a:gd name="T17" fmla="*/ 248 h 253"/>
              <a:gd name="T18" fmla="*/ 158 w 229"/>
              <a:gd name="T19" fmla="*/ 242 h 253"/>
              <a:gd name="T20" fmla="*/ 177 w 229"/>
              <a:gd name="T21" fmla="*/ 230 h 253"/>
              <a:gd name="T22" fmla="*/ 199 w 229"/>
              <a:gd name="T23" fmla="*/ 209 h 253"/>
              <a:gd name="T24" fmla="*/ 211 w 229"/>
              <a:gd name="T25" fmla="*/ 192 h 253"/>
              <a:gd name="T26" fmla="*/ 222 w 229"/>
              <a:gd name="T27" fmla="*/ 169 h 253"/>
              <a:gd name="T28" fmla="*/ 227 w 229"/>
              <a:gd name="T29" fmla="*/ 144 h 253"/>
              <a:gd name="T30" fmla="*/ 229 w 229"/>
              <a:gd name="T31" fmla="*/ 127 h 253"/>
              <a:gd name="T32" fmla="*/ 223 w 229"/>
              <a:gd name="T33" fmla="*/ 96 h 253"/>
              <a:gd name="T34" fmla="*/ 218 w 229"/>
              <a:gd name="T35" fmla="*/ 77 h 253"/>
              <a:gd name="T36" fmla="*/ 208 w 229"/>
              <a:gd name="T37" fmla="*/ 56 h 253"/>
              <a:gd name="T38" fmla="*/ 189 w 229"/>
              <a:gd name="T39" fmla="*/ 31 h 253"/>
              <a:gd name="T40" fmla="*/ 173 w 229"/>
              <a:gd name="T41" fmla="*/ 17 h 253"/>
              <a:gd name="T42" fmla="*/ 152 w 229"/>
              <a:gd name="T43" fmla="*/ 6 h 253"/>
              <a:gd name="T44" fmla="*/ 130 w 229"/>
              <a:gd name="T45" fmla="*/ 0 h 253"/>
              <a:gd name="T46" fmla="*/ 81 w 229"/>
              <a:gd name="T47" fmla="*/ 4 h 253"/>
              <a:gd name="T48" fmla="*/ 59 w 229"/>
              <a:gd name="T49" fmla="*/ 14 h 253"/>
              <a:gd name="T50" fmla="*/ 45 w 229"/>
              <a:gd name="T51" fmla="*/ 23 h 253"/>
              <a:gd name="T52" fmla="*/ 21 w 229"/>
              <a:gd name="T53" fmla="*/ 50 h 253"/>
              <a:gd name="T54" fmla="*/ 12 w 229"/>
              <a:gd name="T55" fmla="*/ 65 h 253"/>
              <a:gd name="T56" fmla="*/ 3 w 229"/>
              <a:gd name="T57" fmla="*/ 90 h 253"/>
              <a:gd name="T58" fmla="*/ 0 w 229"/>
              <a:gd name="T59" fmla="*/ 127 h 253"/>
              <a:gd name="T60" fmla="*/ 10 w 229"/>
              <a:gd name="T61" fmla="*/ 96 h 253"/>
              <a:gd name="T62" fmla="*/ 15 w 229"/>
              <a:gd name="T63" fmla="*/ 81 h 253"/>
              <a:gd name="T64" fmla="*/ 26 w 229"/>
              <a:gd name="T65" fmla="*/ 60 h 253"/>
              <a:gd name="T66" fmla="*/ 36 w 229"/>
              <a:gd name="T67" fmla="*/ 40 h 253"/>
              <a:gd name="T68" fmla="*/ 54 w 229"/>
              <a:gd name="T69" fmla="*/ 29 h 253"/>
              <a:gd name="T70" fmla="*/ 73 w 229"/>
              <a:gd name="T71" fmla="*/ 17 h 253"/>
              <a:gd name="T72" fmla="*/ 86 w 229"/>
              <a:gd name="T73" fmla="*/ 12 h 253"/>
              <a:gd name="T74" fmla="*/ 130 w 229"/>
              <a:gd name="T75" fmla="*/ 8 h 253"/>
              <a:gd name="T76" fmla="*/ 149 w 229"/>
              <a:gd name="T77" fmla="*/ 14 h 253"/>
              <a:gd name="T78" fmla="*/ 170 w 229"/>
              <a:gd name="T79" fmla="*/ 25 h 253"/>
              <a:gd name="T80" fmla="*/ 185 w 229"/>
              <a:gd name="T81" fmla="*/ 38 h 253"/>
              <a:gd name="T82" fmla="*/ 199 w 229"/>
              <a:gd name="T83" fmla="*/ 54 h 253"/>
              <a:gd name="T84" fmla="*/ 208 w 229"/>
              <a:gd name="T85" fmla="*/ 69 h 253"/>
              <a:gd name="T86" fmla="*/ 217 w 229"/>
              <a:gd name="T87" fmla="*/ 90 h 253"/>
              <a:gd name="T88" fmla="*/ 220 w 229"/>
              <a:gd name="T89" fmla="*/ 119 h 253"/>
              <a:gd name="T90" fmla="*/ 220 w 229"/>
              <a:gd name="T91" fmla="*/ 132 h 253"/>
              <a:gd name="T92" fmla="*/ 217 w 229"/>
              <a:gd name="T93" fmla="*/ 161 h 253"/>
              <a:gd name="T94" fmla="*/ 208 w 229"/>
              <a:gd name="T95" fmla="*/ 182 h 253"/>
              <a:gd name="T96" fmla="*/ 199 w 229"/>
              <a:gd name="T97" fmla="*/ 198 h 253"/>
              <a:gd name="T98" fmla="*/ 185 w 229"/>
              <a:gd name="T99" fmla="*/ 213 h 253"/>
              <a:gd name="T100" fmla="*/ 170 w 229"/>
              <a:gd name="T101" fmla="*/ 226 h 253"/>
              <a:gd name="T102" fmla="*/ 149 w 229"/>
              <a:gd name="T103" fmla="*/ 238 h 253"/>
              <a:gd name="T104" fmla="*/ 130 w 229"/>
              <a:gd name="T105" fmla="*/ 244 h 253"/>
              <a:gd name="T106" fmla="*/ 114 w 229"/>
              <a:gd name="T107" fmla="*/ 246 h 253"/>
              <a:gd name="T108" fmla="*/ 86 w 229"/>
              <a:gd name="T109" fmla="*/ 240 h 253"/>
              <a:gd name="T110" fmla="*/ 73 w 229"/>
              <a:gd name="T111" fmla="*/ 234 h 253"/>
              <a:gd name="T112" fmla="*/ 54 w 229"/>
              <a:gd name="T113" fmla="*/ 223 h 253"/>
              <a:gd name="T114" fmla="*/ 36 w 229"/>
              <a:gd name="T115" fmla="*/ 211 h 253"/>
              <a:gd name="T116" fmla="*/ 26 w 229"/>
              <a:gd name="T117" fmla="*/ 192 h 253"/>
              <a:gd name="T118" fmla="*/ 15 w 229"/>
              <a:gd name="T119" fmla="*/ 171 h 253"/>
              <a:gd name="T120" fmla="*/ 10 w 229"/>
              <a:gd name="T121" fmla="*/ 155 h 253"/>
              <a:gd name="T122" fmla="*/ 0 w 229"/>
              <a:gd name="T123" fmla="*/ 127 h 2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9"/>
              <a:gd name="T187" fmla="*/ 0 h 253"/>
              <a:gd name="T188" fmla="*/ 229 w 229"/>
              <a:gd name="T189" fmla="*/ 253 h 2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9" h="253">
                <a:moveTo>
                  <a:pt x="0" y="127"/>
                </a:moveTo>
                <a:lnTo>
                  <a:pt x="0" y="144"/>
                </a:lnTo>
                <a:lnTo>
                  <a:pt x="3" y="155"/>
                </a:lnTo>
                <a:lnTo>
                  <a:pt x="3" y="161"/>
                </a:lnTo>
                <a:lnTo>
                  <a:pt x="5" y="169"/>
                </a:lnTo>
                <a:lnTo>
                  <a:pt x="8" y="175"/>
                </a:lnTo>
                <a:lnTo>
                  <a:pt x="12" y="186"/>
                </a:lnTo>
                <a:lnTo>
                  <a:pt x="15" y="192"/>
                </a:lnTo>
                <a:lnTo>
                  <a:pt x="19" y="196"/>
                </a:lnTo>
                <a:lnTo>
                  <a:pt x="21" y="202"/>
                </a:lnTo>
                <a:lnTo>
                  <a:pt x="28" y="209"/>
                </a:lnTo>
                <a:lnTo>
                  <a:pt x="38" y="221"/>
                </a:lnTo>
                <a:lnTo>
                  <a:pt x="45" y="228"/>
                </a:lnTo>
                <a:lnTo>
                  <a:pt x="50" y="230"/>
                </a:lnTo>
                <a:lnTo>
                  <a:pt x="54" y="234"/>
                </a:lnTo>
                <a:lnTo>
                  <a:pt x="59" y="238"/>
                </a:lnTo>
                <a:lnTo>
                  <a:pt x="69" y="242"/>
                </a:lnTo>
                <a:lnTo>
                  <a:pt x="74" y="246"/>
                </a:lnTo>
                <a:lnTo>
                  <a:pt x="81" y="248"/>
                </a:lnTo>
                <a:lnTo>
                  <a:pt x="86" y="248"/>
                </a:lnTo>
                <a:lnTo>
                  <a:pt x="97" y="251"/>
                </a:lnTo>
                <a:lnTo>
                  <a:pt x="107" y="251"/>
                </a:lnTo>
                <a:lnTo>
                  <a:pt x="114" y="253"/>
                </a:lnTo>
                <a:lnTo>
                  <a:pt x="116" y="253"/>
                </a:lnTo>
                <a:lnTo>
                  <a:pt x="119" y="251"/>
                </a:lnTo>
                <a:lnTo>
                  <a:pt x="130" y="251"/>
                </a:lnTo>
                <a:lnTo>
                  <a:pt x="140" y="248"/>
                </a:lnTo>
                <a:lnTo>
                  <a:pt x="145" y="248"/>
                </a:lnTo>
                <a:lnTo>
                  <a:pt x="152" y="246"/>
                </a:lnTo>
                <a:lnTo>
                  <a:pt x="158" y="242"/>
                </a:lnTo>
                <a:lnTo>
                  <a:pt x="168" y="238"/>
                </a:lnTo>
                <a:lnTo>
                  <a:pt x="173" y="234"/>
                </a:lnTo>
                <a:lnTo>
                  <a:pt x="177" y="230"/>
                </a:lnTo>
                <a:lnTo>
                  <a:pt x="182" y="228"/>
                </a:lnTo>
                <a:lnTo>
                  <a:pt x="189" y="221"/>
                </a:lnTo>
                <a:lnTo>
                  <a:pt x="199" y="209"/>
                </a:lnTo>
                <a:lnTo>
                  <a:pt x="206" y="202"/>
                </a:lnTo>
                <a:lnTo>
                  <a:pt x="208" y="196"/>
                </a:lnTo>
                <a:lnTo>
                  <a:pt x="211" y="192"/>
                </a:lnTo>
                <a:lnTo>
                  <a:pt x="215" y="186"/>
                </a:lnTo>
                <a:lnTo>
                  <a:pt x="218" y="175"/>
                </a:lnTo>
                <a:lnTo>
                  <a:pt x="222" y="169"/>
                </a:lnTo>
                <a:lnTo>
                  <a:pt x="223" y="161"/>
                </a:lnTo>
                <a:lnTo>
                  <a:pt x="223" y="155"/>
                </a:lnTo>
                <a:lnTo>
                  <a:pt x="227" y="144"/>
                </a:lnTo>
                <a:lnTo>
                  <a:pt x="227" y="132"/>
                </a:lnTo>
                <a:lnTo>
                  <a:pt x="229" y="129"/>
                </a:lnTo>
                <a:lnTo>
                  <a:pt x="229" y="127"/>
                </a:lnTo>
                <a:lnTo>
                  <a:pt x="227" y="119"/>
                </a:lnTo>
                <a:lnTo>
                  <a:pt x="227" y="108"/>
                </a:lnTo>
                <a:lnTo>
                  <a:pt x="223" y="96"/>
                </a:lnTo>
                <a:lnTo>
                  <a:pt x="223" y="90"/>
                </a:lnTo>
                <a:lnTo>
                  <a:pt x="222" y="83"/>
                </a:lnTo>
                <a:lnTo>
                  <a:pt x="218" y="77"/>
                </a:lnTo>
                <a:lnTo>
                  <a:pt x="215" y="65"/>
                </a:lnTo>
                <a:lnTo>
                  <a:pt x="211" y="60"/>
                </a:lnTo>
                <a:lnTo>
                  <a:pt x="208" y="56"/>
                </a:lnTo>
                <a:lnTo>
                  <a:pt x="206" y="50"/>
                </a:lnTo>
                <a:lnTo>
                  <a:pt x="199" y="42"/>
                </a:lnTo>
                <a:lnTo>
                  <a:pt x="189" y="31"/>
                </a:lnTo>
                <a:lnTo>
                  <a:pt x="182" y="23"/>
                </a:lnTo>
                <a:lnTo>
                  <a:pt x="177" y="21"/>
                </a:lnTo>
                <a:lnTo>
                  <a:pt x="173" y="17"/>
                </a:lnTo>
                <a:lnTo>
                  <a:pt x="168" y="14"/>
                </a:lnTo>
                <a:lnTo>
                  <a:pt x="158" y="10"/>
                </a:lnTo>
                <a:lnTo>
                  <a:pt x="152" y="6"/>
                </a:lnTo>
                <a:lnTo>
                  <a:pt x="145" y="4"/>
                </a:lnTo>
                <a:lnTo>
                  <a:pt x="140" y="4"/>
                </a:lnTo>
                <a:lnTo>
                  <a:pt x="130" y="0"/>
                </a:lnTo>
                <a:lnTo>
                  <a:pt x="97" y="0"/>
                </a:lnTo>
                <a:lnTo>
                  <a:pt x="86" y="4"/>
                </a:lnTo>
                <a:lnTo>
                  <a:pt x="81" y="4"/>
                </a:lnTo>
                <a:lnTo>
                  <a:pt x="74" y="6"/>
                </a:lnTo>
                <a:lnTo>
                  <a:pt x="69" y="10"/>
                </a:lnTo>
                <a:lnTo>
                  <a:pt x="59" y="14"/>
                </a:lnTo>
                <a:lnTo>
                  <a:pt x="54" y="17"/>
                </a:lnTo>
                <a:lnTo>
                  <a:pt x="50" y="21"/>
                </a:lnTo>
                <a:lnTo>
                  <a:pt x="45" y="23"/>
                </a:lnTo>
                <a:lnTo>
                  <a:pt x="38" y="31"/>
                </a:lnTo>
                <a:lnTo>
                  <a:pt x="28" y="42"/>
                </a:lnTo>
                <a:lnTo>
                  <a:pt x="21" y="50"/>
                </a:lnTo>
                <a:lnTo>
                  <a:pt x="19" y="56"/>
                </a:lnTo>
                <a:lnTo>
                  <a:pt x="15" y="60"/>
                </a:lnTo>
                <a:lnTo>
                  <a:pt x="12" y="65"/>
                </a:lnTo>
                <a:lnTo>
                  <a:pt x="8" y="77"/>
                </a:lnTo>
                <a:lnTo>
                  <a:pt x="5" y="83"/>
                </a:lnTo>
                <a:lnTo>
                  <a:pt x="3" y="90"/>
                </a:lnTo>
                <a:lnTo>
                  <a:pt x="3" y="96"/>
                </a:lnTo>
                <a:lnTo>
                  <a:pt x="0" y="108"/>
                </a:lnTo>
                <a:lnTo>
                  <a:pt x="0" y="127"/>
                </a:lnTo>
                <a:lnTo>
                  <a:pt x="7" y="127"/>
                </a:lnTo>
                <a:lnTo>
                  <a:pt x="7" y="108"/>
                </a:lnTo>
                <a:lnTo>
                  <a:pt x="10" y="96"/>
                </a:lnTo>
                <a:lnTo>
                  <a:pt x="10" y="90"/>
                </a:lnTo>
                <a:lnTo>
                  <a:pt x="12" y="86"/>
                </a:lnTo>
                <a:lnTo>
                  <a:pt x="15" y="81"/>
                </a:lnTo>
                <a:lnTo>
                  <a:pt x="19" y="69"/>
                </a:lnTo>
                <a:lnTo>
                  <a:pt x="22" y="63"/>
                </a:lnTo>
                <a:lnTo>
                  <a:pt x="26" y="60"/>
                </a:lnTo>
                <a:lnTo>
                  <a:pt x="28" y="54"/>
                </a:lnTo>
                <a:lnTo>
                  <a:pt x="34" y="46"/>
                </a:lnTo>
                <a:lnTo>
                  <a:pt x="36" y="40"/>
                </a:lnTo>
                <a:lnTo>
                  <a:pt x="41" y="38"/>
                </a:lnTo>
                <a:lnTo>
                  <a:pt x="48" y="31"/>
                </a:lnTo>
                <a:lnTo>
                  <a:pt x="54" y="29"/>
                </a:lnTo>
                <a:lnTo>
                  <a:pt x="57" y="25"/>
                </a:lnTo>
                <a:lnTo>
                  <a:pt x="62" y="21"/>
                </a:lnTo>
                <a:lnTo>
                  <a:pt x="73" y="17"/>
                </a:lnTo>
                <a:lnTo>
                  <a:pt x="78" y="14"/>
                </a:lnTo>
                <a:lnTo>
                  <a:pt x="81" y="12"/>
                </a:lnTo>
                <a:lnTo>
                  <a:pt x="86" y="12"/>
                </a:lnTo>
                <a:lnTo>
                  <a:pt x="97" y="8"/>
                </a:lnTo>
                <a:lnTo>
                  <a:pt x="114" y="8"/>
                </a:lnTo>
                <a:lnTo>
                  <a:pt x="130" y="8"/>
                </a:lnTo>
                <a:lnTo>
                  <a:pt x="140" y="12"/>
                </a:lnTo>
                <a:lnTo>
                  <a:pt x="145" y="12"/>
                </a:lnTo>
                <a:lnTo>
                  <a:pt x="149" y="14"/>
                </a:lnTo>
                <a:lnTo>
                  <a:pt x="154" y="17"/>
                </a:lnTo>
                <a:lnTo>
                  <a:pt x="165" y="21"/>
                </a:lnTo>
                <a:lnTo>
                  <a:pt x="170" y="25"/>
                </a:lnTo>
                <a:lnTo>
                  <a:pt x="173" y="29"/>
                </a:lnTo>
                <a:lnTo>
                  <a:pt x="178" y="31"/>
                </a:lnTo>
                <a:lnTo>
                  <a:pt x="185" y="38"/>
                </a:lnTo>
                <a:lnTo>
                  <a:pt x="191" y="40"/>
                </a:lnTo>
                <a:lnTo>
                  <a:pt x="192" y="46"/>
                </a:lnTo>
                <a:lnTo>
                  <a:pt x="199" y="54"/>
                </a:lnTo>
                <a:lnTo>
                  <a:pt x="201" y="60"/>
                </a:lnTo>
                <a:lnTo>
                  <a:pt x="204" y="63"/>
                </a:lnTo>
                <a:lnTo>
                  <a:pt x="208" y="69"/>
                </a:lnTo>
                <a:lnTo>
                  <a:pt x="211" y="81"/>
                </a:lnTo>
                <a:lnTo>
                  <a:pt x="215" y="86"/>
                </a:lnTo>
                <a:lnTo>
                  <a:pt x="217" y="90"/>
                </a:lnTo>
                <a:lnTo>
                  <a:pt x="217" y="96"/>
                </a:lnTo>
                <a:lnTo>
                  <a:pt x="220" y="108"/>
                </a:lnTo>
                <a:lnTo>
                  <a:pt x="220" y="119"/>
                </a:lnTo>
                <a:lnTo>
                  <a:pt x="222" y="127"/>
                </a:lnTo>
                <a:lnTo>
                  <a:pt x="222" y="125"/>
                </a:lnTo>
                <a:lnTo>
                  <a:pt x="220" y="132"/>
                </a:lnTo>
                <a:lnTo>
                  <a:pt x="220" y="144"/>
                </a:lnTo>
                <a:lnTo>
                  <a:pt x="217" y="155"/>
                </a:lnTo>
                <a:lnTo>
                  <a:pt x="217" y="161"/>
                </a:lnTo>
                <a:lnTo>
                  <a:pt x="215" y="165"/>
                </a:lnTo>
                <a:lnTo>
                  <a:pt x="211" y="171"/>
                </a:lnTo>
                <a:lnTo>
                  <a:pt x="208" y="182"/>
                </a:lnTo>
                <a:lnTo>
                  <a:pt x="204" y="188"/>
                </a:lnTo>
                <a:lnTo>
                  <a:pt x="201" y="192"/>
                </a:lnTo>
                <a:lnTo>
                  <a:pt x="199" y="198"/>
                </a:lnTo>
                <a:lnTo>
                  <a:pt x="192" y="205"/>
                </a:lnTo>
                <a:lnTo>
                  <a:pt x="191" y="211"/>
                </a:lnTo>
                <a:lnTo>
                  <a:pt x="185" y="213"/>
                </a:lnTo>
                <a:lnTo>
                  <a:pt x="178" y="221"/>
                </a:lnTo>
                <a:lnTo>
                  <a:pt x="173" y="223"/>
                </a:lnTo>
                <a:lnTo>
                  <a:pt x="170" y="226"/>
                </a:lnTo>
                <a:lnTo>
                  <a:pt x="165" y="230"/>
                </a:lnTo>
                <a:lnTo>
                  <a:pt x="154" y="234"/>
                </a:lnTo>
                <a:lnTo>
                  <a:pt x="149" y="238"/>
                </a:lnTo>
                <a:lnTo>
                  <a:pt x="145" y="240"/>
                </a:lnTo>
                <a:lnTo>
                  <a:pt x="140" y="240"/>
                </a:lnTo>
                <a:lnTo>
                  <a:pt x="130" y="244"/>
                </a:lnTo>
                <a:lnTo>
                  <a:pt x="119" y="244"/>
                </a:lnTo>
                <a:lnTo>
                  <a:pt x="112" y="246"/>
                </a:lnTo>
                <a:lnTo>
                  <a:pt x="114" y="246"/>
                </a:lnTo>
                <a:lnTo>
                  <a:pt x="107" y="244"/>
                </a:lnTo>
                <a:lnTo>
                  <a:pt x="97" y="244"/>
                </a:lnTo>
                <a:lnTo>
                  <a:pt x="86" y="240"/>
                </a:lnTo>
                <a:lnTo>
                  <a:pt x="81" y="240"/>
                </a:lnTo>
                <a:lnTo>
                  <a:pt x="78" y="238"/>
                </a:lnTo>
                <a:lnTo>
                  <a:pt x="73" y="234"/>
                </a:lnTo>
                <a:lnTo>
                  <a:pt x="62" y="230"/>
                </a:lnTo>
                <a:lnTo>
                  <a:pt x="57" y="226"/>
                </a:lnTo>
                <a:lnTo>
                  <a:pt x="54" y="223"/>
                </a:lnTo>
                <a:lnTo>
                  <a:pt x="48" y="221"/>
                </a:lnTo>
                <a:lnTo>
                  <a:pt x="41" y="213"/>
                </a:lnTo>
                <a:lnTo>
                  <a:pt x="36" y="211"/>
                </a:lnTo>
                <a:lnTo>
                  <a:pt x="34" y="205"/>
                </a:lnTo>
                <a:lnTo>
                  <a:pt x="28" y="198"/>
                </a:lnTo>
                <a:lnTo>
                  <a:pt x="26" y="192"/>
                </a:lnTo>
                <a:lnTo>
                  <a:pt x="22" y="188"/>
                </a:lnTo>
                <a:lnTo>
                  <a:pt x="19" y="182"/>
                </a:lnTo>
                <a:lnTo>
                  <a:pt x="15" y="171"/>
                </a:lnTo>
                <a:lnTo>
                  <a:pt x="12" y="165"/>
                </a:lnTo>
                <a:lnTo>
                  <a:pt x="10" y="161"/>
                </a:lnTo>
                <a:lnTo>
                  <a:pt x="10" y="155"/>
                </a:lnTo>
                <a:lnTo>
                  <a:pt x="7" y="144"/>
                </a:lnTo>
                <a:lnTo>
                  <a:pt x="7" y="127"/>
                </a:lnTo>
                <a:lnTo>
                  <a:pt x="0" y="12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7" name="Oval 160"/>
          <p:cNvSpPr>
            <a:spLocks noChangeArrowheads="1"/>
          </p:cNvSpPr>
          <p:nvPr/>
        </p:nvSpPr>
        <p:spPr bwMode="auto">
          <a:xfrm>
            <a:off x="1303338" y="5087938"/>
            <a:ext cx="182562" cy="152400"/>
          </a:xfrm>
          <a:prstGeom prst="ellipse">
            <a:avLst/>
          </a:prstGeom>
          <a:solidFill>
            <a:srgbClr val="ADA99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8" name="Freeform 161"/>
          <p:cNvSpPr>
            <a:spLocks/>
          </p:cNvSpPr>
          <p:nvPr/>
        </p:nvSpPr>
        <p:spPr bwMode="auto">
          <a:xfrm>
            <a:off x="1344613" y="5105400"/>
            <a:ext cx="120650" cy="90488"/>
          </a:xfrm>
          <a:custGeom>
            <a:avLst/>
            <a:gdLst>
              <a:gd name="T0" fmla="*/ 48 w 48"/>
              <a:gd name="T1" fmla="*/ 8 h 44"/>
              <a:gd name="T2" fmla="*/ 40 w 48"/>
              <a:gd name="T3" fmla="*/ 23 h 44"/>
              <a:gd name="T4" fmla="*/ 15 w 48"/>
              <a:gd name="T5" fmla="*/ 44 h 44"/>
              <a:gd name="T6" fmla="*/ 4 w 48"/>
              <a:gd name="T7" fmla="*/ 44 h 44"/>
              <a:gd name="T8" fmla="*/ 2 w 48"/>
              <a:gd name="T9" fmla="*/ 41 h 44"/>
              <a:gd name="T10" fmla="*/ 0 w 48"/>
              <a:gd name="T11" fmla="*/ 31 h 44"/>
              <a:gd name="T12" fmla="*/ 25 w 48"/>
              <a:gd name="T13" fmla="*/ 6 h 44"/>
              <a:gd name="T14" fmla="*/ 38 w 48"/>
              <a:gd name="T15" fmla="*/ 0 h 44"/>
              <a:gd name="T16" fmla="*/ 48 w 48"/>
              <a:gd name="T17" fmla="*/ 8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44"/>
              <a:gd name="T29" fmla="*/ 48 w 48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44">
                <a:moveTo>
                  <a:pt x="48" y="8"/>
                </a:moveTo>
                <a:lnTo>
                  <a:pt x="40" y="23"/>
                </a:lnTo>
                <a:lnTo>
                  <a:pt x="15" y="44"/>
                </a:lnTo>
                <a:lnTo>
                  <a:pt x="4" y="44"/>
                </a:lnTo>
                <a:lnTo>
                  <a:pt x="2" y="41"/>
                </a:lnTo>
                <a:lnTo>
                  <a:pt x="0" y="31"/>
                </a:lnTo>
                <a:lnTo>
                  <a:pt x="25" y="6"/>
                </a:lnTo>
                <a:lnTo>
                  <a:pt x="38" y="0"/>
                </a:lnTo>
                <a:lnTo>
                  <a:pt x="48" y="8"/>
                </a:lnTo>
                <a:close/>
              </a:path>
            </a:pathLst>
          </a:custGeom>
          <a:solidFill>
            <a:srgbClr val="FF9999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9" name="Freeform 162"/>
          <p:cNvSpPr>
            <a:spLocks/>
          </p:cNvSpPr>
          <p:nvPr/>
        </p:nvSpPr>
        <p:spPr bwMode="auto">
          <a:xfrm>
            <a:off x="1439863" y="5099050"/>
            <a:ext cx="25400" cy="20638"/>
          </a:xfrm>
          <a:custGeom>
            <a:avLst/>
            <a:gdLst>
              <a:gd name="T0" fmla="*/ 10 w 10"/>
              <a:gd name="T1" fmla="*/ 8 h 10"/>
              <a:gd name="T2" fmla="*/ 2 w 10"/>
              <a:gd name="T3" fmla="*/ 0 h 10"/>
              <a:gd name="T4" fmla="*/ 0 w 10"/>
              <a:gd name="T5" fmla="*/ 2 h 10"/>
              <a:gd name="T6" fmla="*/ 8 w 10"/>
              <a:gd name="T7" fmla="*/ 10 h 10"/>
              <a:gd name="T8" fmla="*/ 10 w 10"/>
              <a:gd name="T9" fmla="*/ 8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0"/>
              <a:gd name="T17" fmla="*/ 10 w 10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0">
                <a:moveTo>
                  <a:pt x="10" y="8"/>
                </a:moveTo>
                <a:lnTo>
                  <a:pt x="2" y="0"/>
                </a:lnTo>
                <a:lnTo>
                  <a:pt x="0" y="2"/>
                </a:lnTo>
                <a:lnTo>
                  <a:pt x="8" y="10"/>
                </a:lnTo>
                <a:lnTo>
                  <a:pt x="10" y="8"/>
                </a:lnTo>
                <a:close/>
              </a:path>
            </a:pathLst>
          </a:custGeom>
          <a:solidFill>
            <a:srgbClr val="F5F0F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0" name="Freeform 163"/>
          <p:cNvSpPr>
            <a:spLocks/>
          </p:cNvSpPr>
          <p:nvPr/>
        </p:nvSpPr>
        <p:spPr bwMode="auto">
          <a:xfrm>
            <a:off x="1447800" y="5087938"/>
            <a:ext cx="33338" cy="23812"/>
          </a:xfrm>
          <a:custGeom>
            <a:avLst/>
            <a:gdLst>
              <a:gd name="T0" fmla="*/ 12 w 12"/>
              <a:gd name="T1" fmla="*/ 5 h 11"/>
              <a:gd name="T2" fmla="*/ 6 w 12"/>
              <a:gd name="T3" fmla="*/ 11 h 11"/>
              <a:gd name="T4" fmla="*/ 0 w 12"/>
              <a:gd name="T5" fmla="*/ 5 h 11"/>
              <a:gd name="T6" fmla="*/ 6 w 12"/>
              <a:gd name="T7" fmla="*/ 0 h 11"/>
              <a:gd name="T8" fmla="*/ 12 w 12"/>
              <a:gd name="T9" fmla="*/ 5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1"/>
              <a:gd name="T17" fmla="*/ 12 w 1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1">
                <a:moveTo>
                  <a:pt x="12" y="5"/>
                </a:moveTo>
                <a:lnTo>
                  <a:pt x="6" y="11"/>
                </a:lnTo>
                <a:lnTo>
                  <a:pt x="0" y="5"/>
                </a:lnTo>
                <a:lnTo>
                  <a:pt x="6" y="0"/>
                </a:lnTo>
                <a:lnTo>
                  <a:pt x="12" y="5"/>
                </a:lnTo>
                <a:close/>
              </a:path>
            </a:pathLst>
          </a:custGeom>
          <a:solidFill>
            <a:srgbClr val="F5F0F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1" name="Oval 164"/>
          <p:cNvSpPr>
            <a:spLocks noChangeArrowheads="1"/>
          </p:cNvSpPr>
          <p:nvPr/>
        </p:nvSpPr>
        <p:spPr bwMode="auto">
          <a:xfrm>
            <a:off x="1792288" y="4916488"/>
            <a:ext cx="534987" cy="488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2" name="Oval 165"/>
          <p:cNvSpPr>
            <a:spLocks noChangeArrowheads="1"/>
          </p:cNvSpPr>
          <p:nvPr/>
        </p:nvSpPr>
        <p:spPr bwMode="auto">
          <a:xfrm>
            <a:off x="1828800" y="4948238"/>
            <a:ext cx="465138" cy="425450"/>
          </a:xfrm>
          <a:prstGeom prst="ellipse">
            <a:avLst/>
          </a:prstGeom>
          <a:solidFill>
            <a:srgbClr val="6060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3" name="Freeform 166"/>
          <p:cNvSpPr>
            <a:spLocks/>
          </p:cNvSpPr>
          <p:nvPr/>
        </p:nvSpPr>
        <p:spPr bwMode="auto">
          <a:xfrm>
            <a:off x="1787525" y="4913313"/>
            <a:ext cx="544513" cy="498475"/>
          </a:xfrm>
          <a:custGeom>
            <a:avLst/>
            <a:gdLst>
              <a:gd name="T0" fmla="*/ 2 w 262"/>
              <a:gd name="T1" fmla="*/ 172 h 289"/>
              <a:gd name="T2" fmla="*/ 13 w 262"/>
              <a:gd name="T3" fmla="*/ 207 h 289"/>
              <a:gd name="T4" fmla="*/ 35 w 262"/>
              <a:gd name="T5" fmla="*/ 240 h 289"/>
              <a:gd name="T6" fmla="*/ 47 w 262"/>
              <a:gd name="T7" fmla="*/ 255 h 289"/>
              <a:gd name="T8" fmla="*/ 78 w 262"/>
              <a:gd name="T9" fmla="*/ 278 h 289"/>
              <a:gd name="T10" fmla="*/ 110 w 262"/>
              <a:gd name="T11" fmla="*/ 287 h 289"/>
              <a:gd name="T12" fmla="*/ 132 w 262"/>
              <a:gd name="T13" fmla="*/ 289 h 289"/>
              <a:gd name="T14" fmla="*/ 157 w 262"/>
              <a:gd name="T15" fmla="*/ 286 h 289"/>
              <a:gd name="T16" fmla="*/ 188 w 262"/>
              <a:gd name="T17" fmla="*/ 274 h 289"/>
              <a:gd name="T18" fmla="*/ 217 w 262"/>
              <a:gd name="T19" fmla="*/ 249 h 289"/>
              <a:gd name="T20" fmla="*/ 231 w 262"/>
              <a:gd name="T21" fmla="*/ 236 h 289"/>
              <a:gd name="T22" fmla="*/ 252 w 262"/>
              <a:gd name="T23" fmla="*/ 199 h 289"/>
              <a:gd name="T24" fmla="*/ 261 w 262"/>
              <a:gd name="T25" fmla="*/ 165 h 289"/>
              <a:gd name="T26" fmla="*/ 262 w 262"/>
              <a:gd name="T27" fmla="*/ 144 h 289"/>
              <a:gd name="T28" fmla="*/ 257 w 262"/>
              <a:gd name="T29" fmla="*/ 105 h 289"/>
              <a:gd name="T30" fmla="*/ 248 w 262"/>
              <a:gd name="T31" fmla="*/ 80 h 289"/>
              <a:gd name="T32" fmla="*/ 226 w 262"/>
              <a:gd name="T33" fmla="*/ 48 h 289"/>
              <a:gd name="T34" fmla="*/ 214 w 262"/>
              <a:gd name="T35" fmla="*/ 32 h 289"/>
              <a:gd name="T36" fmla="*/ 181 w 262"/>
              <a:gd name="T37" fmla="*/ 9 h 289"/>
              <a:gd name="T38" fmla="*/ 150 w 262"/>
              <a:gd name="T39" fmla="*/ 0 h 289"/>
              <a:gd name="T40" fmla="*/ 85 w 262"/>
              <a:gd name="T41" fmla="*/ 7 h 289"/>
              <a:gd name="T42" fmla="*/ 68 w 262"/>
              <a:gd name="T43" fmla="*/ 15 h 289"/>
              <a:gd name="T44" fmla="*/ 39 w 262"/>
              <a:gd name="T45" fmla="*/ 42 h 289"/>
              <a:gd name="T46" fmla="*/ 14 w 262"/>
              <a:gd name="T47" fmla="*/ 75 h 289"/>
              <a:gd name="T48" fmla="*/ 7 w 262"/>
              <a:gd name="T49" fmla="*/ 94 h 289"/>
              <a:gd name="T50" fmla="*/ 0 w 262"/>
              <a:gd name="T51" fmla="*/ 144 h 289"/>
              <a:gd name="T52" fmla="*/ 9 w 262"/>
              <a:gd name="T53" fmla="*/ 117 h 289"/>
              <a:gd name="T54" fmla="*/ 16 w 262"/>
              <a:gd name="T55" fmla="*/ 90 h 289"/>
              <a:gd name="T56" fmla="*/ 33 w 262"/>
              <a:gd name="T57" fmla="*/ 55 h 289"/>
              <a:gd name="T58" fmla="*/ 47 w 262"/>
              <a:gd name="T59" fmla="*/ 42 h 289"/>
              <a:gd name="T60" fmla="*/ 77 w 262"/>
              <a:gd name="T61" fmla="*/ 21 h 289"/>
              <a:gd name="T62" fmla="*/ 99 w 262"/>
              <a:gd name="T63" fmla="*/ 11 h 289"/>
              <a:gd name="T64" fmla="*/ 130 w 262"/>
              <a:gd name="T65" fmla="*/ 7 h 289"/>
              <a:gd name="T66" fmla="*/ 167 w 262"/>
              <a:gd name="T67" fmla="*/ 13 h 289"/>
              <a:gd name="T68" fmla="*/ 189 w 262"/>
              <a:gd name="T69" fmla="*/ 23 h 289"/>
              <a:gd name="T70" fmla="*/ 219 w 262"/>
              <a:gd name="T71" fmla="*/ 46 h 289"/>
              <a:gd name="T72" fmla="*/ 240 w 262"/>
              <a:gd name="T73" fmla="*/ 78 h 289"/>
              <a:gd name="T74" fmla="*/ 247 w 262"/>
              <a:gd name="T75" fmla="*/ 98 h 289"/>
              <a:gd name="T76" fmla="*/ 254 w 262"/>
              <a:gd name="T77" fmla="*/ 121 h 289"/>
              <a:gd name="T78" fmla="*/ 255 w 262"/>
              <a:gd name="T79" fmla="*/ 142 h 289"/>
              <a:gd name="T80" fmla="*/ 252 w 262"/>
              <a:gd name="T81" fmla="*/ 169 h 289"/>
              <a:gd name="T82" fmla="*/ 241 w 262"/>
              <a:gd name="T83" fmla="*/ 203 h 289"/>
              <a:gd name="T84" fmla="*/ 222 w 262"/>
              <a:gd name="T85" fmla="*/ 236 h 289"/>
              <a:gd name="T86" fmla="*/ 210 w 262"/>
              <a:gd name="T87" fmla="*/ 251 h 289"/>
              <a:gd name="T88" fmla="*/ 177 w 262"/>
              <a:gd name="T89" fmla="*/ 270 h 289"/>
              <a:gd name="T90" fmla="*/ 150 w 262"/>
              <a:gd name="T91" fmla="*/ 280 h 289"/>
              <a:gd name="T92" fmla="*/ 130 w 262"/>
              <a:gd name="T93" fmla="*/ 282 h 289"/>
              <a:gd name="T94" fmla="*/ 106 w 262"/>
              <a:gd name="T95" fmla="*/ 278 h 289"/>
              <a:gd name="T96" fmla="*/ 82 w 262"/>
              <a:gd name="T97" fmla="*/ 270 h 289"/>
              <a:gd name="T98" fmla="*/ 51 w 262"/>
              <a:gd name="T99" fmla="*/ 251 h 289"/>
              <a:gd name="T100" fmla="*/ 39 w 262"/>
              <a:gd name="T101" fmla="*/ 236 h 289"/>
              <a:gd name="T102" fmla="*/ 20 w 262"/>
              <a:gd name="T103" fmla="*/ 203 h 289"/>
              <a:gd name="T104" fmla="*/ 9 w 262"/>
              <a:gd name="T105" fmla="*/ 169 h 289"/>
              <a:gd name="T106" fmla="*/ 0 w 262"/>
              <a:gd name="T107" fmla="*/ 144 h 28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"/>
              <a:gd name="T163" fmla="*/ 0 h 289"/>
              <a:gd name="T164" fmla="*/ 262 w 262"/>
              <a:gd name="T165" fmla="*/ 289 h 28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" h="289">
                <a:moveTo>
                  <a:pt x="0" y="144"/>
                </a:moveTo>
                <a:lnTo>
                  <a:pt x="0" y="165"/>
                </a:lnTo>
                <a:lnTo>
                  <a:pt x="2" y="172"/>
                </a:lnTo>
                <a:lnTo>
                  <a:pt x="6" y="188"/>
                </a:lnTo>
                <a:lnTo>
                  <a:pt x="9" y="199"/>
                </a:lnTo>
                <a:lnTo>
                  <a:pt x="13" y="207"/>
                </a:lnTo>
                <a:lnTo>
                  <a:pt x="14" y="213"/>
                </a:lnTo>
                <a:lnTo>
                  <a:pt x="30" y="236"/>
                </a:lnTo>
                <a:lnTo>
                  <a:pt x="35" y="240"/>
                </a:lnTo>
                <a:lnTo>
                  <a:pt x="39" y="245"/>
                </a:lnTo>
                <a:lnTo>
                  <a:pt x="44" y="249"/>
                </a:lnTo>
                <a:lnTo>
                  <a:pt x="47" y="255"/>
                </a:lnTo>
                <a:lnTo>
                  <a:pt x="68" y="272"/>
                </a:lnTo>
                <a:lnTo>
                  <a:pt x="73" y="274"/>
                </a:lnTo>
                <a:lnTo>
                  <a:pt x="78" y="278"/>
                </a:lnTo>
                <a:lnTo>
                  <a:pt x="85" y="280"/>
                </a:lnTo>
                <a:lnTo>
                  <a:pt x="96" y="284"/>
                </a:lnTo>
                <a:lnTo>
                  <a:pt x="110" y="287"/>
                </a:lnTo>
                <a:lnTo>
                  <a:pt x="124" y="287"/>
                </a:lnTo>
                <a:lnTo>
                  <a:pt x="130" y="289"/>
                </a:lnTo>
                <a:lnTo>
                  <a:pt x="132" y="289"/>
                </a:lnTo>
                <a:lnTo>
                  <a:pt x="136" y="287"/>
                </a:lnTo>
                <a:lnTo>
                  <a:pt x="150" y="287"/>
                </a:lnTo>
                <a:lnTo>
                  <a:pt x="157" y="286"/>
                </a:lnTo>
                <a:lnTo>
                  <a:pt x="170" y="282"/>
                </a:lnTo>
                <a:lnTo>
                  <a:pt x="181" y="278"/>
                </a:lnTo>
                <a:lnTo>
                  <a:pt x="188" y="274"/>
                </a:lnTo>
                <a:lnTo>
                  <a:pt x="193" y="272"/>
                </a:lnTo>
                <a:lnTo>
                  <a:pt x="214" y="255"/>
                </a:lnTo>
                <a:lnTo>
                  <a:pt x="217" y="249"/>
                </a:lnTo>
                <a:lnTo>
                  <a:pt x="222" y="245"/>
                </a:lnTo>
                <a:lnTo>
                  <a:pt x="226" y="240"/>
                </a:lnTo>
                <a:lnTo>
                  <a:pt x="231" y="236"/>
                </a:lnTo>
                <a:lnTo>
                  <a:pt x="247" y="213"/>
                </a:lnTo>
                <a:lnTo>
                  <a:pt x="248" y="207"/>
                </a:lnTo>
                <a:lnTo>
                  <a:pt x="252" y="199"/>
                </a:lnTo>
                <a:lnTo>
                  <a:pt x="255" y="188"/>
                </a:lnTo>
                <a:lnTo>
                  <a:pt x="259" y="172"/>
                </a:lnTo>
                <a:lnTo>
                  <a:pt x="261" y="165"/>
                </a:lnTo>
                <a:lnTo>
                  <a:pt x="261" y="149"/>
                </a:lnTo>
                <a:lnTo>
                  <a:pt x="262" y="146"/>
                </a:lnTo>
                <a:lnTo>
                  <a:pt x="262" y="144"/>
                </a:lnTo>
                <a:lnTo>
                  <a:pt x="261" y="136"/>
                </a:lnTo>
                <a:lnTo>
                  <a:pt x="261" y="121"/>
                </a:lnTo>
                <a:lnTo>
                  <a:pt x="257" y="105"/>
                </a:lnTo>
                <a:lnTo>
                  <a:pt x="254" y="94"/>
                </a:lnTo>
                <a:lnTo>
                  <a:pt x="252" y="86"/>
                </a:lnTo>
                <a:lnTo>
                  <a:pt x="248" y="80"/>
                </a:lnTo>
                <a:lnTo>
                  <a:pt x="247" y="75"/>
                </a:lnTo>
                <a:lnTo>
                  <a:pt x="231" y="52"/>
                </a:lnTo>
                <a:lnTo>
                  <a:pt x="226" y="48"/>
                </a:lnTo>
                <a:lnTo>
                  <a:pt x="222" y="42"/>
                </a:lnTo>
                <a:lnTo>
                  <a:pt x="217" y="38"/>
                </a:lnTo>
                <a:lnTo>
                  <a:pt x="214" y="32"/>
                </a:lnTo>
                <a:lnTo>
                  <a:pt x="193" y="15"/>
                </a:lnTo>
                <a:lnTo>
                  <a:pt x="188" y="13"/>
                </a:lnTo>
                <a:lnTo>
                  <a:pt x="181" y="9"/>
                </a:lnTo>
                <a:lnTo>
                  <a:pt x="170" y="6"/>
                </a:lnTo>
                <a:lnTo>
                  <a:pt x="157" y="2"/>
                </a:lnTo>
                <a:lnTo>
                  <a:pt x="150" y="0"/>
                </a:lnTo>
                <a:lnTo>
                  <a:pt x="110" y="0"/>
                </a:lnTo>
                <a:lnTo>
                  <a:pt x="96" y="4"/>
                </a:lnTo>
                <a:lnTo>
                  <a:pt x="85" y="7"/>
                </a:lnTo>
                <a:lnTo>
                  <a:pt x="78" y="9"/>
                </a:lnTo>
                <a:lnTo>
                  <a:pt x="73" y="13"/>
                </a:lnTo>
                <a:lnTo>
                  <a:pt x="68" y="15"/>
                </a:lnTo>
                <a:lnTo>
                  <a:pt x="47" y="32"/>
                </a:lnTo>
                <a:lnTo>
                  <a:pt x="44" y="38"/>
                </a:lnTo>
                <a:lnTo>
                  <a:pt x="39" y="42"/>
                </a:lnTo>
                <a:lnTo>
                  <a:pt x="35" y="48"/>
                </a:lnTo>
                <a:lnTo>
                  <a:pt x="30" y="52"/>
                </a:lnTo>
                <a:lnTo>
                  <a:pt x="14" y="75"/>
                </a:lnTo>
                <a:lnTo>
                  <a:pt x="13" y="80"/>
                </a:lnTo>
                <a:lnTo>
                  <a:pt x="9" y="86"/>
                </a:lnTo>
                <a:lnTo>
                  <a:pt x="7" y="94"/>
                </a:lnTo>
                <a:lnTo>
                  <a:pt x="4" y="105"/>
                </a:lnTo>
                <a:lnTo>
                  <a:pt x="0" y="121"/>
                </a:lnTo>
                <a:lnTo>
                  <a:pt x="0" y="144"/>
                </a:lnTo>
                <a:lnTo>
                  <a:pt x="7" y="144"/>
                </a:lnTo>
                <a:lnTo>
                  <a:pt x="7" y="121"/>
                </a:lnTo>
                <a:lnTo>
                  <a:pt x="9" y="117"/>
                </a:lnTo>
                <a:lnTo>
                  <a:pt x="11" y="109"/>
                </a:lnTo>
                <a:lnTo>
                  <a:pt x="14" y="98"/>
                </a:lnTo>
                <a:lnTo>
                  <a:pt x="16" y="90"/>
                </a:lnTo>
                <a:lnTo>
                  <a:pt x="20" y="84"/>
                </a:lnTo>
                <a:lnTo>
                  <a:pt x="21" y="78"/>
                </a:lnTo>
                <a:lnTo>
                  <a:pt x="33" y="55"/>
                </a:lnTo>
                <a:lnTo>
                  <a:pt x="39" y="52"/>
                </a:lnTo>
                <a:lnTo>
                  <a:pt x="42" y="46"/>
                </a:lnTo>
                <a:lnTo>
                  <a:pt x="47" y="42"/>
                </a:lnTo>
                <a:lnTo>
                  <a:pt x="51" y="36"/>
                </a:lnTo>
                <a:lnTo>
                  <a:pt x="72" y="23"/>
                </a:lnTo>
                <a:lnTo>
                  <a:pt x="77" y="21"/>
                </a:lnTo>
                <a:lnTo>
                  <a:pt x="82" y="17"/>
                </a:lnTo>
                <a:lnTo>
                  <a:pt x="89" y="15"/>
                </a:lnTo>
                <a:lnTo>
                  <a:pt x="99" y="11"/>
                </a:lnTo>
                <a:lnTo>
                  <a:pt x="106" y="9"/>
                </a:lnTo>
                <a:lnTo>
                  <a:pt x="110" y="7"/>
                </a:lnTo>
                <a:lnTo>
                  <a:pt x="130" y="7"/>
                </a:lnTo>
                <a:lnTo>
                  <a:pt x="150" y="7"/>
                </a:lnTo>
                <a:lnTo>
                  <a:pt x="153" y="9"/>
                </a:lnTo>
                <a:lnTo>
                  <a:pt x="167" y="13"/>
                </a:lnTo>
                <a:lnTo>
                  <a:pt x="177" y="17"/>
                </a:lnTo>
                <a:lnTo>
                  <a:pt x="184" y="21"/>
                </a:lnTo>
                <a:lnTo>
                  <a:pt x="189" y="23"/>
                </a:lnTo>
                <a:lnTo>
                  <a:pt x="210" y="36"/>
                </a:lnTo>
                <a:lnTo>
                  <a:pt x="214" y="42"/>
                </a:lnTo>
                <a:lnTo>
                  <a:pt x="219" y="46"/>
                </a:lnTo>
                <a:lnTo>
                  <a:pt x="222" y="52"/>
                </a:lnTo>
                <a:lnTo>
                  <a:pt x="228" y="55"/>
                </a:lnTo>
                <a:lnTo>
                  <a:pt x="240" y="78"/>
                </a:lnTo>
                <a:lnTo>
                  <a:pt x="241" y="84"/>
                </a:lnTo>
                <a:lnTo>
                  <a:pt x="245" y="90"/>
                </a:lnTo>
                <a:lnTo>
                  <a:pt x="247" y="98"/>
                </a:lnTo>
                <a:lnTo>
                  <a:pt x="250" y="109"/>
                </a:lnTo>
                <a:lnTo>
                  <a:pt x="252" y="117"/>
                </a:lnTo>
                <a:lnTo>
                  <a:pt x="254" y="121"/>
                </a:lnTo>
                <a:lnTo>
                  <a:pt x="254" y="136"/>
                </a:lnTo>
                <a:lnTo>
                  <a:pt x="255" y="144"/>
                </a:lnTo>
                <a:lnTo>
                  <a:pt x="255" y="142"/>
                </a:lnTo>
                <a:lnTo>
                  <a:pt x="254" y="149"/>
                </a:lnTo>
                <a:lnTo>
                  <a:pt x="254" y="165"/>
                </a:lnTo>
                <a:lnTo>
                  <a:pt x="252" y="169"/>
                </a:lnTo>
                <a:lnTo>
                  <a:pt x="248" y="184"/>
                </a:lnTo>
                <a:lnTo>
                  <a:pt x="245" y="195"/>
                </a:lnTo>
                <a:lnTo>
                  <a:pt x="241" y="203"/>
                </a:lnTo>
                <a:lnTo>
                  <a:pt x="240" y="209"/>
                </a:lnTo>
                <a:lnTo>
                  <a:pt x="228" y="232"/>
                </a:lnTo>
                <a:lnTo>
                  <a:pt x="222" y="236"/>
                </a:lnTo>
                <a:lnTo>
                  <a:pt x="219" y="241"/>
                </a:lnTo>
                <a:lnTo>
                  <a:pt x="214" y="245"/>
                </a:lnTo>
                <a:lnTo>
                  <a:pt x="210" y="251"/>
                </a:lnTo>
                <a:lnTo>
                  <a:pt x="189" y="264"/>
                </a:lnTo>
                <a:lnTo>
                  <a:pt x="184" y="266"/>
                </a:lnTo>
                <a:lnTo>
                  <a:pt x="177" y="270"/>
                </a:lnTo>
                <a:lnTo>
                  <a:pt x="167" y="274"/>
                </a:lnTo>
                <a:lnTo>
                  <a:pt x="153" y="278"/>
                </a:lnTo>
                <a:lnTo>
                  <a:pt x="150" y="280"/>
                </a:lnTo>
                <a:lnTo>
                  <a:pt x="136" y="280"/>
                </a:lnTo>
                <a:lnTo>
                  <a:pt x="129" y="282"/>
                </a:lnTo>
                <a:lnTo>
                  <a:pt x="130" y="282"/>
                </a:lnTo>
                <a:lnTo>
                  <a:pt x="124" y="280"/>
                </a:lnTo>
                <a:lnTo>
                  <a:pt x="110" y="280"/>
                </a:lnTo>
                <a:lnTo>
                  <a:pt x="106" y="278"/>
                </a:lnTo>
                <a:lnTo>
                  <a:pt x="99" y="276"/>
                </a:lnTo>
                <a:lnTo>
                  <a:pt x="89" y="272"/>
                </a:lnTo>
                <a:lnTo>
                  <a:pt x="82" y="270"/>
                </a:lnTo>
                <a:lnTo>
                  <a:pt x="77" y="266"/>
                </a:lnTo>
                <a:lnTo>
                  <a:pt x="72" y="264"/>
                </a:lnTo>
                <a:lnTo>
                  <a:pt x="51" y="251"/>
                </a:lnTo>
                <a:lnTo>
                  <a:pt x="47" y="245"/>
                </a:lnTo>
                <a:lnTo>
                  <a:pt x="42" y="241"/>
                </a:lnTo>
                <a:lnTo>
                  <a:pt x="39" y="236"/>
                </a:lnTo>
                <a:lnTo>
                  <a:pt x="33" y="232"/>
                </a:lnTo>
                <a:lnTo>
                  <a:pt x="21" y="209"/>
                </a:lnTo>
                <a:lnTo>
                  <a:pt x="20" y="203"/>
                </a:lnTo>
                <a:lnTo>
                  <a:pt x="16" y="195"/>
                </a:lnTo>
                <a:lnTo>
                  <a:pt x="13" y="184"/>
                </a:lnTo>
                <a:lnTo>
                  <a:pt x="9" y="169"/>
                </a:lnTo>
                <a:lnTo>
                  <a:pt x="7" y="165"/>
                </a:lnTo>
                <a:lnTo>
                  <a:pt x="7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4" name="Freeform 167"/>
          <p:cNvSpPr>
            <a:spLocks/>
          </p:cNvSpPr>
          <p:nvPr/>
        </p:nvSpPr>
        <p:spPr bwMode="auto">
          <a:xfrm>
            <a:off x="1820863" y="4943475"/>
            <a:ext cx="477837" cy="433388"/>
          </a:xfrm>
          <a:custGeom>
            <a:avLst/>
            <a:gdLst>
              <a:gd name="T0" fmla="*/ 3 w 229"/>
              <a:gd name="T1" fmla="*/ 155 h 253"/>
              <a:gd name="T2" fmla="*/ 8 w 229"/>
              <a:gd name="T3" fmla="*/ 175 h 253"/>
              <a:gd name="T4" fmla="*/ 19 w 229"/>
              <a:gd name="T5" fmla="*/ 196 h 253"/>
              <a:gd name="T6" fmla="*/ 38 w 229"/>
              <a:gd name="T7" fmla="*/ 221 h 253"/>
              <a:gd name="T8" fmla="*/ 54 w 229"/>
              <a:gd name="T9" fmla="*/ 234 h 253"/>
              <a:gd name="T10" fmla="*/ 74 w 229"/>
              <a:gd name="T11" fmla="*/ 246 h 253"/>
              <a:gd name="T12" fmla="*/ 97 w 229"/>
              <a:gd name="T13" fmla="*/ 251 h 253"/>
              <a:gd name="T14" fmla="*/ 116 w 229"/>
              <a:gd name="T15" fmla="*/ 253 h 253"/>
              <a:gd name="T16" fmla="*/ 140 w 229"/>
              <a:gd name="T17" fmla="*/ 248 h 253"/>
              <a:gd name="T18" fmla="*/ 158 w 229"/>
              <a:gd name="T19" fmla="*/ 242 h 253"/>
              <a:gd name="T20" fmla="*/ 177 w 229"/>
              <a:gd name="T21" fmla="*/ 230 h 253"/>
              <a:gd name="T22" fmla="*/ 199 w 229"/>
              <a:gd name="T23" fmla="*/ 209 h 253"/>
              <a:gd name="T24" fmla="*/ 211 w 229"/>
              <a:gd name="T25" fmla="*/ 192 h 253"/>
              <a:gd name="T26" fmla="*/ 222 w 229"/>
              <a:gd name="T27" fmla="*/ 169 h 253"/>
              <a:gd name="T28" fmla="*/ 227 w 229"/>
              <a:gd name="T29" fmla="*/ 144 h 253"/>
              <a:gd name="T30" fmla="*/ 229 w 229"/>
              <a:gd name="T31" fmla="*/ 127 h 253"/>
              <a:gd name="T32" fmla="*/ 223 w 229"/>
              <a:gd name="T33" fmla="*/ 96 h 253"/>
              <a:gd name="T34" fmla="*/ 218 w 229"/>
              <a:gd name="T35" fmla="*/ 77 h 253"/>
              <a:gd name="T36" fmla="*/ 208 w 229"/>
              <a:gd name="T37" fmla="*/ 56 h 253"/>
              <a:gd name="T38" fmla="*/ 189 w 229"/>
              <a:gd name="T39" fmla="*/ 31 h 253"/>
              <a:gd name="T40" fmla="*/ 173 w 229"/>
              <a:gd name="T41" fmla="*/ 17 h 253"/>
              <a:gd name="T42" fmla="*/ 152 w 229"/>
              <a:gd name="T43" fmla="*/ 6 h 253"/>
              <a:gd name="T44" fmla="*/ 130 w 229"/>
              <a:gd name="T45" fmla="*/ 0 h 253"/>
              <a:gd name="T46" fmla="*/ 81 w 229"/>
              <a:gd name="T47" fmla="*/ 4 h 253"/>
              <a:gd name="T48" fmla="*/ 59 w 229"/>
              <a:gd name="T49" fmla="*/ 14 h 253"/>
              <a:gd name="T50" fmla="*/ 45 w 229"/>
              <a:gd name="T51" fmla="*/ 23 h 253"/>
              <a:gd name="T52" fmla="*/ 21 w 229"/>
              <a:gd name="T53" fmla="*/ 50 h 253"/>
              <a:gd name="T54" fmla="*/ 12 w 229"/>
              <a:gd name="T55" fmla="*/ 65 h 253"/>
              <a:gd name="T56" fmla="*/ 3 w 229"/>
              <a:gd name="T57" fmla="*/ 90 h 253"/>
              <a:gd name="T58" fmla="*/ 0 w 229"/>
              <a:gd name="T59" fmla="*/ 127 h 253"/>
              <a:gd name="T60" fmla="*/ 10 w 229"/>
              <a:gd name="T61" fmla="*/ 96 h 253"/>
              <a:gd name="T62" fmla="*/ 15 w 229"/>
              <a:gd name="T63" fmla="*/ 81 h 253"/>
              <a:gd name="T64" fmla="*/ 26 w 229"/>
              <a:gd name="T65" fmla="*/ 60 h 253"/>
              <a:gd name="T66" fmla="*/ 36 w 229"/>
              <a:gd name="T67" fmla="*/ 40 h 253"/>
              <a:gd name="T68" fmla="*/ 54 w 229"/>
              <a:gd name="T69" fmla="*/ 29 h 253"/>
              <a:gd name="T70" fmla="*/ 73 w 229"/>
              <a:gd name="T71" fmla="*/ 17 h 253"/>
              <a:gd name="T72" fmla="*/ 86 w 229"/>
              <a:gd name="T73" fmla="*/ 12 h 253"/>
              <a:gd name="T74" fmla="*/ 130 w 229"/>
              <a:gd name="T75" fmla="*/ 8 h 253"/>
              <a:gd name="T76" fmla="*/ 149 w 229"/>
              <a:gd name="T77" fmla="*/ 14 h 253"/>
              <a:gd name="T78" fmla="*/ 170 w 229"/>
              <a:gd name="T79" fmla="*/ 25 h 253"/>
              <a:gd name="T80" fmla="*/ 185 w 229"/>
              <a:gd name="T81" fmla="*/ 38 h 253"/>
              <a:gd name="T82" fmla="*/ 199 w 229"/>
              <a:gd name="T83" fmla="*/ 54 h 253"/>
              <a:gd name="T84" fmla="*/ 208 w 229"/>
              <a:gd name="T85" fmla="*/ 69 h 253"/>
              <a:gd name="T86" fmla="*/ 217 w 229"/>
              <a:gd name="T87" fmla="*/ 90 h 253"/>
              <a:gd name="T88" fmla="*/ 220 w 229"/>
              <a:gd name="T89" fmla="*/ 119 h 253"/>
              <a:gd name="T90" fmla="*/ 220 w 229"/>
              <a:gd name="T91" fmla="*/ 132 h 253"/>
              <a:gd name="T92" fmla="*/ 217 w 229"/>
              <a:gd name="T93" fmla="*/ 161 h 253"/>
              <a:gd name="T94" fmla="*/ 208 w 229"/>
              <a:gd name="T95" fmla="*/ 182 h 253"/>
              <a:gd name="T96" fmla="*/ 199 w 229"/>
              <a:gd name="T97" fmla="*/ 198 h 253"/>
              <a:gd name="T98" fmla="*/ 185 w 229"/>
              <a:gd name="T99" fmla="*/ 213 h 253"/>
              <a:gd name="T100" fmla="*/ 170 w 229"/>
              <a:gd name="T101" fmla="*/ 226 h 253"/>
              <a:gd name="T102" fmla="*/ 149 w 229"/>
              <a:gd name="T103" fmla="*/ 238 h 253"/>
              <a:gd name="T104" fmla="*/ 130 w 229"/>
              <a:gd name="T105" fmla="*/ 244 h 253"/>
              <a:gd name="T106" fmla="*/ 114 w 229"/>
              <a:gd name="T107" fmla="*/ 246 h 253"/>
              <a:gd name="T108" fmla="*/ 86 w 229"/>
              <a:gd name="T109" fmla="*/ 240 h 253"/>
              <a:gd name="T110" fmla="*/ 73 w 229"/>
              <a:gd name="T111" fmla="*/ 234 h 253"/>
              <a:gd name="T112" fmla="*/ 54 w 229"/>
              <a:gd name="T113" fmla="*/ 223 h 253"/>
              <a:gd name="T114" fmla="*/ 36 w 229"/>
              <a:gd name="T115" fmla="*/ 211 h 253"/>
              <a:gd name="T116" fmla="*/ 26 w 229"/>
              <a:gd name="T117" fmla="*/ 192 h 253"/>
              <a:gd name="T118" fmla="*/ 15 w 229"/>
              <a:gd name="T119" fmla="*/ 171 h 253"/>
              <a:gd name="T120" fmla="*/ 10 w 229"/>
              <a:gd name="T121" fmla="*/ 155 h 253"/>
              <a:gd name="T122" fmla="*/ 0 w 229"/>
              <a:gd name="T123" fmla="*/ 127 h 2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9"/>
              <a:gd name="T187" fmla="*/ 0 h 253"/>
              <a:gd name="T188" fmla="*/ 229 w 229"/>
              <a:gd name="T189" fmla="*/ 253 h 2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9" h="253">
                <a:moveTo>
                  <a:pt x="0" y="127"/>
                </a:moveTo>
                <a:lnTo>
                  <a:pt x="0" y="144"/>
                </a:lnTo>
                <a:lnTo>
                  <a:pt x="3" y="155"/>
                </a:lnTo>
                <a:lnTo>
                  <a:pt x="3" y="161"/>
                </a:lnTo>
                <a:lnTo>
                  <a:pt x="5" y="169"/>
                </a:lnTo>
                <a:lnTo>
                  <a:pt x="8" y="175"/>
                </a:lnTo>
                <a:lnTo>
                  <a:pt x="12" y="186"/>
                </a:lnTo>
                <a:lnTo>
                  <a:pt x="15" y="192"/>
                </a:lnTo>
                <a:lnTo>
                  <a:pt x="19" y="196"/>
                </a:lnTo>
                <a:lnTo>
                  <a:pt x="21" y="202"/>
                </a:lnTo>
                <a:lnTo>
                  <a:pt x="28" y="209"/>
                </a:lnTo>
                <a:lnTo>
                  <a:pt x="38" y="221"/>
                </a:lnTo>
                <a:lnTo>
                  <a:pt x="45" y="228"/>
                </a:lnTo>
                <a:lnTo>
                  <a:pt x="50" y="230"/>
                </a:lnTo>
                <a:lnTo>
                  <a:pt x="54" y="234"/>
                </a:lnTo>
                <a:lnTo>
                  <a:pt x="59" y="238"/>
                </a:lnTo>
                <a:lnTo>
                  <a:pt x="69" y="242"/>
                </a:lnTo>
                <a:lnTo>
                  <a:pt x="74" y="246"/>
                </a:lnTo>
                <a:lnTo>
                  <a:pt x="81" y="248"/>
                </a:lnTo>
                <a:lnTo>
                  <a:pt x="86" y="248"/>
                </a:lnTo>
                <a:lnTo>
                  <a:pt x="97" y="251"/>
                </a:lnTo>
                <a:lnTo>
                  <a:pt x="107" y="251"/>
                </a:lnTo>
                <a:lnTo>
                  <a:pt x="114" y="253"/>
                </a:lnTo>
                <a:lnTo>
                  <a:pt x="116" y="253"/>
                </a:lnTo>
                <a:lnTo>
                  <a:pt x="119" y="251"/>
                </a:lnTo>
                <a:lnTo>
                  <a:pt x="130" y="251"/>
                </a:lnTo>
                <a:lnTo>
                  <a:pt x="140" y="248"/>
                </a:lnTo>
                <a:lnTo>
                  <a:pt x="145" y="248"/>
                </a:lnTo>
                <a:lnTo>
                  <a:pt x="152" y="246"/>
                </a:lnTo>
                <a:lnTo>
                  <a:pt x="158" y="242"/>
                </a:lnTo>
                <a:lnTo>
                  <a:pt x="168" y="238"/>
                </a:lnTo>
                <a:lnTo>
                  <a:pt x="173" y="234"/>
                </a:lnTo>
                <a:lnTo>
                  <a:pt x="177" y="230"/>
                </a:lnTo>
                <a:lnTo>
                  <a:pt x="182" y="228"/>
                </a:lnTo>
                <a:lnTo>
                  <a:pt x="189" y="221"/>
                </a:lnTo>
                <a:lnTo>
                  <a:pt x="199" y="209"/>
                </a:lnTo>
                <a:lnTo>
                  <a:pt x="206" y="202"/>
                </a:lnTo>
                <a:lnTo>
                  <a:pt x="208" y="196"/>
                </a:lnTo>
                <a:lnTo>
                  <a:pt x="211" y="192"/>
                </a:lnTo>
                <a:lnTo>
                  <a:pt x="215" y="186"/>
                </a:lnTo>
                <a:lnTo>
                  <a:pt x="218" y="175"/>
                </a:lnTo>
                <a:lnTo>
                  <a:pt x="222" y="169"/>
                </a:lnTo>
                <a:lnTo>
                  <a:pt x="223" y="161"/>
                </a:lnTo>
                <a:lnTo>
                  <a:pt x="223" y="155"/>
                </a:lnTo>
                <a:lnTo>
                  <a:pt x="227" y="144"/>
                </a:lnTo>
                <a:lnTo>
                  <a:pt x="227" y="132"/>
                </a:lnTo>
                <a:lnTo>
                  <a:pt x="229" y="129"/>
                </a:lnTo>
                <a:lnTo>
                  <a:pt x="229" y="127"/>
                </a:lnTo>
                <a:lnTo>
                  <a:pt x="227" y="119"/>
                </a:lnTo>
                <a:lnTo>
                  <a:pt x="227" y="108"/>
                </a:lnTo>
                <a:lnTo>
                  <a:pt x="223" y="96"/>
                </a:lnTo>
                <a:lnTo>
                  <a:pt x="223" y="90"/>
                </a:lnTo>
                <a:lnTo>
                  <a:pt x="222" y="83"/>
                </a:lnTo>
                <a:lnTo>
                  <a:pt x="218" y="77"/>
                </a:lnTo>
                <a:lnTo>
                  <a:pt x="215" y="65"/>
                </a:lnTo>
                <a:lnTo>
                  <a:pt x="211" y="60"/>
                </a:lnTo>
                <a:lnTo>
                  <a:pt x="208" y="56"/>
                </a:lnTo>
                <a:lnTo>
                  <a:pt x="206" y="50"/>
                </a:lnTo>
                <a:lnTo>
                  <a:pt x="199" y="42"/>
                </a:lnTo>
                <a:lnTo>
                  <a:pt x="189" y="31"/>
                </a:lnTo>
                <a:lnTo>
                  <a:pt x="182" y="23"/>
                </a:lnTo>
                <a:lnTo>
                  <a:pt x="177" y="21"/>
                </a:lnTo>
                <a:lnTo>
                  <a:pt x="173" y="17"/>
                </a:lnTo>
                <a:lnTo>
                  <a:pt x="168" y="14"/>
                </a:lnTo>
                <a:lnTo>
                  <a:pt x="158" y="10"/>
                </a:lnTo>
                <a:lnTo>
                  <a:pt x="152" y="6"/>
                </a:lnTo>
                <a:lnTo>
                  <a:pt x="145" y="4"/>
                </a:lnTo>
                <a:lnTo>
                  <a:pt x="140" y="4"/>
                </a:lnTo>
                <a:lnTo>
                  <a:pt x="130" y="0"/>
                </a:lnTo>
                <a:lnTo>
                  <a:pt x="97" y="0"/>
                </a:lnTo>
                <a:lnTo>
                  <a:pt x="86" y="4"/>
                </a:lnTo>
                <a:lnTo>
                  <a:pt x="81" y="4"/>
                </a:lnTo>
                <a:lnTo>
                  <a:pt x="74" y="6"/>
                </a:lnTo>
                <a:lnTo>
                  <a:pt x="69" y="10"/>
                </a:lnTo>
                <a:lnTo>
                  <a:pt x="59" y="14"/>
                </a:lnTo>
                <a:lnTo>
                  <a:pt x="54" y="17"/>
                </a:lnTo>
                <a:lnTo>
                  <a:pt x="50" y="21"/>
                </a:lnTo>
                <a:lnTo>
                  <a:pt x="45" y="23"/>
                </a:lnTo>
                <a:lnTo>
                  <a:pt x="38" y="31"/>
                </a:lnTo>
                <a:lnTo>
                  <a:pt x="28" y="42"/>
                </a:lnTo>
                <a:lnTo>
                  <a:pt x="21" y="50"/>
                </a:lnTo>
                <a:lnTo>
                  <a:pt x="19" y="56"/>
                </a:lnTo>
                <a:lnTo>
                  <a:pt x="15" y="60"/>
                </a:lnTo>
                <a:lnTo>
                  <a:pt x="12" y="65"/>
                </a:lnTo>
                <a:lnTo>
                  <a:pt x="8" y="77"/>
                </a:lnTo>
                <a:lnTo>
                  <a:pt x="5" y="83"/>
                </a:lnTo>
                <a:lnTo>
                  <a:pt x="3" y="90"/>
                </a:lnTo>
                <a:lnTo>
                  <a:pt x="3" y="96"/>
                </a:lnTo>
                <a:lnTo>
                  <a:pt x="0" y="108"/>
                </a:lnTo>
                <a:lnTo>
                  <a:pt x="0" y="127"/>
                </a:lnTo>
                <a:lnTo>
                  <a:pt x="7" y="127"/>
                </a:lnTo>
                <a:lnTo>
                  <a:pt x="7" y="108"/>
                </a:lnTo>
                <a:lnTo>
                  <a:pt x="10" y="96"/>
                </a:lnTo>
                <a:lnTo>
                  <a:pt x="10" y="90"/>
                </a:lnTo>
                <a:lnTo>
                  <a:pt x="12" y="86"/>
                </a:lnTo>
                <a:lnTo>
                  <a:pt x="15" y="81"/>
                </a:lnTo>
                <a:lnTo>
                  <a:pt x="19" y="69"/>
                </a:lnTo>
                <a:lnTo>
                  <a:pt x="22" y="63"/>
                </a:lnTo>
                <a:lnTo>
                  <a:pt x="26" y="60"/>
                </a:lnTo>
                <a:lnTo>
                  <a:pt x="28" y="54"/>
                </a:lnTo>
                <a:lnTo>
                  <a:pt x="34" y="46"/>
                </a:lnTo>
                <a:lnTo>
                  <a:pt x="36" y="40"/>
                </a:lnTo>
                <a:lnTo>
                  <a:pt x="41" y="38"/>
                </a:lnTo>
                <a:lnTo>
                  <a:pt x="48" y="31"/>
                </a:lnTo>
                <a:lnTo>
                  <a:pt x="54" y="29"/>
                </a:lnTo>
                <a:lnTo>
                  <a:pt x="57" y="25"/>
                </a:lnTo>
                <a:lnTo>
                  <a:pt x="62" y="21"/>
                </a:lnTo>
                <a:lnTo>
                  <a:pt x="73" y="17"/>
                </a:lnTo>
                <a:lnTo>
                  <a:pt x="78" y="14"/>
                </a:lnTo>
                <a:lnTo>
                  <a:pt x="81" y="12"/>
                </a:lnTo>
                <a:lnTo>
                  <a:pt x="86" y="12"/>
                </a:lnTo>
                <a:lnTo>
                  <a:pt x="97" y="8"/>
                </a:lnTo>
                <a:lnTo>
                  <a:pt x="114" y="8"/>
                </a:lnTo>
                <a:lnTo>
                  <a:pt x="130" y="8"/>
                </a:lnTo>
                <a:lnTo>
                  <a:pt x="140" y="12"/>
                </a:lnTo>
                <a:lnTo>
                  <a:pt x="145" y="12"/>
                </a:lnTo>
                <a:lnTo>
                  <a:pt x="149" y="14"/>
                </a:lnTo>
                <a:lnTo>
                  <a:pt x="154" y="17"/>
                </a:lnTo>
                <a:lnTo>
                  <a:pt x="165" y="21"/>
                </a:lnTo>
                <a:lnTo>
                  <a:pt x="170" y="25"/>
                </a:lnTo>
                <a:lnTo>
                  <a:pt x="173" y="29"/>
                </a:lnTo>
                <a:lnTo>
                  <a:pt x="178" y="31"/>
                </a:lnTo>
                <a:lnTo>
                  <a:pt x="185" y="38"/>
                </a:lnTo>
                <a:lnTo>
                  <a:pt x="191" y="40"/>
                </a:lnTo>
                <a:lnTo>
                  <a:pt x="192" y="46"/>
                </a:lnTo>
                <a:lnTo>
                  <a:pt x="199" y="54"/>
                </a:lnTo>
                <a:lnTo>
                  <a:pt x="201" y="60"/>
                </a:lnTo>
                <a:lnTo>
                  <a:pt x="204" y="63"/>
                </a:lnTo>
                <a:lnTo>
                  <a:pt x="208" y="69"/>
                </a:lnTo>
                <a:lnTo>
                  <a:pt x="211" y="81"/>
                </a:lnTo>
                <a:lnTo>
                  <a:pt x="215" y="86"/>
                </a:lnTo>
                <a:lnTo>
                  <a:pt x="217" y="90"/>
                </a:lnTo>
                <a:lnTo>
                  <a:pt x="217" y="96"/>
                </a:lnTo>
                <a:lnTo>
                  <a:pt x="220" y="108"/>
                </a:lnTo>
                <a:lnTo>
                  <a:pt x="220" y="119"/>
                </a:lnTo>
                <a:lnTo>
                  <a:pt x="222" y="127"/>
                </a:lnTo>
                <a:lnTo>
                  <a:pt x="222" y="125"/>
                </a:lnTo>
                <a:lnTo>
                  <a:pt x="220" y="132"/>
                </a:lnTo>
                <a:lnTo>
                  <a:pt x="220" y="144"/>
                </a:lnTo>
                <a:lnTo>
                  <a:pt x="217" y="155"/>
                </a:lnTo>
                <a:lnTo>
                  <a:pt x="217" y="161"/>
                </a:lnTo>
                <a:lnTo>
                  <a:pt x="215" y="165"/>
                </a:lnTo>
                <a:lnTo>
                  <a:pt x="211" y="171"/>
                </a:lnTo>
                <a:lnTo>
                  <a:pt x="208" y="182"/>
                </a:lnTo>
                <a:lnTo>
                  <a:pt x="204" y="188"/>
                </a:lnTo>
                <a:lnTo>
                  <a:pt x="201" y="192"/>
                </a:lnTo>
                <a:lnTo>
                  <a:pt x="199" y="198"/>
                </a:lnTo>
                <a:lnTo>
                  <a:pt x="192" y="205"/>
                </a:lnTo>
                <a:lnTo>
                  <a:pt x="191" y="211"/>
                </a:lnTo>
                <a:lnTo>
                  <a:pt x="185" y="213"/>
                </a:lnTo>
                <a:lnTo>
                  <a:pt x="178" y="221"/>
                </a:lnTo>
                <a:lnTo>
                  <a:pt x="173" y="223"/>
                </a:lnTo>
                <a:lnTo>
                  <a:pt x="170" y="226"/>
                </a:lnTo>
                <a:lnTo>
                  <a:pt x="165" y="230"/>
                </a:lnTo>
                <a:lnTo>
                  <a:pt x="154" y="234"/>
                </a:lnTo>
                <a:lnTo>
                  <a:pt x="149" y="238"/>
                </a:lnTo>
                <a:lnTo>
                  <a:pt x="145" y="240"/>
                </a:lnTo>
                <a:lnTo>
                  <a:pt x="140" y="240"/>
                </a:lnTo>
                <a:lnTo>
                  <a:pt x="130" y="244"/>
                </a:lnTo>
                <a:lnTo>
                  <a:pt x="119" y="244"/>
                </a:lnTo>
                <a:lnTo>
                  <a:pt x="112" y="246"/>
                </a:lnTo>
                <a:lnTo>
                  <a:pt x="114" y="246"/>
                </a:lnTo>
                <a:lnTo>
                  <a:pt x="107" y="244"/>
                </a:lnTo>
                <a:lnTo>
                  <a:pt x="97" y="244"/>
                </a:lnTo>
                <a:lnTo>
                  <a:pt x="86" y="240"/>
                </a:lnTo>
                <a:lnTo>
                  <a:pt x="81" y="240"/>
                </a:lnTo>
                <a:lnTo>
                  <a:pt x="78" y="238"/>
                </a:lnTo>
                <a:lnTo>
                  <a:pt x="73" y="234"/>
                </a:lnTo>
                <a:lnTo>
                  <a:pt x="62" y="230"/>
                </a:lnTo>
                <a:lnTo>
                  <a:pt x="57" y="226"/>
                </a:lnTo>
                <a:lnTo>
                  <a:pt x="54" y="223"/>
                </a:lnTo>
                <a:lnTo>
                  <a:pt x="48" y="221"/>
                </a:lnTo>
                <a:lnTo>
                  <a:pt x="41" y="213"/>
                </a:lnTo>
                <a:lnTo>
                  <a:pt x="36" y="211"/>
                </a:lnTo>
                <a:lnTo>
                  <a:pt x="34" y="205"/>
                </a:lnTo>
                <a:lnTo>
                  <a:pt x="28" y="198"/>
                </a:lnTo>
                <a:lnTo>
                  <a:pt x="26" y="192"/>
                </a:lnTo>
                <a:lnTo>
                  <a:pt x="22" y="188"/>
                </a:lnTo>
                <a:lnTo>
                  <a:pt x="19" y="182"/>
                </a:lnTo>
                <a:lnTo>
                  <a:pt x="15" y="171"/>
                </a:lnTo>
                <a:lnTo>
                  <a:pt x="12" y="165"/>
                </a:lnTo>
                <a:lnTo>
                  <a:pt x="10" y="161"/>
                </a:lnTo>
                <a:lnTo>
                  <a:pt x="10" y="155"/>
                </a:lnTo>
                <a:lnTo>
                  <a:pt x="7" y="144"/>
                </a:lnTo>
                <a:lnTo>
                  <a:pt x="7" y="127"/>
                </a:lnTo>
                <a:lnTo>
                  <a:pt x="0" y="12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5" name="Oval 169"/>
          <p:cNvSpPr>
            <a:spLocks noChangeArrowheads="1"/>
          </p:cNvSpPr>
          <p:nvPr/>
        </p:nvSpPr>
        <p:spPr bwMode="auto">
          <a:xfrm>
            <a:off x="1962150" y="5087938"/>
            <a:ext cx="182563" cy="152400"/>
          </a:xfrm>
          <a:prstGeom prst="ellipse">
            <a:avLst/>
          </a:prstGeom>
          <a:solidFill>
            <a:srgbClr val="ADA99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6" name="Freeform 170"/>
          <p:cNvSpPr>
            <a:spLocks/>
          </p:cNvSpPr>
          <p:nvPr/>
        </p:nvSpPr>
        <p:spPr bwMode="auto">
          <a:xfrm>
            <a:off x="2003425" y="5105400"/>
            <a:ext cx="120650" cy="90488"/>
          </a:xfrm>
          <a:custGeom>
            <a:avLst/>
            <a:gdLst>
              <a:gd name="T0" fmla="*/ 48 w 48"/>
              <a:gd name="T1" fmla="*/ 8 h 44"/>
              <a:gd name="T2" fmla="*/ 40 w 48"/>
              <a:gd name="T3" fmla="*/ 23 h 44"/>
              <a:gd name="T4" fmla="*/ 15 w 48"/>
              <a:gd name="T5" fmla="*/ 44 h 44"/>
              <a:gd name="T6" fmla="*/ 4 w 48"/>
              <a:gd name="T7" fmla="*/ 44 h 44"/>
              <a:gd name="T8" fmla="*/ 2 w 48"/>
              <a:gd name="T9" fmla="*/ 41 h 44"/>
              <a:gd name="T10" fmla="*/ 0 w 48"/>
              <a:gd name="T11" fmla="*/ 31 h 44"/>
              <a:gd name="T12" fmla="*/ 25 w 48"/>
              <a:gd name="T13" fmla="*/ 6 h 44"/>
              <a:gd name="T14" fmla="*/ 38 w 48"/>
              <a:gd name="T15" fmla="*/ 0 h 44"/>
              <a:gd name="T16" fmla="*/ 48 w 48"/>
              <a:gd name="T17" fmla="*/ 8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44"/>
              <a:gd name="T29" fmla="*/ 48 w 48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44">
                <a:moveTo>
                  <a:pt x="48" y="8"/>
                </a:moveTo>
                <a:lnTo>
                  <a:pt x="40" y="23"/>
                </a:lnTo>
                <a:lnTo>
                  <a:pt x="15" y="44"/>
                </a:lnTo>
                <a:lnTo>
                  <a:pt x="4" y="44"/>
                </a:lnTo>
                <a:lnTo>
                  <a:pt x="2" y="41"/>
                </a:lnTo>
                <a:lnTo>
                  <a:pt x="0" y="31"/>
                </a:lnTo>
                <a:lnTo>
                  <a:pt x="25" y="6"/>
                </a:lnTo>
                <a:lnTo>
                  <a:pt x="38" y="0"/>
                </a:lnTo>
                <a:lnTo>
                  <a:pt x="48" y="8"/>
                </a:lnTo>
                <a:close/>
              </a:path>
            </a:pathLst>
          </a:custGeom>
          <a:solidFill>
            <a:srgbClr val="FF9999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7" name="Freeform 171"/>
          <p:cNvSpPr>
            <a:spLocks/>
          </p:cNvSpPr>
          <p:nvPr/>
        </p:nvSpPr>
        <p:spPr bwMode="auto">
          <a:xfrm>
            <a:off x="2098675" y="5099050"/>
            <a:ext cx="25400" cy="20638"/>
          </a:xfrm>
          <a:custGeom>
            <a:avLst/>
            <a:gdLst>
              <a:gd name="T0" fmla="*/ 10 w 10"/>
              <a:gd name="T1" fmla="*/ 8 h 10"/>
              <a:gd name="T2" fmla="*/ 2 w 10"/>
              <a:gd name="T3" fmla="*/ 0 h 10"/>
              <a:gd name="T4" fmla="*/ 0 w 10"/>
              <a:gd name="T5" fmla="*/ 2 h 10"/>
              <a:gd name="T6" fmla="*/ 8 w 10"/>
              <a:gd name="T7" fmla="*/ 10 h 10"/>
              <a:gd name="T8" fmla="*/ 10 w 10"/>
              <a:gd name="T9" fmla="*/ 8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0"/>
              <a:gd name="T17" fmla="*/ 10 w 10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0">
                <a:moveTo>
                  <a:pt x="10" y="8"/>
                </a:moveTo>
                <a:lnTo>
                  <a:pt x="2" y="0"/>
                </a:lnTo>
                <a:lnTo>
                  <a:pt x="0" y="2"/>
                </a:lnTo>
                <a:lnTo>
                  <a:pt x="8" y="10"/>
                </a:lnTo>
                <a:lnTo>
                  <a:pt x="10" y="8"/>
                </a:lnTo>
                <a:close/>
              </a:path>
            </a:pathLst>
          </a:custGeom>
          <a:solidFill>
            <a:srgbClr val="F5F0F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8" name="Freeform 172"/>
          <p:cNvSpPr>
            <a:spLocks/>
          </p:cNvSpPr>
          <p:nvPr/>
        </p:nvSpPr>
        <p:spPr bwMode="auto">
          <a:xfrm>
            <a:off x="2106613" y="5087938"/>
            <a:ext cx="33337" cy="23812"/>
          </a:xfrm>
          <a:custGeom>
            <a:avLst/>
            <a:gdLst>
              <a:gd name="T0" fmla="*/ 12 w 12"/>
              <a:gd name="T1" fmla="*/ 5 h 11"/>
              <a:gd name="T2" fmla="*/ 6 w 12"/>
              <a:gd name="T3" fmla="*/ 11 h 11"/>
              <a:gd name="T4" fmla="*/ 0 w 12"/>
              <a:gd name="T5" fmla="*/ 5 h 11"/>
              <a:gd name="T6" fmla="*/ 6 w 12"/>
              <a:gd name="T7" fmla="*/ 0 h 11"/>
              <a:gd name="T8" fmla="*/ 12 w 12"/>
              <a:gd name="T9" fmla="*/ 5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1"/>
              <a:gd name="T17" fmla="*/ 12 w 1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1">
                <a:moveTo>
                  <a:pt x="12" y="5"/>
                </a:moveTo>
                <a:lnTo>
                  <a:pt x="6" y="11"/>
                </a:lnTo>
                <a:lnTo>
                  <a:pt x="0" y="5"/>
                </a:lnTo>
                <a:lnTo>
                  <a:pt x="6" y="0"/>
                </a:lnTo>
                <a:lnTo>
                  <a:pt x="12" y="5"/>
                </a:lnTo>
                <a:close/>
              </a:path>
            </a:pathLst>
          </a:custGeom>
          <a:solidFill>
            <a:srgbClr val="F5F0F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9" name="Oval 173"/>
          <p:cNvSpPr>
            <a:spLocks noChangeArrowheads="1"/>
          </p:cNvSpPr>
          <p:nvPr/>
        </p:nvSpPr>
        <p:spPr bwMode="auto">
          <a:xfrm>
            <a:off x="4687888" y="4916488"/>
            <a:ext cx="533400" cy="4889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0" name="Oval 174"/>
          <p:cNvSpPr>
            <a:spLocks noChangeArrowheads="1"/>
          </p:cNvSpPr>
          <p:nvPr/>
        </p:nvSpPr>
        <p:spPr bwMode="auto">
          <a:xfrm>
            <a:off x="4724400" y="4948238"/>
            <a:ext cx="465138" cy="425450"/>
          </a:xfrm>
          <a:prstGeom prst="ellipse">
            <a:avLst/>
          </a:prstGeom>
          <a:solidFill>
            <a:srgbClr val="6060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1" name="Freeform 175"/>
          <p:cNvSpPr>
            <a:spLocks/>
          </p:cNvSpPr>
          <p:nvPr/>
        </p:nvSpPr>
        <p:spPr bwMode="auto">
          <a:xfrm>
            <a:off x="4683125" y="4913313"/>
            <a:ext cx="542925" cy="498475"/>
          </a:xfrm>
          <a:custGeom>
            <a:avLst/>
            <a:gdLst>
              <a:gd name="T0" fmla="*/ 2 w 262"/>
              <a:gd name="T1" fmla="*/ 172 h 289"/>
              <a:gd name="T2" fmla="*/ 13 w 262"/>
              <a:gd name="T3" fmla="*/ 207 h 289"/>
              <a:gd name="T4" fmla="*/ 35 w 262"/>
              <a:gd name="T5" fmla="*/ 240 h 289"/>
              <a:gd name="T6" fmla="*/ 47 w 262"/>
              <a:gd name="T7" fmla="*/ 255 h 289"/>
              <a:gd name="T8" fmla="*/ 78 w 262"/>
              <a:gd name="T9" fmla="*/ 278 h 289"/>
              <a:gd name="T10" fmla="*/ 110 w 262"/>
              <a:gd name="T11" fmla="*/ 287 h 289"/>
              <a:gd name="T12" fmla="*/ 132 w 262"/>
              <a:gd name="T13" fmla="*/ 289 h 289"/>
              <a:gd name="T14" fmla="*/ 157 w 262"/>
              <a:gd name="T15" fmla="*/ 286 h 289"/>
              <a:gd name="T16" fmla="*/ 188 w 262"/>
              <a:gd name="T17" fmla="*/ 274 h 289"/>
              <a:gd name="T18" fmla="*/ 217 w 262"/>
              <a:gd name="T19" fmla="*/ 249 h 289"/>
              <a:gd name="T20" fmla="*/ 231 w 262"/>
              <a:gd name="T21" fmla="*/ 236 h 289"/>
              <a:gd name="T22" fmla="*/ 252 w 262"/>
              <a:gd name="T23" fmla="*/ 199 h 289"/>
              <a:gd name="T24" fmla="*/ 261 w 262"/>
              <a:gd name="T25" fmla="*/ 165 h 289"/>
              <a:gd name="T26" fmla="*/ 262 w 262"/>
              <a:gd name="T27" fmla="*/ 144 h 289"/>
              <a:gd name="T28" fmla="*/ 257 w 262"/>
              <a:gd name="T29" fmla="*/ 105 h 289"/>
              <a:gd name="T30" fmla="*/ 248 w 262"/>
              <a:gd name="T31" fmla="*/ 80 h 289"/>
              <a:gd name="T32" fmla="*/ 226 w 262"/>
              <a:gd name="T33" fmla="*/ 48 h 289"/>
              <a:gd name="T34" fmla="*/ 214 w 262"/>
              <a:gd name="T35" fmla="*/ 32 h 289"/>
              <a:gd name="T36" fmla="*/ 181 w 262"/>
              <a:gd name="T37" fmla="*/ 9 h 289"/>
              <a:gd name="T38" fmla="*/ 150 w 262"/>
              <a:gd name="T39" fmla="*/ 0 h 289"/>
              <a:gd name="T40" fmla="*/ 85 w 262"/>
              <a:gd name="T41" fmla="*/ 7 h 289"/>
              <a:gd name="T42" fmla="*/ 68 w 262"/>
              <a:gd name="T43" fmla="*/ 15 h 289"/>
              <a:gd name="T44" fmla="*/ 39 w 262"/>
              <a:gd name="T45" fmla="*/ 42 h 289"/>
              <a:gd name="T46" fmla="*/ 14 w 262"/>
              <a:gd name="T47" fmla="*/ 75 h 289"/>
              <a:gd name="T48" fmla="*/ 7 w 262"/>
              <a:gd name="T49" fmla="*/ 94 h 289"/>
              <a:gd name="T50" fmla="*/ 0 w 262"/>
              <a:gd name="T51" fmla="*/ 144 h 289"/>
              <a:gd name="T52" fmla="*/ 9 w 262"/>
              <a:gd name="T53" fmla="*/ 117 h 289"/>
              <a:gd name="T54" fmla="*/ 16 w 262"/>
              <a:gd name="T55" fmla="*/ 90 h 289"/>
              <a:gd name="T56" fmla="*/ 33 w 262"/>
              <a:gd name="T57" fmla="*/ 55 h 289"/>
              <a:gd name="T58" fmla="*/ 47 w 262"/>
              <a:gd name="T59" fmla="*/ 42 h 289"/>
              <a:gd name="T60" fmla="*/ 77 w 262"/>
              <a:gd name="T61" fmla="*/ 21 h 289"/>
              <a:gd name="T62" fmla="*/ 99 w 262"/>
              <a:gd name="T63" fmla="*/ 11 h 289"/>
              <a:gd name="T64" fmla="*/ 130 w 262"/>
              <a:gd name="T65" fmla="*/ 7 h 289"/>
              <a:gd name="T66" fmla="*/ 167 w 262"/>
              <a:gd name="T67" fmla="*/ 13 h 289"/>
              <a:gd name="T68" fmla="*/ 189 w 262"/>
              <a:gd name="T69" fmla="*/ 23 h 289"/>
              <a:gd name="T70" fmla="*/ 219 w 262"/>
              <a:gd name="T71" fmla="*/ 46 h 289"/>
              <a:gd name="T72" fmla="*/ 240 w 262"/>
              <a:gd name="T73" fmla="*/ 78 h 289"/>
              <a:gd name="T74" fmla="*/ 247 w 262"/>
              <a:gd name="T75" fmla="*/ 98 h 289"/>
              <a:gd name="T76" fmla="*/ 254 w 262"/>
              <a:gd name="T77" fmla="*/ 121 h 289"/>
              <a:gd name="T78" fmla="*/ 255 w 262"/>
              <a:gd name="T79" fmla="*/ 142 h 289"/>
              <a:gd name="T80" fmla="*/ 252 w 262"/>
              <a:gd name="T81" fmla="*/ 169 h 289"/>
              <a:gd name="T82" fmla="*/ 241 w 262"/>
              <a:gd name="T83" fmla="*/ 203 h 289"/>
              <a:gd name="T84" fmla="*/ 222 w 262"/>
              <a:gd name="T85" fmla="*/ 236 h 289"/>
              <a:gd name="T86" fmla="*/ 210 w 262"/>
              <a:gd name="T87" fmla="*/ 251 h 289"/>
              <a:gd name="T88" fmla="*/ 177 w 262"/>
              <a:gd name="T89" fmla="*/ 270 h 289"/>
              <a:gd name="T90" fmla="*/ 150 w 262"/>
              <a:gd name="T91" fmla="*/ 280 h 289"/>
              <a:gd name="T92" fmla="*/ 130 w 262"/>
              <a:gd name="T93" fmla="*/ 282 h 289"/>
              <a:gd name="T94" fmla="*/ 106 w 262"/>
              <a:gd name="T95" fmla="*/ 278 h 289"/>
              <a:gd name="T96" fmla="*/ 82 w 262"/>
              <a:gd name="T97" fmla="*/ 270 h 289"/>
              <a:gd name="T98" fmla="*/ 51 w 262"/>
              <a:gd name="T99" fmla="*/ 251 h 289"/>
              <a:gd name="T100" fmla="*/ 39 w 262"/>
              <a:gd name="T101" fmla="*/ 236 h 289"/>
              <a:gd name="T102" fmla="*/ 20 w 262"/>
              <a:gd name="T103" fmla="*/ 203 h 289"/>
              <a:gd name="T104" fmla="*/ 9 w 262"/>
              <a:gd name="T105" fmla="*/ 169 h 289"/>
              <a:gd name="T106" fmla="*/ 0 w 262"/>
              <a:gd name="T107" fmla="*/ 144 h 28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"/>
              <a:gd name="T163" fmla="*/ 0 h 289"/>
              <a:gd name="T164" fmla="*/ 262 w 262"/>
              <a:gd name="T165" fmla="*/ 289 h 28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" h="289">
                <a:moveTo>
                  <a:pt x="0" y="144"/>
                </a:moveTo>
                <a:lnTo>
                  <a:pt x="0" y="165"/>
                </a:lnTo>
                <a:lnTo>
                  <a:pt x="2" y="172"/>
                </a:lnTo>
                <a:lnTo>
                  <a:pt x="6" y="188"/>
                </a:lnTo>
                <a:lnTo>
                  <a:pt x="9" y="199"/>
                </a:lnTo>
                <a:lnTo>
                  <a:pt x="13" y="207"/>
                </a:lnTo>
                <a:lnTo>
                  <a:pt x="14" y="213"/>
                </a:lnTo>
                <a:lnTo>
                  <a:pt x="30" y="236"/>
                </a:lnTo>
                <a:lnTo>
                  <a:pt x="35" y="240"/>
                </a:lnTo>
                <a:lnTo>
                  <a:pt x="39" y="245"/>
                </a:lnTo>
                <a:lnTo>
                  <a:pt x="44" y="249"/>
                </a:lnTo>
                <a:lnTo>
                  <a:pt x="47" y="255"/>
                </a:lnTo>
                <a:lnTo>
                  <a:pt x="68" y="272"/>
                </a:lnTo>
                <a:lnTo>
                  <a:pt x="73" y="274"/>
                </a:lnTo>
                <a:lnTo>
                  <a:pt x="78" y="278"/>
                </a:lnTo>
                <a:lnTo>
                  <a:pt x="85" y="280"/>
                </a:lnTo>
                <a:lnTo>
                  <a:pt x="96" y="284"/>
                </a:lnTo>
                <a:lnTo>
                  <a:pt x="110" y="287"/>
                </a:lnTo>
                <a:lnTo>
                  <a:pt x="124" y="287"/>
                </a:lnTo>
                <a:lnTo>
                  <a:pt x="130" y="289"/>
                </a:lnTo>
                <a:lnTo>
                  <a:pt x="132" y="289"/>
                </a:lnTo>
                <a:lnTo>
                  <a:pt x="136" y="287"/>
                </a:lnTo>
                <a:lnTo>
                  <a:pt x="150" y="287"/>
                </a:lnTo>
                <a:lnTo>
                  <a:pt x="157" y="286"/>
                </a:lnTo>
                <a:lnTo>
                  <a:pt x="170" y="282"/>
                </a:lnTo>
                <a:lnTo>
                  <a:pt x="181" y="278"/>
                </a:lnTo>
                <a:lnTo>
                  <a:pt x="188" y="274"/>
                </a:lnTo>
                <a:lnTo>
                  <a:pt x="193" y="272"/>
                </a:lnTo>
                <a:lnTo>
                  <a:pt x="214" y="255"/>
                </a:lnTo>
                <a:lnTo>
                  <a:pt x="217" y="249"/>
                </a:lnTo>
                <a:lnTo>
                  <a:pt x="222" y="245"/>
                </a:lnTo>
                <a:lnTo>
                  <a:pt x="226" y="240"/>
                </a:lnTo>
                <a:lnTo>
                  <a:pt x="231" y="236"/>
                </a:lnTo>
                <a:lnTo>
                  <a:pt x="247" y="213"/>
                </a:lnTo>
                <a:lnTo>
                  <a:pt x="248" y="207"/>
                </a:lnTo>
                <a:lnTo>
                  <a:pt x="252" y="199"/>
                </a:lnTo>
                <a:lnTo>
                  <a:pt x="255" y="188"/>
                </a:lnTo>
                <a:lnTo>
                  <a:pt x="259" y="172"/>
                </a:lnTo>
                <a:lnTo>
                  <a:pt x="261" y="165"/>
                </a:lnTo>
                <a:lnTo>
                  <a:pt x="261" y="149"/>
                </a:lnTo>
                <a:lnTo>
                  <a:pt x="262" y="146"/>
                </a:lnTo>
                <a:lnTo>
                  <a:pt x="262" y="144"/>
                </a:lnTo>
                <a:lnTo>
                  <a:pt x="261" y="136"/>
                </a:lnTo>
                <a:lnTo>
                  <a:pt x="261" y="121"/>
                </a:lnTo>
                <a:lnTo>
                  <a:pt x="257" y="105"/>
                </a:lnTo>
                <a:lnTo>
                  <a:pt x="254" y="94"/>
                </a:lnTo>
                <a:lnTo>
                  <a:pt x="252" y="86"/>
                </a:lnTo>
                <a:lnTo>
                  <a:pt x="248" y="80"/>
                </a:lnTo>
                <a:lnTo>
                  <a:pt x="247" y="75"/>
                </a:lnTo>
                <a:lnTo>
                  <a:pt x="231" y="52"/>
                </a:lnTo>
                <a:lnTo>
                  <a:pt x="226" y="48"/>
                </a:lnTo>
                <a:lnTo>
                  <a:pt x="222" y="42"/>
                </a:lnTo>
                <a:lnTo>
                  <a:pt x="217" y="38"/>
                </a:lnTo>
                <a:lnTo>
                  <a:pt x="214" y="32"/>
                </a:lnTo>
                <a:lnTo>
                  <a:pt x="193" y="15"/>
                </a:lnTo>
                <a:lnTo>
                  <a:pt x="188" y="13"/>
                </a:lnTo>
                <a:lnTo>
                  <a:pt x="181" y="9"/>
                </a:lnTo>
                <a:lnTo>
                  <a:pt x="170" y="6"/>
                </a:lnTo>
                <a:lnTo>
                  <a:pt x="157" y="2"/>
                </a:lnTo>
                <a:lnTo>
                  <a:pt x="150" y="0"/>
                </a:lnTo>
                <a:lnTo>
                  <a:pt x="110" y="0"/>
                </a:lnTo>
                <a:lnTo>
                  <a:pt x="96" y="4"/>
                </a:lnTo>
                <a:lnTo>
                  <a:pt x="85" y="7"/>
                </a:lnTo>
                <a:lnTo>
                  <a:pt x="78" y="9"/>
                </a:lnTo>
                <a:lnTo>
                  <a:pt x="73" y="13"/>
                </a:lnTo>
                <a:lnTo>
                  <a:pt x="68" y="15"/>
                </a:lnTo>
                <a:lnTo>
                  <a:pt x="47" y="32"/>
                </a:lnTo>
                <a:lnTo>
                  <a:pt x="44" y="38"/>
                </a:lnTo>
                <a:lnTo>
                  <a:pt x="39" y="42"/>
                </a:lnTo>
                <a:lnTo>
                  <a:pt x="35" y="48"/>
                </a:lnTo>
                <a:lnTo>
                  <a:pt x="30" y="52"/>
                </a:lnTo>
                <a:lnTo>
                  <a:pt x="14" y="75"/>
                </a:lnTo>
                <a:lnTo>
                  <a:pt x="13" y="80"/>
                </a:lnTo>
                <a:lnTo>
                  <a:pt x="9" y="86"/>
                </a:lnTo>
                <a:lnTo>
                  <a:pt x="7" y="94"/>
                </a:lnTo>
                <a:lnTo>
                  <a:pt x="4" y="105"/>
                </a:lnTo>
                <a:lnTo>
                  <a:pt x="0" y="121"/>
                </a:lnTo>
                <a:lnTo>
                  <a:pt x="0" y="144"/>
                </a:lnTo>
                <a:lnTo>
                  <a:pt x="7" y="144"/>
                </a:lnTo>
                <a:lnTo>
                  <a:pt x="7" y="121"/>
                </a:lnTo>
                <a:lnTo>
                  <a:pt x="9" y="117"/>
                </a:lnTo>
                <a:lnTo>
                  <a:pt x="11" y="109"/>
                </a:lnTo>
                <a:lnTo>
                  <a:pt x="14" y="98"/>
                </a:lnTo>
                <a:lnTo>
                  <a:pt x="16" y="90"/>
                </a:lnTo>
                <a:lnTo>
                  <a:pt x="20" y="84"/>
                </a:lnTo>
                <a:lnTo>
                  <a:pt x="21" y="78"/>
                </a:lnTo>
                <a:lnTo>
                  <a:pt x="33" y="55"/>
                </a:lnTo>
                <a:lnTo>
                  <a:pt x="39" y="52"/>
                </a:lnTo>
                <a:lnTo>
                  <a:pt x="42" y="46"/>
                </a:lnTo>
                <a:lnTo>
                  <a:pt x="47" y="42"/>
                </a:lnTo>
                <a:lnTo>
                  <a:pt x="51" y="36"/>
                </a:lnTo>
                <a:lnTo>
                  <a:pt x="72" y="23"/>
                </a:lnTo>
                <a:lnTo>
                  <a:pt x="77" y="21"/>
                </a:lnTo>
                <a:lnTo>
                  <a:pt x="82" y="17"/>
                </a:lnTo>
                <a:lnTo>
                  <a:pt x="89" y="15"/>
                </a:lnTo>
                <a:lnTo>
                  <a:pt x="99" y="11"/>
                </a:lnTo>
                <a:lnTo>
                  <a:pt x="106" y="9"/>
                </a:lnTo>
                <a:lnTo>
                  <a:pt x="110" y="7"/>
                </a:lnTo>
                <a:lnTo>
                  <a:pt x="130" y="7"/>
                </a:lnTo>
                <a:lnTo>
                  <a:pt x="150" y="7"/>
                </a:lnTo>
                <a:lnTo>
                  <a:pt x="153" y="9"/>
                </a:lnTo>
                <a:lnTo>
                  <a:pt x="167" y="13"/>
                </a:lnTo>
                <a:lnTo>
                  <a:pt x="177" y="17"/>
                </a:lnTo>
                <a:lnTo>
                  <a:pt x="184" y="21"/>
                </a:lnTo>
                <a:lnTo>
                  <a:pt x="189" y="23"/>
                </a:lnTo>
                <a:lnTo>
                  <a:pt x="210" y="36"/>
                </a:lnTo>
                <a:lnTo>
                  <a:pt x="214" y="42"/>
                </a:lnTo>
                <a:lnTo>
                  <a:pt x="219" y="46"/>
                </a:lnTo>
                <a:lnTo>
                  <a:pt x="222" y="52"/>
                </a:lnTo>
                <a:lnTo>
                  <a:pt x="228" y="55"/>
                </a:lnTo>
                <a:lnTo>
                  <a:pt x="240" y="78"/>
                </a:lnTo>
                <a:lnTo>
                  <a:pt x="241" y="84"/>
                </a:lnTo>
                <a:lnTo>
                  <a:pt x="245" y="90"/>
                </a:lnTo>
                <a:lnTo>
                  <a:pt x="247" y="98"/>
                </a:lnTo>
                <a:lnTo>
                  <a:pt x="250" y="109"/>
                </a:lnTo>
                <a:lnTo>
                  <a:pt x="252" y="117"/>
                </a:lnTo>
                <a:lnTo>
                  <a:pt x="254" y="121"/>
                </a:lnTo>
                <a:lnTo>
                  <a:pt x="254" y="136"/>
                </a:lnTo>
                <a:lnTo>
                  <a:pt x="255" y="144"/>
                </a:lnTo>
                <a:lnTo>
                  <a:pt x="255" y="142"/>
                </a:lnTo>
                <a:lnTo>
                  <a:pt x="254" y="149"/>
                </a:lnTo>
                <a:lnTo>
                  <a:pt x="254" y="165"/>
                </a:lnTo>
                <a:lnTo>
                  <a:pt x="252" y="169"/>
                </a:lnTo>
                <a:lnTo>
                  <a:pt x="248" y="184"/>
                </a:lnTo>
                <a:lnTo>
                  <a:pt x="245" y="195"/>
                </a:lnTo>
                <a:lnTo>
                  <a:pt x="241" y="203"/>
                </a:lnTo>
                <a:lnTo>
                  <a:pt x="240" y="209"/>
                </a:lnTo>
                <a:lnTo>
                  <a:pt x="228" y="232"/>
                </a:lnTo>
                <a:lnTo>
                  <a:pt x="222" y="236"/>
                </a:lnTo>
                <a:lnTo>
                  <a:pt x="219" y="241"/>
                </a:lnTo>
                <a:lnTo>
                  <a:pt x="214" y="245"/>
                </a:lnTo>
                <a:lnTo>
                  <a:pt x="210" y="251"/>
                </a:lnTo>
                <a:lnTo>
                  <a:pt x="189" y="264"/>
                </a:lnTo>
                <a:lnTo>
                  <a:pt x="184" y="266"/>
                </a:lnTo>
                <a:lnTo>
                  <a:pt x="177" y="270"/>
                </a:lnTo>
                <a:lnTo>
                  <a:pt x="167" y="274"/>
                </a:lnTo>
                <a:lnTo>
                  <a:pt x="153" y="278"/>
                </a:lnTo>
                <a:lnTo>
                  <a:pt x="150" y="280"/>
                </a:lnTo>
                <a:lnTo>
                  <a:pt x="136" y="280"/>
                </a:lnTo>
                <a:lnTo>
                  <a:pt x="129" y="282"/>
                </a:lnTo>
                <a:lnTo>
                  <a:pt x="130" y="282"/>
                </a:lnTo>
                <a:lnTo>
                  <a:pt x="124" y="280"/>
                </a:lnTo>
                <a:lnTo>
                  <a:pt x="110" y="280"/>
                </a:lnTo>
                <a:lnTo>
                  <a:pt x="106" y="278"/>
                </a:lnTo>
                <a:lnTo>
                  <a:pt x="99" y="276"/>
                </a:lnTo>
                <a:lnTo>
                  <a:pt x="89" y="272"/>
                </a:lnTo>
                <a:lnTo>
                  <a:pt x="82" y="270"/>
                </a:lnTo>
                <a:lnTo>
                  <a:pt x="77" y="266"/>
                </a:lnTo>
                <a:lnTo>
                  <a:pt x="72" y="264"/>
                </a:lnTo>
                <a:lnTo>
                  <a:pt x="51" y="251"/>
                </a:lnTo>
                <a:lnTo>
                  <a:pt x="47" y="245"/>
                </a:lnTo>
                <a:lnTo>
                  <a:pt x="42" y="241"/>
                </a:lnTo>
                <a:lnTo>
                  <a:pt x="39" y="236"/>
                </a:lnTo>
                <a:lnTo>
                  <a:pt x="33" y="232"/>
                </a:lnTo>
                <a:lnTo>
                  <a:pt x="21" y="209"/>
                </a:lnTo>
                <a:lnTo>
                  <a:pt x="20" y="203"/>
                </a:lnTo>
                <a:lnTo>
                  <a:pt x="16" y="195"/>
                </a:lnTo>
                <a:lnTo>
                  <a:pt x="13" y="184"/>
                </a:lnTo>
                <a:lnTo>
                  <a:pt x="9" y="169"/>
                </a:lnTo>
                <a:lnTo>
                  <a:pt x="7" y="165"/>
                </a:lnTo>
                <a:lnTo>
                  <a:pt x="7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2" name="Freeform 176"/>
          <p:cNvSpPr>
            <a:spLocks/>
          </p:cNvSpPr>
          <p:nvPr/>
        </p:nvSpPr>
        <p:spPr bwMode="auto">
          <a:xfrm>
            <a:off x="4716463" y="4943475"/>
            <a:ext cx="476250" cy="433388"/>
          </a:xfrm>
          <a:custGeom>
            <a:avLst/>
            <a:gdLst>
              <a:gd name="T0" fmla="*/ 3 w 229"/>
              <a:gd name="T1" fmla="*/ 155 h 253"/>
              <a:gd name="T2" fmla="*/ 8 w 229"/>
              <a:gd name="T3" fmla="*/ 175 h 253"/>
              <a:gd name="T4" fmla="*/ 19 w 229"/>
              <a:gd name="T5" fmla="*/ 196 h 253"/>
              <a:gd name="T6" fmla="*/ 38 w 229"/>
              <a:gd name="T7" fmla="*/ 221 h 253"/>
              <a:gd name="T8" fmla="*/ 54 w 229"/>
              <a:gd name="T9" fmla="*/ 234 h 253"/>
              <a:gd name="T10" fmla="*/ 74 w 229"/>
              <a:gd name="T11" fmla="*/ 246 h 253"/>
              <a:gd name="T12" fmla="*/ 97 w 229"/>
              <a:gd name="T13" fmla="*/ 251 h 253"/>
              <a:gd name="T14" fmla="*/ 116 w 229"/>
              <a:gd name="T15" fmla="*/ 253 h 253"/>
              <a:gd name="T16" fmla="*/ 140 w 229"/>
              <a:gd name="T17" fmla="*/ 248 h 253"/>
              <a:gd name="T18" fmla="*/ 158 w 229"/>
              <a:gd name="T19" fmla="*/ 242 h 253"/>
              <a:gd name="T20" fmla="*/ 177 w 229"/>
              <a:gd name="T21" fmla="*/ 230 h 253"/>
              <a:gd name="T22" fmla="*/ 199 w 229"/>
              <a:gd name="T23" fmla="*/ 209 h 253"/>
              <a:gd name="T24" fmla="*/ 211 w 229"/>
              <a:gd name="T25" fmla="*/ 192 h 253"/>
              <a:gd name="T26" fmla="*/ 222 w 229"/>
              <a:gd name="T27" fmla="*/ 169 h 253"/>
              <a:gd name="T28" fmla="*/ 227 w 229"/>
              <a:gd name="T29" fmla="*/ 144 h 253"/>
              <a:gd name="T30" fmla="*/ 229 w 229"/>
              <a:gd name="T31" fmla="*/ 127 h 253"/>
              <a:gd name="T32" fmla="*/ 223 w 229"/>
              <a:gd name="T33" fmla="*/ 96 h 253"/>
              <a:gd name="T34" fmla="*/ 218 w 229"/>
              <a:gd name="T35" fmla="*/ 77 h 253"/>
              <a:gd name="T36" fmla="*/ 208 w 229"/>
              <a:gd name="T37" fmla="*/ 56 h 253"/>
              <a:gd name="T38" fmla="*/ 189 w 229"/>
              <a:gd name="T39" fmla="*/ 31 h 253"/>
              <a:gd name="T40" fmla="*/ 173 w 229"/>
              <a:gd name="T41" fmla="*/ 17 h 253"/>
              <a:gd name="T42" fmla="*/ 152 w 229"/>
              <a:gd name="T43" fmla="*/ 6 h 253"/>
              <a:gd name="T44" fmla="*/ 130 w 229"/>
              <a:gd name="T45" fmla="*/ 0 h 253"/>
              <a:gd name="T46" fmla="*/ 81 w 229"/>
              <a:gd name="T47" fmla="*/ 4 h 253"/>
              <a:gd name="T48" fmla="*/ 59 w 229"/>
              <a:gd name="T49" fmla="*/ 14 h 253"/>
              <a:gd name="T50" fmla="*/ 45 w 229"/>
              <a:gd name="T51" fmla="*/ 23 h 253"/>
              <a:gd name="T52" fmla="*/ 21 w 229"/>
              <a:gd name="T53" fmla="*/ 50 h 253"/>
              <a:gd name="T54" fmla="*/ 12 w 229"/>
              <a:gd name="T55" fmla="*/ 65 h 253"/>
              <a:gd name="T56" fmla="*/ 3 w 229"/>
              <a:gd name="T57" fmla="*/ 90 h 253"/>
              <a:gd name="T58" fmla="*/ 0 w 229"/>
              <a:gd name="T59" fmla="*/ 127 h 253"/>
              <a:gd name="T60" fmla="*/ 10 w 229"/>
              <a:gd name="T61" fmla="*/ 96 h 253"/>
              <a:gd name="T62" fmla="*/ 15 w 229"/>
              <a:gd name="T63" fmla="*/ 81 h 253"/>
              <a:gd name="T64" fmla="*/ 26 w 229"/>
              <a:gd name="T65" fmla="*/ 60 h 253"/>
              <a:gd name="T66" fmla="*/ 36 w 229"/>
              <a:gd name="T67" fmla="*/ 40 h 253"/>
              <a:gd name="T68" fmla="*/ 54 w 229"/>
              <a:gd name="T69" fmla="*/ 29 h 253"/>
              <a:gd name="T70" fmla="*/ 73 w 229"/>
              <a:gd name="T71" fmla="*/ 17 h 253"/>
              <a:gd name="T72" fmla="*/ 86 w 229"/>
              <a:gd name="T73" fmla="*/ 12 h 253"/>
              <a:gd name="T74" fmla="*/ 130 w 229"/>
              <a:gd name="T75" fmla="*/ 8 h 253"/>
              <a:gd name="T76" fmla="*/ 149 w 229"/>
              <a:gd name="T77" fmla="*/ 14 h 253"/>
              <a:gd name="T78" fmla="*/ 170 w 229"/>
              <a:gd name="T79" fmla="*/ 25 h 253"/>
              <a:gd name="T80" fmla="*/ 185 w 229"/>
              <a:gd name="T81" fmla="*/ 38 h 253"/>
              <a:gd name="T82" fmla="*/ 199 w 229"/>
              <a:gd name="T83" fmla="*/ 54 h 253"/>
              <a:gd name="T84" fmla="*/ 208 w 229"/>
              <a:gd name="T85" fmla="*/ 69 h 253"/>
              <a:gd name="T86" fmla="*/ 217 w 229"/>
              <a:gd name="T87" fmla="*/ 90 h 253"/>
              <a:gd name="T88" fmla="*/ 220 w 229"/>
              <a:gd name="T89" fmla="*/ 119 h 253"/>
              <a:gd name="T90" fmla="*/ 220 w 229"/>
              <a:gd name="T91" fmla="*/ 132 h 253"/>
              <a:gd name="T92" fmla="*/ 217 w 229"/>
              <a:gd name="T93" fmla="*/ 161 h 253"/>
              <a:gd name="T94" fmla="*/ 208 w 229"/>
              <a:gd name="T95" fmla="*/ 182 h 253"/>
              <a:gd name="T96" fmla="*/ 199 w 229"/>
              <a:gd name="T97" fmla="*/ 198 h 253"/>
              <a:gd name="T98" fmla="*/ 185 w 229"/>
              <a:gd name="T99" fmla="*/ 213 h 253"/>
              <a:gd name="T100" fmla="*/ 170 w 229"/>
              <a:gd name="T101" fmla="*/ 226 h 253"/>
              <a:gd name="T102" fmla="*/ 149 w 229"/>
              <a:gd name="T103" fmla="*/ 238 h 253"/>
              <a:gd name="T104" fmla="*/ 130 w 229"/>
              <a:gd name="T105" fmla="*/ 244 h 253"/>
              <a:gd name="T106" fmla="*/ 114 w 229"/>
              <a:gd name="T107" fmla="*/ 246 h 253"/>
              <a:gd name="T108" fmla="*/ 86 w 229"/>
              <a:gd name="T109" fmla="*/ 240 h 253"/>
              <a:gd name="T110" fmla="*/ 73 w 229"/>
              <a:gd name="T111" fmla="*/ 234 h 253"/>
              <a:gd name="T112" fmla="*/ 54 w 229"/>
              <a:gd name="T113" fmla="*/ 223 h 253"/>
              <a:gd name="T114" fmla="*/ 36 w 229"/>
              <a:gd name="T115" fmla="*/ 211 h 253"/>
              <a:gd name="T116" fmla="*/ 26 w 229"/>
              <a:gd name="T117" fmla="*/ 192 h 253"/>
              <a:gd name="T118" fmla="*/ 15 w 229"/>
              <a:gd name="T119" fmla="*/ 171 h 253"/>
              <a:gd name="T120" fmla="*/ 10 w 229"/>
              <a:gd name="T121" fmla="*/ 155 h 253"/>
              <a:gd name="T122" fmla="*/ 0 w 229"/>
              <a:gd name="T123" fmla="*/ 127 h 2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9"/>
              <a:gd name="T187" fmla="*/ 0 h 253"/>
              <a:gd name="T188" fmla="*/ 229 w 229"/>
              <a:gd name="T189" fmla="*/ 253 h 2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9" h="253">
                <a:moveTo>
                  <a:pt x="0" y="127"/>
                </a:moveTo>
                <a:lnTo>
                  <a:pt x="0" y="144"/>
                </a:lnTo>
                <a:lnTo>
                  <a:pt x="3" y="155"/>
                </a:lnTo>
                <a:lnTo>
                  <a:pt x="3" y="161"/>
                </a:lnTo>
                <a:lnTo>
                  <a:pt x="5" y="169"/>
                </a:lnTo>
                <a:lnTo>
                  <a:pt x="8" y="175"/>
                </a:lnTo>
                <a:lnTo>
                  <a:pt x="12" y="186"/>
                </a:lnTo>
                <a:lnTo>
                  <a:pt x="15" y="192"/>
                </a:lnTo>
                <a:lnTo>
                  <a:pt x="19" y="196"/>
                </a:lnTo>
                <a:lnTo>
                  <a:pt x="21" y="202"/>
                </a:lnTo>
                <a:lnTo>
                  <a:pt x="28" y="209"/>
                </a:lnTo>
                <a:lnTo>
                  <a:pt x="38" y="221"/>
                </a:lnTo>
                <a:lnTo>
                  <a:pt x="45" y="228"/>
                </a:lnTo>
                <a:lnTo>
                  <a:pt x="50" y="230"/>
                </a:lnTo>
                <a:lnTo>
                  <a:pt x="54" y="234"/>
                </a:lnTo>
                <a:lnTo>
                  <a:pt x="59" y="238"/>
                </a:lnTo>
                <a:lnTo>
                  <a:pt x="69" y="242"/>
                </a:lnTo>
                <a:lnTo>
                  <a:pt x="74" y="246"/>
                </a:lnTo>
                <a:lnTo>
                  <a:pt x="81" y="248"/>
                </a:lnTo>
                <a:lnTo>
                  <a:pt x="86" y="248"/>
                </a:lnTo>
                <a:lnTo>
                  <a:pt x="97" y="251"/>
                </a:lnTo>
                <a:lnTo>
                  <a:pt x="107" y="251"/>
                </a:lnTo>
                <a:lnTo>
                  <a:pt x="114" y="253"/>
                </a:lnTo>
                <a:lnTo>
                  <a:pt x="116" y="253"/>
                </a:lnTo>
                <a:lnTo>
                  <a:pt x="119" y="251"/>
                </a:lnTo>
                <a:lnTo>
                  <a:pt x="130" y="251"/>
                </a:lnTo>
                <a:lnTo>
                  <a:pt x="140" y="248"/>
                </a:lnTo>
                <a:lnTo>
                  <a:pt x="145" y="248"/>
                </a:lnTo>
                <a:lnTo>
                  <a:pt x="152" y="246"/>
                </a:lnTo>
                <a:lnTo>
                  <a:pt x="158" y="242"/>
                </a:lnTo>
                <a:lnTo>
                  <a:pt x="168" y="238"/>
                </a:lnTo>
                <a:lnTo>
                  <a:pt x="173" y="234"/>
                </a:lnTo>
                <a:lnTo>
                  <a:pt x="177" y="230"/>
                </a:lnTo>
                <a:lnTo>
                  <a:pt x="182" y="228"/>
                </a:lnTo>
                <a:lnTo>
                  <a:pt x="189" y="221"/>
                </a:lnTo>
                <a:lnTo>
                  <a:pt x="199" y="209"/>
                </a:lnTo>
                <a:lnTo>
                  <a:pt x="206" y="202"/>
                </a:lnTo>
                <a:lnTo>
                  <a:pt x="208" y="196"/>
                </a:lnTo>
                <a:lnTo>
                  <a:pt x="211" y="192"/>
                </a:lnTo>
                <a:lnTo>
                  <a:pt x="215" y="186"/>
                </a:lnTo>
                <a:lnTo>
                  <a:pt x="218" y="175"/>
                </a:lnTo>
                <a:lnTo>
                  <a:pt x="222" y="169"/>
                </a:lnTo>
                <a:lnTo>
                  <a:pt x="223" y="161"/>
                </a:lnTo>
                <a:lnTo>
                  <a:pt x="223" y="155"/>
                </a:lnTo>
                <a:lnTo>
                  <a:pt x="227" y="144"/>
                </a:lnTo>
                <a:lnTo>
                  <a:pt x="227" y="132"/>
                </a:lnTo>
                <a:lnTo>
                  <a:pt x="229" y="129"/>
                </a:lnTo>
                <a:lnTo>
                  <a:pt x="229" y="127"/>
                </a:lnTo>
                <a:lnTo>
                  <a:pt x="227" y="119"/>
                </a:lnTo>
                <a:lnTo>
                  <a:pt x="227" y="108"/>
                </a:lnTo>
                <a:lnTo>
                  <a:pt x="223" y="96"/>
                </a:lnTo>
                <a:lnTo>
                  <a:pt x="223" y="90"/>
                </a:lnTo>
                <a:lnTo>
                  <a:pt x="222" y="83"/>
                </a:lnTo>
                <a:lnTo>
                  <a:pt x="218" y="77"/>
                </a:lnTo>
                <a:lnTo>
                  <a:pt x="215" y="65"/>
                </a:lnTo>
                <a:lnTo>
                  <a:pt x="211" y="60"/>
                </a:lnTo>
                <a:lnTo>
                  <a:pt x="208" y="56"/>
                </a:lnTo>
                <a:lnTo>
                  <a:pt x="206" y="50"/>
                </a:lnTo>
                <a:lnTo>
                  <a:pt x="199" y="42"/>
                </a:lnTo>
                <a:lnTo>
                  <a:pt x="189" y="31"/>
                </a:lnTo>
                <a:lnTo>
                  <a:pt x="182" y="23"/>
                </a:lnTo>
                <a:lnTo>
                  <a:pt x="177" y="21"/>
                </a:lnTo>
                <a:lnTo>
                  <a:pt x="173" y="17"/>
                </a:lnTo>
                <a:lnTo>
                  <a:pt x="168" y="14"/>
                </a:lnTo>
                <a:lnTo>
                  <a:pt x="158" y="10"/>
                </a:lnTo>
                <a:lnTo>
                  <a:pt x="152" y="6"/>
                </a:lnTo>
                <a:lnTo>
                  <a:pt x="145" y="4"/>
                </a:lnTo>
                <a:lnTo>
                  <a:pt x="140" y="4"/>
                </a:lnTo>
                <a:lnTo>
                  <a:pt x="130" y="0"/>
                </a:lnTo>
                <a:lnTo>
                  <a:pt x="97" y="0"/>
                </a:lnTo>
                <a:lnTo>
                  <a:pt x="86" y="4"/>
                </a:lnTo>
                <a:lnTo>
                  <a:pt x="81" y="4"/>
                </a:lnTo>
                <a:lnTo>
                  <a:pt x="74" y="6"/>
                </a:lnTo>
                <a:lnTo>
                  <a:pt x="69" y="10"/>
                </a:lnTo>
                <a:lnTo>
                  <a:pt x="59" y="14"/>
                </a:lnTo>
                <a:lnTo>
                  <a:pt x="54" y="17"/>
                </a:lnTo>
                <a:lnTo>
                  <a:pt x="50" y="21"/>
                </a:lnTo>
                <a:lnTo>
                  <a:pt x="45" y="23"/>
                </a:lnTo>
                <a:lnTo>
                  <a:pt x="38" y="31"/>
                </a:lnTo>
                <a:lnTo>
                  <a:pt x="28" y="42"/>
                </a:lnTo>
                <a:lnTo>
                  <a:pt x="21" y="50"/>
                </a:lnTo>
                <a:lnTo>
                  <a:pt x="19" y="56"/>
                </a:lnTo>
                <a:lnTo>
                  <a:pt x="15" y="60"/>
                </a:lnTo>
                <a:lnTo>
                  <a:pt x="12" y="65"/>
                </a:lnTo>
                <a:lnTo>
                  <a:pt x="8" y="77"/>
                </a:lnTo>
                <a:lnTo>
                  <a:pt x="5" y="83"/>
                </a:lnTo>
                <a:lnTo>
                  <a:pt x="3" y="90"/>
                </a:lnTo>
                <a:lnTo>
                  <a:pt x="3" y="96"/>
                </a:lnTo>
                <a:lnTo>
                  <a:pt x="0" y="108"/>
                </a:lnTo>
                <a:lnTo>
                  <a:pt x="0" y="127"/>
                </a:lnTo>
                <a:lnTo>
                  <a:pt x="7" y="127"/>
                </a:lnTo>
                <a:lnTo>
                  <a:pt x="7" y="108"/>
                </a:lnTo>
                <a:lnTo>
                  <a:pt x="10" y="96"/>
                </a:lnTo>
                <a:lnTo>
                  <a:pt x="10" y="90"/>
                </a:lnTo>
                <a:lnTo>
                  <a:pt x="12" y="86"/>
                </a:lnTo>
                <a:lnTo>
                  <a:pt x="15" y="81"/>
                </a:lnTo>
                <a:lnTo>
                  <a:pt x="19" y="69"/>
                </a:lnTo>
                <a:lnTo>
                  <a:pt x="22" y="63"/>
                </a:lnTo>
                <a:lnTo>
                  <a:pt x="26" y="60"/>
                </a:lnTo>
                <a:lnTo>
                  <a:pt x="28" y="54"/>
                </a:lnTo>
                <a:lnTo>
                  <a:pt x="34" y="46"/>
                </a:lnTo>
                <a:lnTo>
                  <a:pt x="36" y="40"/>
                </a:lnTo>
                <a:lnTo>
                  <a:pt x="41" y="38"/>
                </a:lnTo>
                <a:lnTo>
                  <a:pt x="48" y="31"/>
                </a:lnTo>
                <a:lnTo>
                  <a:pt x="54" y="29"/>
                </a:lnTo>
                <a:lnTo>
                  <a:pt x="57" y="25"/>
                </a:lnTo>
                <a:lnTo>
                  <a:pt x="62" y="21"/>
                </a:lnTo>
                <a:lnTo>
                  <a:pt x="73" y="17"/>
                </a:lnTo>
                <a:lnTo>
                  <a:pt x="78" y="14"/>
                </a:lnTo>
                <a:lnTo>
                  <a:pt x="81" y="12"/>
                </a:lnTo>
                <a:lnTo>
                  <a:pt x="86" y="12"/>
                </a:lnTo>
                <a:lnTo>
                  <a:pt x="97" y="8"/>
                </a:lnTo>
                <a:lnTo>
                  <a:pt x="114" y="8"/>
                </a:lnTo>
                <a:lnTo>
                  <a:pt x="130" y="8"/>
                </a:lnTo>
                <a:lnTo>
                  <a:pt x="140" y="12"/>
                </a:lnTo>
                <a:lnTo>
                  <a:pt x="145" y="12"/>
                </a:lnTo>
                <a:lnTo>
                  <a:pt x="149" y="14"/>
                </a:lnTo>
                <a:lnTo>
                  <a:pt x="154" y="17"/>
                </a:lnTo>
                <a:lnTo>
                  <a:pt x="165" y="21"/>
                </a:lnTo>
                <a:lnTo>
                  <a:pt x="170" y="25"/>
                </a:lnTo>
                <a:lnTo>
                  <a:pt x="173" y="29"/>
                </a:lnTo>
                <a:lnTo>
                  <a:pt x="178" y="31"/>
                </a:lnTo>
                <a:lnTo>
                  <a:pt x="185" y="38"/>
                </a:lnTo>
                <a:lnTo>
                  <a:pt x="191" y="40"/>
                </a:lnTo>
                <a:lnTo>
                  <a:pt x="192" y="46"/>
                </a:lnTo>
                <a:lnTo>
                  <a:pt x="199" y="54"/>
                </a:lnTo>
                <a:lnTo>
                  <a:pt x="201" y="60"/>
                </a:lnTo>
                <a:lnTo>
                  <a:pt x="204" y="63"/>
                </a:lnTo>
                <a:lnTo>
                  <a:pt x="208" y="69"/>
                </a:lnTo>
                <a:lnTo>
                  <a:pt x="211" y="81"/>
                </a:lnTo>
                <a:lnTo>
                  <a:pt x="215" y="86"/>
                </a:lnTo>
                <a:lnTo>
                  <a:pt x="217" y="90"/>
                </a:lnTo>
                <a:lnTo>
                  <a:pt x="217" y="96"/>
                </a:lnTo>
                <a:lnTo>
                  <a:pt x="220" y="108"/>
                </a:lnTo>
                <a:lnTo>
                  <a:pt x="220" y="119"/>
                </a:lnTo>
                <a:lnTo>
                  <a:pt x="222" y="127"/>
                </a:lnTo>
                <a:lnTo>
                  <a:pt x="222" y="125"/>
                </a:lnTo>
                <a:lnTo>
                  <a:pt x="220" y="132"/>
                </a:lnTo>
                <a:lnTo>
                  <a:pt x="220" y="144"/>
                </a:lnTo>
                <a:lnTo>
                  <a:pt x="217" y="155"/>
                </a:lnTo>
                <a:lnTo>
                  <a:pt x="217" y="161"/>
                </a:lnTo>
                <a:lnTo>
                  <a:pt x="215" y="165"/>
                </a:lnTo>
                <a:lnTo>
                  <a:pt x="211" y="171"/>
                </a:lnTo>
                <a:lnTo>
                  <a:pt x="208" y="182"/>
                </a:lnTo>
                <a:lnTo>
                  <a:pt x="204" y="188"/>
                </a:lnTo>
                <a:lnTo>
                  <a:pt x="201" y="192"/>
                </a:lnTo>
                <a:lnTo>
                  <a:pt x="199" y="198"/>
                </a:lnTo>
                <a:lnTo>
                  <a:pt x="192" y="205"/>
                </a:lnTo>
                <a:lnTo>
                  <a:pt x="191" y="211"/>
                </a:lnTo>
                <a:lnTo>
                  <a:pt x="185" y="213"/>
                </a:lnTo>
                <a:lnTo>
                  <a:pt x="178" y="221"/>
                </a:lnTo>
                <a:lnTo>
                  <a:pt x="173" y="223"/>
                </a:lnTo>
                <a:lnTo>
                  <a:pt x="170" y="226"/>
                </a:lnTo>
                <a:lnTo>
                  <a:pt x="165" y="230"/>
                </a:lnTo>
                <a:lnTo>
                  <a:pt x="154" y="234"/>
                </a:lnTo>
                <a:lnTo>
                  <a:pt x="149" y="238"/>
                </a:lnTo>
                <a:lnTo>
                  <a:pt x="145" y="240"/>
                </a:lnTo>
                <a:lnTo>
                  <a:pt x="140" y="240"/>
                </a:lnTo>
                <a:lnTo>
                  <a:pt x="130" y="244"/>
                </a:lnTo>
                <a:lnTo>
                  <a:pt x="119" y="244"/>
                </a:lnTo>
                <a:lnTo>
                  <a:pt x="112" y="246"/>
                </a:lnTo>
                <a:lnTo>
                  <a:pt x="114" y="246"/>
                </a:lnTo>
                <a:lnTo>
                  <a:pt x="107" y="244"/>
                </a:lnTo>
                <a:lnTo>
                  <a:pt x="97" y="244"/>
                </a:lnTo>
                <a:lnTo>
                  <a:pt x="86" y="240"/>
                </a:lnTo>
                <a:lnTo>
                  <a:pt x="81" y="240"/>
                </a:lnTo>
                <a:lnTo>
                  <a:pt x="78" y="238"/>
                </a:lnTo>
                <a:lnTo>
                  <a:pt x="73" y="234"/>
                </a:lnTo>
                <a:lnTo>
                  <a:pt x="62" y="230"/>
                </a:lnTo>
                <a:lnTo>
                  <a:pt x="57" y="226"/>
                </a:lnTo>
                <a:lnTo>
                  <a:pt x="54" y="223"/>
                </a:lnTo>
                <a:lnTo>
                  <a:pt x="48" y="221"/>
                </a:lnTo>
                <a:lnTo>
                  <a:pt x="41" y="213"/>
                </a:lnTo>
                <a:lnTo>
                  <a:pt x="36" y="211"/>
                </a:lnTo>
                <a:lnTo>
                  <a:pt x="34" y="205"/>
                </a:lnTo>
                <a:lnTo>
                  <a:pt x="28" y="198"/>
                </a:lnTo>
                <a:lnTo>
                  <a:pt x="26" y="192"/>
                </a:lnTo>
                <a:lnTo>
                  <a:pt x="22" y="188"/>
                </a:lnTo>
                <a:lnTo>
                  <a:pt x="19" y="182"/>
                </a:lnTo>
                <a:lnTo>
                  <a:pt x="15" y="171"/>
                </a:lnTo>
                <a:lnTo>
                  <a:pt x="12" y="165"/>
                </a:lnTo>
                <a:lnTo>
                  <a:pt x="10" y="161"/>
                </a:lnTo>
                <a:lnTo>
                  <a:pt x="10" y="155"/>
                </a:lnTo>
                <a:lnTo>
                  <a:pt x="7" y="144"/>
                </a:lnTo>
                <a:lnTo>
                  <a:pt x="7" y="127"/>
                </a:lnTo>
                <a:lnTo>
                  <a:pt x="0" y="12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3" name="Oval 178"/>
          <p:cNvSpPr>
            <a:spLocks noChangeArrowheads="1"/>
          </p:cNvSpPr>
          <p:nvPr/>
        </p:nvSpPr>
        <p:spPr bwMode="auto">
          <a:xfrm>
            <a:off x="4857750" y="5087938"/>
            <a:ext cx="182563" cy="152400"/>
          </a:xfrm>
          <a:prstGeom prst="ellipse">
            <a:avLst/>
          </a:prstGeom>
          <a:solidFill>
            <a:srgbClr val="ADA99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4" name="Freeform 179"/>
          <p:cNvSpPr>
            <a:spLocks/>
          </p:cNvSpPr>
          <p:nvPr/>
        </p:nvSpPr>
        <p:spPr bwMode="auto">
          <a:xfrm>
            <a:off x="4899025" y="5105400"/>
            <a:ext cx="120650" cy="90488"/>
          </a:xfrm>
          <a:custGeom>
            <a:avLst/>
            <a:gdLst>
              <a:gd name="T0" fmla="*/ 48 w 48"/>
              <a:gd name="T1" fmla="*/ 8 h 44"/>
              <a:gd name="T2" fmla="*/ 40 w 48"/>
              <a:gd name="T3" fmla="*/ 23 h 44"/>
              <a:gd name="T4" fmla="*/ 15 w 48"/>
              <a:gd name="T5" fmla="*/ 44 h 44"/>
              <a:gd name="T6" fmla="*/ 4 w 48"/>
              <a:gd name="T7" fmla="*/ 44 h 44"/>
              <a:gd name="T8" fmla="*/ 2 w 48"/>
              <a:gd name="T9" fmla="*/ 41 h 44"/>
              <a:gd name="T10" fmla="*/ 0 w 48"/>
              <a:gd name="T11" fmla="*/ 31 h 44"/>
              <a:gd name="T12" fmla="*/ 25 w 48"/>
              <a:gd name="T13" fmla="*/ 6 h 44"/>
              <a:gd name="T14" fmla="*/ 38 w 48"/>
              <a:gd name="T15" fmla="*/ 0 h 44"/>
              <a:gd name="T16" fmla="*/ 48 w 48"/>
              <a:gd name="T17" fmla="*/ 8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44"/>
              <a:gd name="T29" fmla="*/ 48 w 48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44">
                <a:moveTo>
                  <a:pt x="48" y="8"/>
                </a:moveTo>
                <a:lnTo>
                  <a:pt x="40" y="23"/>
                </a:lnTo>
                <a:lnTo>
                  <a:pt x="15" y="44"/>
                </a:lnTo>
                <a:lnTo>
                  <a:pt x="4" y="44"/>
                </a:lnTo>
                <a:lnTo>
                  <a:pt x="2" y="41"/>
                </a:lnTo>
                <a:lnTo>
                  <a:pt x="0" y="31"/>
                </a:lnTo>
                <a:lnTo>
                  <a:pt x="25" y="6"/>
                </a:lnTo>
                <a:lnTo>
                  <a:pt x="38" y="0"/>
                </a:lnTo>
                <a:lnTo>
                  <a:pt x="48" y="8"/>
                </a:lnTo>
                <a:close/>
              </a:path>
            </a:pathLst>
          </a:custGeom>
          <a:solidFill>
            <a:srgbClr val="FF9999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5" name="Freeform 180"/>
          <p:cNvSpPr>
            <a:spLocks/>
          </p:cNvSpPr>
          <p:nvPr/>
        </p:nvSpPr>
        <p:spPr bwMode="auto">
          <a:xfrm>
            <a:off x="4994275" y="5099050"/>
            <a:ext cx="25400" cy="20638"/>
          </a:xfrm>
          <a:custGeom>
            <a:avLst/>
            <a:gdLst>
              <a:gd name="T0" fmla="*/ 10 w 10"/>
              <a:gd name="T1" fmla="*/ 8 h 10"/>
              <a:gd name="T2" fmla="*/ 2 w 10"/>
              <a:gd name="T3" fmla="*/ 0 h 10"/>
              <a:gd name="T4" fmla="*/ 0 w 10"/>
              <a:gd name="T5" fmla="*/ 2 h 10"/>
              <a:gd name="T6" fmla="*/ 8 w 10"/>
              <a:gd name="T7" fmla="*/ 10 h 10"/>
              <a:gd name="T8" fmla="*/ 10 w 10"/>
              <a:gd name="T9" fmla="*/ 8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0"/>
              <a:gd name="T17" fmla="*/ 10 w 10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0">
                <a:moveTo>
                  <a:pt x="10" y="8"/>
                </a:moveTo>
                <a:lnTo>
                  <a:pt x="2" y="0"/>
                </a:lnTo>
                <a:lnTo>
                  <a:pt x="0" y="2"/>
                </a:lnTo>
                <a:lnTo>
                  <a:pt x="8" y="10"/>
                </a:lnTo>
                <a:lnTo>
                  <a:pt x="10" y="8"/>
                </a:lnTo>
                <a:close/>
              </a:path>
            </a:pathLst>
          </a:custGeom>
          <a:solidFill>
            <a:srgbClr val="F5F0F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6" name="Freeform 181"/>
          <p:cNvSpPr>
            <a:spLocks/>
          </p:cNvSpPr>
          <p:nvPr/>
        </p:nvSpPr>
        <p:spPr bwMode="auto">
          <a:xfrm>
            <a:off x="5002213" y="5087938"/>
            <a:ext cx="33337" cy="23812"/>
          </a:xfrm>
          <a:custGeom>
            <a:avLst/>
            <a:gdLst>
              <a:gd name="T0" fmla="*/ 12 w 12"/>
              <a:gd name="T1" fmla="*/ 5 h 11"/>
              <a:gd name="T2" fmla="*/ 6 w 12"/>
              <a:gd name="T3" fmla="*/ 11 h 11"/>
              <a:gd name="T4" fmla="*/ 0 w 12"/>
              <a:gd name="T5" fmla="*/ 5 h 11"/>
              <a:gd name="T6" fmla="*/ 6 w 12"/>
              <a:gd name="T7" fmla="*/ 0 h 11"/>
              <a:gd name="T8" fmla="*/ 12 w 12"/>
              <a:gd name="T9" fmla="*/ 5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1"/>
              <a:gd name="T17" fmla="*/ 12 w 1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1">
                <a:moveTo>
                  <a:pt x="12" y="5"/>
                </a:moveTo>
                <a:lnTo>
                  <a:pt x="6" y="11"/>
                </a:lnTo>
                <a:lnTo>
                  <a:pt x="0" y="5"/>
                </a:lnTo>
                <a:lnTo>
                  <a:pt x="6" y="0"/>
                </a:lnTo>
                <a:lnTo>
                  <a:pt x="12" y="5"/>
                </a:lnTo>
                <a:close/>
              </a:path>
            </a:pathLst>
          </a:custGeom>
          <a:solidFill>
            <a:srgbClr val="F5F0F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17" name="Line 182"/>
          <p:cNvSpPr>
            <a:spLocks noChangeShapeType="1"/>
          </p:cNvSpPr>
          <p:nvPr/>
        </p:nvSpPr>
        <p:spPr bwMode="auto">
          <a:xfrm>
            <a:off x="561975" y="5403850"/>
            <a:ext cx="7924800" cy="1588"/>
          </a:xfrm>
          <a:prstGeom prst="line">
            <a:avLst/>
          </a:prstGeom>
          <a:noFill/>
          <a:ln w="76200">
            <a:solidFill>
              <a:srgbClr val="67676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90000" bIns="46800"/>
          <a:lstStyle/>
          <a:p>
            <a:endParaRPr lang="tr-TR"/>
          </a:p>
        </p:txBody>
      </p:sp>
      <p:sp>
        <p:nvSpPr>
          <p:cNvPr id="118" name="Rectangle 183"/>
          <p:cNvSpPr>
            <a:spLocks noChangeArrowheads="1"/>
          </p:cNvSpPr>
          <p:nvPr/>
        </p:nvSpPr>
        <p:spPr bwMode="auto">
          <a:xfrm>
            <a:off x="928688" y="3916363"/>
            <a:ext cx="5103812" cy="10271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0000" bIns="46800" anchor="ctr"/>
          <a:lstStyle/>
          <a:p>
            <a:endParaRPr lang="tr-TR"/>
          </a:p>
        </p:txBody>
      </p:sp>
      <p:sp>
        <p:nvSpPr>
          <p:cNvPr id="119" name="AutoShape 184"/>
          <p:cNvSpPr>
            <a:spLocks noChangeArrowheads="1"/>
          </p:cNvSpPr>
          <p:nvPr/>
        </p:nvSpPr>
        <p:spPr bwMode="auto">
          <a:xfrm>
            <a:off x="6345238" y="4597400"/>
            <a:ext cx="87312" cy="269875"/>
          </a:xfrm>
          <a:prstGeom prst="roundRect">
            <a:avLst>
              <a:gd name="adj" fmla="val 12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0" name="Freeform 185"/>
          <p:cNvSpPr>
            <a:spLocks/>
          </p:cNvSpPr>
          <p:nvPr/>
        </p:nvSpPr>
        <p:spPr bwMode="auto">
          <a:xfrm>
            <a:off x="6335713" y="4592638"/>
            <a:ext cx="101600" cy="282575"/>
          </a:xfrm>
          <a:custGeom>
            <a:avLst/>
            <a:gdLst>
              <a:gd name="T0" fmla="*/ 9 w 49"/>
              <a:gd name="T1" fmla="*/ 0 h 169"/>
              <a:gd name="T2" fmla="*/ 2 w 49"/>
              <a:gd name="T3" fmla="*/ 2 h 169"/>
              <a:gd name="T4" fmla="*/ 0 w 49"/>
              <a:gd name="T5" fmla="*/ 10 h 169"/>
              <a:gd name="T6" fmla="*/ 0 w 49"/>
              <a:gd name="T7" fmla="*/ 160 h 169"/>
              <a:gd name="T8" fmla="*/ 2 w 49"/>
              <a:gd name="T9" fmla="*/ 165 h 169"/>
              <a:gd name="T10" fmla="*/ 5 w 49"/>
              <a:gd name="T11" fmla="*/ 167 h 169"/>
              <a:gd name="T12" fmla="*/ 7 w 49"/>
              <a:gd name="T13" fmla="*/ 167 h 169"/>
              <a:gd name="T14" fmla="*/ 9 w 49"/>
              <a:gd name="T15" fmla="*/ 169 h 169"/>
              <a:gd name="T16" fmla="*/ 40 w 49"/>
              <a:gd name="T17" fmla="*/ 169 h 169"/>
              <a:gd name="T18" fmla="*/ 43 w 49"/>
              <a:gd name="T19" fmla="*/ 165 h 169"/>
              <a:gd name="T20" fmla="*/ 42 w 49"/>
              <a:gd name="T21" fmla="*/ 165 h 169"/>
              <a:gd name="T22" fmla="*/ 45 w 49"/>
              <a:gd name="T23" fmla="*/ 165 h 169"/>
              <a:gd name="T24" fmla="*/ 45 w 49"/>
              <a:gd name="T25" fmla="*/ 162 h 169"/>
              <a:gd name="T26" fmla="*/ 45 w 49"/>
              <a:gd name="T27" fmla="*/ 163 h 169"/>
              <a:gd name="T28" fmla="*/ 49 w 49"/>
              <a:gd name="T29" fmla="*/ 160 h 169"/>
              <a:gd name="T30" fmla="*/ 49 w 49"/>
              <a:gd name="T31" fmla="*/ 10 h 169"/>
              <a:gd name="T32" fmla="*/ 47 w 49"/>
              <a:gd name="T33" fmla="*/ 8 h 169"/>
              <a:gd name="T34" fmla="*/ 47 w 49"/>
              <a:gd name="T35" fmla="*/ 6 h 169"/>
              <a:gd name="T36" fmla="*/ 45 w 49"/>
              <a:gd name="T37" fmla="*/ 2 h 169"/>
              <a:gd name="T38" fmla="*/ 40 w 49"/>
              <a:gd name="T39" fmla="*/ 0 h 169"/>
              <a:gd name="T40" fmla="*/ 9 w 49"/>
              <a:gd name="T41" fmla="*/ 0 h 169"/>
              <a:gd name="T42" fmla="*/ 9 w 49"/>
              <a:gd name="T43" fmla="*/ 8 h 169"/>
              <a:gd name="T44" fmla="*/ 40 w 49"/>
              <a:gd name="T45" fmla="*/ 8 h 169"/>
              <a:gd name="T46" fmla="*/ 42 w 49"/>
              <a:gd name="T47" fmla="*/ 6 h 169"/>
              <a:gd name="T48" fmla="*/ 40 w 49"/>
              <a:gd name="T49" fmla="*/ 10 h 169"/>
              <a:gd name="T50" fmla="*/ 43 w 49"/>
              <a:gd name="T51" fmla="*/ 12 h 169"/>
              <a:gd name="T52" fmla="*/ 42 w 49"/>
              <a:gd name="T53" fmla="*/ 10 h 169"/>
              <a:gd name="T54" fmla="*/ 42 w 49"/>
              <a:gd name="T55" fmla="*/ 160 h 169"/>
              <a:gd name="T56" fmla="*/ 45 w 49"/>
              <a:gd name="T57" fmla="*/ 156 h 169"/>
              <a:gd name="T58" fmla="*/ 42 w 49"/>
              <a:gd name="T59" fmla="*/ 158 h 169"/>
              <a:gd name="T60" fmla="*/ 42 w 49"/>
              <a:gd name="T61" fmla="*/ 162 h 169"/>
              <a:gd name="T62" fmla="*/ 38 w 49"/>
              <a:gd name="T63" fmla="*/ 162 h 169"/>
              <a:gd name="T64" fmla="*/ 36 w 49"/>
              <a:gd name="T65" fmla="*/ 165 h 169"/>
              <a:gd name="T66" fmla="*/ 40 w 49"/>
              <a:gd name="T67" fmla="*/ 162 h 169"/>
              <a:gd name="T68" fmla="*/ 9 w 49"/>
              <a:gd name="T69" fmla="*/ 162 h 169"/>
              <a:gd name="T70" fmla="*/ 10 w 49"/>
              <a:gd name="T71" fmla="*/ 163 h 169"/>
              <a:gd name="T72" fmla="*/ 9 w 49"/>
              <a:gd name="T73" fmla="*/ 160 h 169"/>
              <a:gd name="T74" fmla="*/ 5 w 49"/>
              <a:gd name="T75" fmla="*/ 162 h 169"/>
              <a:gd name="T76" fmla="*/ 7 w 49"/>
              <a:gd name="T77" fmla="*/ 160 h 169"/>
              <a:gd name="T78" fmla="*/ 7 w 49"/>
              <a:gd name="T79" fmla="*/ 10 h 169"/>
              <a:gd name="T80" fmla="*/ 5 w 49"/>
              <a:gd name="T81" fmla="*/ 6 h 169"/>
              <a:gd name="T82" fmla="*/ 9 w 49"/>
              <a:gd name="T83" fmla="*/ 8 h 169"/>
              <a:gd name="T84" fmla="*/ 9 w 49"/>
              <a:gd name="T85" fmla="*/ 0 h 16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9"/>
              <a:gd name="T130" fmla="*/ 0 h 169"/>
              <a:gd name="T131" fmla="*/ 49 w 49"/>
              <a:gd name="T132" fmla="*/ 169 h 16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9" h="169">
                <a:moveTo>
                  <a:pt x="9" y="0"/>
                </a:moveTo>
                <a:lnTo>
                  <a:pt x="2" y="2"/>
                </a:lnTo>
                <a:lnTo>
                  <a:pt x="0" y="10"/>
                </a:lnTo>
                <a:lnTo>
                  <a:pt x="0" y="160"/>
                </a:lnTo>
                <a:lnTo>
                  <a:pt x="2" y="165"/>
                </a:lnTo>
                <a:lnTo>
                  <a:pt x="5" y="167"/>
                </a:lnTo>
                <a:lnTo>
                  <a:pt x="7" y="167"/>
                </a:lnTo>
                <a:lnTo>
                  <a:pt x="9" y="169"/>
                </a:lnTo>
                <a:lnTo>
                  <a:pt x="40" y="169"/>
                </a:lnTo>
                <a:lnTo>
                  <a:pt x="43" y="165"/>
                </a:lnTo>
                <a:lnTo>
                  <a:pt x="42" y="165"/>
                </a:lnTo>
                <a:lnTo>
                  <a:pt x="45" y="165"/>
                </a:lnTo>
                <a:lnTo>
                  <a:pt x="45" y="162"/>
                </a:lnTo>
                <a:lnTo>
                  <a:pt x="45" y="163"/>
                </a:lnTo>
                <a:lnTo>
                  <a:pt x="49" y="160"/>
                </a:lnTo>
                <a:lnTo>
                  <a:pt x="49" y="10"/>
                </a:lnTo>
                <a:lnTo>
                  <a:pt x="47" y="8"/>
                </a:lnTo>
                <a:lnTo>
                  <a:pt x="47" y="6"/>
                </a:lnTo>
                <a:lnTo>
                  <a:pt x="45" y="2"/>
                </a:lnTo>
                <a:lnTo>
                  <a:pt x="40" y="0"/>
                </a:lnTo>
                <a:lnTo>
                  <a:pt x="9" y="0"/>
                </a:lnTo>
                <a:lnTo>
                  <a:pt x="9" y="8"/>
                </a:lnTo>
                <a:lnTo>
                  <a:pt x="40" y="8"/>
                </a:lnTo>
                <a:lnTo>
                  <a:pt x="42" y="6"/>
                </a:lnTo>
                <a:lnTo>
                  <a:pt x="40" y="10"/>
                </a:lnTo>
                <a:lnTo>
                  <a:pt x="43" y="12"/>
                </a:lnTo>
                <a:lnTo>
                  <a:pt x="42" y="10"/>
                </a:lnTo>
                <a:lnTo>
                  <a:pt x="42" y="160"/>
                </a:lnTo>
                <a:lnTo>
                  <a:pt x="45" y="156"/>
                </a:lnTo>
                <a:lnTo>
                  <a:pt x="42" y="158"/>
                </a:lnTo>
                <a:lnTo>
                  <a:pt x="42" y="162"/>
                </a:lnTo>
                <a:lnTo>
                  <a:pt x="38" y="162"/>
                </a:lnTo>
                <a:lnTo>
                  <a:pt x="36" y="165"/>
                </a:lnTo>
                <a:lnTo>
                  <a:pt x="40" y="162"/>
                </a:lnTo>
                <a:lnTo>
                  <a:pt x="9" y="162"/>
                </a:lnTo>
                <a:lnTo>
                  <a:pt x="10" y="163"/>
                </a:lnTo>
                <a:lnTo>
                  <a:pt x="9" y="160"/>
                </a:lnTo>
                <a:lnTo>
                  <a:pt x="5" y="162"/>
                </a:lnTo>
                <a:lnTo>
                  <a:pt x="7" y="160"/>
                </a:lnTo>
                <a:lnTo>
                  <a:pt x="7" y="10"/>
                </a:lnTo>
                <a:lnTo>
                  <a:pt x="5" y="6"/>
                </a:lnTo>
                <a:lnTo>
                  <a:pt x="9" y="8"/>
                </a:lnTo>
                <a:lnTo>
                  <a:pt x="9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1" name="Freeform 186"/>
          <p:cNvSpPr>
            <a:spLocks/>
          </p:cNvSpPr>
          <p:nvPr/>
        </p:nvSpPr>
        <p:spPr bwMode="auto">
          <a:xfrm>
            <a:off x="831850" y="4924425"/>
            <a:ext cx="5357813" cy="279400"/>
          </a:xfrm>
          <a:custGeom>
            <a:avLst/>
            <a:gdLst>
              <a:gd name="T0" fmla="*/ 3 w 631"/>
              <a:gd name="T1" fmla="*/ 0 h 165"/>
              <a:gd name="T2" fmla="*/ 2 w 631"/>
              <a:gd name="T3" fmla="*/ 0 h 165"/>
              <a:gd name="T4" fmla="*/ 2 w 631"/>
              <a:gd name="T5" fmla="*/ 2 h 165"/>
              <a:gd name="T6" fmla="*/ 0 w 631"/>
              <a:gd name="T7" fmla="*/ 2 h 165"/>
              <a:gd name="T8" fmla="*/ 0 w 631"/>
              <a:gd name="T9" fmla="*/ 163 h 165"/>
              <a:gd name="T10" fmla="*/ 2 w 631"/>
              <a:gd name="T11" fmla="*/ 163 h 165"/>
              <a:gd name="T12" fmla="*/ 2 w 631"/>
              <a:gd name="T13" fmla="*/ 165 h 165"/>
              <a:gd name="T14" fmla="*/ 629 w 631"/>
              <a:gd name="T15" fmla="*/ 165 h 165"/>
              <a:gd name="T16" fmla="*/ 629 w 631"/>
              <a:gd name="T17" fmla="*/ 163 h 165"/>
              <a:gd name="T18" fmla="*/ 631 w 631"/>
              <a:gd name="T19" fmla="*/ 163 h 165"/>
              <a:gd name="T20" fmla="*/ 631 w 631"/>
              <a:gd name="T21" fmla="*/ 2 h 165"/>
              <a:gd name="T22" fmla="*/ 629 w 631"/>
              <a:gd name="T23" fmla="*/ 2 h 165"/>
              <a:gd name="T24" fmla="*/ 629 w 631"/>
              <a:gd name="T25" fmla="*/ 0 h 165"/>
              <a:gd name="T26" fmla="*/ 628 w 631"/>
              <a:gd name="T27" fmla="*/ 0 h 165"/>
              <a:gd name="T28" fmla="*/ 3 w 631"/>
              <a:gd name="T29" fmla="*/ 0 h 165"/>
              <a:gd name="T30" fmla="*/ 3 w 631"/>
              <a:gd name="T31" fmla="*/ 8 h 165"/>
              <a:gd name="T32" fmla="*/ 628 w 631"/>
              <a:gd name="T33" fmla="*/ 8 h 165"/>
              <a:gd name="T34" fmla="*/ 624 w 631"/>
              <a:gd name="T35" fmla="*/ 4 h 165"/>
              <a:gd name="T36" fmla="*/ 624 w 631"/>
              <a:gd name="T37" fmla="*/ 162 h 165"/>
              <a:gd name="T38" fmla="*/ 628 w 631"/>
              <a:gd name="T39" fmla="*/ 158 h 165"/>
              <a:gd name="T40" fmla="*/ 3 w 631"/>
              <a:gd name="T41" fmla="*/ 158 h 165"/>
              <a:gd name="T42" fmla="*/ 7 w 631"/>
              <a:gd name="T43" fmla="*/ 162 h 165"/>
              <a:gd name="T44" fmla="*/ 7 w 631"/>
              <a:gd name="T45" fmla="*/ 4 h 165"/>
              <a:gd name="T46" fmla="*/ 3 w 631"/>
              <a:gd name="T47" fmla="*/ 8 h 165"/>
              <a:gd name="T48" fmla="*/ 3 w 631"/>
              <a:gd name="T49" fmla="*/ 0 h 16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31"/>
              <a:gd name="T76" fmla="*/ 0 h 165"/>
              <a:gd name="T77" fmla="*/ 631 w 631"/>
              <a:gd name="T78" fmla="*/ 165 h 16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31" h="165">
                <a:moveTo>
                  <a:pt x="3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163"/>
                </a:lnTo>
                <a:lnTo>
                  <a:pt x="2" y="163"/>
                </a:lnTo>
                <a:lnTo>
                  <a:pt x="2" y="165"/>
                </a:lnTo>
                <a:lnTo>
                  <a:pt x="629" y="165"/>
                </a:lnTo>
                <a:lnTo>
                  <a:pt x="629" y="163"/>
                </a:lnTo>
                <a:lnTo>
                  <a:pt x="631" y="163"/>
                </a:lnTo>
                <a:lnTo>
                  <a:pt x="631" y="2"/>
                </a:lnTo>
                <a:lnTo>
                  <a:pt x="629" y="2"/>
                </a:lnTo>
                <a:lnTo>
                  <a:pt x="629" y="0"/>
                </a:lnTo>
                <a:lnTo>
                  <a:pt x="628" y="0"/>
                </a:lnTo>
                <a:lnTo>
                  <a:pt x="3" y="0"/>
                </a:lnTo>
                <a:lnTo>
                  <a:pt x="3" y="8"/>
                </a:lnTo>
                <a:lnTo>
                  <a:pt x="628" y="8"/>
                </a:lnTo>
                <a:lnTo>
                  <a:pt x="624" y="4"/>
                </a:lnTo>
                <a:lnTo>
                  <a:pt x="624" y="162"/>
                </a:lnTo>
                <a:lnTo>
                  <a:pt x="628" y="158"/>
                </a:lnTo>
                <a:lnTo>
                  <a:pt x="3" y="158"/>
                </a:lnTo>
                <a:lnTo>
                  <a:pt x="7" y="162"/>
                </a:lnTo>
                <a:lnTo>
                  <a:pt x="7" y="4"/>
                </a:lnTo>
                <a:lnTo>
                  <a:pt x="3" y="8"/>
                </a:lnTo>
                <a:lnTo>
                  <a:pt x="3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" name="Rectangle 187"/>
          <p:cNvSpPr>
            <a:spLocks noChangeArrowheads="1"/>
          </p:cNvSpPr>
          <p:nvPr/>
        </p:nvSpPr>
        <p:spPr bwMode="auto">
          <a:xfrm>
            <a:off x="858838" y="4903788"/>
            <a:ext cx="5334000" cy="282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3" name="Freeform 188"/>
          <p:cNvSpPr>
            <a:spLocks/>
          </p:cNvSpPr>
          <p:nvPr/>
        </p:nvSpPr>
        <p:spPr bwMode="auto">
          <a:xfrm>
            <a:off x="5876925" y="3781425"/>
            <a:ext cx="522288" cy="1339850"/>
          </a:xfrm>
          <a:custGeom>
            <a:avLst/>
            <a:gdLst>
              <a:gd name="T0" fmla="*/ 142 w 251"/>
              <a:gd name="T1" fmla="*/ 800 h 800"/>
              <a:gd name="T2" fmla="*/ 146 w 251"/>
              <a:gd name="T3" fmla="*/ 798 h 800"/>
              <a:gd name="T4" fmla="*/ 156 w 251"/>
              <a:gd name="T5" fmla="*/ 792 h 800"/>
              <a:gd name="T6" fmla="*/ 172 w 251"/>
              <a:gd name="T7" fmla="*/ 781 h 800"/>
              <a:gd name="T8" fmla="*/ 189 w 251"/>
              <a:gd name="T9" fmla="*/ 763 h 800"/>
              <a:gd name="T10" fmla="*/ 208 w 251"/>
              <a:gd name="T11" fmla="*/ 740 h 800"/>
              <a:gd name="T12" fmla="*/ 225 w 251"/>
              <a:gd name="T13" fmla="*/ 710 h 800"/>
              <a:gd name="T14" fmla="*/ 239 w 251"/>
              <a:gd name="T15" fmla="*/ 671 h 800"/>
              <a:gd name="T16" fmla="*/ 245 w 251"/>
              <a:gd name="T17" fmla="*/ 648 h 800"/>
              <a:gd name="T18" fmla="*/ 248 w 251"/>
              <a:gd name="T19" fmla="*/ 623 h 800"/>
              <a:gd name="T20" fmla="*/ 251 w 251"/>
              <a:gd name="T21" fmla="*/ 574 h 800"/>
              <a:gd name="T22" fmla="*/ 251 w 251"/>
              <a:gd name="T23" fmla="*/ 526 h 800"/>
              <a:gd name="T24" fmla="*/ 248 w 251"/>
              <a:gd name="T25" fmla="*/ 480 h 800"/>
              <a:gd name="T26" fmla="*/ 241 w 251"/>
              <a:gd name="T27" fmla="*/ 435 h 800"/>
              <a:gd name="T28" fmla="*/ 224 w 251"/>
              <a:gd name="T29" fmla="*/ 343 h 800"/>
              <a:gd name="T30" fmla="*/ 213 w 251"/>
              <a:gd name="T31" fmla="*/ 294 h 800"/>
              <a:gd name="T32" fmla="*/ 203 w 251"/>
              <a:gd name="T33" fmla="*/ 242 h 800"/>
              <a:gd name="T34" fmla="*/ 198 w 251"/>
              <a:gd name="T35" fmla="*/ 215 h 800"/>
              <a:gd name="T36" fmla="*/ 193 w 251"/>
              <a:gd name="T37" fmla="*/ 192 h 800"/>
              <a:gd name="T38" fmla="*/ 186 w 251"/>
              <a:gd name="T39" fmla="*/ 154 h 800"/>
              <a:gd name="T40" fmla="*/ 179 w 251"/>
              <a:gd name="T41" fmla="*/ 125 h 800"/>
              <a:gd name="T42" fmla="*/ 172 w 251"/>
              <a:gd name="T43" fmla="*/ 104 h 800"/>
              <a:gd name="T44" fmla="*/ 158 w 251"/>
              <a:gd name="T45" fmla="*/ 69 h 800"/>
              <a:gd name="T46" fmla="*/ 149 w 251"/>
              <a:gd name="T47" fmla="*/ 52 h 800"/>
              <a:gd name="T48" fmla="*/ 140 w 251"/>
              <a:gd name="T49" fmla="*/ 33 h 800"/>
              <a:gd name="T50" fmla="*/ 137 w 251"/>
              <a:gd name="T51" fmla="*/ 29 h 800"/>
              <a:gd name="T52" fmla="*/ 130 w 251"/>
              <a:gd name="T53" fmla="*/ 23 h 800"/>
              <a:gd name="T54" fmla="*/ 111 w 251"/>
              <a:gd name="T55" fmla="*/ 14 h 800"/>
              <a:gd name="T56" fmla="*/ 85 w 251"/>
              <a:gd name="T57" fmla="*/ 4 h 800"/>
              <a:gd name="T58" fmla="*/ 61 w 251"/>
              <a:gd name="T59" fmla="*/ 0 h 800"/>
              <a:gd name="T60" fmla="*/ 0 w 251"/>
              <a:gd name="T61" fmla="*/ 0 h 800"/>
              <a:gd name="T62" fmla="*/ 142 w 251"/>
              <a:gd name="T63" fmla="*/ 800 h 8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51"/>
              <a:gd name="T97" fmla="*/ 0 h 800"/>
              <a:gd name="T98" fmla="*/ 251 w 251"/>
              <a:gd name="T99" fmla="*/ 800 h 8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51" h="800">
                <a:moveTo>
                  <a:pt x="142" y="800"/>
                </a:moveTo>
                <a:lnTo>
                  <a:pt x="146" y="798"/>
                </a:lnTo>
                <a:lnTo>
                  <a:pt x="156" y="792"/>
                </a:lnTo>
                <a:lnTo>
                  <a:pt x="172" y="781"/>
                </a:lnTo>
                <a:lnTo>
                  <a:pt x="189" y="763"/>
                </a:lnTo>
                <a:lnTo>
                  <a:pt x="208" y="740"/>
                </a:lnTo>
                <a:lnTo>
                  <a:pt x="225" y="710"/>
                </a:lnTo>
                <a:lnTo>
                  <a:pt x="239" y="671"/>
                </a:lnTo>
                <a:lnTo>
                  <a:pt x="245" y="648"/>
                </a:lnTo>
                <a:lnTo>
                  <a:pt x="248" y="623"/>
                </a:lnTo>
                <a:lnTo>
                  <a:pt x="251" y="574"/>
                </a:lnTo>
                <a:lnTo>
                  <a:pt x="251" y="526"/>
                </a:lnTo>
                <a:lnTo>
                  <a:pt x="248" y="480"/>
                </a:lnTo>
                <a:lnTo>
                  <a:pt x="241" y="435"/>
                </a:lnTo>
                <a:lnTo>
                  <a:pt x="224" y="343"/>
                </a:lnTo>
                <a:lnTo>
                  <a:pt x="213" y="294"/>
                </a:lnTo>
                <a:lnTo>
                  <a:pt x="203" y="242"/>
                </a:lnTo>
                <a:lnTo>
                  <a:pt x="198" y="215"/>
                </a:lnTo>
                <a:lnTo>
                  <a:pt x="193" y="192"/>
                </a:lnTo>
                <a:lnTo>
                  <a:pt x="186" y="154"/>
                </a:lnTo>
                <a:lnTo>
                  <a:pt x="179" y="125"/>
                </a:lnTo>
                <a:lnTo>
                  <a:pt x="172" y="104"/>
                </a:lnTo>
                <a:lnTo>
                  <a:pt x="158" y="69"/>
                </a:lnTo>
                <a:lnTo>
                  <a:pt x="149" y="52"/>
                </a:lnTo>
                <a:lnTo>
                  <a:pt x="140" y="33"/>
                </a:lnTo>
                <a:lnTo>
                  <a:pt x="137" y="29"/>
                </a:lnTo>
                <a:lnTo>
                  <a:pt x="130" y="23"/>
                </a:lnTo>
                <a:lnTo>
                  <a:pt x="111" y="14"/>
                </a:lnTo>
                <a:lnTo>
                  <a:pt x="85" y="4"/>
                </a:lnTo>
                <a:lnTo>
                  <a:pt x="61" y="0"/>
                </a:lnTo>
                <a:lnTo>
                  <a:pt x="0" y="0"/>
                </a:lnTo>
                <a:lnTo>
                  <a:pt x="142" y="8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4" name="Freeform 189"/>
          <p:cNvSpPr>
            <a:spLocks/>
          </p:cNvSpPr>
          <p:nvPr/>
        </p:nvSpPr>
        <p:spPr bwMode="auto">
          <a:xfrm>
            <a:off x="5867400" y="3770313"/>
            <a:ext cx="536575" cy="1355725"/>
          </a:xfrm>
          <a:custGeom>
            <a:avLst/>
            <a:gdLst>
              <a:gd name="T0" fmla="*/ 168 w 258"/>
              <a:gd name="T1" fmla="*/ 796 h 808"/>
              <a:gd name="T2" fmla="*/ 209 w 258"/>
              <a:gd name="T3" fmla="*/ 754 h 808"/>
              <a:gd name="T4" fmla="*/ 230 w 258"/>
              <a:gd name="T5" fmla="*/ 718 h 808"/>
              <a:gd name="T6" fmla="*/ 248 w 258"/>
              <a:gd name="T7" fmla="*/ 668 h 808"/>
              <a:gd name="T8" fmla="*/ 256 w 258"/>
              <a:gd name="T9" fmla="*/ 603 h 808"/>
              <a:gd name="T10" fmla="*/ 256 w 258"/>
              <a:gd name="T11" fmla="*/ 518 h 808"/>
              <a:gd name="T12" fmla="*/ 251 w 258"/>
              <a:gd name="T13" fmla="*/ 463 h 808"/>
              <a:gd name="T14" fmla="*/ 239 w 258"/>
              <a:gd name="T15" fmla="*/ 395 h 808"/>
              <a:gd name="T16" fmla="*/ 223 w 258"/>
              <a:gd name="T17" fmla="*/ 324 h 808"/>
              <a:gd name="T18" fmla="*/ 211 w 258"/>
              <a:gd name="T19" fmla="*/ 261 h 808"/>
              <a:gd name="T20" fmla="*/ 197 w 258"/>
              <a:gd name="T21" fmla="*/ 186 h 808"/>
              <a:gd name="T22" fmla="*/ 173 w 258"/>
              <a:gd name="T23" fmla="*/ 98 h 808"/>
              <a:gd name="T24" fmla="*/ 152 w 258"/>
              <a:gd name="T25" fmla="*/ 50 h 808"/>
              <a:gd name="T26" fmla="*/ 145 w 258"/>
              <a:gd name="T27" fmla="*/ 35 h 808"/>
              <a:gd name="T28" fmla="*/ 128 w 258"/>
              <a:gd name="T29" fmla="*/ 21 h 808"/>
              <a:gd name="T30" fmla="*/ 109 w 258"/>
              <a:gd name="T31" fmla="*/ 12 h 808"/>
              <a:gd name="T32" fmla="*/ 88 w 258"/>
              <a:gd name="T33" fmla="*/ 6 h 808"/>
              <a:gd name="T34" fmla="*/ 65 w 258"/>
              <a:gd name="T35" fmla="*/ 2 h 808"/>
              <a:gd name="T36" fmla="*/ 1 w 258"/>
              <a:gd name="T37" fmla="*/ 2 h 808"/>
              <a:gd name="T38" fmla="*/ 12 w 258"/>
              <a:gd name="T39" fmla="*/ 81 h 808"/>
              <a:gd name="T40" fmla="*/ 34 w 258"/>
              <a:gd name="T41" fmla="*/ 206 h 808"/>
              <a:gd name="T42" fmla="*/ 55 w 258"/>
              <a:gd name="T43" fmla="*/ 330 h 808"/>
              <a:gd name="T44" fmla="*/ 83 w 258"/>
              <a:gd name="T45" fmla="*/ 480 h 808"/>
              <a:gd name="T46" fmla="*/ 109 w 258"/>
              <a:gd name="T47" fmla="*/ 629 h 808"/>
              <a:gd name="T48" fmla="*/ 137 w 258"/>
              <a:gd name="T49" fmla="*/ 779 h 808"/>
              <a:gd name="T50" fmla="*/ 143 w 258"/>
              <a:gd name="T51" fmla="*/ 779 h 808"/>
              <a:gd name="T52" fmla="*/ 116 w 258"/>
              <a:gd name="T53" fmla="*/ 629 h 808"/>
              <a:gd name="T54" fmla="*/ 90 w 258"/>
              <a:gd name="T55" fmla="*/ 480 h 808"/>
              <a:gd name="T56" fmla="*/ 62 w 258"/>
              <a:gd name="T57" fmla="*/ 330 h 808"/>
              <a:gd name="T58" fmla="*/ 41 w 258"/>
              <a:gd name="T59" fmla="*/ 206 h 808"/>
              <a:gd name="T60" fmla="*/ 19 w 258"/>
              <a:gd name="T61" fmla="*/ 81 h 808"/>
              <a:gd name="T62" fmla="*/ 6 w 258"/>
              <a:gd name="T63" fmla="*/ 6 h 808"/>
              <a:gd name="T64" fmla="*/ 74 w 258"/>
              <a:gd name="T65" fmla="*/ 10 h 808"/>
              <a:gd name="T66" fmla="*/ 95 w 258"/>
              <a:gd name="T67" fmla="*/ 16 h 808"/>
              <a:gd name="T68" fmla="*/ 112 w 258"/>
              <a:gd name="T69" fmla="*/ 23 h 808"/>
              <a:gd name="T70" fmla="*/ 124 w 258"/>
              <a:gd name="T71" fmla="*/ 29 h 808"/>
              <a:gd name="T72" fmla="*/ 135 w 258"/>
              <a:gd name="T73" fmla="*/ 35 h 808"/>
              <a:gd name="T74" fmla="*/ 140 w 258"/>
              <a:gd name="T75" fmla="*/ 41 h 808"/>
              <a:gd name="T76" fmla="*/ 152 w 258"/>
              <a:gd name="T77" fmla="*/ 67 h 808"/>
              <a:gd name="T78" fmla="*/ 178 w 258"/>
              <a:gd name="T79" fmla="*/ 138 h 808"/>
              <a:gd name="T80" fmla="*/ 197 w 258"/>
              <a:gd name="T81" fmla="*/ 221 h 808"/>
              <a:gd name="T82" fmla="*/ 209 w 258"/>
              <a:gd name="T83" fmla="*/ 286 h 808"/>
              <a:gd name="T84" fmla="*/ 222 w 258"/>
              <a:gd name="T85" fmla="*/ 348 h 808"/>
              <a:gd name="T86" fmla="*/ 235 w 258"/>
              <a:gd name="T87" fmla="*/ 417 h 808"/>
              <a:gd name="T88" fmla="*/ 246 w 258"/>
              <a:gd name="T89" fmla="*/ 484 h 808"/>
              <a:gd name="T90" fmla="*/ 251 w 258"/>
              <a:gd name="T91" fmla="*/ 541 h 808"/>
              <a:gd name="T92" fmla="*/ 248 w 258"/>
              <a:gd name="T93" fmla="*/ 629 h 808"/>
              <a:gd name="T94" fmla="*/ 234 w 258"/>
              <a:gd name="T95" fmla="*/ 685 h 808"/>
              <a:gd name="T96" fmla="*/ 215 w 258"/>
              <a:gd name="T97" fmla="*/ 729 h 808"/>
              <a:gd name="T98" fmla="*/ 190 w 258"/>
              <a:gd name="T99" fmla="*/ 768 h 808"/>
              <a:gd name="T100" fmla="*/ 164 w 258"/>
              <a:gd name="T101" fmla="*/ 789 h 808"/>
              <a:gd name="T102" fmla="*/ 149 w 258"/>
              <a:gd name="T103" fmla="*/ 806 h 80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58"/>
              <a:gd name="T157" fmla="*/ 0 h 808"/>
              <a:gd name="T158" fmla="*/ 258 w 258"/>
              <a:gd name="T159" fmla="*/ 808 h 80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58" h="808">
                <a:moveTo>
                  <a:pt x="149" y="806"/>
                </a:moveTo>
                <a:lnTo>
                  <a:pt x="147" y="806"/>
                </a:lnTo>
                <a:lnTo>
                  <a:pt x="150" y="808"/>
                </a:lnTo>
                <a:lnTo>
                  <a:pt x="154" y="804"/>
                </a:lnTo>
                <a:lnTo>
                  <a:pt x="168" y="796"/>
                </a:lnTo>
                <a:lnTo>
                  <a:pt x="171" y="792"/>
                </a:lnTo>
                <a:lnTo>
                  <a:pt x="175" y="791"/>
                </a:lnTo>
                <a:lnTo>
                  <a:pt x="180" y="787"/>
                </a:lnTo>
                <a:lnTo>
                  <a:pt x="189" y="777"/>
                </a:lnTo>
                <a:lnTo>
                  <a:pt x="209" y="754"/>
                </a:lnTo>
                <a:lnTo>
                  <a:pt x="213" y="748"/>
                </a:lnTo>
                <a:lnTo>
                  <a:pt x="218" y="741"/>
                </a:lnTo>
                <a:lnTo>
                  <a:pt x="222" y="733"/>
                </a:lnTo>
                <a:lnTo>
                  <a:pt x="227" y="725"/>
                </a:lnTo>
                <a:lnTo>
                  <a:pt x="230" y="718"/>
                </a:lnTo>
                <a:lnTo>
                  <a:pt x="234" y="708"/>
                </a:lnTo>
                <a:lnTo>
                  <a:pt x="239" y="698"/>
                </a:lnTo>
                <a:lnTo>
                  <a:pt x="241" y="689"/>
                </a:lnTo>
                <a:lnTo>
                  <a:pt x="244" y="677"/>
                </a:lnTo>
                <a:lnTo>
                  <a:pt x="248" y="668"/>
                </a:lnTo>
                <a:lnTo>
                  <a:pt x="249" y="654"/>
                </a:lnTo>
                <a:lnTo>
                  <a:pt x="253" y="641"/>
                </a:lnTo>
                <a:lnTo>
                  <a:pt x="254" y="629"/>
                </a:lnTo>
                <a:lnTo>
                  <a:pt x="254" y="616"/>
                </a:lnTo>
                <a:lnTo>
                  <a:pt x="256" y="603"/>
                </a:lnTo>
                <a:lnTo>
                  <a:pt x="256" y="591"/>
                </a:lnTo>
                <a:lnTo>
                  <a:pt x="258" y="578"/>
                </a:lnTo>
                <a:lnTo>
                  <a:pt x="258" y="541"/>
                </a:lnTo>
                <a:lnTo>
                  <a:pt x="256" y="530"/>
                </a:lnTo>
                <a:lnTo>
                  <a:pt x="256" y="518"/>
                </a:lnTo>
                <a:lnTo>
                  <a:pt x="254" y="507"/>
                </a:lnTo>
                <a:lnTo>
                  <a:pt x="254" y="495"/>
                </a:lnTo>
                <a:lnTo>
                  <a:pt x="253" y="484"/>
                </a:lnTo>
                <a:lnTo>
                  <a:pt x="251" y="474"/>
                </a:lnTo>
                <a:lnTo>
                  <a:pt x="251" y="463"/>
                </a:lnTo>
                <a:lnTo>
                  <a:pt x="248" y="440"/>
                </a:lnTo>
                <a:lnTo>
                  <a:pt x="244" y="428"/>
                </a:lnTo>
                <a:lnTo>
                  <a:pt x="242" y="417"/>
                </a:lnTo>
                <a:lnTo>
                  <a:pt x="241" y="407"/>
                </a:lnTo>
                <a:lnTo>
                  <a:pt x="239" y="395"/>
                </a:lnTo>
                <a:lnTo>
                  <a:pt x="235" y="384"/>
                </a:lnTo>
                <a:lnTo>
                  <a:pt x="232" y="361"/>
                </a:lnTo>
                <a:lnTo>
                  <a:pt x="228" y="348"/>
                </a:lnTo>
                <a:lnTo>
                  <a:pt x="227" y="336"/>
                </a:lnTo>
                <a:lnTo>
                  <a:pt x="223" y="324"/>
                </a:lnTo>
                <a:lnTo>
                  <a:pt x="222" y="311"/>
                </a:lnTo>
                <a:lnTo>
                  <a:pt x="218" y="300"/>
                </a:lnTo>
                <a:lnTo>
                  <a:pt x="216" y="286"/>
                </a:lnTo>
                <a:lnTo>
                  <a:pt x="213" y="273"/>
                </a:lnTo>
                <a:lnTo>
                  <a:pt x="211" y="261"/>
                </a:lnTo>
                <a:lnTo>
                  <a:pt x="209" y="248"/>
                </a:lnTo>
                <a:lnTo>
                  <a:pt x="206" y="232"/>
                </a:lnTo>
                <a:lnTo>
                  <a:pt x="204" y="221"/>
                </a:lnTo>
                <a:lnTo>
                  <a:pt x="201" y="209"/>
                </a:lnTo>
                <a:lnTo>
                  <a:pt x="197" y="186"/>
                </a:lnTo>
                <a:lnTo>
                  <a:pt x="196" y="175"/>
                </a:lnTo>
                <a:lnTo>
                  <a:pt x="192" y="165"/>
                </a:lnTo>
                <a:lnTo>
                  <a:pt x="185" y="135"/>
                </a:lnTo>
                <a:lnTo>
                  <a:pt x="176" y="106"/>
                </a:lnTo>
                <a:lnTo>
                  <a:pt x="173" y="98"/>
                </a:lnTo>
                <a:lnTo>
                  <a:pt x="171" y="92"/>
                </a:lnTo>
                <a:lnTo>
                  <a:pt x="161" y="69"/>
                </a:lnTo>
                <a:lnTo>
                  <a:pt x="159" y="64"/>
                </a:lnTo>
                <a:lnTo>
                  <a:pt x="156" y="56"/>
                </a:lnTo>
                <a:lnTo>
                  <a:pt x="152" y="50"/>
                </a:lnTo>
                <a:lnTo>
                  <a:pt x="150" y="46"/>
                </a:lnTo>
                <a:lnTo>
                  <a:pt x="149" y="41"/>
                </a:lnTo>
                <a:lnTo>
                  <a:pt x="147" y="37"/>
                </a:lnTo>
                <a:lnTo>
                  <a:pt x="145" y="37"/>
                </a:lnTo>
                <a:lnTo>
                  <a:pt x="145" y="35"/>
                </a:lnTo>
                <a:lnTo>
                  <a:pt x="138" y="27"/>
                </a:lnTo>
                <a:lnTo>
                  <a:pt x="137" y="27"/>
                </a:lnTo>
                <a:lnTo>
                  <a:pt x="135" y="25"/>
                </a:lnTo>
                <a:lnTo>
                  <a:pt x="130" y="23"/>
                </a:lnTo>
                <a:lnTo>
                  <a:pt x="128" y="21"/>
                </a:lnTo>
                <a:lnTo>
                  <a:pt x="123" y="20"/>
                </a:lnTo>
                <a:lnTo>
                  <a:pt x="121" y="20"/>
                </a:lnTo>
                <a:lnTo>
                  <a:pt x="117" y="16"/>
                </a:lnTo>
                <a:lnTo>
                  <a:pt x="112" y="16"/>
                </a:lnTo>
                <a:lnTo>
                  <a:pt x="109" y="12"/>
                </a:lnTo>
                <a:lnTo>
                  <a:pt x="104" y="12"/>
                </a:lnTo>
                <a:lnTo>
                  <a:pt x="97" y="8"/>
                </a:lnTo>
                <a:lnTo>
                  <a:pt x="95" y="8"/>
                </a:lnTo>
                <a:lnTo>
                  <a:pt x="91" y="6"/>
                </a:lnTo>
                <a:lnTo>
                  <a:pt x="88" y="6"/>
                </a:lnTo>
                <a:lnTo>
                  <a:pt x="85" y="4"/>
                </a:lnTo>
                <a:lnTo>
                  <a:pt x="79" y="4"/>
                </a:lnTo>
                <a:lnTo>
                  <a:pt x="78" y="2"/>
                </a:lnTo>
                <a:lnTo>
                  <a:pt x="64" y="2"/>
                </a:lnTo>
                <a:lnTo>
                  <a:pt x="65" y="2"/>
                </a:lnTo>
                <a:lnTo>
                  <a:pt x="60" y="0"/>
                </a:lnTo>
                <a:lnTo>
                  <a:pt x="1" y="2"/>
                </a:lnTo>
                <a:lnTo>
                  <a:pt x="0" y="6"/>
                </a:lnTo>
                <a:lnTo>
                  <a:pt x="3" y="2"/>
                </a:lnTo>
                <a:lnTo>
                  <a:pt x="1" y="2"/>
                </a:lnTo>
                <a:lnTo>
                  <a:pt x="0" y="4"/>
                </a:lnTo>
                <a:lnTo>
                  <a:pt x="0" y="6"/>
                </a:lnTo>
                <a:lnTo>
                  <a:pt x="3" y="31"/>
                </a:lnTo>
                <a:lnTo>
                  <a:pt x="8" y="56"/>
                </a:lnTo>
                <a:lnTo>
                  <a:pt x="12" y="81"/>
                </a:lnTo>
                <a:lnTo>
                  <a:pt x="17" y="106"/>
                </a:lnTo>
                <a:lnTo>
                  <a:pt x="20" y="131"/>
                </a:lnTo>
                <a:lnTo>
                  <a:pt x="26" y="156"/>
                </a:lnTo>
                <a:lnTo>
                  <a:pt x="29" y="181"/>
                </a:lnTo>
                <a:lnTo>
                  <a:pt x="34" y="206"/>
                </a:lnTo>
                <a:lnTo>
                  <a:pt x="38" y="231"/>
                </a:lnTo>
                <a:lnTo>
                  <a:pt x="43" y="255"/>
                </a:lnTo>
                <a:lnTo>
                  <a:pt x="46" y="280"/>
                </a:lnTo>
                <a:lnTo>
                  <a:pt x="52" y="305"/>
                </a:lnTo>
                <a:lnTo>
                  <a:pt x="55" y="330"/>
                </a:lnTo>
                <a:lnTo>
                  <a:pt x="65" y="380"/>
                </a:lnTo>
                <a:lnTo>
                  <a:pt x="69" y="405"/>
                </a:lnTo>
                <a:lnTo>
                  <a:pt x="74" y="430"/>
                </a:lnTo>
                <a:lnTo>
                  <a:pt x="78" y="455"/>
                </a:lnTo>
                <a:lnTo>
                  <a:pt x="83" y="480"/>
                </a:lnTo>
                <a:lnTo>
                  <a:pt x="86" y="505"/>
                </a:lnTo>
                <a:lnTo>
                  <a:pt x="97" y="555"/>
                </a:lnTo>
                <a:lnTo>
                  <a:pt x="100" y="580"/>
                </a:lnTo>
                <a:lnTo>
                  <a:pt x="105" y="605"/>
                </a:lnTo>
                <a:lnTo>
                  <a:pt x="109" y="629"/>
                </a:lnTo>
                <a:lnTo>
                  <a:pt x="114" y="654"/>
                </a:lnTo>
                <a:lnTo>
                  <a:pt x="117" y="679"/>
                </a:lnTo>
                <a:lnTo>
                  <a:pt x="128" y="729"/>
                </a:lnTo>
                <a:lnTo>
                  <a:pt x="131" y="754"/>
                </a:lnTo>
                <a:lnTo>
                  <a:pt x="137" y="779"/>
                </a:lnTo>
                <a:lnTo>
                  <a:pt x="142" y="806"/>
                </a:lnTo>
                <a:lnTo>
                  <a:pt x="149" y="806"/>
                </a:lnTo>
                <a:lnTo>
                  <a:pt x="142" y="806"/>
                </a:lnTo>
                <a:lnTo>
                  <a:pt x="149" y="806"/>
                </a:lnTo>
                <a:lnTo>
                  <a:pt x="143" y="779"/>
                </a:lnTo>
                <a:lnTo>
                  <a:pt x="138" y="754"/>
                </a:lnTo>
                <a:lnTo>
                  <a:pt x="135" y="729"/>
                </a:lnTo>
                <a:lnTo>
                  <a:pt x="124" y="679"/>
                </a:lnTo>
                <a:lnTo>
                  <a:pt x="121" y="654"/>
                </a:lnTo>
                <a:lnTo>
                  <a:pt x="116" y="629"/>
                </a:lnTo>
                <a:lnTo>
                  <a:pt x="112" y="605"/>
                </a:lnTo>
                <a:lnTo>
                  <a:pt x="107" y="580"/>
                </a:lnTo>
                <a:lnTo>
                  <a:pt x="104" y="555"/>
                </a:lnTo>
                <a:lnTo>
                  <a:pt x="93" y="505"/>
                </a:lnTo>
                <a:lnTo>
                  <a:pt x="90" y="480"/>
                </a:lnTo>
                <a:lnTo>
                  <a:pt x="85" y="455"/>
                </a:lnTo>
                <a:lnTo>
                  <a:pt x="81" y="430"/>
                </a:lnTo>
                <a:lnTo>
                  <a:pt x="76" y="405"/>
                </a:lnTo>
                <a:lnTo>
                  <a:pt x="72" y="380"/>
                </a:lnTo>
                <a:lnTo>
                  <a:pt x="62" y="330"/>
                </a:lnTo>
                <a:lnTo>
                  <a:pt x="59" y="305"/>
                </a:lnTo>
                <a:lnTo>
                  <a:pt x="53" y="280"/>
                </a:lnTo>
                <a:lnTo>
                  <a:pt x="50" y="255"/>
                </a:lnTo>
                <a:lnTo>
                  <a:pt x="45" y="231"/>
                </a:lnTo>
                <a:lnTo>
                  <a:pt x="41" y="206"/>
                </a:lnTo>
                <a:lnTo>
                  <a:pt x="36" y="181"/>
                </a:lnTo>
                <a:lnTo>
                  <a:pt x="33" y="156"/>
                </a:lnTo>
                <a:lnTo>
                  <a:pt x="27" y="131"/>
                </a:lnTo>
                <a:lnTo>
                  <a:pt x="24" y="106"/>
                </a:lnTo>
                <a:lnTo>
                  <a:pt x="19" y="81"/>
                </a:lnTo>
                <a:lnTo>
                  <a:pt x="15" y="56"/>
                </a:lnTo>
                <a:lnTo>
                  <a:pt x="10" y="31"/>
                </a:lnTo>
                <a:lnTo>
                  <a:pt x="6" y="6"/>
                </a:lnTo>
                <a:lnTo>
                  <a:pt x="3" y="10"/>
                </a:lnTo>
                <a:lnTo>
                  <a:pt x="6" y="6"/>
                </a:lnTo>
                <a:lnTo>
                  <a:pt x="5" y="6"/>
                </a:lnTo>
                <a:lnTo>
                  <a:pt x="60" y="8"/>
                </a:lnTo>
                <a:lnTo>
                  <a:pt x="62" y="10"/>
                </a:lnTo>
                <a:lnTo>
                  <a:pt x="64" y="10"/>
                </a:lnTo>
                <a:lnTo>
                  <a:pt x="74" y="10"/>
                </a:lnTo>
                <a:lnTo>
                  <a:pt x="76" y="12"/>
                </a:lnTo>
                <a:lnTo>
                  <a:pt x="85" y="12"/>
                </a:lnTo>
                <a:lnTo>
                  <a:pt x="88" y="14"/>
                </a:lnTo>
                <a:lnTo>
                  <a:pt x="91" y="14"/>
                </a:lnTo>
                <a:lnTo>
                  <a:pt x="95" y="16"/>
                </a:lnTo>
                <a:lnTo>
                  <a:pt x="97" y="16"/>
                </a:lnTo>
                <a:lnTo>
                  <a:pt x="104" y="20"/>
                </a:lnTo>
                <a:lnTo>
                  <a:pt x="105" y="20"/>
                </a:lnTo>
                <a:lnTo>
                  <a:pt x="107" y="21"/>
                </a:lnTo>
                <a:lnTo>
                  <a:pt x="112" y="23"/>
                </a:lnTo>
                <a:lnTo>
                  <a:pt x="114" y="23"/>
                </a:lnTo>
                <a:lnTo>
                  <a:pt x="116" y="25"/>
                </a:lnTo>
                <a:lnTo>
                  <a:pt x="121" y="27"/>
                </a:lnTo>
                <a:lnTo>
                  <a:pt x="123" y="27"/>
                </a:lnTo>
                <a:lnTo>
                  <a:pt x="124" y="29"/>
                </a:lnTo>
                <a:lnTo>
                  <a:pt x="126" y="31"/>
                </a:lnTo>
                <a:lnTo>
                  <a:pt x="130" y="31"/>
                </a:lnTo>
                <a:lnTo>
                  <a:pt x="131" y="33"/>
                </a:lnTo>
                <a:lnTo>
                  <a:pt x="133" y="35"/>
                </a:lnTo>
                <a:lnTo>
                  <a:pt x="135" y="35"/>
                </a:lnTo>
                <a:lnTo>
                  <a:pt x="138" y="39"/>
                </a:lnTo>
                <a:lnTo>
                  <a:pt x="140" y="37"/>
                </a:lnTo>
                <a:lnTo>
                  <a:pt x="138" y="39"/>
                </a:lnTo>
                <a:lnTo>
                  <a:pt x="142" y="41"/>
                </a:lnTo>
                <a:lnTo>
                  <a:pt x="140" y="41"/>
                </a:lnTo>
                <a:lnTo>
                  <a:pt x="142" y="44"/>
                </a:lnTo>
                <a:lnTo>
                  <a:pt x="143" y="50"/>
                </a:lnTo>
                <a:lnTo>
                  <a:pt x="145" y="54"/>
                </a:lnTo>
                <a:lnTo>
                  <a:pt x="149" y="60"/>
                </a:lnTo>
                <a:lnTo>
                  <a:pt x="152" y="67"/>
                </a:lnTo>
                <a:lnTo>
                  <a:pt x="154" y="73"/>
                </a:lnTo>
                <a:lnTo>
                  <a:pt x="164" y="96"/>
                </a:lnTo>
                <a:lnTo>
                  <a:pt x="166" y="102"/>
                </a:lnTo>
                <a:lnTo>
                  <a:pt x="169" y="110"/>
                </a:lnTo>
                <a:lnTo>
                  <a:pt x="178" y="138"/>
                </a:lnTo>
                <a:lnTo>
                  <a:pt x="185" y="169"/>
                </a:lnTo>
                <a:lnTo>
                  <a:pt x="189" y="179"/>
                </a:lnTo>
                <a:lnTo>
                  <a:pt x="190" y="186"/>
                </a:lnTo>
                <a:lnTo>
                  <a:pt x="194" y="209"/>
                </a:lnTo>
                <a:lnTo>
                  <a:pt x="197" y="221"/>
                </a:lnTo>
                <a:lnTo>
                  <a:pt x="199" y="232"/>
                </a:lnTo>
                <a:lnTo>
                  <a:pt x="202" y="248"/>
                </a:lnTo>
                <a:lnTo>
                  <a:pt x="204" y="261"/>
                </a:lnTo>
                <a:lnTo>
                  <a:pt x="206" y="273"/>
                </a:lnTo>
                <a:lnTo>
                  <a:pt x="209" y="286"/>
                </a:lnTo>
                <a:lnTo>
                  <a:pt x="211" y="300"/>
                </a:lnTo>
                <a:lnTo>
                  <a:pt x="215" y="311"/>
                </a:lnTo>
                <a:lnTo>
                  <a:pt x="216" y="324"/>
                </a:lnTo>
                <a:lnTo>
                  <a:pt x="220" y="336"/>
                </a:lnTo>
                <a:lnTo>
                  <a:pt x="222" y="348"/>
                </a:lnTo>
                <a:lnTo>
                  <a:pt x="225" y="361"/>
                </a:lnTo>
                <a:lnTo>
                  <a:pt x="228" y="384"/>
                </a:lnTo>
                <a:lnTo>
                  <a:pt x="232" y="395"/>
                </a:lnTo>
                <a:lnTo>
                  <a:pt x="234" y="407"/>
                </a:lnTo>
                <a:lnTo>
                  <a:pt x="235" y="417"/>
                </a:lnTo>
                <a:lnTo>
                  <a:pt x="237" y="428"/>
                </a:lnTo>
                <a:lnTo>
                  <a:pt x="241" y="440"/>
                </a:lnTo>
                <a:lnTo>
                  <a:pt x="244" y="463"/>
                </a:lnTo>
                <a:lnTo>
                  <a:pt x="244" y="474"/>
                </a:lnTo>
                <a:lnTo>
                  <a:pt x="246" y="484"/>
                </a:lnTo>
                <a:lnTo>
                  <a:pt x="248" y="495"/>
                </a:lnTo>
                <a:lnTo>
                  <a:pt x="248" y="507"/>
                </a:lnTo>
                <a:lnTo>
                  <a:pt x="249" y="518"/>
                </a:lnTo>
                <a:lnTo>
                  <a:pt x="249" y="530"/>
                </a:lnTo>
                <a:lnTo>
                  <a:pt x="251" y="541"/>
                </a:lnTo>
                <a:lnTo>
                  <a:pt x="251" y="578"/>
                </a:lnTo>
                <a:lnTo>
                  <a:pt x="249" y="591"/>
                </a:lnTo>
                <a:lnTo>
                  <a:pt x="249" y="603"/>
                </a:lnTo>
                <a:lnTo>
                  <a:pt x="248" y="616"/>
                </a:lnTo>
                <a:lnTo>
                  <a:pt x="248" y="629"/>
                </a:lnTo>
                <a:lnTo>
                  <a:pt x="246" y="641"/>
                </a:lnTo>
                <a:lnTo>
                  <a:pt x="242" y="654"/>
                </a:lnTo>
                <a:lnTo>
                  <a:pt x="241" y="664"/>
                </a:lnTo>
                <a:lnTo>
                  <a:pt x="237" y="674"/>
                </a:lnTo>
                <a:lnTo>
                  <a:pt x="234" y="685"/>
                </a:lnTo>
                <a:lnTo>
                  <a:pt x="232" y="695"/>
                </a:lnTo>
                <a:lnTo>
                  <a:pt x="227" y="704"/>
                </a:lnTo>
                <a:lnTo>
                  <a:pt x="223" y="714"/>
                </a:lnTo>
                <a:lnTo>
                  <a:pt x="220" y="722"/>
                </a:lnTo>
                <a:lnTo>
                  <a:pt x="215" y="729"/>
                </a:lnTo>
                <a:lnTo>
                  <a:pt x="211" y="737"/>
                </a:lnTo>
                <a:lnTo>
                  <a:pt x="206" y="745"/>
                </a:lnTo>
                <a:lnTo>
                  <a:pt x="202" y="750"/>
                </a:lnTo>
                <a:lnTo>
                  <a:pt x="192" y="762"/>
                </a:lnTo>
                <a:lnTo>
                  <a:pt x="190" y="768"/>
                </a:lnTo>
                <a:lnTo>
                  <a:pt x="185" y="769"/>
                </a:lnTo>
                <a:lnTo>
                  <a:pt x="176" y="779"/>
                </a:lnTo>
                <a:lnTo>
                  <a:pt x="171" y="783"/>
                </a:lnTo>
                <a:lnTo>
                  <a:pt x="168" y="785"/>
                </a:lnTo>
                <a:lnTo>
                  <a:pt x="164" y="789"/>
                </a:lnTo>
                <a:lnTo>
                  <a:pt x="150" y="796"/>
                </a:lnTo>
                <a:lnTo>
                  <a:pt x="147" y="800"/>
                </a:lnTo>
                <a:lnTo>
                  <a:pt x="143" y="802"/>
                </a:lnTo>
                <a:lnTo>
                  <a:pt x="142" y="806"/>
                </a:lnTo>
                <a:lnTo>
                  <a:pt x="149" y="806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5" name="Freeform 190"/>
          <p:cNvSpPr>
            <a:spLocks/>
          </p:cNvSpPr>
          <p:nvPr/>
        </p:nvSpPr>
        <p:spPr bwMode="auto">
          <a:xfrm>
            <a:off x="6142038" y="4768850"/>
            <a:ext cx="257175" cy="184150"/>
          </a:xfrm>
          <a:custGeom>
            <a:avLst/>
            <a:gdLst>
              <a:gd name="T0" fmla="*/ 0 w 123"/>
              <a:gd name="T1" fmla="*/ 0 h 111"/>
              <a:gd name="T2" fmla="*/ 123 w 123"/>
              <a:gd name="T3" fmla="*/ 0 h 111"/>
              <a:gd name="T4" fmla="*/ 123 w 123"/>
              <a:gd name="T5" fmla="*/ 6 h 111"/>
              <a:gd name="T6" fmla="*/ 122 w 123"/>
              <a:gd name="T7" fmla="*/ 21 h 111"/>
              <a:gd name="T8" fmla="*/ 118 w 123"/>
              <a:gd name="T9" fmla="*/ 40 h 111"/>
              <a:gd name="T10" fmla="*/ 115 w 123"/>
              <a:gd name="T11" fmla="*/ 63 h 111"/>
              <a:gd name="T12" fmla="*/ 110 w 123"/>
              <a:gd name="T13" fmla="*/ 82 h 111"/>
              <a:gd name="T14" fmla="*/ 106 w 123"/>
              <a:gd name="T15" fmla="*/ 98 h 111"/>
              <a:gd name="T16" fmla="*/ 103 w 123"/>
              <a:gd name="T17" fmla="*/ 107 h 111"/>
              <a:gd name="T18" fmla="*/ 101 w 123"/>
              <a:gd name="T19" fmla="*/ 111 h 111"/>
              <a:gd name="T20" fmla="*/ 0 w 123"/>
              <a:gd name="T21" fmla="*/ 111 h 111"/>
              <a:gd name="T22" fmla="*/ 0 w 123"/>
              <a:gd name="T23" fmla="*/ 0 h 1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3"/>
              <a:gd name="T37" fmla="*/ 0 h 111"/>
              <a:gd name="T38" fmla="*/ 123 w 123"/>
              <a:gd name="T39" fmla="*/ 111 h 11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3" h="111">
                <a:moveTo>
                  <a:pt x="0" y="0"/>
                </a:moveTo>
                <a:lnTo>
                  <a:pt x="123" y="0"/>
                </a:lnTo>
                <a:lnTo>
                  <a:pt x="123" y="6"/>
                </a:lnTo>
                <a:lnTo>
                  <a:pt x="122" y="21"/>
                </a:lnTo>
                <a:lnTo>
                  <a:pt x="118" y="40"/>
                </a:lnTo>
                <a:lnTo>
                  <a:pt x="115" y="63"/>
                </a:lnTo>
                <a:lnTo>
                  <a:pt x="110" y="82"/>
                </a:lnTo>
                <a:lnTo>
                  <a:pt x="106" y="98"/>
                </a:lnTo>
                <a:lnTo>
                  <a:pt x="103" y="107"/>
                </a:lnTo>
                <a:lnTo>
                  <a:pt x="101" y="111"/>
                </a:lnTo>
                <a:lnTo>
                  <a:pt x="0" y="1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6" name="Freeform 191"/>
          <p:cNvSpPr>
            <a:spLocks/>
          </p:cNvSpPr>
          <p:nvPr/>
        </p:nvSpPr>
        <p:spPr bwMode="auto">
          <a:xfrm>
            <a:off x="6132513" y="4764088"/>
            <a:ext cx="271462" cy="198437"/>
          </a:xfrm>
          <a:custGeom>
            <a:avLst/>
            <a:gdLst>
              <a:gd name="T0" fmla="*/ 126 w 130"/>
              <a:gd name="T1" fmla="*/ 8 h 119"/>
              <a:gd name="T2" fmla="*/ 126 w 130"/>
              <a:gd name="T3" fmla="*/ 0 h 119"/>
              <a:gd name="T4" fmla="*/ 121 w 130"/>
              <a:gd name="T5" fmla="*/ 15 h 119"/>
              <a:gd name="T6" fmla="*/ 120 w 130"/>
              <a:gd name="T7" fmla="*/ 29 h 119"/>
              <a:gd name="T8" fmla="*/ 118 w 130"/>
              <a:gd name="T9" fmla="*/ 42 h 119"/>
              <a:gd name="T10" fmla="*/ 116 w 130"/>
              <a:gd name="T11" fmla="*/ 54 h 119"/>
              <a:gd name="T12" fmla="*/ 114 w 130"/>
              <a:gd name="T13" fmla="*/ 67 h 119"/>
              <a:gd name="T14" fmla="*/ 113 w 130"/>
              <a:gd name="T15" fmla="*/ 67 h 119"/>
              <a:gd name="T16" fmla="*/ 111 w 130"/>
              <a:gd name="T17" fmla="*/ 77 h 119"/>
              <a:gd name="T18" fmla="*/ 109 w 130"/>
              <a:gd name="T19" fmla="*/ 81 h 119"/>
              <a:gd name="T20" fmla="*/ 107 w 130"/>
              <a:gd name="T21" fmla="*/ 90 h 119"/>
              <a:gd name="T22" fmla="*/ 106 w 130"/>
              <a:gd name="T23" fmla="*/ 94 h 119"/>
              <a:gd name="T24" fmla="*/ 104 w 130"/>
              <a:gd name="T25" fmla="*/ 98 h 119"/>
              <a:gd name="T26" fmla="*/ 104 w 130"/>
              <a:gd name="T27" fmla="*/ 104 h 119"/>
              <a:gd name="T28" fmla="*/ 100 w 130"/>
              <a:gd name="T29" fmla="*/ 109 h 119"/>
              <a:gd name="T30" fmla="*/ 100 w 130"/>
              <a:gd name="T31" fmla="*/ 113 h 119"/>
              <a:gd name="T32" fmla="*/ 3 w 130"/>
              <a:gd name="T33" fmla="*/ 111 h 119"/>
              <a:gd name="T34" fmla="*/ 7 w 130"/>
              <a:gd name="T35" fmla="*/ 4 h 119"/>
              <a:gd name="T36" fmla="*/ 3 w 130"/>
              <a:gd name="T37" fmla="*/ 0 h 119"/>
              <a:gd name="T38" fmla="*/ 0 w 130"/>
              <a:gd name="T39" fmla="*/ 115 h 119"/>
              <a:gd name="T40" fmla="*/ 2 w 130"/>
              <a:gd name="T41" fmla="*/ 117 h 119"/>
              <a:gd name="T42" fmla="*/ 3 w 130"/>
              <a:gd name="T43" fmla="*/ 119 h 119"/>
              <a:gd name="T44" fmla="*/ 106 w 130"/>
              <a:gd name="T45" fmla="*/ 119 h 119"/>
              <a:gd name="T46" fmla="*/ 107 w 130"/>
              <a:gd name="T47" fmla="*/ 115 h 119"/>
              <a:gd name="T48" fmla="*/ 109 w 130"/>
              <a:gd name="T49" fmla="*/ 111 h 119"/>
              <a:gd name="T50" fmla="*/ 109 w 130"/>
              <a:gd name="T51" fmla="*/ 107 h 119"/>
              <a:gd name="T52" fmla="*/ 113 w 130"/>
              <a:gd name="T53" fmla="*/ 100 h 119"/>
              <a:gd name="T54" fmla="*/ 114 w 130"/>
              <a:gd name="T55" fmla="*/ 96 h 119"/>
              <a:gd name="T56" fmla="*/ 116 w 130"/>
              <a:gd name="T57" fmla="*/ 86 h 119"/>
              <a:gd name="T58" fmla="*/ 118 w 130"/>
              <a:gd name="T59" fmla="*/ 83 h 119"/>
              <a:gd name="T60" fmla="*/ 120 w 130"/>
              <a:gd name="T61" fmla="*/ 73 h 119"/>
              <a:gd name="T62" fmla="*/ 120 w 130"/>
              <a:gd name="T63" fmla="*/ 69 h 119"/>
              <a:gd name="T64" fmla="*/ 121 w 130"/>
              <a:gd name="T65" fmla="*/ 58 h 119"/>
              <a:gd name="T66" fmla="*/ 123 w 130"/>
              <a:gd name="T67" fmla="*/ 48 h 119"/>
              <a:gd name="T68" fmla="*/ 125 w 130"/>
              <a:gd name="T69" fmla="*/ 35 h 119"/>
              <a:gd name="T70" fmla="*/ 126 w 130"/>
              <a:gd name="T71" fmla="*/ 21 h 119"/>
              <a:gd name="T72" fmla="*/ 126 w 130"/>
              <a:gd name="T73" fmla="*/ 6 h 119"/>
              <a:gd name="T74" fmla="*/ 130 w 130"/>
              <a:gd name="T75" fmla="*/ 4 h 119"/>
              <a:gd name="T76" fmla="*/ 128 w 130"/>
              <a:gd name="T77" fmla="*/ 2 h 119"/>
              <a:gd name="T78" fmla="*/ 126 w 130"/>
              <a:gd name="T79" fmla="*/ 0 h 119"/>
              <a:gd name="T80" fmla="*/ 3 w 130"/>
              <a:gd name="T81" fmla="*/ 8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0"/>
              <a:gd name="T124" fmla="*/ 0 h 119"/>
              <a:gd name="T125" fmla="*/ 130 w 130"/>
              <a:gd name="T126" fmla="*/ 119 h 11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0" h="119">
                <a:moveTo>
                  <a:pt x="3" y="8"/>
                </a:moveTo>
                <a:lnTo>
                  <a:pt x="126" y="8"/>
                </a:lnTo>
                <a:lnTo>
                  <a:pt x="123" y="4"/>
                </a:lnTo>
                <a:lnTo>
                  <a:pt x="126" y="0"/>
                </a:lnTo>
                <a:lnTo>
                  <a:pt x="123" y="2"/>
                </a:lnTo>
                <a:lnTo>
                  <a:pt x="121" y="15"/>
                </a:lnTo>
                <a:lnTo>
                  <a:pt x="120" y="17"/>
                </a:lnTo>
                <a:lnTo>
                  <a:pt x="120" y="29"/>
                </a:lnTo>
                <a:lnTo>
                  <a:pt x="118" y="31"/>
                </a:lnTo>
                <a:lnTo>
                  <a:pt x="118" y="42"/>
                </a:lnTo>
                <a:lnTo>
                  <a:pt x="116" y="44"/>
                </a:lnTo>
                <a:lnTo>
                  <a:pt x="116" y="54"/>
                </a:lnTo>
                <a:lnTo>
                  <a:pt x="114" y="58"/>
                </a:lnTo>
                <a:lnTo>
                  <a:pt x="114" y="67"/>
                </a:lnTo>
                <a:lnTo>
                  <a:pt x="116" y="65"/>
                </a:lnTo>
                <a:lnTo>
                  <a:pt x="113" y="67"/>
                </a:lnTo>
                <a:lnTo>
                  <a:pt x="113" y="73"/>
                </a:lnTo>
                <a:lnTo>
                  <a:pt x="111" y="77"/>
                </a:lnTo>
                <a:lnTo>
                  <a:pt x="111" y="79"/>
                </a:lnTo>
                <a:lnTo>
                  <a:pt x="109" y="81"/>
                </a:lnTo>
                <a:lnTo>
                  <a:pt x="109" y="86"/>
                </a:lnTo>
                <a:lnTo>
                  <a:pt x="107" y="90"/>
                </a:lnTo>
                <a:lnTo>
                  <a:pt x="107" y="92"/>
                </a:lnTo>
                <a:lnTo>
                  <a:pt x="106" y="94"/>
                </a:lnTo>
                <a:lnTo>
                  <a:pt x="106" y="96"/>
                </a:lnTo>
                <a:lnTo>
                  <a:pt x="104" y="98"/>
                </a:lnTo>
                <a:lnTo>
                  <a:pt x="106" y="104"/>
                </a:lnTo>
                <a:lnTo>
                  <a:pt x="104" y="104"/>
                </a:lnTo>
                <a:lnTo>
                  <a:pt x="102" y="107"/>
                </a:lnTo>
                <a:lnTo>
                  <a:pt x="100" y="109"/>
                </a:lnTo>
                <a:lnTo>
                  <a:pt x="100" y="115"/>
                </a:lnTo>
                <a:lnTo>
                  <a:pt x="100" y="113"/>
                </a:lnTo>
                <a:lnTo>
                  <a:pt x="104" y="111"/>
                </a:lnTo>
                <a:lnTo>
                  <a:pt x="3" y="111"/>
                </a:lnTo>
                <a:lnTo>
                  <a:pt x="7" y="115"/>
                </a:lnTo>
                <a:lnTo>
                  <a:pt x="7" y="4"/>
                </a:lnTo>
                <a:lnTo>
                  <a:pt x="3" y="8"/>
                </a:lnTo>
                <a:lnTo>
                  <a:pt x="3" y="0"/>
                </a:lnTo>
                <a:lnTo>
                  <a:pt x="0" y="4"/>
                </a:lnTo>
                <a:lnTo>
                  <a:pt x="0" y="115"/>
                </a:lnTo>
                <a:lnTo>
                  <a:pt x="0" y="117"/>
                </a:lnTo>
                <a:lnTo>
                  <a:pt x="2" y="117"/>
                </a:lnTo>
                <a:lnTo>
                  <a:pt x="2" y="119"/>
                </a:lnTo>
                <a:lnTo>
                  <a:pt x="3" y="119"/>
                </a:lnTo>
                <a:lnTo>
                  <a:pt x="104" y="119"/>
                </a:lnTo>
                <a:lnTo>
                  <a:pt x="106" y="119"/>
                </a:lnTo>
                <a:lnTo>
                  <a:pt x="107" y="117"/>
                </a:lnTo>
                <a:lnTo>
                  <a:pt x="107" y="115"/>
                </a:lnTo>
                <a:lnTo>
                  <a:pt x="107" y="113"/>
                </a:lnTo>
                <a:lnTo>
                  <a:pt x="109" y="111"/>
                </a:lnTo>
                <a:lnTo>
                  <a:pt x="107" y="107"/>
                </a:lnTo>
                <a:lnTo>
                  <a:pt x="109" y="107"/>
                </a:lnTo>
                <a:lnTo>
                  <a:pt x="111" y="102"/>
                </a:lnTo>
                <a:lnTo>
                  <a:pt x="113" y="100"/>
                </a:lnTo>
                <a:lnTo>
                  <a:pt x="113" y="98"/>
                </a:lnTo>
                <a:lnTo>
                  <a:pt x="114" y="96"/>
                </a:lnTo>
                <a:lnTo>
                  <a:pt x="114" y="90"/>
                </a:lnTo>
                <a:lnTo>
                  <a:pt x="116" y="86"/>
                </a:lnTo>
                <a:lnTo>
                  <a:pt x="116" y="84"/>
                </a:lnTo>
                <a:lnTo>
                  <a:pt x="118" y="83"/>
                </a:lnTo>
                <a:lnTo>
                  <a:pt x="118" y="77"/>
                </a:lnTo>
                <a:lnTo>
                  <a:pt x="120" y="73"/>
                </a:lnTo>
                <a:lnTo>
                  <a:pt x="120" y="71"/>
                </a:lnTo>
                <a:lnTo>
                  <a:pt x="120" y="69"/>
                </a:lnTo>
                <a:lnTo>
                  <a:pt x="121" y="67"/>
                </a:lnTo>
                <a:lnTo>
                  <a:pt x="121" y="58"/>
                </a:lnTo>
                <a:lnTo>
                  <a:pt x="123" y="54"/>
                </a:lnTo>
                <a:lnTo>
                  <a:pt x="123" y="48"/>
                </a:lnTo>
                <a:lnTo>
                  <a:pt x="125" y="46"/>
                </a:lnTo>
                <a:lnTo>
                  <a:pt x="125" y="35"/>
                </a:lnTo>
                <a:lnTo>
                  <a:pt x="126" y="33"/>
                </a:lnTo>
                <a:lnTo>
                  <a:pt x="126" y="21"/>
                </a:lnTo>
                <a:lnTo>
                  <a:pt x="128" y="19"/>
                </a:lnTo>
                <a:lnTo>
                  <a:pt x="126" y="6"/>
                </a:lnTo>
                <a:lnTo>
                  <a:pt x="126" y="8"/>
                </a:lnTo>
                <a:lnTo>
                  <a:pt x="130" y="4"/>
                </a:lnTo>
                <a:lnTo>
                  <a:pt x="130" y="2"/>
                </a:lnTo>
                <a:lnTo>
                  <a:pt x="128" y="2"/>
                </a:lnTo>
                <a:lnTo>
                  <a:pt x="128" y="0"/>
                </a:lnTo>
                <a:lnTo>
                  <a:pt x="126" y="0"/>
                </a:lnTo>
                <a:lnTo>
                  <a:pt x="3" y="0"/>
                </a:lnTo>
                <a:lnTo>
                  <a:pt x="3" y="8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7" name="Freeform 192"/>
          <p:cNvSpPr>
            <a:spLocks/>
          </p:cNvSpPr>
          <p:nvPr/>
        </p:nvSpPr>
        <p:spPr bwMode="auto">
          <a:xfrm>
            <a:off x="6097588" y="3927475"/>
            <a:ext cx="252412" cy="457200"/>
          </a:xfrm>
          <a:custGeom>
            <a:avLst/>
            <a:gdLst>
              <a:gd name="T0" fmla="*/ 19 w 121"/>
              <a:gd name="T1" fmla="*/ 0 h 276"/>
              <a:gd name="T2" fmla="*/ 12 w 121"/>
              <a:gd name="T3" fmla="*/ 2 h 276"/>
              <a:gd name="T4" fmla="*/ 7 w 121"/>
              <a:gd name="T5" fmla="*/ 6 h 276"/>
              <a:gd name="T6" fmla="*/ 2 w 121"/>
              <a:gd name="T7" fmla="*/ 14 h 276"/>
              <a:gd name="T8" fmla="*/ 0 w 121"/>
              <a:gd name="T9" fmla="*/ 21 h 276"/>
              <a:gd name="T10" fmla="*/ 21 w 121"/>
              <a:gd name="T11" fmla="*/ 255 h 276"/>
              <a:gd name="T12" fmla="*/ 22 w 121"/>
              <a:gd name="T13" fmla="*/ 263 h 276"/>
              <a:gd name="T14" fmla="*/ 26 w 121"/>
              <a:gd name="T15" fmla="*/ 271 h 276"/>
              <a:gd name="T16" fmla="*/ 33 w 121"/>
              <a:gd name="T17" fmla="*/ 275 h 276"/>
              <a:gd name="T18" fmla="*/ 40 w 121"/>
              <a:gd name="T19" fmla="*/ 276 h 276"/>
              <a:gd name="T20" fmla="*/ 119 w 121"/>
              <a:gd name="T21" fmla="*/ 276 h 276"/>
              <a:gd name="T22" fmla="*/ 121 w 121"/>
              <a:gd name="T23" fmla="*/ 275 h 276"/>
              <a:gd name="T24" fmla="*/ 121 w 121"/>
              <a:gd name="T25" fmla="*/ 271 h 276"/>
              <a:gd name="T26" fmla="*/ 119 w 121"/>
              <a:gd name="T27" fmla="*/ 257 h 276"/>
              <a:gd name="T28" fmla="*/ 116 w 121"/>
              <a:gd name="T29" fmla="*/ 236 h 276"/>
              <a:gd name="T30" fmla="*/ 111 w 121"/>
              <a:gd name="T31" fmla="*/ 213 h 276"/>
              <a:gd name="T32" fmla="*/ 106 w 121"/>
              <a:gd name="T33" fmla="*/ 188 h 276"/>
              <a:gd name="T34" fmla="*/ 102 w 121"/>
              <a:gd name="T35" fmla="*/ 167 h 276"/>
              <a:gd name="T36" fmla="*/ 99 w 121"/>
              <a:gd name="T37" fmla="*/ 154 h 276"/>
              <a:gd name="T38" fmla="*/ 97 w 121"/>
              <a:gd name="T39" fmla="*/ 150 h 276"/>
              <a:gd name="T40" fmla="*/ 97 w 121"/>
              <a:gd name="T41" fmla="*/ 148 h 276"/>
              <a:gd name="T42" fmla="*/ 95 w 121"/>
              <a:gd name="T43" fmla="*/ 138 h 276"/>
              <a:gd name="T44" fmla="*/ 92 w 121"/>
              <a:gd name="T45" fmla="*/ 119 h 276"/>
              <a:gd name="T46" fmla="*/ 87 w 121"/>
              <a:gd name="T47" fmla="*/ 96 h 276"/>
              <a:gd name="T48" fmla="*/ 80 w 121"/>
              <a:gd name="T49" fmla="*/ 69 h 276"/>
              <a:gd name="T50" fmla="*/ 73 w 121"/>
              <a:gd name="T51" fmla="*/ 44 h 276"/>
              <a:gd name="T52" fmla="*/ 67 w 121"/>
              <a:gd name="T53" fmla="*/ 21 h 276"/>
              <a:gd name="T54" fmla="*/ 60 w 121"/>
              <a:gd name="T55" fmla="*/ 6 h 276"/>
              <a:gd name="T56" fmla="*/ 59 w 121"/>
              <a:gd name="T57" fmla="*/ 2 h 276"/>
              <a:gd name="T58" fmla="*/ 57 w 121"/>
              <a:gd name="T59" fmla="*/ 0 h 276"/>
              <a:gd name="T60" fmla="*/ 19 w 121"/>
              <a:gd name="T61" fmla="*/ 0 h 27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1"/>
              <a:gd name="T94" fmla="*/ 0 h 276"/>
              <a:gd name="T95" fmla="*/ 121 w 121"/>
              <a:gd name="T96" fmla="*/ 276 h 27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1" h="276">
                <a:moveTo>
                  <a:pt x="19" y="0"/>
                </a:moveTo>
                <a:lnTo>
                  <a:pt x="12" y="2"/>
                </a:lnTo>
                <a:lnTo>
                  <a:pt x="7" y="6"/>
                </a:lnTo>
                <a:lnTo>
                  <a:pt x="2" y="14"/>
                </a:lnTo>
                <a:lnTo>
                  <a:pt x="0" y="21"/>
                </a:lnTo>
                <a:lnTo>
                  <a:pt x="21" y="255"/>
                </a:lnTo>
                <a:lnTo>
                  <a:pt x="22" y="263"/>
                </a:lnTo>
                <a:lnTo>
                  <a:pt x="26" y="271"/>
                </a:lnTo>
                <a:lnTo>
                  <a:pt x="33" y="275"/>
                </a:lnTo>
                <a:lnTo>
                  <a:pt x="40" y="276"/>
                </a:lnTo>
                <a:lnTo>
                  <a:pt x="119" y="276"/>
                </a:lnTo>
                <a:lnTo>
                  <a:pt x="121" y="275"/>
                </a:lnTo>
                <a:lnTo>
                  <a:pt x="121" y="271"/>
                </a:lnTo>
                <a:lnTo>
                  <a:pt x="119" y="257"/>
                </a:lnTo>
                <a:lnTo>
                  <a:pt x="116" y="236"/>
                </a:lnTo>
                <a:lnTo>
                  <a:pt x="111" y="213"/>
                </a:lnTo>
                <a:lnTo>
                  <a:pt x="106" y="188"/>
                </a:lnTo>
                <a:lnTo>
                  <a:pt x="102" y="167"/>
                </a:lnTo>
                <a:lnTo>
                  <a:pt x="99" y="154"/>
                </a:lnTo>
                <a:lnTo>
                  <a:pt x="97" y="150"/>
                </a:lnTo>
                <a:lnTo>
                  <a:pt x="97" y="148"/>
                </a:lnTo>
                <a:lnTo>
                  <a:pt x="95" y="138"/>
                </a:lnTo>
                <a:lnTo>
                  <a:pt x="92" y="119"/>
                </a:lnTo>
                <a:lnTo>
                  <a:pt x="87" y="96"/>
                </a:lnTo>
                <a:lnTo>
                  <a:pt x="80" y="69"/>
                </a:lnTo>
                <a:lnTo>
                  <a:pt x="73" y="44"/>
                </a:lnTo>
                <a:lnTo>
                  <a:pt x="67" y="21"/>
                </a:lnTo>
                <a:lnTo>
                  <a:pt x="60" y="6"/>
                </a:lnTo>
                <a:lnTo>
                  <a:pt x="59" y="2"/>
                </a:lnTo>
                <a:lnTo>
                  <a:pt x="57" y="0"/>
                </a:lnTo>
                <a:lnTo>
                  <a:pt x="19" y="0"/>
                </a:lnTo>
                <a:close/>
              </a:path>
            </a:pathLst>
          </a:custGeom>
          <a:solidFill>
            <a:srgbClr val="909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8" name="Freeform 193"/>
          <p:cNvSpPr>
            <a:spLocks/>
          </p:cNvSpPr>
          <p:nvPr/>
        </p:nvSpPr>
        <p:spPr bwMode="auto">
          <a:xfrm>
            <a:off x="6111875" y="3841750"/>
            <a:ext cx="103188" cy="177800"/>
          </a:xfrm>
          <a:custGeom>
            <a:avLst/>
            <a:gdLst>
              <a:gd name="T0" fmla="*/ 45 w 53"/>
              <a:gd name="T1" fmla="*/ 0 h 109"/>
              <a:gd name="T2" fmla="*/ 43 w 53"/>
              <a:gd name="T3" fmla="*/ 0 h 109"/>
              <a:gd name="T4" fmla="*/ 0 w 53"/>
              <a:gd name="T5" fmla="*/ 101 h 109"/>
              <a:gd name="T6" fmla="*/ 1 w 53"/>
              <a:gd name="T7" fmla="*/ 105 h 109"/>
              <a:gd name="T8" fmla="*/ 10 w 53"/>
              <a:gd name="T9" fmla="*/ 109 h 109"/>
              <a:gd name="T10" fmla="*/ 12 w 53"/>
              <a:gd name="T11" fmla="*/ 107 h 109"/>
              <a:gd name="T12" fmla="*/ 53 w 53"/>
              <a:gd name="T13" fmla="*/ 5 h 109"/>
              <a:gd name="T14" fmla="*/ 53 w 53"/>
              <a:gd name="T15" fmla="*/ 3 h 109"/>
              <a:gd name="T16" fmla="*/ 50 w 53"/>
              <a:gd name="T17" fmla="*/ 2 h 109"/>
              <a:gd name="T18" fmla="*/ 45 w 53"/>
              <a:gd name="T19" fmla="*/ 0 h 1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"/>
              <a:gd name="T31" fmla="*/ 0 h 109"/>
              <a:gd name="T32" fmla="*/ 53 w 53"/>
              <a:gd name="T33" fmla="*/ 109 h 10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" h="109">
                <a:moveTo>
                  <a:pt x="45" y="0"/>
                </a:moveTo>
                <a:lnTo>
                  <a:pt x="43" y="0"/>
                </a:lnTo>
                <a:lnTo>
                  <a:pt x="0" y="101"/>
                </a:lnTo>
                <a:lnTo>
                  <a:pt x="1" y="105"/>
                </a:lnTo>
                <a:lnTo>
                  <a:pt x="10" y="109"/>
                </a:lnTo>
                <a:lnTo>
                  <a:pt x="12" y="107"/>
                </a:lnTo>
                <a:lnTo>
                  <a:pt x="53" y="5"/>
                </a:lnTo>
                <a:lnTo>
                  <a:pt x="53" y="3"/>
                </a:lnTo>
                <a:lnTo>
                  <a:pt x="50" y="2"/>
                </a:lnTo>
                <a:lnTo>
                  <a:pt x="45" y="0"/>
                </a:lnTo>
                <a:close/>
              </a:path>
            </a:pathLst>
          </a:custGeom>
          <a:solidFill>
            <a:srgbClr val="909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9" name="Freeform 194"/>
          <p:cNvSpPr>
            <a:spLocks/>
          </p:cNvSpPr>
          <p:nvPr/>
        </p:nvSpPr>
        <p:spPr bwMode="auto">
          <a:xfrm>
            <a:off x="785813" y="4995863"/>
            <a:ext cx="5595937" cy="130175"/>
          </a:xfrm>
          <a:custGeom>
            <a:avLst/>
            <a:gdLst>
              <a:gd name="T0" fmla="*/ 0 w 2706"/>
              <a:gd name="T1" fmla="*/ 0 h 75"/>
              <a:gd name="T2" fmla="*/ 4 w 2706"/>
              <a:gd name="T3" fmla="*/ 75 h 75"/>
              <a:gd name="T4" fmla="*/ 2621 w 2706"/>
              <a:gd name="T5" fmla="*/ 75 h 75"/>
              <a:gd name="T6" fmla="*/ 2636 w 2706"/>
              <a:gd name="T7" fmla="*/ 71 h 75"/>
              <a:gd name="T8" fmla="*/ 2650 w 2706"/>
              <a:gd name="T9" fmla="*/ 61 h 75"/>
              <a:gd name="T10" fmla="*/ 2660 w 2706"/>
              <a:gd name="T11" fmla="*/ 46 h 75"/>
              <a:gd name="T12" fmla="*/ 2664 w 2706"/>
              <a:gd name="T13" fmla="*/ 29 h 75"/>
              <a:gd name="T14" fmla="*/ 2706 w 2706"/>
              <a:gd name="T15" fmla="*/ 0 h 75"/>
              <a:gd name="T16" fmla="*/ 0 w 2706"/>
              <a:gd name="T17" fmla="*/ 0 h 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06"/>
              <a:gd name="T28" fmla="*/ 0 h 75"/>
              <a:gd name="T29" fmla="*/ 2706 w 2706"/>
              <a:gd name="T30" fmla="*/ 75 h 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06" h="75">
                <a:moveTo>
                  <a:pt x="0" y="0"/>
                </a:moveTo>
                <a:lnTo>
                  <a:pt x="4" y="75"/>
                </a:lnTo>
                <a:lnTo>
                  <a:pt x="2621" y="75"/>
                </a:lnTo>
                <a:lnTo>
                  <a:pt x="2636" y="71"/>
                </a:lnTo>
                <a:lnTo>
                  <a:pt x="2650" y="61"/>
                </a:lnTo>
                <a:lnTo>
                  <a:pt x="2660" y="46"/>
                </a:lnTo>
                <a:lnTo>
                  <a:pt x="2664" y="29"/>
                </a:lnTo>
                <a:lnTo>
                  <a:pt x="2706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0" name="Freeform 195"/>
          <p:cNvSpPr>
            <a:spLocks/>
          </p:cNvSpPr>
          <p:nvPr/>
        </p:nvSpPr>
        <p:spPr bwMode="auto">
          <a:xfrm>
            <a:off x="776288" y="4992688"/>
            <a:ext cx="5613400" cy="128587"/>
          </a:xfrm>
          <a:custGeom>
            <a:avLst/>
            <a:gdLst>
              <a:gd name="T0" fmla="*/ 0 w 2712"/>
              <a:gd name="T1" fmla="*/ 52 h 83"/>
              <a:gd name="T2" fmla="*/ 2 w 2712"/>
              <a:gd name="T3" fmla="*/ 75 h 83"/>
              <a:gd name="T4" fmla="*/ 3 w 2712"/>
              <a:gd name="T5" fmla="*/ 79 h 83"/>
              <a:gd name="T6" fmla="*/ 5 w 2712"/>
              <a:gd name="T7" fmla="*/ 83 h 83"/>
              <a:gd name="T8" fmla="*/ 2625 w 2712"/>
              <a:gd name="T9" fmla="*/ 81 h 83"/>
              <a:gd name="T10" fmla="*/ 2636 w 2712"/>
              <a:gd name="T11" fmla="*/ 79 h 83"/>
              <a:gd name="T12" fmla="*/ 2641 w 2712"/>
              <a:gd name="T13" fmla="*/ 77 h 83"/>
              <a:gd name="T14" fmla="*/ 2644 w 2712"/>
              <a:gd name="T15" fmla="*/ 75 h 83"/>
              <a:gd name="T16" fmla="*/ 2650 w 2712"/>
              <a:gd name="T17" fmla="*/ 71 h 83"/>
              <a:gd name="T18" fmla="*/ 2660 w 2712"/>
              <a:gd name="T19" fmla="*/ 62 h 83"/>
              <a:gd name="T20" fmla="*/ 2663 w 2712"/>
              <a:gd name="T21" fmla="*/ 56 h 83"/>
              <a:gd name="T22" fmla="*/ 2665 w 2712"/>
              <a:gd name="T23" fmla="*/ 52 h 83"/>
              <a:gd name="T24" fmla="*/ 2667 w 2712"/>
              <a:gd name="T25" fmla="*/ 48 h 83"/>
              <a:gd name="T26" fmla="*/ 2669 w 2712"/>
              <a:gd name="T27" fmla="*/ 44 h 83"/>
              <a:gd name="T28" fmla="*/ 2670 w 2712"/>
              <a:gd name="T29" fmla="*/ 33 h 83"/>
              <a:gd name="T30" fmla="*/ 2670 w 2712"/>
              <a:gd name="T31" fmla="*/ 33 h 83"/>
              <a:gd name="T32" fmla="*/ 2670 w 2712"/>
              <a:gd name="T33" fmla="*/ 35 h 83"/>
              <a:gd name="T34" fmla="*/ 2674 w 2712"/>
              <a:gd name="T35" fmla="*/ 29 h 83"/>
              <a:gd name="T36" fmla="*/ 2679 w 2712"/>
              <a:gd name="T37" fmla="*/ 27 h 83"/>
              <a:gd name="T38" fmla="*/ 2681 w 2712"/>
              <a:gd name="T39" fmla="*/ 27 h 83"/>
              <a:gd name="T40" fmla="*/ 2684 w 2712"/>
              <a:gd name="T41" fmla="*/ 21 h 83"/>
              <a:gd name="T42" fmla="*/ 2688 w 2712"/>
              <a:gd name="T43" fmla="*/ 21 h 83"/>
              <a:gd name="T44" fmla="*/ 2691 w 2712"/>
              <a:gd name="T45" fmla="*/ 19 h 83"/>
              <a:gd name="T46" fmla="*/ 2696 w 2712"/>
              <a:gd name="T47" fmla="*/ 16 h 83"/>
              <a:gd name="T48" fmla="*/ 2702 w 2712"/>
              <a:gd name="T49" fmla="*/ 12 h 83"/>
              <a:gd name="T50" fmla="*/ 2707 w 2712"/>
              <a:gd name="T51" fmla="*/ 8 h 83"/>
              <a:gd name="T52" fmla="*/ 2710 w 2712"/>
              <a:gd name="T53" fmla="*/ 6 h 83"/>
              <a:gd name="T54" fmla="*/ 2712 w 2712"/>
              <a:gd name="T55" fmla="*/ 2 h 83"/>
              <a:gd name="T56" fmla="*/ 2710 w 2712"/>
              <a:gd name="T57" fmla="*/ 0 h 83"/>
              <a:gd name="T58" fmla="*/ 0 w 2712"/>
              <a:gd name="T59" fmla="*/ 4 h 83"/>
              <a:gd name="T60" fmla="*/ 3 w 2712"/>
              <a:gd name="T61" fmla="*/ 8 h 83"/>
              <a:gd name="T62" fmla="*/ 2707 w 2712"/>
              <a:gd name="T63" fmla="*/ 0 h 83"/>
              <a:gd name="T64" fmla="*/ 2703 w 2712"/>
              <a:gd name="T65" fmla="*/ 0 h 83"/>
              <a:gd name="T66" fmla="*/ 2698 w 2712"/>
              <a:gd name="T67" fmla="*/ 4 h 83"/>
              <a:gd name="T68" fmla="*/ 2693 w 2712"/>
              <a:gd name="T69" fmla="*/ 8 h 83"/>
              <a:gd name="T70" fmla="*/ 2688 w 2712"/>
              <a:gd name="T71" fmla="*/ 12 h 83"/>
              <a:gd name="T72" fmla="*/ 2684 w 2712"/>
              <a:gd name="T73" fmla="*/ 14 h 83"/>
              <a:gd name="T74" fmla="*/ 2681 w 2712"/>
              <a:gd name="T75" fmla="*/ 17 h 83"/>
              <a:gd name="T76" fmla="*/ 2679 w 2712"/>
              <a:gd name="T77" fmla="*/ 17 h 83"/>
              <a:gd name="T78" fmla="*/ 2676 w 2712"/>
              <a:gd name="T79" fmla="*/ 21 h 83"/>
              <a:gd name="T80" fmla="*/ 2674 w 2712"/>
              <a:gd name="T81" fmla="*/ 21 h 83"/>
              <a:gd name="T82" fmla="*/ 2670 w 2712"/>
              <a:gd name="T83" fmla="*/ 25 h 83"/>
              <a:gd name="T84" fmla="*/ 2669 w 2712"/>
              <a:gd name="T85" fmla="*/ 25 h 83"/>
              <a:gd name="T86" fmla="*/ 2665 w 2712"/>
              <a:gd name="T87" fmla="*/ 29 h 83"/>
              <a:gd name="T88" fmla="*/ 2665 w 2712"/>
              <a:gd name="T89" fmla="*/ 29 h 83"/>
              <a:gd name="T90" fmla="*/ 2663 w 2712"/>
              <a:gd name="T91" fmla="*/ 31 h 83"/>
              <a:gd name="T92" fmla="*/ 2665 w 2712"/>
              <a:gd name="T93" fmla="*/ 31 h 83"/>
              <a:gd name="T94" fmla="*/ 2662 w 2712"/>
              <a:gd name="T95" fmla="*/ 40 h 83"/>
              <a:gd name="T96" fmla="*/ 2660 w 2712"/>
              <a:gd name="T97" fmla="*/ 44 h 83"/>
              <a:gd name="T98" fmla="*/ 2658 w 2712"/>
              <a:gd name="T99" fmla="*/ 48 h 83"/>
              <a:gd name="T100" fmla="*/ 2657 w 2712"/>
              <a:gd name="T101" fmla="*/ 52 h 83"/>
              <a:gd name="T102" fmla="*/ 2653 w 2712"/>
              <a:gd name="T103" fmla="*/ 58 h 83"/>
              <a:gd name="T104" fmla="*/ 2646 w 2712"/>
              <a:gd name="T105" fmla="*/ 63 h 83"/>
              <a:gd name="T106" fmla="*/ 2641 w 2712"/>
              <a:gd name="T107" fmla="*/ 67 h 83"/>
              <a:gd name="T108" fmla="*/ 2637 w 2712"/>
              <a:gd name="T109" fmla="*/ 69 h 83"/>
              <a:gd name="T110" fmla="*/ 2632 w 2712"/>
              <a:gd name="T111" fmla="*/ 73 h 83"/>
              <a:gd name="T112" fmla="*/ 2622 w 2712"/>
              <a:gd name="T113" fmla="*/ 77 h 83"/>
              <a:gd name="T114" fmla="*/ 7 w 2712"/>
              <a:gd name="T115" fmla="*/ 75 h 83"/>
              <a:gd name="T116" fmla="*/ 10 w 2712"/>
              <a:gd name="T117" fmla="*/ 77 h 83"/>
              <a:gd name="T118" fmla="*/ 9 w 2712"/>
              <a:gd name="T119" fmla="*/ 50 h 83"/>
              <a:gd name="T120" fmla="*/ 7 w 2712"/>
              <a:gd name="T121" fmla="*/ 4 h 8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12"/>
              <a:gd name="T184" fmla="*/ 0 h 83"/>
              <a:gd name="T185" fmla="*/ 2712 w 2712"/>
              <a:gd name="T186" fmla="*/ 83 h 8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12" h="83">
                <a:moveTo>
                  <a:pt x="0" y="4"/>
                </a:moveTo>
                <a:lnTo>
                  <a:pt x="0" y="52"/>
                </a:lnTo>
                <a:lnTo>
                  <a:pt x="2" y="54"/>
                </a:lnTo>
                <a:lnTo>
                  <a:pt x="2" y="75"/>
                </a:lnTo>
                <a:lnTo>
                  <a:pt x="3" y="81"/>
                </a:lnTo>
                <a:lnTo>
                  <a:pt x="3" y="79"/>
                </a:lnTo>
                <a:lnTo>
                  <a:pt x="3" y="81"/>
                </a:lnTo>
                <a:lnTo>
                  <a:pt x="5" y="83"/>
                </a:lnTo>
                <a:lnTo>
                  <a:pt x="2624" y="83"/>
                </a:lnTo>
                <a:lnTo>
                  <a:pt x="2625" y="81"/>
                </a:lnTo>
                <a:lnTo>
                  <a:pt x="2632" y="81"/>
                </a:lnTo>
                <a:lnTo>
                  <a:pt x="2636" y="79"/>
                </a:lnTo>
                <a:lnTo>
                  <a:pt x="2639" y="79"/>
                </a:lnTo>
                <a:lnTo>
                  <a:pt x="2641" y="77"/>
                </a:lnTo>
                <a:lnTo>
                  <a:pt x="2643" y="77"/>
                </a:lnTo>
                <a:lnTo>
                  <a:pt x="2644" y="75"/>
                </a:lnTo>
                <a:lnTo>
                  <a:pt x="2646" y="75"/>
                </a:lnTo>
                <a:lnTo>
                  <a:pt x="2650" y="71"/>
                </a:lnTo>
                <a:lnTo>
                  <a:pt x="2651" y="71"/>
                </a:lnTo>
                <a:lnTo>
                  <a:pt x="2660" y="62"/>
                </a:lnTo>
                <a:lnTo>
                  <a:pt x="2660" y="60"/>
                </a:lnTo>
                <a:lnTo>
                  <a:pt x="2663" y="56"/>
                </a:lnTo>
                <a:lnTo>
                  <a:pt x="2663" y="54"/>
                </a:lnTo>
                <a:lnTo>
                  <a:pt x="2665" y="52"/>
                </a:lnTo>
                <a:lnTo>
                  <a:pt x="2665" y="50"/>
                </a:lnTo>
                <a:lnTo>
                  <a:pt x="2667" y="48"/>
                </a:lnTo>
                <a:lnTo>
                  <a:pt x="2667" y="46"/>
                </a:lnTo>
                <a:lnTo>
                  <a:pt x="2669" y="44"/>
                </a:lnTo>
                <a:lnTo>
                  <a:pt x="2669" y="35"/>
                </a:lnTo>
                <a:lnTo>
                  <a:pt x="2670" y="33"/>
                </a:lnTo>
                <a:lnTo>
                  <a:pt x="2669" y="37"/>
                </a:lnTo>
                <a:lnTo>
                  <a:pt x="2670" y="33"/>
                </a:lnTo>
                <a:lnTo>
                  <a:pt x="2669" y="33"/>
                </a:lnTo>
                <a:lnTo>
                  <a:pt x="2670" y="35"/>
                </a:lnTo>
                <a:lnTo>
                  <a:pt x="2674" y="31"/>
                </a:lnTo>
                <a:lnTo>
                  <a:pt x="2674" y="29"/>
                </a:lnTo>
                <a:lnTo>
                  <a:pt x="2676" y="31"/>
                </a:lnTo>
                <a:lnTo>
                  <a:pt x="2679" y="27"/>
                </a:lnTo>
                <a:lnTo>
                  <a:pt x="2679" y="25"/>
                </a:lnTo>
                <a:lnTo>
                  <a:pt x="2681" y="27"/>
                </a:lnTo>
                <a:lnTo>
                  <a:pt x="2684" y="23"/>
                </a:lnTo>
                <a:lnTo>
                  <a:pt x="2684" y="21"/>
                </a:lnTo>
                <a:lnTo>
                  <a:pt x="2686" y="23"/>
                </a:lnTo>
                <a:lnTo>
                  <a:pt x="2688" y="21"/>
                </a:lnTo>
                <a:lnTo>
                  <a:pt x="2689" y="21"/>
                </a:lnTo>
                <a:lnTo>
                  <a:pt x="2691" y="19"/>
                </a:lnTo>
                <a:lnTo>
                  <a:pt x="2693" y="19"/>
                </a:lnTo>
                <a:lnTo>
                  <a:pt x="2696" y="16"/>
                </a:lnTo>
                <a:lnTo>
                  <a:pt x="2698" y="16"/>
                </a:lnTo>
                <a:lnTo>
                  <a:pt x="2702" y="12"/>
                </a:lnTo>
                <a:lnTo>
                  <a:pt x="2703" y="12"/>
                </a:lnTo>
                <a:lnTo>
                  <a:pt x="2707" y="8"/>
                </a:lnTo>
                <a:lnTo>
                  <a:pt x="2710" y="8"/>
                </a:lnTo>
                <a:lnTo>
                  <a:pt x="2710" y="6"/>
                </a:lnTo>
                <a:lnTo>
                  <a:pt x="2712" y="6"/>
                </a:lnTo>
                <a:lnTo>
                  <a:pt x="2712" y="2"/>
                </a:lnTo>
                <a:lnTo>
                  <a:pt x="2710" y="2"/>
                </a:lnTo>
                <a:lnTo>
                  <a:pt x="2710" y="0"/>
                </a:lnTo>
                <a:lnTo>
                  <a:pt x="3" y="0"/>
                </a:lnTo>
                <a:lnTo>
                  <a:pt x="0" y="4"/>
                </a:lnTo>
                <a:lnTo>
                  <a:pt x="7" y="4"/>
                </a:lnTo>
                <a:lnTo>
                  <a:pt x="3" y="8"/>
                </a:lnTo>
                <a:lnTo>
                  <a:pt x="2709" y="8"/>
                </a:lnTo>
                <a:lnTo>
                  <a:pt x="2707" y="0"/>
                </a:lnTo>
                <a:lnTo>
                  <a:pt x="2709" y="0"/>
                </a:lnTo>
                <a:lnTo>
                  <a:pt x="2703" y="0"/>
                </a:lnTo>
                <a:lnTo>
                  <a:pt x="2700" y="4"/>
                </a:lnTo>
                <a:lnTo>
                  <a:pt x="2698" y="4"/>
                </a:lnTo>
                <a:lnTo>
                  <a:pt x="2695" y="8"/>
                </a:lnTo>
                <a:lnTo>
                  <a:pt x="2693" y="8"/>
                </a:lnTo>
                <a:lnTo>
                  <a:pt x="2689" y="12"/>
                </a:lnTo>
                <a:lnTo>
                  <a:pt x="2688" y="12"/>
                </a:lnTo>
                <a:lnTo>
                  <a:pt x="2686" y="14"/>
                </a:lnTo>
                <a:lnTo>
                  <a:pt x="2684" y="14"/>
                </a:lnTo>
                <a:lnTo>
                  <a:pt x="2683" y="16"/>
                </a:lnTo>
                <a:lnTo>
                  <a:pt x="2681" y="17"/>
                </a:lnTo>
                <a:lnTo>
                  <a:pt x="2681" y="19"/>
                </a:lnTo>
                <a:lnTo>
                  <a:pt x="2679" y="17"/>
                </a:lnTo>
                <a:lnTo>
                  <a:pt x="2677" y="19"/>
                </a:lnTo>
                <a:lnTo>
                  <a:pt x="2676" y="21"/>
                </a:lnTo>
                <a:lnTo>
                  <a:pt x="2676" y="23"/>
                </a:lnTo>
                <a:lnTo>
                  <a:pt x="2674" y="21"/>
                </a:lnTo>
                <a:lnTo>
                  <a:pt x="2672" y="23"/>
                </a:lnTo>
                <a:lnTo>
                  <a:pt x="2670" y="25"/>
                </a:lnTo>
                <a:lnTo>
                  <a:pt x="2670" y="27"/>
                </a:lnTo>
                <a:lnTo>
                  <a:pt x="2669" y="25"/>
                </a:lnTo>
                <a:lnTo>
                  <a:pt x="2667" y="27"/>
                </a:lnTo>
                <a:lnTo>
                  <a:pt x="2665" y="29"/>
                </a:lnTo>
                <a:lnTo>
                  <a:pt x="2663" y="33"/>
                </a:lnTo>
                <a:lnTo>
                  <a:pt x="2665" y="29"/>
                </a:lnTo>
                <a:lnTo>
                  <a:pt x="2665" y="31"/>
                </a:lnTo>
                <a:lnTo>
                  <a:pt x="2663" y="31"/>
                </a:lnTo>
                <a:lnTo>
                  <a:pt x="2663" y="33"/>
                </a:lnTo>
                <a:lnTo>
                  <a:pt x="2665" y="31"/>
                </a:lnTo>
                <a:lnTo>
                  <a:pt x="2662" y="33"/>
                </a:lnTo>
                <a:lnTo>
                  <a:pt x="2662" y="40"/>
                </a:lnTo>
                <a:lnTo>
                  <a:pt x="2660" y="42"/>
                </a:lnTo>
                <a:lnTo>
                  <a:pt x="2660" y="44"/>
                </a:lnTo>
                <a:lnTo>
                  <a:pt x="2658" y="46"/>
                </a:lnTo>
                <a:lnTo>
                  <a:pt x="2658" y="48"/>
                </a:lnTo>
                <a:lnTo>
                  <a:pt x="2657" y="50"/>
                </a:lnTo>
                <a:lnTo>
                  <a:pt x="2657" y="52"/>
                </a:lnTo>
                <a:lnTo>
                  <a:pt x="2653" y="56"/>
                </a:lnTo>
                <a:lnTo>
                  <a:pt x="2653" y="58"/>
                </a:lnTo>
                <a:lnTo>
                  <a:pt x="2648" y="63"/>
                </a:lnTo>
                <a:lnTo>
                  <a:pt x="2646" y="63"/>
                </a:lnTo>
                <a:lnTo>
                  <a:pt x="2643" y="67"/>
                </a:lnTo>
                <a:lnTo>
                  <a:pt x="2641" y="67"/>
                </a:lnTo>
                <a:lnTo>
                  <a:pt x="2639" y="69"/>
                </a:lnTo>
                <a:lnTo>
                  <a:pt x="2637" y="69"/>
                </a:lnTo>
                <a:lnTo>
                  <a:pt x="2636" y="71"/>
                </a:lnTo>
                <a:lnTo>
                  <a:pt x="2632" y="73"/>
                </a:lnTo>
                <a:lnTo>
                  <a:pt x="2624" y="73"/>
                </a:lnTo>
                <a:lnTo>
                  <a:pt x="2622" y="77"/>
                </a:lnTo>
                <a:lnTo>
                  <a:pt x="2624" y="75"/>
                </a:lnTo>
                <a:lnTo>
                  <a:pt x="7" y="75"/>
                </a:lnTo>
                <a:lnTo>
                  <a:pt x="10" y="79"/>
                </a:lnTo>
                <a:lnTo>
                  <a:pt x="10" y="77"/>
                </a:lnTo>
                <a:lnTo>
                  <a:pt x="9" y="75"/>
                </a:lnTo>
                <a:lnTo>
                  <a:pt x="9" y="50"/>
                </a:lnTo>
                <a:lnTo>
                  <a:pt x="7" y="48"/>
                </a:lnTo>
                <a:lnTo>
                  <a:pt x="7" y="4"/>
                </a:lnTo>
                <a:lnTo>
                  <a:pt x="0" y="4"/>
                </a:lnTo>
                <a:close/>
              </a:path>
            </a:pathLst>
          </a:custGeom>
          <a:solidFill>
            <a:srgbClr val="909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1" name="Freeform 196"/>
          <p:cNvSpPr>
            <a:spLocks/>
          </p:cNvSpPr>
          <p:nvPr/>
        </p:nvSpPr>
        <p:spPr bwMode="auto">
          <a:xfrm>
            <a:off x="1119188" y="3773488"/>
            <a:ext cx="5054600" cy="1233487"/>
          </a:xfrm>
          <a:custGeom>
            <a:avLst/>
            <a:gdLst>
              <a:gd name="T0" fmla="*/ 4 w 2442"/>
              <a:gd name="T1" fmla="*/ 98 h 748"/>
              <a:gd name="T2" fmla="*/ 0 w 2442"/>
              <a:gd name="T3" fmla="*/ 0 h 748"/>
              <a:gd name="T4" fmla="*/ 724 w 2442"/>
              <a:gd name="T5" fmla="*/ 0 h 748"/>
              <a:gd name="T6" fmla="*/ 904 w 2442"/>
              <a:gd name="T7" fmla="*/ 2 h 748"/>
              <a:gd name="T8" fmla="*/ 2269 w 2442"/>
              <a:gd name="T9" fmla="*/ 2 h 748"/>
              <a:gd name="T10" fmla="*/ 2300 w 2442"/>
              <a:gd name="T11" fmla="*/ 6 h 748"/>
              <a:gd name="T12" fmla="*/ 2326 w 2442"/>
              <a:gd name="T13" fmla="*/ 13 h 748"/>
              <a:gd name="T14" fmla="*/ 2347 w 2442"/>
              <a:gd name="T15" fmla="*/ 27 h 748"/>
              <a:gd name="T16" fmla="*/ 2364 w 2442"/>
              <a:gd name="T17" fmla="*/ 46 h 748"/>
              <a:gd name="T18" fmla="*/ 2378 w 2442"/>
              <a:gd name="T19" fmla="*/ 71 h 748"/>
              <a:gd name="T20" fmla="*/ 2390 w 2442"/>
              <a:gd name="T21" fmla="*/ 100 h 748"/>
              <a:gd name="T22" fmla="*/ 2397 w 2442"/>
              <a:gd name="T23" fmla="*/ 132 h 748"/>
              <a:gd name="T24" fmla="*/ 2402 w 2442"/>
              <a:gd name="T25" fmla="*/ 171 h 748"/>
              <a:gd name="T26" fmla="*/ 2406 w 2442"/>
              <a:gd name="T27" fmla="*/ 209 h 748"/>
              <a:gd name="T28" fmla="*/ 2409 w 2442"/>
              <a:gd name="T29" fmla="*/ 251 h 748"/>
              <a:gd name="T30" fmla="*/ 2416 w 2442"/>
              <a:gd name="T31" fmla="*/ 341 h 748"/>
              <a:gd name="T32" fmla="*/ 2428 w 2442"/>
              <a:gd name="T33" fmla="*/ 531 h 748"/>
              <a:gd name="T34" fmla="*/ 2432 w 2442"/>
              <a:gd name="T35" fmla="*/ 575 h 748"/>
              <a:gd name="T36" fmla="*/ 2433 w 2442"/>
              <a:gd name="T37" fmla="*/ 616 h 748"/>
              <a:gd name="T38" fmla="*/ 2437 w 2442"/>
              <a:gd name="T39" fmla="*/ 652 h 748"/>
              <a:gd name="T40" fmla="*/ 2438 w 2442"/>
              <a:gd name="T41" fmla="*/ 685 h 748"/>
              <a:gd name="T42" fmla="*/ 2440 w 2442"/>
              <a:gd name="T43" fmla="*/ 711 h 748"/>
              <a:gd name="T44" fmla="*/ 2440 w 2442"/>
              <a:gd name="T45" fmla="*/ 731 h 748"/>
              <a:gd name="T46" fmla="*/ 2442 w 2442"/>
              <a:gd name="T47" fmla="*/ 744 h 748"/>
              <a:gd name="T48" fmla="*/ 2442 w 2442"/>
              <a:gd name="T49" fmla="*/ 748 h 748"/>
              <a:gd name="T50" fmla="*/ 2367 w 2442"/>
              <a:gd name="T51" fmla="*/ 748 h 748"/>
              <a:gd name="T52" fmla="*/ 2367 w 2442"/>
              <a:gd name="T53" fmla="*/ 744 h 748"/>
              <a:gd name="T54" fmla="*/ 2366 w 2442"/>
              <a:gd name="T55" fmla="*/ 731 h 748"/>
              <a:gd name="T56" fmla="*/ 2364 w 2442"/>
              <a:gd name="T57" fmla="*/ 711 h 748"/>
              <a:gd name="T58" fmla="*/ 2362 w 2442"/>
              <a:gd name="T59" fmla="*/ 686 h 748"/>
              <a:gd name="T60" fmla="*/ 2360 w 2442"/>
              <a:gd name="T61" fmla="*/ 656 h 748"/>
              <a:gd name="T62" fmla="*/ 2357 w 2442"/>
              <a:gd name="T63" fmla="*/ 621 h 748"/>
              <a:gd name="T64" fmla="*/ 2350 w 2442"/>
              <a:gd name="T65" fmla="*/ 541 h 748"/>
              <a:gd name="T66" fmla="*/ 2334 w 2442"/>
              <a:gd name="T67" fmla="*/ 360 h 748"/>
              <a:gd name="T68" fmla="*/ 2326 w 2442"/>
              <a:gd name="T69" fmla="*/ 274 h 748"/>
              <a:gd name="T70" fmla="*/ 2322 w 2442"/>
              <a:gd name="T71" fmla="*/ 234 h 748"/>
              <a:gd name="T72" fmla="*/ 2319 w 2442"/>
              <a:gd name="T73" fmla="*/ 199 h 748"/>
              <a:gd name="T74" fmla="*/ 2315 w 2442"/>
              <a:gd name="T75" fmla="*/ 176 h 748"/>
              <a:gd name="T76" fmla="*/ 2308 w 2442"/>
              <a:gd name="T77" fmla="*/ 157 h 748"/>
              <a:gd name="T78" fmla="*/ 2298 w 2442"/>
              <a:gd name="T79" fmla="*/ 140 h 748"/>
              <a:gd name="T80" fmla="*/ 2286 w 2442"/>
              <a:gd name="T81" fmla="*/ 125 h 748"/>
              <a:gd name="T82" fmla="*/ 2270 w 2442"/>
              <a:gd name="T83" fmla="*/ 113 h 748"/>
              <a:gd name="T84" fmla="*/ 2253 w 2442"/>
              <a:gd name="T85" fmla="*/ 105 h 748"/>
              <a:gd name="T86" fmla="*/ 2232 w 2442"/>
              <a:gd name="T87" fmla="*/ 100 h 748"/>
              <a:gd name="T88" fmla="*/ 2211 w 2442"/>
              <a:gd name="T89" fmla="*/ 98 h 748"/>
              <a:gd name="T90" fmla="*/ 2022 w 2442"/>
              <a:gd name="T91" fmla="*/ 98 h 748"/>
              <a:gd name="T92" fmla="*/ 1949 w 2442"/>
              <a:gd name="T93" fmla="*/ 96 h 748"/>
              <a:gd name="T94" fmla="*/ 548 w 2442"/>
              <a:gd name="T95" fmla="*/ 96 h 748"/>
              <a:gd name="T96" fmla="*/ 472 w 2442"/>
              <a:gd name="T97" fmla="*/ 98 h 748"/>
              <a:gd name="T98" fmla="*/ 4 w 2442"/>
              <a:gd name="T99" fmla="*/ 98 h 74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442"/>
              <a:gd name="T151" fmla="*/ 0 h 748"/>
              <a:gd name="T152" fmla="*/ 2442 w 2442"/>
              <a:gd name="T153" fmla="*/ 748 h 74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442" h="748">
                <a:moveTo>
                  <a:pt x="4" y="98"/>
                </a:moveTo>
                <a:lnTo>
                  <a:pt x="0" y="0"/>
                </a:lnTo>
                <a:lnTo>
                  <a:pt x="724" y="0"/>
                </a:lnTo>
                <a:lnTo>
                  <a:pt x="904" y="2"/>
                </a:lnTo>
                <a:lnTo>
                  <a:pt x="2269" y="2"/>
                </a:lnTo>
                <a:lnTo>
                  <a:pt x="2300" y="6"/>
                </a:lnTo>
                <a:lnTo>
                  <a:pt x="2326" y="13"/>
                </a:lnTo>
                <a:lnTo>
                  <a:pt x="2347" y="27"/>
                </a:lnTo>
                <a:lnTo>
                  <a:pt x="2364" y="46"/>
                </a:lnTo>
                <a:lnTo>
                  <a:pt x="2378" y="71"/>
                </a:lnTo>
                <a:lnTo>
                  <a:pt x="2390" y="100"/>
                </a:lnTo>
                <a:lnTo>
                  <a:pt x="2397" y="132"/>
                </a:lnTo>
                <a:lnTo>
                  <a:pt x="2402" y="171"/>
                </a:lnTo>
                <a:lnTo>
                  <a:pt x="2406" y="209"/>
                </a:lnTo>
                <a:lnTo>
                  <a:pt x="2409" y="251"/>
                </a:lnTo>
                <a:lnTo>
                  <a:pt x="2416" y="341"/>
                </a:lnTo>
                <a:lnTo>
                  <a:pt x="2428" y="531"/>
                </a:lnTo>
                <a:lnTo>
                  <a:pt x="2432" y="575"/>
                </a:lnTo>
                <a:lnTo>
                  <a:pt x="2433" y="616"/>
                </a:lnTo>
                <a:lnTo>
                  <a:pt x="2437" y="652"/>
                </a:lnTo>
                <a:lnTo>
                  <a:pt x="2438" y="685"/>
                </a:lnTo>
                <a:lnTo>
                  <a:pt x="2440" y="711"/>
                </a:lnTo>
                <a:lnTo>
                  <a:pt x="2440" y="731"/>
                </a:lnTo>
                <a:lnTo>
                  <a:pt x="2442" y="744"/>
                </a:lnTo>
                <a:lnTo>
                  <a:pt x="2442" y="748"/>
                </a:lnTo>
                <a:lnTo>
                  <a:pt x="2367" y="748"/>
                </a:lnTo>
                <a:lnTo>
                  <a:pt x="2367" y="744"/>
                </a:lnTo>
                <a:lnTo>
                  <a:pt x="2366" y="731"/>
                </a:lnTo>
                <a:lnTo>
                  <a:pt x="2364" y="711"/>
                </a:lnTo>
                <a:lnTo>
                  <a:pt x="2362" y="686"/>
                </a:lnTo>
                <a:lnTo>
                  <a:pt x="2360" y="656"/>
                </a:lnTo>
                <a:lnTo>
                  <a:pt x="2357" y="621"/>
                </a:lnTo>
                <a:lnTo>
                  <a:pt x="2350" y="541"/>
                </a:lnTo>
                <a:lnTo>
                  <a:pt x="2334" y="360"/>
                </a:lnTo>
                <a:lnTo>
                  <a:pt x="2326" y="274"/>
                </a:lnTo>
                <a:lnTo>
                  <a:pt x="2322" y="234"/>
                </a:lnTo>
                <a:lnTo>
                  <a:pt x="2319" y="199"/>
                </a:lnTo>
                <a:lnTo>
                  <a:pt x="2315" y="176"/>
                </a:lnTo>
                <a:lnTo>
                  <a:pt x="2308" y="157"/>
                </a:lnTo>
                <a:lnTo>
                  <a:pt x="2298" y="140"/>
                </a:lnTo>
                <a:lnTo>
                  <a:pt x="2286" y="125"/>
                </a:lnTo>
                <a:lnTo>
                  <a:pt x="2270" y="113"/>
                </a:lnTo>
                <a:lnTo>
                  <a:pt x="2253" y="105"/>
                </a:lnTo>
                <a:lnTo>
                  <a:pt x="2232" y="100"/>
                </a:lnTo>
                <a:lnTo>
                  <a:pt x="2211" y="98"/>
                </a:lnTo>
                <a:lnTo>
                  <a:pt x="2022" y="98"/>
                </a:lnTo>
                <a:lnTo>
                  <a:pt x="1949" y="96"/>
                </a:lnTo>
                <a:lnTo>
                  <a:pt x="548" y="96"/>
                </a:lnTo>
                <a:lnTo>
                  <a:pt x="472" y="98"/>
                </a:lnTo>
                <a:lnTo>
                  <a:pt x="4" y="98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2" name="Freeform 197"/>
          <p:cNvSpPr>
            <a:spLocks/>
          </p:cNvSpPr>
          <p:nvPr/>
        </p:nvSpPr>
        <p:spPr bwMode="auto">
          <a:xfrm>
            <a:off x="1111250" y="3770313"/>
            <a:ext cx="5070475" cy="1243012"/>
          </a:xfrm>
          <a:custGeom>
            <a:avLst/>
            <a:gdLst>
              <a:gd name="T0" fmla="*/ 7 w 2448"/>
              <a:gd name="T1" fmla="*/ 36 h 756"/>
              <a:gd name="T2" fmla="*/ 2272 w 2448"/>
              <a:gd name="T3" fmla="*/ 10 h 756"/>
              <a:gd name="T4" fmla="*/ 2332 w 2448"/>
              <a:gd name="T5" fmla="*/ 23 h 756"/>
              <a:gd name="T6" fmla="*/ 2377 w 2448"/>
              <a:gd name="T7" fmla="*/ 75 h 756"/>
              <a:gd name="T8" fmla="*/ 2389 w 2448"/>
              <a:gd name="T9" fmla="*/ 113 h 756"/>
              <a:gd name="T10" fmla="*/ 2396 w 2448"/>
              <a:gd name="T11" fmla="*/ 146 h 756"/>
              <a:gd name="T12" fmla="*/ 2402 w 2448"/>
              <a:gd name="T13" fmla="*/ 192 h 756"/>
              <a:gd name="T14" fmla="*/ 2410 w 2448"/>
              <a:gd name="T15" fmla="*/ 297 h 756"/>
              <a:gd name="T16" fmla="*/ 2417 w 2448"/>
              <a:gd name="T17" fmla="*/ 393 h 756"/>
              <a:gd name="T18" fmla="*/ 2426 w 2448"/>
              <a:gd name="T19" fmla="*/ 512 h 756"/>
              <a:gd name="T20" fmla="*/ 2433 w 2448"/>
              <a:gd name="T21" fmla="*/ 620 h 756"/>
              <a:gd name="T22" fmla="*/ 2436 w 2448"/>
              <a:gd name="T23" fmla="*/ 689 h 756"/>
              <a:gd name="T24" fmla="*/ 2440 w 2448"/>
              <a:gd name="T25" fmla="*/ 752 h 756"/>
              <a:gd name="T26" fmla="*/ 2370 w 2448"/>
              <a:gd name="T27" fmla="*/ 748 h 756"/>
              <a:gd name="T28" fmla="*/ 2370 w 2448"/>
              <a:gd name="T29" fmla="*/ 725 h 756"/>
              <a:gd name="T30" fmla="*/ 2365 w 2448"/>
              <a:gd name="T31" fmla="*/ 660 h 756"/>
              <a:gd name="T32" fmla="*/ 2355 w 2448"/>
              <a:gd name="T33" fmla="*/ 522 h 756"/>
              <a:gd name="T34" fmla="*/ 2341 w 2448"/>
              <a:gd name="T35" fmla="*/ 363 h 756"/>
              <a:gd name="T36" fmla="*/ 2325 w 2448"/>
              <a:gd name="T37" fmla="*/ 203 h 756"/>
              <a:gd name="T38" fmla="*/ 2320 w 2448"/>
              <a:gd name="T39" fmla="*/ 180 h 756"/>
              <a:gd name="T40" fmla="*/ 2313 w 2448"/>
              <a:gd name="T41" fmla="*/ 157 h 756"/>
              <a:gd name="T42" fmla="*/ 2292 w 2448"/>
              <a:gd name="T43" fmla="*/ 127 h 756"/>
              <a:gd name="T44" fmla="*/ 2273 w 2448"/>
              <a:gd name="T45" fmla="*/ 113 h 756"/>
              <a:gd name="T46" fmla="*/ 2249 w 2448"/>
              <a:gd name="T47" fmla="*/ 102 h 756"/>
              <a:gd name="T48" fmla="*/ 2155 w 2448"/>
              <a:gd name="T49" fmla="*/ 96 h 756"/>
              <a:gd name="T50" fmla="*/ 3 w 2448"/>
              <a:gd name="T51" fmla="*/ 104 h 756"/>
              <a:gd name="T52" fmla="*/ 2214 w 2448"/>
              <a:gd name="T53" fmla="*/ 105 h 756"/>
              <a:gd name="T54" fmla="*/ 2258 w 2448"/>
              <a:gd name="T55" fmla="*/ 113 h 756"/>
              <a:gd name="T56" fmla="*/ 2275 w 2448"/>
              <a:gd name="T57" fmla="*/ 123 h 756"/>
              <a:gd name="T58" fmla="*/ 2298 w 2448"/>
              <a:gd name="T59" fmla="*/ 144 h 756"/>
              <a:gd name="T60" fmla="*/ 2310 w 2448"/>
              <a:gd name="T61" fmla="*/ 167 h 756"/>
              <a:gd name="T62" fmla="*/ 2315 w 2448"/>
              <a:gd name="T63" fmla="*/ 188 h 756"/>
              <a:gd name="T64" fmla="*/ 2320 w 2448"/>
              <a:gd name="T65" fmla="*/ 219 h 756"/>
              <a:gd name="T66" fmla="*/ 2339 w 2448"/>
              <a:gd name="T67" fmla="*/ 432 h 756"/>
              <a:gd name="T68" fmla="*/ 2353 w 2448"/>
              <a:gd name="T69" fmla="*/ 585 h 756"/>
              <a:gd name="T70" fmla="*/ 2362 w 2448"/>
              <a:gd name="T71" fmla="*/ 690 h 756"/>
              <a:gd name="T72" fmla="*/ 2365 w 2448"/>
              <a:gd name="T73" fmla="*/ 735 h 756"/>
              <a:gd name="T74" fmla="*/ 2367 w 2448"/>
              <a:gd name="T75" fmla="*/ 754 h 756"/>
              <a:gd name="T76" fmla="*/ 2445 w 2448"/>
              <a:gd name="T77" fmla="*/ 756 h 756"/>
              <a:gd name="T78" fmla="*/ 2447 w 2448"/>
              <a:gd name="T79" fmla="*/ 750 h 756"/>
              <a:gd name="T80" fmla="*/ 2445 w 2448"/>
              <a:gd name="T81" fmla="*/ 702 h 756"/>
              <a:gd name="T82" fmla="*/ 2441 w 2448"/>
              <a:gd name="T83" fmla="*/ 639 h 756"/>
              <a:gd name="T84" fmla="*/ 2435 w 2448"/>
              <a:gd name="T85" fmla="*/ 535 h 756"/>
              <a:gd name="T86" fmla="*/ 2426 w 2448"/>
              <a:gd name="T87" fmla="*/ 416 h 756"/>
              <a:gd name="T88" fmla="*/ 2419 w 2448"/>
              <a:gd name="T89" fmla="*/ 320 h 756"/>
              <a:gd name="T90" fmla="*/ 2410 w 2448"/>
              <a:gd name="T91" fmla="*/ 211 h 756"/>
              <a:gd name="T92" fmla="*/ 2405 w 2448"/>
              <a:gd name="T93" fmla="*/ 153 h 756"/>
              <a:gd name="T94" fmla="*/ 2400 w 2448"/>
              <a:gd name="T95" fmla="*/ 117 h 756"/>
              <a:gd name="T96" fmla="*/ 2388 w 2448"/>
              <a:gd name="T97" fmla="*/ 79 h 756"/>
              <a:gd name="T98" fmla="*/ 2351 w 2448"/>
              <a:gd name="T99" fmla="*/ 27 h 756"/>
              <a:gd name="T100" fmla="*/ 2294 w 2448"/>
              <a:gd name="T101" fmla="*/ 2 h 756"/>
              <a:gd name="T102" fmla="*/ 2 w 2448"/>
              <a:gd name="T103" fmla="*/ 0 h 756"/>
              <a:gd name="T104" fmla="*/ 0 w 2448"/>
              <a:gd name="T105" fmla="*/ 36 h 756"/>
              <a:gd name="T106" fmla="*/ 10 w 2448"/>
              <a:gd name="T107" fmla="*/ 100 h 7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48"/>
              <a:gd name="T163" fmla="*/ 0 h 756"/>
              <a:gd name="T164" fmla="*/ 2448 w 2448"/>
              <a:gd name="T165" fmla="*/ 756 h 7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48" h="756">
                <a:moveTo>
                  <a:pt x="10" y="100"/>
                </a:moveTo>
                <a:lnTo>
                  <a:pt x="9" y="98"/>
                </a:lnTo>
                <a:lnTo>
                  <a:pt x="9" y="40"/>
                </a:lnTo>
                <a:lnTo>
                  <a:pt x="7" y="36"/>
                </a:lnTo>
                <a:lnTo>
                  <a:pt x="7" y="4"/>
                </a:lnTo>
                <a:lnTo>
                  <a:pt x="3" y="8"/>
                </a:lnTo>
                <a:lnTo>
                  <a:pt x="2209" y="8"/>
                </a:lnTo>
                <a:lnTo>
                  <a:pt x="2272" y="10"/>
                </a:lnTo>
                <a:lnTo>
                  <a:pt x="2294" y="10"/>
                </a:lnTo>
                <a:lnTo>
                  <a:pt x="2320" y="17"/>
                </a:lnTo>
                <a:lnTo>
                  <a:pt x="2325" y="21"/>
                </a:lnTo>
                <a:lnTo>
                  <a:pt x="2332" y="23"/>
                </a:lnTo>
                <a:lnTo>
                  <a:pt x="2348" y="35"/>
                </a:lnTo>
                <a:lnTo>
                  <a:pt x="2357" y="44"/>
                </a:lnTo>
                <a:lnTo>
                  <a:pt x="2362" y="46"/>
                </a:lnTo>
                <a:lnTo>
                  <a:pt x="2377" y="75"/>
                </a:lnTo>
                <a:lnTo>
                  <a:pt x="2381" y="82"/>
                </a:lnTo>
                <a:lnTo>
                  <a:pt x="2383" y="90"/>
                </a:lnTo>
                <a:lnTo>
                  <a:pt x="2386" y="98"/>
                </a:lnTo>
                <a:lnTo>
                  <a:pt x="2389" y="113"/>
                </a:lnTo>
                <a:lnTo>
                  <a:pt x="2393" y="121"/>
                </a:lnTo>
                <a:lnTo>
                  <a:pt x="2395" y="127"/>
                </a:lnTo>
                <a:lnTo>
                  <a:pt x="2396" y="136"/>
                </a:lnTo>
                <a:lnTo>
                  <a:pt x="2396" y="146"/>
                </a:lnTo>
                <a:lnTo>
                  <a:pt x="2398" y="153"/>
                </a:lnTo>
                <a:lnTo>
                  <a:pt x="2400" y="163"/>
                </a:lnTo>
                <a:lnTo>
                  <a:pt x="2402" y="175"/>
                </a:lnTo>
                <a:lnTo>
                  <a:pt x="2402" y="192"/>
                </a:lnTo>
                <a:lnTo>
                  <a:pt x="2403" y="211"/>
                </a:lnTo>
                <a:lnTo>
                  <a:pt x="2407" y="253"/>
                </a:lnTo>
                <a:lnTo>
                  <a:pt x="2409" y="276"/>
                </a:lnTo>
                <a:lnTo>
                  <a:pt x="2410" y="297"/>
                </a:lnTo>
                <a:lnTo>
                  <a:pt x="2412" y="320"/>
                </a:lnTo>
                <a:lnTo>
                  <a:pt x="2414" y="345"/>
                </a:lnTo>
                <a:lnTo>
                  <a:pt x="2415" y="368"/>
                </a:lnTo>
                <a:lnTo>
                  <a:pt x="2417" y="393"/>
                </a:lnTo>
                <a:lnTo>
                  <a:pt x="2419" y="416"/>
                </a:lnTo>
                <a:lnTo>
                  <a:pt x="2421" y="441"/>
                </a:lnTo>
                <a:lnTo>
                  <a:pt x="2424" y="487"/>
                </a:lnTo>
                <a:lnTo>
                  <a:pt x="2426" y="512"/>
                </a:lnTo>
                <a:lnTo>
                  <a:pt x="2428" y="535"/>
                </a:lnTo>
                <a:lnTo>
                  <a:pt x="2429" y="556"/>
                </a:lnTo>
                <a:lnTo>
                  <a:pt x="2429" y="577"/>
                </a:lnTo>
                <a:lnTo>
                  <a:pt x="2433" y="620"/>
                </a:lnTo>
                <a:lnTo>
                  <a:pt x="2435" y="639"/>
                </a:lnTo>
                <a:lnTo>
                  <a:pt x="2435" y="656"/>
                </a:lnTo>
                <a:lnTo>
                  <a:pt x="2436" y="673"/>
                </a:lnTo>
                <a:lnTo>
                  <a:pt x="2436" y="689"/>
                </a:lnTo>
                <a:lnTo>
                  <a:pt x="2438" y="702"/>
                </a:lnTo>
                <a:lnTo>
                  <a:pt x="2438" y="713"/>
                </a:lnTo>
                <a:lnTo>
                  <a:pt x="2440" y="725"/>
                </a:lnTo>
                <a:lnTo>
                  <a:pt x="2440" y="752"/>
                </a:lnTo>
                <a:lnTo>
                  <a:pt x="2443" y="754"/>
                </a:lnTo>
                <a:lnTo>
                  <a:pt x="2441" y="752"/>
                </a:lnTo>
                <a:lnTo>
                  <a:pt x="2445" y="748"/>
                </a:lnTo>
                <a:lnTo>
                  <a:pt x="2370" y="748"/>
                </a:lnTo>
                <a:lnTo>
                  <a:pt x="2374" y="752"/>
                </a:lnTo>
                <a:lnTo>
                  <a:pt x="2372" y="750"/>
                </a:lnTo>
                <a:lnTo>
                  <a:pt x="2372" y="735"/>
                </a:lnTo>
                <a:lnTo>
                  <a:pt x="2370" y="725"/>
                </a:lnTo>
                <a:lnTo>
                  <a:pt x="2370" y="715"/>
                </a:lnTo>
                <a:lnTo>
                  <a:pt x="2369" y="704"/>
                </a:lnTo>
                <a:lnTo>
                  <a:pt x="2369" y="690"/>
                </a:lnTo>
                <a:lnTo>
                  <a:pt x="2365" y="660"/>
                </a:lnTo>
                <a:lnTo>
                  <a:pt x="2363" y="643"/>
                </a:lnTo>
                <a:lnTo>
                  <a:pt x="2363" y="623"/>
                </a:lnTo>
                <a:lnTo>
                  <a:pt x="2360" y="585"/>
                </a:lnTo>
                <a:lnTo>
                  <a:pt x="2355" y="522"/>
                </a:lnTo>
                <a:lnTo>
                  <a:pt x="2351" y="499"/>
                </a:lnTo>
                <a:lnTo>
                  <a:pt x="2348" y="453"/>
                </a:lnTo>
                <a:lnTo>
                  <a:pt x="2346" y="432"/>
                </a:lnTo>
                <a:lnTo>
                  <a:pt x="2341" y="363"/>
                </a:lnTo>
                <a:lnTo>
                  <a:pt x="2337" y="339"/>
                </a:lnTo>
                <a:lnTo>
                  <a:pt x="2332" y="276"/>
                </a:lnTo>
                <a:lnTo>
                  <a:pt x="2327" y="219"/>
                </a:lnTo>
                <a:lnTo>
                  <a:pt x="2325" y="203"/>
                </a:lnTo>
                <a:lnTo>
                  <a:pt x="2324" y="196"/>
                </a:lnTo>
                <a:lnTo>
                  <a:pt x="2324" y="190"/>
                </a:lnTo>
                <a:lnTo>
                  <a:pt x="2322" y="184"/>
                </a:lnTo>
                <a:lnTo>
                  <a:pt x="2320" y="180"/>
                </a:lnTo>
                <a:lnTo>
                  <a:pt x="2320" y="175"/>
                </a:lnTo>
                <a:lnTo>
                  <a:pt x="2318" y="167"/>
                </a:lnTo>
                <a:lnTo>
                  <a:pt x="2317" y="163"/>
                </a:lnTo>
                <a:lnTo>
                  <a:pt x="2313" y="157"/>
                </a:lnTo>
                <a:lnTo>
                  <a:pt x="2310" y="150"/>
                </a:lnTo>
                <a:lnTo>
                  <a:pt x="2306" y="144"/>
                </a:lnTo>
                <a:lnTo>
                  <a:pt x="2304" y="140"/>
                </a:lnTo>
                <a:lnTo>
                  <a:pt x="2292" y="127"/>
                </a:lnTo>
                <a:lnTo>
                  <a:pt x="2289" y="125"/>
                </a:lnTo>
                <a:lnTo>
                  <a:pt x="2282" y="117"/>
                </a:lnTo>
                <a:lnTo>
                  <a:pt x="2278" y="115"/>
                </a:lnTo>
                <a:lnTo>
                  <a:pt x="2273" y="113"/>
                </a:lnTo>
                <a:lnTo>
                  <a:pt x="2270" y="109"/>
                </a:lnTo>
                <a:lnTo>
                  <a:pt x="2265" y="107"/>
                </a:lnTo>
                <a:lnTo>
                  <a:pt x="2261" y="105"/>
                </a:lnTo>
                <a:lnTo>
                  <a:pt x="2249" y="102"/>
                </a:lnTo>
                <a:lnTo>
                  <a:pt x="2246" y="102"/>
                </a:lnTo>
                <a:lnTo>
                  <a:pt x="2235" y="98"/>
                </a:lnTo>
                <a:lnTo>
                  <a:pt x="2214" y="98"/>
                </a:lnTo>
                <a:lnTo>
                  <a:pt x="2155" y="96"/>
                </a:lnTo>
                <a:lnTo>
                  <a:pt x="10" y="96"/>
                </a:lnTo>
                <a:lnTo>
                  <a:pt x="5" y="98"/>
                </a:lnTo>
                <a:lnTo>
                  <a:pt x="10" y="100"/>
                </a:lnTo>
                <a:lnTo>
                  <a:pt x="3" y="104"/>
                </a:lnTo>
                <a:lnTo>
                  <a:pt x="9" y="105"/>
                </a:lnTo>
                <a:lnTo>
                  <a:pt x="10" y="104"/>
                </a:lnTo>
                <a:lnTo>
                  <a:pt x="2155" y="104"/>
                </a:lnTo>
                <a:lnTo>
                  <a:pt x="2214" y="105"/>
                </a:lnTo>
                <a:lnTo>
                  <a:pt x="2235" y="105"/>
                </a:lnTo>
                <a:lnTo>
                  <a:pt x="2246" y="109"/>
                </a:lnTo>
                <a:lnTo>
                  <a:pt x="2249" y="109"/>
                </a:lnTo>
                <a:lnTo>
                  <a:pt x="2258" y="113"/>
                </a:lnTo>
                <a:lnTo>
                  <a:pt x="2261" y="115"/>
                </a:lnTo>
                <a:lnTo>
                  <a:pt x="2266" y="117"/>
                </a:lnTo>
                <a:lnTo>
                  <a:pt x="2270" y="121"/>
                </a:lnTo>
                <a:lnTo>
                  <a:pt x="2275" y="123"/>
                </a:lnTo>
                <a:lnTo>
                  <a:pt x="2278" y="125"/>
                </a:lnTo>
                <a:lnTo>
                  <a:pt x="2285" y="132"/>
                </a:lnTo>
                <a:lnTo>
                  <a:pt x="2289" y="134"/>
                </a:lnTo>
                <a:lnTo>
                  <a:pt x="2298" y="144"/>
                </a:lnTo>
                <a:lnTo>
                  <a:pt x="2299" y="148"/>
                </a:lnTo>
                <a:lnTo>
                  <a:pt x="2303" y="153"/>
                </a:lnTo>
                <a:lnTo>
                  <a:pt x="2306" y="161"/>
                </a:lnTo>
                <a:lnTo>
                  <a:pt x="2310" y="167"/>
                </a:lnTo>
                <a:lnTo>
                  <a:pt x="2311" y="171"/>
                </a:lnTo>
                <a:lnTo>
                  <a:pt x="2313" y="175"/>
                </a:lnTo>
                <a:lnTo>
                  <a:pt x="2313" y="180"/>
                </a:lnTo>
                <a:lnTo>
                  <a:pt x="2315" y="188"/>
                </a:lnTo>
                <a:lnTo>
                  <a:pt x="2317" y="190"/>
                </a:lnTo>
                <a:lnTo>
                  <a:pt x="2317" y="196"/>
                </a:lnTo>
                <a:lnTo>
                  <a:pt x="2318" y="203"/>
                </a:lnTo>
                <a:lnTo>
                  <a:pt x="2320" y="219"/>
                </a:lnTo>
                <a:lnTo>
                  <a:pt x="2325" y="276"/>
                </a:lnTo>
                <a:lnTo>
                  <a:pt x="2331" y="339"/>
                </a:lnTo>
                <a:lnTo>
                  <a:pt x="2334" y="363"/>
                </a:lnTo>
                <a:lnTo>
                  <a:pt x="2339" y="432"/>
                </a:lnTo>
                <a:lnTo>
                  <a:pt x="2341" y="453"/>
                </a:lnTo>
                <a:lnTo>
                  <a:pt x="2344" y="499"/>
                </a:lnTo>
                <a:lnTo>
                  <a:pt x="2348" y="522"/>
                </a:lnTo>
                <a:lnTo>
                  <a:pt x="2353" y="585"/>
                </a:lnTo>
                <a:lnTo>
                  <a:pt x="2357" y="623"/>
                </a:lnTo>
                <a:lnTo>
                  <a:pt x="2357" y="643"/>
                </a:lnTo>
                <a:lnTo>
                  <a:pt x="2358" y="660"/>
                </a:lnTo>
                <a:lnTo>
                  <a:pt x="2362" y="690"/>
                </a:lnTo>
                <a:lnTo>
                  <a:pt x="2362" y="704"/>
                </a:lnTo>
                <a:lnTo>
                  <a:pt x="2363" y="715"/>
                </a:lnTo>
                <a:lnTo>
                  <a:pt x="2363" y="725"/>
                </a:lnTo>
                <a:lnTo>
                  <a:pt x="2365" y="735"/>
                </a:lnTo>
                <a:lnTo>
                  <a:pt x="2365" y="752"/>
                </a:lnTo>
                <a:lnTo>
                  <a:pt x="2369" y="754"/>
                </a:lnTo>
                <a:lnTo>
                  <a:pt x="2367" y="752"/>
                </a:lnTo>
                <a:lnTo>
                  <a:pt x="2367" y="754"/>
                </a:lnTo>
                <a:lnTo>
                  <a:pt x="2369" y="754"/>
                </a:lnTo>
                <a:lnTo>
                  <a:pt x="2369" y="756"/>
                </a:lnTo>
                <a:lnTo>
                  <a:pt x="2370" y="756"/>
                </a:lnTo>
                <a:lnTo>
                  <a:pt x="2445" y="756"/>
                </a:lnTo>
                <a:lnTo>
                  <a:pt x="2447" y="756"/>
                </a:lnTo>
                <a:lnTo>
                  <a:pt x="2448" y="754"/>
                </a:lnTo>
                <a:lnTo>
                  <a:pt x="2448" y="752"/>
                </a:lnTo>
                <a:lnTo>
                  <a:pt x="2447" y="750"/>
                </a:lnTo>
                <a:lnTo>
                  <a:pt x="2447" y="748"/>
                </a:lnTo>
                <a:lnTo>
                  <a:pt x="2447" y="725"/>
                </a:lnTo>
                <a:lnTo>
                  <a:pt x="2445" y="713"/>
                </a:lnTo>
                <a:lnTo>
                  <a:pt x="2445" y="702"/>
                </a:lnTo>
                <a:lnTo>
                  <a:pt x="2443" y="689"/>
                </a:lnTo>
                <a:lnTo>
                  <a:pt x="2443" y="673"/>
                </a:lnTo>
                <a:lnTo>
                  <a:pt x="2441" y="656"/>
                </a:lnTo>
                <a:lnTo>
                  <a:pt x="2441" y="639"/>
                </a:lnTo>
                <a:lnTo>
                  <a:pt x="2440" y="620"/>
                </a:lnTo>
                <a:lnTo>
                  <a:pt x="2436" y="577"/>
                </a:lnTo>
                <a:lnTo>
                  <a:pt x="2436" y="556"/>
                </a:lnTo>
                <a:lnTo>
                  <a:pt x="2435" y="535"/>
                </a:lnTo>
                <a:lnTo>
                  <a:pt x="2433" y="512"/>
                </a:lnTo>
                <a:lnTo>
                  <a:pt x="2431" y="487"/>
                </a:lnTo>
                <a:lnTo>
                  <a:pt x="2428" y="441"/>
                </a:lnTo>
                <a:lnTo>
                  <a:pt x="2426" y="416"/>
                </a:lnTo>
                <a:lnTo>
                  <a:pt x="2424" y="393"/>
                </a:lnTo>
                <a:lnTo>
                  <a:pt x="2422" y="368"/>
                </a:lnTo>
                <a:lnTo>
                  <a:pt x="2421" y="345"/>
                </a:lnTo>
                <a:lnTo>
                  <a:pt x="2419" y="320"/>
                </a:lnTo>
                <a:lnTo>
                  <a:pt x="2417" y="297"/>
                </a:lnTo>
                <a:lnTo>
                  <a:pt x="2415" y="276"/>
                </a:lnTo>
                <a:lnTo>
                  <a:pt x="2414" y="253"/>
                </a:lnTo>
                <a:lnTo>
                  <a:pt x="2410" y="211"/>
                </a:lnTo>
                <a:lnTo>
                  <a:pt x="2409" y="192"/>
                </a:lnTo>
                <a:lnTo>
                  <a:pt x="2409" y="175"/>
                </a:lnTo>
                <a:lnTo>
                  <a:pt x="2407" y="163"/>
                </a:lnTo>
                <a:lnTo>
                  <a:pt x="2405" y="153"/>
                </a:lnTo>
                <a:lnTo>
                  <a:pt x="2403" y="146"/>
                </a:lnTo>
                <a:lnTo>
                  <a:pt x="2403" y="136"/>
                </a:lnTo>
                <a:lnTo>
                  <a:pt x="2402" y="127"/>
                </a:lnTo>
                <a:lnTo>
                  <a:pt x="2400" y="117"/>
                </a:lnTo>
                <a:lnTo>
                  <a:pt x="2396" y="109"/>
                </a:lnTo>
                <a:lnTo>
                  <a:pt x="2393" y="94"/>
                </a:lnTo>
                <a:lnTo>
                  <a:pt x="2389" y="86"/>
                </a:lnTo>
                <a:lnTo>
                  <a:pt x="2388" y="79"/>
                </a:lnTo>
                <a:lnTo>
                  <a:pt x="2384" y="71"/>
                </a:lnTo>
                <a:lnTo>
                  <a:pt x="2365" y="42"/>
                </a:lnTo>
                <a:lnTo>
                  <a:pt x="2360" y="36"/>
                </a:lnTo>
                <a:lnTo>
                  <a:pt x="2351" y="27"/>
                </a:lnTo>
                <a:lnTo>
                  <a:pt x="2336" y="15"/>
                </a:lnTo>
                <a:lnTo>
                  <a:pt x="2329" y="13"/>
                </a:lnTo>
                <a:lnTo>
                  <a:pt x="2324" y="10"/>
                </a:lnTo>
                <a:lnTo>
                  <a:pt x="2294" y="2"/>
                </a:lnTo>
                <a:lnTo>
                  <a:pt x="2272" y="2"/>
                </a:lnTo>
                <a:lnTo>
                  <a:pt x="2209" y="0"/>
                </a:lnTo>
                <a:lnTo>
                  <a:pt x="3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0" y="36"/>
                </a:lnTo>
                <a:lnTo>
                  <a:pt x="2" y="40"/>
                </a:lnTo>
                <a:lnTo>
                  <a:pt x="2" y="98"/>
                </a:lnTo>
                <a:lnTo>
                  <a:pt x="3" y="104"/>
                </a:lnTo>
                <a:lnTo>
                  <a:pt x="10" y="100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3" name="Oval 198"/>
          <p:cNvSpPr>
            <a:spLocks noChangeArrowheads="1"/>
          </p:cNvSpPr>
          <p:nvPr/>
        </p:nvSpPr>
        <p:spPr bwMode="auto">
          <a:xfrm>
            <a:off x="6267450" y="4791075"/>
            <a:ext cx="68263" cy="1476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4" name="Oval 199"/>
          <p:cNvSpPr>
            <a:spLocks noChangeArrowheads="1"/>
          </p:cNvSpPr>
          <p:nvPr/>
        </p:nvSpPr>
        <p:spPr bwMode="auto">
          <a:xfrm>
            <a:off x="6186488" y="4792663"/>
            <a:ext cx="69850" cy="147637"/>
          </a:xfrm>
          <a:prstGeom prst="ellipse">
            <a:avLst/>
          </a:prstGeom>
          <a:solidFill>
            <a:srgbClr val="FFF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5" name="Freeform 200"/>
          <p:cNvSpPr>
            <a:spLocks/>
          </p:cNvSpPr>
          <p:nvPr/>
        </p:nvSpPr>
        <p:spPr bwMode="auto">
          <a:xfrm>
            <a:off x="785813" y="3773488"/>
            <a:ext cx="4919662" cy="1233487"/>
          </a:xfrm>
          <a:custGeom>
            <a:avLst/>
            <a:gdLst>
              <a:gd name="T0" fmla="*/ 2376 w 2380"/>
              <a:gd name="T1" fmla="*/ 98 h 748"/>
              <a:gd name="T2" fmla="*/ 2380 w 2380"/>
              <a:gd name="T3" fmla="*/ 0 h 748"/>
              <a:gd name="T4" fmla="*/ 1674 w 2380"/>
              <a:gd name="T5" fmla="*/ 0 h 748"/>
              <a:gd name="T6" fmla="*/ 1500 w 2380"/>
              <a:gd name="T7" fmla="*/ 2 h 748"/>
              <a:gd name="T8" fmla="*/ 169 w 2380"/>
              <a:gd name="T9" fmla="*/ 2 h 748"/>
              <a:gd name="T10" fmla="*/ 139 w 2380"/>
              <a:gd name="T11" fmla="*/ 6 h 748"/>
              <a:gd name="T12" fmla="*/ 115 w 2380"/>
              <a:gd name="T13" fmla="*/ 13 h 748"/>
              <a:gd name="T14" fmla="*/ 94 w 2380"/>
              <a:gd name="T15" fmla="*/ 27 h 748"/>
              <a:gd name="T16" fmla="*/ 77 w 2380"/>
              <a:gd name="T17" fmla="*/ 46 h 748"/>
              <a:gd name="T18" fmla="*/ 63 w 2380"/>
              <a:gd name="T19" fmla="*/ 71 h 748"/>
              <a:gd name="T20" fmla="*/ 52 w 2380"/>
              <a:gd name="T21" fmla="*/ 100 h 748"/>
              <a:gd name="T22" fmla="*/ 44 w 2380"/>
              <a:gd name="T23" fmla="*/ 132 h 748"/>
              <a:gd name="T24" fmla="*/ 39 w 2380"/>
              <a:gd name="T25" fmla="*/ 171 h 748"/>
              <a:gd name="T26" fmla="*/ 35 w 2380"/>
              <a:gd name="T27" fmla="*/ 209 h 748"/>
              <a:gd name="T28" fmla="*/ 32 w 2380"/>
              <a:gd name="T29" fmla="*/ 251 h 748"/>
              <a:gd name="T30" fmla="*/ 25 w 2380"/>
              <a:gd name="T31" fmla="*/ 341 h 748"/>
              <a:gd name="T32" fmla="*/ 13 w 2380"/>
              <a:gd name="T33" fmla="*/ 531 h 748"/>
              <a:gd name="T34" fmla="*/ 11 w 2380"/>
              <a:gd name="T35" fmla="*/ 575 h 748"/>
              <a:gd name="T36" fmla="*/ 7 w 2380"/>
              <a:gd name="T37" fmla="*/ 616 h 748"/>
              <a:gd name="T38" fmla="*/ 6 w 2380"/>
              <a:gd name="T39" fmla="*/ 652 h 748"/>
              <a:gd name="T40" fmla="*/ 4 w 2380"/>
              <a:gd name="T41" fmla="*/ 685 h 748"/>
              <a:gd name="T42" fmla="*/ 2 w 2380"/>
              <a:gd name="T43" fmla="*/ 711 h 748"/>
              <a:gd name="T44" fmla="*/ 2 w 2380"/>
              <a:gd name="T45" fmla="*/ 731 h 748"/>
              <a:gd name="T46" fmla="*/ 0 w 2380"/>
              <a:gd name="T47" fmla="*/ 744 h 748"/>
              <a:gd name="T48" fmla="*/ 0 w 2380"/>
              <a:gd name="T49" fmla="*/ 748 h 748"/>
              <a:gd name="T50" fmla="*/ 73 w 2380"/>
              <a:gd name="T51" fmla="*/ 748 h 748"/>
              <a:gd name="T52" fmla="*/ 73 w 2380"/>
              <a:gd name="T53" fmla="*/ 744 h 748"/>
              <a:gd name="T54" fmla="*/ 75 w 2380"/>
              <a:gd name="T55" fmla="*/ 731 h 748"/>
              <a:gd name="T56" fmla="*/ 77 w 2380"/>
              <a:gd name="T57" fmla="*/ 711 h 748"/>
              <a:gd name="T58" fmla="*/ 78 w 2380"/>
              <a:gd name="T59" fmla="*/ 686 h 748"/>
              <a:gd name="T60" fmla="*/ 80 w 2380"/>
              <a:gd name="T61" fmla="*/ 656 h 748"/>
              <a:gd name="T62" fmla="*/ 84 w 2380"/>
              <a:gd name="T63" fmla="*/ 621 h 748"/>
              <a:gd name="T64" fmla="*/ 85 w 2380"/>
              <a:gd name="T65" fmla="*/ 581 h 748"/>
              <a:gd name="T66" fmla="*/ 89 w 2380"/>
              <a:gd name="T67" fmla="*/ 541 h 748"/>
              <a:gd name="T68" fmla="*/ 105 w 2380"/>
              <a:gd name="T69" fmla="*/ 360 h 748"/>
              <a:gd name="T70" fmla="*/ 113 w 2380"/>
              <a:gd name="T71" fmla="*/ 274 h 748"/>
              <a:gd name="T72" fmla="*/ 117 w 2380"/>
              <a:gd name="T73" fmla="*/ 234 h 748"/>
              <a:gd name="T74" fmla="*/ 120 w 2380"/>
              <a:gd name="T75" fmla="*/ 199 h 748"/>
              <a:gd name="T76" fmla="*/ 124 w 2380"/>
              <a:gd name="T77" fmla="*/ 176 h 748"/>
              <a:gd name="T78" fmla="*/ 131 w 2380"/>
              <a:gd name="T79" fmla="*/ 157 h 748"/>
              <a:gd name="T80" fmla="*/ 141 w 2380"/>
              <a:gd name="T81" fmla="*/ 140 h 748"/>
              <a:gd name="T82" fmla="*/ 153 w 2380"/>
              <a:gd name="T83" fmla="*/ 125 h 748"/>
              <a:gd name="T84" fmla="*/ 167 w 2380"/>
              <a:gd name="T85" fmla="*/ 113 h 748"/>
              <a:gd name="T86" fmla="*/ 184 w 2380"/>
              <a:gd name="T87" fmla="*/ 105 h 748"/>
              <a:gd name="T88" fmla="*/ 203 w 2380"/>
              <a:gd name="T89" fmla="*/ 100 h 748"/>
              <a:gd name="T90" fmla="*/ 224 w 2380"/>
              <a:gd name="T91" fmla="*/ 98 h 748"/>
              <a:gd name="T92" fmla="*/ 408 w 2380"/>
              <a:gd name="T93" fmla="*/ 98 h 748"/>
              <a:gd name="T94" fmla="*/ 479 w 2380"/>
              <a:gd name="T95" fmla="*/ 96 h 748"/>
              <a:gd name="T96" fmla="*/ 1845 w 2380"/>
              <a:gd name="T97" fmla="*/ 96 h 748"/>
              <a:gd name="T98" fmla="*/ 1920 w 2380"/>
              <a:gd name="T99" fmla="*/ 98 h 748"/>
              <a:gd name="T100" fmla="*/ 2376 w 2380"/>
              <a:gd name="T101" fmla="*/ 98 h 74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380"/>
              <a:gd name="T154" fmla="*/ 0 h 748"/>
              <a:gd name="T155" fmla="*/ 2380 w 2380"/>
              <a:gd name="T156" fmla="*/ 748 h 74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380" h="748">
                <a:moveTo>
                  <a:pt x="2376" y="98"/>
                </a:moveTo>
                <a:lnTo>
                  <a:pt x="2380" y="0"/>
                </a:lnTo>
                <a:lnTo>
                  <a:pt x="1674" y="0"/>
                </a:lnTo>
                <a:lnTo>
                  <a:pt x="1500" y="2"/>
                </a:lnTo>
                <a:lnTo>
                  <a:pt x="169" y="2"/>
                </a:lnTo>
                <a:lnTo>
                  <a:pt x="139" y="6"/>
                </a:lnTo>
                <a:lnTo>
                  <a:pt x="115" y="13"/>
                </a:lnTo>
                <a:lnTo>
                  <a:pt x="94" y="27"/>
                </a:lnTo>
                <a:lnTo>
                  <a:pt x="77" y="46"/>
                </a:lnTo>
                <a:lnTo>
                  <a:pt x="63" y="71"/>
                </a:lnTo>
                <a:lnTo>
                  <a:pt x="52" y="100"/>
                </a:lnTo>
                <a:lnTo>
                  <a:pt x="44" y="132"/>
                </a:lnTo>
                <a:lnTo>
                  <a:pt x="39" y="171"/>
                </a:lnTo>
                <a:lnTo>
                  <a:pt x="35" y="209"/>
                </a:lnTo>
                <a:lnTo>
                  <a:pt x="32" y="251"/>
                </a:lnTo>
                <a:lnTo>
                  <a:pt x="25" y="341"/>
                </a:lnTo>
                <a:lnTo>
                  <a:pt x="13" y="531"/>
                </a:lnTo>
                <a:lnTo>
                  <a:pt x="11" y="575"/>
                </a:lnTo>
                <a:lnTo>
                  <a:pt x="7" y="616"/>
                </a:lnTo>
                <a:lnTo>
                  <a:pt x="6" y="652"/>
                </a:lnTo>
                <a:lnTo>
                  <a:pt x="4" y="685"/>
                </a:lnTo>
                <a:lnTo>
                  <a:pt x="2" y="711"/>
                </a:lnTo>
                <a:lnTo>
                  <a:pt x="2" y="731"/>
                </a:lnTo>
                <a:lnTo>
                  <a:pt x="0" y="744"/>
                </a:lnTo>
                <a:lnTo>
                  <a:pt x="0" y="748"/>
                </a:lnTo>
                <a:lnTo>
                  <a:pt x="73" y="748"/>
                </a:lnTo>
                <a:lnTo>
                  <a:pt x="73" y="744"/>
                </a:lnTo>
                <a:lnTo>
                  <a:pt x="75" y="731"/>
                </a:lnTo>
                <a:lnTo>
                  <a:pt x="77" y="711"/>
                </a:lnTo>
                <a:lnTo>
                  <a:pt x="78" y="686"/>
                </a:lnTo>
                <a:lnTo>
                  <a:pt x="80" y="656"/>
                </a:lnTo>
                <a:lnTo>
                  <a:pt x="84" y="621"/>
                </a:lnTo>
                <a:lnTo>
                  <a:pt x="85" y="581"/>
                </a:lnTo>
                <a:lnTo>
                  <a:pt x="89" y="541"/>
                </a:lnTo>
                <a:lnTo>
                  <a:pt x="105" y="360"/>
                </a:lnTo>
                <a:lnTo>
                  <a:pt x="113" y="274"/>
                </a:lnTo>
                <a:lnTo>
                  <a:pt x="117" y="234"/>
                </a:lnTo>
                <a:lnTo>
                  <a:pt x="120" y="199"/>
                </a:lnTo>
                <a:lnTo>
                  <a:pt x="124" y="176"/>
                </a:lnTo>
                <a:lnTo>
                  <a:pt x="131" y="157"/>
                </a:lnTo>
                <a:lnTo>
                  <a:pt x="141" y="140"/>
                </a:lnTo>
                <a:lnTo>
                  <a:pt x="153" y="125"/>
                </a:lnTo>
                <a:lnTo>
                  <a:pt x="167" y="113"/>
                </a:lnTo>
                <a:lnTo>
                  <a:pt x="184" y="105"/>
                </a:lnTo>
                <a:lnTo>
                  <a:pt x="203" y="100"/>
                </a:lnTo>
                <a:lnTo>
                  <a:pt x="224" y="98"/>
                </a:lnTo>
                <a:lnTo>
                  <a:pt x="408" y="98"/>
                </a:lnTo>
                <a:lnTo>
                  <a:pt x="479" y="96"/>
                </a:lnTo>
                <a:lnTo>
                  <a:pt x="1845" y="96"/>
                </a:lnTo>
                <a:lnTo>
                  <a:pt x="1920" y="98"/>
                </a:lnTo>
                <a:lnTo>
                  <a:pt x="2376" y="98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6" name="Freeform 201"/>
          <p:cNvSpPr>
            <a:spLocks/>
          </p:cNvSpPr>
          <p:nvPr/>
        </p:nvSpPr>
        <p:spPr bwMode="auto">
          <a:xfrm>
            <a:off x="776288" y="3770313"/>
            <a:ext cx="4937125" cy="1243012"/>
          </a:xfrm>
          <a:custGeom>
            <a:avLst/>
            <a:gdLst>
              <a:gd name="T0" fmla="*/ 2384 w 2386"/>
              <a:gd name="T1" fmla="*/ 6 h 756"/>
              <a:gd name="T2" fmla="*/ 2384 w 2386"/>
              <a:gd name="T3" fmla="*/ 0 h 756"/>
              <a:gd name="T4" fmla="*/ 139 w 2386"/>
              <a:gd name="T5" fmla="*/ 4 h 756"/>
              <a:gd name="T6" fmla="*/ 109 w 2386"/>
              <a:gd name="T7" fmla="*/ 15 h 756"/>
              <a:gd name="T8" fmla="*/ 61 w 2386"/>
              <a:gd name="T9" fmla="*/ 71 h 756"/>
              <a:gd name="T10" fmla="*/ 50 w 2386"/>
              <a:gd name="T11" fmla="*/ 102 h 756"/>
              <a:gd name="T12" fmla="*/ 38 w 2386"/>
              <a:gd name="T13" fmla="*/ 163 h 756"/>
              <a:gd name="T14" fmla="*/ 31 w 2386"/>
              <a:gd name="T15" fmla="*/ 253 h 756"/>
              <a:gd name="T16" fmla="*/ 24 w 2386"/>
              <a:gd name="T17" fmla="*/ 345 h 756"/>
              <a:gd name="T18" fmla="*/ 17 w 2386"/>
              <a:gd name="T19" fmla="*/ 441 h 756"/>
              <a:gd name="T20" fmla="*/ 9 w 2386"/>
              <a:gd name="T21" fmla="*/ 577 h 756"/>
              <a:gd name="T22" fmla="*/ 5 w 2386"/>
              <a:gd name="T23" fmla="*/ 656 h 756"/>
              <a:gd name="T24" fmla="*/ 2 w 2386"/>
              <a:gd name="T25" fmla="*/ 713 h 756"/>
              <a:gd name="T26" fmla="*/ 2 w 2386"/>
              <a:gd name="T27" fmla="*/ 756 h 756"/>
              <a:gd name="T28" fmla="*/ 80 w 2386"/>
              <a:gd name="T29" fmla="*/ 735 h 756"/>
              <a:gd name="T30" fmla="*/ 83 w 2386"/>
              <a:gd name="T31" fmla="*/ 690 h 756"/>
              <a:gd name="T32" fmla="*/ 97 w 2386"/>
              <a:gd name="T33" fmla="*/ 522 h 756"/>
              <a:gd name="T34" fmla="*/ 111 w 2386"/>
              <a:gd name="T35" fmla="*/ 363 h 756"/>
              <a:gd name="T36" fmla="*/ 127 w 2386"/>
              <a:gd name="T37" fmla="*/ 203 h 756"/>
              <a:gd name="T38" fmla="*/ 130 w 2386"/>
              <a:gd name="T39" fmla="*/ 175 h 756"/>
              <a:gd name="T40" fmla="*/ 144 w 2386"/>
              <a:gd name="T41" fmla="*/ 148 h 756"/>
              <a:gd name="T42" fmla="*/ 153 w 2386"/>
              <a:gd name="T43" fmla="*/ 134 h 756"/>
              <a:gd name="T44" fmla="*/ 172 w 2386"/>
              <a:gd name="T45" fmla="*/ 121 h 756"/>
              <a:gd name="T46" fmla="*/ 189 w 2386"/>
              <a:gd name="T47" fmla="*/ 111 h 756"/>
              <a:gd name="T48" fmla="*/ 227 w 2386"/>
              <a:gd name="T49" fmla="*/ 105 h 756"/>
              <a:gd name="T50" fmla="*/ 2383 w 2386"/>
              <a:gd name="T51" fmla="*/ 102 h 756"/>
              <a:gd name="T52" fmla="*/ 283 w 2386"/>
              <a:gd name="T53" fmla="*/ 96 h 756"/>
              <a:gd name="T54" fmla="*/ 191 w 2386"/>
              <a:gd name="T55" fmla="*/ 102 h 756"/>
              <a:gd name="T56" fmla="*/ 172 w 2386"/>
              <a:gd name="T57" fmla="*/ 109 h 756"/>
              <a:gd name="T58" fmla="*/ 153 w 2386"/>
              <a:gd name="T59" fmla="*/ 125 h 756"/>
              <a:gd name="T60" fmla="*/ 139 w 2386"/>
              <a:gd name="T61" fmla="*/ 140 h 756"/>
              <a:gd name="T62" fmla="*/ 127 w 2386"/>
              <a:gd name="T63" fmla="*/ 163 h 756"/>
              <a:gd name="T64" fmla="*/ 121 w 2386"/>
              <a:gd name="T65" fmla="*/ 184 h 756"/>
              <a:gd name="T66" fmla="*/ 111 w 2386"/>
              <a:gd name="T67" fmla="*/ 276 h 756"/>
              <a:gd name="T68" fmla="*/ 97 w 2386"/>
              <a:gd name="T69" fmla="*/ 432 h 756"/>
              <a:gd name="T70" fmla="*/ 80 w 2386"/>
              <a:gd name="T71" fmla="*/ 643 h 756"/>
              <a:gd name="T72" fmla="*/ 75 w 2386"/>
              <a:gd name="T73" fmla="*/ 715 h 756"/>
              <a:gd name="T74" fmla="*/ 76 w 2386"/>
              <a:gd name="T75" fmla="*/ 748 h 756"/>
              <a:gd name="T76" fmla="*/ 9 w 2386"/>
              <a:gd name="T77" fmla="*/ 713 h 756"/>
              <a:gd name="T78" fmla="*/ 12 w 2386"/>
              <a:gd name="T79" fmla="*/ 656 h 756"/>
              <a:gd name="T80" fmla="*/ 16 w 2386"/>
              <a:gd name="T81" fmla="*/ 577 h 756"/>
              <a:gd name="T82" fmla="*/ 24 w 2386"/>
              <a:gd name="T83" fmla="*/ 441 h 756"/>
              <a:gd name="T84" fmla="*/ 31 w 2386"/>
              <a:gd name="T85" fmla="*/ 345 h 756"/>
              <a:gd name="T86" fmla="*/ 38 w 2386"/>
              <a:gd name="T87" fmla="*/ 253 h 756"/>
              <a:gd name="T88" fmla="*/ 45 w 2386"/>
              <a:gd name="T89" fmla="*/ 163 h 756"/>
              <a:gd name="T90" fmla="*/ 57 w 2386"/>
              <a:gd name="T91" fmla="*/ 105 h 756"/>
              <a:gd name="T92" fmla="*/ 68 w 2386"/>
              <a:gd name="T93" fmla="*/ 75 h 756"/>
              <a:gd name="T94" fmla="*/ 113 w 2386"/>
              <a:gd name="T95" fmla="*/ 23 h 756"/>
              <a:gd name="T96" fmla="*/ 142 w 2386"/>
              <a:gd name="T97" fmla="*/ 12 h 756"/>
              <a:gd name="T98" fmla="*/ 2383 w 2386"/>
              <a:gd name="T99" fmla="*/ 8 h 756"/>
              <a:gd name="T100" fmla="*/ 2377 w 2386"/>
              <a:gd name="T101" fmla="*/ 36 h 7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386"/>
              <a:gd name="T154" fmla="*/ 0 h 756"/>
              <a:gd name="T155" fmla="*/ 2386 w 2386"/>
              <a:gd name="T156" fmla="*/ 756 h 75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386" h="756">
                <a:moveTo>
                  <a:pt x="2383" y="102"/>
                </a:moveTo>
                <a:lnTo>
                  <a:pt x="2383" y="40"/>
                </a:lnTo>
                <a:lnTo>
                  <a:pt x="2384" y="36"/>
                </a:lnTo>
                <a:lnTo>
                  <a:pt x="2384" y="6"/>
                </a:lnTo>
                <a:lnTo>
                  <a:pt x="2386" y="4"/>
                </a:lnTo>
                <a:lnTo>
                  <a:pt x="2386" y="2"/>
                </a:lnTo>
                <a:lnTo>
                  <a:pt x="2384" y="2"/>
                </a:lnTo>
                <a:lnTo>
                  <a:pt x="2384" y="0"/>
                </a:lnTo>
                <a:lnTo>
                  <a:pt x="231" y="0"/>
                </a:lnTo>
                <a:lnTo>
                  <a:pt x="172" y="2"/>
                </a:lnTo>
                <a:lnTo>
                  <a:pt x="147" y="2"/>
                </a:lnTo>
                <a:lnTo>
                  <a:pt x="139" y="4"/>
                </a:lnTo>
                <a:lnTo>
                  <a:pt x="134" y="6"/>
                </a:lnTo>
                <a:lnTo>
                  <a:pt x="120" y="10"/>
                </a:lnTo>
                <a:lnTo>
                  <a:pt x="114" y="13"/>
                </a:lnTo>
                <a:lnTo>
                  <a:pt x="109" y="15"/>
                </a:lnTo>
                <a:lnTo>
                  <a:pt x="88" y="33"/>
                </a:lnTo>
                <a:lnTo>
                  <a:pt x="83" y="38"/>
                </a:lnTo>
                <a:lnTo>
                  <a:pt x="75" y="48"/>
                </a:lnTo>
                <a:lnTo>
                  <a:pt x="61" y="71"/>
                </a:lnTo>
                <a:lnTo>
                  <a:pt x="59" y="79"/>
                </a:lnTo>
                <a:lnTo>
                  <a:pt x="55" y="86"/>
                </a:lnTo>
                <a:lnTo>
                  <a:pt x="54" y="94"/>
                </a:lnTo>
                <a:lnTo>
                  <a:pt x="50" y="102"/>
                </a:lnTo>
                <a:lnTo>
                  <a:pt x="45" y="127"/>
                </a:lnTo>
                <a:lnTo>
                  <a:pt x="42" y="146"/>
                </a:lnTo>
                <a:lnTo>
                  <a:pt x="40" y="153"/>
                </a:lnTo>
                <a:lnTo>
                  <a:pt x="38" y="163"/>
                </a:lnTo>
                <a:lnTo>
                  <a:pt x="38" y="175"/>
                </a:lnTo>
                <a:lnTo>
                  <a:pt x="36" y="192"/>
                </a:lnTo>
                <a:lnTo>
                  <a:pt x="35" y="211"/>
                </a:lnTo>
                <a:lnTo>
                  <a:pt x="31" y="253"/>
                </a:lnTo>
                <a:lnTo>
                  <a:pt x="29" y="276"/>
                </a:lnTo>
                <a:lnTo>
                  <a:pt x="28" y="297"/>
                </a:lnTo>
                <a:lnTo>
                  <a:pt x="26" y="320"/>
                </a:lnTo>
                <a:lnTo>
                  <a:pt x="24" y="345"/>
                </a:lnTo>
                <a:lnTo>
                  <a:pt x="23" y="368"/>
                </a:lnTo>
                <a:lnTo>
                  <a:pt x="21" y="393"/>
                </a:lnTo>
                <a:lnTo>
                  <a:pt x="19" y="416"/>
                </a:lnTo>
                <a:lnTo>
                  <a:pt x="17" y="441"/>
                </a:lnTo>
                <a:lnTo>
                  <a:pt x="14" y="487"/>
                </a:lnTo>
                <a:lnTo>
                  <a:pt x="14" y="512"/>
                </a:lnTo>
                <a:lnTo>
                  <a:pt x="12" y="535"/>
                </a:lnTo>
                <a:lnTo>
                  <a:pt x="9" y="577"/>
                </a:lnTo>
                <a:lnTo>
                  <a:pt x="9" y="598"/>
                </a:lnTo>
                <a:lnTo>
                  <a:pt x="7" y="620"/>
                </a:lnTo>
                <a:lnTo>
                  <a:pt x="5" y="639"/>
                </a:lnTo>
                <a:lnTo>
                  <a:pt x="5" y="656"/>
                </a:lnTo>
                <a:lnTo>
                  <a:pt x="3" y="673"/>
                </a:lnTo>
                <a:lnTo>
                  <a:pt x="3" y="689"/>
                </a:lnTo>
                <a:lnTo>
                  <a:pt x="2" y="702"/>
                </a:lnTo>
                <a:lnTo>
                  <a:pt x="2" y="713"/>
                </a:lnTo>
                <a:lnTo>
                  <a:pt x="0" y="725"/>
                </a:lnTo>
                <a:lnTo>
                  <a:pt x="0" y="754"/>
                </a:lnTo>
                <a:lnTo>
                  <a:pt x="2" y="754"/>
                </a:lnTo>
                <a:lnTo>
                  <a:pt x="2" y="756"/>
                </a:lnTo>
                <a:lnTo>
                  <a:pt x="78" y="756"/>
                </a:lnTo>
                <a:lnTo>
                  <a:pt x="78" y="754"/>
                </a:lnTo>
                <a:lnTo>
                  <a:pt x="80" y="754"/>
                </a:lnTo>
                <a:lnTo>
                  <a:pt x="80" y="735"/>
                </a:lnTo>
                <a:lnTo>
                  <a:pt x="81" y="725"/>
                </a:lnTo>
                <a:lnTo>
                  <a:pt x="81" y="715"/>
                </a:lnTo>
                <a:lnTo>
                  <a:pt x="83" y="704"/>
                </a:lnTo>
                <a:lnTo>
                  <a:pt x="83" y="690"/>
                </a:lnTo>
                <a:lnTo>
                  <a:pt x="87" y="660"/>
                </a:lnTo>
                <a:lnTo>
                  <a:pt x="87" y="643"/>
                </a:lnTo>
                <a:lnTo>
                  <a:pt x="92" y="585"/>
                </a:lnTo>
                <a:lnTo>
                  <a:pt x="97" y="522"/>
                </a:lnTo>
                <a:lnTo>
                  <a:pt x="102" y="453"/>
                </a:lnTo>
                <a:lnTo>
                  <a:pt x="104" y="432"/>
                </a:lnTo>
                <a:lnTo>
                  <a:pt x="108" y="386"/>
                </a:lnTo>
                <a:lnTo>
                  <a:pt x="111" y="363"/>
                </a:lnTo>
                <a:lnTo>
                  <a:pt x="113" y="339"/>
                </a:lnTo>
                <a:lnTo>
                  <a:pt x="118" y="276"/>
                </a:lnTo>
                <a:lnTo>
                  <a:pt x="123" y="219"/>
                </a:lnTo>
                <a:lnTo>
                  <a:pt x="127" y="203"/>
                </a:lnTo>
                <a:lnTo>
                  <a:pt x="127" y="190"/>
                </a:lnTo>
                <a:lnTo>
                  <a:pt x="128" y="188"/>
                </a:lnTo>
                <a:lnTo>
                  <a:pt x="130" y="180"/>
                </a:lnTo>
                <a:lnTo>
                  <a:pt x="130" y="175"/>
                </a:lnTo>
                <a:lnTo>
                  <a:pt x="134" y="167"/>
                </a:lnTo>
                <a:lnTo>
                  <a:pt x="137" y="161"/>
                </a:lnTo>
                <a:lnTo>
                  <a:pt x="140" y="153"/>
                </a:lnTo>
                <a:lnTo>
                  <a:pt x="144" y="148"/>
                </a:lnTo>
                <a:lnTo>
                  <a:pt x="146" y="144"/>
                </a:lnTo>
                <a:lnTo>
                  <a:pt x="149" y="140"/>
                </a:lnTo>
                <a:lnTo>
                  <a:pt x="151" y="136"/>
                </a:lnTo>
                <a:lnTo>
                  <a:pt x="153" y="134"/>
                </a:lnTo>
                <a:lnTo>
                  <a:pt x="156" y="132"/>
                </a:lnTo>
                <a:lnTo>
                  <a:pt x="163" y="125"/>
                </a:lnTo>
                <a:lnTo>
                  <a:pt x="168" y="123"/>
                </a:lnTo>
                <a:lnTo>
                  <a:pt x="172" y="121"/>
                </a:lnTo>
                <a:lnTo>
                  <a:pt x="175" y="117"/>
                </a:lnTo>
                <a:lnTo>
                  <a:pt x="180" y="115"/>
                </a:lnTo>
                <a:lnTo>
                  <a:pt x="184" y="113"/>
                </a:lnTo>
                <a:lnTo>
                  <a:pt x="189" y="111"/>
                </a:lnTo>
                <a:lnTo>
                  <a:pt x="191" y="109"/>
                </a:lnTo>
                <a:lnTo>
                  <a:pt x="196" y="109"/>
                </a:lnTo>
                <a:lnTo>
                  <a:pt x="206" y="105"/>
                </a:lnTo>
                <a:lnTo>
                  <a:pt x="227" y="105"/>
                </a:lnTo>
                <a:lnTo>
                  <a:pt x="283" y="104"/>
                </a:lnTo>
                <a:lnTo>
                  <a:pt x="2374" y="104"/>
                </a:lnTo>
                <a:lnTo>
                  <a:pt x="2377" y="105"/>
                </a:lnTo>
                <a:lnTo>
                  <a:pt x="2383" y="102"/>
                </a:lnTo>
                <a:lnTo>
                  <a:pt x="2376" y="102"/>
                </a:lnTo>
                <a:lnTo>
                  <a:pt x="2381" y="98"/>
                </a:lnTo>
                <a:lnTo>
                  <a:pt x="2374" y="96"/>
                </a:lnTo>
                <a:lnTo>
                  <a:pt x="283" y="96"/>
                </a:lnTo>
                <a:lnTo>
                  <a:pt x="227" y="98"/>
                </a:lnTo>
                <a:lnTo>
                  <a:pt x="206" y="98"/>
                </a:lnTo>
                <a:lnTo>
                  <a:pt x="196" y="102"/>
                </a:lnTo>
                <a:lnTo>
                  <a:pt x="191" y="102"/>
                </a:lnTo>
                <a:lnTo>
                  <a:pt x="186" y="104"/>
                </a:lnTo>
                <a:lnTo>
                  <a:pt x="180" y="105"/>
                </a:lnTo>
                <a:lnTo>
                  <a:pt x="177" y="107"/>
                </a:lnTo>
                <a:lnTo>
                  <a:pt x="172" y="109"/>
                </a:lnTo>
                <a:lnTo>
                  <a:pt x="168" y="113"/>
                </a:lnTo>
                <a:lnTo>
                  <a:pt x="165" y="115"/>
                </a:lnTo>
                <a:lnTo>
                  <a:pt x="160" y="117"/>
                </a:lnTo>
                <a:lnTo>
                  <a:pt x="153" y="125"/>
                </a:lnTo>
                <a:lnTo>
                  <a:pt x="149" y="127"/>
                </a:lnTo>
                <a:lnTo>
                  <a:pt x="144" y="132"/>
                </a:lnTo>
                <a:lnTo>
                  <a:pt x="142" y="136"/>
                </a:lnTo>
                <a:lnTo>
                  <a:pt x="139" y="140"/>
                </a:lnTo>
                <a:lnTo>
                  <a:pt x="137" y="144"/>
                </a:lnTo>
                <a:lnTo>
                  <a:pt x="134" y="150"/>
                </a:lnTo>
                <a:lnTo>
                  <a:pt x="130" y="157"/>
                </a:lnTo>
                <a:lnTo>
                  <a:pt x="127" y="163"/>
                </a:lnTo>
                <a:lnTo>
                  <a:pt x="125" y="167"/>
                </a:lnTo>
                <a:lnTo>
                  <a:pt x="123" y="175"/>
                </a:lnTo>
                <a:lnTo>
                  <a:pt x="123" y="180"/>
                </a:lnTo>
                <a:lnTo>
                  <a:pt x="121" y="184"/>
                </a:lnTo>
                <a:lnTo>
                  <a:pt x="120" y="190"/>
                </a:lnTo>
                <a:lnTo>
                  <a:pt x="120" y="203"/>
                </a:lnTo>
                <a:lnTo>
                  <a:pt x="116" y="219"/>
                </a:lnTo>
                <a:lnTo>
                  <a:pt x="111" y="276"/>
                </a:lnTo>
                <a:lnTo>
                  <a:pt x="106" y="339"/>
                </a:lnTo>
                <a:lnTo>
                  <a:pt x="104" y="363"/>
                </a:lnTo>
                <a:lnTo>
                  <a:pt x="101" y="386"/>
                </a:lnTo>
                <a:lnTo>
                  <a:pt x="97" y="432"/>
                </a:lnTo>
                <a:lnTo>
                  <a:pt x="95" y="453"/>
                </a:lnTo>
                <a:lnTo>
                  <a:pt x="90" y="522"/>
                </a:lnTo>
                <a:lnTo>
                  <a:pt x="85" y="585"/>
                </a:lnTo>
                <a:lnTo>
                  <a:pt x="80" y="643"/>
                </a:lnTo>
                <a:lnTo>
                  <a:pt x="80" y="660"/>
                </a:lnTo>
                <a:lnTo>
                  <a:pt x="76" y="690"/>
                </a:lnTo>
                <a:lnTo>
                  <a:pt x="76" y="704"/>
                </a:lnTo>
                <a:lnTo>
                  <a:pt x="75" y="715"/>
                </a:lnTo>
                <a:lnTo>
                  <a:pt x="75" y="725"/>
                </a:lnTo>
                <a:lnTo>
                  <a:pt x="73" y="735"/>
                </a:lnTo>
                <a:lnTo>
                  <a:pt x="73" y="752"/>
                </a:lnTo>
                <a:lnTo>
                  <a:pt x="76" y="748"/>
                </a:lnTo>
                <a:lnTo>
                  <a:pt x="3" y="748"/>
                </a:lnTo>
                <a:lnTo>
                  <a:pt x="7" y="752"/>
                </a:lnTo>
                <a:lnTo>
                  <a:pt x="7" y="725"/>
                </a:lnTo>
                <a:lnTo>
                  <a:pt x="9" y="713"/>
                </a:lnTo>
                <a:lnTo>
                  <a:pt x="9" y="702"/>
                </a:lnTo>
                <a:lnTo>
                  <a:pt x="10" y="689"/>
                </a:lnTo>
                <a:lnTo>
                  <a:pt x="10" y="673"/>
                </a:lnTo>
                <a:lnTo>
                  <a:pt x="12" y="656"/>
                </a:lnTo>
                <a:lnTo>
                  <a:pt x="12" y="639"/>
                </a:lnTo>
                <a:lnTo>
                  <a:pt x="14" y="620"/>
                </a:lnTo>
                <a:lnTo>
                  <a:pt x="16" y="598"/>
                </a:lnTo>
                <a:lnTo>
                  <a:pt x="16" y="577"/>
                </a:lnTo>
                <a:lnTo>
                  <a:pt x="19" y="535"/>
                </a:lnTo>
                <a:lnTo>
                  <a:pt x="21" y="512"/>
                </a:lnTo>
                <a:lnTo>
                  <a:pt x="21" y="487"/>
                </a:lnTo>
                <a:lnTo>
                  <a:pt x="24" y="441"/>
                </a:lnTo>
                <a:lnTo>
                  <a:pt x="26" y="416"/>
                </a:lnTo>
                <a:lnTo>
                  <a:pt x="28" y="393"/>
                </a:lnTo>
                <a:lnTo>
                  <a:pt x="29" y="368"/>
                </a:lnTo>
                <a:lnTo>
                  <a:pt x="31" y="345"/>
                </a:lnTo>
                <a:lnTo>
                  <a:pt x="33" y="320"/>
                </a:lnTo>
                <a:lnTo>
                  <a:pt x="35" y="297"/>
                </a:lnTo>
                <a:lnTo>
                  <a:pt x="36" y="276"/>
                </a:lnTo>
                <a:lnTo>
                  <a:pt x="38" y="253"/>
                </a:lnTo>
                <a:lnTo>
                  <a:pt x="42" y="211"/>
                </a:lnTo>
                <a:lnTo>
                  <a:pt x="43" y="192"/>
                </a:lnTo>
                <a:lnTo>
                  <a:pt x="45" y="175"/>
                </a:lnTo>
                <a:lnTo>
                  <a:pt x="45" y="163"/>
                </a:lnTo>
                <a:lnTo>
                  <a:pt x="47" y="153"/>
                </a:lnTo>
                <a:lnTo>
                  <a:pt x="49" y="146"/>
                </a:lnTo>
                <a:lnTo>
                  <a:pt x="52" y="127"/>
                </a:lnTo>
                <a:lnTo>
                  <a:pt x="57" y="105"/>
                </a:lnTo>
                <a:lnTo>
                  <a:pt x="61" y="98"/>
                </a:lnTo>
                <a:lnTo>
                  <a:pt x="62" y="90"/>
                </a:lnTo>
                <a:lnTo>
                  <a:pt x="66" y="82"/>
                </a:lnTo>
                <a:lnTo>
                  <a:pt x="68" y="75"/>
                </a:lnTo>
                <a:lnTo>
                  <a:pt x="81" y="52"/>
                </a:lnTo>
                <a:lnTo>
                  <a:pt x="90" y="42"/>
                </a:lnTo>
                <a:lnTo>
                  <a:pt x="92" y="36"/>
                </a:lnTo>
                <a:lnTo>
                  <a:pt x="113" y="23"/>
                </a:lnTo>
                <a:lnTo>
                  <a:pt x="118" y="21"/>
                </a:lnTo>
                <a:lnTo>
                  <a:pt x="123" y="17"/>
                </a:lnTo>
                <a:lnTo>
                  <a:pt x="137" y="13"/>
                </a:lnTo>
                <a:lnTo>
                  <a:pt x="142" y="12"/>
                </a:lnTo>
                <a:lnTo>
                  <a:pt x="147" y="10"/>
                </a:lnTo>
                <a:lnTo>
                  <a:pt x="172" y="10"/>
                </a:lnTo>
                <a:lnTo>
                  <a:pt x="231" y="8"/>
                </a:lnTo>
                <a:lnTo>
                  <a:pt x="2383" y="8"/>
                </a:lnTo>
                <a:lnTo>
                  <a:pt x="2379" y="4"/>
                </a:lnTo>
                <a:lnTo>
                  <a:pt x="2381" y="2"/>
                </a:lnTo>
                <a:lnTo>
                  <a:pt x="2377" y="4"/>
                </a:lnTo>
                <a:lnTo>
                  <a:pt x="2377" y="36"/>
                </a:lnTo>
                <a:lnTo>
                  <a:pt x="2376" y="40"/>
                </a:lnTo>
                <a:lnTo>
                  <a:pt x="2376" y="102"/>
                </a:lnTo>
                <a:lnTo>
                  <a:pt x="2383" y="102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7" name="Rectangle 202"/>
          <p:cNvSpPr>
            <a:spLocks noChangeArrowheads="1"/>
          </p:cNvSpPr>
          <p:nvPr/>
        </p:nvSpPr>
        <p:spPr bwMode="auto">
          <a:xfrm rot="1887209">
            <a:off x="5387975" y="4992688"/>
            <a:ext cx="411163" cy="2286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281" tIns="44349" rIns="90281" bIns="44349" anchor="ctr">
            <a:spAutoFit/>
          </a:bodyPr>
          <a:lstStyle/>
          <a:p>
            <a:endParaRPr lang="tr-TR"/>
          </a:p>
        </p:txBody>
      </p:sp>
      <p:sp>
        <p:nvSpPr>
          <p:cNvPr id="138" name="Oval 203"/>
          <p:cNvSpPr>
            <a:spLocks noChangeArrowheads="1"/>
          </p:cNvSpPr>
          <p:nvPr/>
        </p:nvSpPr>
        <p:spPr bwMode="auto">
          <a:xfrm rot="1887209">
            <a:off x="5546725" y="5029200"/>
            <a:ext cx="222250" cy="204788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281" tIns="44349" rIns="90281" bIns="44349" anchor="ctr">
            <a:spAutoFit/>
          </a:bodyPr>
          <a:lstStyle/>
          <a:p>
            <a:endParaRPr lang="tr-TR"/>
          </a:p>
        </p:txBody>
      </p:sp>
      <p:sp>
        <p:nvSpPr>
          <p:cNvPr id="139" name="AutoShape 204"/>
          <p:cNvSpPr>
            <a:spLocks noChangeArrowheads="1"/>
          </p:cNvSpPr>
          <p:nvPr/>
        </p:nvSpPr>
        <p:spPr bwMode="auto">
          <a:xfrm flipV="1">
            <a:off x="2663825" y="5518150"/>
            <a:ext cx="509588" cy="103188"/>
          </a:xfrm>
          <a:custGeom>
            <a:avLst/>
            <a:gdLst>
              <a:gd name="T0" fmla="*/ 469387 w 21600"/>
              <a:gd name="T1" fmla="*/ 51594 h 21600"/>
              <a:gd name="T2" fmla="*/ 254794 w 21600"/>
              <a:gd name="T3" fmla="*/ 103188 h 21600"/>
              <a:gd name="T4" fmla="*/ 40201 w 21600"/>
              <a:gd name="T5" fmla="*/ 51594 h 21600"/>
              <a:gd name="T6" fmla="*/ 254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04 w 21600"/>
              <a:gd name="T13" fmla="*/ 3504 h 21600"/>
              <a:gd name="T14" fmla="*/ 18096 w 21600"/>
              <a:gd name="T15" fmla="*/ 180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07" y="21600"/>
                </a:lnTo>
                <a:lnTo>
                  <a:pt x="1819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281" tIns="44349" rIns="90281" bIns="44349" anchor="ctr">
            <a:spAutoFit/>
          </a:bodyPr>
          <a:lstStyle/>
          <a:p>
            <a:endParaRPr lang="tr-TR"/>
          </a:p>
        </p:txBody>
      </p:sp>
      <p:sp>
        <p:nvSpPr>
          <p:cNvPr id="140" name="Freeform 206"/>
          <p:cNvSpPr>
            <a:spLocks/>
          </p:cNvSpPr>
          <p:nvPr/>
        </p:nvSpPr>
        <p:spPr bwMode="auto">
          <a:xfrm>
            <a:off x="2905125" y="4595813"/>
            <a:ext cx="1768475" cy="554037"/>
          </a:xfrm>
          <a:custGeom>
            <a:avLst/>
            <a:gdLst>
              <a:gd name="T0" fmla="*/ 0 w 351"/>
              <a:gd name="T1" fmla="*/ 184 h 184"/>
              <a:gd name="T2" fmla="*/ 0 w 351"/>
              <a:gd name="T3" fmla="*/ 0 h 184"/>
              <a:gd name="T4" fmla="*/ 351 w 351"/>
              <a:gd name="T5" fmla="*/ 0 h 184"/>
              <a:gd name="T6" fmla="*/ 0 60000 65536"/>
              <a:gd name="T7" fmla="*/ 0 60000 65536"/>
              <a:gd name="T8" fmla="*/ 0 60000 65536"/>
              <a:gd name="T9" fmla="*/ 0 w 351"/>
              <a:gd name="T10" fmla="*/ 0 h 184"/>
              <a:gd name="T11" fmla="*/ 351 w 351"/>
              <a:gd name="T12" fmla="*/ 184 h 1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1" h="184">
                <a:moveTo>
                  <a:pt x="0" y="184"/>
                </a:moveTo>
                <a:lnTo>
                  <a:pt x="0" y="0"/>
                </a:lnTo>
                <a:lnTo>
                  <a:pt x="351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1" name="Freeform 207"/>
          <p:cNvSpPr>
            <a:spLocks/>
          </p:cNvSpPr>
          <p:nvPr/>
        </p:nvSpPr>
        <p:spPr bwMode="auto">
          <a:xfrm>
            <a:off x="4864100" y="4659313"/>
            <a:ext cx="514350" cy="363537"/>
          </a:xfrm>
          <a:custGeom>
            <a:avLst/>
            <a:gdLst>
              <a:gd name="T0" fmla="*/ 199 w 199"/>
              <a:gd name="T1" fmla="*/ 110 h 110"/>
              <a:gd name="T2" fmla="*/ 141 w 199"/>
              <a:gd name="T3" fmla="*/ 73 h 110"/>
              <a:gd name="T4" fmla="*/ 141 w 199"/>
              <a:gd name="T5" fmla="*/ 0 h 110"/>
              <a:gd name="T6" fmla="*/ 0 w 199"/>
              <a:gd name="T7" fmla="*/ 0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199"/>
              <a:gd name="T13" fmla="*/ 0 h 110"/>
              <a:gd name="T14" fmla="*/ 199 w 199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" h="110">
                <a:moveTo>
                  <a:pt x="199" y="110"/>
                </a:moveTo>
                <a:lnTo>
                  <a:pt x="141" y="73"/>
                </a:lnTo>
                <a:lnTo>
                  <a:pt x="141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2" name="Freeform 208"/>
          <p:cNvSpPr>
            <a:spLocks/>
          </p:cNvSpPr>
          <p:nvPr/>
        </p:nvSpPr>
        <p:spPr bwMode="auto">
          <a:xfrm>
            <a:off x="4106863" y="4652963"/>
            <a:ext cx="223837" cy="566737"/>
          </a:xfrm>
          <a:custGeom>
            <a:avLst/>
            <a:gdLst>
              <a:gd name="T0" fmla="*/ 0 w 63"/>
              <a:gd name="T1" fmla="*/ 162 h 162"/>
              <a:gd name="T2" fmla="*/ 0 w 63"/>
              <a:gd name="T3" fmla="*/ 0 h 162"/>
              <a:gd name="T4" fmla="*/ 63 w 63"/>
              <a:gd name="T5" fmla="*/ 0 h 162"/>
              <a:gd name="T6" fmla="*/ 0 60000 65536"/>
              <a:gd name="T7" fmla="*/ 0 60000 65536"/>
              <a:gd name="T8" fmla="*/ 0 60000 65536"/>
              <a:gd name="T9" fmla="*/ 0 w 63"/>
              <a:gd name="T10" fmla="*/ 0 h 162"/>
              <a:gd name="T11" fmla="*/ 63 w 63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162">
                <a:moveTo>
                  <a:pt x="0" y="162"/>
                </a:moveTo>
                <a:lnTo>
                  <a:pt x="0" y="0"/>
                </a:lnTo>
                <a:lnTo>
                  <a:pt x="63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3" name="Freeform 209"/>
          <p:cNvSpPr>
            <a:spLocks/>
          </p:cNvSpPr>
          <p:nvPr/>
        </p:nvSpPr>
        <p:spPr bwMode="auto">
          <a:xfrm>
            <a:off x="2867025" y="5464175"/>
            <a:ext cx="88900" cy="33338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4" name="Freeform 210"/>
          <p:cNvSpPr>
            <a:spLocks/>
          </p:cNvSpPr>
          <p:nvPr/>
        </p:nvSpPr>
        <p:spPr bwMode="auto">
          <a:xfrm>
            <a:off x="2867025" y="5426075"/>
            <a:ext cx="88900" cy="33338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5" name="Freeform 211"/>
          <p:cNvSpPr>
            <a:spLocks/>
          </p:cNvSpPr>
          <p:nvPr/>
        </p:nvSpPr>
        <p:spPr bwMode="auto">
          <a:xfrm>
            <a:off x="2867025" y="5381625"/>
            <a:ext cx="88900" cy="33338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6" name="Freeform 212"/>
          <p:cNvSpPr>
            <a:spLocks/>
          </p:cNvSpPr>
          <p:nvPr/>
        </p:nvSpPr>
        <p:spPr bwMode="auto">
          <a:xfrm>
            <a:off x="2867025" y="5338763"/>
            <a:ext cx="88900" cy="31750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7" name="Freeform 213"/>
          <p:cNvSpPr>
            <a:spLocks/>
          </p:cNvSpPr>
          <p:nvPr/>
        </p:nvSpPr>
        <p:spPr bwMode="auto">
          <a:xfrm>
            <a:off x="2867025" y="5294313"/>
            <a:ext cx="88900" cy="33337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48" name="Arc 214"/>
          <p:cNvSpPr>
            <a:spLocks/>
          </p:cNvSpPr>
          <p:nvPr/>
        </p:nvSpPr>
        <p:spPr bwMode="auto">
          <a:xfrm rot="1417763">
            <a:off x="5673725" y="5008563"/>
            <a:ext cx="209550" cy="184150"/>
          </a:xfrm>
          <a:custGeom>
            <a:avLst/>
            <a:gdLst>
              <a:gd name="T0" fmla="*/ 0 w 21600"/>
              <a:gd name="T1" fmla="*/ 0 h 21600"/>
              <a:gd name="T2" fmla="*/ 209550 w 21600"/>
              <a:gd name="T3" fmla="*/ 184150 h 21600"/>
              <a:gd name="T4" fmla="*/ 0 w 21600"/>
              <a:gd name="T5" fmla="*/ 1841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281" tIns="44349" rIns="90281" bIns="44349" anchor="ctr">
            <a:spAutoFit/>
          </a:bodyPr>
          <a:lstStyle/>
          <a:p>
            <a:endParaRPr lang="tr-TR"/>
          </a:p>
        </p:txBody>
      </p:sp>
      <p:sp>
        <p:nvSpPr>
          <p:cNvPr id="149" name="Arc 215"/>
          <p:cNvSpPr>
            <a:spLocks/>
          </p:cNvSpPr>
          <p:nvPr/>
        </p:nvSpPr>
        <p:spPr bwMode="auto">
          <a:xfrm rot="1417763" flipV="1">
            <a:off x="5599113" y="5178425"/>
            <a:ext cx="209550" cy="184150"/>
          </a:xfrm>
          <a:custGeom>
            <a:avLst/>
            <a:gdLst>
              <a:gd name="T0" fmla="*/ 0 w 21600"/>
              <a:gd name="T1" fmla="*/ 0 h 21600"/>
              <a:gd name="T2" fmla="*/ 209550 w 21600"/>
              <a:gd name="T3" fmla="*/ 184150 h 21600"/>
              <a:gd name="T4" fmla="*/ 0 w 21600"/>
              <a:gd name="T5" fmla="*/ 1841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281" tIns="44349" rIns="90281" bIns="44349" anchor="ctr">
            <a:spAutoFit/>
          </a:bodyPr>
          <a:lstStyle/>
          <a:p>
            <a:endParaRPr lang="tr-TR"/>
          </a:p>
        </p:txBody>
      </p:sp>
      <p:sp>
        <p:nvSpPr>
          <p:cNvPr id="150" name="Freeform 217"/>
          <p:cNvSpPr>
            <a:spLocks/>
          </p:cNvSpPr>
          <p:nvPr/>
        </p:nvSpPr>
        <p:spPr bwMode="auto">
          <a:xfrm rot="6525120">
            <a:off x="4361656" y="5204619"/>
            <a:ext cx="153988" cy="50800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51" name="Freeform 218"/>
          <p:cNvSpPr>
            <a:spLocks/>
          </p:cNvSpPr>
          <p:nvPr/>
        </p:nvSpPr>
        <p:spPr bwMode="auto">
          <a:xfrm rot="6525120">
            <a:off x="4417219" y="5223669"/>
            <a:ext cx="153988" cy="50800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52" name="Freeform 219"/>
          <p:cNvSpPr>
            <a:spLocks/>
          </p:cNvSpPr>
          <p:nvPr/>
        </p:nvSpPr>
        <p:spPr bwMode="auto">
          <a:xfrm rot="6525120">
            <a:off x="4480719" y="5245894"/>
            <a:ext cx="153988" cy="50800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53" name="Freeform 220"/>
          <p:cNvSpPr>
            <a:spLocks/>
          </p:cNvSpPr>
          <p:nvPr/>
        </p:nvSpPr>
        <p:spPr bwMode="auto">
          <a:xfrm rot="6525120">
            <a:off x="4542631" y="5266532"/>
            <a:ext cx="153987" cy="50800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54" name="Freeform 221"/>
          <p:cNvSpPr>
            <a:spLocks/>
          </p:cNvSpPr>
          <p:nvPr/>
        </p:nvSpPr>
        <p:spPr bwMode="auto">
          <a:xfrm rot="6525120">
            <a:off x="4606131" y="5288757"/>
            <a:ext cx="153987" cy="50800"/>
          </a:xfrm>
          <a:custGeom>
            <a:avLst/>
            <a:gdLst>
              <a:gd name="T0" fmla="*/ 0 w 75"/>
              <a:gd name="T1" fmla="*/ 18 h 18"/>
              <a:gd name="T2" fmla="*/ 39 w 75"/>
              <a:gd name="T3" fmla="*/ 0 h 18"/>
              <a:gd name="T4" fmla="*/ 75 w 75"/>
              <a:gd name="T5" fmla="*/ 18 h 18"/>
              <a:gd name="T6" fmla="*/ 0 60000 65536"/>
              <a:gd name="T7" fmla="*/ 0 60000 65536"/>
              <a:gd name="T8" fmla="*/ 0 60000 65536"/>
              <a:gd name="T9" fmla="*/ 0 w 75"/>
              <a:gd name="T10" fmla="*/ 0 h 18"/>
              <a:gd name="T11" fmla="*/ 75 w 7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18">
                <a:moveTo>
                  <a:pt x="0" y="18"/>
                </a:moveTo>
                <a:cubicBezTo>
                  <a:pt x="13" y="9"/>
                  <a:pt x="27" y="0"/>
                  <a:pt x="39" y="0"/>
                </a:cubicBezTo>
                <a:cubicBezTo>
                  <a:pt x="51" y="0"/>
                  <a:pt x="68" y="14"/>
                  <a:pt x="75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55" name="Text Box 222"/>
          <p:cNvSpPr txBox="1">
            <a:spLocks noChangeArrowheads="1"/>
          </p:cNvSpPr>
          <p:nvPr/>
        </p:nvSpPr>
        <p:spPr bwMode="auto">
          <a:xfrm>
            <a:off x="1619250" y="4859338"/>
            <a:ext cx="1385888" cy="26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en-GB" sz="1100" b="1" dirty="0" err="1">
                <a:latin typeface="Arial" charset="0"/>
              </a:rPr>
              <a:t>Balise</a:t>
            </a:r>
            <a:r>
              <a:rPr lang="en-GB" sz="1100" b="1" dirty="0">
                <a:latin typeface="Arial" charset="0"/>
              </a:rPr>
              <a:t> </a:t>
            </a:r>
            <a:r>
              <a:rPr lang="tr-TR" sz="1100" b="1" dirty="0" smtClean="0">
                <a:latin typeface="Arial" charset="0"/>
              </a:rPr>
              <a:t>Anteni</a:t>
            </a:r>
            <a:endParaRPr lang="en-GB" sz="1100" b="1" dirty="0">
              <a:latin typeface="Arial" charset="0"/>
            </a:endParaRPr>
          </a:p>
        </p:txBody>
      </p:sp>
      <p:sp>
        <p:nvSpPr>
          <p:cNvPr id="156" name="Text Box 223"/>
          <p:cNvSpPr txBox="1">
            <a:spLocks noChangeArrowheads="1"/>
          </p:cNvSpPr>
          <p:nvPr/>
        </p:nvSpPr>
        <p:spPr bwMode="auto">
          <a:xfrm>
            <a:off x="3796121" y="5384801"/>
            <a:ext cx="77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en-GB" sz="1100" b="1" dirty="0">
                <a:latin typeface="Arial" charset="0"/>
              </a:rPr>
              <a:t>Radar</a:t>
            </a:r>
          </a:p>
        </p:txBody>
      </p:sp>
      <p:sp>
        <p:nvSpPr>
          <p:cNvPr id="157" name="Freeform 224"/>
          <p:cNvSpPr>
            <a:spLocks/>
          </p:cNvSpPr>
          <p:nvPr/>
        </p:nvSpPr>
        <p:spPr bwMode="auto">
          <a:xfrm>
            <a:off x="4027488" y="5135563"/>
            <a:ext cx="412750" cy="152400"/>
          </a:xfrm>
          <a:custGeom>
            <a:avLst/>
            <a:gdLst>
              <a:gd name="T0" fmla="*/ 0 w 240"/>
              <a:gd name="T1" fmla="*/ 0 h 96"/>
              <a:gd name="T2" fmla="*/ 240 w 240"/>
              <a:gd name="T3" fmla="*/ 0 h 96"/>
              <a:gd name="T4" fmla="*/ 144 w 240"/>
              <a:gd name="T5" fmla="*/ 96 h 96"/>
              <a:gd name="T6" fmla="*/ 0 w 240"/>
              <a:gd name="T7" fmla="*/ 96 h 96"/>
              <a:gd name="T8" fmla="*/ 0 w 240"/>
              <a:gd name="T9" fmla="*/ 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96"/>
              <a:gd name="T17" fmla="*/ 240 w 240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96">
                <a:moveTo>
                  <a:pt x="0" y="0"/>
                </a:moveTo>
                <a:lnTo>
                  <a:pt x="240" y="0"/>
                </a:lnTo>
                <a:lnTo>
                  <a:pt x="144" y="96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58" name="AutoShape 225"/>
          <p:cNvSpPr>
            <a:spLocks noChangeArrowheads="1"/>
          </p:cNvSpPr>
          <p:nvPr/>
        </p:nvSpPr>
        <p:spPr bwMode="auto">
          <a:xfrm>
            <a:off x="2633663" y="5122863"/>
            <a:ext cx="577850" cy="152400"/>
          </a:xfrm>
          <a:custGeom>
            <a:avLst/>
            <a:gdLst>
              <a:gd name="T0" fmla="*/ 532264 w 21600"/>
              <a:gd name="T1" fmla="*/ 76200 h 21600"/>
              <a:gd name="T2" fmla="*/ 288925 w 21600"/>
              <a:gd name="T3" fmla="*/ 152400 h 21600"/>
              <a:gd name="T4" fmla="*/ 45586 w 21600"/>
              <a:gd name="T5" fmla="*/ 76200 h 21600"/>
              <a:gd name="T6" fmla="*/ 28892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04 w 21600"/>
              <a:gd name="T13" fmla="*/ 3504 h 21600"/>
              <a:gd name="T14" fmla="*/ 18096 w 21600"/>
              <a:gd name="T15" fmla="*/ 180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07" y="21600"/>
                </a:lnTo>
                <a:lnTo>
                  <a:pt x="1819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281" tIns="44349" rIns="90281" bIns="44349" anchor="ctr">
            <a:spAutoFit/>
          </a:bodyPr>
          <a:lstStyle/>
          <a:p>
            <a:endParaRPr lang="tr-TR"/>
          </a:p>
        </p:txBody>
      </p:sp>
      <p:grpSp>
        <p:nvGrpSpPr>
          <p:cNvPr id="159" name="Group 259"/>
          <p:cNvGrpSpPr>
            <a:grpSpLocks/>
          </p:cNvGrpSpPr>
          <p:nvPr/>
        </p:nvGrpSpPr>
        <p:grpSpPr bwMode="auto">
          <a:xfrm>
            <a:off x="2782888" y="5300663"/>
            <a:ext cx="265112" cy="180975"/>
            <a:chOff x="1753" y="3642"/>
            <a:chExt cx="167" cy="114"/>
          </a:xfrm>
        </p:grpSpPr>
        <p:sp>
          <p:nvSpPr>
            <p:cNvPr id="160" name="Freeform 227"/>
            <p:cNvSpPr>
              <a:spLocks/>
            </p:cNvSpPr>
            <p:nvPr/>
          </p:nvSpPr>
          <p:spPr bwMode="auto">
            <a:xfrm flipV="1">
              <a:off x="1795" y="3642"/>
              <a:ext cx="82" cy="18"/>
            </a:xfrm>
            <a:custGeom>
              <a:avLst/>
              <a:gdLst>
                <a:gd name="T0" fmla="*/ 0 w 75"/>
                <a:gd name="T1" fmla="*/ 18 h 18"/>
                <a:gd name="T2" fmla="*/ 39 w 75"/>
                <a:gd name="T3" fmla="*/ 0 h 18"/>
                <a:gd name="T4" fmla="*/ 75 w 75"/>
                <a:gd name="T5" fmla="*/ 18 h 18"/>
                <a:gd name="T6" fmla="*/ 0 60000 65536"/>
                <a:gd name="T7" fmla="*/ 0 60000 65536"/>
                <a:gd name="T8" fmla="*/ 0 60000 65536"/>
                <a:gd name="T9" fmla="*/ 0 w 75"/>
                <a:gd name="T10" fmla="*/ 0 h 18"/>
                <a:gd name="T11" fmla="*/ 75 w 7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8">
                  <a:moveTo>
                    <a:pt x="0" y="18"/>
                  </a:moveTo>
                  <a:cubicBezTo>
                    <a:pt x="13" y="9"/>
                    <a:pt x="27" y="0"/>
                    <a:pt x="39" y="0"/>
                  </a:cubicBezTo>
                  <a:cubicBezTo>
                    <a:pt x="51" y="0"/>
                    <a:pt x="68" y="14"/>
                    <a:pt x="75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81" tIns="44349" rIns="90281" bIns="44349">
              <a:spAutoFit/>
            </a:bodyPr>
            <a:lstStyle/>
            <a:p>
              <a:endParaRPr lang="tr-TR"/>
            </a:p>
          </p:txBody>
        </p:sp>
        <p:sp>
          <p:nvSpPr>
            <p:cNvPr id="161" name="Freeform 228"/>
            <p:cNvSpPr>
              <a:spLocks/>
            </p:cNvSpPr>
            <p:nvPr/>
          </p:nvSpPr>
          <p:spPr bwMode="auto">
            <a:xfrm flipV="1">
              <a:off x="1779" y="3668"/>
              <a:ext cx="115" cy="27"/>
            </a:xfrm>
            <a:custGeom>
              <a:avLst/>
              <a:gdLst>
                <a:gd name="T0" fmla="*/ 0 w 75"/>
                <a:gd name="T1" fmla="*/ 18 h 18"/>
                <a:gd name="T2" fmla="*/ 39 w 75"/>
                <a:gd name="T3" fmla="*/ 0 h 18"/>
                <a:gd name="T4" fmla="*/ 75 w 75"/>
                <a:gd name="T5" fmla="*/ 18 h 18"/>
                <a:gd name="T6" fmla="*/ 0 60000 65536"/>
                <a:gd name="T7" fmla="*/ 0 60000 65536"/>
                <a:gd name="T8" fmla="*/ 0 60000 65536"/>
                <a:gd name="T9" fmla="*/ 0 w 75"/>
                <a:gd name="T10" fmla="*/ 0 h 18"/>
                <a:gd name="T11" fmla="*/ 75 w 7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8">
                  <a:moveTo>
                    <a:pt x="0" y="18"/>
                  </a:moveTo>
                  <a:cubicBezTo>
                    <a:pt x="13" y="9"/>
                    <a:pt x="27" y="0"/>
                    <a:pt x="39" y="0"/>
                  </a:cubicBezTo>
                  <a:cubicBezTo>
                    <a:pt x="51" y="0"/>
                    <a:pt x="68" y="14"/>
                    <a:pt x="75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81" tIns="44349" rIns="90281" bIns="44349">
              <a:spAutoFit/>
            </a:bodyPr>
            <a:lstStyle/>
            <a:p>
              <a:endParaRPr lang="tr-TR"/>
            </a:p>
          </p:txBody>
        </p:sp>
        <p:sp>
          <p:nvSpPr>
            <p:cNvPr id="162" name="Freeform 229"/>
            <p:cNvSpPr>
              <a:spLocks/>
            </p:cNvSpPr>
            <p:nvPr/>
          </p:nvSpPr>
          <p:spPr bwMode="auto">
            <a:xfrm flipV="1">
              <a:off x="1766" y="3697"/>
              <a:ext cx="143" cy="27"/>
            </a:xfrm>
            <a:custGeom>
              <a:avLst/>
              <a:gdLst>
                <a:gd name="T0" fmla="*/ 0 w 75"/>
                <a:gd name="T1" fmla="*/ 18 h 18"/>
                <a:gd name="T2" fmla="*/ 39 w 75"/>
                <a:gd name="T3" fmla="*/ 0 h 18"/>
                <a:gd name="T4" fmla="*/ 75 w 75"/>
                <a:gd name="T5" fmla="*/ 18 h 18"/>
                <a:gd name="T6" fmla="*/ 0 60000 65536"/>
                <a:gd name="T7" fmla="*/ 0 60000 65536"/>
                <a:gd name="T8" fmla="*/ 0 60000 65536"/>
                <a:gd name="T9" fmla="*/ 0 w 75"/>
                <a:gd name="T10" fmla="*/ 0 h 18"/>
                <a:gd name="T11" fmla="*/ 75 w 7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8">
                  <a:moveTo>
                    <a:pt x="0" y="18"/>
                  </a:moveTo>
                  <a:cubicBezTo>
                    <a:pt x="13" y="9"/>
                    <a:pt x="27" y="0"/>
                    <a:pt x="39" y="0"/>
                  </a:cubicBezTo>
                  <a:cubicBezTo>
                    <a:pt x="51" y="0"/>
                    <a:pt x="68" y="14"/>
                    <a:pt x="75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81" tIns="44349" rIns="90281" bIns="44349">
              <a:spAutoFit/>
            </a:bodyPr>
            <a:lstStyle/>
            <a:p>
              <a:endParaRPr lang="tr-TR"/>
            </a:p>
          </p:txBody>
        </p:sp>
        <p:sp>
          <p:nvSpPr>
            <p:cNvPr id="163" name="Freeform 230"/>
            <p:cNvSpPr>
              <a:spLocks/>
            </p:cNvSpPr>
            <p:nvPr/>
          </p:nvSpPr>
          <p:spPr bwMode="auto">
            <a:xfrm flipV="1">
              <a:off x="1753" y="3729"/>
              <a:ext cx="167" cy="27"/>
            </a:xfrm>
            <a:custGeom>
              <a:avLst/>
              <a:gdLst>
                <a:gd name="T0" fmla="*/ 0 w 75"/>
                <a:gd name="T1" fmla="*/ 18 h 18"/>
                <a:gd name="T2" fmla="*/ 39 w 75"/>
                <a:gd name="T3" fmla="*/ 0 h 18"/>
                <a:gd name="T4" fmla="*/ 75 w 75"/>
                <a:gd name="T5" fmla="*/ 18 h 18"/>
                <a:gd name="T6" fmla="*/ 0 60000 65536"/>
                <a:gd name="T7" fmla="*/ 0 60000 65536"/>
                <a:gd name="T8" fmla="*/ 0 60000 65536"/>
                <a:gd name="T9" fmla="*/ 0 w 75"/>
                <a:gd name="T10" fmla="*/ 0 h 18"/>
                <a:gd name="T11" fmla="*/ 75 w 75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8">
                  <a:moveTo>
                    <a:pt x="0" y="18"/>
                  </a:moveTo>
                  <a:cubicBezTo>
                    <a:pt x="13" y="9"/>
                    <a:pt x="27" y="0"/>
                    <a:pt x="39" y="0"/>
                  </a:cubicBezTo>
                  <a:cubicBezTo>
                    <a:pt x="51" y="0"/>
                    <a:pt x="68" y="14"/>
                    <a:pt x="75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81" tIns="44349" rIns="90281" bIns="44349">
              <a:spAutoFit/>
            </a:bodyPr>
            <a:lstStyle/>
            <a:p>
              <a:endParaRPr lang="tr-TR"/>
            </a:p>
          </p:txBody>
        </p:sp>
      </p:grpSp>
      <p:sp>
        <p:nvSpPr>
          <p:cNvPr id="164" name="Line 236"/>
          <p:cNvSpPr>
            <a:spLocks noChangeShapeType="1"/>
          </p:cNvSpPr>
          <p:nvPr/>
        </p:nvSpPr>
        <p:spPr bwMode="auto">
          <a:xfrm>
            <a:off x="5048250" y="4529138"/>
            <a:ext cx="81121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65" name="Text Box 237"/>
          <p:cNvSpPr txBox="1">
            <a:spLocks noChangeArrowheads="1"/>
          </p:cNvSpPr>
          <p:nvPr/>
        </p:nvSpPr>
        <p:spPr bwMode="auto">
          <a:xfrm>
            <a:off x="6437313" y="4737610"/>
            <a:ext cx="1746398" cy="26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tr-TR" sz="1100" b="1" dirty="0" smtClean="0">
                <a:solidFill>
                  <a:srgbClr val="002060"/>
                </a:solidFill>
                <a:latin typeface="Arial" charset="0"/>
              </a:rPr>
              <a:t>D</a:t>
            </a:r>
            <a:r>
              <a:rPr lang="en-GB" sz="1100" b="1" dirty="0" smtClean="0">
                <a:solidFill>
                  <a:srgbClr val="002060"/>
                </a:solidFill>
                <a:latin typeface="Arial" charset="0"/>
              </a:rPr>
              <a:t>MI</a:t>
            </a:r>
            <a:r>
              <a:rPr lang="tr-TR" sz="1100" b="1" dirty="0" smtClean="0">
                <a:solidFill>
                  <a:srgbClr val="002060"/>
                </a:solidFill>
                <a:latin typeface="Arial" charset="0"/>
              </a:rPr>
              <a:t> MAKİNİST ARAYÜZÜ</a:t>
            </a:r>
            <a:endParaRPr lang="en-GB" sz="11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66" name="Rectangle 243"/>
          <p:cNvSpPr>
            <a:spLocks noChangeArrowheads="1"/>
          </p:cNvSpPr>
          <p:nvPr/>
        </p:nvSpPr>
        <p:spPr bwMode="auto">
          <a:xfrm>
            <a:off x="4225925" y="4445000"/>
            <a:ext cx="812800" cy="315913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endParaRPr lang="en-GB" sz="1600" b="1">
              <a:latin typeface="Arial" charset="0"/>
            </a:endParaRPr>
          </a:p>
        </p:txBody>
      </p:sp>
      <p:sp>
        <p:nvSpPr>
          <p:cNvPr id="167" name="Text Box 244"/>
          <p:cNvSpPr txBox="1">
            <a:spLocks noChangeArrowheads="1"/>
          </p:cNvSpPr>
          <p:nvPr/>
        </p:nvSpPr>
        <p:spPr bwMode="auto">
          <a:xfrm>
            <a:off x="4337050" y="4421188"/>
            <a:ext cx="596900" cy="2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en-GB" sz="1600" b="1" dirty="0">
                <a:solidFill>
                  <a:srgbClr val="FF0000"/>
                </a:solidFill>
                <a:latin typeface="Arial" charset="0"/>
              </a:rPr>
              <a:t>ATP</a:t>
            </a:r>
          </a:p>
        </p:txBody>
      </p:sp>
      <p:sp>
        <p:nvSpPr>
          <p:cNvPr id="168" name="Text Box 251"/>
          <p:cNvSpPr txBox="1">
            <a:spLocks noChangeArrowheads="1"/>
          </p:cNvSpPr>
          <p:nvPr/>
        </p:nvSpPr>
        <p:spPr bwMode="auto">
          <a:xfrm>
            <a:off x="5043941" y="5345113"/>
            <a:ext cx="1203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tr-TR" sz="1100" b="1" dirty="0">
                <a:latin typeface="Arial" charset="0"/>
              </a:rPr>
              <a:t>Tekerlek</a:t>
            </a:r>
            <a:r>
              <a:rPr lang="en-GB" sz="1100" b="1" dirty="0">
                <a:latin typeface="Arial" charset="0"/>
              </a:rPr>
              <a:t> sensor</a:t>
            </a:r>
            <a:r>
              <a:rPr lang="tr-TR" sz="1100" b="1" dirty="0">
                <a:latin typeface="Arial" charset="0"/>
              </a:rPr>
              <a:t>u</a:t>
            </a:r>
            <a:endParaRPr lang="en-GB" sz="1100" b="1" dirty="0">
              <a:latin typeface="Arial" charset="0"/>
            </a:endParaRPr>
          </a:p>
        </p:txBody>
      </p:sp>
      <p:sp>
        <p:nvSpPr>
          <p:cNvPr id="169" name="Rectangle 254"/>
          <p:cNvSpPr>
            <a:spLocks noChangeArrowheads="1"/>
          </p:cNvSpPr>
          <p:nvPr/>
        </p:nvSpPr>
        <p:spPr bwMode="auto">
          <a:xfrm>
            <a:off x="3447608" y="4010025"/>
            <a:ext cx="697026" cy="315912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tr-TR" sz="1600" b="1" dirty="0" smtClean="0">
                <a:solidFill>
                  <a:srgbClr val="FF0000"/>
                </a:solidFill>
                <a:latin typeface="Arial" charset="0"/>
              </a:rPr>
              <a:t>EVC</a:t>
            </a:r>
            <a:endParaRPr lang="en-GB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0" name="Freeform 257"/>
          <p:cNvSpPr>
            <a:spLocks/>
          </p:cNvSpPr>
          <p:nvPr/>
        </p:nvSpPr>
        <p:spPr bwMode="auto">
          <a:xfrm rot="5400000" flipH="1">
            <a:off x="5905500" y="4346575"/>
            <a:ext cx="231775" cy="384175"/>
          </a:xfrm>
          <a:custGeom>
            <a:avLst/>
            <a:gdLst>
              <a:gd name="T0" fmla="*/ 0 w 240"/>
              <a:gd name="T1" fmla="*/ 0 h 96"/>
              <a:gd name="T2" fmla="*/ 240 w 240"/>
              <a:gd name="T3" fmla="*/ 0 h 96"/>
              <a:gd name="T4" fmla="*/ 144 w 240"/>
              <a:gd name="T5" fmla="*/ 96 h 96"/>
              <a:gd name="T6" fmla="*/ 0 w 240"/>
              <a:gd name="T7" fmla="*/ 96 h 96"/>
              <a:gd name="T8" fmla="*/ 0 w 240"/>
              <a:gd name="T9" fmla="*/ 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96"/>
              <a:gd name="T17" fmla="*/ 240 w 240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96">
                <a:moveTo>
                  <a:pt x="0" y="0"/>
                </a:moveTo>
                <a:lnTo>
                  <a:pt x="240" y="0"/>
                </a:lnTo>
                <a:lnTo>
                  <a:pt x="144" y="96"/>
                </a:lnTo>
                <a:lnTo>
                  <a:pt x="0" y="96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90281" tIns="44349" rIns="90281" bIns="44349">
            <a:spAutoFit/>
          </a:bodyPr>
          <a:lstStyle/>
          <a:p>
            <a:endParaRPr lang="tr-TR"/>
          </a:p>
        </p:txBody>
      </p:sp>
      <p:sp>
        <p:nvSpPr>
          <p:cNvPr id="171" name="Rectangle 239"/>
          <p:cNvSpPr>
            <a:spLocks noChangeArrowheads="1"/>
          </p:cNvSpPr>
          <p:nvPr/>
        </p:nvSpPr>
        <p:spPr bwMode="auto">
          <a:xfrm>
            <a:off x="5316538" y="3930650"/>
            <a:ext cx="781050" cy="461169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tr-TR" sz="1600" b="1" dirty="0" smtClean="0">
                <a:solidFill>
                  <a:srgbClr val="FF0000"/>
                </a:solidFill>
                <a:latin typeface="Arial" charset="0"/>
              </a:rPr>
              <a:t>JRU</a:t>
            </a:r>
          </a:p>
          <a:p>
            <a:pPr algn="ctr" eaLnBrk="0" hangingPunct="0"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tr-TR" sz="800" b="1" dirty="0">
                <a:solidFill>
                  <a:srgbClr val="FF0000"/>
                </a:solidFill>
                <a:latin typeface="Arial" charset="0"/>
              </a:rPr>
              <a:t>ADLİ KAYIT</a:t>
            </a:r>
          </a:p>
          <a:p>
            <a:pPr algn="ctr" eaLnBrk="0" hangingPunct="0">
              <a:spcBef>
                <a:spcPct val="0"/>
              </a:spcBef>
              <a:buClr>
                <a:srgbClr val="336699"/>
              </a:buClr>
              <a:buSzPct val="70000"/>
              <a:buFont typeface="Wingdings" pitchFamily="2" charset="2"/>
              <a:buNone/>
            </a:pPr>
            <a:r>
              <a:rPr lang="tr-TR" sz="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tr-TR" sz="800" b="1" dirty="0" smtClean="0">
                <a:solidFill>
                  <a:srgbClr val="FF0000"/>
                </a:solidFill>
                <a:latin typeface="Arial" charset="0"/>
              </a:rPr>
              <a:t>CİHAZI</a:t>
            </a:r>
            <a:endParaRPr lang="en-GB" sz="16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72" name="Düz Bağlayıcı 171"/>
          <p:cNvCxnSpPr>
            <a:endCxn id="171" idx="1"/>
          </p:cNvCxnSpPr>
          <p:nvPr/>
        </p:nvCxnSpPr>
        <p:spPr>
          <a:xfrm flipV="1">
            <a:off x="4149840" y="4161235"/>
            <a:ext cx="1166698" cy="67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Düz Bağlayıcı 3"/>
          <p:cNvCxnSpPr>
            <a:stCxn id="167" idx="0"/>
          </p:cNvCxnSpPr>
          <p:nvPr/>
        </p:nvCxnSpPr>
        <p:spPr>
          <a:xfrm flipV="1">
            <a:off x="4635500" y="4174074"/>
            <a:ext cx="0" cy="2471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50 Metin kutusu"/>
          <p:cNvSpPr txBox="1"/>
          <p:nvPr/>
        </p:nvSpPr>
        <p:spPr>
          <a:xfrm>
            <a:off x="3480594" y="1772816"/>
            <a:ext cx="233683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ARAÇÜSTÜ EKİPMAN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539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37" grpId="0" animBg="1"/>
      <p:bldP spid="138" grpId="0" animBg="1"/>
      <p:bldP spid="140" grpId="0" animBg="1"/>
      <p:bldP spid="141" grpId="0" animBg="1"/>
      <p:bldP spid="142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/>
      <p:bldP spid="156" grpId="0"/>
      <p:bldP spid="157" grpId="0" animBg="1"/>
      <p:bldP spid="158" grpId="0" animBg="1"/>
      <p:bldP spid="164" grpId="0" animBg="1"/>
      <p:bldP spid="165" grpId="0"/>
      <p:bldP spid="166" grpId="0" animBg="1"/>
      <p:bldP spid="167" grpId="0"/>
      <p:bldP spid="168" grpId="0"/>
      <p:bldP spid="169" grpId="0" animBg="1"/>
      <p:bldP spid="170" grpId="0" animBg="1"/>
      <p:bldP spid="171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cxnSp>
        <p:nvCxnSpPr>
          <p:cNvPr id="6" name="5 Düz Bağlayıcı"/>
          <p:cNvCxnSpPr/>
          <p:nvPr/>
        </p:nvCxnSpPr>
        <p:spPr>
          <a:xfrm>
            <a:off x="0" y="4122747"/>
            <a:ext cx="91440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0" y="3684591"/>
            <a:ext cx="438156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438156" y="3695806"/>
            <a:ext cx="584208" cy="43815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 flipV="1">
            <a:off x="8178733" y="3694215"/>
            <a:ext cx="547695" cy="43815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V="1">
            <a:off x="8726428" y="3684591"/>
            <a:ext cx="417572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Metin kutusu"/>
          <p:cNvSpPr txBox="1"/>
          <p:nvPr/>
        </p:nvSpPr>
        <p:spPr>
          <a:xfrm>
            <a:off x="0" y="857232"/>
            <a:ext cx="2336832" cy="36933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III. AŞAMA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59" name="Resim 5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1445" y="3994565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Resim 5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3109" y="4002532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Resim 6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6032" y="3499876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Resim 6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2339" y="4004627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Resim 6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336" y="4010534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Resim 6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5331" y="395547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Resim 7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99409" y="417154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Resim 7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310599" y="4151065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Resim 7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99409" y="377650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Resim 7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3812339" y="4146804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Resim 7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233595" y="414680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Resim 7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732240" y="415697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Resim 8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1478" y="4145158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Resim 8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073885" y="4004627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50 Metin kutusu"/>
          <p:cNvSpPr txBox="1"/>
          <p:nvPr/>
        </p:nvSpPr>
        <p:spPr>
          <a:xfrm>
            <a:off x="3491880" y="863754"/>
            <a:ext cx="233683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FF00"/>
                </a:solidFill>
                <a:latin typeface="Bodoni MT Black" pitchFamily="18" charset="0"/>
              </a:rPr>
              <a:t>ERTMS/ETCS</a:t>
            </a:r>
          </a:p>
          <a:p>
            <a:pPr algn="ctr"/>
            <a:r>
              <a:rPr lang="tr-TR" b="1" dirty="0" smtClean="0">
                <a:solidFill>
                  <a:srgbClr val="FFFF00"/>
                </a:solidFill>
                <a:latin typeface="Bodoni MT Black" pitchFamily="18" charset="0"/>
              </a:rPr>
              <a:t>LEVEL 1</a:t>
            </a:r>
            <a:endParaRPr lang="tr-TR" b="1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315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52437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14" y="405355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5012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52436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32" y="362628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7" y="405012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8" y="403856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8760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775411" y="4000071"/>
            <a:ext cx="134144" cy="184345"/>
            <a:chOff x="1644" y="1933"/>
            <a:chExt cx="163" cy="224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4"/>
          <p:cNvGrpSpPr>
            <a:grpSpLocks noChangeAspect="1"/>
          </p:cNvGrpSpPr>
          <p:nvPr/>
        </p:nvGrpSpPr>
        <p:grpSpPr bwMode="auto">
          <a:xfrm>
            <a:off x="427837" y="4012083"/>
            <a:ext cx="134144" cy="184345"/>
            <a:chOff x="1644" y="1933"/>
            <a:chExt cx="169" cy="230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"/>
          <p:cNvGrpSpPr>
            <a:grpSpLocks noChangeAspect="1"/>
          </p:cNvGrpSpPr>
          <p:nvPr/>
        </p:nvGrpSpPr>
        <p:grpSpPr bwMode="auto">
          <a:xfrm>
            <a:off x="3113633" y="4008659"/>
            <a:ext cx="134144" cy="184345"/>
            <a:chOff x="1644" y="1933"/>
            <a:chExt cx="163" cy="224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4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"/>
          <p:cNvGrpSpPr>
            <a:grpSpLocks noChangeAspect="1"/>
          </p:cNvGrpSpPr>
          <p:nvPr/>
        </p:nvGrpSpPr>
        <p:grpSpPr bwMode="auto">
          <a:xfrm>
            <a:off x="4593224" y="4017833"/>
            <a:ext cx="134144" cy="184345"/>
            <a:chOff x="1644" y="1933"/>
            <a:chExt cx="163" cy="224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5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" name="Group 4"/>
          <p:cNvGrpSpPr>
            <a:grpSpLocks noChangeAspect="1"/>
          </p:cNvGrpSpPr>
          <p:nvPr/>
        </p:nvGrpSpPr>
        <p:grpSpPr bwMode="auto">
          <a:xfrm>
            <a:off x="6065961" y="4017021"/>
            <a:ext cx="134144" cy="184345"/>
            <a:chOff x="1644" y="1933"/>
            <a:chExt cx="163" cy="224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56" name="Picture 5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Group 4"/>
          <p:cNvGrpSpPr>
            <a:grpSpLocks noChangeAspect="1"/>
          </p:cNvGrpSpPr>
          <p:nvPr/>
        </p:nvGrpSpPr>
        <p:grpSpPr bwMode="auto">
          <a:xfrm>
            <a:off x="7382785" y="4029134"/>
            <a:ext cx="134144" cy="184345"/>
            <a:chOff x="1644" y="1933"/>
            <a:chExt cx="163" cy="224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5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Group 4"/>
          <p:cNvGrpSpPr>
            <a:grpSpLocks noChangeAspect="1"/>
          </p:cNvGrpSpPr>
          <p:nvPr/>
        </p:nvGrpSpPr>
        <p:grpSpPr bwMode="auto">
          <a:xfrm>
            <a:off x="8876920" y="4034315"/>
            <a:ext cx="134144" cy="184345"/>
            <a:chOff x="1644" y="1933"/>
            <a:chExt cx="163" cy="224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6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68" name="Picture 5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Resim 77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3476147"/>
            <a:ext cx="1833285" cy="600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8241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8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8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8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8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50 Metin kutusu"/>
          <p:cNvSpPr txBox="1"/>
          <p:nvPr/>
        </p:nvSpPr>
        <p:spPr>
          <a:xfrm>
            <a:off x="3539344" y="2173133"/>
            <a:ext cx="2400808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RBC</a:t>
            </a:r>
          </a:p>
          <a:p>
            <a:pPr algn="ctr"/>
            <a:r>
              <a:rPr lang="tr-TR" sz="1200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(RADYO BLOK CENTER)</a:t>
            </a:r>
            <a:endParaRPr lang="tr-TR" sz="1200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75" name="50 Metin kutusu"/>
          <p:cNvSpPr txBox="1"/>
          <p:nvPr/>
        </p:nvSpPr>
        <p:spPr>
          <a:xfrm>
            <a:off x="3539344" y="2188917"/>
            <a:ext cx="2400808" cy="33855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GSM-R SİSTEMİ</a:t>
            </a:r>
            <a:endParaRPr lang="tr-TR" sz="1600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48" name="50 Metin kutusu"/>
          <p:cNvSpPr txBox="1"/>
          <p:nvPr/>
        </p:nvSpPr>
        <p:spPr>
          <a:xfrm>
            <a:off x="3539344" y="2281739"/>
            <a:ext cx="2400808" cy="33855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GSM-R ANTENLERİ</a:t>
            </a:r>
            <a:endParaRPr lang="tr-TR" sz="1600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25" y="1655650"/>
            <a:ext cx="1635689" cy="182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cxnSp>
        <p:nvCxnSpPr>
          <p:cNvPr id="6" name="5 Düz Bağlayıcı"/>
          <p:cNvCxnSpPr/>
          <p:nvPr/>
        </p:nvCxnSpPr>
        <p:spPr>
          <a:xfrm>
            <a:off x="0" y="4122747"/>
            <a:ext cx="91440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0" y="3684591"/>
            <a:ext cx="438156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438156" y="3695806"/>
            <a:ext cx="584208" cy="43815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 flipV="1">
            <a:off x="8178733" y="3694215"/>
            <a:ext cx="547695" cy="438156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V="1">
            <a:off x="8726428" y="3684591"/>
            <a:ext cx="417572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Metin kutusu"/>
          <p:cNvSpPr txBox="1"/>
          <p:nvPr/>
        </p:nvSpPr>
        <p:spPr>
          <a:xfrm>
            <a:off x="0" y="857232"/>
            <a:ext cx="2336832" cy="36933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IV. AŞAMA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59" name="Resim 5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1445" y="3994565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Resim 5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3109" y="4002532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Resim 6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6032" y="3499876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Resim 6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2339" y="4004627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Resim 6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5336" y="4010534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Resim 6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5331" y="395547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Resim 7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99409" y="417154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Resim 7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2310599" y="4151065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Resim 7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99409" y="377650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Resim 7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3812339" y="4146804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Resim 7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5233595" y="414680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Resim 7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732240" y="415697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Resim 8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1478" y="4145158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Resim 8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073885" y="4004627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50 Metin kutusu"/>
          <p:cNvSpPr txBox="1"/>
          <p:nvPr/>
        </p:nvSpPr>
        <p:spPr>
          <a:xfrm>
            <a:off x="3491880" y="863754"/>
            <a:ext cx="233683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FF00"/>
                </a:solidFill>
                <a:latin typeface="Bodoni MT Black" pitchFamily="18" charset="0"/>
              </a:rPr>
              <a:t>ERTMS/ETCS</a:t>
            </a:r>
          </a:p>
          <a:p>
            <a:pPr algn="ctr"/>
            <a:r>
              <a:rPr lang="tr-TR" b="1" dirty="0" smtClean="0">
                <a:solidFill>
                  <a:srgbClr val="FFFF00"/>
                </a:solidFill>
                <a:latin typeface="Bodoni MT Black" pitchFamily="18" charset="0"/>
              </a:rPr>
              <a:t>LEVEL 2</a:t>
            </a:r>
            <a:endParaRPr lang="tr-TR" b="1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315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52437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14" y="405355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5012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52436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32" y="362628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7" y="405012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8" y="4038569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8760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Yay 4"/>
          <p:cNvSpPr/>
          <p:nvPr/>
        </p:nvSpPr>
        <p:spPr>
          <a:xfrm>
            <a:off x="1331640" y="4365104"/>
            <a:ext cx="72008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65" name="Group 4"/>
          <p:cNvGrpSpPr>
            <a:grpSpLocks noChangeAspect="1"/>
          </p:cNvGrpSpPr>
          <p:nvPr/>
        </p:nvGrpSpPr>
        <p:grpSpPr bwMode="auto">
          <a:xfrm>
            <a:off x="8876920" y="4034315"/>
            <a:ext cx="134144" cy="184345"/>
            <a:chOff x="1644" y="1933"/>
            <a:chExt cx="163" cy="224"/>
          </a:xfrm>
          <a:pattFill prst="pct90">
            <a:fgClr>
              <a:schemeClr val="accent5">
                <a:lumMod val="60000"/>
                <a:lumOff val="40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grpSpPr>
        <p:sp>
          <p:nvSpPr>
            <p:cNvPr id="6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4" y="1933"/>
              <a:ext cx="163" cy="2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68" name="Picture 5"/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1933"/>
              <a:ext cx="169" cy="2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1" y="1665989"/>
            <a:ext cx="2423027" cy="180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56" y="1620328"/>
            <a:ext cx="903566" cy="202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81" y="4365104"/>
            <a:ext cx="581806" cy="13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28" y="4365104"/>
            <a:ext cx="581806" cy="13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53" y="4339400"/>
            <a:ext cx="581806" cy="13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" y="1640714"/>
            <a:ext cx="3180706" cy="1869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312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5" grpId="0" animBg="1"/>
      <p:bldP spid="75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50 Başlık"/>
          <p:cNvSpPr txBox="1">
            <a:spLocks/>
          </p:cNvSpPr>
          <p:nvPr/>
        </p:nvSpPr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TESİSLER DAİRESİ BAŞKANLIĞI</a:t>
            </a:r>
          </a:p>
        </p:txBody>
      </p:sp>
      <p:cxnSp>
        <p:nvCxnSpPr>
          <p:cNvPr id="6" name="5 Düz Bağlayıcı"/>
          <p:cNvCxnSpPr/>
          <p:nvPr/>
        </p:nvCxnSpPr>
        <p:spPr>
          <a:xfrm>
            <a:off x="0" y="5805264"/>
            <a:ext cx="91440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0" y="5355893"/>
            <a:ext cx="438156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438156" y="5361500"/>
            <a:ext cx="635729" cy="43254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 flipV="1">
            <a:off x="8088252" y="5368438"/>
            <a:ext cx="656748" cy="436242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V="1">
            <a:off x="8730062" y="5357223"/>
            <a:ext cx="417572" cy="112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Metin kutusu"/>
          <p:cNvSpPr txBox="1"/>
          <p:nvPr/>
        </p:nvSpPr>
        <p:spPr>
          <a:xfrm>
            <a:off x="0" y="857232"/>
            <a:ext cx="2336832" cy="36933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</a:rPr>
              <a:t>IV. AŞAMA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</a:endParaRPr>
          </a:p>
        </p:txBody>
      </p:sp>
      <p:pic>
        <p:nvPicPr>
          <p:cNvPr id="59" name="Resim 5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027" y="5838798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Resim 5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38" y="5687566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Resim 6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1425" y="5207513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Resim 6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050" y="5687567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Resim 6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6603" y="5830442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Resim 6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6031" y="564404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Resim 7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7543" y="5877002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Resim 7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344857" y="5685980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Resim 7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7543" y="5438966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Resim 7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3812338" y="5838798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Resim 7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246603" y="5691887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Resim 7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732239" y="5838797"/>
            <a:ext cx="239338" cy="8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Resim 8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1477" y="5829155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Resim 8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115616" y="5674165"/>
            <a:ext cx="349941" cy="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50 Metin kutusu"/>
          <p:cNvSpPr txBox="1"/>
          <p:nvPr/>
        </p:nvSpPr>
        <p:spPr>
          <a:xfrm>
            <a:off x="3491878" y="1541325"/>
            <a:ext cx="23368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FF00"/>
                </a:solidFill>
                <a:latin typeface="Bodoni MT Black" pitchFamily="18" charset="0"/>
              </a:rPr>
              <a:t>RBC </a:t>
            </a:r>
            <a:endParaRPr lang="tr-TR" sz="3200" b="1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729507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08" y="5733826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13" y="573020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740893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24" y="5733241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000" y="5733242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819" y="5291392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6" y="5733827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" y="5295670"/>
            <a:ext cx="385763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44" y="3901079"/>
            <a:ext cx="581806" cy="13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22" y="3901079"/>
            <a:ext cx="581806" cy="13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02" y="3918756"/>
            <a:ext cx="581806" cy="13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" name="Freeform 18"/>
          <p:cNvSpPr>
            <a:spLocks/>
          </p:cNvSpPr>
          <p:nvPr/>
        </p:nvSpPr>
        <p:spPr bwMode="auto">
          <a:xfrm>
            <a:off x="2856567" y="3185409"/>
            <a:ext cx="155575" cy="155575"/>
          </a:xfrm>
          <a:custGeom>
            <a:avLst/>
            <a:gdLst>
              <a:gd name="T0" fmla="*/ 2147483647 w 195"/>
              <a:gd name="T1" fmla="*/ 2147483647 h 196"/>
              <a:gd name="T2" fmla="*/ 2147483647 w 195"/>
              <a:gd name="T3" fmla="*/ 2147483647 h 196"/>
              <a:gd name="T4" fmla="*/ 2147483647 w 195"/>
              <a:gd name="T5" fmla="*/ 0 h 196"/>
              <a:gd name="T6" fmla="*/ 2147483647 w 195"/>
              <a:gd name="T7" fmla="*/ 0 h 196"/>
              <a:gd name="T8" fmla="*/ 2147483647 w 195"/>
              <a:gd name="T9" fmla="*/ 2147483647 h 196"/>
              <a:gd name="T10" fmla="*/ 2147483647 w 195"/>
              <a:gd name="T11" fmla="*/ 2147483647 h 196"/>
              <a:gd name="T12" fmla="*/ 2147483647 w 195"/>
              <a:gd name="T13" fmla="*/ 2147483647 h 196"/>
              <a:gd name="T14" fmla="*/ 2147483647 w 195"/>
              <a:gd name="T15" fmla="*/ 2147483647 h 196"/>
              <a:gd name="T16" fmla="*/ 2147483647 w 195"/>
              <a:gd name="T17" fmla="*/ 2147483647 h 196"/>
              <a:gd name="T18" fmla="*/ 2147483647 w 195"/>
              <a:gd name="T19" fmla="*/ 2147483647 h 196"/>
              <a:gd name="T20" fmla="*/ 0 w 195"/>
              <a:gd name="T21" fmla="*/ 2147483647 h 196"/>
              <a:gd name="T22" fmla="*/ 0 w 195"/>
              <a:gd name="T23" fmla="*/ 2147483647 h 196"/>
              <a:gd name="T24" fmla="*/ 2147483647 w 195"/>
              <a:gd name="T25" fmla="*/ 2147483647 h 196"/>
              <a:gd name="T26" fmla="*/ 2147483647 w 195"/>
              <a:gd name="T27" fmla="*/ 2147483647 h 196"/>
              <a:gd name="T28" fmla="*/ 2147483647 w 195"/>
              <a:gd name="T29" fmla="*/ 2147483647 h 196"/>
              <a:gd name="T30" fmla="*/ 2147483647 w 195"/>
              <a:gd name="T31" fmla="*/ 2147483647 h 196"/>
              <a:gd name="T32" fmla="*/ 2147483647 w 195"/>
              <a:gd name="T33" fmla="*/ 2147483647 h 196"/>
              <a:gd name="T34" fmla="*/ 2147483647 w 195"/>
              <a:gd name="T35" fmla="*/ 2147483647 h 196"/>
              <a:gd name="T36" fmla="*/ 2147483647 w 195"/>
              <a:gd name="T37" fmla="*/ 2147483647 h 196"/>
              <a:gd name="T38" fmla="*/ 2147483647 w 195"/>
              <a:gd name="T39" fmla="*/ 2147483647 h 196"/>
              <a:gd name="T40" fmla="*/ 2147483647 w 195"/>
              <a:gd name="T41" fmla="*/ 2147483647 h 196"/>
              <a:gd name="T42" fmla="*/ 2147483647 w 195"/>
              <a:gd name="T43" fmla="*/ 2147483647 h 196"/>
              <a:gd name="T44" fmla="*/ 2147483647 w 195"/>
              <a:gd name="T45" fmla="*/ 2147483647 h 196"/>
              <a:gd name="T46" fmla="*/ 2147483647 w 195"/>
              <a:gd name="T47" fmla="*/ 2147483647 h 196"/>
              <a:gd name="T48" fmla="*/ 2147483647 w 195"/>
              <a:gd name="T49" fmla="*/ 2147483647 h 196"/>
              <a:gd name="T50" fmla="*/ 2147483647 w 195"/>
              <a:gd name="T51" fmla="*/ 2147483647 h 196"/>
              <a:gd name="T52" fmla="*/ 2147483647 w 195"/>
              <a:gd name="T53" fmla="*/ 2147483647 h 196"/>
              <a:gd name="T54" fmla="*/ 2147483647 w 195"/>
              <a:gd name="T55" fmla="*/ 2147483647 h 196"/>
              <a:gd name="T56" fmla="*/ 2147483647 w 195"/>
              <a:gd name="T57" fmla="*/ 2147483647 h 196"/>
              <a:gd name="T58" fmla="*/ 2147483647 w 195"/>
              <a:gd name="T59" fmla="*/ 2147483647 h 196"/>
              <a:gd name="T60" fmla="*/ 2147483647 w 195"/>
              <a:gd name="T61" fmla="*/ 2147483647 h 196"/>
              <a:gd name="T62" fmla="*/ 2147483647 w 195"/>
              <a:gd name="T63" fmla="*/ 2147483647 h 196"/>
              <a:gd name="T64" fmla="*/ 2147483647 w 195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5" h="196">
                <a:moveTo>
                  <a:pt x="144" y="11"/>
                </a:moveTo>
                <a:lnTo>
                  <a:pt x="125" y="4"/>
                </a:lnTo>
                <a:lnTo>
                  <a:pt x="107" y="0"/>
                </a:lnTo>
                <a:lnTo>
                  <a:pt x="88" y="0"/>
                </a:lnTo>
                <a:lnTo>
                  <a:pt x="70" y="4"/>
                </a:lnTo>
                <a:lnTo>
                  <a:pt x="51" y="11"/>
                </a:lnTo>
                <a:lnTo>
                  <a:pt x="37" y="22"/>
                </a:lnTo>
                <a:lnTo>
                  <a:pt x="22" y="35"/>
                </a:lnTo>
                <a:lnTo>
                  <a:pt x="11" y="52"/>
                </a:lnTo>
                <a:lnTo>
                  <a:pt x="3" y="70"/>
                </a:lnTo>
                <a:lnTo>
                  <a:pt x="0" y="89"/>
                </a:lnTo>
                <a:lnTo>
                  <a:pt x="0" y="109"/>
                </a:lnTo>
                <a:lnTo>
                  <a:pt x="3" y="128"/>
                </a:lnTo>
                <a:lnTo>
                  <a:pt x="11" y="144"/>
                </a:lnTo>
                <a:lnTo>
                  <a:pt x="22" y="161"/>
                </a:lnTo>
                <a:lnTo>
                  <a:pt x="35" y="174"/>
                </a:lnTo>
                <a:lnTo>
                  <a:pt x="51" y="185"/>
                </a:lnTo>
                <a:lnTo>
                  <a:pt x="70" y="192"/>
                </a:lnTo>
                <a:lnTo>
                  <a:pt x="88" y="196"/>
                </a:lnTo>
                <a:lnTo>
                  <a:pt x="109" y="196"/>
                </a:lnTo>
                <a:lnTo>
                  <a:pt x="127" y="192"/>
                </a:lnTo>
                <a:lnTo>
                  <a:pt x="144" y="185"/>
                </a:lnTo>
                <a:lnTo>
                  <a:pt x="160" y="174"/>
                </a:lnTo>
                <a:lnTo>
                  <a:pt x="173" y="161"/>
                </a:lnTo>
                <a:lnTo>
                  <a:pt x="184" y="144"/>
                </a:lnTo>
                <a:lnTo>
                  <a:pt x="192" y="126"/>
                </a:lnTo>
                <a:lnTo>
                  <a:pt x="195" y="107"/>
                </a:lnTo>
                <a:lnTo>
                  <a:pt x="195" y="89"/>
                </a:lnTo>
                <a:lnTo>
                  <a:pt x="192" y="70"/>
                </a:lnTo>
                <a:lnTo>
                  <a:pt x="184" y="52"/>
                </a:lnTo>
                <a:lnTo>
                  <a:pt x="173" y="37"/>
                </a:lnTo>
                <a:lnTo>
                  <a:pt x="160" y="22"/>
                </a:lnTo>
                <a:lnTo>
                  <a:pt x="144" y="11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49" name="Freeform 19"/>
          <p:cNvSpPr>
            <a:spLocks/>
          </p:cNvSpPr>
          <p:nvPr/>
        </p:nvSpPr>
        <p:spPr bwMode="auto">
          <a:xfrm>
            <a:off x="2739092" y="3045533"/>
            <a:ext cx="390525" cy="390525"/>
          </a:xfrm>
          <a:custGeom>
            <a:avLst/>
            <a:gdLst>
              <a:gd name="T0" fmla="*/ 2147483647 w 491"/>
              <a:gd name="T1" fmla="*/ 2147483647 h 492"/>
              <a:gd name="T2" fmla="*/ 2147483647 w 491"/>
              <a:gd name="T3" fmla="*/ 2147483647 h 492"/>
              <a:gd name="T4" fmla="*/ 2147483647 w 491"/>
              <a:gd name="T5" fmla="*/ 0 h 492"/>
              <a:gd name="T6" fmla="*/ 2147483647 w 491"/>
              <a:gd name="T7" fmla="*/ 2147483647 h 492"/>
              <a:gd name="T8" fmla="*/ 2147483647 w 491"/>
              <a:gd name="T9" fmla="*/ 2147483647 h 492"/>
              <a:gd name="T10" fmla="*/ 2147483647 w 491"/>
              <a:gd name="T11" fmla="*/ 2147483647 h 492"/>
              <a:gd name="T12" fmla="*/ 2147483647 w 491"/>
              <a:gd name="T13" fmla="*/ 2147483647 h 492"/>
              <a:gd name="T14" fmla="*/ 2147483647 w 491"/>
              <a:gd name="T15" fmla="*/ 2147483647 h 492"/>
              <a:gd name="T16" fmla="*/ 2147483647 w 491"/>
              <a:gd name="T17" fmla="*/ 2147483647 h 492"/>
              <a:gd name="T18" fmla="*/ 2147483647 w 491"/>
              <a:gd name="T19" fmla="*/ 2147483647 h 492"/>
              <a:gd name="T20" fmla="*/ 0 w 491"/>
              <a:gd name="T21" fmla="*/ 2147483647 h 492"/>
              <a:gd name="T22" fmla="*/ 2147483647 w 491"/>
              <a:gd name="T23" fmla="*/ 2147483647 h 492"/>
              <a:gd name="T24" fmla="*/ 2147483647 w 491"/>
              <a:gd name="T25" fmla="*/ 2147483647 h 492"/>
              <a:gd name="T26" fmla="*/ 2147483647 w 491"/>
              <a:gd name="T27" fmla="*/ 2147483647 h 492"/>
              <a:gd name="T28" fmla="*/ 2147483647 w 491"/>
              <a:gd name="T29" fmla="*/ 2147483647 h 492"/>
              <a:gd name="T30" fmla="*/ 2147483647 w 491"/>
              <a:gd name="T31" fmla="*/ 2147483647 h 492"/>
              <a:gd name="T32" fmla="*/ 2147483647 w 491"/>
              <a:gd name="T33" fmla="*/ 2147483647 h 492"/>
              <a:gd name="T34" fmla="*/ 2147483647 w 491"/>
              <a:gd name="T35" fmla="*/ 2147483647 h 492"/>
              <a:gd name="T36" fmla="*/ 2147483647 w 491"/>
              <a:gd name="T37" fmla="*/ 2147483647 h 492"/>
              <a:gd name="T38" fmla="*/ 2147483647 w 491"/>
              <a:gd name="T39" fmla="*/ 2147483647 h 492"/>
              <a:gd name="T40" fmla="*/ 2147483647 w 491"/>
              <a:gd name="T41" fmla="*/ 2147483647 h 492"/>
              <a:gd name="T42" fmla="*/ 2147483647 w 491"/>
              <a:gd name="T43" fmla="*/ 2147483647 h 492"/>
              <a:gd name="T44" fmla="*/ 2147483647 w 491"/>
              <a:gd name="T45" fmla="*/ 2147483647 h 492"/>
              <a:gd name="T46" fmla="*/ 2147483647 w 491"/>
              <a:gd name="T47" fmla="*/ 2147483647 h 492"/>
              <a:gd name="T48" fmla="*/ 2147483647 w 491"/>
              <a:gd name="T49" fmla="*/ 2147483647 h 492"/>
              <a:gd name="T50" fmla="*/ 2147483647 w 491"/>
              <a:gd name="T51" fmla="*/ 2147483647 h 492"/>
              <a:gd name="T52" fmla="*/ 2147483647 w 491"/>
              <a:gd name="T53" fmla="*/ 2147483647 h 492"/>
              <a:gd name="T54" fmla="*/ 2147483647 w 491"/>
              <a:gd name="T55" fmla="*/ 2147483647 h 492"/>
              <a:gd name="T56" fmla="*/ 2147483647 w 491"/>
              <a:gd name="T57" fmla="*/ 2147483647 h 492"/>
              <a:gd name="T58" fmla="*/ 2147483647 w 491"/>
              <a:gd name="T59" fmla="*/ 2147483647 h 492"/>
              <a:gd name="T60" fmla="*/ 2147483647 w 491"/>
              <a:gd name="T61" fmla="*/ 2147483647 h 492"/>
              <a:gd name="T62" fmla="*/ 2147483647 w 491"/>
              <a:gd name="T63" fmla="*/ 2147483647 h 4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1" h="492">
                <a:moveTo>
                  <a:pt x="360" y="28"/>
                </a:moveTo>
                <a:lnTo>
                  <a:pt x="338" y="17"/>
                </a:lnTo>
                <a:lnTo>
                  <a:pt x="314" y="10"/>
                </a:lnTo>
                <a:lnTo>
                  <a:pt x="290" y="4"/>
                </a:lnTo>
                <a:lnTo>
                  <a:pt x="266" y="0"/>
                </a:lnTo>
                <a:lnTo>
                  <a:pt x="242" y="0"/>
                </a:lnTo>
                <a:lnTo>
                  <a:pt x="218" y="2"/>
                </a:lnTo>
                <a:lnTo>
                  <a:pt x="194" y="6"/>
                </a:lnTo>
                <a:lnTo>
                  <a:pt x="172" y="11"/>
                </a:lnTo>
                <a:lnTo>
                  <a:pt x="150" y="19"/>
                </a:lnTo>
                <a:lnTo>
                  <a:pt x="129" y="30"/>
                </a:lnTo>
                <a:lnTo>
                  <a:pt x="109" y="41"/>
                </a:lnTo>
                <a:lnTo>
                  <a:pt x="89" y="56"/>
                </a:lnTo>
                <a:lnTo>
                  <a:pt x="72" y="72"/>
                </a:lnTo>
                <a:lnTo>
                  <a:pt x="55" y="91"/>
                </a:lnTo>
                <a:lnTo>
                  <a:pt x="41" y="109"/>
                </a:lnTo>
                <a:lnTo>
                  <a:pt x="28" y="131"/>
                </a:lnTo>
                <a:lnTo>
                  <a:pt x="17" y="156"/>
                </a:lnTo>
                <a:lnTo>
                  <a:pt x="9" y="178"/>
                </a:lnTo>
                <a:lnTo>
                  <a:pt x="4" y="202"/>
                </a:lnTo>
                <a:lnTo>
                  <a:pt x="0" y="226"/>
                </a:lnTo>
                <a:lnTo>
                  <a:pt x="0" y="250"/>
                </a:lnTo>
                <a:lnTo>
                  <a:pt x="2" y="274"/>
                </a:lnTo>
                <a:lnTo>
                  <a:pt x="6" y="298"/>
                </a:lnTo>
                <a:lnTo>
                  <a:pt x="11" y="320"/>
                </a:lnTo>
                <a:lnTo>
                  <a:pt x="19" y="342"/>
                </a:lnTo>
                <a:lnTo>
                  <a:pt x="30" y="364"/>
                </a:lnTo>
                <a:lnTo>
                  <a:pt x="41" y="384"/>
                </a:lnTo>
                <a:lnTo>
                  <a:pt x="55" y="403"/>
                </a:lnTo>
                <a:lnTo>
                  <a:pt x="72" y="420"/>
                </a:lnTo>
                <a:lnTo>
                  <a:pt x="91" y="436"/>
                </a:lnTo>
                <a:lnTo>
                  <a:pt x="109" y="451"/>
                </a:lnTo>
                <a:lnTo>
                  <a:pt x="131" y="464"/>
                </a:lnTo>
                <a:lnTo>
                  <a:pt x="155" y="475"/>
                </a:lnTo>
                <a:lnTo>
                  <a:pt x="177" y="482"/>
                </a:lnTo>
                <a:lnTo>
                  <a:pt x="201" y="488"/>
                </a:lnTo>
                <a:lnTo>
                  <a:pt x="225" y="492"/>
                </a:lnTo>
                <a:lnTo>
                  <a:pt x="249" y="492"/>
                </a:lnTo>
                <a:lnTo>
                  <a:pt x="273" y="490"/>
                </a:lnTo>
                <a:lnTo>
                  <a:pt x="297" y="486"/>
                </a:lnTo>
                <a:lnTo>
                  <a:pt x="319" y="480"/>
                </a:lnTo>
                <a:lnTo>
                  <a:pt x="342" y="473"/>
                </a:lnTo>
                <a:lnTo>
                  <a:pt x="364" y="462"/>
                </a:lnTo>
                <a:lnTo>
                  <a:pt x="384" y="451"/>
                </a:lnTo>
                <a:lnTo>
                  <a:pt x="403" y="436"/>
                </a:lnTo>
                <a:lnTo>
                  <a:pt x="419" y="420"/>
                </a:lnTo>
                <a:lnTo>
                  <a:pt x="436" y="401"/>
                </a:lnTo>
                <a:lnTo>
                  <a:pt x="451" y="383"/>
                </a:lnTo>
                <a:lnTo>
                  <a:pt x="463" y="360"/>
                </a:lnTo>
                <a:lnTo>
                  <a:pt x="475" y="338"/>
                </a:lnTo>
                <a:lnTo>
                  <a:pt x="482" y="314"/>
                </a:lnTo>
                <a:lnTo>
                  <a:pt x="487" y="290"/>
                </a:lnTo>
                <a:lnTo>
                  <a:pt x="491" y="266"/>
                </a:lnTo>
                <a:lnTo>
                  <a:pt x="491" y="242"/>
                </a:lnTo>
                <a:lnTo>
                  <a:pt x="489" y="218"/>
                </a:lnTo>
                <a:lnTo>
                  <a:pt x="486" y="194"/>
                </a:lnTo>
                <a:lnTo>
                  <a:pt x="480" y="172"/>
                </a:lnTo>
                <a:lnTo>
                  <a:pt x="473" y="150"/>
                </a:lnTo>
                <a:lnTo>
                  <a:pt x="462" y="130"/>
                </a:lnTo>
                <a:lnTo>
                  <a:pt x="451" y="109"/>
                </a:lnTo>
                <a:lnTo>
                  <a:pt x="436" y="89"/>
                </a:lnTo>
                <a:lnTo>
                  <a:pt x="419" y="72"/>
                </a:lnTo>
                <a:lnTo>
                  <a:pt x="401" y="56"/>
                </a:lnTo>
                <a:lnTo>
                  <a:pt x="382" y="41"/>
                </a:lnTo>
                <a:lnTo>
                  <a:pt x="360" y="2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50" name="Freeform 20"/>
          <p:cNvSpPr>
            <a:spLocks/>
          </p:cNvSpPr>
          <p:nvPr/>
        </p:nvSpPr>
        <p:spPr bwMode="auto">
          <a:xfrm>
            <a:off x="2617649" y="2933333"/>
            <a:ext cx="633412" cy="631825"/>
          </a:xfrm>
          <a:custGeom>
            <a:avLst/>
            <a:gdLst>
              <a:gd name="T0" fmla="*/ 2147483647 w 797"/>
              <a:gd name="T1" fmla="*/ 2147483647 h 798"/>
              <a:gd name="T2" fmla="*/ 2147483647 w 797"/>
              <a:gd name="T3" fmla="*/ 2147483647 h 798"/>
              <a:gd name="T4" fmla="*/ 2147483647 w 797"/>
              <a:gd name="T5" fmla="*/ 0 h 798"/>
              <a:gd name="T6" fmla="*/ 2147483647 w 797"/>
              <a:gd name="T7" fmla="*/ 2147483647 h 798"/>
              <a:gd name="T8" fmla="*/ 2147483647 w 797"/>
              <a:gd name="T9" fmla="*/ 2147483647 h 798"/>
              <a:gd name="T10" fmla="*/ 2147483647 w 797"/>
              <a:gd name="T11" fmla="*/ 2147483647 h 798"/>
              <a:gd name="T12" fmla="*/ 2147483647 w 797"/>
              <a:gd name="T13" fmla="*/ 2147483647 h 798"/>
              <a:gd name="T14" fmla="*/ 2147483647 w 797"/>
              <a:gd name="T15" fmla="*/ 2147483647 h 798"/>
              <a:gd name="T16" fmla="*/ 2147483647 w 797"/>
              <a:gd name="T17" fmla="*/ 2147483647 h 798"/>
              <a:gd name="T18" fmla="*/ 2147483647 w 797"/>
              <a:gd name="T19" fmla="*/ 2147483647 h 798"/>
              <a:gd name="T20" fmla="*/ 0 w 797"/>
              <a:gd name="T21" fmla="*/ 2147483647 h 798"/>
              <a:gd name="T22" fmla="*/ 2147483647 w 797"/>
              <a:gd name="T23" fmla="*/ 2147483647 h 798"/>
              <a:gd name="T24" fmla="*/ 2147483647 w 797"/>
              <a:gd name="T25" fmla="*/ 2147483647 h 798"/>
              <a:gd name="T26" fmla="*/ 2147483647 w 797"/>
              <a:gd name="T27" fmla="*/ 2147483647 h 798"/>
              <a:gd name="T28" fmla="*/ 2147483647 w 797"/>
              <a:gd name="T29" fmla="*/ 2147483647 h 798"/>
              <a:gd name="T30" fmla="*/ 2147483647 w 797"/>
              <a:gd name="T31" fmla="*/ 2147483647 h 798"/>
              <a:gd name="T32" fmla="*/ 2147483647 w 797"/>
              <a:gd name="T33" fmla="*/ 2147483647 h 798"/>
              <a:gd name="T34" fmla="*/ 2147483647 w 797"/>
              <a:gd name="T35" fmla="*/ 2147483647 h 798"/>
              <a:gd name="T36" fmla="*/ 2147483647 w 797"/>
              <a:gd name="T37" fmla="*/ 2147483647 h 798"/>
              <a:gd name="T38" fmla="*/ 2147483647 w 797"/>
              <a:gd name="T39" fmla="*/ 2147483647 h 798"/>
              <a:gd name="T40" fmla="*/ 2147483647 w 797"/>
              <a:gd name="T41" fmla="*/ 2147483647 h 798"/>
              <a:gd name="T42" fmla="*/ 2147483647 w 797"/>
              <a:gd name="T43" fmla="*/ 2147483647 h 798"/>
              <a:gd name="T44" fmla="*/ 2147483647 w 797"/>
              <a:gd name="T45" fmla="*/ 2147483647 h 798"/>
              <a:gd name="T46" fmla="*/ 2147483647 w 797"/>
              <a:gd name="T47" fmla="*/ 2147483647 h 798"/>
              <a:gd name="T48" fmla="*/ 2147483647 w 797"/>
              <a:gd name="T49" fmla="*/ 2147483647 h 798"/>
              <a:gd name="T50" fmla="*/ 2147483647 w 797"/>
              <a:gd name="T51" fmla="*/ 2147483647 h 798"/>
              <a:gd name="T52" fmla="*/ 2147483647 w 797"/>
              <a:gd name="T53" fmla="*/ 2147483647 h 798"/>
              <a:gd name="T54" fmla="*/ 2147483647 w 797"/>
              <a:gd name="T55" fmla="*/ 2147483647 h 798"/>
              <a:gd name="T56" fmla="*/ 2147483647 w 797"/>
              <a:gd name="T57" fmla="*/ 2147483647 h 798"/>
              <a:gd name="T58" fmla="*/ 2147483647 w 797"/>
              <a:gd name="T59" fmla="*/ 2147483647 h 798"/>
              <a:gd name="T60" fmla="*/ 2147483647 w 797"/>
              <a:gd name="T61" fmla="*/ 2147483647 h 798"/>
              <a:gd name="T62" fmla="*/ 2147483647 w 797"/>
              <a:gd name="T63" fmla="*/ 2147483647 h 7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7" h="798">
                <a:moveTo>
                  <a:pt x="583" y="46"/>
                </a:moveTo>
                <a:lnTo>
                  <a:pt x="546" y="30"/>
                </a:lnTo>
                <a:lnTo>
                  <a:pt x="508" y="17"/>
                </a:lnTo>
                <a:lnTo>
                  <a:pt x="471" y="8"/>
                </a:lnTo>
                <a:lnTo>
                  <a:pt x="432" y="2"/>
                </a:lnTo>
                <a:lnTo>
                  <a:pt x="393" y="0"/>
                </a:lnTo>
                <a:lnTo>
                  <a:pt x="354" y="2"/>
                </a:lnTo>
                <a:lnTo>
                  <a:pt x="316" y="9"/>
                </a:lnTo>
                <a:lnTo>
                  <a:pt x="279" y="19"/>
                </a:lnTo>
                <a:lnTo>
                  <a:pt x="244" y="32"/>
                </a:lnTo>
                <a:lnTo>
                  <a:pt x="208" y="48"/>
                </a:lnTo>
                <a:lnTo>
                  <a:pt x="177" y="68"/>
                </a:lnTo>
                <a:lnTo>
                  <a:pt x="146" y="91"/>
                </a:lnTo>
                <a:lnTo>
                  <a:pt x="116" y="116"/>
                </a:lnTo>
                <a:lnTo>
                  <a:pt x="90" y="146"/>
                </a:lnTo>
                <a:lnTo>
                  <a:pt x="66" y="179"/>
                </a:lnTo>
                <a:lnTo>
                  <a:pt x="46" y="214"/>
                </a:lnTo>
                <a:lnTo>
                  <a:pt x="29" y="251"/>
                </a:lnTo>
                <a:lnTo>
                  <a:pt x="16" y="290"/>
                </a:lnTo>
                <a:lnTo>
                  <a:pt x="7" y="329"/>
                </a:lnTo>
                <a:lnTo>
                  <a:pt x="2" y="366"/>
                </a:lnTo>
                <a:lnTo>
                  <a:pt x="0" y="405"/>
                </a:lnTo>
                <a:lnTo>
                  <a:pt x="2" y="443"/>
                </a:lnTo>
                <a:lnTo>
                  <a:pt x="9" y="482"/>
                </a:lnTo>
                <a:lnTo>
                  <a:pt x="18" y="519"/>
                </a:lnTo>
                <a:lnTo>
                  <a:pt x="31" y="554"/>
                </a:lnTo>
                <a:lnTo>
                  <a:pt x="48" y="589"/>
                </a:lnTo>
                <a:lnTo>
                  <a:pt x="68" y="622"/>
                </a:lnTo>
                <a:lnTo>
                  <a:pt x="90" y="652"/>
                </a:lnTo>
                <a:lnTo>
                  <a:pt x="116" y="682"/>
                </a:lnTo>
                <a:lnTo>
                  <a:pt x="146" y="707"/>
                </a:lnTo>
                <a:lnTo>
                  <a:pt x="179" y="731"/>
                </a:lnTo>
                <a:lnTo>
                  <a:pt x="214" y="752"/>
                </a:lnTo>
                <a:lnTo>
                  <a:pt x="251" y="768"/>
                </a:lnTo>
                <a:lnTo>
                  <a:pt x="290" y="783"/>
                </a:lnTo>
                <a:lnTo>
                  <a:pt x="328" y="792"/>
                </a:lnTo>
                <a:lnTo>
                  <a:pt x="365" y="796"/>
                </a:lnTo>
                <a:lnTo>
                  <a:pt x="404" y="798"/>
                </a:lnTo>
                <a:lnTo>
                  <a:pt x="443" y="796"/>
                </a:lnTo>
                <a:lnTo>
                  <a:pt x="482" y="790"/>
                </a:lnTo>
                <a:lnTo>
                  <a:pt x="519" y="779"/>
                </a:lnTo>
                <a:lnTo>
                  <a:pt x="554" y="766"/>
                </a:lnTo>
                <a:lnTo>
                  <a:pt x="589" y="750"/>
                </a:lnTo>
                <a:lnTo>
                  <a:pt x="622" y="730"/>
                </a:lnTo>
                <a:lnTo>
                  <a:pt x="652" y="707"/>
                </a:lnTo>
                <a:lnTo>
                  <a:pt x="681" y="682"/>
                </a:lnTo>
                <a:lnTo>
                  <a:pt x="707" y="652"/>
                </a:lnTo>
                <a:lnTo>
                  <a:pt x="731" y="619"/>
                </a:lnTo>
                <a:lnTo>
                  <a:pt x="751" y="584"/>
                </a:lnTo>
                <a:lnTo>
                  <a:pt x="768" y="547"/>
                </a:lnTo>
                <a:lnTo>
                  <a:pt x="783" y="508"/>
                </a:lnTo>
                <a:lnTo>
                  <a:pt x="792" y="471"/>
                </a:lnTo>
                <a:lnTo>
                  <a:pt x="796" y="432"/>
                </a:lnTo>
                <a:lnTo>
                  <a:pt x="797" y="393"/>
                </a:lnTo>
                <a:lnTo>
                  <a:pt x="796" y="355"/>
                </a:lnTo>
                <a:lnTo>
                  <a:pt x="790" y="316"/>
                </a:lnTo>
                <a:lnTo>
                  <a:pt x="779" y="279"/>
                </a:lnTo>
                <a:lnTo>
                  <a:pt x="766" y="244"/>
                </a:lnTo>
                <a:lnTo>
                  <a:pt x="749" y="209"/>
                </a:lnTo>
                <a:lnTo>
                  <a:pt x="729" y="177"/>
                </a:lnTo>
                <a:lnTo>
                  <a:pt x="707" y="146"/>
                </a:lnTo>
                <a:lnTo>
                  <a:pt x="681" y="116"/>
                </a:lnTo>
                <a:lnTo>
                  <a:pt x="652" y="91"/>
                </a:lnTo>
                <a:lnTo>
                  <a:pt x="618" y="67"/>
                </a:lnTo>
                <a:lnTo>
                  <a:pt x="583" y="46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51" name="Freeform 21"/>
          <p:cNvSpPr>
            <a:spLocks/>
          </p:cNvSpPr>
          <p:nvPr/>
        </p:nvSpPr>
        <p:spPr bwMode="auto">
          <a:xfrm>
            <a:off x="2525758" y="2842846"/>
            <a:ext cx="811212" cy="812800"/>
          </a:xfrm>
          <a:custGeom>
            <a:avLst/>
            <a:gdLst>
              <a:gd name="T0" fmla="*/ 2147483647 w 1023"/>
              <a:gd name="T1" fmla="*/ 2147483647 h 1023"/>
              <a:gd name="T2" fmla="*/ 2147483647 w 1023"/>
              <a:gd name="T3" fmla="*/ 2147483647 h 1023"/>
              <a:gd name="T4" fmla="*/ 2147483647 w 1023"/>
              <a:gd name="T5" fmla="*/ 0 h 1023"/>
              <a:gd name="T6" fmla="*/ 2147483647 w 1023"/>
              <a:gd name="T7" fmla="*/ 2147483647 h 1023"/>
              <a:gd name="T8" fmla="*/ 2147483647 w 1023"/>
              <a:gd name="T9" fmla="*/ 2147483647 h 1023"/>
              <a:gd name="T10" fmla="*/ 2147483647 w 1023"/>
              <a:gd name="T11" fmla="*/ 2147483647 h 1023"/>
              <a:gd name="T12" fmla="*/ 2147483647 w 1023"/>
              <a:gd name="T13" fmla="*/ 2147483647 h 1023"/>
              <a:gd name="T14" fmla="*/ 2147483647 w 1023"/>
              <a:gd name="T15" fmla="*/ 2147483647 h 1023"/>
              <a:gd name="T16" fmla="*/ 2147483647 w 1023"/>
              <a:gd name="T17" fmla="*/ 2147483647 h 1023"/>
              <a:gd name="T18" fmla="*/ 2147483647 w 1023"/>
              <a:gd name="T19" fmla="*/ 2147483647 h 1023"/>
              <a:gd name="T20" fmla="*/ 0 w 1023"/>
              <a:gd name="T21" fmla="*/ 2147483647 h 1023"/>
              <a:gd name="T22" fmla="*/ 2147483647 w 1023"/>
              <a:gd name="T23" fmla="*/ 2147483647 h 1023"/>
              <a:gd name="T24" fmla="*/ 2147483647 w 1023"/>
              <a:gd name="T25" fmla="*/ 2147483647 h 1023"/>
              <a:gd name="T26" fmla="*/ 2147483647 w 1023"/>
              <a:gd name="T27" fmla="*/ 2147483647 h 1023"/>
              <a:gd name="T28" fmla="*/ 2147483647 w 1023"/>
              <a:gd name="T29" fmla="*/ 2147483647 h 1023"/>
              <a:gd name="T30" fmla="*/ 2147483647 w 1023"/>
              <a:gd name="T31" fmla="*/ 2147483647 h 1023"/>
              <a:gd name="T32" fmla="*/ 2147483647 w 1023"/>
              <a:gd name="T33" fmla="*/ 2147483647 h 1023"/>
              <a:gd name="T34" fmla="*/ 2147483647 w 1023"/>
              <a:gd name="T35" fmla="*/ 2147483647 h 1023"/>
              <a:gd name="T36" fmla="*/ 2147483647 w 1023"/>
              <a:gd name="T37" fmla="*/ 2147483647 h 1023"/>
              <a:gd name="T38" fmla="*/ 2147483647 w 1023"/>
              <a:gd name="T39" fmla="*/ 2147483647 h 1023"/>
              <a:gd name="T40" fmla="*/ 2147483647 w 1023"/>
              <a:gd name="T41" fmla="*/ 2147483647 h 1023"/>
              <a:gd name="T42" fmla="*/ 2147483647 w 1023"/>
              <a:gd name="T43" fmla="*/ 2147483647 h 1023"/>
              <a:gd name="T44" fmla="*/ 2147483647 w 1023"/>
              <a:gd name="T45" fmla="*/ 2147483647 h 1023"/>
              <a:gd name="T46" fmla="*/ 2147483647 w 1023"/>
              <a:gd name="T47" fmla="*/ 2147483647 h 1023"/>
              <a:gd name="T48" fmla="*/ 2147483647 w 1023"/>
              <a:gd name="T49" fmla="*/ 2147483647 h 1023"/>
              <a:gd name="T50" fmla="*/ 2147483647 w 1023"/>
              <a:gd name="T51" fmla="*/ 2147483647 h 1023"/>
              <a:gd name="T52" fmla="*/ 2147483647 w 1023"/>
              <a:gd name="T53" fmla="*/ 2147483647 h 1023"/>
              <a:gd name="T54" fmla="*/ 2147483647 w 1023"/>
              <a:gd name="T55" fmla="*/ 2147483647 h 1023"/>
              <a:gd name="T56" fmla="*/ 2147483647 w 1023"/>
              <a:gd name="T57" fmla="*/ 2147483647 h 1023"/>
              <a:gd name="T58" fmla="*/ 2147483647 w 1023"/>
              <a:gd name="T59" fmla="*/ 2147483647 h 1023"/>
              <a:gd name="T60" fmla="*/ 2147483647 w 1023"/>
              <a:gd name="T61" fmla="*/ 2147483647 h 1023"/>
              <a:gd name="T62" fmla="*/ 2147483647 w 1023"/>
              <a:gd name="T63" fmla="*/ 2147483647 h 10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23" h="1023">
                <a:moveTo>
                  <a:pt x="748" y="58"/>
                </a:moveTo>
                <a:lnTo>
                  <a:pt x="700" y="36"/>
                </a:lnTo>
                <a:lnTo>
                  <a:pt x="652" y="19"/>
                </a:lnTo>
                <a:lnTo>
                  <a:pt x="602" y="8"/>
                </a:lnTo>
                <a:lnTo>
                  <a:pt x="554" y="2"/>
                </a:lnTo>
                <a:lnTo>
                  <a:pt x="504" y="0"/>
                </a:lnTo>
                <a:lnTo>
                  <a:pt x="454" y="4"/>
                </a:lnTo>
                <a:lnTo>
                  <a:pt x="406" y="12"/>
                </a:lnTo>
                <a:lnTo>
                  <a:pt x="358" y="24"/>
                </a:lnTo>
                <a:lnTo>
                  <a:pt x="312" y="41"/>
                </a:lnTo>
                <a:lnTo>
                  <a:pt x="268" y="61"/>
                </a:lnTo>
                <a:lnTo>
                  <a:pt x="225" y="87"/>
                </a:lnTo>
                <a:lnTo>
                  <a:pt x="185" y="117"/>
                </a:lnTo>
                <a:lnTo>
                  <a:pt x="148" y="152"/>
                </a:lnTo>
                <a:lnTo>
                  <a:pt x="115" y="189"/>
                </a:lnTo>
                <a:lnTo>
                  <a:pt x="83" y="231"/>
                </a:lnTo>
                <a:lnTo>
                  <a:pt x="57" y="276"/>
                </a:lnTo>
                <a:lnTo>
                  <a:pt x="35" y="324"/>
                </a:lnTo>
                <a:lnTo>
                  <a:pt x="19" y="372"/>
                </a:lnTo>
                <a:lnTo>
                  <a:pt x="8" y="422"/>
                </a:lnTo>
                <a:lnTo>
                  <a:pt x="2" y="470"/>
                </a:lnTo>
                <a:lnTo>
                  <a:pt x="0" y="519"/>
                </a:lnTo>
                <a:lnTo>
                  <a:pt x="4" y="569"/>
                </a:lnTo>
                <a:lnTo>
                  <a:pt x="11" y="617"/>
                </a:lnTo>
                <a:lnTo>
                  <a:pt x="24" y="665"/>
                </a:lnTo>
                <a:lnTo>
                  <a:pt x="41" y="711"/>
                </a:lnTo>
                <a:lnTo>
                  <a:pt x="61" y="756"/>
                </a:lnTo>
                <a:lnTo>
                  <a:pt x="87" y="798"/>
                </a:lnTo>
                <a:lnTo>
                  <a:pt x="116" y="839"/>
                </a:lnTo>
                <a:lnTo>
                  <a:pt x="152" y="876"/>
                </a:lnTo>
                <a:lnTo>
                  <a:pt x="189" y="909"/>
                </a:lnTo>
                <a:lnTo>
                  <a:pt x="231" y="940"/>
                </a:lnTo>
                <a:lnTo>
                  <a:pt x="275" y="966"/>
                </a:lnTo>
                <a:lnTo>
                  <a:pt x="323" y="988"/>
                </a:lnTo>
                <a:lnTo>
                  <a:pt x="371" y="1005"/>
                </a:lnTo>
                <a:lnTo>
                  <a:pt x="421" y="1016"/>
                </a:lnTo>
                <a:lnTo>
                  <a:pt x="469" y="1022"/>
                </a:lnTo>
                <a:lnTo>
                  <a:pt x="519" y="1023"/>
                </a:lnTo>
                <a:lnTo>
                  <a:pt x="569" y="1020"/>
                </a:lnTo>
                <a:lnTo>
                  <a:pt x="617" y="1012"/>
                </a:lnTo>
                <a:lnTo>
                  <a:pt x="665" y="999"/>
                </a:lnTo>
                <a:lnTo>
                  <a:pt x="711" y="983"/>
                </a:lnTo>
                <a:lnTo>
                  <a:pt x="755" y="963"/>
                </a:lnTo>
                <a:lnTo>
                  <a:pt x="798" y="937"/>
                </a:lnTo>
                <a:lnTo>
                  <a:pt x="838" y="907"/>
                </a:lnTo>
                <a:lnTo>
                  <a:pt x="875" y="872"/>
                </a:lnTo>
                <a:lnTo>
                  <a:pt x="909" y="835"/>
                </a:lnTo>
                <a:lnTo>
                  <a:pt x="940" y="795"/>
                </a:lnTo>
                <a:lnTo>
                  <a:pt x="966" y="748"/>
                </a:lnTo>
                <a:lnTo>
                  <a:pt x="988" y="700"/>
                </a:lnTo>
                <a:lnTo>
                  <a:pt x="1005" y="652"/>
                </a:lnTo>
                <a:lnTo>
                  <a:pt x="1016" y="602"/>
                </a:lnTo>
                <a:lnTo>
                  <a:pt x="1021" y="554"/>
                </a:lnTo>
                <a:lnTo>
                  <a:pt x="1023" y="505"/>
                </a:lnTo>
                <a:lnTo>
                  <a:pt x="1019" y="455"/>
                </a:lnTo>
                <a:lnTo>
                  <a:pt x="1012" y="407"/>
                </a:lnTo>
                <a:lnTo>
                  <a:pt x="999" y="359"/>
                </a:lnTo>
                <a:lnTo>
                  <a:pt x="982" y="313"/>
                </a:lnTo>
                <a:lnTo>
                  <a:pt x="962" y="268"/>
                </a:lnTo>
                <a:lnTo>
                  <a:pt x="936" y="226"/>
                </a:lnTo>
                <a:lnTo>
                  <a:pt x="907" y="185"/>
                </a:lnTo>
                <a:lnTo>
                  <a:pt x="872" y="148"/>
                </a:lnTo>
                <a:lnTo>
                  <a:pt x="835" y="115"/>
                </a:lnTo>
                <a:lnTo>
                  <a:pt x="794" y="84"/>
                </a:lnTo>
                <a:lnTo>
                  <a:pt x="748" y="5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52" name="Freeform 22"/>
          <p:cNvSpPr>
            <a:spLocks/>
          </p:cNvSpPr>
          <p:nvPr/>
        </p:nvSpPr>
        <p:spPr bwMode="auto">
          <a:xfrm>
            <a:off x="2420189" y="2720393"/>
            <a:ext cx="1022350" cy="1022350"/>
          </a:xfrm>
          <a:custGeom>
            <a:avLst/>
            <a:gdLst>
              <a:gd name="T0" fmla="*/ 2147483647 w 1289"/>
              <a:gd name="T1" fmla="*/ 2147483647 h 1288"/>
              <a:gd name="T2" fmla="*/ 2147483647 w 1289"/>
              <a:gd name="T3" fmla="*/ 2147483647 h 1288"/>
              <a:gd name="T4" fmla="*/ 2147483647 w 1289"/>
              <a:gd name="T5" fmla="*/ 0 h 1288"/>
              <a:gd name="T6" fmla="*/ 2147483647 w 1289"/>
              <a:gd name="T7" fmla="*/ 2147483647 h 1288"/>
              <a:gd name="T8" fmla="*/ 2147483647 w 1289"/>
              <a:gd name="T9" fmla="*/ 2147483647 h 1288"/>
              <a:gd name="T10" fmla="*/ 2147483647 w 1289"/>
              <a:gd name="T11" fmla="*/ 2147483647 h 1288"/>
              <a:gd name="T12" fmla="*/ 2147483647 w 1289"/>
              <a:gd name="T13" fmla="*/ 2147483647 h 1288"/>
              <a:gd name="T14" fmla="*/ 2147483647 w 1289"/>
              <a:gd name="T15" fmla="*/ 2147483647 h 1288"/>
              <a:gd name="T16" fmla="*/ 2147483647 w 1289"/>
              <a:gd name="T17" fmla="*/ 2147483647 h 1288"/>
              <a:gd name="T18" fmla="*/ 2147483647 w 1289"/>
              <a:gd name="T19" fmla="*/ 2147483647 h 1288"/>
              <a:gd name="T20" fmla="*/ 0 w 1289"/>
              <a:gd name="T21" fmla="*/ 2147483647 h 1288"/>
              <a:gd name="T22" fmla="*/ 2147483647 w 1289"/>
              <a:gd name="T23" fmla="*/ 2147483647 h 1288"/>
              <a:gd name="T24" fmla="*/ 2147483647 w 1289"/>
              <a:gd name="T25" fmla="*/ 2147483647 h 1288"/>
              <a:gd name="T26" fmla="*/ 2147483647 w 1289"/>
              <a:gd name="T27" fmla="*/ 2147483647 h 1288"/>
              <a:gd name="T28" fmla="*/ 2147483647 w 1289"/>
              <a:gd name="T29" fmla="*/ 2147483647 h 1288"/>
              <a:gd name="T30" fmla="*/ 2147483647 w 1289"/>
              <a:gd name="T31" fmla="*/ 2147483647 h 1288"/>
              <a:gd name="T32" fmla="*/ 2147483647 w 1289"/>
              <a:gd name="T33" fmla="*/ 2147483647 h 1288"/>
              <a:gd name="T34" fmla="*/ 2147483647 w 1289"/>
              <a:gd name="T35" fmla="*/ 2147483647 h 1288"/>
              <a:gd name="T36" fmla="*/ 2147483647 w 1289"/>
              <a:gd name="T37" fmla="*/ 2147483647 h 1288"/>
              <a:gd name="T38" fmla="*/ 2147483647 w 1289"/>
              <a:gd name="T39" fmla="*/ 2147483647 h 1288"/>
              <a:gd name="T40" fmla="*/ 2147483647 w 1289"/>
              <a:gd name="T41" fmla="*/ 2147483647 h 1288"/>
              <a:gd name="T42" fmla="*/ 2147483647 w 1289"/>
              <a:gd name="T43" fmla="*/ 2147483647 h 1288"/>
              <a:gd name="T44" fmla="*/ 2147483647 w 1289"/>
              <a:gd name="T45" fmla="*/ 2147483647 h 1288"/>
              <a:gd name="T46" fmla="*/ 2147483647 w 1289"/>
              <a:gd name="T47" fmla="*/ 2147483647 h 1288"/>
              <a:gd name="T48" fmla="*/ 2147483647 w 1289"/>
              <a:gd name="T49" fmla="*/ 2147483647 h 1288"/>
              <a:gd name="T50" fmla="*/ 2147483647 w 1289"/>
              <a:gd name="T51" fmla="*/ 2147483647 h 1288"/>
              <a:gd name="T52" fmla="*/ 2147483647 w 1289"/>
              <a:gd name="T53" fmla="*/ 2147483647 h 1288"/>
              <a:gd name="T54" fmla="*/ 2147483647 w 1289"/>
              <a:gd name="T55" fmla="*/ 2147483647 h 1288"/>
              <a:gd name="T56" fmla="*/ 2147483647 w 1289"/>
              <a:gd name="T57" fmla="*/ 2147483647 h 1288"/>
              <a:gd name="T58" fmla="*/ 2147483647 w 1289"/>
              <a:gd name="T59" fmla="*/ 2147483647 h 1288"/>
              <a:gd name="T60" fmla="*/ 2147483647 w 1289"/>
              <a:gd name="T61" fmla="*/ 2147483647 h 1288"/>
              <a:gd name="T62" fmla="*/ 2147483647 w 1289"/>
              <a:gd name="T63" fmla="*/ 2147483647 h 12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89" h="1288">
                <a:moveTo>
                  <a:pt x="942" y="73"/>
                </a:moveTo>
                <a:lnTo>
                  <a:pt x="883" y="46"/>
                </a:lnTo>
                <a:lnTo>
                  <a:pt x="822" y="25"/>
                </a:lnTo>
                <a:lnTo>
                  <a:pt x="759" y="11"/>
                </a:lnTo>
                <a:lnTo>
                  <a:pt x="696" y="1"/>
                </a:lnTo>
                <a:lnTo>
                  <a:pt x="635" y="0"/>
                </a:lnTo>
                <a:lnTo>
                  <a:pt x="573" y="3"/>
                </a:lnTo>
                <a:lnTo>
                  <a:pt x="512" y="14"/>
                </a:lnTo>
                <a:lnTo>
                  <a:pt x="453" y="29"/>
                </a:lnTo>
                <a:lnTo>
                  <a:pt x="394" y="51"/>
                </a:lnTo>
                <a:lnTo>
                  <a:pt x="338" y="77"/>
                </a:lnTo>
                <a:lnTo>
                  <a:pt x="285" y="110"/>
                </a:lnTo>
                <a:lnTo>
                  <a:pt x="235" y="147"/>
                </a:lnTo>
                <a:lnTo>
                  <a:pt x="189" y="190"/>
                </a:lnTo>
                <a:lnTo>
                  <a:pt x="146" y="238"/>
                </a:lnTo>
                <a:lnTo>
                  <a:pt x="107" y="289"/>
                </a:lnTo>
                <a:lnTo>
                  <a:pt x="74" y="347"/>
                </a:lnTo>
                <a:lnTo>
                  <a:pt x="46" y="406"/>
                </a:lnTo>
                <a:lnTo>
                  <a:pt x="26" y="467"/>
                </a:lnTo>
                <a:lnTo>
                  <a:pt x="11" y="529"/>
                </a:lnTo>
                <a:lnTo>
                  <a:pt x="2" y="592"/>
                </a:lnTo>
                <a:lnTo>
                  <a:pt x="0" y="653"/>
                </a:lnTo>
                <a:lnTo>
                  <a:pt x="4" y="716"/>
                </a:lnTo>
                <a:lnTo>
                  <a:pt x="15" y="777"/>
                </a:lnTo>
                <a:lnTo>
                  <a:pt x="30" y="836"/>
                </a:lnTo>
                <a:lnTo>
                  <a:pt x="52" y="895"/>
                </a:lnTo>
                <a:lnTo>
                  <a:pt x="78" y="951"/>
                </a:lnTo>
                <a:lnTo>
                  <a:pt x="111" y="1004"/>
                </a:lnTo>
                <a:lnTo>
                  <a:pt x="148" y="1054"/>
                </a:lnTo>
                <a:lnTo>
                  <a:pt x="190" y="1100"/>
                </a:lnTo>
                <a:lnTo>
                  <a:pt x="238" y="1143"/>
                </a:lnTo>
                <a:lnTo>
                  <a:pt x="290" y="1181"/>
                </a:lnTo>
                <a:lnTo>
                  <a:pt x="347" y="1215"/>
                </a:lnTo>
                <a:lnTo>
                  <a:pt x="406" y="1242"/>
                </a:lnTo>
                <a:lnTo>
                  <a:pt x="467" y="1264"/>
                </a:lnTo>
                <a:lnTo>
                  <a:pt x="530" y="1277"/>
                </a:lnTo>
                <a:lnTo>
                  <a:pt x="593" y="1287"/>
                </a:lnTo>
                <a:lnTo>
                  <a:pt x="654" y="1288"/>
                </a:lnTo>
                <a:lnTo>
                  <a:pt x="717" y="1285"/>
                </a:lnTo>
                <a:lnTo>
                  <a:pt x="778" y="1274"/>
                </a:lnTo>
                <a:lnTo>
                  <a:pt x="837" y="1259"/>
                </a:lnTo>
                <a:lnTo>
                  <a:pt x="896" y="1237"/>
                </a:lnTo>
                <a:lnTo>
                  <a:pt x="951" y="1211"/>
                </a:lnTo>
                <a:lnTo>
                  <a:pt x="1005" y="1178"/>
                </a:lnTo>
                <a:lnTo>
                  <a:pt x="1054" y="1141"/>
                </a:lnTo>
                <a:lnTo>
                  <a:pt x="1101" y="1098"/>
                </a:lnTo>
                <a:lnTo>
                  <a:pt x="1143" y="1050"/>
                </a:lnTo>
                <a:lnTo>
                  <a:pt x="1182" y="999"/>
                </a:lnTo>
                <a:lnTo>
                  <a:pt x="1215" y="941"/>
                </a:lnTo>
                <a:lnTo>
                  <a:pt x="1243" y="882"/>
                </a:lnTo>
                <a:lnTo>
                  <a:pt x="1265" y="821"/>
                </a:lnTo>
                <a:lnTo>
                  <a:pt x="1278" y="758"/>
                </a:lnTo>
                <a:lnTo>
                  <a:pt x="1287" y="696"/>
                </a:lnTo>
                <a:lnTo>
                  <a:pt x="1289" y="635"/>
                </a:lnTo>
                <a:lnTo>
                  <a:pt x="1285" y="572"/>
                </a:lnTo>
                <a:lnTo>
                  <a:pt x="1274" y="511"/>
                </a:lnTo>
                <a:lnTo>
                  <a:pt x="1259" y="452"/>
                </a:lnTo>
                <a:lnTo>
                  <a:pt x="1237" y="393"/>
                </a:lnTo>
                <a:lnTo>
                  <a:pt x="1211" y="337"/>
                </a:lnTo>
                <a:lnTo>
                  <a:pt x="1178" y="284"/>
                </a:lnTo>
                <a:lnTo>
                  <a:pt x="1141" y="234"/>
                </a:lnTo>
                <a:lnTo>
                  <a:pt x="1099" y="188"/>
                </a:lnTo>
                <a:lnTo>
                  <a:pt x="1051" y="145"/>
                </a:lnTo>
                <a:lnTo>
                  <a:pt x="999" y="107"/>
                </a:lnTo>
                <a:lnTo>
                  <a:pt x="942" y="73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55" name="İkizkenar Üçgen 154"/>
          <p:cNvSpPr/>
          <p:nvPr/>
        </p:nvSpPr>
        <p:spPr>
          <a:xfrm rot="5400000">
            <a:off x="4258922" y="3177868"/>
            <a:ext cx="1551563" cy="53488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 rot="2725076">
            <a:off x="193089" y="1866270"/>
            <a:ext cx="635518" cy="846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4" name="Freeform 18"/>
          <p:cNvSpPr>
            <a:spLocks/>
          </p:cNvSpPr>
          <p:nvPr/>
        </p:nvSpPr>
        <p:spPr bwMode="auto">
          <a:xfrm>
            <a:off x="4689041" y="3054122"/>
            <a:ext cx="155575" cy="155575"/>
          </a:xfrm>
          <a:custGeom>
            <a:avLst/>
            <a:gdLst>
              <a:gd name="T0" fmla="*/ 2147483647 w 195"/>
              <a:gd name="T1" fmla="*/ 2147483647 h 196"/>
              <a:gd name="T2" fmla="*/ 2147483647 w 195"/>
              <a:gd name="T3" fmla="*/ 2147483647 h 196"/>
              <a:gd name="T4" fmla="*/ 2147483647 w 195"/>
              <a:gd name="T5" fmla="*/ 0 h 196"/>
              <a:gd name="T6" fmla="*/ 2147483647 w 195"/>
              <a:gd name="T7" fmla="*/ 0 h 196"/>
              <a:gd name="T8" fmla="*/ 2147483647 w 195"/>
              <a:gd name="T9" fmla="*/ 2147483647 h 196"/>
              <a:gd name="T10" fmla="*/ 2147483647 w 195"/>
              <a:gd name="T11" fmla="*/ 2147483647 h 196"/>
              <a:gd name="T12" fmla="*/ 2147483647 w 195"/>
              <a:gd name="T13" fmla="*/ 2147483647 h 196"/>
              <a:gd name="T14" fmla="*/ 2147483647 w 195"/>
              <a:gd name="T15" fmla="*/ 2147483647 h 196"/>
              <a:gd name="T16" fmla="*/ 2147483647 w 195"/>
              <a:gd name="T17" fmla="*/ 2147483647 h 196"/>
              <a:gd name="T18" fmla="*/ 2147483647 w 195"/>
              <a:gd name="T19" fmla="*/ 2147483647 h 196"/>
              <a:gd name="T20" fmla="*/ 0 w 195"/>
              <a:gd name="T21" fmla="*/ 2147483647 h 196"/>
              <a:gd name="T22" fmla="*/ 0 w 195"/>
              <a:gd name="T23" fmla="*/ 2147483647 h 196"/>
              <a:gd name="T24" fmla="*/ 2147483647 w 195"/>
              <a:gd name="T25" fmla="*/ 2147483647 h 196"/>
              <a:gd name="T26" fmla="*/ 2147483647 w 195"/>
              <a:gd name="T27" fmla="*/ 2147483647 h 196"/>
              <a:gd name="T28" fmla="*/ 2147483647 w 195"/>
              <a:gd name="T29" fmla="*/ 2147483647 h 196"/>
              <a:gd name="T30" fmla="*/ 2147483647 w 195"/>
              <a:gd name="T31" fmla="*/ 2147483647 h 196"/>
              <a:gd name="T32" fmla="*/ 2147483647 w 195"/>
              <a:gd name="T33" fmla="*/ 2147483647 h 196"/>
              <a:gd name="T34" fmla="*/ 2147483647 w 195"/>
              <a:gd name="T35" fmla="*/ 2147483647 h 196"/>
              <a:gd name="T36" fmla="*/ 2147483647 w 195"/>
              <a:gd name="T37" fmla="*/ 2147483647 h 196"/>
              <a:gd name="T38" fmla="*/ 2147483647 w 195"/>
              <a:gd name="T39" fmla="*/ 2147483647 h 196"/>
              <a:gd name="T40" fmla="*/ 2147483647 w 195"/>
              <a:gd name="T41" fmla="*/ 2147483647 h 196"/>
              <a:gd name="T42" fmla="*/ 2147483647 w 195"/>
              <a:gd name="T43" fmla="*/ 2147483647 h 196"/>
              <a:gd name="T44" fmla="*/ 2147483647 w 195"/>
              <a:gd name="T45" fmla="*/ 2147483647 h 196"/>
              <a:gd name="T46" fmla="*/ 2147483647 w 195"/>
              <a:gd name="T47" fmla="*/ 2147483647 h 196"/>
              <a:gd name="T48" fmla="*/ 2147483647 w 195"/>
              <a:gd name="T49" fmla="*/ 2147483647 h 196"/>
              <a:gd name="T50" fmla="*/ 2147483647 w 195"/>
              <a:gd name="T51" fmla="*/ 2147483647 h 196"/>
              <a:gd name="T52" fmla="*/ 2147483647 w 195"/>
              <a:gd name="T53" fmla="*/ 2147483647 h 196"/>
              <a:gd name="T54" fmla="*/ 2147483647 w 195"/>
              <a:gd name="T55" fmla="*/ 2147483647 h 196"/>
              <a:gd name="T56" fmla="*/ 2147483647 w 195"/>
              <a:gd name="T57" fmla="*/ 2147483647 h 196"/>
              <a:gd name="T58" fmla="*/ 2147483647 w 195"/>
              <a:gd name="T59" fmla="*/ 2147483647 h 196"/>
              <a:gd name="T60" fmla="*/ 2147483647 w 195"/>
              <a:gd name="T61" fmla="*/ 2147483647 h 196"/>
              <a:gd name="T62" fmla="*/ 2147483647 w 195"/>
              <a:gd name="T63" fmla="*/ 2147483647 h 196"/>
              <a:gd name="T64" fmla="*/ 2147483647 w 195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5" h="196">
                <a:moveTo>
                  <a:pt x="144" y="11"/>
                </a:moveTo>
                <a:lnTo>
                  <a:pt x="125" y="4"/>
                </a:lnTo>
                <a:lnTo>
                  <a:pt x="107" y="0"/>
                </a:lnTo>
                <a:lnTo>
                  <a:pt x="88" y="0"/>
                </a:lnTo>
                <a:lnTo>
                  <a:pt x="70" y="4"/>
                </a:lnTo>
                <a:lnTo>
                  <a:pt x="51" y="11"/>
                </a:lnTo>
                <a:lnTo>
                  <a:pt x="37" y="22"/>
                </a:lnTo>
                <a:lnTo>
                  <a:pt x="22" y="35"/>
                </a:lnTo>
                <a:lnTo>
                  <a:pt x="11" y="52"/>
                </a:lnTo>
                <a:lnTo>
                  <a:pt x="3" y="70"/>
                </a:lnTo>
                <a:lnTo>
                  <a:pt x="0" y="89"/>
                </a:lnTo>
                <a:lnTo>
                  <a:pt x="0" y="109"/>
                </a:lnTo>
                <a:lnTo>
                  <a:pt x="3" y="128"/>
                </a:lnTo>
                <a:lnTo>
                  <a:pt x="11" y="144"/>
                </a:lnTo>
                <a:lnTo>
                  <a:pt x="22" y="161"/>
                </a:lnTo>
                <a:lnTo>
                  <a:pt x="35" y="174"/>
                </a:lnTo>
                <a:lnTo>
                  <a:pt x="51" y="185"/>
                </a:lnTo>
                <a:lnTo>
                  <a:pt x="70" y="192"/>
                </a:lnTo>
                <a:lnTo>
                  <a:pt x="88" y="196"/>
                </a:lnTo>
                <a:lnTo>
                  <a:pt x="109" y="196"/>
                </a:lnTo>
                <a:lnTo>
                  <a:pt x="127" y="192"/>
                </a:lnTo>
                <a:lnTo>
                  <a:pt x="144" y="185"/>
                </a:lnTo>
                <a:lnTo>
                  <a:pt x="160" y="174"/>
                </a:lnTo>
                <a:lnTo>
                  <a:pt x="173" y="161"/>
                </a:lnTo>
                <a:lnTo>
                  <a:pt x="184" y="144"/>
                </a:lnTo>
                <a:lnTo>
                  <a:pt x="192" y="126"/>
                </a:lnTo>
                <a:lnTo>
                  <a:pt x="195" y="107"/>
                </a:lnTo>
                <a:lnTo>
                  <a:pt x="195" y="89"/>
                </a:lnTo>
                <a:lnTo>
                  <a:pt x="192" y="70"/>
                </a:lnTo>
                <a:lnTo>
                  <a:pt x="184" y="52"/>
                </a:lnTo>
                <a:lnTo>
                  <a:pt x="173" y="37"/>
                </a:lnTo>
                <a:lnTo>
                  <a:pt x="160" y="22"/>
                </a:lnTo>
                <a:lnTo>
                  <a:pt x="144" y="11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65" name="Freeform 19"/>
          <p:cNvSpPr>
            <a:spLocks/>
          </p:cNvSpPr>
          <p:nvPr/>
        </p:nvSpPr>
        <p:spPr bwMode="auto">
          <a:xfrm>
            <a:off x="4572000" y="2950459"/>
            <a:ext cx="390525" cy="390525"/>
          </a:xfrm>
          <a:custGeom>
            <a:avLst/>
            <a:gdLst>
              <a:gd name="T0" fmla="*/ 2147483647 w 491"/>
              <a:gd name="T1" fmla="*/ 2147483647 h 492"/>
              <a:gd name="T2" fmla="*/ 2147483647 w 491"/>
              <a:gd name="T3" fmla="*/ 2147483647 h 492"/>
              <a:gd name="T4" fmla="*/ 2147483647 w 491"/>
              <a:gd name="T5" fmla="*/ 0 h 492"/>
              <a:gd name="T6" fmla="*/ 2147483647 w 491"/>
              <a:gd name="T7" fmla="*/ 2147483647 h 492"/>
              <a:gd name="T8" fmla="*/ 2147483647 w 491"/>
              <a:gd name="T9" fmla="*/ 2147483647 h 492"/>
              <a:gd name="T10" fmla="*/ 2147483647 w 491"/>
              <a:gd name="T11" fmla="*/ 2147483647 h 492"/>
              <a:gd name="T12" fmla="*/ 2147483647 w 491"/>
              <a:gd name="T13" fmla="*/ 2147483647 h 492"/>
              <a:gd name="T14" fmla="*/ 2147483647 w 491"/>
              <a:gd name="T15" fmla="*/ 2147483647 h 492"/>
              <a:gd name="T16" fmla="*/ 2147483647 w 491"/>
              <a:gd name="T17" fmla="*/ 2147483647 h 492"/>
              <a:gd name="T18" fmla="*/ 2147483647 w 491"/>
              <a:gd name="T19" fmla="*/ 2147483647 h 492"/>
              <a:gd name="T20" fmla="*/ 0 w 491"/>
              <a:gd name="T21" fmla="*/ 2147483647 h 492"/>
              <a:gd name="T22" fmla="*/ 2147483647 w 491"/>
              <a:gd name="T23" fmla="*/ 2147483647 h 492"/>
              <a:gd name="T24" fmla="*/ 2147483647 w 491"/>
              <a:gd name="T25" fmla="*/ 2147483647 h 492"/>
              <a:gd name="T26" fmla="*/ 2147483647 w 491"/>
              <a:gd name="T27" fmla="*/ 2147483647 h 492"/>
              <a:gd name="T28" fmla="*/ 2147483647 w 491"/>
              <a:gd name="T29" fmla="*/ 2147483647 h 492"/>
              <a:gd name="T30" fmla="*/ 2147483647 w 491"/>
              <a:gd name="T31" fmla="*/ 2147483647 h 492"/>
              <a:gd name="T32" fmla="*/ 2147483647 w 491"/>
              <a:gd name="T33" fmla="*/ 2147483647 h 492"/>
              <a:gd name="T34" fmla="*/ 2147483647 w 491"/>
              <a:gd name="T35" fmla="*/ 2147483647 h 492"/>
              <a:gd name="T36" fmla="*/ 2147483647 w 491"/>
              <a:gd name="T37" fmla="*/ 2147483647 h 492"/>
              <a:gd name="T38" fmla="*/ 2147483647 w 491"/>
              <a:gd name="T39" fmla="*/ 2147483647 h 492"/>
              <a:gd name="T40" fmla="*/ 2147483647 w 491"/>
              <a:gd name="T41" fmla="*/ 2147483647 h 492"/>
              <a:gd name="T42" fmla="*/ 2147483647 w 491"/>
              <a:gd name="T43" fmla="*/ 2147483647 h 492"/>
              <a:gd name="T44" fmla="*/ 2147483647 w 491"/>
              <a:gd name="T45" fmla="*/ 2147483647 h 492"/>
              <a:gd name="T46" fmla="*/ 2147483647 w 491"/>
              <a:gd name="T47" fmla="*/ 2147483647 h 492"/>
              <a:gd name="T48" fmla="*/ 2147483647 w 491"/>
              <a:gd name="T49" fmla="*/ 2147483647 h 492"/>
              <a:gd name="T50" fmla="*/ 2147483647 w 491"/>
              <a:gd name="T51" fmla="*/ 2147483647 h 492"/>
              <a:gd name="T52" fmla="*/ 2147483647 w 491"/>
              <a:gd name="T53" fmla="*/ 2147483647 h 492"/>
              <a:gd name="T54" fmla="*/ 2147483647 w 491"/>
              <a:gd name="T55" fmla="*/ 2147483647 h 492"/>
              <a:gd name="T56" fmla="*/ 2147483647 w 491"/>
              <a:gd name="T57" fmla="*/ 2147483647 h 492"/>
              <a:gd name="T58" fmla="*/ 2147483647 w 491"/>
              <a:gd name="T59" fmla="*/ 2147483647 h 492"/>
              <a:gd name="T60" fmla="*/ 2147483647 w 491"/>
              <a:gd name="T61" fmla="*/ 2147483647 h 492"/>
              <a:gd name="T62" fmla="*/ 2147483647 w 491"/>
              <a:gd name="T63" fmla="*/ 2147483647 h 4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1" h="492">
                <a:moveTo>
                  <a:pt x="360" y="28"/>
                </a:moveTo>
                <a:lnTo>
                  <a:pt x="338" y="17"/>
                </a:lnTo>
                <a:lnTo>
                  <a:pt x="314" y="10"/>
                </a:lnTo>
                <a:lnTo>
                  <a:pt x="290" y="4"/>
                </a:lnTo>
                <a:lnTo>
                  <a:pt x="266" y="0"/>
                </a:lnTo>
                <a:lnTo>
                  <a:pt x="242" y="0"/>
                </a:lnTo>
                <a:lnTo>
                  <a:pt x="218" y="2"/>
                </a:lnTo>
                <a:lnTo>
                  <a:pt x="194" y="6"/>
                </a:lnTo>
                <a:lnTo>
                  <a:pt x="172" y="11"/>
                </a:lnTo>
                <a:lnTo>
                  <a:pt x="150" y="19"/>
                </a:lnTo>
                <a:lnTo>
                  <a:pt x="129" y="30"/>
                </a:lnTo>
                <a:lnTo>
                  <a:pt x="109" y="41"/>
                </a:lnTo>
                <a:lnTo>
                  <a:pt x="89" y="56"/>
                </a:lnTo>
                <a:lnTo>
                  <a:pt x="72" y="72"/>
                </a:lnTo>
                <a:lnTo>
                  <a:pt x="55" y="91"/>
                </a:lnTo>
                <a:lnTo>
                  <a:pt x="41" y="109"/>
                </a:lnTo>
                <a:lnTo>
                  <a:pt x="28" y="131"/>
                </a:lnTo>
                <a:lnTo>
                  <a:pt x="17" y="156"/>
                </a:lnTo>
                <a:lnTo>
                  <a:pt x="9" y="178"/>
                </a:lnTo>
                <a:lnTo>
                  <a:pt x="4" y="202"/>
                </a:lnTo>
                <a:lnTo>
                  <a:pt x="0" y="226"/>
                </a:lnTo>
                <a:lnTo>
                  <a:pt x="0" y="250"/>
                </a:lnTo>
                <a:lnTo>
                  <a:pt x="2" y="274"/>
                </a:lnTo>
                <a:lnTo>
                  <a:pt x="6" y="298"/>
                </a:lnTo>
                <a:lnTo>
                  <a:pt x="11" y="320"/>
                </a:lnTo>
                <a:lnTo>
                  <a:pt x="19" y="342"/>
                </a:lnTo>
                <a:lnTo>
                  <a:pt x="30" y="364"/>
                </a:lnTo>
                <a:lnTo>
                  <a:pt x="41" y="384"/>
                </a:lnTo>
                <a:lnTo>
                  <a:pt x="55" y="403"/>
                </a:lnTo>
                <a:lnTo>
                  <a:pt x="72" y="420"/>
                </a:lnTo>
                <a:lnTo>
                  <a:pt x="91" y="436"/>
                </a:lnTo>
                <a:lnTo>
                  <a:pt x="109" y="451"/>
                </a:lnTo>
                <a:lnTo>
                  <a:pt x="131" y="464"/>
                </a:lnTo>
                <a:lnTo>
                  <a:pt x="155" y="475"/>
                </a:lnTo>
                <a:lnTo>
                  <a:pt x="177" y="482"/>
                </a:lnTo>
                <a:lnTo>
                  <a:pt x="201" y="488"/>
                </a:lnTo>
                <a:lnTo>
                  <a:pt x="225" y="492"/>
                </a:lnTo>
                <a:lnTo>
                  <a:pt x="249" y="492"/>
                </a:lnTo>
                <a:lnTo>
                  <a:pt x="273" y="490"/>
                </a:lnTo>
                <a:lnTo>
                  <a:pt x="297" y="486"/>
                </a:lnTo>
                <a:lnTo>
                  <a:pt x="319" y="480"/>
                </a:lnTo>
                <a:lnTo>
                  <a:pt x="342" y="473"/>
                </a:lnTo>
                <a:lnTo>
                  <a:pt x="364" y="462"/>
                </a:lnTo>
                <a:lnTo>
                  <a:pt x="384" y="451"/>
                </a:lnTo>
                <a:lnTo>
                  <a:pt x="403" y="436"/>
                </a:lnTo>
                <a:lnTo>
                  <a:pt x="419" y="420"/>
                </a:lnTo>
                <a:lnTo>
                  <a:pt x="436" y="401"/>
                </a:lnTo>
                <a:lnTo>
                  <a:pt x="451" y="383"/>
                </a:lnTo>
                <a:lnTo>
                  <a:pt x="463" y="360"/>
                </a:lnTo>
                <a:lnTo>
                  <a:pt x="475" y="338"/>
                </a:lnTo>
                <a:lnTo>
                  <a:pt x="482" y="314"/>
                </a:lnTo>
                <a:lnTo>
                  <a:pt x="487" y="290"/>
                </a:lnTo>
                <a:lnTo>
                  <a:pt x="491" y="266"/>
                </a:lnTo>
                <a:lnTo>
                  <a:pt x="491" y="242"/>
                </a:lnTo>
                <a:lnTo>
                  <a:pt x="489" y="218"/>
                </a:lnTo>
                <a:lnTo>
                  <a:pt x="486" y="194"/>
                </a:lnTo>
                <a:lnTo>
                  <a:pt x="480" y="172"/>
                </a:lnTo>
                <a:lnTo>
                  <a:pt x="473" y="150"/>
                </a:lnTo>
                <a:lnTo>
                  <a:pt x="462" y="130"/>
                </a:lnTo>
                <a:lnTo>
                  <a:pt x="451" y="109"/>
                </a:lnTo>
                <a:lnTo>
                  <a:pt x="436" y="89"/>
                </a:lnTo>
                <a:lnTo>
                  <a:pt x="419" y="72"/>
                </a:lnTo>
                <a:lnTo>
                  <a:pt x="401" y="56"/>
                </a:lnTo>
                <a:lnTo>
                  <a:pt x="382" y="41"/>
                </a:lnTo>
                <a:lnTo>
                  <a:pt x="360" y="2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66" name="Freeform 20"/>
          <p:cNvSpPr>
            <a:spLocks/>
          </p:cNvSpPr>
          <p:nvPr/>
        </p:nvSpPr>
        <p:spPr bwMode="auto">
          <a:xfrm>
            <a:off x="4450556" y="2829809"/>
            <a:ext cx="633412" cy="631825"/>
          </a:xfrm>
          <a:custGeom>
            <a:avLst/>
            <a:gdLst>
              <a:gd name="T0" fmla="*/ 2147483647 w 797"/>
              <a:gd name="T1" fmla="*/ 2147483647 h 798"/>
              <a:gd name="T2" fmla="*/ 2147483647 w 797"/>
              <a:gd name="T3" fmla="*/ 2147483647 h 798"/>
              <a:gd name="T4" fmla="*/ 2147483647 w 797"/>
              <a:gd name="T5" fmla="*/ 0 h 798"/>
              <a:gd name="T6" fmla="*/ 2147483647 w 797"/>
              <a:gd name="T7" fmla="*/ 2147483647 h 798"/>
              <a:gd name="T8" fmla="*/ 2147483647 w 797"/>
              <a:gd name="T9" fmla="*/ 2147483647 h 798"/>
              <a:gd name="T10" fmla="*/ 2147483647 w 797"/>
              <a:gd name="T11" fmla="*/ 2147483647 h 798"/>
              <a:gd name="T12" fmla="*/ 2147483647 w 797"/>
              <a:gd name="T13" fmla="*/ 2147483647 h 798"/>
              <a:gd name="T14" fmla="*/ 2147483647 w 797"/>
              <a:gd name="T15" fmla="*/ 2147483647 h 798"/>
              <a:gd name="T16" fmla="*/ 2147483647 w 797"/>
              <a:gd name="T17" fmla="*/ 2147483647 h 798"/>
              <a:gd name="T18" fmla="*/ 2147483647 w 797"/>
              <a:gd name="T19" fmla="*/ 2147483647 h 798"/>
              <a:gd name="T20" fmla="*/ 0 w 797"/>
              <a:gd name="T21" fmla="*/ 2147483647 h 798"/>
              <a:gd name="T22" fmla="*/ 2147483647 w 797"/>
              <a:gd name="T23" fmla="*/ 2147483647 h 798"/>
              <a:gd name="T24" fmla="*/ 2147483647 w 797"/>
              <a:gd name="T25" fmla="*/ 2147483647 h 798"/>
              <a:gd name="T26" fmla="*/ 2147483647 w 797"/>
              <a:gd name="T27" fmla="*/ 2147483647 h 798"/>
              <a:gd name="T28" fmla="*/ 2147483647 w 797"/>
              <a:gd name="T29" fmla="*/ 2147483647 h 798"/>
              <a:gd name="T30" fmla="*/ 2147483647 w 797"/>
              <a:gd name="T31" fmla="*/ 2147483647 h 798"/>
              <a:gd name="T32" fmla="*/ 2147483647 w 797"/>
              <a:gd name="T33" fmla="*/ 2147483647 h 798"/>
              <a:gd name="T34" fmla="*/ 2147483647 w 797"/>
              <a:gd name="T35" fmla="*/ 2147483647 h 798"/>
              <a:gd name="T36" fmla="*/ 2147483647 w 797"/>
              <a:gd name="T37" fmla="*/ 2147483647 h 798"/>
              <a:gd name="T38" fmla="*/ 2147483647 w 797"/>
              <a:gd name="T39" fmla="*/ 2147483647 h 798"/>
              <a:gd name="T40" fmla="*/ 2147483647 w 797"/>
              <a:gd name="T41" fmla="*/ 2147483647 h 798"/>
              <a:gd name="T42" fmla="*/ 2147483647 w 797"/>
              <a:gd name="T43" fmla="*/ 2147483647 h 798"/>
              <a:gd name="T44" fmla="*/ 2147483647 w 797"/>
              <a:gd name="T45" fmla="*/ 2147483647 h 798"/>
              <a:gd name="T46" fmla="*/ 2147483647 w 797"/>
              <a:gd name="T47" fmla="*/ 2147483647 h 798"/>
              <a:gd name="T48" fmla="*/ 2147483647 w 797"/>
              <a:gd name="T49" fmla="*/ 2147483647 h 798"/>
              <a:gd name="T50" fmla="*/ 2147483647 w 797"/>
              <a:gd name="T51" fmla="*/ 2147483647 h 798"/>
              <a:gd name="T52" fmla="*/ 2147483647 w 797"/>
              <a:gd name="T53" fmla="*/ 2147483647 h 798"/>
              <a:gd name="T54" fmla="*/ 2147483647 w 797"/>
              <a:gd name="T55" fmla="*/ 2147483647 h 798"/>
              <a:gd name="T56" fmla="*/ 2147483647 w 797"/>
              <a:gd name="T57" fmla="*/ 2147483647 h 798"/>
              <a:gd name="T58" fmla="*/ 2147483647 w 797"/>
              <a:gd name="T59" fmla="*/ 2147483647 h 798"/>
              <a:gd name="T60" fmla="*/ 2147483647 w 797"/>
              <a:gd name="T61" fmla="*/ 2147483647 h 798"/>
              <a:gd name="T62" fmla="*/ 2147483647 w 797"/>
              <a:gd name="T63" fmla="*/ 2147483647 h 7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7" h="798">
                <a:moveTo>
                  <a:pt x="583" y="46"/>
                </a:moveTo>
                <a:lnTo>
                  <a:pt x="546" y="30"/>
                </a:lnTo>
                <a:lnTo>
                  <a:pt x="508" y="17"/>
                </a:lnTo>
                <a:lnTo>
                  <a:pt x="471" y="8"/>
                </a:lnTo>
                <a:lnTo>
                  <a:pt x="432" y="2"/>
                </a:lnTo>
                <a:lnTo>
                  <a:pt x="393" y="0"/>
                </a:lnTo>
                <a:lnTo>
                  <a:pt x="354" y="2"/>
                </a:lnTo>
                <a:lnTo>
                  <a:pt x="316" y="9"/>
                </a:lnTo>
                <a:lnTo>
                  <a:pt x="279" y="19"/>
                </a:lnTo>
                <a:lnTo>
                  <a:pt x="244" y="32"/>
                </a:lnTo>
                <a:lnTo>
                  <a:pt x="208" y="48"/>
                </a:lnTo>
                <a:lnTo>
                  <a:pt x="177" y="68"/>
                </a:lnTo>
                <a:lnTo>
                  <a:pt x="146" y="91"/>
                </a:lnTo>
                <a:lnTo>
                  <a:pt x="116" y="116"/>
                </a:lnTo>
                <a:lnTo>
                  <a:pt x="90" y="146"/>
                </a:lnTo>
                <a:lnTo>
                  <a:pt x="66" y="179"/>
                </a:lnTo>
                <a:lnTo>
                  <a:pt x="46" y="214"/>
                </a:lnTo>
                <a:lnTo>
                  <a:pt x="29" y="251"/>
                </a:lnTo>
                <a:lnTo>
                  <a:pt x="16" y="290"/>
                </a:lnTo>
                <a:lnTo>
                  <a:pt x="7" y="329"/>
                </a:lnTo>
                <a:lnTo>
                  <a:pt x="2" y="366"/>
                </a:lnTo>
                <a:lnTo>
                  <a:pt x="0" y="405"/>
                </a:lnTo>
                <a:lnTo>
                  <a:pt x="2" y="443"/>
                </a:lnTo>
                <a:lnTo>
                  <a:pt x="9" y="482"/>
                </a:lnTo>
                <a:lnTo>
                  <a:pt x="18" y="519"/>
                </a:lnTo>
                <a:lnTo>
                  <a:pt x="31" y="554"/>
                </a:lnTo>
                <a:lnTo>
                  <a:pt x="48" y="589"/>
                </a:lnTo>
                <a:lnTo>
                  <a:pt x="68" y="622"/>
                </a:lnTo>
                <a:lnTo>
                  <a:pt x="90" y="652"/>
                </a:lnTo>
                <a:lnTo>
                  <a:pt x="116" y="682"/>
                </a:lnTo>
                <a:lnTo>
                  <a:pt x="146" y="707"/>
                </a:lnTo>
                <a:lnTo>
                  <a:pt x="179" y="731"/>
                </a:lnTo>
                <a:lnTo>
                  <a:pt x="214" y="752"/>
                </a:lnTo>
                <a:lnTo>
                  <a:pt x="251" y="768"/>
                </a:lnTo>
                <a:lnTo>
                  <a:pt x="290" y="783"/>
                </a:lnTo>
                <a:lnTo>
                  <a:pt x="328" y="792"/>
                </a:lnTo>
                <a:lnTo>
                  <a:pt x="365" y="796"/>
                </a:lnTo>
                <a:lnTo>
                  <a:pt x="404" y="798"/>
                </a:lnTo>
                <a:lnTo>
                  <a:pt x="443" y="796"/>
                </a:lnTo>
                <a:lnTo>
                  <a:pt x="482" y="790"/>
                </a:lnTo>
                <a:lnTo>
                  <a:pt x="519" y="779"/>
                </a:lnTo>
                <a:lnTo>
                  <a:pt x="554" y="766"/>
                </a:lnTo>
                <a:lnTo>
                  <a:pt x="589" y="750"/>
                </a:lnTo>
                <a:lnTo>
                  <a:pt x="622" y="730"/>
                </a:lnTo>
                <a:lnTo>
                  <a:pt x="652" y="707"/>
                </a:lnTo>
                <a:lnTo>
                  <a:pt x="681" y="682"/>
                </a:lnTo>
                <a:lnTo>
                  <a:pt x="707" y="652"/>
                </a:lnTo>
                <a:lnTo>
                  <a:pt x="731" y="619"/>
                </a:lnTo>
                <a:lnTo>
                  <a:pt x="751" y="584"/>
                </a:lnTo>
                <a:lnTo>
                  <a:pt x="768" y="547"/>
                </a:lnTo>
                <a:lnTo>
                  <a:pt x="783" y="508"/>
                </a:lnTo>
                <a:lnTo>
                  <a:pt x="792" y="471"/>
                </a:lnTo>
                <a:lnTo>
                  <a:pt x="796" y="432"/>
                </a:lnTo>
                <a:lnTo>
                  <a:pt x="797" y="393"/>
                </a:lnTo>
                <a:lnTo>
                  <a:pt x="796" y="355"/>
                </a:lnTo>
                <a:lnTo>
                  <a:pt x="790" y="316"/>
                </a:lnTo>
                <a:lnTo>
                  <a:pt x="779" y="279"/>
                </a:lnTo>
                <a:lnTo>
                  <a:pt x="766" y="244"/>
                </a:lnTo>
                <a:lnTo>
                  <a:pt x="749" y="209"/>
                </a:lnTo>
                <a:lnTo>
                  <a:pt x="729" y="177"/>
                </a:lnTo>
                <a:lnTo>
                  <a:pt x="707" y="146"/>
                </a:lnTo>
                <a:lnTo>
                  <a:pt x="681" y="116"/>
                </a:lnTo>
                <a:lnTo>
                  <a:pt x="652" y="91"/>
                </a:lnTo>
                <a:lnTo>
                  <a:pt x="618" y="67"/>
                </a:lnTo>
                <a:lnTo>
                  <a:pt x="583" y="46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67" name="Freeform 21"/>
          <p:cNvSpPr>
            <a:spLocks/>
          </p:cNvSpPr>
          <p:nvPr/>
        </p:nvSpPr>
        <p:spPr bwMode="auto">
          <a:xfrm>
            <a:off x="4361656" y="2739322"/>
            <a:ext cx="811212" cy="812800"/>
          </a:xfrm>
          <a:custGeom>
            <a:avLst/>
            <a:gdLst>
              <a:gd name="T0" fmla="*/ 2147483647 w 1023"/>
              <a:gd name="T1" fmla="*/ 2147483647 h 1023"/>
              <a:gd name="T2" fmla="*/ 2147483647 w 1023"/>
              <a:gd name="T3" fmla="*/ 2147483647 h 1023"/>
              <a:gd name="T4" fmla="*/ 2147483647 w 1023"/>
              <a:gd name="T5" fmla="*/ 0 h 1023"/>
              <a:gd name="T6" fmla="*/ 2147483647 w 1023"/>
              <a:gd name="T7" fmla="*/ 2147483647 h 1023"/>
              <a:gd name="T8" fmla="*/ 2147483647 w 1023"/>
              <a:gd name="T9" fmla="*/ 2147483647 h 1023"/>
              <a:gd name="T10" fmla="*/ 2147483647 w 1023"/>
              <a:gd name="T11" fmla="*/ 2147483647 h 1023"/>
              <a:gd name="T12" fmla="*/ 2147483647 w 1023"/>
              <a:gd name="T13" fmla="*/ 2147483647 h 1023"/>
              <a:gd name="T14" fmla="*/ 2147483647 w 1023"/>
              <a:gd name="T15" fmla="*/ 2147483647 h 1023"/>
              <a:gd name="T16" fmla="*/ 2147483647 w 1023"/>
              <a:gd name="T17" fmla="*/ 2147483647 h 1023"/>
              <a:gd name="T18" fmla="*/ 2147483647 w 1023"/>
              <a:gd name="T19" fmla="*/ 2147483647 h 1023"/>
              <a:gd name="T20" fmla="*/ 0 w 1023"/>
              <a:gd name="T21" fmla="*/ 2147483647 h 1023"/>
              <a:gd name="T22" fmla="*/ 2147483647 w 1023"/>
              <a:gd name="T23" fmla="*/ 2147483647 h 1023"/>
              <a:gd name="T24" fmla="*/ 2147483647 w 1023"/>
              <a:gd name="T25" fmla="*/ 2147483647 h 1023"/>
              <a:gd name="T26" fmla="*/ 2147483647 w 1023"/>
              <a:gd name="T27" fmla="*/ 2147483647 h 1023"/>
              <a:gd name="T28" fmla="*/ 2147483647 w 1023"/>
              <a:gd name="T29" fmla="*/ 2147483647 h 1023"/>
              <a:gd name="T30" fmla="*/ 2147483647 w 1023"/>
              <a:gd name="T31" fmla="*/ 2147483647 h 1023"/>
              <a:gd name="T32" fmla="*/ 2147483647 w 1023"/>
              <a:gd name="T33" fmla="*/ 2147483647 h 1023"/>
              <a:gd name="T34" fmla="*/ 2147483647 w 1023"/>
              <a:gd name="T35" fmla="*/ 2147483647 h 1023"/>
              <a:gd name="T36" fmla="*/ 2147483647 w 1023"/>
              <a:gd name="T37" fmla="*/ 2147483647 h 1023"/>
              <a:gd name="T38" fmla="*/ 2147483647 w 1023"/>
              <a:gd name="T39" fmla="*/ 2147483647 h 1023"/>
              <a:gd name="T40" fmla="*/ 2147483647 w 1023"/>
              <a:gd name="T41" fmla="*/ 2147483647 h 1023"/>
              <a:gd name="T42" fmla="*/ 2147483647 w 1023"/>
              <a:gd name="T43" fmla="*/ 2147483647 h 1023"/>
              <a:gd name="T44" fmla="*/ 2147483647 w 1023"/>
              <a:gd name="T45" fmla="*/ 2147483647 h 1023"/>
              <a:gd name="T46" fmla="*/ 2147483647 w 1023"/>
              <a:gd name="T47" fmla="*/ 2147483647 h 1023"/>
              <a:gd name="T48" fmla="*/ 2147483647 w 1023"/>
              <a:gd name="T49" fmla="*/ 2147483647 h 1023"/>
              <a:gd name="T50" fmla="*/ 2147483647 w 1023"/>
              <a:gd name="T51" fmla="*/ 2147483647 h 1023"/>
              <a:gd name="T52" fmla="*/ 2147483647 w 1023"/>
              <a:gd name="T53" fmla="*/ 2147483647 h 1023"/>
              <a:gd name="T54" fmla="*/ 2147483647 w 1023"/>
              <a:gd name="T55" fmla="*/ 2147483647 h 1023"/>
              <a:gd name="T56" fmla="*/ 2147483647 w 1023"/>
              <a:gd name="T57" fmla="*/ 2147483647 h 1023"/>
              <a:gd name="T58" fmla="*/ 2147483647 w 1023"/>
              <a:gd name="T59" fmla="*/ 2147483647 h 1023"/>
              <a:gd name="T60" fmla="*/ 2147483647 w 1023"/>
              <a:gd name="T61" fmla="*/ 2147483647 h 1023"/>
              <a:gd name="T62" fmla="*/ 2147483647 w 1023"/>
              <a:gd name="T63" fmla="*/ 2147483647 h 10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23" h="1023">
                <a:moveTo>
                  <a:pt x="748" y="58"/>
                </a:moveTo>
                <a:lnTo>
                  <a:pt x="700" y="36"/>
                </a:lnTo>
                <a:lnTo>
                  <a:pt x="652" y="19"/>
                </a:lnTo>
                <a:lnTo>
                  <a:pt x="602" y="8"/>
                </a:lnTo>
                <a:lnTo>
                  <a:pt x="554" y="2"/>
                </a:lnTo>
                <a:lnTo>
                  <a:pt x="504" y="0"/>
                </a:lnTo>
                <a:lnTo>
                  <a:pt x="454" y="4"/>
                </a:lnTo>
                <a:lnTo>
                  <a:pt x="406" y="12"/>
                </a:lnTo>
                <a:lnTo>
                  <a:pt x="358" y="24"/>
                </a:lnTo>
                <a:lnTo>
                  <a:pt x="312" y="41"/>
                </a:lnTo>
                <a:lnTo>
                  <a:pt x="268" y="61"/>
                </a:lnTo>
                <a:lnTo>
                  <a:pt x="225" y="87"/>
                </a:lnTo>
                <a:lnTo>
                  <a:pt x="185" y="117"/>
                </a:lnTo>
                <a:lnTo>
                  <a:pt x="148" y="152"/>
                </a:lnTo>
                <a:lnTo>
                  <a:pt x="115" y="189"/>
                </a:lnTo>
                <a:lnTo>
                  <a:pt x="83" y="231"/>
                </a:lnTo>
                <a:lnTo>
                  <a:pt x="57" y="276"/>
                </a:lnTo>
                <a:lnTo>
                  <a:pt x="35" y="324"/>
                </a:lnTo>
                <a:lnTo>
                  <a:pt x="19" y="372"/>
                </a:lnTo>
                <a:lnTo>
                  <a:pt x="8" y="422"/>
                </a:lnTo>
                <a:lnTo>
                  <a:pt x="2" y="470"/>
                </a:lnTo>
                <a:lnTo>
                  <a:pt x="0" y="519"/>
                </a:lnTo>
                <a:lnTo>
                  <a:pt x="4" y="569"/>
                </a:lnTo>
                <a:lnTo>
                  <a:pt x="11" y="617"/>
                </a:lnTo>
                <a:lnTo>
                  <a:pt x="24" y="665"/>
                </a:lnTo>
                <a:lnTo>
                  <a:pt x="41" y="711"/>
                </a:lnTo>
                <a:lnTo>
                  <a:pt x="61" y="756"/>
                </a:lnTo>
                <a:lnTo>
                  <a:pt x="87" y="798"/>
                </a:lnTo>
                <a:lnTo>
                  <a:pt x="116" y="839"/>
                </a:lnTo>
                <a:lnTo>
                  <a:pt x="152" y="876"/>
                </a:lnTo>
                <a:lnTo>
                  <a:pt x="189" y="909"/>
                </a:lnTo>
                <a:lnTo>
                  <a:pt x="231" y="940"/>
                </a:lnTo>
                <a:lnTo>
                  <a:pt x="275" y="966"/>
                </a:lnTo>
                <a:lnTo>
                  <a:pt x="323" y="988"/>
                </a:lnTo>
                <a:lnTo>
                  <a:pt x="371" y="1005"/>
                </a:lnTo>
                <a:lnTo>
                  <a:pt x="421" y="1016"/>
                </a:lnTo>
                <a:lnTo>
                  <a:pt x="469" y="1022"/>
                </a:lnTo>
                <a:lnTo>
                  <a:pt x="519" y="1023"/>
                </a:lnTo>
                <a:lnTo>
                  <a:pt x="569" y="1020"/>
                </a:lnTo>
                <a:lnTo>
                  <a:pt x="617" y="1012"/>
                </a:lnTo>
                <a:lnTo>
                  <a:pt x="665" y="999"/>
                </a:lnTo>
                <a:lnTo>
                  <a:pt x="711" y="983"/>
                </a:lnTo>
                <a:lnTo>
                  <a:pt x="755" y="963"/>
                </a:lnTo>
                <a:lnTo>
                  <a:pt x="798" y="937"/>
                </a:lnTo>
                <a:lnTo>
                  <a:pt x="838" y="907"/>
                </a:lnTo>
                <a:lnTo>
                  <a:pt x="875" y="872"/>
                </a:lnTo>
                <a:lnTo>
                  <a:pt x="909" y="835"/>
                </a:lnTo>
                <a:lnTo>
                  <a:pt x="940" y="795"/>
                </a:lnTo>
                <a:lnTo>
                  <a:pt x="966" y="748"/>
                </a:lnTo>
                <a:lnTo>
                  <a:pt x="988" y="700"/>
                </a:lnTo>
                <a:lnTo>
                  <a:pt x="1005" y="652"/>
                </a:lnTo>
                <a:lnTo>
                  <a:pt x="1016" y="602"/>
                </a:lnTo>
                <a:lnTo>
                  <a:pt x="1021" y="554"/>
                </a:lnTo>
                <a:lnTo>
                  <a:pt x="1023" y="505"/>
                </a:lnTo>
                <a:lnTo>
                  <a:pt x="1019" y="455"/>
                </a:lnTo>
                <a:lnTo>
                  <a:pt x="1012" y="407"/>
                </a:lnTo>
                <a:lnTo>
                  <a:pt x="999" y="359"/>
                </a:lnTo>
                <a:lnTo>
                  <a:pt x="982" y="313"/>
                </a:lnTo>
                <a:lnTo>
                  <a:pt x="962" y="268"/>
                </a:lnTo>
                <a:lnTo>
                  <a:pt x="936" y="226"/>
                </a:lnTo>
                <a:lnTo>
                  <a:pt x="907" y="185"/>
                </a:lnTo>
                <a:lnTo>
                  <a:pt x="872" y="148"/>
                </a:lnTo>
                <a:lnTo>
                  <a:pt x="835" y="115"/>
                </a:lnTo>
                <a:lnTo>
                  <a:pt x="794" y="84"/>
                </a:lnTo>
                <a:lnTo>
                  <a:pt x="748" y="5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68" name="Freeform 22"/>
          <p:cNvSpPr>
            <a:spLocks/>
          </p:cNvSpPr>
          <p:nvPr/>
        </p:nvSpPr>
        <p:spPr bwMode="auto">
          <a:xfrm>
            <a:off x="4256087" y="2630487"/>
            <a:ext cx="1022350" cy="1022350"/>
          </a:xfrm>
          <a:custGeom>
            <a:avLst/>
            <a:gdLst>
              <a:gd name="T0" fmla="*/ 2147483647 w 1289"/>
              <a:gd name="T1" fmla="*/ 2147483647 h 1288"/>
              <a:gd name="T2" fmla="*/ 2147483647 w 1289"/>
              <a:gd name="T3" fmla="*/ 2147483647 h 1288"/>
              <a:gd name="T4" fmla="*/ 2147483647 w 1289"/>
              <a:gd name="T5" fmla="*/ 0 h 1288"/>
              <a:gd name="T6" fmla="*/ 2147483647 w 1289"/>
              <a:gd name="T7" fmla="*/ 2147483647 h 1288"/>
              <a:gd name="T8" fmla="*/ 2147483647 w 1289"/>
              <a:gd name="T9" fmla="*/ 2147483647 h 1288"/>
              <a:gd name="T10" fmla="*/ 2147483647 w 1289"/>
              <a:gd name="T11" fmla="*/ 2147483647 h 1288"/>
              <a:gd name="T12" fmla="*/ 2147483647 w 1289"/>
              <a:gd name="T13" fmla="*/ 2147483647 h 1288"/>
              <a:gd name="T14" fmla="*/ 2147483647 w 1289"/>
              <a:gd name="T15" fmla="*/ 2147483647 h 1288"/>
              <a:gd name="T16" fmla="*/ 2147483647 w 1289"/>
              <a:gd name="T17" fmla="*/ 2147483647 h 1288"/>
              <a:gd name="T18" fmla="*/ 2147483647 w 1289"/>
              <a:gd name="T19" fmla="*/ 2147483647 h 1288"/>
              <a:gd name="T20" fmla="*/ 0 w 1289"/>
              <a:gd name="T21" fmla="*/ 2147483647 h 1288"/>
              <a:gd name="T22" fmla="*/ 2147483647 w 1289"/>
              <a:gd name="T23" fmla="*/ 2147483647 h 1288"/>
              <a:gd name="T24" fmla="*/ 2147483647 w 1289"/>
              <a:gd name="T25" fmla="*/ 2147483647 h 1288"/>
              <a:gd name="T26" fmla="*/ 2147483647 w 1289"/>
              <a:gd name="T27" fmla="*/ 2147483647 h 1288"/>
              <a:gd name="T28" fmla="*/ 2147483647 w 1289"/>
              <a:gd name="T29" fmla="*/ 2147483647 h 1288"/>
              <a:gd name="T30" fmla="*/ 2147483647 w 1289"/>
              <a:gd name="T31" fmla="*/ 2147483647 h 1288"/>
              <a:gd name="T32" fmla="*/ 2147483647 w 1289"/>
              <a:gd name="T33" fmla="*/ 2147483647 h 1288"/>
              <a:gd name="T34" fmla="*/ 2147483647 w 1289"/>
              <a:gd name="T35" fmla="*/ 2147483647 h 1288"/>
              <a:gd name="T36" fmla="*/ 2147483647 w 1289"/>
              <a:gd name="T37" fmla="*/ 2147483647 h 1288"/>
              <a:gd name="T38" fmla="*/ 2147483647 w 1289"/>
              <a:gd name="T39" fmla="*/ 2147483647 h 1288"/>
              <a:gd name="T40" fmla="*/ 2147483647 w 1289"/>
              <a:gd name="T41" fmla="*/ 2147483647 h 1288"/>
              <a:gd name="T42" fmla="*/ 2147483647 w 1289"/>
              <a:gd name="T43" fmla="*/ 2147483647 h 1288"/>
              <a:gd name="T44" fmla="*/ 2147483647 w 1289"/>
              <a:gd name="T45" fmla="*/ 2147483647 h 1288"/>
              <a:gd name="T46" fmla="*/ 2147483647 w 1289"/>
              <a:gd name="T47" fmla="*/ 2147483647 h 1288"/>
              <a:gd name="T48" fmla="*/ 2147483647 w 1289"/>
              <a:gd name="T49" fmla="*/ 2147483647 h 1288"/>
              <a:gd name="T50" fmla="*/ 2147483647 w 1289"/>
              <a:gd name="T51" fmla="*/ 2147483647 h 1288"/>
              <a:gd name="T52" fmla="*/ 2147483647 w 1289"/>
              <a:gd name="T53" fmla="*/ 2147483647 h 1288"/>
              <a:gd name="T54" fmla="*/ 2147483647 w 1289"/>
              <a:gd name="T55" fmla="*/ 2147483647 h 1288"/>
              <a:gd name="T56" fmla="*/ 2147483647 w 1289"/>
              <a:gd name="T57" fmla="*/ 2147483647 h 1288"/>
              <a:gd name="T58" fmla="*/ 2147483647 w 1289"/>
              <a:gd name="T59" fmla="*/ 2147483647 h 1288"/>
              <a:gd name="T60" fmla="*/ 2147483647 w 1289"/>
              <a:gd name="T61" fmla="*/ 2147483647 h 1288"/>
              <a:gd name="T62" fmla="*/ 2147483647 w 1289"/>
              <a:gd name="T63" fmla="*/ 2147483647 h 12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89" h="1288">
                <a:moveTo>
                  <a:pt x="942" y="73"/>
                </a:moveTo>
                <a:lnTo>
                  <a:pt x="883" y="46"/>
                </a:lnTo>
                <a:lnTo>
                  <a:pt x="822" y="25"/>
                </a:lnTo>
                <a:lnTo>
                  <a:pt x="759" y="11"/>
                </a:lnTo>
                <a:lnTo>
                  <a:pt x="696" y="1"/>
                </a:lnTo>
                <a:lnTo>
                  <a:pt x="635" y="0"/>
                </a:lnTo>
                <a:lnTo>
                  <a:pt x="573" y="3"/>
                </a:lnTo>
                <a:lnTo>
                  <a:pt x="512" y="14"/>
                </a:lnTo>
                <a:lnTo>
                  <a:pt x="453" y="29"/>
                </a:lnTo>
                <a:lnTo>
                  <a:pt x="394" y="51"/>
                </a:lnTo>
                <a:lnTo>
                  <a:pt x="338" y="77"/>
                </a:lnTo>
                <a:lnTo>
                  <a:pt x="285" y="110"/>
                </a:lnTo>
                <a:lnTo>
                  <a:pt x="235" y="147"/>
                </a:lnTo>
                <a:lnTo>
                  <a:pt x="189" y="190"/>
                </a:lnTo>
                <a:lnTo>
                  <a:pt x="146" y="238"/>
                </a:lnTo>
                <a:lnTo>
                  <a:pt x="107" y="289"/>
                </a:lnTo>
                <a:lnTo>
                  <a:pt x="74" y="347"/>
                </a:lnTo>
                <a:lnTo>
                  <a:pt x="46" y="406"/>
                </a:lnTo>
                <a:lnTo>
                  <a:pt x="26" y="467"/>
                </a:lnTo>
                <a:lnTo>
                  <a:pt x="11" y="529"/>
                </a:lnTo>
                <a:lnTo>
                  <a:pt x="2" y="592"/>
                </a:lnTo>
                <a:lnTo>
                  <a:pt x="0" y="653"/>
                </a:lnTo>
                <a:lnTo>
                  <a:pt x="4" y="716"/>
                </a:lnTo>
                <a:lnTo>
                  <a:pt x="15" y="777"/>
                </a:lnTo>
                <a:lnTo>
                  <a:pt x="30" y="836"/>
                </a:lnTo>
                <a:lnTo>
                  <a:pt x="52" y="895"/>
                </a:lnTo>
                <a:lnTo>
                  <a:pt x="78" y="951"/>
                </a:lnTo>
                <a:lnTo>
                  <a:pt x="111" y="1004"/>
                </a:lnTo>
                <a:lnTo>
                  <a:pt x="148" y="1054"/>
                </a:lnTo>
                <a:lnTo>
                  <a:pt x="190" y="1100"/>
                </a:lnTo>
                <a:lnTo>
                  <a:pt x="238" y="1143"/>
                </a:lnTo>
                <a:lnTo>
                  <a:pt x="290" y="1181"/>
                </a:lnTo>
                <a:lnTo>
                  <a:pt x="347" y="1215"/>
                </a:lnTo>
                <a:lnTo>
                  <a:pt x="406" y="1242"/>
                </a:lnTo>
                <a:lnTo>
                  <a:pt x="467" y="1264"/>
                </a:lnTo>
                <a:lnTo>
                  <a:pt x="530" y="1277"/>
                </a:lnTo>
                <a:lnTo>
                  <a:pt x="593" y="1287"/>
                </a:lnTo>
                <a:lnTo>
                  <a:pt x="654" y="1288"/>
                </a:lnTo>
                <a:lnTo>
                  <a:pt x="717" y="1285"/>
                </a:lnTo>
                <a:lnTo>
                  <a:pt x="778" y="1274"/>
                </a:lnTo>
                <a:lnTo>
                  <a:pt x="837" y="1259"/>
                </a:lnTo>
                <a:lnTo>
                  <a:pt x="896" y="1237"/>
                </a:lnTo>
                <a:lnTo>
                  <a:pt x="951" y="1211"/>
                </a:lnTo>
                <a:lnTo>
                  <a:pt x="1005" y="1178"/>
                </a:lnTo>
                <a:lnTo>
                  <a:pt x="1054" y="1141"/>
                </a:lnTo>
                <a:lnTo>
                  <a:pt x="1101" y="1098"/>
                </a:lnTo>
                <a:lnTo>
                  <a:pt x="1143" y="1050"/>
                </a:lnTo>
                <a:lnTo>
                  <a:pt x="1182" y="999"/>
                </a:lnTo>
                <a:lnTo>
                  <a:pt x="1215" y="941"/>
                </a:lnTo>
                <a:lnTo>
                  <a:pt x="1243" y="882"/>
                </a:lnTo>
                <a:lnTo>
                  <a:pt x="1265" y="821"/>
                </a:lnTo>
                <a:lnTo>
                  <a:pt x="1278" y="758"/>
                </a:lnTo>
                <a:lnTo>
                  <a:pt x="1287" y="696"/>
                </a:lnTo>
                <a:lnTo>
                  <a:pt x="1289" y="635"/>
                </a:lnTo>
                <a:lnTo>
                  <a:pt x="1285" y="572"/>
                </a:lnTo>
                <a:lnTo>
                  <a:pt x="1274" y="511"/>
                </a:lnTo>
                <a:lnTo>
                  <a:pt x="1259" y="452"/>
                </a:lnTo>
                <a:lnTo>
                  <a:pt x="1237" y="393"/>
                </a:lnTo>
                <a:lnTo>
                  <a:pt x="1211" y="337"/>
                </a:lnTo>
                <a:lnTo>
                  <a:pt x="1178" y="284"/>
                </a:lnTo>
                <a:lnTo>
                  <a:pt x="1141" y="234"/>
                </a:lnTo>
                <a:lnTo>
                  <a:pt x="1099" y="188"/>
                </a:lnTo>
                <a:lnTo>
                  <a:pt x="1051" y="145"/>
                </a:lnTo>
                <a:lnTo>
                  <a:pt x="999" y="107"/>
                </a:lnTo>
                <a:lnTo>
                  <a:pt x="942" y="73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3" name="İkizkenar Üçgen 2"/>
          <p:cNvSpPr/>
          <p:nvPr/>
        </p:nvSpPr>
        <p:spPr>
          <a:xfrm rot="5400000">
            <a:off x="3865573" y="2820782"/>
            <a:ext cx="1235127" cy="525550"/>
          </a:xfrm>
          <a:prstGeom prst="triangle">
            <a:avLst>
              <a:gd name="adj" fmla="val 533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3" name="Dikdörtgen 162"/>
          <p:cNvSpPr/>
          <p:nvPr/>
        </p:nvSpPr>
        <p:spPr>
          <a:xfrm rot="2725076">
            <a:off x="5010954" y="2654305"/>
            <a:ext cx="635518" cy="846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0" name="Dikdörtgen 169"/>
          <p:cNvSpPr/>
          <p:nvPr/>
        </p:nvSpPr>
        <p:spPr>
          <a:xfrm rot="4439718">
            <a:off x="1979699" y="2527426"/>
            <a:ext cx="847906" cy="856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1" name="Dikdörtgen 170"/>
          <p:cNvSpPr/>
          <p:nvPr/>
        </p:nvSpPr>
        <p:spPr>
          <a:xfrm rot="4439718">
            <a:off x="3064894" y="3123666"/>
            <a:ext cx="847906" cy="856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2" name="Freeform 18"/>
          <p:cNvSpPr>
            <a:spLocks/>
          </p:cNvSpPr>
          <p:nvPr/>
        </p:nvSpPr>
        <p:spPr bwMode="auto">
          <a:xfrm>
            <a:off x="6687908" y="3121098"/>
            <a:ext cx="155575" cy="155575"/>
          </a:xfrm>
          <a:custGeom>
            <a:avLst/>
            <a:gdLst>
              <a:gd name="T0" fmla="*/ 2147483647 w 195"/>
              <a:gd name="T1" fmla="*/ 2147483647 h 196"/>
              <a:gd name="T2" fmla="*/ 2147483647 w 195"/>
              <a:gd name="T3" fmla="*/ 2147483647 h 196"/>
              <a:gd name="T4" fmla="*/ 2147483647 w 195"/>
              <a:gd name="T5" fmla="*/ 0 h 196"/>
              <a:gd name="T6" fmla="*/ 2147483647 w 195"/>
              <a:gd name="T7" fmla="*/ 0 h 196"/>
              <a:gd name="T8" fmla="*/ 2147483647 w 195"/>
              <a:gd name="T9" fmla="*/ 2147483647 h 196"/>
              <a:gd name="T10" fmla="*/ 2147483647 w 195"/>
              <a:gd name="T11" fmla="*/ 2147483647 h 196"/>
              <a:gd name="T12" fmla="*/ 2147483647 w 195"/>
              <a:gd name="T13" fmla="*/ 2147483647 h 196"/>
              <a:gd name="T14" fmla="*/ 2147483647 w 195"/>
              <a:gd name="T15" fmla="*/ 2147483647 h 196"/>
              <a:gd name="T16" fmla="*/ 2147483647 w 195"/>
              <a:gd name="T17" fmla="*/ 2147483647 h 196"/>
              <a:gd name="T18" fmla="*/ 2147483647 w 195"/>
              <a:gd name="T19" fmla="*/ 2147483647 h 196"/>
              <a:gd name="T20" fmla="*/ 0 w 195"/>
              <a:gd name="T21" fmla="*/ 2147483647 h 196"/>
              <a:gd name="T22" fmla="*/ 0 w 195"/>
              <a:gd name="T23" fmla="*/ 2147483647 h 196"/>
              <a:gd name="T24" fmla="*/ 2147483647 w 195"/>
              <a:gd name="T25" fmla="*/ 2147483647 h 196"/>
              <a:gd name="T26" fmla="*/ 2147483647 w 195"/>
              <a:gd name="T27" fmla="*/ 2147483647 h 196"/>
              <a:gd name="T28" fmla="*/ 2147483647 w 195"/>
              <a:gd name="T29" fmla="*/ 2147483647 h 196"/>
              <a:gd name="T30" fmla="*/ 2147483647 w 195"/>
              <a:gd name="T31" fmla="*/ 2147483647 h 196"/>
              <a:gd name="T32" fmla="*/ 2147483647 w 195"/>
              <a:gd name="T33" fmla="*/ 2147483647 h 196"/>
              <a:gd name="T34" fmla="*/ 2147483647 w 195"/>
              <a:gd name="T35" fmla="*/ 2147483647 h 196"/>
              <a:gd name="T36" fmla="*/ 2147483647 w 195"/>
              <a:gd name="T37" fmla="*/ 2147483647 h 196"/>
              <a:gd name="T38" fmla="*/ 2147483647 w 195"/>
              <a:gd name="T39" fmla="*/ 2147483647 h 196"/>
              <a:gd name="T40" fmla="*/ 2147483647 w 195"/>
              <a:gd name="T41" fmla="*/ 2147483647 h 196"/>
              <a:gd name="T42" fmla="*/ 2147483647 w 195"/>
              <a:gd name="T43" fmla="*/ 2147483647 h 196"/>
              <a:gd name="T44" fmla="*/ 2147483647 w 195"/>
              <a:gd name="T45" fmla="*/ 2147483647 h 196"/>
              <a:gd name="T46" fmla="*/ 2147483647 w 195"/>
              <a:gd name="T47" fmla="*/ 2147483647 h 196"/>
              <a:gd name="T48" fmla="*/ 2147483647 w 195"/>
              <a:gd name="T49" fmla="*/ 2147483647 h 196"/>
              <a:gd name="T50" fmla="*/ 2147483647 w 195"/>
              <a:gd name="T51" fmla="*/ 2147483647 h 196"/>
              <a:gd name="T52" fmla="*/ 2147483647 w 195"/>
              <a:gd name="T53" fmla="*/ 2147483647 h 196"/>
              <a:gd name="T54" fmla="*/ 2147483647 w 195"/>
              <a:gd name="T55" fmla="*/ 2147483647 h 196"/>
              <a:gd name="T56" fmla="*/ 2147483647 w 195"/>
              <a:gd name="T57" fmla="*/ 2147483647 h 196"/>
              <a:gd name="T58" fmla="*/ 2147483647 w 195"/>
              <a:gd name="T59" fmla="*/ 2147483647 h 196"/>
              <a:gd name="T60" fmla="*/ 2147483647 w 195"/>
              <a:gd name="T61" fmla="*/ 2147483647 h 196"/>
              <a:gd name="T62" fmla="*/ 2147483647 w 195"/>
              <a:gd name="T63" fmla="*/ 2147483647 h 196"/>
              <a:gd name="T64" fmla="*/ 2147483647 w 195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5" h="196">
                <a:moveTo>
                  <a:pt x="144" y="11"/>
                </a:moveTo>
                <a:lnTo>
                  <a:pt x="125" y="4"/>
                </a:lnTo>
                <a:lnTo>
                  <a:pt x="107" y="0"/>
                </a:lnTo>
                <a:lnTo>
                  <a:pt x="88" y="0"/>
                </a:lnTo>
                <a:lnTo>
                  <a:pt x="70" y="4"/>
                </a:lnTo>
                <a:lnTo>
                  <a:pt x="51" y="11"/>
                </a:lnTo>
                <a:lnTo>
                  <a:pt x="37" y="22"/>
                </a:lnTo>
                <a:lnTo>
                  <a:pt x="22" y="35"/>
                </a:lnTo>
                <a:lnTo>
                  <a:pt x="11" y="52"/>
                </a:lnTo>
                <a:lnTo>
                  <a:pt x="3" y="70"/>
                </a:lnTo>
                <a:lnTo>
                  <a:pt x="0" y="89"/>
                </a:lnTo>
                <a:lnTo>
                  <a:pt x="0" y="109"/>
                </a:lnTo>
                <a:lnTo>
                  <a:pt x="3" y="128"/>
                </a:lnTo>
                <a:lnTo>
                  <a:pt x="11" y="144"/>
                </a:lnTo>
                <a:lnTo>
                  <a:pt x="22" y="161"/>
                </a:lnTo>
                <a:lnTo>
                  <a:pt x="35" y="174"/>
                </a:lnTo>
                <a:lnTo>
                  <a:pt x="51" y="185"/>
                </a:lnTo>
                <a:lnTo>
                  <a:pt x="70" y="192"/>
                </a:lnTo>
                <a:lnTo>
                  <a:pt x="88" y="196"/>
                </a:lnTo>
                <a:lnTo>
                  <a:pt x="109" y="196"/>
                </a:lnTo>
                <a:lnTo>
                  <a:pt x="127" y="192"/>
                </a:lnTo>
                <a:lnTo>
                  <a:pt x="144" y="185"/>
                </a:lnTo>
                <a:lnTo>
                  <a:pt x="160" y="174"/>
                </a:lnTo>
                <a:lnTo>
                  <a:pt x="173" y="161"/>
                </a:lnTo>
                <a:lnTo>
                  <a:pt x="184" y="144"/>
                </a:lnTo>
                <a:lnTo>
                  <a:pt x="192" y="126"/>
                </a:lnTo>
                <a:lnTo>
                  <a:pt x="195" y="107"/>
                </a:lnTo>
                <a:lnTo>
                  <a:pt x="195" y="89"/>
                </a:lnTo>
                <a:lnTo>
                  <a:pt x="192" y="70"/>
                </a:lnTo>
                <a:lnTo>
                  <a:pt x="184" y="52"/>
                </a:lnTo>
                <a:lnTo>
                  <a:pt x="173" y="37"/>
                </a:lnTo>
                <a:lnTo>
                  <a:pt x="160" y="22"/>
                </a:lnTo>
                <a:lnTo>
                  <a:pt x="144" y="11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73" name="Freeform 19"/>
          <p:cNvSpPr>
            <a:spLocks/>
          </p:cNvSpPr>
          <p:nvPr/>
        </p:nvSpPr>
        <p:spPr bwMode="auto">
          <a:xfrm>
            <a:off x="6581051" y="3014434"/>
            <a:ext cx="390525" cy="390525"/>
          </a:xfrm>
          <a:custGeom>
            <a:avLst/>
            <a:gdLst>
              <a:gd name="T0" fmla="*/ 2147483647 w 491"/>
              <a:gd name="T1" fmla="*/ 2147483647 h 492"/>
              <a:gd name="T2" fmla="*/ 2147483647 w 491"/>
              <a:gd name="T3" fmla="*/ 2147483647 h 492"/>
              <a:gd name="T4" fmla="*/ 2147483647 w 491"/>
              <a:gd name="T5" fmla="*/ 0 h 492"/>
              <a:gd name="T6" fmla="*/ 2147483647 w 491"/>
              <a:gd name="T7" fmla="*/ 2147483647 h 492"/>
              <a:gd name="T8" fmla="*/ 2147483647 w 491"/>
              <a:gd name="T9" fmla="*/ 2147483647 h 492"/>
              <a:gd name="T10" fmla="*/ 2147483647 w 491"/>
              <a:gd name="T11" fmla="*/ 2147483647 h 492"/>
              <a:gd name="T12" fmla="*/ 2147483647 w 491"/>
              <a:gd name="T13" fmla="*/ 2147483647 h 492"/>
              <a:gd name="T14" fmla="*/ 2147483647 w 491"/>
              <a:gd name="T15" fmla="*/ 2147483647 h 492"/>
              <a:gd name="T16" fmla="*/ 2147483647 w 491"/>
              <a:gd name="T17" fmla="*/ 2147483647 h 492"/>
              <a:gd name="T18" fmla="*/ 2147483647 w 491"/>
              <a:gd name="T19" fmla="*/ 2147483647 h 492"/>
              <a:gd name="T20" fmla="*/ 0 w 491"/>
              <a:gd name="T21" fmla="*/ 2147483647 h 492"/>
              <a:gd name="T22" fmla="*/ 2147483647 w 491"/>
              <a:gd name="T23" fmla="*/ 2147483647 h 492"/>
              <a:gd name="T24" fmla="*/ 2147483647 w 491"/>
              <a:gd name="T25" fmla="*/ 2147483647 h 492"/>
              <a:gd name="T26" fmla="*/ 2147483647 w 491"/>
              <a:gd name="T27" fmla="*/ 2147483647 h 492"/>
              <a:gd name="T28" fmla="*/ 2147483647 w 491"/>
              <a:gd name="T29" fmla="*/ 2147483647 h 492"/>
              <a:gd name="T30" fmla="*/ 2147483647 w 491"/>
              <a:gd name="T31" fmla="*/ 2147483647 h 492"/>
              <a:gd name="T32" fmla="*/ 2147483647 w 491"/>
              <a:gd name="T33" fmla="*/ 2147483647 h 492"/>
              <a:gd name="T34" fmla="*/ 2147483647 w 491"/>
              <a:gd name="T35" fmla="*/ 2147483647 h 492"/>
              <a:gd name="T36" fmla="*/ 2147483647 w 491"/>
              <a:gd name="T37" fmla="*/ 2147483647 h 492"/>
              <a:gd name="T38" fmla="*/ 2147483647 w 491"/>
              <a:gd name="T39" fmla="*/ 2147483647 h 492"/>
              <a:gd name="T40" fmla="*/ 2147483647 w 491"/>
              <a:gd name="T41" fmla="*/ 2147483647 h 492"/>
              <a:gd name="T42" fmla="*/ 2147483647 w 491"/>
              <a:gd name="T43" fmla="*/ 2147483647 h 492"/>
              <a:gd name="T44" fmla="*/ 2147483647 w 491"/>
              <a:gd name="T45" fmla="*/ 2147483647 h 492"/>
              <a:gd name="T46" fmla="*/ 2147483647 w 491"/>
              <a:gd name="T47" fmla="*/ 2147483647 h 492"/>
              <a:gd name="T48" fmla="*/ 2147483647 w 491"/>
              <a:gd name="T49" fmla="*/ 2147483647 h 492"/>
              <a:gd name="T50" fmla="*/ 2147483647 w 491"/>
              <a:gd name="T51" fmla="*/ 2147483647 h 492"/>
              <a:gd name="T52" fmla="*/ 2147483647 w 491"/>
              <a:gd name="T53" fmla="*/ 2147483647 h 492"/>
              <a:gd name="T54" fmla="*/ 2147483647 w 491"/>
              <a:gd name="T55" fmla="*/ 2147483647 h 492"/>
              <a:gd name="T56" fmla="*/ 2147483647 w 491"/>
              <a:gd name="T57" fmla="*/ 2147483647 h 492"/>
              <a:gd name="T58" fmla="*/ 2147483647 w 491"/>
              <a:gd name="T59" fmla="*/ 2147483647 h 492"/>
              <a:gd name="T60" fmla="*/ 2147483647 w 491"/>
              <a:gd name="T61" fmla="*/ 2147483647 h 492"/>
              <a:gd name="T62" fmla="*/ 2147483647 w 491"/>
              <a:gd name="T63" fmla="*/ 2147483647 h 4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1" h="492">
                <a:moveTo>
                  <a:pt x="360" y="28"/>
                </a:moveTo>
                <a:lnTo>
                  <a:pt x="338" y="17"/>
                </a:lnTo>
                <a:lnTo>
                  <a:pt x="314" y="10"/>
                </a:lnTo>
                <a:lnTo>
                  <a:pt x="290" y="4"/>
                </a:lnTo>
                <a:lnTo>
                  <a:pt x="266" y="0"/>
                </a:lnTo>
                <a:lnTo>
                  <a:pt x="242" y="0"/>
                </a:lnTo>
                <a:lnTo>
                  <a:pt x="218" y="2"/>
                </a:lnTo>
                <a:lnTo>
                  <a:pt x="194" y="6"/>
                </a:lnTo>
                <a:lnTo>
                  <a:pt x="172" y="11"/>
                </a:lnTo>
                <a:lnTo>
                  <a:pt x="150" y="19"/>
                </a:lnTo>
                <a:lnTo>
                  <a:pt x="129" y="30"/>
                </a:lnTo>
                <a:lnTo>
                  <a:pt x="109" y="41"/>
                </a:lnTo>
                <a:lnTo>
                  <a:pt x="89" y="56"/>
                </a:lnTo>
                <a:lnTo>
                  <a:pt x="72" y="72"/>
                </a:lnTo>
                <a:lnTo>
                  <a:pt x="55" y="91"/>
                </a:lnTo>
                <a:lnTo>
                  <a:pt x="41" y="109"/>
                </a:lnTo>
                <a:lnTo>
                  <a:pt x="28" y="131"/>
                </a:lnTo>
                <a:lnTo>
                  <a:pt x="17" y="156"/>
                </a:lnTo>
                <a:lnTo>
                  <a:pt x="9" y="178"/>
                </a:lnTo>
                <a:lnTo>
                  <a:pt x="4" y="202"/>
                </a:lnTo>
                <a:lnTo>
                  <a:pt x="0" y="226"/>
                </a:lnTo>
                <a:lnTo>
                  <a:pt x="0" y="250"/>
                </a:lnTo>
                <a:lnTo>
                  <a:pt x="2" y="274"/>
                </a:lnTo>
                <a:lnTo>
                  <a:pt x="6" y="298"/>
                </a:lnTo>
                <a:lnTo>
                  <a:pt x="11" y="320"/>
                </a:lnTo>
                <a:lnTo>
                  <a:pt x="19" y="342"/>
                </a:lnTo>
                <a:lnTo>
                  <a:pt x="30" y="364"/>
                </a:lnTo>
                <a:lnTo>
                  <a:pt x="41" y="384"/>
                </a:lnTo>
                <a:lnTo>
                  <a:pt x="55" y="403"/>
                </a:lnTo>
                <a:lnTo>
                  <a:pt x="72" y="420"/>
                </a:lnTo>
                <a:lnTo>
                  <a:pt x="91" y="436"/>
                </a:lnTo>
                <a:lnTo>
                  <a:pt x="109" y="451"/>
                </a:lnTo>
                <a:lnTo>
                  <a:pt x="131" y="464"/>
                </a:lnTo>
                <a:lnTo>
                  <a:pt x="155" y="475"/>
                </a:lnTo>
                <a:lnTo>
                  <a:pt x="177" y="482"/>
                </a:lnTo>
                <a:lnTo>
                  <a:pt x="201" y="488"/>
                </a:lnTo>
                <a:lnTo>
                  <a:pt x="225" y="492"/>
                </a:lnTo>
                <a:lnTo>
                  <a:pt x="249" y="492"/>
                </a:lnTo>
                <a:lnTo>
                  <a:pt x="273" y="490"/>
                </a:lnTo>
                <a:lnTo>
                  <a:pt x="297" y="486"/>
                </a:lnTo>
                <a:lnTo>
                  <a:pt x="319" y="480"/>
                </a:lnTo>
                <a:lnTo>
                  <a:pt x="342" y="473"/>
                </a:lnTo>
                <a:lnTo>
                  <a:pt x="364" y="462"/>
                </a:lnTo>
                <a:lnTo>
                  <a:pt x="384" y="451"/>
                </a:lnTo>
                <a:lnTo>
                  <a:pt x="403" y="436"/>
                </a:lnTo>
                <a:lnTo>
                  <a:pt x="419" y="420"/>
                </a:lnTo>
                <a:lnTo>
                  <a:pt x="436" y="401"/>
                </a:lnTo>
                <a:lnTo>
                  <a:pt x="451" y="383"/>
                </a:lnTo>
                <a:lnTo>
                  <a:pt x="463" y="360"/>
                </a:lnTo>
                <a:lnTo>
                  <a:pt x="475" y="338"/>
                </a:lnTo>
                <a:lnTo>
                  <a:pt x="482" y="314"/>
                </a:lnTo>
                <a:lnTo>
                  <a:pt x="487" y="290"/>
                </a:lnTo>
                <a:lnTo>
                  <a:pt x="491" y="266"/>
                </a:lnTo>
                <a:lnTo>
                  <a:pt x="491" y="242"/>
                </a:lnTo>
                <a:lnTo>
                  <a:pt x="489" y="218"/>
                </a:lnTo>
                <a:lnTo>
                  <a:pt x="486" y="194"/>
                </a:lnTo>
                <a:lnTo>
                  <a:pt x="480" y="172"/>
                </a:lnTo>
                <a:lnTo>
                  <a:pt x="473" y="150"/>
                </a:lnTo>
                <a:lnTo>
                  <a:pt x="462" y="130"/>
                </a:lnTo>
                <a:lnTo>
                  <a:pt x="451" y="109"/>
                </a:lnTo>
                <a:lnTo>
                  <a:pt x="436" y="89"/>
                </a:lnTo>
                <a:lnTo>
                  <a:pt x="419" y="72"/>
                </a:lnTo>
                <a:lnTo>
                  <a:pt x="401" y="56"/>
                </a:lnTo>
                <a:lnTo>
                  <a:pt x="382" y="41"/>
                </a:lnTo>
                <a:lnTo>
                  <a:pt x="360" y="2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74" name="Freeform 20"/>
          <p:cNvSpPr>
            <a:spLocks/>
          </p:cNvSpPr>
          <p:nvPr/>
        </p:nvSpPr>
        <p:spPr bwMode="auto">
          <a:xfrm>
            <a:off x="6448990" y="2893784"/>
            <a:ext cx="633412" cy="631825"/>
          </a:xfrm>
          <a:custGeom>
            <a:avLst/>
            <a:gdLst>
              <a:gd name="T0" fmla="*/ 2147483647 w 797"/>
              <a:gd name="T1" fmla="*/ 2147483647 h 798"/>
              <a:gd name="T2" fmla="*/ 2147483647 w 797"/>
              <a:gd name="T3" fmla="*/ 2147483647 h 798"/>
              <a:gd name="T4" fmla="*/ 2147483647 w 797"/>
              <a:gd name="T5" fmla="*/ 0 h 798"/>
              <a:gd name="T6" fmla="*/ 2147483647 w 797"/>
              <a:gd name="T7" fmla="*/ 2147483647 h 798"/>
              <a:gd name="T8" fmla="*/ 2147483647 w 797"/>
              <a:gd name="T9" fmla="*/ 2147483647 h 798"/>
              <a:gd name="T10" fmla="*/ 2147483647 w 797"/>
              <a:gd name="T11" fmla="*/ 2147483647 h 798"/>
              <a:gd name="T12" fmla="*/ 2147483647 w 797"/>
              <a:gd name="T13" fmla="*/ 2147483647 h 798"/>
              <a:gd name="T14" fmla="*/ 2147483647 w 797"/>
              <a:gd name="T15" fmla="*/ 2147483647 h 798"/>
              <a:gd name="T16" fmla="*/ 2147483647 w 797"/>
              <a:gd name="T17" fmla="*/ 2147483647 h 798"/>
              <a:gd name="T18" fmla="*/ 2147483647 w 797"/>
              <a:gd name="T19" fmla="*/ 2147483647 h 798"/>
              <a:gd name="T20" fmla="*/ 0 w 797"/>
              <a:gd name="T21" fmla="*/ 2147483647 h 798"/>
              <a:gd name="T22" fmla="*/ 2147483647 w 797"/>
              <a:gd name="T23" fmla="*/ 2147483647 h 798"/>
              <a:gd name="T24" fmla="*/ 2147483647 w 797"/>
              <a:gd name="T25" fmla="*/ 2147483647 h 798"/>
              <a:gd name="T26" fmla="*/ 2147483647 w 797"/>
              <a:gd name="T27" fmla="*/ 2147483647 h 798"/>
              <a:gd name="T28" fmla="*/ 2147483647 w 797"/>
              <a:gd name="T29" fmla="*/ 2147483647 h 798"/>
              <a:gd name="T30" fmla="*/ 2147483647 w 797"/>
              <a:gd name="T31" fmla="*/ 2147483647 h 798"/>
              <a:gd name="T32" fmla="*/ 2147483647 w 797"/>
              <a:gd name="T33" fmla="*/ 2147483647 h 798"/>
              <a:gd name="T34" fmla="*/ 2147483647 w 797"/>
              <a:gd name="T35" fmla="*/ 2147483647 h 798"/>
              <a:gd name="T36" fmla="*/ 2147483647 w 797"/>
              <a:gd name="T37" fmla="*/ 2147483647 h 798"/>
              <a:gd name="T38" fmla="*/ 2147483647 w 797"/>
              <a:gd name="T39" fmla="*/ 2147483647 h 798"/>
              <a:gd name="T40" fmla="*/ 2147483647 w 797"/>
              <a:gd name="T41" fmla="*/ 2147483647 h 798"/>
              <a:gd name="T42" fmla="*/ 2147483647 w 797"/>
              <a:gd name="T43" fmla="*/ 2147483647 h 798"/>
              <a:gd name="T44" fmla="*/ 2147483647 w 797"/>
              <a:gd name="T45" fmla="*/ 2147483647 h 798"/>
              <a:gd name="T46" fmla="*/ 2147483647 w 797"/>
              <a:gd name="T47" fmla="*/ 2147483647 h 798"/>
              <a:gd name="T48" fmla="*/ 2147483647 w 797"/>
              <a:gd name="T49" fmla="*/ 2147483647 h 798"/>
              <a:gd name="T50" fmla="*/ 2147483647 w 797"/>
              <a:gd name="T51" fmla="*/ 2147483647 h 798"/>
              <a:gd name="T52" fmla="*/ 2147483647 w 797"/>
              <a:gd name="T53" fmla="*/ 2147483647 h 798"/>
              <a:gd name="T54" fmla="*/ 2147483647 w 797"/>
              <a:gd name="T55" fmla="*/ 2147483647 h 798"/>
              <a:gd name="T56" fmla="*/ 2147483647 w 797"/>
              <a:gd name="T57" fmla="*/ 2147483647 h 798"/>
              <a:gd name="T58" fmla="*/ 2147483647 w 797"/>
              <a:gd name="T59" fmla="*/ 2147483647 h 798"/>
              <a:gd name="T60" fmla="*/ 2147483647 w 797"/>
              <a:gd name="T61" fmla="*/ 2147483647 h 798"/>
              <a:gd name="T62" fmla="*/ 2147483647 w 797"/>
              <a:gd name="T63" fmla="*/ 2147483647 h 7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7" h="798">
                <a:moveTo>
                  <a:pt x="583" y="46"/>
                </a:moveTo>
                <a:lnTo>
                  <a:pt x="546" y="30"/>
                </a:lnTo>
                <a:lnTo>
                  <a:pt x="508" y="17"/>
                </a:lnTo>
                <a:lnTo>
                  <a:pt x="471" y="8"/>
                </a:lnTo>
                <a:lnTo>
                  <a:pt x="432" y="2"/>
                </a:lnTo>
                <a:lnTo>
                  <a:pt x="393" y="0"/>
                </a:lnTo>
                <a:lnTo>
                  <a:pt x="354" y="2"/>
                </a:lnTo>
                <a:lnTo>
                  <a:pt x="316" y="9"/>
                </a:lnTo>
                <a:lnTo>
                  <a:pt x="279" y="19"/>
                </a:lnTo>
                <a:lnTo>
                  <a:pt x="244" y="32"/>
                </a:lnTo>
                <a:lnTo>
                  <a:pt x="208" y="48"/>
                </a:lnTo>
                <a:lnTo>
                  <a:pt x="177" y="68"/>
                </a:lnTo>
                <a:lnTo>
                  <a:pt x="146" y="91"/>
                </a:lnTo>
                <a:lnTo>
                  <a:pt x="116" y="116"/>
                </a:lnTo>
                <a:lnTo>
                  <a:pt x="90" y="146"/>
                </a:lnTo>
                <a:lnTo>
                  <a:pt x="66" y="179"/>
                </a:lnTo>
                <a:lnTo>
                  <a:pt x="46" y="214"/>
                </a:lnTo>
                <a:lnTo>
                  <a:pt x="29" y="251"/>
                </a:lnTo>
                <a:lnTo>
                  <a:pt x="16" y="290"/>
                </a:lnTo>
                <a:lnTo>
                  <a:pt x="7" y="329"/>
                </a:lnTo>
                <a:lnTo>
                  <a:pt x="2" y="366"/>
                </a:lnTo>
                <a:lnTo>
                  <a:pt x="0" y="405"/>
                </a:lnTo>
                <a:lnTo>
                  <a:pt x="2" y="443"/>
                </a:lnTo>
                <a:lnTo>
                  <a:pt x="9" y="482"/>
                </a:lnTo>
                <a:lnTo>
                  <a:pt x="18" y="519"/>
                </a:lnTo>
                <a:lnTo>
                  <a:pt x="31" y="554"/>
                </a:lnTo>
                <a:lnTo>
                  <a:pt x="48" y="589"/>
                </a:lnTo>
                <a:lnTo>
                  <a:pt x="68" y="622"/>
                </a:lnTo>
                <a:lnTo>
                  <a:pt x="90" y="652"/>
                </a:lnTo>
                <a:lnTo>
                  <a:pt x="116" y="682"/>
                </a:lnTo>
                <a:lnTo>
                  <a:pt x="146" y="707"/>
                </a:lnTo>
                <a:lnTo>
                  <a:pt x="179" y="731"/>
                </a:lnTo>
                <a:lnTo>
                  <a:pt x="214" y="752"/>
                </a:lnTo>
                <a:lnTo>
                  <a:pt x="251" y="768"/>
                </a:lnTo>
                <a:lnTo>
                  <a:pt x="290" y="783"/>
                </a:lnTo>
                <a:lnTo>
                  <a:pt x="328" y="792"/>
                </a:lnTo>
                <a:lnTo>
                  <a:pt x="365" y="796"/>
                </a:lnTo>
                <a:lnTo>
                  <a:pt x="404" y="798"/>
                </a:lnTo>
                <a:lnTo>
                  <a:pt x="443" y="796"/>
                </a:lnTo>
                <a:lnTo>
                  <a:pt x="482" y="790"/>
                </a:lnTo>
                <a:lnTo>
                  <a:pt x="519" y="779"/>
                </a:lnTo>
                <a:lnTo>
                  <a:pt x="554" y="766"/>
                </a:lnTo>
                <a:lnTo>
                  <a:pt x="589" y="750"/>
                </a:lnTo>
                <a:lnTo>
                  <a:pt x="622" y="730"/>
                </a:lnTo>
                <a:lnTo>
                  <a:pt x="652" y="707"/>
                </a:lnTo>
                <a:lnTo>
                  <a:pt x="681" y="682"/>
                </a:lnTo>
                <a:lnTo>
                  <a:pt x="707" y="652"/>
                </a:lnTo>
                <a:lnTo>
                  <a:pt x="731" y="619"/>
                </a:lnTo>
                <a:lnTo>
                  <a:pt x="751" y="584"/>
                </a:lnTo>
                <a:lnTo>
                  <a:pt x="768" y="547"/>
                </a:lnTo>
                <a:lnTo>
                  <a:pt x="783" y="508"/>
                </a:lnTo>
                <a:lnTo>
                  <a:pt x="792" y="471"/>
                </a:lnTo>
                <a:lnTo>
                  <a:pt x="796" y="432"/>
                </a:lnTo>
                <a:lnTo>
                  <a:pt x="797" y="393"/>
                </a:lnTo>
                <a:lnTo>
                  <a:pt x="796" y="355"/>
                </a:lnTo>
                <a:lnTo>
                  <a:pt x="790" y="316"/>
                </a:lnTo>
                <a:lnTo>
                  <a:pt x="779" y="279"/>
                </a:lnTo>
                <a:lnTo>
                  <a:pt x="766" y="244"/>
                </a:lnTo>
                <a:lnTo>
                  <a:pt x="749" y="209"/>
                </a:lnTo>
                <a:lnTo>
                  <a:pt x="729" y="177"/>
                </a:lnTo>
                <a:lnTo>
                  <a:pt x="707" y="146"/>
                </a:lnTo>
                <a:lnTo>
                  <a:pt x="681" y="116"/>
                </a:lnTo>
                <a:lnTo>
                  <a:pt x="652" y="91"/>
                </a:lnTo>
                <a:lnTo>
                  <a:pt x="618" y="67"/>
                </a:lnTo>
                <a:lnTo>
                  <a:pt x="583" y="46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75" name="Freeform 21"/>
          <p:cNvSpPr>
            <a:spLocks/>
          </p:cNvSpPr>
          <p:nvPr/>
        </p:nvSpPr>
        <p:spPr bwMode="auto">
          <a:xfrm>
            <a:off x="6360090" y="2800122"/>
            <a:ext cx="811212" cy="812800"/>
          </a:xfrm>
          <a:custGeom>
            <a:avLst/>
            <a:gdLst>
              <a:gd name="T0" fmla="*/ 2147483647 w 1023"/>
              <a:gd name="T1" fmla="*/ 2147483647 h 1023"/>
              <a:gd name="T2" fmla="*/ 2147483647 w 1023"/>
              <a:gd name="T3" fmla="*/ 2147483647 h 1023"/>
              <a:gd name="T4" fmla="*/ 2147483647 w 1023"/>
              <a:gd name="T5" fmla="*/ 0 h 1023"/>
              <a:gd name="T6" fmla="*/ 2147483647 w 1023"/>
              <a:gd name="T7" fmla="*/ 2147483647 h 1023"/>
              <a:gd name="T8" fmla="*/ 2147483647 w 1023"/>
              <a:gd name="T9" fmla="*/ 2147483647 h 1023"/>
              <a:gd name="T10" fmla="*/ 2147483647 w 1023"/>
              <a:gd name="T11" fmla="*/ 2147483647 h 1023"/>
              <a:gd name="T12" fmla="*/ 2147483647 w 1023"/>
              <a:gd name="T13" fmla="*/ 2147483647 h 1023"/>
              <a:gd name="T14" fmla="*/ 2147483647 w 1023"/>
              <a:gd name="T15" fmla="*/ 2147483647 h 1023"/>
              <a:gd name="T16" fmla="*/ 2147483647 w 1023"/>
              <a:gd name="T17" fmla="*/ 2147483647 h 1023"/>
              <a:gd name="T18" fmla="*/ 2147483647 w 1023"/>
              <a:gd name="T19" fmla="*/ 2147483647 h 1023"/>
              <a:gd name="T20" fmla="*/ 0 w 1023"/>
              <a:gd name="T21" fmla="*/ 2147483647 h 1023"/>
              <a:gd name="T22" fmla="*/ 2147483647 w 1023"/>
              <a:gd name="T23" fmla="*/ 2147483647 h 1023"/>
              <a:gd name="T24" fmla="*/ 2147483647 w 1023"/>
              <a:gd name="T25" fmla="*/ 2147483647 h 1023"/>
              <a:gd name="T26" fmla="*/ 2147483647 w 1023"/>
              <a:gd name="T27" fmla="*/ 2147483647 h 1023"/>
              <a:gd name="T28" fmla="*/ 2147483647 w 1023"/>
              <a:gd name="T29" fmla="*/ 2147483647 h 1023"/>
              <a:gd name="T30" fmla="*/ 2147483647 w 1023"/>
              <a:gd name="T31" fmla="*/ 2147483647 h 1023"/>
              <a:gd name="T32" fmla="*/ 2147483647 w 1023"/>
              <a:gd name="T33" fmla="*/ 2147483647 h 1023"/>
              <a:gd name="T34" fmla="*/ 2147483647 w 1023"/>
              <a:gd name="T35" fmla="*/ 2147483647 h 1023"/>
              <a:gd name="T36" fmla="*/ 2147483647 w 1023"/>
              <a:gd name="T37" fmla="*/ 2147483647 h 1023"/>
              <a:gd name="T38" fmla="*/ 2147483647 w 1023"/>
              <a:gd name="T39" fmla="*/ 2147483647 h 1023"/>
              <a:gd name="T40" fmla="*/ 2147483647 w 1023"/>
              <a:gd name="T41" fmla="*/ 2147483647 h 1023"/>
              <a:gd name="T42" fmla="*/ 2147483647 w 1023"/>
              <a:gd name="T43" fmla="*/ 2147483647 h 1023"/>
              <a:gd name="T44" fmla="*/ 2147483647 w 1023"/>
              <a:gd name="T45" fmla="*/ 2147483647 h 1023"/>
              <a:gd name="T46" fmla="*/ 2147483647 w 1023"/>
              <a:gd name="T47" fmla="*/ 2147483647 h 1023"/>
              <a:gd name="T48" fmla="*/ 2147483647 w 1023"/>
              <a:gd name="T49" fmla="*/ 2147483647 h 1023"/>
              <a:gd name="T50" fmla="*/ 2147483647 w 1023"/>
              <a:gd name="T51" fmla="*/ 2147483647 h 1023"/>
              <a:gd name="T52" fmla="*/ 2147483647 w 1023"/>
              <a:gd name="T53" fmla="*/ 2147483647 h 1023"/>
              <a:gd name="T54" fmla="*/ 2147483647 w 1023"/>
              <a:gd name="T55" fmla="*/ 2147483647 h 1023"/>
              <a:gd name="T56" fmla="*/ 2147483647 w 1023"/>
              <a:gd name="T57" fmla="*/ 2147483647 h 1023"/>
              <a:gd name="T58" fmla="*/ 2147483647 w 1023"/>
              <a:gd name="T59" fmla="*/ 2147483647 h 1023"/>
              <a:gd name="T60" fmla="*/ 2147483647 w 1023"/>
              <a:gd name="T61" fmla="*/ 2147483647 h 1023"/>
              <a:gd name="T62" fmla="*/ 2147483647 w 1023"/>
              <a:gd name="T63" fmla="*/ 2147483647 h 10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23" h="1023">
                <a:moveTo>
                  <a:pt x="748" y="58"/>
                </a:moveTo>
                <a:lnTo>
                  <a:pt x="700" y="36"/>
                </a:lnTo>
                <a:lnTo>
                  <a:pt x="652" y="19"/>
                </a:lnTo>
                <a:lnTo>
                  <a:pt x="602" y="8"/>
                </a:lnTo>
                <a:lnTo>
                  <a:pt x="554" y="2"/>
                </a:lnTo>
                <a:lnTo>
                  <a:pt x="504" y="0"/>
                </a:lnTo>
                <a:lnTo>
                  <a:pt x="454" y="4"/>
                </a:lnTo>
                <a:lnTo>
                  <a:pt x="406" y="12"/>
                </a:lnTo>
                <a:lnTo>
                  <a:pt x="358" y="24"/>
                </a:lnTo>
                <a:lnTo>
                  <a:pt x="312" y="41"/>
                </a:lnTo>
                <a:lnTo>
                  <a:pt x="268" y="61"/>
                </a:lnTo>
                <a:lnTo>
                  <a:pt x="225" y="87"/>
                </a:lnTo>
                <a:lnTo>
                  <a:pt x="185" y="117"/>
                </a:lnTo>
                <a:lnTo>
                  <a:pt x="148" y="152"/>
                </a:lnTo>
                <a:lnTo>
                  <a:pt x="115" y="189"/>
                </a:lnTo>
                <a:lnTo>
                  <a:pt x="83" y="231"/>
                </a:lnTo>
                <a:lnTo>
                  <a:pt x="57" y="276"/>
                </a:lnTo>
                <a:lnTo>
                  <a:pt x="35" y="324"/>
                </a:lnTo>
                <a:lnTo>
                  <a:pt x="19" y="372"/>
                </a:lnTo>
                <a:lnTo>
                  <a:pt x="8" y="422"/>
                </a:lnTo>
                <a:lnTo>
                  <a:pt x="2" y="470"/>
                </a:lnTo>
                <a:lnTo>
                  <a:pt x="0" y="519"/>
                </a:lnTo>
                <a:lnTo>
                  <a:pt x="4" y="569"/>
                </a:lnTo>
                <a:lnTo>
                  <a:pt x="11" y="617"/>
                </a:lnTo>
                <a:lnTo>
                  <a:pt x="24" y="665"/>
                </a:lnTo>
                <a:lnTo>
                  <a:pt x="41" y="711"/>
                </a:lnTo>
                <a:lnTo>
                  <a:pt x="61" y="756"/>
                </a:lnTo>
                <a:lnTo>
                  <a:pt x="87" y="798"/>
                </a:lnTo>
                <a:lnTo>
                  <a:pt x="116" y="839"/>
                </a:lnTo>
                <a:lnTo>
                  <a:pt x="152" y="876"/>
                </a:lnTo>
                <a:lnTo>
                  <a:pt x="189" y="909"/>
                </a:lnTo>
                <a:lnTo>
                  <a:pt x="231" y="940"/>
                </a:lnTo>
                <a:lnTo>
                  <a:pt x="275" y="966"/>
                </a:lnTo>
                <a:lnTo>
                  <a:pt x="323" y="988"/>
                </a:lnTo>
                <a:lnTo>
                  <a:pt x="371" y="1005"/>
                </a:lnTo>
                <a:lnTo>
                  <a:pt x="421" y="1016"/>
                </a:lnTo>
                <a:lnTo>
                  <a:pt x="469" y="1022"/>
                </a:lnTo>
                <a:lnTo>
                  <a:pt x="519" y="1023"/>
                </a:lnTo>
                <a:lnTo>
                  <a:pt x="569" y="1020"/>
                </a:lnTo>
                <a:lnTo>
                  <a:pt x="617" y="1012"/>
                </a:lnTo>
                <a:lnTo>
                  <a:pt x="665" y="999"/>
                </a:lnTo>
                <a:lnTo>
                  <a:pt x="711" y="983"/>
                </a:lnTo>
                <a:lnTo>
                  <a:pt x="755" y="963"/>
                </a:lnTo>
                <a:lnTo>
                  <a:pt x="798" y="937"/>
                </a:lnTo>
                <a:lnTo>
                  <a:pt x="838" y="907"/>
                </a:lnTo>
                <a:lnTo>
                  <a:pt x="875" y="872"/>
                </a:lnTo>
                <a:lnTo>
                  <a:pt x="909" y="835"/>
                </a:lnTo>
                <a:lnTo>
                  <a:pt x="940" y="795"/>
                </a:lnTo>
                <a:lnTo>
                  <a:pt x="966" y="748"/>
                </a:lnTo>
                <a:lnTo>
                  <a:pt x="988" y="700"/>
                </a:lnTo>
                <a:lnTo>
                  <a:pt x="1005" y="652"/>
                </a:lnTo>
                <a:lnTo>
                  <a:pt x="1016" y="602"/>
                </a:lnTo>
                <a:lnTo>
                  <a:pt x="1021" y="554"/>
                </a:lnTo>
                <a:lnTo>
                  <a:pt x="1023" y="505"/>
                </a:lnTo>
                <a:lnTo>
                  <a:pt x="1019" y="455"/>
                </a:lnTo>
                <a:lnTo>
                  <a:pt x="1012" y="407"/>
                </a:lnTo>
                <a:lnTo>
                  <a:pt x="999" y="359"/>
                </a:lnTo>
                <a:lnTo>
                  <a:pt x="982" y="313"/>
                </a:lnTo>
                <a:lnTo>
                  <a:pt x="962" y="268"/>
                </a:lnTo>
                <a:lnTo>
                  <a:pt x="936" y="226"/>
                </a:lnTo>
                <a:lnTo>
                  <a:pt x="907" y="185"/>
                </a:lnTo>
                <a:lnTo>
                  <a:pt x="872" y="148"/>
                </a:lnTo>
                <a:lnTo>
                  <a:pt x="835" y="115"/>
                </a:lnTo>
                <a:lnTo>
                  <a:pt x="794" y="84"/>
                </a:lnTo>
                <a:lnTo>
                  <a:pt x="748" y="5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76" name="Freeform 22"/>
          <p:cNvSpPr>
            <a:spLocks/>
          </p:cNvSpPr>
          <p:nvPr/>
        </p:nvSpPr>
        <p:spPr bwMode="auto">
          <a:xfrm>
            <a:off x="6246974" y="2682172"/>
            <a:ext cx="1022350" cy="1022350"/>
          </a:xfrm>
          <a:custGeom>
            <a:avLst/>
            <a:gdLst>
              <a:gd name="T0" fmla="*/ 2147483647 w 1289"/>
              <a:gd name="T1" fmla="*/ 2147483647 h 1288"/>
              <a:gd name="T2" fmla="*/ 2147483647 w 1289"/>
              <a:gd name="T3" fmla="*/ 2147483647 h 1288"/>
              <a:gd name="T4" fmla="*/ 2147483647 w 1289"/>
              <a:gd name="T5" fmla="*/ 0 h 1288"/>
              <a:gd name="T6" fmla="*/ 2147483647 w 1289"/>
              <a:gd name="T7" fmla="*/ 2147483647 h 1288"/>
              <a:gd name="T8" fmla="*/ 2147483647 w 1289"/>
              <a:gd name="T9" fmla="*/ 2147483647 h 1288"/>
              <a:gd name="T10" fmla="*/ 2147483647 w 1289"/>
              <a:gd name="T11" fmla="*/ 2147483647 h 1288"/>
              <a:gd name="T12" fmla="*/ 2147483647 w 1289"/>
              <a:gd name="T13" fmla="*/ 2147483647 h 1288"/>
              <a:gd name="T14" fmla="*/ 2147483647 w 1289"/>
              <a:gd name="T15" fmla="*/ 2147483647 h 1288"/>
              <a:gd name="T16" fmla="*/ 2147483647 w 1289"/>
              <a:gd name="T17" fmla="*/ 2147483647 h 1288"/>
              <a:gd name="T18" fmla="*/ 2147483647 w 1289"/>
              <a:gd name="T19" fmla="*/ 2147483647 h 1288"/>
              <a:gd name="T20" fmla="*/ 0 w 1289"/>
              <a:gd name="T21" fmla="*/ 2147483647 h 1288"/>
              <a:gd name="T22" fmla="*/ 2147483647 w 1289"/>
              <a:gd name="T23" fmla="*/ 2147483647 h 1288"/>
              <a:gd name="T24" fmla="*/ 2147483647 w 1289"/>
              <a:gd name="T25" fmla="*/ 2147483647 h 1288"/>
              <a:gd name="T26" fmla="*/ 2147483647 w 1289"/>
              <a:gd name="T27" fmla="*/ 2147483647 h 1288"/>
              <a:gd name="T28" fmla="*/ 2147483647 w 1289"/>
              <a:gd name="T29" fmla="*/ 2147483647 h 1288"/>
              <a:gd name="T30" fmla="*/ 2147483647 w 1289"/>
              <a:gd name="T31" fmla="*/ 2147483647 h 1288"/>
              <a:gd name="T32" fmla="*/ 2147483647 w 1289"/>
              <a:gd name="T33" fmla="*/ 2147483647 h 1288"/>
              <a:gd name="T34" fmla="*/ 2147483647 w 1289"/>
              <a:gd name="T35" fmla="*/ 2147483647 h 1288"/>
              <a:gd name="T36" fmla="*/ 2147483647 w 1289"/>
              <a:gd name="T37" fmla="*/ 2147483647 h 1288"/>
              <a:gd name="T38" fmla="*/ 2147483647 w 1289"/>
              <a:gd name="T39" fmla="*/ 2147483647 h 1288"/>
              <a:gd name="T40" fmla="*/ 2147483647 w 1289"/>
              <a:gd name="T41" fmla="*/ 2147483647 h 1288"/>
              <a:gd name="T42" fmla="*/ 2147483647 w 1289"/>
              <a:gd name="T43" fmla="*/ 2147483647 h 1288"/>
              <a:gd name="T44" fmla="*/ 2147483647 w 1289"/>
              <a:gd name="T45" fmla="*/ 2147483647 h 1288"/>
              <a:gd name="T46" fmla="*/ 2147483647 w 1289"/>
              <a:gd name="T47" fmla="*/ 2147483647 h 1288"/>
              <a:gd name="T48" fmla="*/ 2147483647 w 1289"/>
              <a:gd name="T49" fmla="*/ 2147483647 h 1288"/>
              <a:gd name="T50" fmla="*/ 2147483647 w 1289"/>
              <a:gd name="T51" fmla="*/ 2147483647 h 1288"/>
              <a:gd name="T52" fmla="*/ 2147483647 w 1289"/>
              <a:gd name="T53" fmla="*/ 2147483647 h 1288"/>
              <a:gd name="T54" fmla="*/ 2147483647 w 1289"/>
              <a:gd name="T55" fmla="*/ 2147483647 h 1288"/>
              <a:gd name="T56" fmla="*/ 2147483647 w 1289"/>
              <a:gd name="T57" fmla="*/ 2147483647 h 1288"/>
              <a:gd name="T58" fmla="*/ 2147483647 w 1289"/>
              <a:gd name="T59" fmla="*/ 2147483647 h 1288"/>
              <a:gd name="T60" fmla="*/ 2147483647 w 1289"/>
              <a:gd name="T61" fmla="*/ 2147483647 h 1288"/>
              <a:gd name="T62" fmla="*/ 2147483647 w 1289"/>
              <a:gd name="T63" fmla="*/ 2147483647 h 12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89" h="1288">
                <a:moveTo>
                  <a:pt x="942" y="73"/>
                </a:moveTo>
                <a:lnTo>
                  <a:pt x="883" y="46"/>
                </a:lnTo>
                <a:lnTo>
                  <a:pt x="822" y="25"/>
                </a:lnTo>
                <a:lnTo>
                  <a:pt x="759" y="11"/>
                </a:lnTo>
                <a:lnTo>
                  <a:pt x="696" y="1"/>
                </a:lnTo>
                <a:lnTo>
                  <a:pt x="635" y="0"/>
                </a:lnTo>
                <a:lnTo>
                  <a:pt x="573" y="3"/>
                </a:lnTo>
                <a:lnTo>
                  <a:pt x="512" y="14"/>
                </a:lnTo>
                <a:lnTo>
                  <a:pt x="453" y="29"/>
                </a:lnTo>
                <a:lnTo>
                  <a:pt x="394" y="51"/>
                </a:lnTo>
                <a:lnTo>
                  <a:pt x="338" y="77"/>
                </a:lnTo>
                <a:lnTo>
                  <a:pt x="285" y="110"/>
                </a:lnTo>
                <a:lnTo>
                  <a:pt x="235" y="147"/>
                </a:lnTo>
                <a:lnTo>
                  <a:pt x="189" y="190"/>
                </a:lnTo>
                <a:lnTo>
                  <a:pt x="146" y="238"/>
                </a:lnTo>
                <a:lnTo>
                  <a:pt x="107" y="289"/>
                </a:lnTo>
                <a:lnTo>
                  <a:pt x="74" y="347"/>
                </a:lnTo>
                <a:lnTo>
                  <a:pt x="46" y="406"/>
                </a:lnTo>
                <a:lnTo>
                  <a:pt x="26" y="467"/>
                </a:lnTo>
                <a:lnTo>
                  <a:pt x="11" y="529"/>
                </a:lnTo>
                <a:lnTo>
                  <a:pt x="2" y="592"/>
                </a:lnTo>
                <a:lnTo>
                  <a:pt x="0" y="653"/>
                </a:lnTo>
                <a:lnTo>
                  <a:pt x="4" y="716"/>
                </a:lnTo>
                <a:lnTo>
                  <a:pt x="15" y="777"/>
                </a:lnTo>
                <a:lnTo>
                  <a:pt x="30" y="836"/>
                </a:lnTo>
                <a:lnTo>
                  <a:pt x="52" y="895"/>
                </a:lnTo>
                <a:lnTo>
                  <a:pt x="78" y="951"/>
                </a:lnTo>
                <a:lnTo>
                  <a:pt x="111" y="1004"/>
                </a:lnTo>
                <a:lnTo>
                  <a:pt x="148" y="1054"/>
                </a:lnTo>
                <a:lnTo>
                  <a:pt x="190" y="1100"/>
                </a:lnTo>
                <a:lnTo>
                  <a:pt x="238" y="1143"/>
                </a:lnTo>
                <a:lnTo>
                  <a:pt x="290" y="1181"/>
                </a:lnTo>
                <a:lnTo>
                  <a:pt x="347" y="1215"/>
                </a:lnTo>
                <a:lnTo>
                  <a:pt x="406" y="1242"/>
                </a:lnTo>
                <a:lnTo>
                  <a:pt x="467" y="1264"/>
                </a:lnTo>
                <a:lnTo>
                  <a:pt x="530" y="1277"/>
                </a:lnTo>
                <a:lnTo>
                  <a:pt x="593" y="1287"/>
                </a:lnTo>
                <a:lnTo>
                  <a:pt x="654" y="1288"/>
                </a:lnTo>
                <a:lnTo>
                  <a:pt x="717" y="1285"/>
                </a:lnTo>
                <a:lnTo>
                  <a:pt x="778" y="1274"/>
                </a:lnTo>
                <a:lnTo>
                  <a:pt x="837" y="1259"/>
                </a:lnTo>
                <a:lnTo>
                  <a:pt x="896" y="1237"/>
                </a:lnTo>
                <a:lnTo>
                  <a:pt x="951" y="1211"/>
                </a:lnTo>
                <a:lnTo>
                  <a:pt x="1005" y="1178"/>
                </a:lnTo>
                <a:lnTo>
                  <a:pt x="1054" y="1141"/>
                </a:lnTo>
                <a:lnTo>
                  <a:pt x="1101" y="1098"/>
                </a:lnTo>
                <a:lnTo>
                  <a:pt x="1143" y="1050"/>
                </a:lnTo>
                <a:lnTo>
                  <a:pt x="1182" y="999"/>
                </a:lnTo>
                <a:lnTo>
                  <a:pt x="1215" y="941"/>
                </a:lnTo>
                <a:lnTo>
                  <a:pt x="1243" y="882"/>
                </a:lnTo>
                <a:lnTo>
                  <a:pt x="1265" y="821"/>
                </a:lnTo>
                <a:lnTo>
                  <a:pt x="1278" y="758"/>
                </a:lnTo>
                <a:lnTo>
                  <a:pt x="1287" y="696"/>
                </a:lnTo>
                <a:lnTo>
                  <a:pt x="1289" y="635"/>
                </a:lnTo>
                <a:lnTo>
                  <a:pt x="1285" y="572"/>
                </a:lnTo>
                <a:lnTo>
                  <a:pt x="1274" y="511"/>
                </a:lnTo>
                <a:lnTo>
                  <a:pt x="1259" y="452"/>
                </a:lnTo>
                <a:lnTo>
                  <a:pt x="1237" y="393"/>
                </a:lnTo>
                <a:lnTo>
                  <a:pt x="1211" y="337"/>
                </a:lnTo>
                <a:lnTo>
                  <a:pt x="1178" y="284"/>
                </a:lnTo>
                <a:lnTo>
                  <a:pt x="1141" y="234"/>
                </a:lnTo>
                <a:lnTo>
                  <a:pt x="1099" y="188"/>
                </a:lnTo>
                <a:lnTo>
                  <a:pt x="1051" y="145"/>
                </a:lnTo>
                <a:lnTo>
                  <a:pt x="999" y="107"/>
                </a:lnTo>
                <a:lnTo>
                  <a:pt x="942" y="73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77" name="İkizkenar Üçgen 176"/>
          <p:cNvSpPr/>
          <p:nvPr/>
        </p:nvSpPr>
        <p:spPr>
          <a:xfrm rot="3757540">
            <a:off x="5845244" y="3017263"/>
            <a:ext cx="1235127" cy="525550"/>
          </a:xfrm>
          <a:prstGeom prst="triangle">
            <a:avLst>
              <a:gd name="adj" fmla="val 533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8" name="Dikdörtgen 177"/>
          <p:cNvSpPr/>
          <p:nvPr/>
        </p:nvSpPr>
        <p:spPr>
          <a:xfrm rot="1439281">
            <a:off x="6920991" y="2511934"/>
            <a:ext cx="635518" cy="846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9" name="Freeform 20"/>
          <p:cNvSpPr>
            <a:spLocks/>
          </p:cNvSpPr>
          <p:nvPr/>
        </p:nvSpPr>
        <p:spPr bwMode="auto">
          <a:xfrm>
            <a:off x="1264734" y="4487667"/>
            <a:ext cx="633412" cy="631825"/>
          </a:xfrm>
          <a:custGeom>
            <a:avLst/>
            <a:gdLst>
              <a:gd name="T0" fmla="*/ 2147483647 w 797"/>
              <a:gd name="T1" fmla="*/ 2147483647 h 798"/>
              <a:gd name="T2" fmla="*/ 2147483647 w 797"/>
              <a:gd name="T3" fmla="*/ 2147483647 h 798"/>
              <a:gd name="T4" fmla="*/ 2147483647 w 797"/>
              <a:gd name="T5" fmla="*/ 0 h 798"/>
              <a:gd name="T6" fmla="*/ 2147483647 w 797"/>
              <a:gd name="T7" fmla="*/ 2147483647 h 798"/>
              <a:gd name="T8" fmla="*/ 2147483647 w 797"/>
              <a:gd name="T9" fmla="*/ 2147483647 h 798"/>
              <a:gd name="T10" fmla="*/ 2147483647 w 797"/>
              <a:gd name="T11" fmla="*/ 2147483647 h 798"/>
              <a:gd name="T12" fmla="*/ 2147483647 w 797"/>
              <a:gd name="T13" fmla="*/ 2147483647 h 798"/>
              <a:gd name="T14" fmla="*/ 2147483647 w 797"/>
              <a:gd name="T15" fmla="*/ 2147483647 h 798"/>
              <a:gd name="T16" fmla="*/ 2147483647 w 797"/>
              <a:gd name="T17" fmla="*/ 2147483647 h 798"/>
              <a:gd name="T18" fmla="*/ 2147483647 w 797"/>
              <a:gd name="T19" fmla="*/ 2147483647 h 798"/>
              <a:gd name="T20" fmla="*/ 0 w 797"/>
              <a:gd name="T21" fmla="*/ 2147483647 h 798"/>
              <a:gd name="T22" fmla="*/ 2147483647 w 797"/>
              <a:gd name="T23" fmla="*/ 2147483647 h 798"/>
              <a:gd name="T24" fmla="*/ 2147483647 w 797"/>
              <a:gd name="T25" fmla="*/ 2147483647 h 798"/>
              <a:gd name="T26" fmla="*/ 2147483647 w 797"/>
              <a:gd name="T27" fmla="*/ 2147483647 h 798"/>
              <a:gd name="T28" fmla="*/ 2147483647 w 797"/>
              <a:gd name="T29" fmla="*/ 2147483647 h 798"/>
              <a:gd name="T30" fmla="*/ 2147483647 w 797"/>
              <a:gd name="T31" fmla="*/ 2147483647 h 798"/>
              <a:gd name="T32" fmla="*/ 2147483647 w 797"/>
              <a:gd name="T33" fmla="*/ 2147483647 h 798"/>
              <a:gd name="T34" fmla="*/ 2147483647 w 797"/>
              <a:gd name="T35" fmla="*/ 2147483647 h 798"/>
              <a:gd name="T36" fmla="*/ 2147483647 w 797"/>
              <a:gd name="T37" fmla="*/ 2147483647 h 798"/>
              <a:gd name="T38" fmla="*/ 2147483647 w 797"/>
              <a:gd name="T39" fmla="*/ 2147483647 h 798"/>
              <a:gd name="T40" fmla="*/ 2147483647 w 797"/>
              <a:gd name="T41" fmla="*/ 2147483647 h 798"/>
              <a:gd name="T42" fmla="*/ 2147483647 w 797"/>
              <a:gd name="T43" fmla="*/ 2147483647 h 798"/>
              <a:gd name="T44" fmla="*/ 2147483647 w 797"/>
              <a:gd name="T45" fmla="*/ 2147483647 h 798"/>
              <a:gd name="T46" fmla="*/ 2147483647 w 797"/>
              <a:gd name="T47" fmla="*/ 2147483647 h 798"/>
              <a:gd name="T48" fmla="*/ 2147483647 w 797"/>
              <a:gd name="T49" fmla="*/ 2147483647 h 798"/>
              <a:gd name="T50" fmla="*/ 2147483647 w 797"/>
              <a:gd name="T51" fmla="*/ 2147483647 h 798"/>
              <a:gd name="T52" fmla="*/ 2147483647 w 797"/>
              <a:gd name="T53" fmla="*/ 2147483647 h 798"/>
              <a:gd name="T54" fmla="*/ 2147483647 w 797"/>
              <a:gd name="T55" fmla="*/ 2147483647 h 798"/>
              <a:gd name="T56" fmla="*/ 2147483647 w 797"/>
              <a:gd name="T57" fmla="*/ 2147483647 h 798"/>
              <a:gd name="T58" fmla="*/ 2147483647 w 797"/>
              <a:gd name="T59" fmla="*/ 2147483647 h 798"/>
              <a:gd name="T60" fmla="*/ 2147483647 w 797"/>
              <a:gd name="T61" fmla="*/ 2147483647 h 798"/>
              <a:gd name="T62" fmla="*/ 2147483647 w 797"/>
              <a:gd name="T63" fmla="*/ 2147483647 h 7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7" h="798">
                <a:moveTo>
                  <a:pt x="583" y="46"/>
                </a:moveTo>
                <a:lnTo>
                  <a:pt x="546" y="30"/>
                </a:lnTo>
                <a:lnTo>
                  <a:pt x="508" y="17"/>
                </a:lnTo>
                <a:lnTo>
                  <a:pt x="471" y="8"/>
                </a:lnTo>
                <a:lnTo>
                  <a:pt x="432" y="2"/>
                </a:lnTo>
                <a:lnTo>
                  <a:pt x="393" y="0"/>
                </a:lnTo>
                <a:lnTo>
                  <a:pt x="354" y="2"/>
                </a:lnTo>
                <a:lnTo>
                  <a:pt x="316" y="9"/>
                </a:lnTo>
                <a:lnTo>
                  <a:pt x="279" y="19"/>
                </a:lnTo>
                <a:lnTo>
                  <a:pt x="244" y="32"/>
                </a:lnTo>
                <a:lnTo>
                  <a:pt x="208" y="48"/>
                </a:lnTo>
                <a:lnTo>
                  <a:pt x="177" y="68"/>
                </a:lnTo>
                <a:lnTo>
                  <a:pt x="146" y="91"/>
                </a:lnTo>
                <a:lnTo>
                  <a:pt x="116" y="116"/>
                </a:lnTo>
                <a:lnTo>
                  <a:pt x="90" y="146"/>
                </a:lnTo>
                <a:lnTo>
                  <a:pt x="66" y="179"/>
                </a:lnTo>
                <a:lnTo>
                  <a:pt x="46" y="214"/>
                </a:lnTo>
                <a:lnTo>
                  <a:pt x="29" y="251"/>
                </a:lnTo>
                <a:lnTo>
                  <a:pt x="16" y="290"/>
                </a:lnTo>
                <a:lnTo>
                  <a:pt x="7" y="329"/>
                </a:lnTo>
                <a:lnTo>
                  <a:pt x="2" y="366"/>
                </a:lnTo>
                <a:lnTo>
                  <a:pt x="0" y="405"/>
                </a:lnTo>
                <a:lnTo>
                  <a:pt x="2" y="443"/>
                </a:lnTo>
                <a:lnTo>
                  <a:pt x="9" y="482"/>
                </a:lnTo>
                <a:lnTo>
                  <a:pt x="18" y="519"/>
                </a:lnTo>
                <a:lnTo>
                  <a:pt x="31" y="554"/>
                </a:lnTo>
                <a:lnTo>
                  <a:pt x="48" y="589"/>
                </a:lnTo>
                <a:lnTo>
                  <a:pt x="68" y="622"/>
                </a:lnTo>
                <a:lnTo>
                  <a:pt x="90" y="652"/>
                </a:lnTo>
                <a:lnTo>
                  <a:pt x="116" y="682"/>
                </a:lnTo>
                <a:lnTo>
                  <a:pt x="146" y="707"/>
                </a:lnTo>
                <a:lnTo>
                  <a:pt x="179" y="731"/>
                </a:lnTo>
                <a:lnTo>
                  <a:pt x="214" y="752"/>
                </a:lnTo>
                <a:lnTo>
                  <a:pt x="251" y="768"/>
                </a:lnTo>
                <a:lnTo>
                  <a:pt x="290" y="783"/>
                </a:lnTo>
                <a:lnTo>
                  <a:pt x="328" y="792"/>
                </a:lnTo>
                <a:lnTo>
                  <a:pt x="365" y="796"/>
                </a:lnTo>
                <a:lnTo>
                  <a:pt x="404" y="798"/>
                </a:lnTo>
                <a:lnTo>
                  <a:pt x="443" y="796"/>
                </a:lnTo>
                <a:lnTo>
                  <a:pt x="482" y="790"/>
                </a:lnTo>
                <a:lnTo>
                  <a:pt x="519" y="779"/>
                </a:lnTo>
                <a:lnTo>
                  <a:pt x="554" y="766"/>
                </a:lnTo>
                <a:lnTo>
                  <a:pt x="589" y="750"/>
                </a:lnTo>
                <a:lnTo>
                  <a:pt x="622" y="730"/>
                </a:lnTo>
                <a:lnTo>
                  <a:pt x="652" y="707"/>
                </a:lnTo>
                <a:lnTo>
                  <a:pt x="681" y="682"/>
                </a:lnTo>
                <a:lnTo>
                  <a:pt x="707" y="652"/>
                </a:lnTo>
                <a:lnTo>
                  <a:pt x="731" y="619"/>
                </a:lnTo>
                <a:lnTo>
                  <a:pt x="751" y="584"/>
                </a:lnTo>
                <a:lnTo>
                  <a:pt x="768" y="547"/>
                </a:lnTo>
                <a:lnTo>
                  <a:pt x="783" y="508"/>
                </a:lnTo>
                <a:lnTo>
                  <a:pt x="792" y="471"/>
                </a:lnTo>
                <a:lnTo>
                  <a:pt x="796" y="432"/>
                </a:lnTo>
                <a:lnTo>
                  <a:pt x="797" y="393"/>
                </a:lnTo>
                <a:lnTo>
                  <a:pt x="796" y="355"/>
                </a:lnTo>
                <a:lnTo>
                  <a:pt x="790" y="316"/>
                </a:lnTo>
                <a:lnTo>
                  <a:pt x="779" y="279"/>
                </a:lnTo>
                <a:lnTo>
                  <a:pt x="766" y="244"/>
                </a:lnTo>
                <a:lnTo>
                  <a:pt x="749" y="209"/>
                </a:lnTo>
                <a:lnTo>
                  <a:pt x="729" y="177"/>
                </a:lnTo>
                <a:lnTo>
                  <a:pt x="707" y="146"/>
                </a:lnTo>
                <a:lnTo>
                  <a:pt x="681" y="116"/>
                </a:lnTo>
                <a:lnTo>
                  <a:pt x="652" y="91"/>
                </a:lnTo>
                <a:lnTo>
                  <a:pt x="618" y="67"/>
                </a:lnTo>
                <a:lnTo>
                  <a:pt x="583" y="46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0" name="Freeform 19"/>
          <p:cNvSpPr>
            <a:spLocks/>
          </p:cNvSpPr>
          <p:nvPr/>
        </p:nvSpPr>
        <p:spPr bwMode="auto">
          <a:xfrm>
            <a:off x="1386177" y="4608317"/>
            <a:ext cx="390525" cy="390525"/>
          </a:xfrm>
          <a:custGeom>
            <a:avLst/>
            <a:gdLst>
              <a:gd name="T0" fmla="*/ 2147483647 w 491"/>
              <a:gd name="T1" fmla="*/ 2147483647 h 492"/>
              <a:gd name="T2" fmla="*/ 2147483647 w 491"/>
              <a:gd name="T3" fmla="*/ 2147483647 h 492"/>
              <a:gd name="T4" fmla="*/ 2147483647 w 491"/>
              <a:gd name="T5" fmla="*/ 0 h 492"/>
              <a:gd name="T6" fmla="*/ 2147483647 w 491"/>
              <a:gd name="T7" fmla="*/ 2147483647 h 492"/>
              <a:gd name="T8" fmla="*/ 2147483647 w 491"/>
              <a:gd name="T9" fmla="*/ 2147483647 h 492"/>
              <a:gd name="T10" fmla="*/ 2147483647 w 491"/>
              <a:gd name="T11" fmla="*/ 2147483647 h 492"/>
              <a:gd name="T12" fmla="*/ 2147483647 w 491"/>
              <a:gd name="T13" fmla="*/ 2147483647 h 492"/>
              <a:gd name="T14" fmla="*/ 2147483647 w 491"/>
              <a:gd name="T15" fmla="*/ 2147483647 h 492"/>
              <a:gd name="T16" fmla="*/ 2147483647 w 491"/>
              <a:gd name="T17" fmla="*/ 2147483647 h 492"/>
              <a:gd name="T18" fmla="*/ 2147483647 w 491"/>
              <a:gd name="T19" fmla="*/ 2147483647 h 492"/>
              <a:gd name="T20" fmla="*/ 0 w 491"/>
              <a:gd name="T21" fmla="*/ 2147483647 h 492"/>
              <a:gd name="T22" fmla="*/ 2147483647 w 491"/>
              <a:gd name="T23" fmla="*/ 2147483647 h 492"/>
              <a:gd name="T24" fmla="*/ 2147483647 w 491"/>
              <a:gd name="T25" fmla="*/ 2147483647 h 492"/>
              <a:gd name="T26" fmla="*/ 2147483647 w 491"/>
              <a:gd name="T27" fmla="*/ 2147483647 h 492"/>
              <a:gd name="T28" fmla="*/ 2147483647 w 491"/>
              <a:gd name="T29" fmla="*/ 2147483647 h 492"/>
              <a:gd name="T30" fmla="*/ 2147483647 w 491"/>
              <a:gd name="T31" fmla="*/ 2147483647 h 492"/>
              <a:gd name="T32" fmla="*/ 2147483647 w 491"/>
              <a:gd name="T33" fmla="*/ 2147483647 h 492"/>
              <a:gd name="T34" fmla="*/ 2147483647 w 491"/>
              <a:gd name="T35" fmla="*/ 2147483647 h 492"/>
              <a:gd name="T36" fmla="*/ 2147483647 w 491"/>
              <a:gd name="T37" fmla="*/ 2147483647 h 492"/>
              <a:gd name="T38" fmla="*/ 2147483647 w 491"/>
              <a:gd name="T39" fmla="*/ 2147483647 h 492"/>
              <a:gd name="T40" fmla="*/ 2147483647 w 491"/>
              <a:gd name="T41" fmla="*/ 2147483647 h 492"/>
              <a:gd name="T42" fmla="*/ 2147483647 w 491"/>
              <a:gd name="T43" fmla="*/ 2147483647 h 492"/>
              <a:gd name="T44" fmla="*/ 2147483647 w 491"/>
              <a:gd name="T45" fmla="*/ 2147483647 h 492"/>
              <a:gd name="T46" fmla="*/ 2147483647 w 491"/>
              <a:gd name="T47" fmla="*/ 2147483647 h 492"/>
              <a:gd name="T48" fmla="*/ 2147483647 w 491"/>
              <a:gd name="T49" fmla="*/ 2147483647 h 492"/>
              <a:gd name="T50" fmla="*/ 2147483647 w 491"/>
              <a:gd name="T51" fmla="*/ 2147483647 h 492"/>
              <a:gd name="T52" fmla="*/ 2147483647 w 491"/>
              <a:gd name="T53" fmla="*/ 2147483647 h 492"/>
              <a:gd name="T54" fmla="*/ 2147483647 w 491"/>
              <a:gd name="T55" fmla="*/ 2147483647 h 492"/>
              <a:gd name="T56" fmla="*/ 2147483647 w 491"/>
              <a:gd name="T57" fmla="*/ 2147483647 h 492"/>
              <a:gd name="T58" fmla="*/ 2147483647 w 491"/>
              <a:gd name="T59" fmla="*/ 2147483647 h 492"/>
              <a:gd name="T60" fmla="*/ 2147483647 w 491"/>
              <a:gd name="T61" fmla="*/ 2147483647 h 492"/>
              <a:gd name="T62" fmla="*/ 2147483647 w 491"/>
              <a:gd name="T63" fmla="*/ 2147483647 h 4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1" h="492">
                <a:moveTo>
                  <a:pt x="360" y="28"/>
                </a:moveTo>
                <a:lnTo>
                  <a:pt x="338" y="17"/>
                </a:lnTo>
                <a:lnTo>
                  <a:pt x="314" y="10"/>
                </a:lnTo>
                <a:lnTo>
                  <a:pt x="290" y="4"/>
                </a:lnTo>
                <a:lnTo>
                  <a:pt x="266" y="0"/>
                </a:lnTo>
                <a:lnTo>
                  <a:pt x="242" y="0"/>
                </a:lnTo>
                <a:lnTo>
                  <a:pt x="218" y="2"/>
                </a:lnTo>
                <a:lnTo>
                  <a:pt x="194" y="6"/>
                </a:lnTo>
                <a:lnTo>
                  <a:pt x="172" y="11"/>
                </a:lnTo>
                <a:lnTo>
                  <a:pt x="150" y="19"/>
                </a:lnTo>
                <a:lnTo>
                  <a:pt x="129" y="30"/>
                </a:lnTo>
                <a:lnTo>
                  <a:pt x="109" y="41"/>
                </a:lnTo>
                <a:lnTo>
                  <a:pt x="89" y="56"/>
                </a:lnTo>
                <a:lnTo>
                  <a:pt x="72" y="72"/>
                </a:lnTo>
                <a:lnTo>
                  <a:pt x="55" y="91"/>
                </a:lnTo>
                <a:lnTo>
                  <a:pt x="41" y="109"/>
                </a:lnTo>
                <a:lnTo>
                  <a:pt x="28" y="131"/>
                </a:lnTo>
                <a:lnTo>
                  <a:pt x="17" y="156"/>
                </a:lnTo>
                <a:lnTo>
                  <a:pt x="9" y="178"/>
                </a:lnTo>
                <a:lnTo>
                  <a:pt x="4" y="202"/>
                </a:lnTo>
                <a:lnTo>
                  <a:pt x="0" y="226"/>
                </a:lnTo>
                <a:lnTo>
                  <a:pt x="0" y="250"/>
                </a:lnTo>
                <a:lnTo>
                  <a:pt x="2" y="274"/>
                </a:lnTo>
                <a:lnTo>
                  <a:pt x="6" y="298"/>
                </a:lnTo>
                <a:lnTo>
                  <a:pt x="11" y="320"/>
                </a:lnTo>
                <a:lnTo>
                  <a:pt x="19" y="342"/>
                </a:lnTo>
                <a:lnTo>
                  <a:pt x="30" y="364"/>
                </a:lnTo>
                <a:lnTo>
                  <a:pt x="41" y="384"/>
                </a:lnTo>
                <a:lnTo>
                  <a:pt x="55" y="403"/>
                </a:lnTo>
                <a:lnTo>
                  <a:pt x="72" y="420"/>
                </a:lnTo>
                <a:lnTo>
                  <a:pt x="91" y="436"/>
                </a:lnTo>
                <a:lnTo>
                  <a:pt x="109" y="451"/>
                </a:lnTo>
                <a:lnTo>
                  <a:pt x="131" y="464"/>
                </a:lnTo>
                <a:lnTo>
                  <a:pt x="155" y="475"/>
                </a:lnTo>
                <a:lnTo>
                  <a:pt x="177" y="482"/>
                </a:lnTo>
                <a:lnTo>
                  <a:pt x="201" y="488"/>
                </a:lnTo>
                <a:lnTo>
                  <a:pt x="225" y="492"/>
                </a:lnTo>
                <a:lnTo>
                  <a:pt x="249" y="492"/>
                </a:lnTo>
                <a:lnTo>
                  <a:pt x="273" y="490"/>
                </a:lnTo>
                <a:lnTo>
                  <a:pt x="297" y="486"/>
                </a:lnTo>
                <a:lnTo>
                  <a:pt x="319" y="480"/>
                </a:lnTo>
                <a:lnTo>
                  <a:pt x="342" y="473"/>
                </a:lnTo>
                <a:lnTo>
                  <a:pt x="364" y="462"/>
                </a:lnTo>
                <a:lnTo>
                  <a:pt x="384" y="451"/>
                </a:lnTo>
                <a:lnTo>
                  <a:pt x="403" y="436"/>
                </a:lnTo>
                <a:lnTo>
                  <a:pt x="419" y="420"/>
                </a:lnTo>
                <a:lnTo>
                  <a:pt x="436" y="401"/>
                </a:lnTo>
                <a:lnTo>
                  <a:pt x="451" y="383"/>
                </a:lnTo>
                <a:lnTo>
                  <a:pt x="463" y="360"/>
                </a:lnTo>
                <a:lnTo>
                  <a:pt x="475" y="338"/>
                </a:lnTo>
                <a:lnTo>
                  <a:pt x="482" y="314"/>
                </a:lnTo>
                <a:lnTo>
                  <a:pt x="487" y="290"/>
                </a:lnTo>
                <a:lnTo>
                  <a:pt x="491" y="266"/>
                </a:lnTo>
                <a:lnTo>
                  <a:pt x="491" y="242"/>
                </a:lnTo>
                <a:lnTo>
                  <a:pt x="489" y="218"/>
                </a:lnTo>
                <a:lnTo>
                  <a:pt x="486" y="194"/>
                </a:lnTo>
                <a:lnTo>
                  <a:pt x="480" y="172"/>
                </a:lnTo>
                <a:lnTo>
                  <a:pt x="473" y="150"/>
                </a:lnTo>
                <a:lnTo>
                  <a:pt x="462" y="130"/>
                </a:lnTo>
                <a:lnTo>
                  <a:pt x="451" y="109"/>
                </a:lnTo>
                <a:lnTo>
                  <a:pt x="436" y="89"/>
                </a:lnTo>
                <a:lnTo>
                  <a:pt x="419" y="72"/>
                </a:lnTo>
                <a:lnTo>
                  <a:pt x="401" y="56"/>
                </a:lnTo>
                <a:lnTo>
                  <a:pt x="382" y="41"/>
                </a:lnTo>
                <a:lnTo>
                  <a:pt x="360" y="2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1" name="Freeform 18"/>
          <p:cNvSpPr>
            <a:spLocks/>
          </p:cNvSpPr>
          <p:nvPr/>
        </p:nvSpPr>
        <p:spPr bwMode="auto">
          <a:xfrm>
            <a:off x="1503652" y="4725791"/>
            <a:ext cx="155575" cy="155575"/>
          </a:xfrm>
          <a:custGeom>
            <a:avLst/>
            <a:gdLst>
              <a:gd name="T0" fmla="*/ 2147483647 w 195"/>
              <a:gd name="T1" fmla="*/ 2147483647 h 196"/>
              <a:gd name="T2" fmla="*/ 2147483647 w 195"/>
              <a:gd name="T3" fmla="*/ 2147483647 h 196"/>
              <a:gd name="T4" fmla="*/ 2147483647 w 195"/>
              <a:gd name="T5" fmla="*/ 0 h 196"/>
              <a:gd name="T6" fmla="*/ 2147483647 w 195"/>
              <a:gd name="T7" fmla="*/ 0 h 196"/>
              <a:gd name="T8" fmla="*/ 2147483647 w 195"/>
              <a:gd name="T9" fmla="*/ 2147483647 h 196"/>
              <a:gd name="T10" fmla="*/ 2147483647 w 195"/>
              <a:gd name="T11" fmla="*/ 2147483647 h 196"/>
              <a:gd name="T12" fmla="*/ 2147483647 w 195"/>
              <a:gd name="T13" fmla="*/ 2147483647 h 196"/>
              <a:gd name="T14" fmla="*/ 2147483647 w 195"/>
              <a:gd name="T15" fmla="*/ 2147483647 h 196"/>
              <a:gd name="T16" fmla="*/ 2147483647 w 195"/>
              <a:gd name="T17" fmla="*/ 2147483647 h 196"/>
              <a:gd name="T18" fmla="*/ 2147483647 w 195"/>
              <a:gd name="T19" fmla="*/ 2147483647 h 196"/>
              <a:gd name="T20" fmla="*/ 0 w 195"/>
              <a:gd name="T21" fmla="*/ 2147483647 h 196"/>
              <a:gd name="T22" fmla="*/ 0 w 195"/>
              <a:gd name="T23" fmla="*/ 2147483647 h 196"/>
              <a:gd name="T24" fmla="*/ 2147483647 w 195"/>
              <a:gd name="T25" fmla="*/ 2147483647 h 196"/>
              <a:gd name="T26" fmla="*/ 2147483647 w 195"/>
              <a:gd name="T27" fmla="*/ 2147483647 h 196"/>
              <a:gd name="T28" fmla="*/ 2147483647 w 195"/>
              <a:gd name="T29" fmla="*/ 2147483647 h 196"/>
              <a:gd name="T30" fmla="*/ 2147483647 w 195"/>
              <a:gd name="T31" fmla="*/ 2147483647 h 196"/>
              <a:gd name="T32" fmla="*/ 2147483647 w 195"/>
              <a:gd name="T33" fmla="*/ 2147483647 h 196"/>
              <a:gd name="T34" fmla="*/ 2147483647 w 195"/>
              <a:gd name="T35" fmla="*/ 2147483647 h 196"/>
              <a:gd name="T36" fmla="*/ 2147483647 w 195"/>
              <a:gd name="T37" fmla="*/ 2147483647 h 196"/>
              <a:gd name="T38" fmla="*/ 2147483647 w 195"/>
              <a:gd name="T39" fmla="*/ 2147483647 h 196"/>
              <a:gd name="T40" fmla="*/ 2147483647 w 195"/>
              <a:gd name="T41" fmla="*/ 2147483647 h 196"/>
              <a:gd name="T42" fmla="*/ 2147483647 w 195"/>
              <a:gd name="T43" fmla="*/ 2147483647 h 196"/>
              <a:gd name="T44" fmla="*/ 2147483647 w 195"/>
              <a:gd name="T45" fmla="*/ 2147483647 h 196"/>
              <a:gd name="T46" fmla="*/ 2147483647 w 195"/>
              <a:gd name="T47" fmla="*/ 2147483647 h 196"/>
              <a:gd name="T48" fmla="*/ 2147483647 w 195"/>
              <a:gd name="T49" fmla="*/ 2147483647 h 196"/>
              <a:gd name="T50" fmla="*/ 2147483647 w 195"/>
              <a:gd name="T51" fmla="*/ 2147483647 h 196"/>
              <a:gd name="T52" fmla="*/ 2147483647 w 195"/>
              <a:gd name="T53" fmla="*/ 2147483647 h 196"/>
              <a:gd name="T54" fmla="*/ 2147483647 w 195"/>
              <a:gd name="T55" fmla="*/ 2147483647 h 196"/>
              <a:gd name="T56" fmla="*/ 2147483647 w 195"/>
              <a:gd name="T57" fmla="*/ 2147483647 h 196"/>
              <a:gd name="T58" fmla="*/ 2147483647 w 195"/>
              <a:gd name="T59" fmla="*/ 2147483647 h 196"/>
              <a:gd name="T60" fmla="*/ 2147483647 w 195"/>
              <a:gd name="T61" fmla="*/ 2147483647 h 196"/>
              <a:gd name="T62" fmla="*/ 2147483647 w 195"/>
              <a:gd name="T63" fmla="*/ 2147483647 h 196"/>
              <a:gd name="T64" fmla="*/ 2147483647 w 195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5" h="196">
                <a:moveTo>
                  <a:pt x="144" y="11"/>
                </a:moveTo>
                <a:lnTo>
                  <a:pt x="125" y="4"/>
                </a:lnTo>
                <a:lnTo>
                  <a:pt x="107" y="0"/>
                </a:lnTo>
                <a:lnTo>
                  <a:pt x="88" y="0"/>
                </a:lnTo>
                <a:lnTo>
                  <a:pt x="70" y="4"/>
                </a:lnTo>
                <a:lnTo>
                  <a:pt x="51" y="11"/>
                </a:lnTo>
                <a:lnTo>
                  <a:pt x="37" y="22"/>
                </a:lnTo>
                <a:lnTo>
                  <a:pt x="22" y="35"/>
                </a:lnTo>
                <a:lnTo>
                  <a:pt x="11" y="52"/>
                </a:lnTo>
                <a:lnTo>
                  <a:pt x="3" y="70"/>
                </a:lnTo>
                <a:lnTo>
                  <a:pt x="0" y="89"/>
                </a:lnTo>
                <a:lnTo>
                  <a:pt x="0" y="109"/>
                </a:lnTo>
                <a:lnTo>
                  <a:pt x="3" y="128"/>
                </a:lnTo>
                <a:lnTo>
                  <a:pt x="11" y="144"/>
                </a:lnTo>
                <a:lnTo>
                  <a:pt x="22" y="161"/>
                </a:lnTo>
                <a:lnTo>
                  <a:pt x="35" y="174"/>
                </a:lnTo>
                <a:lnTo>
                  <a:pt x="51" y="185"/>
                </a:lnTo>
                <a:lnTo>
                  <a:pt x="70" y="192"/>
                </a:lnTo>
                <a:lnTo>
                  <a:pt x="88" y="196"/>
                </a:lnTo>
                <a:lnTo>
                  <a:pt x="109" y="196"/>
                </a:lnTo>
                <a:lnTo>
                  <a:pt x="127" y="192"/>
                </a:lnTo>
                <a:lnTo>
                  <a:pt x="144" y="185"/>
                </a:lnTo>
                <a:lnTo>
                  <a:pt x="160" y="174"/>
                </a:lnTo>
                <a:lnTo>
                  <a:pt x="173" y="161"/>
                </a:lnTo>
                <a:lnTo>
                  <a:pt x="184" y="144"/>
                </a:lnTo>
                <a:lnTo>
                  <a:pt x="192" y="126"/>
                </a:lnTo>
                <a:lnTo>
                  <a:pt x="195" y="107"/>
                </a:lnTo>
                <a:lnTo>
                  <a:pt x="195" y="89"/>
                </a:lnTo>
                <a:lnTo>
                  <a:pt x="192" y="70"/>
                </a:lnTo>
                <a:lnTo>
                  <a:pt x="184" y="52"/>
                </a:lnTo>
                <a:lnTo>
                  <a:pt x="173" y="37"/>
                </a:lnTo>
                <a:lnTo>
                  <a:pt x="160" y="22"/>
                </a:lnTo>
                <a:lnTo>
                  <a:pt x="144" y="11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2" name="Freeform 18"/>
          <p:cNvSpPr>
            <a:spLocks/>
          </p:cNvSpPr>
          <p:nvPr/>
        </p:nvSpPr>
        <p:spPr bwMode="auto">
          <a:xfrm>
            <a:off x="4108704" y="4635822"/>
            <a:ext cx="155575" cy="155575"/>
          </a:xfrm>
          <a:custGeom>
            <a:avLst/>
            <a:gdLst>
              <a:gd name="T0" fmla="*/ 2147483647 w 195"/>
              <a:gd name="T1" fmla="*/ 2147483647 h 196"/>
              <a:gd name="T2" fmla="*/ 2147483647 w 195"/>
              <a:gd name="T3" fmla="*/ 2147483647 h 196"/>
              <a:gd name="T4" fmla="*/ 2147483647 w 195"/>
              <a:gd name="T5" fmla="*/ 0 h 196"/>
              <a:gd name="T6" fmla="*/ 2147483647 w 195"/>
              <a:gd name="T7" fmla="*/ 0 h 196"/>
              <a:gd name="T8" fmla="*/ 2147483647 w 195"/>
              <a:gd name="T9" fmla="*/ 2147483647 h 196"/>
              <a:gd name="T10" fmla="*/ 2147483647 w 195"/>
              <a:gd name="T11" fmla="*/ 2147483647 h 196"/>
              <a:gd name="T12" fmla="*/ 2147483647 w 195"/>
              <a:gd name="T13" fmla="*/ 2147483647 h 196"/>
              <a:gd name="T14" fmla="*/ 2147483647 w 195"/>
              <a:gd name="T15" fmla="*/ 2147483647 h 196"/>
              <a:gd name="T16" fmla="*/ 2147483647 w 195"/>
              <a:gd name="T17" fmla="*/ 2147483647 h 196"/>
              <a:gd name="T18" fmla="*/ 2147483647 w 195"/>
              <a:gd name="T19" fmla="*/ 2147483647 h 196"/>
              <a:gd name="T20" fmla="*/ 0 w 195"/>
              <a:gd name="T21" fmla="*/ 2147483647 h 196"/>
              <a:gd name="T22" fmla="*/ 0 w 195"/>
              <a:gd name="T23" fmla="*/ 2147483647 h 196"/>
              <a:gd name="T24" fmla="*/ 2147483647 w 195"/>
              <a:gd name="T25" fmla="*/ 2147483647 h 196"/>
              <a:gd name="T26" fmla="*/ 2147483647 w 195"/>
              <a:gd name="T27" fmla="*/ 2147483647 h 196"/>
              <a:gd name="T28" fmla="*/ 2147483647 w 195"/>
              <a:gd name="T29" fmla="*/ 2147483647 h 196"/>
              <a:gd name="T30" fmla="*/ 2147483647 w 195"/>
              <a:gd name="T31" fmla="*/ 2147483647 h 196"/>
              <a:gd name="T32" fmla="*/ 2147483647 w 195"/>
              <a:gd name="T33" fmla="*/ 2147483647 h 196"/>
              <a:gd name="T34" fmla="*/ 2147483647 w 195"/>
              <a:gd name="T35" fmla="*/ 2147483647 h 196"/>
              <a:gd name="T36" fmla="*/ 2147483647 w 195"/>
              <a:gd name="T37" fmla="*/ 2147483647 h 196"/>
              <a:gd name="T38" fmla="*/ 2147483647 w 195"/>
              <a:gd name="T39" fmla="*/ 2147483647 h 196"/>
              <a:gd name="T40" fmla="*/ 2147483647 w 195"/>
              <a:gd name="T41" fmla="*/ 2147483647 h 196"/>
              <a:gd name="T42" fmla="*/ 2147483647 w 195"/>
              <a:gd name="T43" fmla="*/ 2147483647 h 196"/>
              <a:gd name="T44" fmla="*/ 2147483647 w 195"/>
              <a:gd name="T45" fmla="*/ 2147483647 h 196"/>
              <a:gd name="T46" fmla="*/ 2147483647 w 195"/>
              <a:gd name="T47" fmla="*/ 2147483647 h 196"/>
              <a:gd name="T48" fmla="*/ 2147483647 w 195"/>
              <a:gd name="T49" fmla="*/ 2147483647 h 196"/>
              <a:gd name="T50" fmla="*/ 2147483647 w 195"/>
              <a:gd name="T51" fmla="*/ 2147483647 h 196"/>
              <a:gd name="T52" fmla="*/ 2147483647 w 195"/>
              <a:gd name="T53" fmla="*/ 2147483647 h 196"/>
              <a:gd name="T54" fmla="*/ 2147483647 w 195"/>
              <a:gd name="T55" fmla="*/ 2147483647 h 196"/>
              <a:gd name="T56" fmla="*/ 2147483647 w 195"/>
              <a:gd name="T57" fmla="*/ 2147483647 h 196"/>
              <a:gd name="T58" fmla="*/ 2147483647 w 195"/>
              <a:gd name="T59" fmla="*/ 2147483647 h 196"/>
              <a:gd name="T60" fmla="*/ 2147483647 w 195"/>
              <a:gd name="T61" fmla="*/ 2147483647 h 196"/>
              <a:gd name="T62" fmla="*/ 2147483647 w 195"/>
              <a:gd name="T63" fmla="*/ 2147483647 h 196"/>
              <a:gd name="T64" fmla="*/ 2147483647 w 195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5" h="196">
                <a:moveTo>
                  <a:pt x="144" y="11"/>
                </a:moveTo>
                <a:lnTo>
                  <a:pt x="125" y="4"/>
                </a:lnTo>
                <a:lnTo>
                  <a:pt x="107" y="0"/>
                </a:lnTo>
                <a:lnTo>
                  <a:pt x="88" y="0"/>
                </a:lnTo>
                <a:lnTo>
                  <a:pt x="70" y="4"/>
                </a:lnTo>
                <a:lnTo>
                  <a:pt x="51" y="11"/>
                </a:lnTo>
                <a:lnTo>
                  <a:pt x="37" y="22"/>
                </a:lnTo>
                <a:lnTo>
                  <a:pt x="22" y="35"/>
                </a:lnTo>
                <a:lnTo>
                  <a:pt x="11" y="52"/>
                </a:lnTo>
                <a:lnTo>
                  <a:pt x="3" y="70"/>
                </a:lnTo>
                <a:lnTo>
                  <a:pt x="0" y="89"/>
                </a:lnTo>
                <a:lnTo>
                  <a:pt x="0" y="109"/>
                </a:lnTo>
                <a:lnTo>
                  <a:pt x="3" y="128"/>
                </a:lnTo>
                <a:lnTo>
                  <a:pt x="11" y="144"/>
                </a:lnTo>
                <a:lnTo>
                  <a:pt x="22" y="161"/>
                </a:lnTo>
                <a:lnTo>
                  <a:pt x="35" y="174"/>
                </a:lnTo>
                <a:lnTo>
                  <a:pt x="51" y="185"/>
                </a:lnTo>
                <a:lnTo>
                  <a:pt x="70" y="192"/>
                </a:lnTo>
                <a:lnTo>
                  <a:pt x="88" y="196"/>
                </a:lnTo>
                <a:lnTo>
                  <a:pt x="109" y="196"/>
                </a:lnTo>
                <a:lnTo>
                  <a:pt x="127" y="192"/>
                </a:lnTo>
                <a:lnTo>
                  <a:pt x="144" y="185"/>
                </a:lnTo>
                <a:lnTo>
                  <a:pt x="160" y="174"/>
                </a:lnTo>
                <a:lnTo>
                  <a:pt x="173" y="161"/>
                </a:lnTo>
                <a:lnTo>
                  <a:pt x="184" y="144"/>
                </a:lnTo>
                <a:lnTo>
                  <a:pt x="192" y="126"/>
                </a:lnTo>
                <a:lnTo>
                  <a:pt x="195" y="107"/>
                </a:lnTo>
                <a:lnTo>
                  <a:pt x="195" y="89"/>
                </a:lnTo>
                <a:lnTo>
                  <a:pt x="192" y="70"/>
                </a:lnTo>
                <a:lnTo>
                  <a:pt x="184" y="52"/>
                </a:lnTo>
                <a:lnTo>
                  <a:pt x="173" y="37"/>
                </a:lnTo>
                <a:lnTo>
                  <a:pt x="160" y="22"/>
                </a:lnTo>
                <a:lnTo>
                  <a:pt x="144" y="11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3" name="Freeform 19"/>
          <p:cNvSpPr>
            <a:spLocks/>
          </p:cNvSpPr>
          <p:nvPr/>
        </p:nvSpPr>
        <p:spPr bwMode="auto">
          <a:xfrm>
            <a:off x="3991228" y="4518346"/>
            <a:ext cx="390525" cy="390525"/>
          </a:xfrm>
          <a:custGeom>
            <a:avLst/>
            <a:gdLst>
              <a:gd name="T0" fmla="*/ 2147483647 w 491"/>
              <a:gd name="T1" fmla="*/ 2147483647 h 492"/>
              <a:gd name="T2" fmla="*/ 2147483647 w 491"/>
              <a:gd name="T3" fmla="*/ 2147483647 h 492"/>
              <a:gd name="T4" fmla="*/ 2147483647 w 491"/>
              <a:gd name="T5" fmla="*/ 0 h 492"/>
              <a:gd name="T6" fmla="*/ 2147483647 w 491"/>
              <a:gd name="T7" fmla="*/ 2147483647 h 492"/>
              <a:gd name="T8" fmla="*/ 2147483647 w 491"/>
              <a:gd name="T9" fmla="*/ 2147483647 h 492"/>
              <a:gd name="T10" fmla="*/ 2147483647 w 491"/>
              <a:gd name="T11" fmla="*/ 2147483647 h 492"/>
              <a:gd name="T12" fmla="*/ 2147483647 w 491"/>
              <a:gd name="T13" fmla="*/ 2147483647 h 492"/>
              <a:gd name="T14" fmla="*/ 2147483647 w 491"/>
              <a:gd name="T15" fmla="*/ 2147483647 h 492"/>
              <a:gd name="T16" fmla="*/ 2147483647 w 491"/>
              <a:gd name="T17" fmla="*/ 2147483647 h 492"/>
              <a:gd name="T18" fmla="*/ 2147483647 w 491"/>
              <a:gd name="T19" fmla="*/ 2147483647 h 492"/>
              <a:gd name="T20" fmla="*/ 0 w 491"/>
              <a:gd name="T21" fmla="*/ 2147483647 h 492"/>
              <a:gd name="T22" fmla="*/ 2147483647 w 491"/>
              <a:gd name="T23" fmla="*/ 2147483647 h 492"/>
              <a:gd name="T24" fmla="*/ 2147483647 w 491"/>
              <a:gd name="T25" fmla="*/ 2147483647 h 492"/>
              <a:gd name="T26" fmla="*/ 2147483647 w 491"/>
              <a:gd name="T27" fmla="*/ 2147483647 h 492"/>
              <a:gd name="T28" fmla="*/ 2147483647 w 491"/>
              <a:gd name="T29" fmla="*/ 2147483647 h 492"/>
              <a:gd name="T30" fmla="*/ 2147483647 w 491"/>
              <a:gd name="T31" fmla="*/ 2147483647 h 492"/>
              <a:gd name="T32" fmla="*/ 2147483647 w 491"/>
              <a:gd name="T33" fmla="*/ 2147483647 h 492"/>
              <a:gd name="T34" fmla="*/ 2147483647 w 491"/>
              <a:gd name="T35" fmla="*/ 2147483647 h 492"/>
              <a:gd name="T36" fmla="*/ 2147483647 w 491"/>
              <a:gd name="T37" fmla="*/ 2147483647 h 492"/>
              <a:gd name="T38" fmla="*/ 2147483647 w 491"/>
              <a:gd name="T39" fmla="*/ 2147483647 h 492"/>
              <a:gd name="T40" fmla="*/ 2147483647 w 491"/>
              <a:gd name="T41" fmla="*/ 2147483647 h 492"/>
              <a:gd name="T42" fmla="*/ 2147483647 w 491"/>
              <a:gd name="T43" fmla="*/ 2147483647 h 492"/>
              <a:gd name="T44" fmla="*/ 2147483647 w 491"/>
              <a:gd name="T45" fmla="*/ 2147483647 h 492"/>
              <a:gd name="T46" fmla="*/ 2147483647 w 491"/>
              <a:gd name="T47" fmla="*/ 2147483647 h 492"/>
              <a:gd name="T48" fmla="*/ 2147483647 w 491"/>
              <a:gd name="T49" fmla="*/ 2147483647 h 492"/>
              <a:gd name="T50" fmla="*/ 2147483647 w 491"/>
              <a:gd name="T51" fmla="*/ 2147483647 h 492"/>
              <a:gd name="T52" fmla="*/ 2147483647 w 491"/>
              <a:gd name="T53" fmla="*/ 2147483647 h 492"/>
              <a:gd name="T54" fmla="*/ 2147483647 w 491"/>
              <a:gd name="T55" fmla="*/ 2147483647 h 492"/>
              <a:gd name="T56" fmla="*/ 2147483647 w 491"/>
              <a:gd name="T57" fmla="*/ 2147483647 h 492"/>
              <a:gd name="T58" fmla="*/ 2147483647 w 491"/>
              <a:gd name="T59" fmla="*/ 2147483647 h 492"/>
              <a:gd name="T60" fmla="*/ 2147483647 w 491"/>
              <a:gd name="T61" fmla="*/ 2147483647 h 492"/>
              <a:gd name="T62" fmla="*/ 2147483647 w 491"/>
              <a:gd name="T63" fmla="*/ 2147483647 h 4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1" h="492">
                <a:moveTo>
                  <a:pt x="360" y="28"/>
                </a:moveTo>
                <a:lnTo>
                  <a:pt x="338" y="17"/>
                </a:lnTo>
                <a:lnTo>
                  <a:pt x="314" y="10"/>
                </a:lnTo>
                <a:lnTo>
                  <a:pt x="290" y="4"/>
                </a:lnTo>
                <a:lnTo>
                  <a:pt x="266" y="0"/>
                </a:lnTo>
                <a:lnTo>
                  <a:pt x="242" y="0"/>
                </a:lnTo>
                <a:lnTo>
                  <a:pt x="218" y="2"/>
                </a:lnTo>
                <a:lnTo>
                  <a:pt x="194" y="6"/>
                </a:lnTo>
                <a:lnTo>
                  <a:pt x="172" y="11"/>
                </a:lnTo>
                <a:lnTo>
                  <a:pt x="150" y="19"/>
                </a:lnTo>
                <a:lnTo>
                  <a:pt x="129" y="30"/>
                </a:lnTo>
                <a:lnTo>
                  <a:pt x="109" y="41"/>
                </a:lnTo>
                <a:lnTo>
                  <a:pt x="89" y="56"/>
                </a:lnTo>
                <a:lnTo>
                  <a:pt x="72" y="72"/>
                </a:lnTo>
                <a:lnTo>
                  <a:pt x="55" y="91"/>
                </a:lnTo>
                <a:lnTo>
                  <a:pt x="41" y="109"/>
                </a:lnTo>
                <a:lnTo>
                  <a:pt x="28" y="131"/>
                </a:lnTo>
                <a:lnTo>
                  <a:pt x="17" y="156"/>
                </a:lnTo>
                <a:lnTo>
                  <a:pt x="9" y="178"/>
                </a:lnTo>
                <a:lnTo>
                  <a:pt x="4" y="202"/>
                </a:lnTo>
                <a:lnTo>
                  <a:pt x="0" y="226"/>
                </a:lnTo>
                <a:lnTo>
                  <a:pt x="0" y="250"/>
                </a:lnTo>
                <a:lnTo>
                  <a:pt x="2" y="274"/>
                </a:lnTo>
                <a:lnTo>
                  <a:pt x="6" y="298"/>
                </a:lnTo>
                <a:lnTo>
                  <a:pt x="11" y="320"/>
                </a:lnTo>
                <a:lnTo>
                  <a:pt x="19" y="342"/>
                </a:lnTo>
                <a:lnTo>
                  <a:pt x="30" y="364"/>
                </a:lnTo>
                <a:lnTo>
                  <a:pt x="41" y="384"/>
                </a:lnTo>
                <a:lnTo>
                  <a:pt x="55" y="403"/>
                </a:lnTo>
                <a:lnTo>
                  <a:pt x="72" y="420"/>
                </a:lnTo>
                <a:lnTo>
                  <a:pt x="91" y="436"/>
                </a:lnTo>
                <a:lnTo>
                  <a:pt x="109" y="451"/>
                </a:lnTo>
                <a:lnTo>
                  <a:pt x="131" y="464"/>
                </a:lnTo>
                <a:lnTo>
                  <a:pt x="155" y="475"/>
                </a:lnTo>
                <a:lnTo>
                  <a:pt x="177" y="482"/>
                </a:lnTo>
                <a:lnTo>
                  <a:pt x="201" y="488"/>
                </a:lnTo>
                <a:lnTo>
                  <a:pt x="225" y="492"/>
                </a:lnTo>
                <a:lnTo>
                  <a:pt x="249" y="492"/>
                </a:lnTo>
                <a:lnTo>
                  <a:pt x="273" y="490"/>
                </a:lnTo>
                <a:lnTo>
                  <a:pt x="297" y="486"/>
                </a:lnTo>
                <a:lnTo>
                  <a:pt x="319" y="480"/>
                </a:lnTo>
                <a:lnTo>
                  <a:pt x="342" y="473"/>
                </a:lnTo>
                <a:lnTo>
                  <a:pt x="364" y="462"/>
                </a:lnTo>
                <a:lnTo>
                  <a:pt x="384" y="451"/>
                </a:lnTo>
                <a:lnTo>
                  <a:pt x="403" y="436"/>
                </a:lnTo>
                <a:lnTo>
                  <a:pt x="419" y="420"/>
                </a:lnTo>
                <a:lnTo>
                  <a:pt x="436" y="401"/>
                </a:lnTo>
                <a:lnTo>
                  <a:pt x="451" y="383"/>
                </a:lnTo>
                <a:lnTo>
                  <a:pt x="463" y="360"/>
                </a:lnTo>
                <a:lnTo>
                  <a:pt x="475" y="338"/>
                </a:lnTo>
                <a:lnTo>
                  <a:pt x="482" y="314"/>
                </a:lnTo>
                <a:lnTo>
                  <a:pt x="487" y="290"/>
                </a:lnTo>
                <a:lnTo>
                  <a:pt x="491" y="266"/>
                </a:lnTo>
                <a:lnTo>
                  <a:pt x="491" y="242"/>
                </a:lnTo>
                <a:lnTo>
                  <a:pt x="489" y="218"/>
                </a:lnTo>
                <a:lnTo>
                  <a:pt x="486" y="194"/>
                </a:lnTo>
                <a:lnTo>
                  <a:pt x="480" y="172"/>
                </a:lnTo>
                <a:lnTo>
                  <a:pt x="473" y="150"/>
                </a:lnTo>
                <a:lnTo>
                  <a:pt x="462" y="130"/>
                </a:lnTo>
                <a:lnTo>
                  <a:pt x="451" y="109"/>
                </a:lnTo>
                <a:lnTo>
                  <a:pt x="436" y="89"/>
                </a:lnTo>
                <a:lnTo>
                  <a:pt x="419" y="72"/>
                </a:lnTo>
                <a:lnTo>
                  <a:pt x="401" y="56"/>
                </a:lnTo>
                <a:lnTo>
                  <a:pt x="382" y="41"/>
                </a:lnTo>
                <a:lnTo>
                  <a:pt x="360" y="2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4" name="Freeform 20"/>
          <p:cNvSpPr>
            <a:spLocks/>
          </p:cNvSpPr>
          <p:nvPr/>
        </p:nvSpPr>
        <p:spPr bwMode="auto">
          <a:xfrm>
            <a:off x="3874510" y="4397696"/>
            <a:ext cx="633412" cy="631825"/>
          </a:xfrm>
          <a:custGeom>
            <a:avLst/>
            <a:gdLst>
              <a:gd name="T0" fmla="*/ 2147483647 w 797"/>
              <a:gd name="T1" fmla="*/ 2147483647 h 798"/>
              <a:gd name="T2" fmla="*/ 2147483647 w 797"/>
              <a:gd name="T3" fmla="*/ 2147483647 h 798"/>
              <a:gd name="T4" fmla="*/ 2147483647 w 797"/>
              <a:gd name="T5" fmla="*/ 0 h 798"/>
              <a:gd name="T6" fmla="*/ 2147483647 w 797"/>
              <a:gd name="T7" fmla="*/ 2147483647 h 798"/>
              <a:gd name="T8" fmla="*/ 2147483647 w 797"/>
              <a:gd name="T9" fmla="*/ 2147483647 h 798"/>
              <a:gd name="T10" fmla="*/ 2147483647 w 797"/>
              <a:gd name="T11" fmla="*/ 2147483647 h 798"/>
              <a:gd name="T12" fmla="*/ 2147483647 w 797"/>
              <a:gd name="T13" fmla="*/ 2147483647 h 798"/>
              <a:gd name="T14" fmla="*/ 2147483647 w 797"/>
              <a:gd name="T15" fmla="*/ 2147483647 h 798"/>
              <a:gd name="T16" fmla="*/ 2147483647 w 797"/>
              <a:gd name="T17" fmla="*/ 2147483647 h 798"/>
              <a:gd name="T18" fmla="*/ 2147483647 w 797"/>
              <a:gd name="T19" fmla="*/ 2147483647 h 798"/>
              <a:gd name="T20" fmla="*/ 0 w 797"/>
              <a:gd name="T21" fmla="*/ 2147483647 h 798"/>
              <a:gd name="T22" fmla="*/ 2147483647 w 797"/>
              <a:gd name="T23" fmla="*/ 2147483647 h 798"/>
              <a:gd name="T24" fmla="*/ 2147483647 w 797"/>
              <a:gd name="T25" fmla="*/ 2147483647 h 798"/>
              <a:gd name="T26" fmla="*/ 2147483647 w 797"/>
              <a:gd name="T27" fmla="*/ 2147483647 h 798"/>
              <a:gd name="T28" fmla="*/ 2147483647 w 797"/>
              <a:gd name="T29" fmla="*/ 2147483647 h 798"/>
              <a:gd name="T30" fmla="*/ 2147483647 w 797"/>
              <a:gd name="T31" fmla="*/ 2147483647 h 798"/>
              <a:gd name="T32" fmla="*/ 2147483647 w 797"/>
              <a:gd name="T33" fmla="*/ 2147483647 h 798"/>
              <a:gd name="T34" fmla="*/ 2147483647 w 797"/>
              <a:gd name="T35" fmla="*/ 2147483647 h 798"/>
              <a:gd name="T36" fmla="*/ 2147483647 w 797"/>
              <a:gd name="T37" fmla="*/ 2147483647 h 798"/>
              <a:gd name="T38" fmla="*/ 2147483647 w 797"/>
              <a:gd name="T39" fmla="*/ 2147483647 h 798"/>
              <a:gd name="T40" fmla="*/ 2147483647 w 797"/>
              <a:gd name="T41" fmla="*/ 2147483647 h 798"/>
              <a:gd name="T42" fmla="*/ 2147483647 w 797"/>
              <a:gd name="T43" fmla="*/ 2147483647 h 798"/>
              <a:gd name="T44" fmla="*/ 2147483647 w 797"/>
              <a:gd name="T45" fmla="*/ 2147483647 h 798"/>
              <a:gd name="T46" fmla="*/ 2147483647 w 797"/>
              <a:gd name="T47" fmla="*/ 2147483647 h 798"/>
              <a:gd name="T48" fmla="*/ 2147483647 w 797"/>
              <a:gd name="T49" fmla="*/ 2147483647 h 798"/>
              <a:gd name="T50" fmla="*/ 2147483647 w 797"/>
              <a:gd name="T51" fmla="*/ 2147483647 h 798"/>
              <a:gd name="T52" fmla="*/ 2147483647 w 797"/>
              <a:gd name="T53" fmla="*/ 2147483647 h 798"/>
              <a:gd name="T54" fmla="*/ 2147483647 w 797"/>
              <a:gd name="T55" fmla="*/ 2147483647 h 798"/>
              <a:gd name="T56" fmla="*/ 2147483647 w 797"/>
              <a:gd name="T57" fmla="*/ 2147483647 h 798"/>
              <a:gd name="T58" fmla="*/ 2147483647 w 797"/>
              <a:gd name="T59" fmla="*/ 2147483647 h 798"/>
              <a:gd name="T60" fmla="*/ 2147483647 w 797"/>
              <a:gd name="T61" fmla="*/ 2147483647 h 798"/>
              <a:gd name="T62" fmla="*/ 2147483647 w 797"/>
              <a:gd name="T63" fmla="*/ 2147483647 h 7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7" h="798">
                <a:moveTo>
                  <a:pt x="583" y="46"/>
                </a:moveTo>
                <a:lnTo>
                  <a:pt x="546" y="30"/>
                </a:lnTo>
                <a:lnTo>
                  <a:pt x="508" y="17"/>
                </a:lnTo>
                <a:lnTo>
                  <a:pt x="471" y="8"/>
                </a:lnTo>
                <a:lnTo>
                  <a:pt x="432" y="2"/>
                </a:lnTo>
                <a:lnTo>
                  <a:pt x="393" y="0"/>
                </a:lnTo>
                <a:lnTo>
                  <a:pt x="354" y="2"/>
                </a:lnTo>
                <a:lnTo>
                  <a:pt x="316" y="9"/>
                </a:lnTo>
                <a:lnTo>
                  <a:pt x="279" y="19"/>
                </a:lnTo>
                <a:lnTo>
                  <a:pt x="244" y="32"/>
                </a:lnTo>
                <a:lnTo>
                  <a:pt x="208" y="48"/>
                </a:lnTo>
                <a:lnTo>
                  <a:pt x="177" y="68"/>
                </a:lnTo>
                <a:lnTo>
                  <a:pt x="146" y="91"/>
                </a:lnTo>
                <a:lnTo>
                  <a:pt x="116" y="116"/>
                </a:lnTo>
                <a:lnTo>
                  <a:pt x="90" y="146"/>
                </a:lnTo>
                <a:lnTo>
                  <a:pt x="66" y="179"/>
                </a:lnTo>
                <a:lnTo>
                  <a:pt x="46" y="214"/>
                </a:lnTo>
                <a:lnTo>
                  <a:pt x="29" y="251"/>
                </a:lnTo>
                <a:lnTo>
                  <a:pt x="16" y="290"/>
                </a:lnTo>
                <a:lnTo>
                  <a:pt x="7" y="329"/>
                </a:lnTo>
                <a:lnTo>
                  <a:pt x="2" y="366"/>
                </a:lnTo>
                <a:lnTo>
                  <a:pt x="0" y="405"/>
                </a:lnTo>
                <a:lnTo>
                  <a:pt x="2" y="443"/>
                </a:lnTo>
                <a:lnTo>
                  <a:pt x="9" y="482"/>
                </a:lnTo>
                <a:lnTo>
                  <a:pt x="18" y="519"/>
                </a:lnTo>
                <a:lnTo>
                  <a:pt x="31" y="554"/>
                </a:lnTo>
                <a:lnTo>
                  <a:pt x="48" y="589"/>
                </a:lnTo>
                <a:lnTo>
                  <a:pt x="68" y="622"/>
                </a:lnTo>
                <a:lnTo>
                  <a:pt x="90" y="652"/>
                </a:lnTo>
                <a:lnTo>
                  <a:pt x="116" y="682"/>
                </a:lnTo>
                <a:lnTo>
                  <a:pt x="146" y="707"/>
                </a:lnTo>
                <a:lnTo>
                  <a:pt x="179" y="731"/>
                </a:lnTo>
                <a:lnTo>
                  <a:pt x="214" y="752"/>
                </a:lnTo>
                <a:lnTo>
                  <a:pt x="251" y="768"/>
                </a:lnTo>
                <a:lnTo>
                  <a:pt x="290" y="783"/>
                </a:lnTo>
                <a:lnTo>
                  <a:pt x="328" y="792"/>
                </a:lnTo>
                <a:lnTo>
                  <a:pt x="365" y="796"/>
                </a:lnTo>
                <a:lnTo>
                  <a:pt x="404" y="798"/>
                </a:lnTo>
                <a:lnTo>
                  <a:pt x="443" y="796"/>
                </a:lnTo>
                <a:lnTo>
                  <a:pt x="482" y="790"/>
                </a:lnTo>
                <a:lnTo>
                  <a:pt x="519" y="779"/>
                </a:lnTo>
                <a:lnTo>
                  <a:pt x="554" y="766"/>
                </a:lnTo>
                <a:lnTo>
                  <a:pt x="589" y="750"/>
                </a:lnTo>
                <a:lnTo>
                  <a:pt x="622" y="730"/>
                </a:lnTo>
                <a:lnTo>
                  <a:pt x="652" y="707"/>
                </a:lnTo>
                <a:lnTo>
                  <a:pt x="681" y="682"/>
                </a:lnTo>
                <a:lnTo>
                  <a:pt x="707" y="652"/>
                </a:lnTo>
                <a:lnTo>
                  <a:pt x="731" y="619"/>
                </a:lnTo>
                <a:lnTo>
                  <a:pt x="751" y="584"/>
                </a:lnTo>
                <a:lnTo>
                  <a:pt x="768" y="547"/>
                </a:lnTo>
                <a:lnTo>
                  <a:pt x="783" y="508"/>
                </a:lnTo>
                <a:lnTo>
                  <a:pt x="792" y="471"/>
                </a:lnTo>
                <a:lnTo>
                  <a:pt x="796" y="432"/>
                </a:lnTo>
                <a:lnTo>
                  <a:pt x="797" y="393"/>
                </a:lnTo>
                <a:lnTo>
                  <a:pt x="796" y="355"/>
                </a:lnTo>
                <a:lnTo>
                  <a:pt x="790" y="316"/>
                </a:lnTo>
                <a:lnTo>
                  <a:pt x="779" y="279"/>
                </a:lnTo>
                <a:lnTo>
                  <a:pt x="766" y="244"/>
                </a:lnTo>
                <a:lnTo>
                  <a:pt x="749" y="209"/>
                </a:lnTo>
                <a:lnTo>
                  <a:pt x="729" y="177"/>
                </a:lnTo>
                <a:lnTo>
                  <a:pt x="707" y="146"/>
                </a:lnTo>
                <a:lnTo>
                  <a:pt x="681" y="116"/>
                </a:lnTo>
                <a:lnTo>
                  <a:pt x="652" y="91"/>
                </a:lnTo>
                <a:lnTo>
                  <a:pt x="618" y="67"/>
                </a:lnTo>
                <a:lnTo>
                  <a:pt x="583" y="46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5" name="Freeform 20"/>
          <p:cNvSpPr>
            <a:spLocks/>
          </p:cNvSpPr>
          <p:nvPr/>
        </p:nvSpPr>
        <p:spPr bwMode="auto">
          <a:xfrm>
            <a:off x="6563011" y="4409878"/>
            <a:ext cx="633412" cy="631825"/>
          </a:xfrm>
          <a:custGeom>
            <a:avLst/>
            <a:gdLst>
              <a:gd name="T0" fmla="*/ 2147483647 w 797"/>
              <a:gd name="T1" fmla="*/ 2147483647 h 798"/>
              <a:gd name="T2" fmla="*/ 2147483647 w 797"/>
              <a:gd name="T3" fmla="*/ 2147483647 h 798"/>
              <a:gd name="T4" fmla="*/ 2147483647 w 797"/>
              <a:gd name="T5" fmla="*/ 0 h 798"/>
              <a:gd name="T6" fmla="*/ 2147483647 w 797"/>
              <a:gd name="T7" fmla="*/ 2147483647 h 798"/>
              <a:gd name="T8" fmla="*/ 2147483647 w 797"/>
              <a:gd name="T9" fmla="*/ 2147483647 h 798"/>
              <a:gd name="T10" fmla="*/ 2147483647 w 797"/>
              <a:gd name="T11" fmla="*/ 2147483647 h 798"/>
              <a:gd name="T12" fmla="*/ 2147483647 w 797"/>
              <a:gd name="T13" fmla="*/ 2147483647 h 798"/>
              <a:gd name="T14" fmla="*/ 2147483647 w 797"/>
              <a:gd name="T15" fmla="*/ 2147483647 h 798"/>
              <a:gd name="T16" fmla="*/ 2147483647 w 797"/>
              <a:gd name="T17" fmla="*/ 2147483647 h 798"/>
              <a:gd name="T18" fmla="*/ 2147483647 w 797"/>
              <a:gd name="T19" fmla="*/ 2147483647 h 798"/>
              <a:gd name="T20" fmla="*/ 0 w 797"/>
              <a:gd name="T21" fmla="*/ 2147483647 h 798"/>
              <a:gd name="T22" fmla="*/ 2147483647 w 797"/>
              <a:gd name="T23" fmla="*/ 2147483647 h 798"/>
              <a:gd name="T24" fmla="*/ 2147483647 w 797"/>
              <a:gd name="T25" fmla="*/ 2147483647 h 798"/>
              <a:gd name="T26" fmla="*/ 2147483647 w 797"/>
              <a:gd name="T27" fmla="*/ 2147483647 h 798"/>
              <a:gd name="T28" fmla="*/ 2147483647 w 797"/>
              <a:gd name="T29" fmla="*/ 2147483647 h 798"/>
              <a:gd name="T30" fmla="*/ 2147483647 w 797"/>
              <a:gd name="T31" fmla="*/ 2147483647 h 798"/>
              <a:gd name="T32" fmla="*/ 2147483647 w 797"/>
              <a:gd name="T33" fmla="*/ 2147483647 h 798"/>
              <a:gd name="T34" fmla="*/ 2147483647 w 797"/>
              <a:gd name="T35" fmla="*/ 2147483647 h 798"/>
              <a:gd name="T36" fmla="*/ 2147483647 w 797"/>
              <a:gd name="T37" fmla="*/ 2147483647 h 798"/>
              <a:gd name="T38" fmla="*/ 2147483647 w 797"/>
              <a:gd name="T39" fmla="*/ 2147483647 h 798"/>
              <a:gd name="T40" fmla="*/ 2147483647 w 797"/>
              <a:gd name="T41" fmla="*/ 2147483647 h 798"/>
              <a:gd name="T42" fmla="*/ 2147483647 w 797"/>
              <a:gd name="T43" fmla="*/ 2147483647 h 798"/>
              <a:gd name="T44" fmla="*/ 2147483647 w 797"/>
              <a:gd name="T45" fmla="*/ 2147483647 h 798"/>
              <a:gd name="T46" fmla="*/ 2147483647 w 797"/>
              <a:gd name="T47" fmla="*/ 2147483647 h 798"/>
              <a:gd name="T48" fmla="*/ 2147483647 w 797"/>
              <a:gd name="T49" fmla="*/ 2147483647 h 798"/>
              <a:gd name="T50" fmla="*/ 2147483647 w 797"/>
              <a:gd name="T51" fmla="*/ 2147483647 h 798"/>
              <a:gd name="T52" fmla="*/ 2147483647 w 797"/>
              <a:gd name="T53" fmla="*/ 2147483647 h 798"/>
              <a:gd name="T54" fmla="*/ 2147483647 w 797"/>
              <a:gd name="T55" fmla="*/ 2147483647 h 798"/>
              <a:gd name="T56" fmla="*/ 2147483647 w 797"/>
              <a:gd name="T57" fmla="*/ 2147483647 h 798"/>
              <a:gd name="T58" fmla="*/ 2147483647 w 797"/>
              <a:gd name="T59" fmla="*/ 2147483647 h 798"/>
              <a:gd name="T60" fmla="*/ 2147483647 w 797"/>
              <a:gd name="T61" fmla="*/ 2147483647 h 798"/>
              <a:gd name="T62" fmla="*/ 2147483647 w 797"/>
              <a:gd name="T63" fmla="*/ 2147483647 h 7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7" h="798">
                <a:moveTo>
                  <a:pt x="583" y="46"/>
                </a:moveTo>
                <a:lnTo>
                  <a:pt x="546" y="30"/>
                </a:lnTo>
                <a:lnTo>
                  <a:pt x="508" y="17"/>
                </a:lnTo>
                <a:lnTo>
                  <a:pt x="471" y="8"/>
                </a:lnTo>
                <a:lnTo>
                  <a:pt x="432" y="2"/>
                </a:lnTo>
                <a:lnTo>
                  <a:pt x="393" y="0"/>
                </a:lnTo>
                <a:lnTo>
                  <a:pt x="354" y="2"/>
                </a:lnTo>
                <a:lnTo>
                  <a:pt x="316" y="9"/>
                </a:lnTo>
                <a:lnTo>
                  <a:pt x="279" y="19"/>
                </a:lnTo>
                <a:lnTo>
                  <a:pt x="244" y="32"/>
                </a:lnTo>
                <a:lnTo>
                  <a:pt x="208" y="48"/>
                </a:lnTo>
                <a:lnTo>
                  <a:pt x="177" y="68"/>
                </a:lnTo>
                <a:lnTo>
                  <a:pt x="146" y="91"/>
                </a:lnTo>
                <a:lnTo>
                  <a:pt x="116" y="116"/>
                </a:lnTo>
                <a:lnTo>
                  <a:pt x="90" y="146"/>
                </a:lnTo>
                <a:lnTo>
                  <a:pt x="66" y="179"/>
                </a:lnTo>
                <a:lnTo>
                  <a:pt x="46" y="214"/>
                </a:lnTo>
                <a:lnTo>
                  <a:pt x="29" y="251"/>
                </a:lnTo>
                <a:lnTo>
                  <a:pt x="16" y="290"/>
                </a:lnTo>
                <a:lnTo>
                  <a:pt x="7" y="329"/>
                </a:lnTo>
                <a:lnTo>
                  <a:pt x="2" y="366"/>
                </a:lnTo>
                <a:lnTo>
                  <a:pt x="0" y="405"/>
                </a:lnTo>
                <a:lnTo>
                  <a:pt x="2" y="443"/>
                </a:lnTo>
                <a:lnTo>
                  <a:pt x="9" y="482"/>
                </a:lnTo>
                <a:lnTo>
                  <a:pt x="18" y="519"/>
                </a:lnTo>
                <a:lnTo>
                  <a:pt x="31" y="554"/>
                </a:lnTo>
                <a:lnTo>
                  <a:pt x="48" y="589"/>
                </a:lnTo>
                <a:lnTo>
                  <a:pt x="68" y="622"/>
                </a:lnTo>
                <a:lnTo>
                  <a:pt x="90" y="652"/>
                </a:lnTo>
                <a:lnTo>
                  <a:pt x="116" y="682"/>
                </a:lnTo>
                <a:lnTo>
                  <a:pt x="146" y="707"/>
                </a:lnTo>
                <a:lnTo>
                  <a:pt x="179" y="731"/>
                </a:lnTo>
                <a:lnTo>
                  <a:pt x="214" y="752"/>
                </a:lnTo>
                <a:lnTo>
                  <a:pt x="251" y="768"/>
                </a:lnTo>
                <a:lnTo>
                  <a:pt x="290" y="783"/>
                </a:lnTo>
                <a:lnTo>
                  <a:pt x="328" y="792"/>
                </a:lnTo>
                <a:lnTo>
                  <a:pt x="365" y="796"/>
                </a:lnTo>
                <a:lnTo>
                  <a:pt x="404" y="798"/>
                </a:lnTo>
                <a:lnTo>
                  <a:pt x="443" y="796"/>
                </a:lnTo>
                <a:lnTo>
                  <a:pt x="482" y="790"/>
                </a:lnTo>
                <a:lnTo>
                  <a:pt x="519" y="779"/>
                </a:lnTo>
                <a:lnTo>
                  <a:pt x="554" y="766"/>
                </a:lnTo>
                <a:lnTo>
                  <a:pt x="589" y="750"/>
                </a:lnTo>
                <a:lnTo>
                  <a:pt x="622" y="730"/>
                </a:lnTo>
                <a:lnTo>
                  <a:pt x="652" y="707"/>
                </a:lnTo>
                <a:lnTo>
                  <a:pt x="681" y="682"/>
                </a:lnTo>
                <a:lnTo>
                  <a:pt x="707" y="652"/>
                </a:lnTo>
                <a:lnTo>
                  <a:pt x="731" y="619"/>
                </a:lnTo>
                <a:lnTo>
                  <a:pt x="751" y="584"/>
                </a:lnTo>
                <a:lnTo>
                  <a:pt x="768" y="547"/>
                </a:lnTo>
                <a:lnTo>
                  <a:pt x="783" y="508"/>
                </a:lnTo>
                <a:lnTo>
                  <a:pt x="792" y="471"/>
                </a:lnTo>
                <a:lnTo>
                  <a:pt x="796" y="432"/>
                </a:lnTo>
                <a:lnTo>
                  <a:pt x="797" y="393"/>
                </a:lnTo>
                <a:lnTo>
                  <a:pt x="796" y="355"/>
                </a:lnTo>
                <a:lnTo>
                  <a:pt x="790" y="316"/>
                </a:lnTo>
                <a:lnTo>
                  <a:pt x="779" y="279"/>
                </a:lnTo>
                <a:lnTo>
                  <a:pt x="766" y="244"/>
                </a:lnTo>
                <a:lnTo>
                  <a:pt x="749" y="209"/>
                </a:lnTo>
                <a:lnTo>
                  <a:pt x="729" y="177"/>
                </a:lnTo>
                <a:lnTo>
                  <a:pt x="707" y="146"/>
                </a:lnTo>
                <a:lnTo>
                  <a:pt x="681" y="116"/>
                </a:lnTo>
                <a:lnTo>
                  <a:pt x="652" y="91"/>
                </a:lnTo>
                <a:lnTo>
                  <a:pt x="618" y="67"/>
                </a:lnTo>
                <a:lnTo>
                  <a:pt x="583" y="46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6" name="Freeform 19"/>
          <p:cNvSpPr>
            <a:spLocks/>
          </p:cNvSpPr>
          <p:nvPr/>
        </p:nvSpPr>
        <p:spPr bwMode="auto">
          <a:xfrm>
            <a:off x="6684454" y="4530528"/>
            <a:ext cx="390525" cy="390525"/>
          </a:xfrm>
          <a:custGeom>
            <a:avLst/>
            <a:gdLst>
              <a:gd name="T0" fmla="*/ 2147483647 w 491"/>
              <a:gd name="T1" fmla="*/ 2147483647 h 492"/>
              <a:gd name="T2" fmla="*/ 2147483647 w 491"/>
              <a:gd name="T3" fmla="*/ 2147483647 h 492"/>
              <a:gd name="T4" fmla="*/ 2147483647 w 491"/>
              <a:gd name="T5" fmla="*/ 0 h 492"/>
              <a:gd name="T6" fmla="*/ 2147483647 w 491"/>
              <a:gd name="T7" fmla="*/ 2147483647 h 492"/>
              <a:gd name="T8" fmla="*/ 2147483647 w 491"/>
              <a:gd name="T9" fmla="*/ 2147483647 h 492"/>
              <a:gd name="T10" fmla="*/ 2147483647 w 491"/>
              <a:gd name="T11" fmla="*/ 2147483647 h 492"/>
              <a:gd name="T12" fmla="*/ 2147483647 w 491"/>
              <a:gd name="T13" fmla="*/ 2147483647 h 492"/>
              <a:gd name="T14" fmla="*/ 2147483647 w 491"/>
              <a:gd name="T15" fmla="*/ 2147483647 h 492"/>
              <a:gd name="T16" fmla="*/ 2147483647 w 491"/>
              <a:gd name="T17" fmla="*/ 2147483647 h 492"/>
              <a:gd name="T18" fmla="*/ 2147483647 w 491"/>
              <a:gd name="T19" fmla="*/ 2147483647 h 492"/>
              <a:gd name="T20" fmla="*/ 0 w 491"/>
              <a:gd name="T21" fmla="*/ 2147483647 h 492"/>
              <a:gd name="T22" fmla="*/ 2147483647 w 491"/>
              <a:gd name="T23" fmla="*/ 2147483647 h 492"/>
              <a:gd name="T24" fmla="*/ 2147483647 w 491"/>
              <a:gd name="T25" fmla="*/ 2147483647 h 492"/>
              <a:gd name="T26" fmla="*/ 2147483647 w 491"/>
              <a:gd name="T27" fmla="*/ 2147483647 h 492"/>
              <a:gd name="T28" fmla="*/ 2147483647 w 491"/>
              <a:gd name="T29" fmla="*/ 2147483647 h 492"/>
              <a:gd name="T30" fmla="*/ 2147483647 w 491"/>
              <a:gd name="T31" fmla="*/ 2147483647 h 492"/>
              <a:gd name="T32" fmla="*/ 2147483647 w 491"/>
              <a:gd name="T33" fmla="*/ 2147483647 h 492"/>
              <a:gd name="T34" fmla="*/ 2147483647 w 491"/>
              <a:gd name="T35" fmla="*/ 2147483647 h 492"/>
              <a:gd name="T36" fmla="*/ 2147483647 w 491"/>
              <a:gd name="T37" fmla="*/ 2147483647 h 492"/>
              <a:gd name="T38" fmla="*/ 2147483647 w 491"/>
              <a:gd name="T39" fmla="*/ 2147483647 h 492"/>
              <a:gd name="T40" fmla="*/ 2147483647 w 491"/>
              <a:gd name="T41" fmla="*/ 2147483647 h 492"/>
              <a:gd name="T42" fmla="*/ 2147483647 w 491"/>
              <a:gd name="T43" fmla="*/ 2147483647 h 492"/>
              <a:gd name="T44" fmla="*/ 2147483647 w 491"/>
              <a:gd name="T45" fmla="*/ 2147483647 h 492"/>
              <a:gd name="T46" fmla="*/ 2147483647 w 491"/>
              <a:gd name="T47" fmla="*/ 2147483647 h 492"/>
              <a:gd name="T48" fmla="*/ 2147483647 w 491"/>
              <a:gd name="T49" fmla="*/ 2147483647 h 492"/>
              <a:gd name="T50" fmla="*/ 2147483647 w 491"/>
              <a:gd name="T51" fmla="*/ 2147483647 h 492"/>
              <a:gd name="T52" fmla="*/ 2147483647 w 491"/>
              <a:gd name="T53" fmla="*/ 2147483647 h 492"/>
              <a:gd name="T54" fmla="*/ 2147483647 w 491"/>
              <a:gd name="T55" fmla="*/ 2147483647 h 492"/>
              <a:gd name="T56" fmla="*/ 2147483647 w 491"/>
              <a:gd name="T57" fmla="*/ 2147483647 h 492"/>
              <a:gd name="T58" fmla="*/ 2147483647 w 491"/>
              <a:gd name="T59" fmla="*/ 2147483647 h 492"/>
              <a:gd name="T60" fmla="*/ 2147483647 w 491"/>
              <a:gd name="T61" fmla="*/ 2147483647 h 492"/>
              <a:gd name="T62" fmla="*/ 2147483647 w 491"/>
              <a:gd name="T63" fmla="*/ 2147483647 h 4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1" h="492">
                <a:moveTo>
                  <a:pt x="360" y="28"/>
                </a:moveTo>
                <a:lnTo>
                  <a:pt x="338" y="17"/>
                </a:lnTo>
                <a:lnTo>
                  <a:pt x="314" y="10"/>
                </a:lnTo>
                <a:lnTo>
                  <a:pt x="290" y="4"/>
                </a:lnTo>
                <a:lnTo>
                  <a:pt x="266" y="0"/>
                </a:lnTo>
                <a:lnTo>
                  <a:pt x="242" y="0"/>
                </a:lnTo>
                <a:lnTo>
                  <a:pt x="218" y="2"/>
                </a:lnTo>
                <a:lnTo>
                  <a:pt x="194" y="6"/>
                </a:lnTo>
                <a:lnTo>
                  <a:pt x="172" y="11"/>
                </a:lnTo>
                <a:lnTo>
                  <a:pt x="150" y="19"/>
                </a:lnTo>
                <a:lnTo>
                  <a:pt x="129" y="30"/>
                </a:lnTo>
                <a:lnTo>
                  <a:pt x="109" y="41"/>
                </a:lnTo>
                <a:lnTo>
                  <a:pt x="89" y="56"/>
                </a:lnTo>
                <a:lnTo>
                  <a:pt x="72" y="72"/>
                </a:lnTo>
                <a:lnTo>
                  <a:pt x="55" y="91"/>
                </a:lnTo>
                <a:lnTo>
                  <a:pt x="41" y="109"/>
                </a:lnTo>
                <a:lnTo>
                  <a:pt x="28" y="131"/>
                </a:lnTo>
                <a:lnTo>
                  <a:pt x="17" y="156"/>
                </a:lnTo>
                <a:lnTo>
                  <a:pt x="9" y="178"/>
                </a:lnTo>
                <a:lnTo>
                  <a:pt x="4" y="202"/>
                </a:lnTo>
                <a:lnTo>
                  <a:pt x="0" y="226"/>
                </a:lnTo>
                <a:lnTo>
                  <a:pt x="0" y="250"/>
                </a:lnTo>
                <a:lnTo>
                  <a:pt x="2" y="274"/>
                </a:lnTo>
                <a:lnTo>
                  <a:pt x="6" y="298"/>
                </a:lnTo>
                <a:lnTo>
                  <a:pt x="11" y="320"/>
                </a:lnTo>
                <a:lnTo>
                  <a:pt x="19" y="342"/>
                </a:lnTo>
                <a:lnTo>
                  <a:pt x="30" y="364"/>
                </a:lnTo>
                <a:lnTo>
                  <a:pt x="41" y="384"/>
                </a:lnTo>
                <a:lnTo>
                  <a:pt x="55" y="403"/>
                </a:lnTo>
                <a:lnTo>
                  <a:pt x="72" y="420"/>
                </a:lnTo>
                <a:lnTo>
                  <a:pt x="91" y="436"/>
                </a:lnTo>
                <a:lnTo>
                  <a:pt x="109" y="451"/>
                </a:lnTo>
                <a:lnTo>
                  <a:pt x="131" y="464"/>
                </a:lnTo>
                <a:lnTo>
                  <a:pt x="155" y="475"/>
                </a:lnTo>
                <a:lnTo>
                  <a:pt x="177" y="482"/>
                </a:lnTo>
                <a:lnTo>
                  <a:pt x="201" y="488"/>
                </a:lnTo>
                <a:lnTo>
                  <a:pt x="225" y="492"/>
                </a:lnTo>
                <a:lnTo>
                  <a:pt x="249" y="492"/>
                </a:lnTo>
                <a:lnTo>
                  <a:pt x="273" y="490"/>
                </a:lnTo>
                <a:lnTo>
                  <a:pt x="297" y="486"/>
                </a:lnTo>
                <a:lnTo>
                  <a:pt x="319" y="480"/>
                </a:lnTo>
                <a:lnTo>
                  <a:pt x="342" y="473"/>
                </a:lnTo>
                <a:lnTo>
                  <a:pt x="364" y="462"/>
                </a:lnTo>
                <a:lnTo>
                  <a:pt x="384" y="451"/>
                </a:lnTo>
                <a:lnTo>
                  <a:pt x="403" y="436"/>
                </a:lnTo>
                <a:lnTo>
                  <a:pt x="419" y="420"/>
                </a:lnTo>
                <a:lnTo>
                  <a:pt x="436" y="401"/>
                </a:lnTo>
                <a:lnTo>
                  <a:pt x="451" y="383"/>
                </a:lnTo>
                <a:lnTo>
                  <a:pt x="463" y="360"/>
                </a:lnTo>
                <a:lnTo>
                  <a:pt x="475" y="338"/>
                </a:lnTo>
                <a:lnTo>
                  <a:pt x="482" y="314"/>
                </a:lnTo>
                <a:lnTo>
                  <a:pt x="487" y="290"/>
                </a:lnTo>
                <a:lnTo>
                  <a:pt x="491" y="266"/>
                </a:lnTo>
                <a:lnTo>
                  <a:pt x="491" y="242"/>
                </a:lnTo>
                <a:lnTo>
                  <a:pt x="489" y="218"/>
                </a:lnTo>
                <a:lnTo>
                  <a:pt x="486" y="194"/>
                </a:lnTo>
                <a:lnTo>
                  <a:pt x="480" y="172"/>
                </a:lnTo>
                <a:lnTo>
                  <a:pt x="473" y="150"/>
                </a:lnTo>
                <a:lnTo>
                  <a:pt x="462" y="130"/>
                </a:lnTo>
                <a:lnTo>
                  <a:pt x="451" y="109"/>
                </a:lnTo>
                <a:lnTo>
                  <a:pt x="436" y="89"/>
                </a:lnTo>
                <a:lnTo>
                  <a:pt x="419" y="72"/>
                </a:lnTo>
                <a:lnTo>
                  <a:pt x="401" y="56"/>
                </a:lnTo>
                <a:lnTo>
                  <a:pt x="382" y="41"/>
                </a:lnTo>
                <a:lnTo>
                  <a:pt x="360" y="28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87" name="Freeform 18"/>
          <p:cNvSpPr>
            <a:spLocks/>
          </p:cNvSpPr>
          <p:nvPr/>
        </p:nvSpPr>
        <p:spPr bwMode="auto">
          <a:xfrm>
            <a:off x="6801928" y="4648470"/>
            <a:ext cx="155575" cy="155575"/>
          </a:xfrm>
          <a:custGeom>
            <a:avLst/>
            <a:gdLst>
              <a:gd name="T0" fmla="*/ 2147483647 w 195"/>
              <a:gd name="T1" fmla="*/ 2147483647 h 196"/>
              <a:gd name="T2" fmla="*/ 2147483647 w 195"/>
              <a:gd name="T3" fmla="*/ 2147483647 h 196"/>
              <a:gd name="T4" fmla="*/ 2147483647 w 195"/>
              <a:gd name="T5" fmla="*/ 0 h 196"/>
              <a:gd name="T6" fmla="*/ 2147483647 w 195"/>
              <a:gd name="T7" fmla="*/ 0 h 196"/>
              <a:gd name="T8" fmla="*/ 2147483647 w 195"/>
              <a:gd name="T9" fmla="*/ 2147483647 h 196"/>
              <a:gd name="T10" fmla="*/ 2147483647 w 195"/>
              <a:gd name="T11" fmla="*/ 2147483647 h 196"/>
              <a:gd name="T12" fmla="*/ 2147483647 w 195"/>
              <a:gd name="T13" fmla="*/ 2147483647 h 196"/>
              <a:gd name="T14" fmla="*/ 2147483647 w 195"/>
              <a:gd name="T15" fmla="*/ 2147483647 h 196"/>
              <a:gd name="T16" fmla="*/ 2147483647 w 195"/>
              <a:gd name="T17" fmla="*/ 2147483647 h 196"/>
              <a:gd name="T18" fmla="*/ 2147483647 w 195"/>
              <a:gd name="T19" fmla="*/ 2147483647 h 196"/>
              <a:gd name="T20" fmla="*/ 0 w 195"/>
              <a:gd name="T21" fmla="*/ 2147483647 h 196"/>
              <a:gd name="T22" fmla="*/ 0 w 195"/>
              <a:gd name="T23" fmla="*/ 2147483647 h 196"/>
              <a:gd name="T24" fmla="*/ 2147483647 w 195"/>
              <a:gd name="T25" fmla="*/ 2147483647 h 196"/>
              <a:gd name="T26" fmla="*/ 2147483647 w 195"/>
              <a:gd name="T27" fmla="*/ 2147483647 h 196"/>
              <a:gd name="T28" fmla="*/ 2147483647 w 195"/>
              <a:gd name="T29" fmla="*/ 2147483647 h 196"/>
              <a:gd name="T30" fmla="*/ 2147483647 w 195"/>
              <a:gd name="T31" fmla="*/ 2147483647 h 196"/>
              <a:gd name="T32" fmla="*/ 2147483647 w 195"/>
              <a:gd name="T33" fmla="*/ 2147483647 h 196"/>
              <a:gd name="T34" fmla="*/ 2147483647 w 195"/>
              <a:gd name="T35" fmla="*/ 2147483647 h 196"/>
              <a:gd name="T36" fmla="*/ 2147483647 w 195"/>
              <a:gd name="T37" fmla="*/ 2147483647 h 196"/>
              <a:gd name="T38" fmla="*/ 2147483647 w 195"/>
              <a:gd name="T39" fmla="*/ 2147483647 h 196"/>
              <a:gd name="T40" fmla="*/ 2147483647 w 195"/>
              <a:gd name="T41" fmla="*/ 2147483647 h 196"/>
              <a:gd name="T42" fmla="*/ 2147483647 w 195"/>
              <a:gd name="T43" fmla="*/ 2147483647 h 196"/>
              <a:gd name="T44" fmla="*/ 2147483647 w 195"/>
              <a:gd name="T45" fmla="*/ 2147483647 h 196"/>
              <a:gd name="T46" fmla="*/ 2147483647 w 195"/>
              <a:gd name="T47" fmla="*/ 2147483647 h 196"/>
              <a:gd name="T48" fmla="*/ 2147483647 w 195"/>
              <a:gd name="T49" fmla="*/ 2147483647 h 196"/>
              <a:gd name="T50" fmla="*/ 2147483647 w 195"/>
              <a:gd name="T51" fmla="*/ 2147483647 h 196"/>
              <a:gd name="T52" fmla="*/ 2147483647 w 195"/>
              <a:gd name="T53" fmla="*/ 2147483647 h 196"/>
              <a:gd name="T54" fmla="*/ 2147483647 w 195"/>
              <a:gd name="T55" fmla="*/ 2147483647 h 196"/>
              <a:gd name="T56" fmla="*/ 2147483647 w 195"/>
              <a:gd name="T57" fmla="*/ 2147483647 h 196"/>
              <a:gd name="T58" fmla="*/ 2147483647 w 195"/>
              <a:gd name="T59" fmla="*/ 2147483647 h 196"/>
              <a:gd name="T60" fmla="*/ 2147483647 w 195"/>
              <a:gd name="T61" fmla="*/ 2147483647 h 196"/>
              <a:gd name="T62" fmla="*/ 2147483647 w 195"/>
              <a:gd name="T63" fmla="*/ 2147483647 h 196"/>
              <a:gd name="T64" fmla="*/ 2147483647 w 195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5" h="196">
                <a:moveTo>
                  <a:pt x="144" y="11"/>
                </a:moveTo>
                <a:lnTo>
                  <a:pt x="125" y="4"/>
                </a:lnTo>
                <a:lnTo>
                  <a:pt x="107" y="0"/>
                </a:lnTo>
                <a:lnTo>
                  <a:pt x="88" y="0"/>
                </a:lnTo>
                <a:lnTo>
                  <a:pt x="70" y="4"/>
                </a:lnTo>
                <a:lnTo>
                  <a:pt x="51" y="11"/>
                </a:lnTo>
                <a:lnTo>
                  <a:pt x="37" y="22"/>
                </a:lnTo>
                <a:lnTo>
                  <a:pt x="22" y="35"/>
                </a:lnTo>
                <a:lnTo>
                  <a:pt x="11" y="52"/>
                </a:lnTo>
                <a:lnTo>
                  <a:pt x="3" y="70"/>
                </a:lnTo>
                <a:lnTo>
                  <a:pt x="0" y="89"/>
                </a:lnTo>
                <a:lnTo>
                  <a:pt x="0" y="109"/>
                </a:lnTo>
                <a:lnTo>
                  <a:pt x="3" y="128"/>
                </a:lnTo>
                <a:lnTo>
                  <a:pt x="11" y="144"/>
                </a:lnTo>
                <a:lnTo>
                  <a:pt x="22" y="161"/>
                </a:lnTo>
                <a:lnTo>
                  <a:pt x="35" y="174"/>
                </a:lnTo>
                <a:lnTo>
                  <a:pt x="51" y="185"/>
                </a:lnTo>
                <a:lnTo>
                  <a:pt x="70" y="192"/>
                </a:lnTo>
                <a:lnTo>
                  <a:pt x="88" y="196"/>
                </a:lnTo>
                <a:lnTo>
                  <a:pt x="109" y="196"/>
                </a:lnTo>
                <a:lnTo>
                  <a:pt x="127" y="192"/>
                </a:lnTo>
                <a:lnTo>
                  <a:pt x="144" y="185"/>
                </a:lnTo>
                <a:lnTo>
                  <a:pt x="160" y="174"/>
                </a:lnTo>
                <a:lnTo>
                  <a:pt x="173" y="161"/>
                </a:lnTo>
                <a:lnTo>
                  <a:pt x="184" y="144"/>
                </a:lnTo>
                <a:lnTo>
                  <a:pt x="192" y="126"/>
                </a:lnTo>
                <a:lnTo>
                  <a:pt x="195" y="107"/>
                </a:lnTo>
                <a:lnTo>
                  <a:pt x="195" y="89"/>
                </a:lnTo>
                <a:lnTo>
                  <a:pt x="192" y="70"/>
                </a:lnTo>
                <a:lnTo>
                  <a:pt x="184" y="52"/>
                </a:lnTo>
                <a:lnTo>
                  <a:pt x="173" y="37"/>
                </a:lnTo>
                <a:lnTo>
                  <a:pt x="160" y="22"/>
                </a:lnTo>
                <a:lnTo>
                  <a:pt x="144" y="11"/>
                </a:lnTo>
                <a:close/>
              </a:path>
            </a:pathLst>
          </a:custGeom>
          <a:noFill/>
          <a:ln w="174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>
              <a:solidFill>
                <a:srgbClr val="1E4191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 rot="20229347">
            <a:off x="3764052" y="4490280"/>
            <a:ext cx="355332" cy="316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8" name="Dikdörtgen 187"/>
          <p:cNvSpPr/>
          <p:nvPr/>
        </p:nvSpPr>
        <p:spPr>
          <a:xfrm rot="20229347">
            <a:off x="4249290" y="4645854"/>
            <a:ext cx="355332" cy="316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9" name="Dikdörtgen 188"/>
          <p:cNvSpPr/>
          <p:nvPr/>
        </p:nvSpPr>
        <p:spPr>
          <a:xfrm rot="20229347">
            <a:off x="6478818" y="4496234"/>
            <a:ext cx="355332" cy="316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0" name="Dikdörtgen 189"/>
          <p:cNvSpPr/>
          <p:nvPr/>
        </p:nvSpPr>
        <p:spPr>
          <a:xfrm rot="20229347">
            <a:off x="6932445" y="4655769"/>
            <a:ext cx="355332" cy="316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1" name="Dikdörtgen 190"/>
          <p:cNvSpPr/>
          <p:nvPr/>
        </p:nvSpPr>
        <p:spPr>
          <a:xfrm rot="20229347">
            <a:off x="1172647" y="4568067"/>
            <a:ext cx="355332" cy="316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2" name="Dikdörtgen 191"/>
          <p:cNvSpPr/>
          <p:nvPr/>
        </p:nvSpPr>
        <p:spPr>
          <a:xfrm rot="20229347">
            <a:off x="1644184" y="4723177"/>
            <a:ext cx="355332" cy="316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5" name="Resim 74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5018800"/>
            <a:ext cx="1833285" cy="733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17864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3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3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3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indefinite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32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16" repeatCount="indefinite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repeatCount="indefinite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repeatCount="indefinite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xit" presetSubtype="32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xit" presetSubtype="32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2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3634</TotalTime>
  <Words>387</Words>
  <Application>Microsoft Office PowerPoint</Application>
  <PresentationFormat>Ekran Gösterisi (4:3)</PresentationFormat>
  <Paragraphs>161</Paragraphs>
  <Slides>29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1" baseType="lpstr">
      <vt:lpstr>Ofis Teması</vt:lpstr>
      <vt:lpstr>Visio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Kadir ÖKESLİ</dc:creator>
  <cp:lastModifiedBy>HP</cp:lastModifiedBy>
  <cp:revision>255</cp:revision>
  <dcterms:created xsi:type="dcterms:W3CDTF">2012-10-19T13:21:11Z</dcterms:created>
  <dcterms:modified xsi:type="dcterms:W3CDTF">2013-06-19T09:55:29Z</dcterms:modified>
</cp:coreProperties>
</file>