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57" r:id="rId4"/>
    <p:sldId id="259" r:id="rId5"/>
    <p:sldId id="260" r:id="rId6"/>
    <p:sldId id="261" r:id="rId7"/>
    <p:sldId id="264" r:id="rId8"/>
    <p:sldId id="274" r:id="rId9"/>
    <p:sldId id="267" r:id="rId10"/>
    <p:sldId id="275" r:id="rId11"/>
    <p:sldId id="276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76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figures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m\Desktop\figures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'4.1'!$A$6:$A$16</c:f>
              <c:strCache>
                <c:ptCount val="11"/>
                <c:pt idx="0">
                  <c:v>All Other Responses</c:v>
                </c:pt>
                <c:pt idx="1">
                  <c:v>Air Travel Experience</c:v>
                </c:pt>
                <c:pt idx="2">
                  <c:v>Air &amp; Hotel Deal</c:v>
                </c:pt>
                <c:pt idx="3">
                  <c:v>Dining Food Experience</c:v>
                </c:pt>
                <c:pt idx="4">
                  <c:v>Adventure</c:v>
                </c:pt>
                <c:pt idx="5">
                  <c:v>Choice of Destination</c:v>
                </c:pt>
                <c:pt idx="6">
                  <c:v>Hotel/Resort Stay Experience</c:v>
                </c:pt>
                <c:pt idx="7">
                  <c:v>Relaxation</c:v>
                </c:pt>
                <c:pt idx="8">
                  <c:v>Muslim-Friendly Experience</c:v>
                </c:pt>
                <c:pt idx="9">
                  <c:v>Overall Price</c:v>
                </c:pt>
                <c:pt idx="10">
                  <c:v>Halal Food</c:v>
                </c:pt>
              </c:strCache>
            </c:strRef>
          </c:cat>
          <c:val>
            <c:numRef>
              <c:f>'4.1'!$B$6:$B$16</c:f>
              <c:numCache>
                <c:formatCode>0%</c:formatCode>
                <c:ptCount val="11"/>
                <c:pt idx="0">
                  <c:v>0.12</c:v>
                </c:pt>
                <c:pt idx="1">
                  <c:v>0.21</c:v>
                </c:pt>
                <c:pt idx="2">
                  <c:v>0.28000000000000003</c:v>
                </c:pt>
                <c:pt idx="3">
                  <c:v>0.31</c:v>
                </c:pt>
                <c:pt idx="4">
                  <c:v>0.35</c:v>
                </c:pt>
                <c:pt idx="5">
                  <c:v>0.36</c:v>
                </c:pt>
                <c:pt idx="6">
                  <c:v>0.37</c:v>
                </c:pt>
                <c:pt idx="7">
                  <c:v>0.46</c:v>
                </c:pt>
                <c:pt idx="8">
                  <c:v>0.49</c:v>
                </c:pt>
                <c:pt idx="9">
                  <c:v>0.53</c:v>
                </c:pt>
                <c:pt idx="10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848256"/>
        <c:axId val="83754304"/>
        <c:axId val="0"/>
      </c:bar3DChart>
      <c:catAx>
        <c:axId val="34848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754304"/>
        <c:crosses val="autoZero"/>
        <c:auto val="1"/>
        <c:lblAlgn val="ctr"/>
        <c:lblOffset val="100"/>
        <c:noMultiLvlLbl val="0"/>
      </c:catAx>
      <c:valAx>
        <c:axId val="83754304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348482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87711351399561"/>
          <c:y val="3.2545504766337448E-2"/>
          <c:w val="0.67664667050279481"/>
          <c:h val="0.967454528710226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6"/>
            <c:bubble3D val="0"/>
            <c:spPr>
              <a:solidFill>
                <a:srgbClr val="FFC000"/>
              </a:solidFill>
            </c:spPr>
          </c:dPt>
          <c:dLbls>
            <c:dLbl>
              <c:idx val="4"/>
              <c:layout>
                <c:manualLayout>
                  <c:x val="5.854407904894241E-3"/>
                  <c:y val="-6.12520505249343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'4.2'!$A$15:$A$21</c:f>
              <c:strCache>
                <c:ptCount val="7"/>
                <c:pt idx="0">
                  <c:v>EAP</c:v>
                </c:pt>
                <c:pt idx="1">
                  <c:v>ECA</c:v>
                </c:pt>
                <c:pt idx="2">
                  <c:v>MENA-GCC</c:v>
                </c:pt>
                <c:pt idx="3">
                  <c:v>MENA-Others</c:v>
                </c:pt>
                <c:pt idx="4">
                  <c:v>North America</c:v>
                </c:pt>
                <c:pt idx="5">
                  <c:v>South Asia</c:v>
                </c:pt>
                <c:pt idx="6">
                  <c:v>SSA</c:v>
                </c:pt>
              </c:strCache>
            </c:strRef>
          </c:cat>
          <c:val>
            <c:numRef>
              <c:f>'4.2'!$B$15:$B$21</c:f>
              <c:numCache>
                <c:formatCode>General</c:formatCode>
                <c:ptCount val="7"/>
                <c:pt idx="0">
                  <c:v>12</c:v>
                </c:pt>
                <c:pt idx="1">
                  <c:v>25</c:v>
                </c:pt>
                <c:pt idx="2">
                  <c:v>37</c:v>
                </c:pt>
                <c:pt idx="3">
                  <c:v>13</c:v>
                </c:pt>
                <c:pt idx="4">
                  <c:v>2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9"/>
      </c:pieChart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55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95176546327936"/>
          <c:y val="0.1005188101487314"/>
          <c:w val="0.54130936463130785"/>
          <c:h val="0.868925634295713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Sheet1!$B$3:$B$12</c:f>
              <c:strCache>
                <c:ptCount val="10"/>
                <c:pt idx="0">
                  <c:v>Malaysia</c:v>
                </c:pt>
                <c:pt idx="1">
                  <c:v>Turkey</c:v>
                </c:pt>
                <c:pt idx="2">
                  <c:v>UAE</c:v>
                </c:pt>
                <c:pt idx="3">
                  <c:v>Saudi Arabia</c:v>
                </c:pt>
                <c:pt idx="4">
                  <c:v>Qatar</c:v>
                </c:pt>
                <c:pt idx="5">
                  <c:v>Indonesia</c:v>
                </c:pt>
                <c:pt idx="6">
                  <c:v>Oman</c:v>
                </c:pt>
                <c:pt idx="7">
                  <c:v>Jordan</c:v>
                </c:pt>
                <c:pt idx="8">
                  <c:v>Morocco</c:v>
                </c:pt>
                <c:pt idx="9">
                  <c:v>Brunei</c:v>
                </c:pt>
              </c:strCache>
            </c:strRef>
          </c:cat>
          <c:val>
            <c:numRef>
              <c:f>Sheet1!$C$3:$C$12</c:f>
              <c:numCache>
                <c:formatCode>General</c:formatCode>
                <c:ptCount val="10"/>
                <c:pt idx="0">
                  <c:v>83.8</c:v>
                </c:pt>
                <c:pt idx="1">
                  <c:v>73.8</c:v>
                </c:pt>
                <c:pt idx="2">
                  <c:v>72.099999999999994</c:v>
                </c:pt>
                <c:pt idx="3">
                  <c:v>71.3</c:v>
                </c:pt>
                <c:pt idx="4">
                  <c:v>68.2</c:v>
                </c:pt>
                <c:pt idx="5">
                  <c:v>67.5</c:v>
                </c:pt>
                <c:pt idx="6">
                  <c:v>66.7</c:v>
                </c:pt>
                <c:pt idx="7">
                  <c:v>66.400000000000006</c:v>
                </c:pt>
                <c:pt idx="8">
                  <c:v>64.400000000000006</c:v>
                </c:pt>
                <c:pt idx="9">
                  <c:v>64.3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3968"/>
        <c:axId val="36685504"/>
      </c:barChart>
      <c:catAx>
        <c:axId val="4360396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685504"/>
        <c:crosses val="autoZero"/>
        <c:auto val="1"/>
        <c:lblAlgn val="ctr"/>
        <c:lblOffset val="100"/>
        <c:noMultiLvlLbl val="0"/>
      </c:catAx>
      <c:valAx>
        <c:axId val="36685504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360396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21653543307086E-2"/>
          <c:y val="0.10715332847396235"/>
          <c:w val="0.50088792650918634"/>
          <c:h val="0.86759237757798724"/>
        </c:manualLayout>
      </c:layout>
      <c:bar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Sheet1!$F$3:$F$12</c:f>
              <c:strCache>
                <c:ptCount val="10"/>
                <c:pt idx="0">
                  <c:v>Singapore</c:v>
                </c:pt>
                <c:pt idx="1">
                  <c:v>Thailand</c:v>
                </c:pt>
                <c:pt idx="2">
                  <c:v>United Kingdom</c:v>
                </c:pt>
                <c:pt idx="3">
                  <c:v>South Africa</c:v>
                </c:pt>
                <c:pt idx="4">
                  <c:v>France</c:v>
                </c:pt>
                <c:pt idx="5">
                  <c:v>Belgium</c:v>
                </c:pt>
                <c:pt idx="6">
                  <c:v>Hong Kong</c:v>
                </c:pt>
                <c:pt idx="7">
                  <c:v>USA</c:v>
                </c:pt>
                <c:pt idx="8">
                  <c:v>Spain</c:v>
                </c:pt>
                <c:pt idx="9">
                  <c:v>Taiwan</c:v>
                </c:pt>
              </c:strCache>
            </c:strRef>
          </c:cat>
          <c:val>
            <c:numRef>
              <c:f>Sheet1!$G$3:$G$12</c:f>
              <c:numCache>
                <c:formatCode>General</c:formatCode>
                <c:ptCount val="10"/>
                <c:pt idx="0">
                  <c:v>65.099999999999994</c:v>
                </c:pt>
                <c:pt idx="1">
                  <c:v>59.2</c:v>
                </c:pt>
                <c:pt idx="2">
                  <c:v>55</c:v>
                </c:pt>
                <c:pt idx="3">
                  <c:v>51.1</c:v>
                </c:pt>
                <c:pt idx="4">
                  <c:v>48.2</c:v>
                </c:pt>
                <c:pt idx="5">
                  <c:v>47.5</c:v>
                </c:pt>
                <c:pt idx="6">
                  <c:v>47.5</c:v>
                </c:pt>
                <c:pt idx="7">
                  <c:v>47.3</c:v>
                </c:pt>
                <c:pt idx="8">
                  <c:v>46.5</c:v>
                </c:pt>
                <c:pt idx="9">
                  <c:v>46.2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4480"/>
        <c:axId val="36687232"/>
      </c:barChart>
      <c:catAx>
        <c:axId val="43604480"/>
        <c:scaling>
          <c:orientation val="maxMin"/>
        </c:scaling>
        <c:delete val="0"/>
        <c:axPos val="r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6687232"/>
        <c:crosses val="autoZero"/>
        <c:auto val="1"/>
        <c:lblAlgn val="ctr"/>
        <c:lblOffset val="100"/>
        <c:noMultiLvlLbl val="0"/>
      </c:catAx>
      <c:valAx>
        <c:axId val="36687232"/>
        <c:scaling>
          <c:orientation val="maxMin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3604480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8C4F9-75EE-4E86-B434-FB8E02050D3A}" type="doc">
      <dgm:prSet loTypeId="urn:microsoft.com/office/officeart/2005/8/layout/hierarchy2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183D90A-CD77-4EBE-B52C-0944A2575374}">
      <dgm:prSet phldrT="[Text]" custT="1"/>
      <dgm:spPr/>
      <dgm:t>
        <a:bodyPr/>
        <a:lstStyle/>
        <a:p>
          <a:pPr algn="ctr"/>
          <a:r>
            <a:rPr lang="en-GB" sz="2000" b="1" dirty="0" smtClean="0">
              <a:solidFill>
                <a:srgbClr val="FFC000"/>
              </a:solidFill>
              <a:effectLst/>
            </a:rPr>
            <a:t>Major Components of Islamic Tourism </a:t>
          </a:r>
          <a:endParaRPr lang="en-GB" sz="2000" b="1" dirty="0">
            <a:solidFill>
              <a:srgbClr val="FFC000"/>
            </a:solidFill>
            <a:effectLst/>
          </a:endParaRPr>
        </a:p>
      </dgm:t>
    </dgm:pt>
    <dgm:pt modelId="{4F5F66B2-4D13-44A9-AC04-92A7A2994826}" type="parTrans" cxnId="{9556D07C-32B9-43D8-BBCF-72D37CC6E7AC}">
      <dgm:prSet/>
      <dgm:spPr/>
      <dgm:t>
        <a:bodyPr/>
        <a:lstStyle/>
        <a:p>
          <a:pPr algn="ctr"/>
          <a:endParaRPr lang="en-GB"/>
        </a:p>
      </dgm:t>
    </dgm:pt>
    <dgm:pt modelId="{964D99D9-2E80-479E-BE6D-9C56EB2D9FFA}" type="sibTrans" cxnId="{9556D07C-32B9-43D8-BBCF-72D37CC6E7AC}">
      <dgm:prSet/>
      <dgm:spPr/>
      <dgm:t>
        <a:bodyPr/>
        <a:lstStyle/>
        <a:p>
          <a:pPr algn="ctr"/>
          <a:endParaRPr lang="en-GB"/>
        </a:p>
      </dgm:t>
    </dgm:pt>
    <dgm:pt modelId="{4AF4C5D6-BE6D-49DC-B387-DEE03437825C}">
      <dgm:prSet phldrT="[Text]" custT="1"/>
      <dgm:spPr/>
      <dgm:t>
        <a:bodyPr/>
        <a:lstStyle/>
        <a:p>
          <a:pPr algn="ctr"/>
          <a:r>
            <a:rPr lang="en-GB" sz="1600" b="1" smtClean="0"/>
            <a:t>Halal Hotels</a:t>
          </a:r>
          <a:endParaRPr lang="en-GB" sz="1600" b="1" dirty="0"/>
        </a:p>
      </dgm:t>
    </dgm:pt>
    <dgm:pt modelId="{A20EBD99-4F9B-4A31-99E4-0AFB009658B9}" type="parTrans" cxnId="{565A1B95-1F77-4245-8CC2-EE248982C9E1}">
      <dgm:prSet/>
      <dgm:spPr/>
      <dgm:t>
        <a:bodyPr/>
        <a:lstStyle/>
        <a:p>
          <a:pPr algn="ctr"/>
          <a:endParaRPr lang="en-GB"/>
        </a:p>
      </dgm:t>
    </dgm:pt>
    <dgm:pt modelId="{9D7B4A78-7E37-4D49-B386-F63FAE76EB15}" type="sibTrans" cxnId="{565A1B95-1F77-4245-8CC2-EE248982C9E1}">
      <dgm:prSet/>
      <dgm:spPr/>
      <dgm:t>
        <a:bodyPr/>
        <a:lstStyle/>
        <a:p>
          <a:pPr algn="ctr"/>
          <a:endParaRPr lang="en-GB"/>
        </a:p>
      </dgm:t>
    </dgm:pt>
    <dgm:pt modelId="{0DD442B7-B315-4984-B30D-F694196D71F8}">
      <dgm:prSet phldrT="[Text]" custT="1"/>
      <dgm:spPr/>
      <dgm:t>
        <a:bodyPr/>
        <a:lstStyle/>
        <a:p>
          <a:pPr algn="ctr"/>
          <a:r>
            <a:rPr lang="en-US" sz="1600" b="1" smtClean="0"/>
            <a:t>Halal Food Premises</a:t>
          </a:r>
          <a:endParaRPr lang="en-GB" sz="1600" b="1" dirty="0"/>
        </a:p>
      </dgm:t>
    </dgm:pt>
    <dgm:pt modelId="{3D834BE3-9F77-4FF0-A250-5F9B79D336FC}" type="parTrans" cxnId="{A7B91834-AEB3-4AD2-BF08-1B776803A60F}">
      <dgm:prSet/>
      <dgm:spPr/>
      <dgm:t>
        <a:bodyPr/>
        <a:lstStyle/>
        <a:p>
          <a:pPr algn="ctr"/>
          <a:endParaRPr lang="en-GB"/>
        </a:p>
      </dgm:t>
    </dgm:pt>
    <dgm:pt modelId="{FAC5EAD8-70FC-42F3-97D7-C79B1D0722EF}" type="sibTrans" cxnId="{A7B91834-AEB3-4AD2-BF08-1B776803A60F}">
      <dgm:prSet/>
      <dgm:spPr/>
      <dgm:t>
        <a:bodyPr/>
        <a:lstStyle/>
        <a:p>
          <a:pPr algn="ctr"/>
          <a:endParaRPr lang="en-GB"/>
        </a:p>
      </dgm:t>
    </dgm:pt>
    <dgm:pt modelId="{675AB0A9-F93C-413A-9C7E-EAA077916D2D}">
      <dgm:prSet phldrT="[Text]" custT="1"/>
      <dgm:spPr/>
      <dgm:t>
        <a:bodyPr/>
        <a:lstStyle/>
        <a:p>
          <a:pPr algn="ctr"/>
          <a:r>
            <a:rPr lang="en-US" sz="1600" b="1" smtClean="0"/>
            <a:t>Halal Tour Packages</a:t>
          </a:r>
          <a:endParaRPr lang="en-GB" sz="1600" b="1" dirty="0"/>
        </a:p>
      </dgm:t>
    </dgm:pt>
    <dgm:pt modelId="{2D9FCB26-D8E8-44CC-89C1-931DC968161D}" type="parTrans" cxnId="{459C4306-4B11-4D74-9A04-51EEC45D4B44}">
      <dgm:prSet/>
      <dgm:spPr/>
      <dgm:t>
        <a:bodyPr/>
        <a:lstStyle/>
        <a:p>
          <a:pPr algn="ctr"/>
          <a:endParaRPr lang="en-GB"/>
        </a:p>
      </dgm:t>
    </dgm:pt>
    <dgm:pt modelId="{17F40861-B539-48D5-9033-9FDF5D291311}" type="sibTrans" cxnId="{459C4306-4B11-4D74-9A04-51EEC45D4B44}">
      <dgm:prSet/>
      <dgm:spPr/>
      <dgm:t>
        <a:bodyPr/>
        <a:lstStyle/>
        <a:p>
          <a:pPr algn="ctr"/>
          <a:endParaRPr lang="en-GB"/>
        </a:p>
      </dgm:t>
    </dgm:pt>
    <dgm:pt modelId="{129060B8-0DFB-4293-9FCE-10D77DE3A242}">
      <dgm:prSet custT="1"/>
      <dgm:spPr/>
      <dgm:t>
        <a:bodyPr/>
        <a:lstStyle/>
        <a:p>
          <a:pPr algn="ctr"/>
          <a:r>
            <a:rPr lang="en-GB" sz="1600" b="1" smtClean="0"/>
            <a:t>Halal Transport (Airline)</a:t>
          </a:r>
          <a:endParaRPr lang="en-GB" sz="1600" b="1" dirty="0"/>
        </a:p>
      </dgm:t>
    </dgm:pt>
    <dgm:pt modelId="{DADE87C5-0BC7-4057-AD07-0497566DD542}" type="parTrans" cxnId="{A748F3C0-922C-4866-8ED6-AE98D5D20A7C}">
      <dgm:prSet/>
      <dgm:spPr/>
      <dgm:t>
        <a:bodyPr/>
        <a:lstStyle/>
        <a:p>
          <a:pPr algn="ctr"/>
          <a:endParaRPr lang="en-GB"/>
        </a:p>
      </dgm:t>
    </dgm:pt>
    <dgm:pt modelId="{9F2293BA-4467-4D53-9459-DDFBA63BF239}" type="sibTrans" cxnId="{A748F3C0-922C-4866-8ED6-AE98D5D20A7C}">
      <dgm:prSet/>
      <dgm:spPr/>
      <dgm:t>
        <a:bodyPr/>
        <a:lstStyle/>
        <a:p>
          <a:pPr algn="ctr"/>
          <a:endParaRPr lang="en-GB"/>
        </a:p>
      </dgm:t>
    </dgm:pt>
    <dgm:pt modelId="{1C87F9A2-F10E-4AA0-97F9-331C822843AC}">
      <dgm:prSet custT="1"/>
      <dgm:spPr/>
      <dgm:t>
        <a:bodyPr/>
        <a:lstStyle/>
        <a:p>
          <a:pPr algn="ctr"/>
          <a:r>
            <a:rPr lang="en-US" sz="1600" b="1" smtClean="0"/>
            <a:t>Halal Finance</a:t>
          </a:r>
          <a:endParaRPr lang="en-GB" sz="1600" b="1" dirty="0"/>
        </a:p>
      </dgm:t>
    </dgm:pt>
    <dgm:pt modelId="{39152A51-F190-485A-ABD5-9BD0272A0931}" type="parTrans" cxnId="{A3F28EA6-5BBF-47AD-B483-6D2A78C1F921}">
      <dgm:prSet/>
      <dgm:spPr/>
      <dgm:t>
        <a:bodyPr/>
        <a:lstStyle/>
        <a:p>
          <a:pPr algn="ctr"/>
          <a:endParaRPr lang="en-GB"/>
        </a:p>
      </dgm:t>
    </dgm:pt>
    <dgm:pt modelId="{26F6B40B-0242-4E43-8BAF-C9ECD3477BE1}" type="sibTrans" cxnId="{A3F28EA6-5BBF-47AD-B483-6D2A78C1F921}">
      <dgm:prSet/>
      <dgm:spPr/>
      <dgm:t>
        <a:bodyPr/>
        <a:lstStyle/>
        <a:p>
          <a:pPr algn="ctr"/>
          <a:endParaRPr lang="en-GB"/>
        </a:p>
      </dgm:t>
    </dgm:pt>
    <dgm:pt modelId="{8A6C3064-392C-493E-B972-1B883C250E8D}" type="pres">
      <dgm:prSet presAssocID="{E4E8C4F9-75EE-4E86-B434-FB8E02050D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306A8B-E5A9-4ABD-9A3F-422E9A918272}" type="pres">
      <dgm:prSet presAssocID="{6183D90A-CD77-4EBE-B52C-0944A2575374}" presName="root1" presStyleCnt="0"/>
      <dgm:spPr/>
    </dgm:pt>
    <dgm:pt modelId="{E70A55B0-A76C-433C-96EB-2675CBFEFAED}" type="pres">
      <dgm:prSet presAssocID="{6183D90A-CD77-4EBE-B52C-0944A2575374}" presName="LevelOneTextNode" presStyleLbl="node0" presStyleIdx="0" presStyleCnt="1" custScaleX="169650" custScaleY="16799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BFE7A80-F9D9-45DE-B06A-92D56184543D}" type="pres">
      <dgm:prSet presAssocID="{6183D90A-CD77-4EBE-B52C-0944A2575374}" presName="level2hierChild" presStyleCnt="0"/>
      <dgm:spPr/>
    </dgm:pt>
    <dgm:pt modelId="{BE14DABB-0C76-4B6E-BCD7-AA695F25FFB0}" type="pres">
      <dgm:prSet presAssocID="{A20EBD99-4F9B-4A31-99E4-0AFB009658B9}" presName="conn2-1" presStyleLbl="parChTrans1D2" presStyleIdx="0" presStyleCnt="5"/>
      <dgm:spPr/>
      <dgm:t>
        <a:bodyPr/>
        <a:lstStyle/>
        <a:p>
          <a:endParaRPr lang="en-GB"/>
        </a:p>
      </dgm:t>
    </dgm:pt>
    <dgm:pt modelId="{B1B78EB6-5B51-4647-B635-5B644B0E9273}" type="pres">
      <dgm:prSet presAssocID="{A20EBD99-4F9B-4A31-99E4-0AFB009658B9}" presName="connTx" presStyleLbl="parChTrans1D2" presStyleIdx="0" presStyleCnt="5"/>
      <dgm:spPr/>
      <dgm:t>
        <a:bodyPr/>
        <a:lstStyle/>
        <a:p>
          <a:endParaRPr lang="en-GB"/>
        </a:p>
      </dgm:t>
    </dgm:pt>
    <dgm:pt modelId="{B7A6D29F-718F-43C3-852D-B4E987A85166}" type="pres">
      <dgm:prSet presAssocID="{4AF4C5D6-BE6D-49DC-B387-DEE03437825C}" presName="root2" presStyleCnt="0"/>
      <dgm:spPr/>
    </dgm:pt>
    <dgm:pt modelId="{A3B8B083-89EC-460C-8851-B252A3BD7E2D}" type="pres">
      <dgm:prSet presAssocID="{4AF4C5D6-BE6D-49DC-B387-DEE03437825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EC18C64-1146-4B48-9375-70EE7AC23EDD}" type="pres">
      <dgm:prSet presAssocID="{4AF4C5D6-BE6D-49DC-B387-DEE03437825C}" presName="level3hierChild" presStyleCnt="0"/>
      <dgm:spPr/>
    </dgm:pt>
    <dgm:pt modelId="{580E1FC9-624A-40F8-9640-1B55C050C915}" type="pres">
      <dgm:prSet presAssocID="{DADE87C5-0BC7-4057-AD07-0497566DD542}" presName="conn2-1" presStyleLbl="parChTrans1D2" presStyleIdx="1" presStyleCnt="5"/>
      <dgm:spPr/>
      <dgm:t>
        <a:bodyPr/>
        <a:lstStyle/>
        <a:p>
          <a:endParaRPr lang="en-GB"/>
        </a:p>
      </dgm:t>
    </dgm:pt>
    <dgm:pt modelId="{3893BF34-D20E-4253-AC62-3ABB3F8D4FAC}" type="pres">
      <dgm:prSet presAssocID="{DADE87C5-0BC7-4057-AD07-0497566DD542}" presName="connTx" presStyleLbl="parChTrans1D2" presStyleIdx="1" presStyleCnt="5"/>
      <dgm:spPr/>
      <dgm:t>
        <a:bodyPr/>
        <a:lstStyle/>
        <a:p>
          <a:endParaRPr lang="en-GB"/>
        </a:p>
      </dgm:t>
    </dgm:pt>
    <dgm:pt modelId="{71D52BB7-F24B-4905-9D16-4C279A9DAFB9}" type="pres">
      <dgm:prSet presAssocID="{129060B8-0DFB-4293-9FCE-10D77DE3A242}" presName="root2" presStyleCnt="0"/>
      <dgm:spPr/>
    </dgm:pt>
    <dgm:pt modelId="{1B4759A4-A37A-4741-99B2-C9625C3055C3}" type="pres">
      <dgm:prSet presAssocID="{129060B8-0DFB-4293-9FCE-10D77DE3A242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CCDABE-DC7C-4912-8DC2-C4147EE75F5D}" type="pres">
      <dgm:prSet presAssocID="{129060B8-0DFB-4293-9FCE-10D77DE3A242}" presName="level3hierChild" presStyleCnt="0"/>
      <dgm:spPr/>
    </dgm:pt>
    <dgm:pt modelId="{B0B7D763-35DA-45C1-8695-4F3143239303}" type="pres">
      <dgm:prSet presAssocID="{3D834BE3-9F77-4FF0-A250-5F9B79D336FC}" presName="conn2-1" presStyleLbl="parChTrans1D2" presStyleIdx="2" presStyleCnt="5"/>
      <dgm:spPr/>
      <dgm:t>
        <a:bodyPr/>
        <a:lstStyle/>
        <a:p>
          <a:endParaRPr lang="en-GB"/>
        </a:p>
      </dgm:t>
    </dgm:pt>
    <dgm:pt modelId="{6FBFB5D9-526E-451F-AAE5-9F0366EB61F4}" type="pres">
      <dgm:prSet presAssocID="{3D834BE3-9F77-4FF0-A250-5F9B79D336FC}" presName="connTx" presStyleLbl="parChTrans1D2" presStyleIdx="2" presStyleCnt="5"/>
      <dgm:spPr/>
      <dgm:t>
        <a:bodyPr/>
        <a:lstStyle/>
        <a:p>
          <a:endParaRPr lang="en-GB"/>
        </a:p>
      </dgm:t>
    </dgm:pt>
    <dgm:pt modelId="{CFCF4B02-3EE4-4CED-BD6F-EF055CD3589A}" type="pres">
      <dgm:prSet presAssocID="{0DD442B7-B315-4984-B30D-F694196D71F8}" presName="root2" presStyleCnt="0"/>
      <dgm:spPr/>
    </dgm:pt>
    <dgm:pt modelId="{0BDF29A8-4867-4B3D-A9EF-778FBDB808E1}" type="pres">
      <dgm:prSet presAssocID="{0DD442B7-B315-4984-B30D-F694196D71F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8E475C3-8010-41FE-A381-2B8A7D3789E9}" type="pres">
      <dgm:prSet presAssocID="{0DD442B7-B315-4984-B30D-F694196D71F8}" presName="level3hierChild" presStyleCnt="0"/>
      <dgm:spPr/>
    </dgm:pt>
    <dgm:pt modelId="{879A1919-5B7F-4CBE-9056-3428F5CDF5CC}" type="pres">
      <dgm:prSet presAssocID="{2D9FCB26-D8E8-44CC-89C1-931DC968161D}" presName="conn2-1" presStyleLbl="parChTrans1D2" presStyleIdx="3" presStyleCnt="5"/>
      <dgm:spPr/>
      <dgm:t>
        <a:bodyPr/>
        <a:lstStyle/>
        <a:p>
          <a:endParaRPr lang="en-GB"/>
        </a:p>
      </dgm:t>
    </dgm:pt>
    <dgm:pt modelId="{E6E8E33B-0FB3-4ACA-8844-D81EA1E4C6AF}" type="pres">
      <dgm:prSet presAssocID="{2D9FCB26-D8E8-44CC-89C1-931DC968161D}" presName="connTx" presStyleLbl="parChTrans1D2" presStyleIdx="3" presStyleCnt="5"/>
      <dgm:spPr/>
      <dgm:t>
        <a:bodyPr/>
        <a:lstStyle/>
        <a:p>
          <a:endParaRPr lang="en-GB"/>
        </a:p>
      </dgm:t>
    </dgm:pt>
    <dgm:pt modelId="{7E4BB8AA-E5D2-4E55-BB2D-1AC8470D45B8}" type="pres">
      <dgm:prSet presAssocID="{675AB0A9-F93C-413A-9C7E-EAA077916D2D}" presName="root2" presStyleCnt="0"/>
      <dgm:spPr/>
    </dgm:pt>
    <dgm:pt modelId="{E1A66CD7-C85C-4BDE-A3CD-4F3AD1D9FD7B}" type="pres">
      <dgm:prSet presAssocID="{675AB0A9-F93C-413A-9C7E-EAA077916D2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4E4A89C-7F4C-40DB-8D98-53946B805E9B}" type="pres">
      <dgm:prSet presAssocID="{675AB0A9-F93C-413A-9C7E-EAA077916D2D}" presName="level3hierChild" presStyleCnt="0"/>
      <dgm:spPr/>
    </dgm:pt>
    <dgm:pt modelId="{88223ED2-301D-4625-8341-6F699FEE288E}" type="pres">
      <dgm:prSet presAssocID="{39152A51-F190-485A-ABD5-9BD0272A0931}" presName="conn2-1" presStyleLbl="parChTrans1D2" presStyleIdx="4" presStyleCnt="5"/>
      <dgm:spPr/>
      <dgm:t>
        <a:bodyPr/>
        <a:lstStyle/>
        <a:p>
          <a:endParaRPr lang="en-GB"/>
        </a:p>
      </dgm:t>
    </dgm:pt>
    <dgm:pt modelId="{5711CEFE-540F-4127-B780-27CA0440D6EE}" type="pres">
      <dgm:prSet presAssocID="{39152A51-F190-485A-ABD5-9BD0272A0931}" presName="connTx" presStyleLbl="parChTrans1D2" presStyleIdx="4" presStyleCnt="5"/>
      <dgm:spPr/>
      <dgm:t>
        <a:bodyPr/>
        <a:lstStyle/>
        <a:p>
          <a:endParaRPr lang="en-GB"/>
        </a:p>
      </dgm:t>
    </dgm:pt>
    <dgm:pt modelId="{4D087682-7A30-4E9B-BEAF-81CF8488CEC8}" type="pres">
      <dgm:prSet presAssocID="{1C87F9A2-F10E-4AA0-97F9-331C822843AC}" presName="root2" presStyleCnt="0"/>
      <dgm:spPr/>
    </dgm:pt>
    <dgm:pt modelId="{95029F71-79FB-4B11-97D7-E534E13BE9BC}" type="pres">
      <dgm:prSet presAssocID="{1C87F9A2-F10E-4AA0-97F9-331C822843AC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6368B9F-765E-4A35-946C-C8ABE8B7CBF1}" type="pres">
      <dgm:prSet presAssocID="{1C87F9A2-F10E-4AA0-97F9-331C822843AC}" presName="level3hierChild" presStyleCnt="0"/>
      <dgm:spPr/>
    </dgm:pt>
  </dgm:ptLst>
  <dgm:cxnLst>
    <dgm:cxn modelId="{0675DFE0-4AB5-4C8A-BFD4-F8159F3ECBE4}" type="presOf" srcId="{0DD442B7-B315-4984-B30D-F694196D71F8}" destId="{0BDF29A8-4867-4B3D-A9EF-778FBDB808E1}" srcOrd="0" destOrd="0" presId="urn:microsoft.com/office/officeart/2005/8/layout/hierarchy2"/>
    <dgm:cxn modelId="{FC4E12ED-72A7-4E36-A94E-7B04A8B3E287}" type="presOf" srcId="{1C87F9A2-F10E-4AA0-97F9-331C822843AC}" destId="{95029F71-79FB-4B11-97D7-E534E13BE9BC}" srcOrd="0" destOrd="0" presId="urn:microsoft.com/office/officeart/2005/8/layout/hierarchy2"/>
    <dgm:cxn modelId="{BFAF882E-7EAE-46D7-8DE5-1167D6322D8E}" type="presOf" srcId="{2D9FCB26-D8E8-44CC-89C1-931DC968161D}" destId="{E6E8E33B-0FB3-4ACA-8844-D81EA1E4C6AF}" srcOrd="1" destOrd="0" presId="urn:microsoft.com/office/officeart/2005/8/layout/hierarchy2"/>
    <dgm:cxn modelId="{6B9CDEE2-C61E-4383-B178-1FC74623AC73}" type="presOf" srcId="{129060B8-0DFB-4293-9FCE-10D77DE3A242}" destId="{1B4759A4-A37A-4741-99B2-C9625C3055C3}" srcOrd="0" destOrd="0" presId="urn:microsoft.com/office/officeart/2005/8/layout/hierarchy2"/>
    <dgm:cxn modelId="{9556D07C-32B9-43D8-BBCF-72D37CC6E7AC}" srcId="{E4E8C4F9-75EE-4E86-B434-FB8E02050D3A}" destId="{6183D90A-CD77-4EBE-B52C-0944A2575374}" srcOrd="0" destOrd="0" parTransId="{4F5F66B2-4D13-44A9-AC04-92A7A2994826}" sibTransId="{964D99D9-2E80-479E-BE6D-9C56EB2D9FFA}"/>
    <dgm:cxn modelId="{A7B91834-AEB3-4AD2-BF08-1B776803A60F}" srcId="{6183D90A-CD77-4EBE-B52C-0944A2575374}" destId="{0DD442B7-B315-4984-B30D-F694196D71F8}" srcOrd="2" destOrd="0" parTransId="{3D834BE3-9F77-4FF0-A250-5F9B79D336FC}" sibTransId="{FAC5EAD8-70FC-42F3-97D7-C79B1D0722EF}"/>
    <dgm:cxn modelId="{A3F28EA6-5BBF-47AD-B483-6D2A78C1F921}" srcId="{6183D90A-CD77-4EBE-B52C-0944A2575374}" destId="{1C87F9A2-F10E-4AA0-97F9-331C822843AC}" srcOrd="4" destOrd="0" parTransId="{39152A51-F190-485A-ABD5-9BD0272A0931}" sibTransId="{26F6B40B-0242-4E43-8BAF-C9ECD3477BE1}"/>
    <dgm:cxn modelId="{48CD4DD9-CF89-49C6-A7E8-5FE7D3EB7621}" type="presOf" srcId="{675AB0A9-F93C-413A-9C7E-EAA077916D2D}" destId="{E1A66CD7-C85C-4BDE-A3CD-4F3AD1D9FD7B}" srcOrd="0" destOrd="0" presId="urn:microsoft.com/office/officeart/2005/8/layout/hierarchy2"/>
    <dgm:cxn modelId="{9CB83DC1-4FF3-42B4-AADD-D77390679D73}" type="presOf" srcId="{A20EBD99-4F9B-4A31-99E4-0AFB009658B9}" destId="{B1B78EB6-5B51-4647-B635-5B644B0E9273}" srcOrd="1" destOrd="0" presId="urn:microsoft.com/office/officeart/2005/8/layout/hierarchy2"/>
    <dgm:cxn modelId="{A748F3C0-922C-4866-8ED6-AE98D5D20A7C}" srcId="{6183D90A-CD77-4EBE-B52C-0944A2575374}" destId="{129060B8-0DFB-4293-9FCE-10D77DE3A242}" srcOrd="1" destOrd="0" parTransId="{DADE87C5-0BC7-4057-AD07-0497566DD542}" sibTransId="{9F2293BA-4467-4D53-9459-DDFBA63BF239}"/>
    <dgm:cxn modelId="{F988BF55-7BC9-49CF-B41B-4B102DAF7ECB}" type="presOf" srcId="{6183D90A-CD77-4EBE-B52C-0944A2575374}" destId="{E70A55B0-A76C-433C-96EB-2675CBFEFAED}" srcOrd="0" destOrd="0" presId="urn:microsoft.com/office/officeart/2005/8/layout/hierarchy2"/>
    <dgm:cxn modelId="{565A1B95-1F77-4245-8CC2-EE248982C9E1}" srcId="{6183D90A-CD77-4EBE-B52C-0944A2575374}" destId="{4AF4C5D6-BE6D-49DC-B387-DEE03437825C}" srcOrd="0" destOrd="0" parTransId="{A20EBD99-4F9B-4A31-99E4-0AFB009658B9}" sibTransId="{9D7B4A78-7E37-4D49-B386-F63FAE76EB15}"/>
    <dgm:cxn modelId="{54BF8FA8-6A3C-4A20-B695-FFB96634982E}" type="presOf" srcId="{39152A51-F190-485A-ABD5-9BD0272A0931}" destId="{88223ED2-301D-4625-8341-6F699FEE288E}" srcOrd="0" destOrd="0" presId="urn:microsoft.com/office/officeart/2005/8/layout/hierarchy2"/>
    <dgm:cxn modelId="{C2CBCA32-C61B-4D05-B319-2A75955864D7}" type="presOf" srcId="{3D834BE3-9F77-4FF0-A250-5F9B79D336FC}" destId="{B0B7D763-35DA-45C1-8695-4F3143239303}" srcOrd="0" destOrd="0" presId="urn:microsoft.com/office/officeart/2005/8/layout/hierarchy2"/>
    <dgm:cxn modelId="{82EB170B-C797-4053-B5AA-EB608D9F995E}" type="presOf" srcId="{2D9FCB26-D8E8-44CC-89C1-931DC968161D}" destId="{879A1919-5B7F-4CBE-9056-3428F5CDF5CC}" srcOrd="0" destOrd="0" presId="urn:microsoft.com/office/officeart/2005/8/layout/hierarchy2"/>
    <dgm:cxn modelId="{CC300384-8474-482F-AC3F-6E9F6F3C4D7C}" type="presOf" srcId="{DADE87C5-0BC7-4057-AD07-0497566DD542}" destId="{580E1FC9-624A-40F8-9640-1B55C050C915}" srcOrd="0" destOrd="0" presId="urn:microsoft.com/office/officeart/2005/8/layout/hierarchy2"/>
    <dgm:cxn modelId="{5ED3A432-CCB1-4CEC-B77D-DBA16C541560}" type="presOf" srcId="{A20EBD99-4F9B-4A31-99E4-0AFB009658B9}" destId="{BE14DABB-0C76-4B6E-BCD7-AA695F25FFB0}" srcOrd="0" destOrd="0" presId="urn:microsoft.com/office/officeart/2005/8/layout/hierarchy2"/>
    <dgm:cxn modelId="{9AFC1612-7C9E-4005-9C7D-CE0BF7D4FDAD}" type="presOf" srcId="{3D834BE3-9F77-4FF0-A250-5F9B79D336FC}" destId="{6FBFB5D9-526E-451F-AAE5-9F0366EB61F4}" srcOrd="1" destOrd="0" presId="urn:microsoft.com/office/officeart/2005/8/layout/hierarchy2"/>
    <dgm:cxn modelId="{32043B10-669F-43BC-82A9-E86CC7DECEC8}" type="presOf" srcId="{E4E8C4F9-75EE-4E86-B434-FB8E02050D3A}" destId="{8A6C3064-392C-493E-B972-1B883C250E8D}" srcOrd="0" destOrd="0" presId="urn:microsoft.com/office/officeart/2005/8/layout/hierarchy2"/>
    <dgm:cxn modelId="{459C4306-4B11-4D74-9A04-51EEC45D4B44}" srcId="{6183D90A-CD77-4EBE-B52C-0944A2575374}" destId="{675AB0A9-F93C-413A-9C7E-EAA077916D2D}" srcOrd="3" destOrd="0" parTransId="{2D9FCB26-D8E8-44CC-89C1-931DC968161D}" sibTransId="{17F40861-B539-48D5-9033-9FDF5D291311}"/>
    <dgm:cxn modelId="{40B42315-0079-42ED-B7E4-A5FA54805F7F}" type="presOf" srcId="{DADE87C5-0BC7-4057-AD07-0497566DD542}" destId="{3893BF34-D20E-4253-AC62-3ABB3F8D4FAC}" srcOrd="1" destOrd="0" presId="urn:microsoft.com/office/officeart/2005/8/layout/hierarchy2"/>
    <dgm:cxn modelId="{D57CA340-9D51-478E-A017-E69776FEABD8}" type="presOf" srcId="{39152A51-F190-485A-ABD5-9BD0272A0931}" destId="{5711CEFE-540F-4127-B780-27CA0440D6EE}" srcOrd="1" destOrd="0" presId="urn:microsoft.com/office/officeart/2005/8/layout/hierarchy2"/>
    <dgm:cxn modelId="{E16F7082-74EE-4803-AD08-3331CA8DCEB5}" type="presOf" srcId="{4AF4C5D6-BE6D-49DC-B387-DEE03437825C}" destId="{A3B8B083-89EC-460C-8851-B252A3BD7E2D}" srcOrd="0" destOrd="0" presId="urn:microsoft.com/office/officeart/2005/8/layout/hierarchy2"/>
    <dgm:cxn modelId="{F5D31036-8368-4456-919E-FD31955F4695}" type="presParOf" srcId="{8A6C3064-392C-493E-B972-1B883C250E8D}" destId="{25306A8B-E5A9-4ABD-9A3F-422E9A918272}" srcOrd="0" destOrd="0" presId="urn:microsoft.com/office/officeart/2005/8/layout/hierarchy2"/>
    <dgm:cxn modelId="{1E89A00B-E62A-4A8C-8E59-1737B035CC4F}" type="presParOf" srcId="{25306A8B-E5A9-4ABD-9A3F-422E9A918272}" destId="{E70A55B0-A76C-433C-96EB-2675CBFEFAED}" srcOrd="0" destOrd="0" presId="urn:microsoft.com/office/officeart/2005/8/layout/hierarchy2"/>
    <dgm:cxn modelId="{776576C1-35D6-4BD1-B82A-B994883E11A9}" type="presParOf" srcId="{25306A8B-E5A9-4ABD-9A3F-422E9A918272}" destId="{8BFE7A80-F9D9-45DE-B06A-92D56184543D}" srcOrd="1" destOrd="0" presId="urn:microsoft.com/office/officeart/2005/8/layout/hierarchy2"/>
    <dgm:cxn modelId="{810F1F1A-2CF6-427C-9B18-8F2B19430821}" type="presParOf" srcId="{8BFE7A80-F9D9-45DE-B06A-92D56184543D}" destId="{BE14DABB-0C76-4B6E-BCD7-AA695F25FFB0}" srcOrd="0" destOrd="0" presId="urn:microsoft.com/office/officeart/2005/8/layout/hierarchy2"/>
    <dgm:cxn modelId="{670ABBD1-B09D-474B-ACD1-D24CB8ABD554}" type="presParOf" srcId="{BE14DABB-0C76-4B6E-BCD7-AA695F25FFB0}" destId="{B1B78EB6-5B51-4647-B635-5B644B0E9273}" srcOrd="0" destOrd="0" presId="urn:microsoft.com/office/officeart/2005/8/layout/hierarchy2"/>
    <dgm:cxn modelId="{A346F290-79E4-434C-A92A-461581085BD1}" type="presParOf" srcId="{8BFE7A80-F9D9-45DE-B06A-92D56184543D}" destId="{B7A6D29F-718F-43C3-852D-B4E987A85166}" srcOrd="1" destOrd="0" presId="urn:microsoft.com/office/officeart/2005/8/layout/hierarchy2"/>
    <dgm:cxn modelId="{7C7C9461-E030-4950-8C97-564614628D57}" type="presParOf" srcId="{B7A6D29F-718F-43C3-852D-B4E987A85166}" destId="{A3B8B083-89EC-460C-8851-B252A3BD7E2D}" srcOrd="0" destOrd="0" presId="urn:microsoft.com/office/officeart/2005/8/layout/hierarchy2"/>
    <dgm:cxn modelId="{814C1A2D-EB56-45AC-B9D9-4460AF16D531}" type="presParOf" srcId="{B7A6D29F-718F-43C3-852D-B4E987A85166}" destId="{5EC18C64-1146-4B48-9375-70EE7AC23EDD}" srcOrd="1" destOrd="0" presId="urn:microsoft.com/office/officeart/2005/8/layout/hierarchy2"/>
    <dgm:cxn modelId="{CDF238B5-8EBD-4AFA-891D-7716423B9238}" type="presParOf" srcId="{8BFE7A80-F9D9-45DE-B06A-92D56184543D}" destId="{580E1FC9-624A-40F8-9640-1B55C050C915}" srcOrd="2" destOrd="0" presId="urn:microsoft.com/office/officeart/2005/8/layout/hierarchy2"/>
    <dgm:cxn modelId="{CAC89C22-6C33-423C-AF09-3BD0D4B01815}" type="presParOf" srcId="{580E1FC9-624A-40F8-9640-1B55C050C915}" destId="{3893BF34-D20E-4253-AC62-3ABB3F8D4FAC}" srcOrd="0" destOrd="0" presId="urn:microsoft.com/office/officeart/2005/8/layout/hierarchy2"/>
    <dgm:cxn modelId="{6A598941-A15A-461C-8907-B47EEF86F8CE}" type="presParOf" srcId="{8BFE7A80-F9D9-45DE-B06A-92D56184543D}" destId="{71D52BB7-F24B-4905-9D16-4C279A9DAFB9}" srcOrd="3" destOrd="0" presId="urn:microsoft.com/office/officeart/2005/8/layout/hierarchy2"/>
    <dgm:cxn modelId="{1DD472D8-4E40-4433-90E6-BE0D508661FE}" type="presParOf" srcId="{71D52BB7-F24B-4905-9D16-4C279A9DAFB9}" destId="{1B4759A4-A37A-4741-99B2-C9625C3055C3}" srcOrd="0" destOrd="0" presId="urn:microsoft.com/office/officeart/2005/8/layout/hierarchy2"/>
    <dgm:cxn modelId="{A596DDF5-E2EE-4272-BDD7-EDA26F9C0947}" type="presParOf" srcId="{71D52BB7-F24B-4905-9D16-4C279A9DAFB9}" destId="{8CCCDABE-DC7C-4912-8DC2-C4147EE75F5D}" srcOrd="1" destOrd="0" presId="urn:microsoft.com/office/officeart/2005/8/layout/hierarchy2"/>
    <dgm:cxn modelId="{2A2956C4-8F3C-444A-A0D6-04F83D953834}" type="presParOf" srcId="{8BFE7A80-F9D9-45DE-B06A-92D56184543D}" destId="{B0B7D763-35DA-45C1-8695-4F3143239303}" srcOrd="4" destOrd="0" presId="urn:microsoft.com/office/officeart/2005/8/layout/hierarchy2"/>
    <dgm:cxn modelId="{9C648791-0A5B-42B8-85A7-A9F1B8C77C1D}" type="presParOf" srcId="{B0B7D763-35DA-45C1-8695-4F3143239303}" destId="{6FBFB5D9-526E-451F-AAE5-9F0366EB61F4}" srcOrd="0" destOrd="0" presId="urn:microsoft.com/office/officeart/2005/8/layout/hierarchy2"/>
    <dgm:cxn modelId="{A545CBC0-2D6B-4E43-954D-B30CB96067EA}" type="presParOf" srcId="{8BFE7A80-F9D9-45DE-B06A-92D56184543D}" destId="{CFCF4B02-3EE4-4CED-BD6F-EF055CD3589A}" srcOrd="5" destOrd="0" presId="urn:microsoft.com/office/officeart/2005/8/layout/hierarchy2"/>
    <dgm:cxn modelId="{7E788A3E-3657-42A7-9F9E-2E7B515C5842}" type="presParOf" srcId="{CFCF4B02-3EE4-4CED-BD6F-EF055CD3589A}" destId="{0BDF29A8-4867-4B3D-A9EF-778FBDB808E1}" srcOrd="0" destOrd="0" presId="urn:microsoft.com/office/officeart/2005/8/layout/hierarchy2"/>
    <dgm:cxn modelId="{E9E22720-F192-48CC-B41E-A9193E12FCFC}" type="presParOf" srcId="{CFCF4B02-3EE4-4CED-BD6F-EF055CD3589A}" destId="{B8E475C3-8010-41FE-A381-2B8A7D3789E9}" srcOrd="1" destOrd="0" presId="urn:microsoft.com/office/officeart/2005/8/layout/hierarchy2"/>
    <dgm:cxn modelId="{AAB2C5D3-626C-4C29-A916-6DBE4F7316C8}" type="presParOf" srcId="{8BFE7A80-F9D9-45DE-B06A-92D56184543D}" destId="{879A1919-5B7F-4CBE-9056-3428F5CDF5CC}" srcOrd="6" destOrd="0" presId="urn:microsoft.com/office/officeart/2005/8/layout/hierarchy2"/>
    <dgm:cxn modelId="{96185A70-CD37-46BD-B0E3-C18BE82DED22}" type="presParOf" srcId="{879A1919-5B7F-4CBE-9056-3428F5CDF5CC}" destId="{E6E8E33B-0FB3-4ACA-8844-D81EA1E4C6AF}" srcOrd="0" destOrd="0" presId="urn:microsoft.com/office/officeart/2005/8/layout/hierarchy2"/>
    <dgm:cxn modelId="{25989AFF-84D1-4E60-8A00-EFC40DF3BDC8}" type="presParOf" srcId="{8BFE7A80-F9D9-45DE-B06A-92D56184543D}" destId="{7E4BB8AA-E5D2-4E55-BB2D-1AC8470D45B8}" srcOrd="7" destOrd="0" presId="urn:microsoft.com/office/officeart/2005/8/layout/hierarchy2"/>
    <dgm:cxn modelId="{B5AEA456-8699-4EAC-8769-679A36CF79A2}" type="presParOf" srcId="{7E4BB8AA-E5D2-4E55-BB2D-1AC8470D45B8}" destId="{E1A66CD7-C85C-4BDE-A3CD-4F3AD1D9FD7B}" srcOrd="0" destOrd="0" presId="urn:microsoft.com/office/officeart/2005/8/layout/hierarchy2"/>
    <dgm:cxn modelId="{83B3523F-3305-436D-AF41-774EE6E40F8E}" type="presParOf" srcId="{7E4BB8AA-E5D2-4E55-BB2D-1AC8470D45B8}" destId="{64E4A89C-7F4C-40DB-8D98-53946B805E9B}" srcOrd="1" destOrd="0" presId="urn:microsoft.com/office/officeart/2005/8/layout/hierarchy2"/>
    <dgm:cxn modelId="{3F4B7ECE-E73B-47CE-8217-1CCF835C35EA}" type="presParOf" srcId="{8BFE7A80-F9D9-45DE-B06A-92D56184543D}" destId="{88223ED2-301D-4625-8341-6F699FEE288E}" srcOrd="8" destOrd="0" presId="urn:microsoft.com/office/officeart/2005/8/layout/hierarchy2"/>
    <dgm:cxn modelId="{8A9B2587-18EB-4816-A747-BAF99C973107}" type="presParOf" srcId="{88223ED2-301D-4625-8341-6F699FEE288E}" destId="{5711CEFE-540F-4127-B780-27CA0440D6EE}" srcOrd="0" destOrd="0" presId="urn:microsoft.com/office/officeart/2005/8/layout/hierarchy2"/>
    <dgm:cxn modelId="{6B47F92B-401A-4DC1-91D4-0D61590AC236}" type="presParOf" srcId="{8BFE7A80-F9D9-45DE-B06A-92D56184543D}" destId="{4D087682-7A30-4E9B-BEAF-81CF8488CEC8}" srcOrd="9" destOrd="0" presId="urn:microsoft.com/office/officeart/2005/8/layout/hierarchy2"/>
    <dgm:cxn modelId="{6D18C14D-175C-4E5A-A8FB-30FEC4315441}" type="presParOf" srcId="{4D087682-7A30-4E9B-BEAF-81CF8488CEC8}" destId="{95029F71-79FB-4B11-97D7-E534E13BE9BC}" srcOrd="0" destOrd="0" presId="urn:microsoft.com/office/officeart/2005/8/layout/hierarchy2"/>
    <dgm:cxn modelId="{C1666AEF-7964-450E-910F-B017285BF7B6}" type="presParOf" srcId="{4D087682-7A30-4E9B-BEAF-81CF8488CEC8}" destId="{F6368B9F-765E-4A35-946C-C8ABE8B7CB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A13D80-1D1D-4676-84C4-A173AAF6823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1F0C9-07D1-4978-BFF5-62B05488BD9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Lack of unified and global standards and certification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7743CD9C-6EA3-42E1-8165-25A0CD3E408F}" type="parTrans" cxnId="{4394B84E-5733-4DB9-B640-55FA22ED63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64665EAD-6051-4D5A-B5D4-0B684A121222}" type="sibTrans" cxnId="{4394B84E-5733-4DB9-B640-55FA22ED639A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BDD18201-B49C-4424-9B61-39A29976B1E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Financial Constraints for the Islamic tourism industry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BB5A6622-A36E-4585-BD79-867D8CFD108D}" type="parTrans" cxnId="{98B95810-BD9C-447F-8A2D-F0B9AC7613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2CAE222E-8281-4A49-955A-71A689EB40EF}" type="sibTrans" cxnId="{98B95810-BD9C-447F-8A2D-F0B9AC76133E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93254530-A8B1-4DB8-893D-C3FDBBD3C9B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Gender related issues</a:t>
          </a:r>
          <a:r>
            <a:rPr lang="en-GB" sz="1800" b="1" dirty="0" smtClean="0">
              <a:solidFill>
                <a:schemeClr val="tx1"/>
              </a:solidFill>
              <a:latin typeface="Palatino Linotype" pitchFamily="18" charset="0"/>
            </a:rPr>
            <a:t>: </a:t>
          </a:r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female employment in tourism sector </a:t>
          </a:r>
          <a:endParaRPr lang="en-US" sz="1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AC681B27-BAB1-46D1-9CFE-D8C9878AF058}" type="parTrans" cxnId="{5341E26B-6280-4432-8617-7867EA1CF69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58247169-5805-4262-A660-CD9317F86CFD}" type="sibTrans" cxnId="{5341E26B-6280-4432-8617-7867EA1CF69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Palatino Linotype" pitchFamily="18" charset="0"/>
          </a:endParaRPr>
        </a:p>
      </dgm:t>
    </dgm:pt>
    <dgm:pt modelId="{188200F2-9F64-45F0-8009-3EB5C71F312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  <a:latin typeface="Palatino Linotype" pitchFamily="18" charset="0"/>
            </a:rPr>
            <a:t>Differences in the influence of Islamic values and beliefs</a:t>
          </a:r>
          <a:endParaRPr lang="en-US" sz="18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90B66115-32E5-43AA-BEC1-33DDCFA3A5A2}" type="parTrans" cxnId="{A667F179-6582-429A-9FD9-D3012F28D1BF}">
      <dgm:prSet/>
      <dgm:spPr/>
      <dgm:t>
        <a:bodyPr/>
        <a:lstStyle/>
        <a:p>
          <a:endParaRPr lang="en-GB" sz="1600"/>
        </a:p>
      </dgm:t>
    </dgm:pt>
    <dgm:pt modelId="{B3AE3CB1-8F8A-4EE0-84F8-587DEC69C6FF}" type="sibTrans" cxnId="{A667F179-6582-429A-9FD9-D3012F28D1BF}">
      <dgm:prSet/>
      <dgm:spPr/>
      <dgm:t>
        <a:bodyPr/>
        <a:lstStyle/>
        <a:p>
          <a:endParaRPr lang="en-GB" sz="1600"/>
        </a:p>
      </dgm:t>
    </dgm:pt>
    <dgm:pt modelId="{4AD9C7AA-CAAD-4F48-AA2F-66E8A762F8BF}" type="pres">
      <dgm:prSet presAssocID="{CFA13D80-1D1D-4676-84C4-A173AAF682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BF75E4-729B-4922-9102-1FB8F5597D86}" type="pres">
      <dgm:prSet presAssocID="{CFA13D80-1D1D-4676-84C4-A173AAF6823F}" presName="axisShape" presStyleLbl="bgShp" presStyleIdx="0" presStyleCnt="1" custScaleX="118571" custScaleY="82857"/>
      <dgm:spPr/>
    </dgm:pt>
    <dgm:pt modelId="{48126B69-6C72-480A-9F6B-00614CBF3794}" type="pres">
      <dgm:prSet presAssocID="{CFA13D80-1D1D-4676-84C4-A173AAF6823F}" presName="rect1" presStyleLbl="node1" presStyleIdx="0" presStyleCnt="4" custScaleX="135715" custScaleY="68601" custLinFactNeighborX="-14315" custLinFactNeighborY="1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567929-2366-4302-8D90-AC7EB8AD7F06}" type="pres">
      <dgm:prSet presAssocID="{CFA13D80-1D1D-4676-84C4-A173AAF6823F}" presName="rect2" presStyleLbl="node1" presStyleIdx="1" presStyleCnt="4" custScaleX="143215" custScaleY="68601" custLinFactNeighborX="18215" custLinFactNeighborY="1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C134A6-187E-4BAF-A326-A5E5FD2D4283}" type="pres">
      <dgm:prSet presAssocID="{CFA13D80-1D1D-4676-84C4-A173AAF6823F}" presName="rect3" presStyleLbl="node1" presStyleIdx="2" presStyleCnt="4" custScaleX="135714" custScaleY="71429" custLinFactNeighborX="-18036" custLinFactNeighborY="-12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B7FAC-0E61-4F46-B676-5EF07B00A535}" type="pres">
      <dgm:prSet presAssocID="{CFA13D80-1D1D-4676-84C4-A173AAF6823F}" presName="rect4" presStyleLbl="node1" presStyleIdx="3" presStyleCnt="4" custScaleX="142858" custScaleY="71430" custLinFactNeighborX="18036" custLinFactNeighborY="-123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DFE62DA-5AF9-4E56-ABA7-1E2C1D7FC95E}" type="presOf" srcId="{CFA13D80-1D1D-4676-84C4-A173AAF6823F}" destId="{4AD9C7AA-CAAD-4F48-AA2F-66E8A762F8BF}" srcOrd="0" destOrd="0" presId="urn:microsoft.com/office/officeart/2005/8/layout/matrix2"/>
    <dgm:cxn modelId="{2E85B7A1-DEB4-4FDF-9DC9-6AC04626CA17}" type="presOf" srcId="{3301F0C9-07D1-4978-BFF5-62B05488BD9A}" destId="{48126B69-6C72-480A-9F6B-00614CBF3794}" srcOrd="0" destOrd="0" presId="urn:microsoft.com/office/officeart/2005/8/layout/matrix2"/>
    <dgm:cxn modelId="{98B95810-BD9C-447F-8A2D-F0B9AC76133E}" srcId="{CFA13D80-1D1D-4676-84C4-A173AAF6823F}" destId="{BDD18201-B49C-4424-9B61-39A29976B1E3}" srcOrd="1" destOrd="0" parTransId="{BB5A6622-A36E-4585-BD79-867D8CFD108D}" sibTransId="{2CAE222E-8281-4A49-955A-71A689EB40EF}"/>
    <dgm:cxn modelId="{A667F179-6582-429A-9FD9-D3012F28D1BF}" srcId="{CFA13D80-1D1D-4676-84C4-A173AAF6823F}" destId="{188200F2-9F64-45F0-8009-3EB5C71F3128}" srcOrd="3" destOrd="0" parTransId="{90B66115-32E5-43AA-BEC1-33DDCFA3A5A2}" sibTransId="{B3AE3CB1-8F8A-4EE0-84F8-587DEC69C6FF}"/>
    <dgm:cxn modelId="{C2D64BAF-2DB7-4EEA-BF6F-09296115241B}" type="presOf" srcId="{93254530-A8B1-4DB8-893D-C3FDBBD3C9B0}" destId="{AFC134A6-187E-4BAF-A326-A5E5FD2D4283}" srcOrd="0" destOrd="0" presId="urn:microsoft.com/office/officeart/2005/8/layout/matrix2"/>
    <dgm:cxn modelId="{4394B84E-5733-4DB9-B640-55FA22ED639A}" srcId="{CFA13D80-1D1D-4676-84C4-A173AAF6823F}" destId="{3301F0C9-07D1-4978-BFF5-62B05488BD9A}" srcOrd="0" destOrd="0" parTransId="{7743CD9C-6EA3-42E1-8165-25A0CD3E408F}" sibTransId="{64665EAD-6051-4D5A-B5D4-0B684A121222}"/>
    <dgm:cxn modelId="{5341E26B-6280-4432-8617-7867EA1CF697}" srcId="{CFA13D80-1D1D-4676-84C4-A173AAF6823F}" destId="{93254530-A8B1-4DB8-893D-C3FDBBD3C9B0}" srcOrd="2" destOrd="0" parTransId="{AC681B27-BAB1-46D1-9CFE-D8C9878AF058}" sibTransId="{58247169-5805-4262-A660-CD9317F86CFD}"/>
    <dgm:cxn modelId="{16B552F8-370F-42AC-BF4C-45EE114CC1BD}" type="presOf" srcId="{188200F2-9F64-45F0-8009-3EB5C71F3128}" destId="{E30B7FAC-0E61-4F46-B676-5EF07B00A535}" srcOrd="0" destOrd="0" presId="urn:microsoft.com/office/officeart/2005/8/layout/matrix2"/>
    <dgm:cxn modelId="{3FB45B56-8874-4F4A-B790-0300567936B6}" type="presOf" srcId="{BDD18201-B49C-4424-9B61-39A29976B1E3}" destId="{AB567929-2366-4302-8D90-AC7EB8AD7F06}" srcOrd="0" destOrd="0" presId="urn:microsoft.com/office/officeart/2005/8/layout/matrix2"/>
    <dgm:cxn modelId="{29B86F22-1959-4849-AE54-8D5791894654}" type="presParOf" srcId="{4AD9C7AA-CAAD-4F48-AA2F-66E8A762F8BF}" destId="{F8BF75E4-729B-4922-9102-1FB8F5597D86}" srcOrd="0" destOrd="0" presId="urn:microsoft.com/office/officeart/2005/8/layout/matrix2"/>
    <dgm:cxn modelId="{C6EBCFE7-3508-4F25-8CD9-C6BF00A4E255}" type="presParOf" srcId="{4AD9C7AA-CAAD-4F48-AA2F-66E8A762F8BF}" destId="{48126B69-6C72-480A-9F6B-00614CBF3794}" srcOrd="1" destOrd="0" presId="urn:microsoft.com/office/officeart/2005/8/layout/matrix2"/>
    <dgm:cxn modelId="{DA6FB60C-1F93-424B-B9D1-79B2440A993D}" type="presParOf" srcId="{4AD9C7AA-CAAD-4F48-AA2F-66E8A762F8BF}" destId="{AB567929-2366-4302-8D90-AC7EB8AD7F06}" srcOrd="2" destOrd="0" presId="urn:microsoft.com/office/officeart/2005/8/layout/matrix2"/>
    <dgm:cxn modelId="{26A20A37-C6A2-45B1-8C20-4CD87ECA68C3}" type="presParOf" srcId="{4AD9C7AA-CAAD-4F48-AA2F-66E8A762F8BF}" destId="{AFC134A6-187E-4BAF-A326-A5E5FD2D4283}" srcOrd="3" destOrd="0" presId="urn:microsoft.com/office/officeart/2005/8/layout/matrix2"/>
    <dgm:cxn modelId="{FD4D3937-6D5E-40AE-931B-83BDAFD57439}" type="presParOf" srcId="{4AD9C7AA-CAAD-4F48-AA2F-66E8A762F8BF}" destId="{E30B7FAC-0E61-4F46-B676-5EF07B00A535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13D80-1D1D-4676-84C4-A173AAF6823F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D18201-B49C-4424-9B61-39A29976B1E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tx1"/>
              </a:solidFill>
              <a:latin typeface="Palatino Linotype" pitchFamily="18" charset="0"/>
            </a:rPr>
            <a:t>Potential for economic growth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BB5A6622-A36E-4585-BD79-867D8CFD108D}" type="parTrans" cxnId="{98B95810-BD9C-447F-8A2D-F0B9AC76133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2CAE222E-8281-4A49-955A-71A689EB40EF}" type="sibTrans" cxnId="{98B95810-BD9C-447F-8A2D-F0B9AC76133E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93254530-A8B1-4DB8-893D-C3FDBBD3C9B0}">
      <dgm:prSet custT="1"/>
      <dgm:spPr/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Palatino Linotype" pitchFamily="18" charset="0"/>
            </a:rPr>
            <a:t>Innovative tourism products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AC681B27-BAB1-46D1-9CFE-D8C9878AF058}" type="parTrans" cxnId="{5341E26B-6280-4432-8617-7867EA1CF6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58247169-5805-4262-A660-CD9317F86CFD}" type="sibTrans" cxnId="{5341E26B-6280-4432-8617-7867EA1CF697}">
      <dgm:prSet/>
      <dgm:spPr/>
      <dgm:t>
        <a:bodyPr/>
        <a:lstStyle/>
        <a:p>
          <a:endParaRPr lang="en-US" sz="2000">
            <a:solidFill>
              <a:schemeClr val="tx1"/>
            </a:solidFill>
            <a:latin typeface="Palatino Linotype" pitchFamily="18" charset="0"/>
          </a:endParaRPr>
        </a:p>
      </dgm:t>
    </dgm:pt>
    <dgm:pt modelId="{188200F2-9F64-45F0-8009-3EB5C71F3128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n-GB" sz="2400" b="1" dirty="0" smtClean="0">
              <a:solidFill>
                <a:schemeClr val="tx1"/>
              </a:solidFill>
              <a:latin typeface="Palatino Linotype" pitchFamily="18" charset="0"/>
            </a:rPr>
            <a:t>Social media for marketing</a:t>
          </a:r>
          <a:endParaRPr lang="en-US" sz="2400" b="1" dirty="0">
            <a:solidFill>
              <a:schemeClr val="tx1"/>
            </a:solidFill>
            <a:latin typeface="Palatino Linotype" pitchFamily="18" charset="0"/>
          </a:endParaRPr>
        </a:p>
      </dgm:t>
    </dgm:pt>
    <dgm:pt modelId="{90B66115-32E5-43AA-BEC1-33DDCFA3A5A2}" type="parTrans" cxnId="{A667F179-6582-429A-9FD9-D3012F28D1BF}">
      <dgm:prSet/>
      <dgm:spPr/>
      <dgm:t>
        <a:bodyPr/>
        <a:lstStyle/>
        <a:p>
          <a:endParaRPr lang="en-GB" sz="2000"/>
        </a:p>
      </dgm:t>
    </dgm:pt>
    <dgm:pt modelId="{B3AE3CB1-8F8A-4EE0-84F8-587DEC69C6FF}" type="sibTrans" cxnId="{A667F179-6582-429A-9FD9-D3012F28D1BF}">
      <dgm:prSet/>
      <dgm:spPr/>
      <dgm:t>
        <a:bodyPr/>
        <a:lstStyle/>
        <a:p>
          <a:endParaRPr lang="en-GB" sz="2000"/>
        </a:p>
      </dgm:t>
    </dgm:pt>
    <dgm:pt modelId="{8F73B810-CF6D-4660-A90B-2F03CA753216}" type="pres">
      <dgm:prSet presAssocID="{CFA13D80-1D1D-4676-84C4-A173AAF6823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918B2E-30B0-49BB-9991-C08F4314108C}" type="pres">
      <dgm:prSet presAssocID="{CFA13D80-1D1D-4676-84C4-A173AAF6823F}" presName="wedge1" presStyleLbl="node1" presStyleIdx="0" presStyleCnt="3"/>
      <dgm:spPr/>
      <dgm:t>
        <a:bodyPr/>
        <a:lstStyle/>
        <a:p>
          <a:endParaRPr lang="en-GB"/>
        </a:p>
      </dgm:t>
    </dgm:pt>
    <dgm:pt modelId="{943369EF-CEC4-4FDA-9CDB-B89A766ABF19}" type="pres">
      <dgm:prSet presAssocID="{CFA13D80-1D1D-4676-84C4-A173AAF6823F}" presName="dummy1a" presStyleCnt="0"/>
      <dgm:spPr/>
      <dgm:t>
        <a:bodyPr/>
        <a:lstStyle/>
        <a:p>
          <a:endParaRPr lang="en-GB"/>
        </a:p>
      </dgm:t>
    </dgm:pt>
    <dgm:pt modelId="{C0AC3D12-21C7-4CF2-AB9E-D062ECEBFCAE}" type="pres">
      <dgm:prSet presAssocID="{CFA13D80-1D1D-4676-84C4-A173AAF6823F}" presName="dummy1b" presStyleCnt="0"/>
      <dgm:spPr/>
      <dgm:t>
        <a:bodyPr/>
        <a:lstStyle/>
        <a:p>
          <a:endParaRPr lang="en-GB"/>
        </a:p>
      </dgm:t>
    </dgm:pt>
    <dgm:pt modelId="{88E5EC40-5CE8-4D15-BFB1-7C6C8272C387}" type="pres">
      <dgm:prSet presAssocID="{CFA13D80-1D1D-4676-84C4-A173AAF682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350FBC-4514-488C-B3A2-57CFC68E9926}" type="pres">
      <dgm:prSet presAssocID="{CFA13D80-1D1D-4676-84C4-A173AAF6823F}" presName="wedge2" presStyleLbl="node1" presStyleIdx="1" presStyleCnt="3"/>
      <dgm:spPr/>
      <dgm:t>
        <a:bodyPr/>
        <a:lstStyle/>
        <a:p>
          <a:endParaRPr lang="en-GB"/>
        </a:p>
      </dgm:t>
    </dgm:pt>
    <dgm:pt modelId="{E2086749-634B-42C9-935A-14C020F57957}" type="pres">
      <dgm:prSet presAssocID="{CFA13D80-1D1D-4676-84C4-A173AAF6823F}" presName="dummy2a" presStyleCnt="0"/>
      <dgm:spPr/>
      <dgm:t>
        <a:bodyPr/>
        <a:lstStyle/>
        <a:p>
          <a:endParaRPr lang="en-GB"/>
        </a:p>
      </dgm:t>
    </dgm:pt>
    <dgm:pt modelId="{D63CD7A6-AEA0-42ED-AD67-CBFC3F628119}" type="pres">
      <dgm:prSet presAssocID="{CFA13D80-1D1D-4676-84C4-A173AAF6823F}" presName="dummy2b" presStyleCnt="0"/>
      <dgm:spPr/>
      <dgm:t>
        <a:bodyPr/>
        <a:lstStyle/>
        <a:p>
          <a:endParaRPr lang="en-GB"/>
        </a:p>
      </dgm:t>
    </dgm:pt>
    <dgm:pt modelId="{DE3A7220-BF8A-459A-B182-F6DBE3F305AF}" type="pres">
      <dgm:prSet presAssocID="{CFA13D80-1D1D-4676-84C4-A173AAF682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618D9D-4A5A-459C-B444-097B0CECFC4D}" type="pres">
      <dgm:prSet presAssocID="{CFA13D80-1D1D-4676-84C4-A173AAF6823F}" presName="wedge3" presStyleLbl="node1" presStyleIdx="2" presStyleCnt="3"/>
      <dgm:spPr/>
      <dgm:t>
        <a:bodyPr/>
        <a:lstStyle/>
        <a:p>
          <a:endParaRPr lang="en-GB"/>
        </a:p>
      </dgm:t>
    </dgm:pt>
    <dgm:pt modelId="{9D650C7A-F4DE-4A72-8057-3D6D66F47922}" type="pres">
      <dgm:prSet presAssocID="{CFA13D80-1D1D-4676-84C4-A173AAF6823F}" presName="dummy3a" presStyleCnt="0"/>
      <dgm:spPr/>
      <dgm:t>
        <a:bodyPr/>
        <a:lstStyle/>
        <a:p>
          <a:endParaRPr lang="en-GB"/>
        </a:p>
      </dgm:t>
    </dgm:pt>
    <dgm:pt modelId="{C9D53966-2FB9-4B21-AC96-78A529012FE2}" type="pres">
      <dgm:prSet presAssocID="{CFA13D80-1D1D-4676-84C4-A173AAF6823F}" presName="dummy3b" presStyleCnt="0"/>
      <dgm:spPr/>
      <dgm:t>
        <a:bodyPr/>
        <a:lstStyle/>
        <a:p>
          <a:endParaRPr lang="en-GB"/>
        </a:p>
      </dgm:t>
    </dgm:pt>
    <dgm:pt modelId="{1D1B1B6E-9E38-4940-839F-6D6011BB83CF}" type="pres">
      <dgm:prSet presAssocID="{CFA13D80-1D1D-4676-84C4-A173AAF682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C8ADF5-6553-4156-9A72-E804DA1E0118}" type="pres">
      <dgm:prSet presAssocID="{2CAE222E-8281-4A49-955A-71A689EB40EF}" presName="arrowWedge1" presStyleLbl="fgSibTrans2D1" presStyleIdx="0" presStyleCnt="3"/>
      <dgm:spPr/>
      <dgm:t>
        <a:bodyPr/>
        <a:lstStyle/>
        <a:p>
          <a:endParaRPr lang="en-GB"/>
        </a:p>
      </dgm:t>
    </dgm:pt>
    <dgm:pt modelId="{1133E5E5-8472-489A-B82D-8ACE7E601BED}" type="pres">
      <dgm:prSet presAssocID="{58247169-5805-4262-A660-CD9317F86CFD}" presName="arrowWedge2" presStyleLbl="fgSibTrans2D1" presStyleIdx="1" presStyleCnt="3"/>
      <dgm:spPr/>
      <dgm:t>
        <a:bodyPr/>
        <a:lstStyle/>
        <a:p>
          <a:endParaRPr lang="en-GB"/>
        </a:p>
      </dgm:t>
    </dgm:pt>
    <dgm:pt modelId="{1E29BCAB-419B-4965-92AE-94BA4C8220A3}" type="pres">
      <dgm:prSet presAssocID="{B3AE3CB1-8F8A-4EE0-84F8-587DEC69C6FF}" presName="arrowWedge3" presStyleLbl="fgSibTrans2D1" presStyleIdx="2" presStyleCnt="3"/>
      <dgm:spPr>
        <a:solidFill>
          <a:srgbClr val="FFC000"/>
        </a:solidFill>
      </dgm:spPr>
      <dgm:t>
        <a:bodyPr/>
        <a:lstStyle/>
        <a:p>
          <a:endParaRPr lang="en-GB"/>
        </a:p>
      </dgm:t>
    </dgm:pt>
  </dgm:ptLst>
  <dgm:cxnLst>
    <dgm:cxn modelId="{1EBBFB52-43FD-40E6-8654-E130FDEF6E72}" type="presOf" srcId="{188200F2-9F64-45F0-8009-3EB5C71F3128}" destId="{4E618D9D-4A5A-459C-B444-097B0CECFC4D}" srcOrd="0" destOrd="0" presId="urn:microsoft.com/office/officeart/2005/8/layout/cycle8"/>
    <dgm:cxn modelId="{98B95810-BD9C-447F-8A2D-F0B9AC76133E}" srcId="{CFA13D80-1D1D-4676-84C4-A173AAF6823F}" destId="{BDD18201-B49C-4424-9B61-39A29976B1E3}" srcOrd="0" destOrd="0" parTransId="{BB5A6622-A36E-4585-BD79-867D8CFD108D}" sibTransId="{2CAE222E-8281-4A49-955A-71A689EB40EF}"/>
    <dgm:cxn modelId="{6C50FC1C-7830-4C2F-BEE7-74C3C3023755}" type="presOf" srcId="{93254530-A8B1-4DB8-893D-C3FDBBD3C9B0}" destId="{DE3A7220-BF8A-459A-B182-F6DBE3F305AF}" srcOrd="1" destOrd="0" presId="urn:microsoft.com/office/officeart/2005/8/layout/cycle8"/>
    <dgm:cxn modelId="{A667F179-6582-429A-9FD9-D3012F28D1BF}" srcId="{CFA13D80-1D1D-4676-84C4-A173AAF6823F}" destId="{188200F2-9F64-45F0-8009-3EB5C71F3128}" srcOrd="2" destOrd="0" parTransId="{90B66115-32E5-43AA-BEC1-33DDCFA3A5A2}" sibTransId="{B3AE3CB1-8F8A-4EE0-84F8-587DEC69C6FF}"/>
    <dgm:cxn modelId="{AC96BB30-BFC8-44A8-9909-8917E56253CA}" type="presOf" srcId="{188200F2-9F64-45F0-8009-3EB5C71F3128}" destId="{1D1B1B6E-9E38-4940-839F-6D6011BB83CF}" srcOrd="1" destOrd="0" presId="urn:microsoft.com/office/officeart/2005/8/layout/cycle8"/>
    <dgm:cxn modelId="{9324A3AE-B267-4E73-92CF-23387A871EFF}" type="presOf" srcId="{BDD18201-B49C-4424-9B61-39A29976B1E3}" destId="{5F918B2E-30B0-49BB-9991-C08F4314108C}" srcOrd="0" destOrd="0" presId="urn:microsoft.com/office/officeart/2005/8/layout/cycle8"/>
    <dgm:cxn modelId="{94D1C7A6-DEE4-406C-8AF4-BEDCBC69C924}" type="presOf" srcId="{BDD18201-B49C-4424-9B61-39A29976B1E3}" destId="{88E5EC40-5CE8-4D15-BFB1-7C6C8272C387}" srcOrd="1" destOrd="0" presId="urn:microsoft.com/office/officeart/2005/8/layout/cycle8"/>
    <dgm:cxn modelId="{5341E26B-6280-4432-8617-7867EA1CF697}" srcId="{CFA13D80-1D1D-4676-84C4-A173AAF6823F}" destId="{93254530-A8B1-4DB8-893D-C3FDBBD3C9B0}" srcOrd="1" destOrd="0" parTransId="{AC681B27-BAB1-46D1-9CFE-D8C9878AF058}" sibTransId="{58247169-5805-4262-A660-CD9317F86CFD}"/>
    <dgm:cxn modelId="{454794A4-C18A-4890-9546-8F4AE86B60DA}" type="presOf" srcId="{93254530-A8B1-4DB8-893D-C3FDBBD3C9B0}" destId="{12350FBC-4514-488C-B3A2-57CFC68E9926}" srcOrd="0" destOrd="0" presId="urn:microsoft.com/office/officeart/2005/8/layout/cycle8"/>
    <dgm:cxn modelId="{27576622-D1BA-452E-9FD0-60DFFAB5441F}" type="presOf" srcId="{CFA13D80-1D1D-4676-84C4-A173AAF6823F}" destId="{8F73B810-CF6D-4660-A90B-2F03CA753216}" srcOrd="0" destOrd="0" presId="urn:microsoft.com/office/officeart/2005/8/layout/cycle8"/>
    <dgm:cxn modelId="{23E32CAA-22D9-4B47-95E3-5BA57BF2898A}" type="presParOf" srcId="{8F73B810-CF6D-4660-A90B-2F03CA753216}" destId="{5F918B2E-30B0-49BB-9991-C08F4314108C}" srcOrd="0" destOrd="0" presId="urn:microsoft.com/office/officeart/2005/8/layout/cycle8"/>
    <dgm:cxn modelId="{15B5FE29-410F-4DB9-AEAC-4EBF724705E7}" type="presParOf" srcId="{8F73B810-CF6D-4660-A90B-2F03CA753216}" destId="{943369EF-CEC4-4FDA-9CDB-B89A766ABF19}" srcOrd="1" destOrd="0" presId="urn:microsoft.com/office/officeart/2005/8/layout/cycle8"/>
    <dgm:cxn modelId="{3D40089E-97EC-4447-90BD-14973C4D25CC}" type="presParOf" srcId="{8F73B810-CF6D-4660-A90B-2F03CA753216}" destId="{C0AC3D12-21C7-4CF2-AB9E-D062ECEBFCAE}" srcOrd="2" destOrd="0" presId="urn:microsoft.com/office/officeart/2005/8/layout/cycle8"/>
    <dgm:cxn modelId="{6D0D8A50-680D-46C0-B6AE-ABCF76262A9C}" type="presParOf" srcId="{8F73B810-CF6D-4660-A90B-2F03CA753216}" destId="{88E5EC40-5CE8-4D15-BFB1-7C6C8272C387}" srcOrd="3" destOrd="0" presId="urn:microsoft.com/office/officeart/2005/8/layout/cycle8"/>
    <dgm:cxn modelId="{87F127F2-84FA-45B4-84CB-5BDC1BDF2CB0}" type="presParOf" srcId="{8F73B810-CF6D-4660-A90B-2F03CA753216}" destId="{12350FBC-4514-488C-B3A2-57CFC68E9926}" srcOrd="4" destOrd="0" presId="urn:microsoft.com/office/officeart/2005/8/layout/cycle8"/>
    <dgm:cxn modelId="{DD81ABD5-F7C4-48E4-86A3-C8856FA7F997}" type="presParOf" srcId="{8F73B810-CF6D-4660-A90B-2F03CA753216}" destId="{E2086749-634B-42C9-935A-14C020F57957}" srcOrd="5" destOrd="0" presId="urn:microsoft.com/office/officeart/2005/8/layout/cycle8"/>
    <dgm:cxn modelId="{92029482-BC75-466C-8E67-8560982EBF12}" type="presParOf" srcId="{8F73B810-CF6D-4660-A90B-2F03CA753216}" destId="{D63CD7A6-AEA0-42ED-AD67-CBFC3F628119}" srcOrd="6" destOrd="0" presId="urn:microsoft.com/office/officeart/2005/8/layout/cycle8"/>
    <dgm:cxn modelId="{F242369A-5CA2-4D4E-8B01-D6C4BAC52F3F}" type="presParOf" srcId="{8F73B810-CF6D-4660-A90B-2F03CA753216}" destId="{DE3A7220-BF8A-459A-B182-F6DBE3F305AF}" srcOrd="7" destOrd="0" presId="urn:microsoft.com/office/officeart/2005/8/layout/cycle8"/>
    <dgm:cxn modelId="{22594542-2493-47BA-940E-DF3995E1ACE1}" type="presParOf" srcId="{8F73B810-CF6D-4660-A90B-2F03CA753216}" destId="{4E618D9D-4A5A-459C-B444-097B0CECFC4D}" srcOrd="8" destOrd="0" presId="urn:microsoft.com/office/officeart/2005/8/layout/cycle8"/>
    <dgm:cxn modelId="{1591C0E3-872A-4938-88E1-761F3BDD48B1}" type="presParOf" srcId="{8F73B810-CF6D-4660-A90B-2F03CA753216}" destId="{9D650C7A-F4DE-4A72-8057-3D6D66F47922}" srcOrd="9" destOrd="0" presId="urn:microsoft.com/office/officeart/2005/8/layout/cycle8"/>
    <dgm:cxn modelId="{6FD90028-4E00-4234-B98F-11E6173FBCE0}" type="presParOf" srcId="{8F73B810-CF6D-4660-A90B-2F03CA753216}" destId="{C9D53966-2FB9-4B21-AC96-78A529012FE2}" srcOrd="10" destOrd="0" presId="urn:microsoft.com/office/officeart/2005/8/layout/cycle8"/>
    <dgm:cxn modelId="{D1819F0D-7772-4F86-BFB6-0525F33BEC7B}" type="presParOf" srcId="{8F73B810-CF6D-4660-A90B-2F03CA753216}" destId="{1D1B1B6E-9E38-4940-839F-6D6011BB83CF}" srcOrd="11" destOrd="0" presId="urn:microsoft.com/office/officeart/2005/8/layout/cycle8"/>
    <dgm:cxn modelId="{48098DDD-9C45-4248-90F0-539A99D0B417}" type="presParOf" srcId="{8F73B810-CF6D-4660-A90B-2F03CA753216}" destId="{4DC8ADF5-6553-4156-9A72-E804DA1E0118}" srcOrd="12" destOrd="0" presId="urn:microsoft.com/office/officeart/2005/8/layout/cycle8"/>
    <dgm:cxn modelId="{CBEE0455-208A-413F-8FF9-B512400F4D1A}" type="presParOf" srcId="{8F73B810-CF6D-4660-A90B-2F03CA753216}" destId="{1133E5E5-8472-489A-B82D-8ACE7E601BED}" srcOrd="13" destOrd="0" presId="urn:microsoft.com/office/officeart/2005/8/layout/cycle8"/>
    <dgm:cxn modelId="{80852605-AD36-4450-8234-80F92E11574E}" type="presParOf" srcId="{8F73B810-CF6D-4660-A90B-2F03CA753216}" destId="{1E29BCAB-419B-4965-92AE-94BA4C8220A3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19BA44-F748-4595-9E9D-78591AF3A67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F0F36E1-302B-47B9-814C-457AA431DF7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smtClean="0"/>
            <a:t>At the National and the OIC Cooperation Level</a:t>
          </a:r>
          <a:endParaRPr lang="en-GB" sz="2000" dirty="0" smtClean="0"/>
        </a:p>
      </dgm:t>
    </dgm:pt>
    <dgm:pt modelId="{CBB16C06-C0BC-4CEE-A4C2-9917236F3A78}" type="parTrans" cxnId="{62822712-0711-4BA6-A742-3C9B68D0A30F}">
      <dgm:prSet/>
      <dgm:spPr/>
      <dgm:t>
        <a:bodyPr/>
        <a:lstStyle/>
        <a:p>
          <a:endParaRPr lang="en-GB"/>
        </a:p>
      </dgm:t>
    </dgm:pt>
    <dgm:pt modelId="{63CA78CB-7679-4AAA-985D-4471569C9A24}" type="sibTrans" cxnId="{62822712-0711-4BA6-A742-3C9B68D0A30F}">
      <dgm:prSet/>
      <dgm:spPr/>
      <dgm:t>
        <a:bodyPr/>
        <a:lstStyle/>
        <a:p>
          <a:endParaRPr lang="en-GB"/>
        </a:p>
      </dgm:t>
    </dgm:pt>
    <dgm:pt modelId="{7478DC4F-CEC2-4B76-BD17-D0937EFFE43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Harmonization of policies and guidelines</a:t>
          </a:r>
          <a:endParaRPr lang="en-GB" sz="1600" b="1" dirty="0"/>
        </a:p>
      </dgm:t>
    </dgm:pt>
    <dgm:pt modelId="{3ADF17CF-E977-4BB5-9633-815C1E738742}" type="parTrans" cxnId="{375B590A-EA1D-432E-8A1A-3612AB495B93}">
      <dgm:prSet/>
      <dgm:spPr/>
      <dgm:t>
        <a:bodyPr/>
        <a:lstStyle/>
        <a:p>
          <a:endParaRPr lang="en-GB"/>
        </a:p>
      </dgm:t>
    </dgm:pt>
    <dgm:pt modelId="{C5AFDECE-F32F-4CFB-9567-CE38B07F9210}" type="sibTrans" cxnId="{375B590A-EA1D-432E-8A1A-3612AB495B93}">
      <dgm:prSet/>
      <dgm:spPr/>
      <dgm:t>
        <a:bodyPr/>
        <a:lstStyle/>
        <a:p>
          <a:endParaRPr lang="en-GB"/>
        </a:p>
      </dgm:t>
    </dgm:pt>
    <dgm:pt modelId="{D41B803E-A873-471F-AD00-6739B37D083B}">
      <dgm:prSet custT="1"/>
      <dgm:spPr/>
      <dgm:t>
        <a:bodyPr/>
        <a:lstStyle/>
        <a:p>
          <a:r>
            <a:rPr lang="en-GB" sz="2000" b="1" smtClean="0"/>
            <a:t>At the Industry Level </a:t>
          </a:r>
          <a:endParaRPr lang="en-GB" sz="2000" dirty="0"/>
        </a:p>
      </dgm:t>
    </dgm:pt>
    <dgm:pt modelId="{62580214-5EA5-4407-9E2C-F8E8AC927630}" type="parTrans" cxnId="{67AC12F8-0CCD-4AE7-998A-266EB4223ABB}">
      <dgm:prSet/>
      <dgm:spPr/>
      <dgm:t>
        <a:bodyPr/>
        <a:lstStyle/>
        <a:p>
          <a:endParaRPr lang="en-GB"/>
        </a:p>
      </dgm:t>
    </dgm:pt>
    <dgm:pt modelId="{0C043A27-3733-4190-940C-096CA82A19F6}" type="sibTrans" cxnId="{67AC12F8-0CCD-4AE7-998A-266EB4223ABB}">
      <dgm:prSet/>
      <dgm:spPr/>
      <dgm:t>
        <a:bodyPr/>
        <a:lstStyle/>
        <a:p>
          <a:endParaRPr lang="en-GB"/>
        </a:p>
      </dgm:t>
    </dgm:pt>
    <dgm:pt modelId="{D48F2DD5-72DA-4072-AD93-E8009FC6D7C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 Organizing Islamic tourism events</a:t>
          </a:r>
        </a:p>
        <a:p>
          <a:pPr marL="57150" marR="0" indent="0" defTabSz="4445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Utilizing the media</a:t>
          </a:r>
          <a:endParaRPr lang="en-GB" sz="1600" b="1" dirty="0"/>
        </a:p>
      </dgm:t>
    </dgm:pt>
    <dgm:pt modelId="{F882FE15-5CD5-47F2-949D-052675802E1E}" type="parTrans" cxnId="{4185785E-ECFD-4418-8F90-73E3AB45985D}">
      <dgm:prSet/>
      <dgm:spPr/>
      <dgm:t>
        <a:bodyPr/>
        <a:lstStyle/>
        <a:p>
          <a:endParaRPr lang="en-GB"/>
        </a:p>
      </dgm:t>
    </dgm:pt>
    <dgm:pt modelId="{4A7DB468-6AB7-44D1-A323-8452949A6557}" type="sibTrans" cxnId="{4185785E-ECFD-4418-8F90-73E3AB45985D}">
      <dgm:prSet/>
      <dgm:spPr/>
      <dgm:t>
        <a:bodyPr/>
        <a:lstStyle/>
        <a:p>
          <a:endParaRPr lang="en-GB"/>
        </a:p>
      </dgm:t>
    </dgm:pt>
    <dgm:pt modelId="{7621E069-C2A4-4CD1-928E-4EF94AEC760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 Designing long-term strategies and master plans </a:t>
          </a:r>
        </a:p>
      </dgm:t>
    </dgm:pt>
    <dgm:pt modelId="{BF88935E-8144-46BB-917C-C1308992D607}" type="parTrans" cxnId="{74C36C5B-C296-431F-A214-924539062C4E}">
      <dgm:prSet/>
      <dgm:spPr/>
      <dgm:t>
        <a:bodyPr/>
        <a:lstStyle/>
        <a:p>
          <a:endParaRPr lang="en-GB"/>
        </a:p>
      </dgm:t>
    </dgm:pt>
    <dgm:pt modelId="{FFB164C8-1F39-4E73-889A-778B84E5C7F6}" type="sibTrans" cxnId="{74C36C5B-C296-431F-A214-924539062C4E}">
      <dgm:prSet/>
      <dgm:spPr/>
      <dgm:t>
        <a:bodyPr/>
        <a:lstStyle/>
        <a:p>
          <a:endParaRPr lang="en-GB"/>
        </a:p>
      </dgm:t>
    </dgm:pt>
    <dgm:pt modelId="{4C5CDE43-2B6A-4133-88A8-5F2E578C6D0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 Sharing of expertise and experiences </a:t>
          </a:r>
        </a:p>
        <a:p>
          <a:pPr marL="57150" marR="0" indent="0" defTabSz="4445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sz="1600" b="1" dirty="0" smtClean="0"/>
            <a:t>Cooperation for making a positive image</a:t>
          </a:r>
          <a:endParaRPr lang="en-GB" sz="1600" b="1" dirty="0"/>
        </a:p>
      </dgm:t>
    </dgm:pt>
    <dgm:pt modelId="{5E50A3EA-2AE4-467B-89F9-2C6C616329C0}" type="sibTrans" cxnId="{1E4EF5ED-5572-45CE-BC1B-2F6F6FF195CE}">
      <dgm:prSet/>
      <dgm:spPr/>
      <dgm:t>
        <a:bodyPr/>
        <a:lstStyle/>
        <a:p>
          <a:endParaRPr lang="en-GB"/>
        </a:p>
      </dgm:t>
    </dgm:pt>
    <dgm:pt modelId="{03E6D72B-DD22-4F0B-8A90-00420AF8ABC5}" type="parTrans" cxnId="{1E4EF5ED-5572-45CE-BC1B-2F6F6FF195CE}">
      <dgm:prSet/>
      <dgm:spPr/>
      <dgm:t>
        <a:bodyPr/>
        <a:lstStyle/>
        <a:p>
          <a:endParaRPr lang="en-GB"/>
        </a:p>
      </dgm:t>
    </dgm:pt>
    <dgm:pt modelId="{33616D87-5528-484F-A187-17587E311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b="1" dirty="0"/>
        </a:p>
      </dgm:t>
    </dgm:pt>
    <dgm:pt modelId="{B962E481-4E8B-43C4-9E3F-A9D4D5DD3F1D}" type="parTrans" cxnId="{6ED1F927-D885-478C-8201-CA124B4D1B8A}">
      <dgm:prSet/>
      <dgm:spPr/>
      <dgm:t>
        <a:bodyPr/>
        <a:lstStyle/>
        <a:p>
          <a:endParaRPr lang="en-GB"/>
        </a:p>
      </dgm:t>
    </dgm:pt>
    <dgm:pt modelId="{2619F575-FDAD-4ED3-8CD8-65642AF839F9}" type="sibTrans" cxnId="{6ED1F927-D885-478C-8201-CA124B4D1B8A}">
      <dgm:prSet/>
      <dgm:spPr/>
      <dgm:t>
        <a:bodyPr/>
        <a:lstStyle/>
        <a:p>
          <a:endParaRPr lang="en-GB"/>
        </a:p>
      </dgm:t>
    </dgm:pt>
    <dgm:pt modelId="{0FFC18A7-8067-4022-96C7-567C9386D8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b="1" dirty="0"/>
        </a:p>
      </dgm:t>
    </dgm:pt>
    <dgm:pt modelId="{DCE6673A-8A27-439D-AA2C-352588222C4B}" type="parTrans" cxnId="{D377C13F-6064-4B51-B6FF-6FAE0BCFEBBB}">
      <dgm:prSet/>
      <dgm:spPr/>
      <dgm:t>
        <a:bodyPr/>
        <a:lstStyle/>
        <a:p>
          <a:endParaRPr lang="en-GB"/>
        </a:p>
      </dgm:t>
    </dgm:pt>
    <dgm:pt modelId="{5E8961AF-68A3-4A7B-A83A-92BD9FB2B47E}" type="sibTrans" cxnId="{D377C13F-6064-4B51-B6FF-6FAE0BCFEBBB}">
      <dgm:prSet/>
      <dgm:spPr/>
      <dgm:t>
        <a:bodyPr/>
        <a:lstStyle/>
        <a:p>
          <a:endParaRPr lang="en-GB"/>
        </a:p>
      </dgm:t>
    </dgm:pt>
    <dgm:pt modelId="{8127D3D0-D73B-4AF3-901B-8538A673D81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1600" b="1" dirty="0"/>
        </a:p>
      </dgm:t>
    </dgm:pt>
    <dgm:pt modelId="{7161F119-0CCF-499F-9B74-E94F777ACFA9}" type="parTrans" cxnId="{E609A549-5A3F-42D8-A403-022ADE3E04AD}">
      <dgm:prSet/>
      <dgm:spPr/>
      <dgm:t>
        <a:bodyPr/>
        <a:lstStyle/>
        <a:p>
          <a:endParaRPr lang="en-GB"/>
        </a:p>
      </dgm:t>
    </dgm:pt>
    <dgm:pt modelId="{B6934D2A-61A3-4001-BB1B-83ACAE0465B8}" type="sibTrans" cxnId="{E609A549-5A3F-42D8-A403-022ADE3E04AD}">
      <dgm:prSet/>
      <dgm:spPr/>
      <dgm:t>
        <a:bodyPr/>
        <a:lstStyle/>
        <a:p>
          <a:endParaRPr lang="en-GB"/>
        </a:p>
      </dgm:t>
    </dgm:pt>
    <dgm:pt modelId="{1FB550B3-D870-49E3-BB3D-DD1419C0D9D4}">
      <dgm:prSet custT="1"/>
      <dgm:spPr/>
      <dgm:t>
        <a:bodyPr/>
        <a:lstStyle/>
        <a:p>
          <a:r>
            <a:rPr lang="en-GB" sz="1600" b="1" dirty="0" smtClean="0"/>
            <a:t>Ensuring Halal</a:t>
          </a:r>
          <a:endParaRPr lang="en-GB" sz="1600" dirty="0"/>
        </a:p>
      </dgm:t>
    </dgm:pt>
    <dgm:pt modelId="{7251E8BE-D939-44DA-9D5E-B2C5D2CC7400}" type="parTrans" cxnId="{C90A934E-77F1-403F-8BF3-C4BE420E23FB}">
      <dgm:prSet/>
      <dgm:spPr/>
      <dgm:t>
        <a:bodyPr/>
        <a:lstStyle/>
        <a:p>
          <a:endParaRPr lang="en-GB"/>
        </a:p>
      </dgm:t>
    </dgm:pt>
    <dgm:pt modelId="{ADB491DF-B3E3-4750-825E-AF9E87C7ADA1}" type="sibTrans" cxnId="{C90A934E-77F1-403F-8BF3-C4BE420E23FB}">
      <dgm:prSet/>
      <dgm:spPr/>
      <dgm:t>
        <a:bodyPr/>
        <a:lstStyle/>
        <a:p>
          <a:endParaRPr lang="en-GB"/>
        </a:p>
      </dgm:t>
    </dgm:pt>
    <dgm:pt modelId="{2B11C951-862E-4F13-B3BF-697DA4D4D992}">
      <dgm:prSet custT="1"/>
      <dgm:spPr/>
      <dgm:t>
        <a:bodyPr/>
        <a:lstStyle/>
        <a:p>
          <a:r>
            <a:rPr lang="en-GB" sz="1600" b="1" dirty="0" smtClean="0"/>
            <a:t>Training the staff</a:t>
          </a:r>
          <a:endParaRPr lang="en-GB" sz="1600" dirty="0"/>
        </a:p>
      </dgm:t>
    </dgm:pt>
    <dgm:pt modelId="{3F91D2D3-2335-4490-8284-71D20C76ED96}" type="parTrans" cxnId="{41C9DA19-47A2-410F-B6DC-BA6DFB724AD0}">
      <dgm:prSet/>
      <dgm:spPr/>
      <dgm:t>
        <a:bodyPr/>
        <a:lstStyle/>
        <a:p>
          <a:endParaRPr lang="en-GB"/>
        </a:p>
      </dgm:t>
    </dgm:pt>
    <dgm:pt modelId="{CF941BBC-BAD4-48D4-8A45-A58B35904EB2}" type="sibTrans" cxnId="{41C9DA19-47A2-410F-B6DC-BA6DFB724AD0}">
      <dgm:prSet/>
      <dgm:spPr/>
      <dgm:t>
        <a:bodyPr/>
        <a:lstStyle/>
        <a:p>
          <a:endParaRPr lang="en-GB"/>
        </a:p>
      </dgm:t>
    </dgm:pt>
    <dgm:pt modelId="{D6B9EF1A-1675-4DE2-B03E-FF9E3986872D}">
      <dgm:prSet custT="1"/>
      <dgm:spPr/>
      <dgm:t>
        <a:bodyPr/>
        <a:lstStyle/>
        <a:p>
          <a:r>
            <a:rPr lang="en-GB" sz="1600" b="1" dirty="0" smtClean="0"/>
            <a:t>Facilitating the access</a:t>
          </a:r>
          <a:endParaRPr lang="en-GB" sz="1600" dirty="0"/>
        </a:p>
      </dgm:t>
    </dgm:pt>
    <dgm:pt modelId="{D848A8DF-068B-4804-B00F-44D659408232}" type="parTrans" cxnId="{1542F62D-89B0-4BDC-9080-71706CD9117C}">
      <dgm:prSet/>
      <dgm:spPr/>
      <dgm:t>
        <a:bodyPr/>
        <a:lstStyle/>
        <a:p>
          <a:endParaRPr lang="en-GB"/>
        </a:p>
      </dgm:t>
    </dgm:pt>
    <dgm:pt modelId="{73326D0D-341F-4C24-9D85-67C62816B94B}" type="sibTrans" cxnId="{1542F62D-89B0-4BDC-9080-71706CD9117C}">
      <dgm:prSet/>
      <dgm:spPr/>
      <dgm:t>
        <a:bodyPr/>
        <a:lstStyle/>
        <a:p>
          <a:endParaRPr lang="en-GB"/>
        </a:p>
      </dgm:t>
    </dgm:pt>
    <dgm:pt modelId="{BD5E5B63-C01D-462A-835E-52CE1839C030}">
      <dgm:prSet custT="1"/>
      <dgm:spPr/>
      <dgm:t>
        <a:bodyPr/>
        <a:lstStyle/>
        <a:p>
          <a:r>
            <a:rPr lang="en-GB" sz="1600" b="1" dirty="0" smtClean="0"/>
            <a:t>Paying attention to diversity</a:t>
          </a:r>
          <a:endParaRPr lang="en-GB" sz="1600" dirty="0"/>
        </a:p>
      </dgm:t>
    </dgm:pt>
    <dgm:pt modelId="{C1970720-0F79-422F-A52F-87F4919E3CF3}" type="parTrans" cxnId="{2AEB5B03-8D88-48E8-BDA5-C1D3E88DC98D}">
      <dgm:prSet/>
      <dgm:spPr/>
      <dgm:t>
        <a:bodyPr/>
        <a:lstStyle/>
        <a:p>
          <a:endParaRPr lang="en-GB"/>
        </a:p>
      </dgm:t>
    </dgm:pt>
    <dgm:pt modelId="{537E2EF7-306B-4060-8102-39E8583A3CB3}" type="sibTrans" cxnId="{2AEB5B03-8D88-48E8-BDA5-C1D3E88DC98D}">
      <dgm:prSet/>
      <dgm:spPr/>
      <dgm:t>
        <a:bodyPr/>
        <a:lstStyle/>
        <a:p>
          <a:endParaRPr lang="en-GB"/>
        </a:p>
      </dgm:t>
    </dgm:pt>
    <dgm:pt modelId="{952AE741-C3BE-4702-8F81-1503F5B98E40}">
      <dgm:prSet custT="1"/>
      <dgm:spPr/>
      <dgm:t>
        <a:bodyPr/>
        <a:lstStyle/>
        <a:p>
          <a:r>
            <a:rPr lang="en-GB" sz="1600" b="1" dirty="0" smtClean="0"/>
            <a:t>Proper accommodation management</a:t>
          </a:r>
          <a:endParaRPr lang="en-GB" sz="1600" dirty="0"/>
        </a:p>
      </dgm:t>
    </dgm:pt>
    <dgm:pt modelId="{9B4FBABA-EF22-460A-A993-FDF77C4224EF}" type="parTrans" cxnId="{BF8F219C-16DF-4E9D-B26B-FE795D37E394}">
      <dgm:prSet/>
      <dgm:spPr/>
      <dgm:t>
        <a:bodyPr/>
        <a:lstStyle/>
        <a:p>
          <a:endParaRPr lang="en-GB"/>
        </a:p>
      </dgm:t>
    </dgm:pt>
    <dgm:pt modelId="{47D2D0EF-221A-41D8-9583-6EC37DDCFFC8}" type="sibTrans" cxnId="{BF8F219C-16DF-4E9D-B26B-FE795D37E394}">
      <dgm:prSet/>
      <dgm:spPr/>
      <dgm:t>
        <a:bodyPr/>
        <a:lstStyle/>
        <a:p>
          <a:endParaRPr lang="en-GB"/>
        </a:p>
      </dgm:t>
    </dgm:pt>
    <dgm:pt modelId="{2F4BC599-FD07-4E12-80D9-BBD3967B2787}">
      <dgm:prSet custT="1"/>
      <dgm:spPr/>
      <dgm:t>
        <a:bodyPr/>
        <a:lstStyle/>
        <a:p>
          <a:r>
            <a:rPr lang="en-GB" sz="1600" b="1" dirty="0" smtClean="0"/>
            <a:t>Information about halal food</a:t>
          </a:r>
          <a:endParaRPr lang="en-GB" sz="1600" dirty="0"/>
        </a:p>
      </dgm:t>
    </dgm:pt>
    <dgm:pt modelId="{3028ED0A-5017-43E1-9128-4DFD088797EF}" type="parTrans" cxnId="{B58B3D36-76F5-4EDD-9769-13FF317CBEC3}">
      <dgm:prSet/>
      <dgm:spPr/>
      <dgm:t>
        <a:bodyPr/>
        <a:lstStyle/>
        <a:p>
          <a:endParaRPr lang="en-GB"/>
        </a:p>
      </dgm:t>
    </dgm:pt>
    <dgm:pt modelId="{5A1A05AB-E6E4-4A6B-BE80-FF11BD1BE325}" type="sibTrans" cxnId="{B58B3D36-76F5-4EDD-9769-13FF317CBEC3}">
      <dgm:prSet/>
      <dgm:spPr/>
      <dgm:t>
        <a:bodyPr/>
        <a:lstStyle/>
        <a:p>
          <a:endParaRPr lang="en-GB"/>
        </a:p>
      </dgm:t>
    </dgm:pt>
    <dgm:pt modelId="{3F3B75BF-BBBC-465B-A39A-DD3D703245B4}">
      <dgm:prSet custT="1"/>
      <dgm:spPr/>
      <dgm:t>
        <a:bodyPr/>
        <a:lstStyle/>
        <a:p>
          <a:r>
            <a:rPr lang="en-GB" sz="1600" b="1" dirty="0" smtClean="0"/>
            <a:t>Offering gender specific facilities</a:t>
          </a:r>
          <a:endParaRPr lang="en-GB" sz="1600" dirty="0"/>
        </a:p>
      </dgm:t>
    </dgm:pt>
    <dgm:pt modelId="{417DC35A-864C-4769-805F-1D0F5A55826E}" type="parTrans" cxnId="{32BF414A-14F3-4C23-9384-77FA09629CF5}">
      <dgm:prSet/>
      <dgm:spPr/>
      <dgm:t>
        <a:bodyPr/>
        <a:lstStyle/>
        <a:p>
          <a:endParaRPr lang="en-GB"/>
        </a:p>
      </dgm:t>
    </dgm:pt>
    <dgm:pt modelId="{CCF98052-A0A3-4259-9FEC-3A8E00D69981}" type="sibTrans" cxnId="{32BF414A-14F3-4C23-9384-77FA09629CF5}">
      <dgm:prSet/>
      <dgm:spPr/>
      <dgm:t>
        <a:bodyPr/>
        <a:lstStyle/>
        <a:p>
          <a:endParaRPr lang="en-GB"/>
        </a:p>
      </dgm:t>
    </dgm:pt>
    <dgm:pt modelId="{A0A64887-2FB3-4155-AF92-36CF3DD7CFD8}">
      <dgm:prSet custT="1"/>
      <dgm:spPr/>
      <dgm:t>
        <a:bodyPr/>
        <a:lstStyle/>
        <a:p>
          <a:r>
            <a:rPr lang="en-GB" sz="1600" b="1" dirty="0" smtClean="0"/>
            <a:t>Appropriate dress code for the staff</a:t>
          </a:r>
          <a:endParaRPr lang="en-GB" sz="1600" dirty="0"/>
        </a:p>
      </dgm:t>
    </dgm:pt>
    <dgm:pt modelId="{486B77FA-2A42-47C5-8666-48934ECD11EF}" type="parTrans" cxnId="{2BD4F219-FFC3-4E98-A713-C1F1EE44BCC7}">
      <dgm:prSet/>
      <dgm:spPr/>
      <dgm:t>
        <a:bodyPr/>
        <a:lstStyle/>
        <a:p>
          <a:endParaRPr lang="en-GB"/>
        </a:p>
      </dgm:t>
    </dgm:pt>
    <dgm:pt modelId="{D288A026-8924-434D-A71F-B6F1C9072F63}" type="sibTrans" cxnId="{2BD4F219-FFC3-4E98-A713-C1F1EE44BCC7}">
      <dgm:prSet/>
      <dgm:spPr/>
      <dgm:t>
        <a:bodyPr/>
        <a:lstStyle/>
        <a:p>
          <a:endParaRPr lang="en-GB"/>
        </a:p>
      </dgm:t>
    </dgm:pt>
    <dgm:pt modelId="{A5A55362-F643-4E36-A1AA-9B4566B9EF09}">
      <dgm:prSet custT="1"/>
      <dgm:spPr/>
      <dgm:t>
        <a:bodyPr/>
        <a:lstStyle/>
        <a:p>
          <a:r>
            <a:rPr lang="en-GB" sz="1600" b="1" dirty="0" smtClean="0"/>
            <a:t>Suitable marketing strategies</a:t>
          </a:r>
          <a:endParaRPr lang="en-GB" sz="1600" dirty="0"/>
        </a:p>
      </dgm:t>
    </dgm:pt>
    <dgm:pt modelId="{0362DA23-3FEB-408A-BE55-84905BB48DEB}" type="parTrans" cxnId="{797DD290-7BA7-4A41-BA9F-41908CD39494}">
      <dgm:prSet/>
      <dgm:spPr/>
      <dgm:t>
        <a:bodyPr/>
        <a:lstStyle/>
        <a:p>
          <a:endParaRPr lang="en-GB"/>
        </a:p>
      </dgm:t>
    </dgm:pt>
    <dgm:pt modelId="{01D2167C-5963-4123-9B65-98CACD7D002E}" type="sibTrans" cxnId="{797DD290-7BA7-4A41-BA9F-41908CD39494}">
      <dgm:prSet/>
      <dgm:spPr/>
      <dgm:t>
        <a:bodyPr/>
        <a:lstStyle/>
        <a:p>
          <a:endParaRPr lang="en-GB"/>
        </a:p>
      </dgm:t>
    </dgm:pt>
    <dgm:pt modelId="{385DD0A0-29D1-427C-A6B6-6321A8884D69}">
      <dgm:prSet custT="1"/>
      <dgm:spPr/>
      <dgm:t>
        <a:bodyPr/>
        <a:lstStyle/>
        <a:p>
          <a:endParaRPr lang="en-GB" sz="800" dirty="0"/>
        </a:p>
      </dgm:t>
    </dgm:pt>
    <dgm:pt modelId="{2675F0BB-70C0-4C60-B197-068544469F7F}" type="parTrans" cxnId="{C92B5680-5694-48CF-82C0-D185BED0015F}">
      <dgm:prSet/>
      <dgm:spPr/>
      <dgm:t>
        <a:bodyPr/>
        <a:lstStyle/>
        <a:p>
          <a:endParaRPr lang="en-GB"/>
        </a:p>
      </dgm:t>
    </dgm:pt>
    <dgm:pt modelId="{A660C3AB-C1D8-46DE-98ED-BAB064370FB5}" type="sibTrans" cxnId="{C92B5680-5694-48CF-82C0-D185BED0015F}">
      <dgm:prSet/>
      <dgm:spPr/>
      <dgm:t>
        <a:bodyPr/>
        <a:lstStyle/>
        <a:p>
          <a:endParaRPr lang="en-GB"/>
        </a:p>
      </dgm:t>
    </dgm:pt>
    <dgm:pt modelId="{5B64FC14-70F7-4ACB-A9FF-12F1FB582B67}">
      <dgm:prSet custT="1"/>
      <dgm:spPr/>
      <dgm:t>
        <a:bodyPr/>
        <a:lstStyle/>
        <a:p>
          <a:endParaRPr lang="en-GB" sz="800" dirty="0"/>
        </a:p>
      </dgm:t>
    </dgm:pt>
    <dgm:pt modelId="{B0DD0FB2-347C-49E0-A56E-A50C5B731221}" type="parTrans" cxnId="{28094CF7-A24E-4A6C-91FE-CECF7148C0D0}">
      <dgm:prSet/>
      <dgm:spPr/>
      <dgm:t>
        <a:bodyPr/>
        <a:lstStyle/>
        <a:p>
          <a:endParaRPr lang="en-GB"/>
        </a:p>
      </dgm:t>
    </dgm:pt>
    <dgm:pt modelId="{7AC46942-CB97-4DA8-B0F7-90B63B977016}" type="sibTrans" cxnId="{28094CF7-A24E-4A6C-91FE-CECF7148C0D0}">
      <dgm:prSet/>
      <dgm:spPr/>
      <dgm:t>
        <a:bodyPr/>
        <a:lstStyle/>
        <a:p>
          <a:endParaRPr lang="en-GB"/>
        </a:p>
      </dgm:t>
    </dgm:pt>
    <dgm:pt modelId="{212D2551-A7F7-408A-866C-5AA65EF1670B}">
      <dgm:prSet custT="1"/>
      <dgm:spPr/>
      <dgm:t>
        <a:bodyPr/>
        <a:lstStyle/>
        <a:p>
          <a:endParaRPr lang="en-GB" sz="800" dirty="0"/>
        </a:p>
      </dgm:t>
    </dgm:pt>
    <dgm:pt modelId="{B685F40C-F475-4A2C-B28B-51F686EE16D2}" type="parTrans" cxnId="{E295F7B7-682B-45EB-AE3B-CAD87D2D51FD}">
      <dgm:prSet/>
      <dgm:spPr/>
      <dgm:t>
        <a:bodyPr/>
        <a:lstStyle/>
        <a:p>
          <a:endParaRPr lang="en-GB"/>
        </a:p>
      </dgm:t>
    </dgm:pt>
    <dgm:pt modelId="{5699ECB1-620B-49CC-B3CB-F0D8ED9CBAC6}" type="sibTrans" cxnId="{E295F7B7-682B-45EB-AE3B-CAD87D2D51FD}">
      <dgm:prSet/>
      <dgm:spPr/>
      <dgm:t>
        <a:bodyPr/>
        <a:lstStyle/>
        <a:p>
          <a:endParaRPr lang="en-GB"/>
        </a:p>
      </dgm:t>
    </dgm:pt>
    <dgm:pt modelId="{5B52CD9C-3AD1-4DBE-B14F-DE48CD1346F5}">
      <dgm:prSet custT="1"/>
      <dgm:spPr/>
      <dgm:t>
        <a:bodyPr/>
        <a:lstStyle/>
        <a:p>
          <a:endParaRPr lang="en-GB" sz="800" dirty="0"/>
        </a:p>
      </dgm:t>
    </dgm:pt>
    <dgm:pt modelId="{F4AAB686-A3A8-4F49-B643-243AD763A0D9}" type="parTrans" cxnId="{125AD2F7-2171-4DE1-B2E9-03DD5E7AA9D9}">
      <dgm:prSet/>
      <dgm:spPr/>
      <dgm:t>
        <a:bodyPr/>
        <a:lstStyle/>
        <a:p>
          <a:endParaRPr lang="en-GB"/>
        </a:p>
      </dgm:t>
    </dgm:pt>
    <dgm:pt modelId="{0B82A43F-C22F-41A8-8864-E961AA689A93}" type="sibTrans" cxnId="{125AD2F7-2171-4DE1-B2E9-03DD5E7AA9D9}">
      <dgm:prSet/>
      <dgm:spPr/>
      <dgm:t>
        <a:bodyPr/>
        <a:lstStyle/>
        <a:p>
          <a:endParaRPr lang="en-GB"/>
        </a:p>
      </dgm:t>
    </dgm:pt>
    <dgm:pt modelId="{1A6D97AF-B693-474C-A269-50041A4A6D47}">
      <dgm:prSet custT="1"/>
      <dgm:spPr/>
      <dgm:t>
        <a:bodyPr/>
        <a:lstStyle/>
        <a:p>
          <a:endParaRPr lang="en-GB" sz="800" dirty="0"/>
        </a:p>
      </dgm:t>
    </dgm:pt>
    <dgm:pt modelId="{AC6421F6-0E2A-46F6-844D-49BF6A2D3115}" type="parTrans" cxnId="{9BA7DC09-AC37-40AC-A601-96299C07CC28}">
      <dgm:prSet/>
      <dgm:spPr/>
      <dgm:t>
        <a:bodyPr/>
        <a:lstStyle/>
        <a:p>
          <a:endParaRPr lang="en-GB"/>
        </a:p>
      </dgm:t>
    </dgm:pt>
    <dgm:pt modelId="{51B8E9FA-6324-4F94-83B9-5470CEDCF88B}" type="sibTrans" cxnId="{9BA7DC09-AC37-40AC-A601-96299C07CC28}">
      <dgm:prSet/>
      <dgm:spPr/>
      <dgm:t>
        <a:bodyPr/>
        <a:lstStyle/>
        <a:p>
          <a:endParaRPr lang="en-GB"/>
        </a:p>
      </dgm:t>
    </dgm:pt>
    <dgm:pt modelId="{7D36E6C1-9314-4363-8B0C-62D5A17DB06F}">
      <dgm:prSet custT="1"/>
      <dgm:spPr/>
      <dgm:t>
        <a:bodyPr/>
        <a:lstStyle/>
        <a:p>
          <a:endParaRPr lang="en-GB" sz="800" dirty="0"/>
        </a:p>
      </dgm:t>
    </dgm:pt>
    <dgm:pt modelId="{5CF19585-FE95-46BE-B24A-F8721A57103B}" type="parTrans" cxnId="{F5234EB7-D463-4034-AE1F-350914B1E20A}">
      <dgm:prSet/>
      <dgm:spPr/>
      <dgm:t>
        <a:bodyPr/>
        <a:lstStyle/>
        <a:p>
          <a:endParaRPr lang="en-GB"/>
        </a:p>
      </dgm:t>
    </dgm:pt>
    <dgm:pt modelId="{38D6DC10-1B54-4A30-A7BF-AA8A780CC21F}" type="sibTrans" cxnId="{F5234EB7-D463-4034-AE1F-350914B1E20A}">
      <dgm:prSet/>
      <dgm:spPr/>
      <dgm:t>
        <a:bodyPr/>
        <a:lstStyle/>
        <a:p>
          <a:endParaRPr lang="en-GB"/>
        </a:p>
      </dgm:t>
    </dgm:pt>
    <dgm:pt modelId="{7F2C17AC-09A9-447F-A793-2895AC1C2D48}">
      <dgm:prSet custT="1"/>
      <dgm:spPr/>
      <dgm:t>
        <a:bodyPr/>
        <a:lstStyle/>
        <a:p>
          <a:endParaRPr lang="en-GB" sz="800" dirty="0"/>
        </a:p>
      </dgm:t>
    </dgm:pt>
    <dgm:pt modelId="{01830B4F-5511-4D13-82A1-56803B110640}" type="parTrans" cxnId="{1455D67D-2885-4C15-B947-FA390B9768CE}">
      <dgm:prSet/>
      <dgm:spPr/>
      <dgm:t>
        <a:bodyPr/>
        <a:lstStyle/>
        <a:p>
          <a:endParaRPr lang="en-GB"/>
        </a:p>
      </dgm:t>
    </dgm:pt>
    <dgm:pt modelId="{76CB7592-923C-4195-88BF-4E1634FD1FAD}" type="sibTrans" cxnId="{1455D67D-2885-4C15-B947-FA390B9768CE}">
      <dgm:prSet/>
      <dgm:spPr/>
      <dgm:t>
        <a:bodyPr/>
        <a:lstStyle/>
        <a:p>
          <a:endParaRPr lang="en-GB"/>
        </a:p>
      </dgm:t>
    </dgm:pt>
    <dgm:pt modelId="{41E2399E-3556-47D2-90BA-F52A6E1C22EF}">
      <dgm:prSet custT="1"/>
      <dgm:spPr/>
      <dgm:t>
        <a:bodyPr/>
        <a:lstStyle/>
        <a:p>
          <a:endParaRPr lang="en-GB" sz="800" dirty="0"/>
        </a:p>
      </dgm:t>
    </dgm:pt>
    <dgm:pt modelId="{F62C85CE-2ED6-4218-B393-0CC473A934E2}" type="parTrans" cxnId="{3C1BBABF-4DF8-40ED-A83E-7C9BAA6CF6B1}">
      <dgm:prSet/>
      <dgm:spPr/>
      <dgm:t>
        <a:bodyPr/>
        <a:lstStyle/>
        <a:p>
          <a:endParaRPr lang="en-GB"/>
        </a:p>
      </dgm:t>
    </dgm:pt>
    <dgm:pt modelId="{A31168B0-8FEF-4BB4-806C-194A4B753935}" type="sibTrans" cxnId="{3C1BBABF-4DF8-40ED-A83E-7C9BAA6CF6B1}">
      <dgm:prSet/>
      <dgm:spPr/>
      <dgm:t>
        <a:bodyPr/>
        <a:lstStyle/>
        <a:p>
          <a:endParaRPr lang="en-GB"/>
        </a:p>
      </dgm:t>
    </dgm:pt>
    <dgm:pt modelId="{CC8D8B54-6760-4786-BDBE-E254DF0C0501}" type="pres">
      <dgm:prSet presAssocID="{4519BA44-F748-4595-9E9D-78591AF3A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F7C3F0-BF1E-4C27-8DD1-B5B0F66355E9}" type="pres">
      <dgm:prSet presAssocID="{CF0F36E1-302B-47B9-814C-457AA431DF7A}" presName="composite" presStyleCnt="0"/>
      <dgm:spPr/>
    </dgm:pt>
    <dgm:pt modelId="{84CAA6E5-4550-496A-B627-EAA0DD444B22}" type="pres">
      <dgm:prSet presAssocID="{CF0F36E1-302B-47B9-814C-457AA431DF7A}" presName="parTx" presStyleLbl="alignNode1" presStyleIdx="0" presStyleCnt="2" custScaleY="109525" custLinFactNeighborX="-8" custLinFactNeighborY="-83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12DDB4-F079-4A2E-B9F6-8BA0AFB6437F}" type="pres">
      <dgm:prSet presAssocID="{CF0F36E1-302B-47B9-814C-457AA431DF7A}" presName="desTx" presStyleLbl="alignAccFollowNode1" presStyleIdx="0" presStyleCnt="2" custScaleY="98787" custLinFactNeighborX="-1" custLinFactNeighborY="-126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D07799-DDC8-4081-BAAD-41E3EAE3B919}" type="pres">
      <dgm:prSet presAssocID="{63CA78CB-7679-4AAA-985D-4471569C9A24}" presName="space" presStyleCnt="0"/>
      <dgm:spPr/>
    </dgm:pt>
    <dgm:pt modelId="{0B229A41-9B05-4E90-9921-548CBC05D6EF}" type="pres">
      <dgm:prSet presAssocID="{D41B803E-A873-471F-AD00-6739B37D083B}" presName="composite" presStyleCnt="0"/>
      <dgm:spPr/>
    </dgm:pt>
    <dgm:pt modelId="{7716BB29-E5B8-4CC7-BE14-A6B8EBA5DF5B}" type="pres">
      <dgm:prSet presAssocID="{D41B803E-A873-471F-AD00-6739B37D083B}" presName="parTx" presStyleLbl="alignNode1" presStyleIdx="1" presStyleCnt="2" custScaleY="76777" custLinFactNeighborX="-7000" custLinFactNeighborY="21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79B4D6-4DEF-447E-B723-E91C326515B7}" type="pres">
      <dgm:prSet presAssocID="{D41B803E-A873-471F-AD00-6739B37D083B}" presName="desTx" presStyleLbl="alignAccFollowNode1" presStyleIdx="1" presStyleCnt="2" custScaleY="104975" custLinFactNeighborX="-7078" custLinFactNeighborY="3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D4F219-FFC3-4E98-A713-C1F1EE44BCC7}" srcId="{D41B803E-A873-471F-AD00-6739B37D083B}" destId="{A0A64887-2FB3-4155-AF92-36CF3DD7CFD8}" srcOrd="14" destOrd="0" parTransId="{486B77FA-2A42-47C5-8666-48934ECD11EF}" sibTransId="{D288A026-8924-434D-A71F-B6F1C9072F63}"/>
    <dgm:cxn modelId="{FD58E043-700C-4461-B3C5-3BADBF9E5E51}" type="presOf" srcId="{5B64FC14-70F7-4ACB-A9FF-12F1FB582B67}" destId="{4E79B4D6-4DEF-447E-B723-E91C326515B7}" srcOrd="0" destOrd="3" presId="urn:microsoft.com/office/officeart/2005/8/layout/hList1"/>
    <dgm:cxn modelId="{7F7A77DA-E3E9-476B-ADE1-3580113FEFE9}" type="presOf" srcId="{41E2399E-3556-47D2-90BA-F52A6E1C22EF}" destId="{4E79B4D6-4DEF-447E-B723-E91C326515B7}" srcOrd="0" destOrd="15" presId="urn:microsoft.com/office/officeart/2005/8/layout/hList1"/>
    <dgm:cxn modelId="{9BA7DC09-AC37-40AC-A601-96299C07CC28}" srcId="{D41B803E-A873-471F-AD00-6739B37D083B}" destId="{1A6D97AF-B693-474C-A269-50041A4A6D47}" srcOrd="9" destOrd="0" parTransId="{AC6421F6-0E2A-46F6-844D-49BF6A2D3115}" sibTransId="{51B8E9FA-6324-4F94-83B9-5470CEDCF88B}"/>
    <dgm:cxn modelId="{6ED1F927-D885-478C-8201-CA124B4D1B8A}" srcId="{CF0F36E1-302B-47B9-814C-457AA431DF7A}" destId="{33616D87-5528-484F-A187-17587E311948}" srcOrd="1" destOrd="0" parTransId="{B962E481-4E8B-43C4-9E3F-A9D4D5DD3F1D}" sibTransId="{2619F575-FDAD-4ED3-8CD8-65642AF839F9}"/>
    <dgm:cxn modelId="{B9FA1386-4892-4ACD-85AF-E89A9A7302DF}" type="presOf" srcId="{3F3B75BF-BBBC-465B-A39A-DD3D703245B4}" destId="{4E79B4D6-4DEF-447E-B723-E91C326515B7}" srcOrd="0" destOrd="12" presId="urn:microsoft.com/office/officeart/2005/8/layout/hList1"/>
    <dgm:cxn modelId="{E295F7B7-682B-45EB-AE3B-CAD87D2D51FD}" srcId="{D41B803E-A873-471F-AD00-6739B37D083B}" destId="{212D2551-A7F7-408A-866C-5AA65EF1670B}" srcOrd="5" destOrd="0" parTransId="{B685F40C-F475-4A2C-B28B-51F686EE16D2}" sibTransId="{5699ECB1-620B-49CC-B3CB-F0D8ED9CBAC6}"/>
    <dgm:cxn modelId="{6471BE2C-0C9E-4CC6-881E-844EF88C4FCC}" type="presOf" srcId="{2F4BC599-FD07-4E12-80D9-BBD3967B2787}" destId="{4E79B4D6-4DEF-447E-B723-E91C326515B7}" srcOrd="0" destOrd="10" presId="urn:microsoft.com/office/officeart/2005/8/layout/hList1"/>
    <dgm:cxn modelId="{125AD2F7-2171-4DE1-B2E9-03DD5E7AA9D9}" srcId="{D41B803E-A873-471F-AD00-6739B37D083B}" destId="{5B52CD9C-3AD1-4DBE-B14F-DE48CD1346F5}" srcOrd="7" destOrd="0" parTransId="{F4AAB686-A3A8-4F49-B643-243AD763A0D9}" sibTransId="{0B82A43F-C22F-41A8-8864-E961AA689A93}"/>
    <dgm:cxn modelId="{D377C13F-6064-4B51-B6FF-6FAE0BCFEBBB}" srcId="{CF0F36E1-302B-47B9-814C-457AA431DF7A}" destId="{0FFC18A7-8067-4022-96C7-567C9386D832}" srcOrd="3" destOrd="0" parTransId="{DCE6673A-8A27-439D-AA2C-352588222C4B}" sibTransId="{5E8961AF-68A3-4A7B-A83A-92BD9FB2B47E}"/>
    <dgm:cxn modelId="{E609A549-5A3F-42D8-A403-022ADE3E04AD}" srcId="{CF0F36E1-302B-47B9-814C-457AA431DF7A}" destId="{8127D3D0-D73B-4AF3-901B-8538A673D810}" srcOrd="5" destOrd="0" parTransId="{7161F119-0CCF-499F-9B74-E94F777ACFA9}" sibTransId="{B6934D2A-61A3-4001-BB1B-83ACAE0465B8}"/>
    <dgm:cxn modelId="{E9574D2A-900F-4ACF-8FC0-58A9F9E2454E}" type="presOf" srcId="{212D2551-A7F7-408A-866C-5AA65EF1670B}" destId="{4E79B4D6-4DEF-447E-B723-E91C326515B7}" srcOrd="0" destOrd="5" presId="urn:microsoft.com/office/officeart/2005/8/layout/hList1"/>
    <dgm:cxn modelId="{20D454A1-BD53-49BA-8452-93FF65C01AFE}" type="presOf" srcId="{7621E069-C2A4-4CD1-928E-4EF94AEC7606}" destId="{4112DDB4-F079-4A2E-B9F6-8BA0AFB6437F}" srcOrd="0" destOrd="6" presId="urn:microsoft.com/office/officeart/2005/8/layout/hList1"/>
    <dgm:cxn modelId="{BF8F219C-16DF-4E9D-B26B-FE795D37E394}" srcId="{D41B803E-A873-471F-AD00-6739B37D083B}" destId="{952AE741-C3BE-4702-8F81-1503F5B98E40}" srcOrd="8" destOrd="0" parTransId="{9B4FBABA-EF22-460A-A993-FDF77C4224EF}" sibTransId="{47D2D0EF-221A-41D8-9583-6EC37DDCFFC8}"/>
    <dgm:cxn modelId="{1889B9C9-6D8E-45E7-B888-6B0305917A1D}" type="presOf" srcId="{7F2C17AC-09A9-447F-A793-2895AC1C2D48}" destId="{4E79B4D6-4DEF-447E-B723-E91C326515B7}" srcOrd="0" destOrd="13" presId="urn:microsoft.com/office/officeart/2005/8/layout/hList1"/>
    <dgm:cxn modelId="{1455D67D-2885-4C15-B947-FA390B9768CE}" srcId="{D41B803E-A873-471F-AD00-6739B37D083B}" destId="{7F2C17AC-09A9-447F-A793-2895AC1C2D48}" srcOrd="13" destOrd="0" parTransId="{01830B4F-5511-4D13-82A1-56803B110640}" sibTransId="{76CB7592-923C-4195-88BF-4E1634FD1FAD}"/>
    <dgm:cxn modelId="{32BF414A-14F3-4C23-9384-77FA09629CF5}" srcId="{D41B803E-A873-471F-AD00-6739B37D083B}" destId="{3F3B75BF-BBBC-465B-A39A-DD3D703245B4}" srcOrd="12" destOrd="0" parTransId="{417DC35A-864C-4769-805F-1D0F5A55826E}" sibTransId="{CCF98052-A0A3-4259-9FEC-3A8E00D69981}"/>
    <dgm:cxn modelId="{98737E46-15C7-4E54-A591-D033CE9F6188}" type="presOf" srcId="{7D36E6C1-9314-4363-8B0C-62D5A17DB06F}" destId="{4E79B4D6-4DEF-447E-B723-E91C326515B7}" srcOrd="0" destOrd="11" presId="urn:microsoft.com/office/officeart/2005/8/layout/hList1"/>
    <dgm:cxn modelId="{797DD290-7BA7-4A41-BA9F-41908CD39494}" srcId="{D41B803E-A873-471F-AD00-6739B37D083B}" destId="{A5A55362-F643-4E36-A1AA-9B4566B9EF09}" srcOrd="16" destOrd="0" parTransId="{0362DA23-3FEB-408A-BE55-84905BB48DEB}" sibTransId="{01D2167C-5963-4123-9B65-98CACD7D002E}"/>
    <dgm:cxn modelId="{984A3C7D-0603-4738-957A-B0A15F06E64F}" type="presOf" srcId="{1FB550B3-D870-49E3-BB3D-DD1419C0D9D4}" destId="{4E79B4D6-4DEF-447E-B723-E91C326515B7}" srcOrd="0" destOrd="0" presId="urn:microsoft.com/office/officeart/2005/8/layout/hList1"/>
    <dgm:cxn modelId="{B7DD86F2-8B75-4988-9362-11B476E79407}" type="presOf" srcId="{CF0F36E1-302B-47B9-814C-457AA431DF7A}" destId="{84CAA6E5-4550-496A-B627-EAA0DD444B22}" srcOrd="0" destOrd="0" presId="urn:microsoft.com/office/officeart/2005/8/layout/hList1"/>
    <dgm:cxn modelId="{2AEB5B03-8D88-48E8-BDA5-C1D3E88DC98D}" srcId="{D41B803E-A873-471F-AD00-6739B37D083B}" destId="{BD5E5B63-C01D-462A-835E-52CE1839C030}" srcOrd="6" destOrd="0" parTransId="{C1970720-0F79-422F-A52F-87F4919E3CF3}" sibTransId="{537E2EF7-306B-4060-8102-39E8583A3CB3}"/>
    <dgm:cxn modelId="{62822712-0711-4BA6-A742-3C9B68D0A30F}" srcId="{4519BA44-F748-4595-9E9D-78591AF3A672}" destId="{CF0F36E1-302B-47B9-814C-457AA431DF7A}" srcOrd="0" destOrd="0" parTransId="{CBB16C06-C0BC-4CEE-A4C2-9917236F3A78}" sibTransId="{63CA78CB-7679-4AAA-985D-4471569C9A24}"/>
    <dgm:cxn modelId="{F5234EB7-D463-4034-AE1F-350914B1E20A}" srcId="{D41B803E-A873-471F-AD00-6739B37D083B}" destId="{7D36E6C1-9314-4363-8B0C-62D5A17DB06F}" srcOrd="11" destOrd="0" parTransId="{5CF19585-FE95-46BE-B24A-F8721A57103B}" sibTransId="{38D6DC10-1B54-4A30-A7BF-AA8A780CC21F}"/>
    <dgm:cxn modelId="{B58B3D36-76F5-4EDD-9769-13FF317CBEC3}" srcId="{D41B803E-A873-471F-AD00-6739B37D083B}" destId="{2F4BC599-FD07-4E12-80D9-BBD3967B2787}" srcOrd="10" destOrd="0" parTransId="{3028ED0A-5017-43E1-9128-4DFD088797EF}" sibTransId="{5A1A05AB-E6E4-4A6B-BE80-FF11BD1BE325}"/>
    <dgm:cxn modelId="{3C1BBABF-4DF8-40ED-A83E-7C9BAA6CF6B1}" srcId="{D41B803E-A873-471F-AD00-6739B37D083B}" destId="{41E2399E-3556-47D2-90BA-F52A6E1C22EF}" srcOrd="15" destOrd="0" parTransId="{F62C85CE-2ED6-4218-B393-0CC473A934E2}" sibTransId="{A31168B0-8FEF-4BB4-806C-194A4B753935}"/>
    <dgm:cxn modelId="{1E4EF5ED-5572-45CE-BC1B-2F6F6FF195CE}" srcId="{CF0F36E1-302B-47B9-814C-457AA431DF7A}" destId="{4C5CDE43-2B6A-4133-88A8-5F2E578C6D0F}" srcOrd="2" destOrd="0" parTransId="{03E6D72B-DD22-4F0B-8A90-00420AF8ABC5}" sibTransId="{5E50A3EA-2AE4-467B-89F9-2C6C616329C0}"/>
    <dgm:cxn modelId="{DBA50EE2-0646-4C2E-8AA8-420AFB1F02B5}" type="presOf" srcId="{A5A55362-F643-4E36-A1AA-9B4566B9EF09}" destId="{4E79B4D6-4DEF-447E-B723-E91C326515B7}" srcOrd="0" destOrd="16" presId="urn:microsoft.com/office/officeart/2005/8/layout/hList1"/>
    <dgm:cxn modelId="{BF59505E-5647-4350-B367-6A8558C7164F}" type="presOf" srcId="{D6B9EF1A-1675-4DE2-B03E-FF9E3986872D}" destId="{4E79B4D6-4DEF-447E-B723-E91C326515B7}" srcOrd="0" destOrd="4" presId="urn:microsoft.com/office/officeart/2005/8/layout/hList1"/>
    <dgm:cxn modelId="{1542F62D-89B0-4BDC-9080-71706CD9117C}" srcId="{D41B803E-A873-471F-AD00-6739B37D083B}" destId="{D6B9EF1A-1675-4DE2-B03E-FF9E3986872D}" srcOrd="4" destOrd="0" parTransId="{D848A8DF-068B-4804-B00F-44D659408232}" sibTransId="{73326D0D-341F-4C24-9D85-67C62816B94B}"/>
    <dgm:cxn modelId="{28094CF7-A24E-4A6C-91FE-CECF7148C0D0}" srcId="{D41B803E-A873-471F-AD00-6739B37D083B}" destId="{5B64FC14-70F7-4ACB-A9FF-12F1FB582B67}" srcOrd="3" destOrd="0" parTransId="{B0DD0FB2-347C-49E0-A56E-A50C5B731221}" sibTransId="{7AC46942-CB97-4DA8-B0F7-90B63B977016}"/>
    <dgm:cxn modelId="{54F20BDA-E0A1-4BFA-B339-F1C512F49430}" type="presOf" srcId="{33616D87-5528-484F-A187-17587E311948}" destId="{4112DDB4-F079-4A2E-B9F6-8BA0AFB6437F}" srcOrd="0" destOrd="1" presId="urn:microsoft.com/office/officeart/2005/8/layout/hList1"/>
    <dgm:cxn modelId="{CED4048C-A27F-484B-A701-3680842A976A}" type="presOf" srcId="{5B52CD9C-3AD1-4DBE-B14F-DE48CD1346F5}" destId="{4E79B4D6-4DEF-447E-B723-E91C326515B7}" srcOrd="0" destOrd="7" presId="urn:microsoft.com/office/officeart/2005/8/layout/hList1"/>
    <dgm:cxn modelId="{6DB45333-B86C-49A9-952E-57941F5C3C5F}" type="presOf" srcId="{A0A64887-2FB3-4155-AF92-36CF3DD7CFD8}" destId="{4E79B4D6-4DEF-447E-B723-E91C326515B7}" srcOrd="0" destOrd="14" presId="urn:microsoft.com/office/officeart/2005/8/layout/hList1"/>
    <dgm:cxn modelId="{E536208A-8C61-40BE-9A9C-3E2890961533}" type="presOf" srcId="{385DD0A0-29D1-427C-A6B6-6321A8884D69}" destId="{4E79B4D6-4DEF-447E-B723-E91C326515B7}" srcOrd="0" destOrd="1" presId="urn:microsoft.com/office/officeart/2005/8/layout/hList1"/>
    <dgm:cxn modelId="{C5359DF4-DAFE-49A7-A3CD-8C559F3FF690}" type="presOf" srcId="{BD5E5B63-C01D-462A-835E-52CE1839C030}" destId="{4E79B4D6-4DEF-447E-B723-E91C326515B7}" srcOrd="0" destOrd="6" presId="urn:microsoft.com/office/officeart/2005/8/layout/hList1"/>
    <dgm:cxn modelId="{74C36C5B-C296-431F-A214-924539062C4E}" srcId="{CF0F36E1-302B-47B9-814C-457AA431DF7A}" destId="{7621E069-C2A4-4CD1-928E-4EF94AEC7606}" srcOrd="6" destOrd="0" parTransId="{BF88935E-8144-46BB-917C-C1308992D607}" sibTransId="{FFB164C8-1F39-4E73-889A-778B84E5C7F6}"/>
    <dgm:cxn modelId="{4185785E-ECFD-4418-8F90-73E3AB45985D}" srcId="{CF0F36E1-302B-47B9-814C-457AA431DF7A}" destId="{D48F2DD5-72DA-4072-AD93-E8009FC6D7C3}" srcOrd="4" destOrd="0" parTransId="{F882FE15-5CD5-47F2-949D-052675802E1E}" sibTransId="{4A7DB468-6AB7-44D1-A323-8452949A6557}"/>
    <dgm:cxn modelId="{C787BBE5-24CA-464D-953A-113BF6930F9D}" type="presOf" srcId="{D41B803E-A873-471F-AD00-6739B37D083B}" destId="{7716BB29-E5B8-4CC7-BE14-A6B8EBA5DF5B}" srcOrd="0" destOrd="0" presId="urn:microsoft.com/office/officeart/2005/8/layout/hList1"/>
    <dgm:cxn modelId="{C90A934E-77F1-403F-8BF3-C4BE420E23FB}" srcId="{D41B803E-A873-471F-AD00-6739B37D083B}" destId="{1FB550B3-D870-49E3-BB3D-DD1419C0D9D4}" srcOrd="0" destOrd="0" parTransId="{7251E8BE-D939-44DA-9D5E-B2C5D2CC7400}" sibTransId="{ADB491DF-B3E3-4750-825E-AF9E87C7ADA1}"/>
    <dgm:cxn modelId="{4990B872-A9D7-43B2-ADE1-C91697D8B744}" type="presOf" srcId="{1A6D97AF-B693-474C-A269-50041A4A6D47}" destId="{4E79B4D6-4DEF-447E-B723-E91C326515B7}" srcOrd="0" destOrd="9" presId="urn:microsoft.com/office/officeart/2005/8/layout/hList1"/>
    <dgm:cxn modelId="{B4E2EAAF-FA6E-4C67-9877-81CA560B7110}" type="presOf" srcId="{D48F2DD5-72DA-4072-AD93-E8009FC6D7C3}" destId="{4112DDB4-F079-4A2E-B9F6-8BA0AFB6437F}" srcOrd="0" destOrd="4" presId="urn:microsoft.com/office/officeart/2005/8/layout/hList1"/>
    <dgm:cxn modelId="{81906BB3-1854-482E-A996-F6F416EFFF50}" type="presOf" srcId="{0FFC18A7-8067-4022-96C7-567C9386D832}" destId="{4112DDB4-F079-4A2E-B9F6-8BA0AFB6437F}" srcOrd="0" destOrd="3" presId="urn:microsoft.com/office/officeart/2005/8/layout/hList1"/>
    <dgm:cxn modelId="{67AC12F8-0CCD-4AE7-998A-266EB4223ABB}" srcId="{4519BA44-F748-4595-9E9D-78591AF3A672}" destId="{D41B803E-A873-471F-AD00-6739B37D083B}" srcOrd="1" destOrd="0" parTransId="{62580214-5EA5-4407-9E2C-F8E8AC927630}" sibTransId="{0C043A27-3733-4190-940C-096CA82A19F6}"/>
    <dgm:cxn modelId="{375B590A-EA1D-432E-8A1A-3612AB495B93}" srcId="{CF0F36E1-302B-47B9-814C-457AA431DF7A}" destId="{7478DC4F-CEC2-4B76-BD17-D0937EFFE434}" srcOrd="0" destOrd="0" parTransId="{3ADF17CF-E977-4BB5-9633-815C1E738742}" sibTransId="{C5AFDECE-F32F-4CFB-9567-CE38B07F9210}"/>
    <dgm:cxn modelId="{40BA1D08-C938-437F-92BE-B92DCBAB9C0B}" type="presOf" srcId="{2B11C951-862E-4F13-B3BF-697DA4D4D992}" destId="{4E79B4D6-4DEF-447E-B723-E91C326515B7}" srcOrd="0" destOrd="2" presId="urn:microsoft.com/office/officeart/2005/8/layout/hList1"/>
    <dgm:cxn modelId="{BFCDFF79-F99D-481B-807D-8F2C5478CC6F}" type="presOf" srcId="{4C5CDE43-2B6A-4133-88A8-5F2E578C6D0F}" destId="{4112DDB4-F079-4A2E-B9F6-8BA0AFB6437F}" srcOrd="0" destOrd="2" presId="urn:microsoft.com/office/officeart/2005/8/layout/hList1"/>
    <dgm:cxn modelId="{7C5570DF-723D-4B54-B393-927CB71F16D3}" type="presOf" srcId="{7478DC4F-CEC2-4B76-BD17-D0937EFFE434}" destId="{4112DDB4-F079-4A2E-B9F6-8BA0AFB6437F}" srcOrd="0" destOrd="0" presId="urn:microsoft.com/office/officeart/2005/8/layout/hList1"/>
    <dgm:cxn modelId="{8DE6622C-A5E0-4E20-BD99-5703504F23BD}" type="presOf" srcId="{4519BA44-F748-4595-9E9D-78591AF3A672}" destId="{CC8D8B54-6760-4786-BDBE-E254DF0C0501}" srcOrd="0" destOrd="0" presId="urn:microsoft.com/office/officeart/2005/8/layout/hList1"/>
    <dgm:cxn modelId="{D0709548-48CA-4412-82D1-BC89B685ACD4}" type="presOf" srcId="{952AE741-C3BE-4702-8F81-1503F5B98E40}" destId="{4E79B4D6-4DEF-447E-B723-E91C326515B7}" srcOrd="0" destOrd="8" presId="urn:microsoft.com/office/officeart/2005/8/layout/hList1"/>
    <dgm:cxn modelId="{C92B5680-5694-48CF-82C0-D185BED0015F}" srcId="{D41B803E-A873-471F-AD00-6739B37D083B}" destId="{385DD0A0-29D1-427C-A6B6-6321A8884D69}" srcOrd="1" destOrd="0" parTransId="{2675F0BB-70C0-4C60-B197-068544469F7F}" sibTransId="{A660C3AB-C1D8-46DE-98ED-BAB064370FB5}"/>
    <dgm:cxn modelId="{381C2263-CCB4-495F-91BB-E2859F17E5FA}" type="presOf" srcId="{8127D3D0-D73B-4AF3-901B-8538A673D810}" destId="{4112DDB4-F079-4A2E-B9F6-8BA0AFB6437F}" srcOrd="0" destOrd="5" presId="urn:microsoft.com/office/officeart/2005/8/layout/hList1"/>
    <dgm:cxn modelId="{41C9DA19-47A2-410F-B6DC-BA6DFB724AD0}" srcId="{D41B803E-A873-471F-AD00-6739B37D083B}" destId="{2B11C951-862E-4F13-B3BF-697DA4D4D992}" srcOrd="2" destOrd="0" parTransId="{3F91D2D3-2335-4490-8284-71D20C76ED96}" sibTransId="{CF941BBC-BAD4-48D4-8A45-A58B35904EB2}"/>
    <dgm:cxn modelId="{0F717846-5621-4994-9EC4-807D67879036}" type="presParOf" srcId="{CC8D8B54-6760-4786-BDBE-E254DF0C0501}" destId="{F6F7C3F0-BF1E-4C27-8DD1-B5B0F66355E9}" srcOrd="0" destOrd="0" presId="urn:microsoft.com/office/officeart/2005/8/layout/hList1"/>
    <dgm:cxn modelId="{72748BA0-C6C0-4DD9-9278-DCD994329288}" type="presParOf" srcId="{F6F7C3F0-BF1E-4C27-8DD1-B5B0F66355E9}" destId="{84CAA6E5-4550-496A-B627-EAA0DD444B22}" srcOrd="0" destOrd="0" presId="urn:microsoft.com/office/officeart/2005/8/layout/hList1"/>
    <dgm:cxn modelId="{5904E2B6-44DD-491D-A6FB-EA0D6714AB92}" type="presParOf" srcId="{F6F7C3F0-BF1E-4C27-8DD1-B5B0F66355E9}" destId="{4112DDB4-F079-4A2E-B9F6-8BA0AFB6437F}" srcOrd="1" destOrd="0" presId="urn:microsoft.com/office/officeart/2005/8/layout/hList1"/>
    <dgm:cxn modelId="{2022C8EC-8724-44B7-977B-555D948D5726}" type="presParOf" srcId="{CC8D8B54-6760-4786-BDBE-E254DF0C0501}" destId="{25D07799-DDC8-4081-BAAD-41E3EAE3B919}" srcOrd="1" destOrd="0" presId="urn:microsoft.com/office/officeart/2005/8/layout/hList1"/>
    <dgm:cxn modelId="{F05D97E7-A107-4DC0-A301-7B0D43AAB77C}" type="presParOf" srcId="{CC8D8B54-6760-4786-BDBE-E254DF0C0501}" destId="{0B229A41-9B05-4E90-9921-548CBC05D6EF}" srcOrd="2" destOrd="0" presId="urn:microsoft.com/office/officeart/2005/8/layout/hList1"/>
    <dgm:cxn modelId="{E8675F82-1255-4020-B424-4E6A3B0FB225}" type="presParOf" srcId="{0B229A41-9B05-4E90-9921-548CBC05D6EF}" destId="{7716BB29-E5B8-4CC7-BE14-A6B8EBA5DF5B}" srcOrd="0" destOrd="0" presId="urn:microsoft.com/office/officeart/2005/8/layout/hList1"/>
    <dgm:cxn modelId="{39FB2884-8C52-4E72-A4FC-DA2CF2FC6F85}" type="presParOf" srcId="{0B229A41-9B05-4E90-9921-548CBC05D6EF}" destId="{4E79B4D6-4DEF-447E-B723-E91C326515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A55B0-A76C-433C-96EB-2675CBFEFAED}">
      <dsp:nvSpPr>
        <dsp:cNvPr id="0" name=""/>
        <dsp:cNvSpPr/>
      </dsp:nvSpPr>
      <dsp:spPr>
        <a:xfrm>
          <a:off x="76202" y="1281029"/>
          <a:ext cx="2212652" cy="1095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C000"/>
              </a:solidFill>
              <a:effectLst/>
            </a:rPr>
            <a:t>Major Components of Islamic Tourism </a:t>
          </a:r>
          <a:endParaRPr lang="en-GB" sz="2000" b="1" kern="1200" dirty="0">
            <a:solidFill>
              <a:srgbClr val="FFC000"/>
            </a:solidFill>
            <a:effectLst/>
          </a:endParaRPr>
        </a:p>
      </dsp:txBody>
      <dsp:txXfrm>
        <a:off x="108289" y="1313116"/>
        <a:ext cx="2148478" cy="1031366"/>
      </dsp:txXfrm>
    </dsp:sp>
    <dsp:sp modelId="{BE14DABB-0C76-4B6E-BCD7-AA695F25FFB0}">
      <dsp:nvSpPr>
        <dsp:cNvPr id="0" name=""/>
        <dsp:cNvSpPr/>
      </dsp:nvSpPr>
      <dsp:spPr>
        <a:xfrm rot="17350740">
          <a:off x="1755692" y="1062812"/>
          <a:ext cx="158802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88022" y="160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10002" y="1039158"/>
        <a:ext cx="79401" cy="79401"/>
      </dsp:txXfrm>
    </dsp:sp>
    <dsp:sp modelId="{A3B8B083-89EC-460C-8851-B252A3BD7E2D}">
      <dsp:nvSpPr>
        <dsp:cNvPr id="0" name=""/>
        <dsp:cNvSpPr/>
      </dsp:nvSpPr>
      <dsp:spPr>
        <a:xfrm>
          <a:off x="2810552" y="2856"/>
          <a:ext cx="1304245" cy="6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Halal Hotels</a:t>
          </a:r>
          <a:endParaRPr lang="en-GB" sz="1600" b="1" kern="1200" dirty="0"/>
        </a:p>
      </dsp:txBody>
      <dsp:txXfrm>
        <a:off x="2829652" y="21956"/>
        <a:ext cx="1266045" cy="613922"/>
      </dsp:txXfrm>
    </dsp:sp>
    <dsp:sp modelId="{580E1FC9-624A-40F8-9640-1B55C050C915}">
      <dsp:nvSpPr>
        <dsp:cNvPr id="0" name=""/>
        <dsp:cNvSpPr/>
      </dsp:nvSpPr>
      <dsp:spPr>
        <a:xfrm rot="18289469">
          <a:off x="2092926" y="1437783"/>
          <a:ext cx="9135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3553" y="160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26864" y="1430990"/>
        <a:ext cx="45677" cy="45677"/>
      </dsp:txXfrm>
    </dsp:sp>
    <dsp:sp modelId="{1B4759A4-A37A-4741-99B2-C9625C3055C3}">
      <dsp:nvSpPr>
        <dsp:cNvPr id="0" name=""/>
        <dsp:cNvSpPr/>
      </dsp:nvSpPr>
      <dsp:spPr>
        <a:xfrm>
          <a:off x="2810552" y="752797"/>
          <a:ext cx="1304245" cy="6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smtClean="0"/>
            <a:t>Halal Transport (Airline)</a:t>
          </a:r>
          <a:endParaRPr lang="en-GB" sz="1600" b="1" kern="1200" dirty="0"/>
        </a:p>
      </dsp:txBody>
      <dsp:txXfrm>
        <a:off x="2829652" y="771897"/>
        <a:ext cx="1266045" cy="613922"/>
      </dsp:txXfrm>
    </dsp:sp>
    <dsp:sp modelId="{B0B7D763-35DA-45C1-8695-4F3143239303}">
      <dsp:nvSpPr>
        <dsp:cNvPr id="0" name=""/>
        <dsp:cNvSpPr/>
      </dsp:nvSpPr>
      <dsp:spPr>
        <a:xfrm>
          <a:off x="2288854" y="1812753"/>
          <a:ext cx="52169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21698" y="160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36661" y="1815757"/>
        <a:ext cx="26084" cy="26084"/>
      </dsp:txXfrm>
    </dsp:sp>
    <dsp:sp modelId="{0BDF29A8-4867-4B3D-A9EF-778FBDB808E1}">
      <dsp:nvSpPr>
        <dsp:cNvPr id="0" name=""/>
        <dsp:cNvSpPr/>
      </dsp:nvSpPr>
      <dsp:spPr>
        <a:xfrm>
          <a:off x="2810552" y="1502738"/>
          <a:ext cx="1304245" cy="6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Halal Food Premises</a:t>
          </a:r>
          <a:endParaRPr lang="en-GB" sz="1600" b="1" kern="1200" dirty="0"/>
        </a:p>
      </dsp:txBody>
      <dsp:txXfrm>
        <a:off x="2829652" y="1521838"/>
        <a:ext cx="1266045" cy="613922"/>
      </dsp:txXfrm>
    </dsp:sp>
    <dsp:sp modelId="{879A1919-5B7F-4CBE-9056-3428F5CDF5CC}">
      <dsp:nvSpPr>
        <dsp:cNvPr id="0" name=""/>
        <dsp:cNvSpPr/>
      </dsp:nvSpPr>
      <dsp:spPr>
        <a:xfrm rot="3310531">
          <a:off x="2092926" y="2187724"/>
          <a:ext cx="91355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3553" y="160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26864" y="2180931"/>
        <a:ext cx="45677" cy="45677"/>
      </dsp:txXfrm>
    </dsp:sp>
    <dsp:sp modelId="{E1A66CD7-C85C-4BDE-A3CD-4F3AD1D9FD7B}">
      <dsp:nvSpPr>
        <dsp:cNvPr id="0" name=""/>
        <dsp:cNvSpPr/>
      </dsp:nvSpPr>
      <dsp:spPr>
        <a:xfrm>
          <a:off x="2810552" y="2252679"/>
          <a:ext cx="1304245" cy="6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Halal Tour Packages</a:t>
          </a:r>
          <a:endParaRPr lang="en-GB" sz="1600" b="1" kern="1200" dirty="0"/>
        </a:p>
      </dsp:txBody>
      <dsp:txXfrm>
        <a:off x="2829652" y="2271779"/>
        <a:ext cx="1266045" cy="613922"/>
      </dsp:txXfrm>
    </dsp:sp>
    <dsp:sp modelId="{88223ED2-301D-4625-8341-6F699FEE288E}">
      <dsp:nvSpPr>
        <dsp:cNvPr id="0" name=""/>
        <dsp:cNvSpPr/>
      </dsp:nvSpPr>
      <dsp:spPr>
        <a:xfrm rot="4249260">
          <a:off x="1755692" y="2562694"/>
          <a:ext cx="158802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88022" y="1604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10002" y="2539040"/>
        <a:ext cx="79401" cy="79401"/>
      </dsp:txXfrm>
    </dsp:sp>
    <dsp:sp modelId="{95029F71-79FB-4B11-97D7-E534E13BE9BC}">
      <dsp:nvSpPr>
        <dsp:cNvPr id="0" name=""/>
        <dsp:cNvSpPr/>
      </dsp:nvSpPr>
      <dsp:spPr>
        <a:xfrm>
          <a:off x="2810552" y="3002620"/>
          <a:ext cx="1304245" cy="652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Halal Finance</a:t>
          </a:r>
          <a:endParaRPr lang="en-GB" sz="1600" b="1" kern="1200" dirty="0"/>
        </a:p>
      </dsp:txBody>
      <dsp:txXfrm>
        <a:off x="2829652" y="3021720"/>
        <a:ext cx="1266045" cy="61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F75E4-729B-4922-9102-1FB8F5597D86}">
      <dsp:nvSpPr>
        <dsp:cNvPr id="0" name=""/>
        <dsp:cNvSpPr/>
      </dsp:nvSpPr>
      <dsp:spPr>
        <a:xfrm>
          <a:off x="1049938" y="437609"/>
          <a:ext cx="6053523" cy="423018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126B69-6C72-480A-9F6B-00614CBF3794}">
      <dsp:nvSpPr>
        <dsp:cNvPr id="0" name=""/>
        <dsp:cNvSpPr/>
      </dsp:nvSpPr>
      <dsp:spPr>
        <a:xfrm>
          <a:off x="1198837" y="948144"/>
          <a:ext cx="2771517" cy="140094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Lack of unified and global standards and certification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1267225" y="1016532"/>
        <a:ext cx="2634741" cy="1264166"/>
      </dsp:txXfrm>
    </dsp:sp>
    <dsp:sp modelId="{AB567929-2366-4302-8D90-AC7EB8AD7F06}">
      <dsp:nvSpPr>
        <dsp:cNvPr id="0" name=""/>
        <dsp:cNvSpPr/>
      </dsp:nvSpPr>
      <dsp:spPr>
        <a:xfrm>
          <a:off x="4186108" y="948144"/>
          <a:ext cx="2924679" cy="1400942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Financial Constraints for the Islamic tourism industry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54496" y="1016532"/>
        <a:ext cx="2787903" cy="1264166"/>
      </dsp:txXfrm>
    </dsp:sp>
    <dsp:sp modelId="{AFC134A6-187E-4BAF-A326-A5E5FD2D4283}">
      <dsp:nvSpPr>
        <dsp:cNvPr id="0" name=""/>
        <dsp:cNvSpPr/>
      </dsp:nvSpPr>
      <dsp:spPr>
        <a:xfrm>
          <a:off x="1122858" y="2771507"/>
          <a:ext cx="2771497" cy="145869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Gender related issues</a:t>
          </a:r>
          <a:r>
            <a:rPr lang="en-GB" sz="1800" b="1" kern="1200" dirty="0" smtClean="0">
              <a:solidFill>
                <a:schemeClr val="tx1"/>
              </a:solidFill>
              <a:latin typeface="Palatino Linotype" pitchFamily="18" charset="0"/>
            </a:rPr>
            <a:t>: </a:t>
          </a: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female employment in tourism sector </a:t>
          </a:r>
          <a:endParaRPr lang="en-US" sz="1800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1194066" y="2842715"/>
        <a:ext cx="2629081" cy="1316278"/>
      </dsp:txXfrm>
    </dsp:sp>
    <dsp:sp modelId="{E30B7FAC-0E61-4F46-B676-5EF07B00A535}">
      <dsp:nvSpPr>
        <dsp:cNvPr id="0" name=""/>
        <dsp:cNvSpPr/>
      </dsp:nvSpPr>
      <dsp:spPr>
        <a:xfrm>
          <a:off x="4186098" y="2771497"/>
          <a:ext cx="2917388" cy="1458714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Palatino Linotype" pitchFamily="18" charset="0"/>
            </a:rPr>
            <a:t>Differences in the influence of Islamic values and beliefs</a:t>
          </a:r>
          <a:endParaRPr lang="en-US" sz="18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57307" y="2842706"/>
        <a:ext cx="2774970" cy="13162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18B2E-30B0-49BB-9991-C08F4314108C}">
      <dsp:nvSpPr>
        <dsp:cNvPr id="0" name=""/>
        <dsp:cNvSpPr/>
      </dsp:nvSpPr>
      <dsp:spPr>
        <a:xfrm>
          <a:off x="2020755" y="331850"/>
          <a:ext cx="4288536" cy="428853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Palatino Linotype" pitchFamily="18" charset="0"/>
            </a:rPr>
            <a:t>Potential for economic growth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4280916" y="1240612"/>
        <a:ext cx="1531620" cy="1276350"/>
      </dsp:txXfrm>
    </dsp:sp>
    <dsp:sp modelId="{12350FBC-4514-488C-B3A2-57CFC68E9926}">
      <dsp:nvSpPr>
        <dsp:cNvPr id="0" name=""/>
        <dsp:cNvSpPr/>
      </dsp:nvSpPr>
      <dsp:spPr>
        <a:xfrm>
          <a:off x="1932431" y="485012"/>
          <a:ext cx="4288536" cy="428853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Palatino Linotype" pitchFamily="18" charset="0"/>
            </a:rPr>
            <a:t>Innovative tourism products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2953511" y="3267456"/>
        <a:ext cx="2297430" cy="1123188"/>
      </dsp:txXfrm>
    </dsp:sp>
    <dsp:sp modelId="{4E618D9D-4A5A-459C-B444-097B0CECFC4D}">
      <dsp:nvSpPr>
        <dsp:cNvPr id="0" name=""/>
        <dsp:cNvSpPr/>
      </dsp:nvSpPr>
      <dsp:spPr>
        <a:xfrm>
          <a:off x="1844108" y="331850"/>
          <a:ext cx="4288536" cy="4288536"/>
        </a:xfrm>
        <a:prstGeom prst="pie">
          <a:avLst>
            <a:gd name="adj1" fmla="val 9000000"/>
            <a:gd name="adj2" fmla="val 1620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  <a:latin typeface="Palatino Linotype" pitchFamily="18" charset="0"/>
            </a:rPr>
            <a:t>Social media for marketing</a:t>
          </a:r>
          <a:endParaRPr lang="en-US" sz="2400" b="1" kern="1200" dirty="0">
            <a:solidFill>
              <a:schemeClr val="tx1"/>
            </a:solidFill>
            <a:latin typeface="Palatino Linotype" pitchFamily="18" charset="0"/>
          </a:endParaRPr>
        </a:p>
      </dsp:txBody>
      <dsp:txXfrm>
        <a:off x="2340864" y="1240612"/>
        <a:ext cx="1531620" cy="1276350"/>
      </dsp:txXfrm>
    </dsp:sp>
    <dsp:sp modelId="{4DC8ADF5-6553-4156-9A72-E804DA1E0118}">
      <dsp:nvSpPr>
        <dsp:cNvPr id="0" name=""/>
        <dsp:cNvSpPr/>
      </dsp:nvSpPr>
      <dsp:spPr>
        <a:xfrm>
          <a:off x="1755628" y="66370"/>
          <a:ext cx="4819497" cy="481949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3E5E5-8472-489A-B82D-8ACE7E601BED}">
      <dsp:nvSpPr>
        <dsp:cNvPr id="0" name=""/>
        <dsp:cNvSpPr/>
      </dsp:nvSpPr>
      <dsp:spPr>
        <a:xfrm>
          <a:off x="1666951" y="219261"/>
          <a:ext cx="4819497" cy="481949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29BCAB-419B-4965-92AE-94BA4C8220A3}">
      <dsp:nvSpPr>
        <dsp:cNvPr id="0" name=""/>
        <dsp:cNvSpPr/>
      </dsp:nvSpPr>
      <dsp:spPr>
        <a:xfrm>
          <a:off x="1578273" y="66370"/>
          <a:ext cx="4819497" cy="481949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AA6E5-4550-496A-B627-EAA0DD444B22}">
      <dsp:nvSpPr>
        <dsp:cNvPr id="0" name=""/>
        <dsp:cNvSpPr/>
      </dsp:nvSpPr>
      <dsp:spPr>
        <a:xfrm>
          <a:off x="0" y="0"/>
          <a:ext cx="3881177" cy="9475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000" b="1" kern="1200" smtClean="0"/>
            <a:t>At the National and the OIC Cooperation Level</a:t>
          </a:r>
          <a:endParaRPr lang="en-GB" sz="2000" kern="1200" dirty="0" smtClean="0"/>
        </a:p>
      </dsp:txBody>
      <dsp:txXfrm>
        <a:off x="0" y="0"/>
        <a:ext cx="3881177" cy="947561"/>
      </dsp:txXfrm>
    </dsp:sp>
    <dsp:sp modelId="{4112DDB4-F079-4A2E-B9F6-8BA0AFB6437F}">
      <dsp:nvSpPr>
        <dsp:cNvPr id="0" name=""/>
        <dsp:cNvSpPr/>
      </dsp:nvSpPr>
      <dsp:spPr>
        <a:xfrm>
          <a:off x="1" y="945338"/>
          <a:ext cx="3881177" cy="36624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Harmonization of policies and guidelines</a:t>
          </a: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 Sharing of expertise and experiences </a:t>
          </a:r>
        </a:p>
        <a:p>
          <a:pPr marL="57150" marR="0" lvl="1" indent="0" algn="l" defTabSz="4445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Cooperation for making a positive image</a:t>
          </a: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 Organizing Islamic tourism events</a:t>
          </a:r>
        </a:p>
        <a:p>
          <a:pPr marL="57150" marR="0" lvl="1" indent="0" algn="l" defTabSz="4445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Utilizing the media</a:t>
          </a: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GB" sz="1600" b="1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GB" sz="1600" b="1" kern="1200" dirty="0" smtClean="0"/>
            <a:t> Designing long-term strategies and master plans </a:t>
          </a:r>
        </a:p>
      </dsp:txBody>
      <dsp:txXfrm>
        <a:off x="1" y="945338"/>
        <a:ext cx="3881177" cy="3662425"/>
      </dsp:txXfrm>
    </dsp:sp>
    <dsp:sp modelId="{7716BB29-E5B8-4CC7-BE14-A6B8EBA5DF5B}">
      <dsp:nvSpPr>
        <dsp:cNvPr id="0" name=""/>
        <dsp:cNvSpPr/>
      </dsp:nvSpPr>
      <dsp:spPr>
        <a:xfrm>
          <a:off x="4152900" y="818094"/>
          <a:ext cx="3881177" cy="39155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smtClean="0"/>
            <a:t>At the Industry Level </a:t>
          </a:r>
          <a:endParaRPr lang="en-GB" sz="2000" kern="1200" dirty="0"/>
        </a:p>
      </dsp:txBody>
      <dsp:txXfrm>
        <a:off x="4152900" y="818094"/>
        <a:ext cx="3881177" cy="391550"/>
      </dsp:txXfrm>
    </dsp:sp>
    <dsp:sp modelId="{4E79B4D6-4DEF-447E-B723-E91C326515B7}">
      <dsp:nvSpPr>
        <dsp:cNvPr id="0" name=""/>
        <dsp:cNvSpPr/>
      </dsp:nvSpPr>
      <dsp:spPr>
        <a:xfrm>
          <a:off x="4149872" y="1229460"/>
          <a:ext cx="3881177" cy="3752919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Ensuring Halal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Training the staff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Facilitating the access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Paying attention to diversity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Proper accommodation management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Information about halal food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Offering gender specific facilities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Appropriate dress code for the staff</a:t>
          </a:r>
          <a:endParaRPr lang="en-GB" sz="16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b="1" kern="1200" dirty="0" smtClean="0"/>
            <a:t>Suitable marketing strategies</a:t>
          </a:r>
          <a:endParaRPr lang="en-GB" sz="1600" kern="1200" dirty="0"/>
        </a:p>
      </dsp:txBody>
      <dsp:txXfrm>
        <a:off x="4149872" y="1229460"/>
        <a:ext cx="3881177" cy="3752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88A7-4196-43A8-B217-84E236B6DE12}" type="datetimeFigureOut">
              <a:rPr lang="en-GB" smtClean="0"/>
              <a:t>07/01/2016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6DBF-FA20-462C-97B6-9CB59AABA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7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41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19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8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2C6D-5A77-4749-AAF5-900646359C6C}" type="datetimeFigureOut">
              <a:rPr lang="en-US" smtClean="0"/>
              <a:t>07-Jan-16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4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diagramDrawing" Target="../diagrams/drawing3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15.jpe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" y="2445909"/>
            <a:ext cx="8345130" cy="379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1862" y="1277333"/>
            <a:ext cx="7228370" cy="703867"/>
          </a:xfrm>
        </p:spPr>
        <p:txBody>
          <a:bodyPr>
            <a:normAutofit/>
          </a:bodyPr>
          <a:lstStyle/>
          <a:p>
            <a:r>
              <a:rPr lang="en-GB" sz="2400" b="1" cap="small" dirty="0">
                <a:solidFill>
                  <a:srgbClr val="FFC000"/>
                </a:solidFill>
              </a:rPr>
              <a:t>New Directions in the Tourism Sector</a:t>
            </a:r>
            <a:r>
              <a:rPr lang="en-GB" sz="2400" b="1" cap="small" dirty="0" smtClean="0">
                <a:solidFill>
                  <a:srgbClr val="FFC000"/>
                </a:solidFill>
              </a:rPr>
              <a:t>: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224" y="1685520"/>
            <a:ext cx="8763000" cy="824784"/>
          </a:xfrm>
        </p:spPr>
        <p:txBody>
          <a:bodyPr>
            <a:normAutofit/>
          </a:bodyPr>
          <a:lstStyle/>
          <a:p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</a:t>
            </a:r>
            <a:r>
              <a:rPr lang="en-GB" sz="4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 in </a:t>
            </a:r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4000" b="1" cap="sm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OIC </a:t>
            </a:r>
            <a:r>
              <a:rPr lang="en-GB" sz="4000" b="1" cap="small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18983" y="99139"/>
            <a:ext cx="1182234" cy="1137900"/>
            <a:chOff x="2435064" y="692696"/>
            <a:chExt cx="1308700" cy="1297900"/>
          </a:xfrm>
        </p:grpSpPr>
        <p:sp>
          <p:nvSpPr>
            <p:cNvPr id="6" name="Oval 5"/>
            <p:cNvSpPr/>
            <p:nvPr/>
          </p:nvSpPr>
          <p:spPr>
            <a:xfrm>
              <a:off x="2447764" y="692696"/>
              <a:ext cx="1296000" cy="12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2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064" y="705396"/>
              <a:ext cx="1296000" cy="128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447337" y="6244613"/>
            <a:ext cx="833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9th Session of Islamic Conference of Tourism Ministers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ICTM),  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21-23 December 2015 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Niamey, Niger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2763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Maedeh</a:t>
            </a:r>
            <a:r>
              <a:rPr lang="en-GB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Bon</a:t>
            </a:r>
            <a:endParaRPr lang="en-GB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6" y="5028335"/>
            <a:ext cx="2744497" cy="18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www.roar.pro/wp-content/uploads/2013/03/socialmediatr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9" y="1145363"/>
            <a:ext cx="2643327" cy="21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4342"/>
            <a:ext cx="1781213" cy="231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86" y="1145363"/>
            <a:ext cx="2724483" cy="22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3" y="367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Opportunities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7472826"/>
              </p:ext>
            </p:extLst>
          </p:nvPr>
        </p:nvGraphicFramePr>
        <p:xfrm>
          <a:off x="457200" y="1757855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4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67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</a:t>
            </a: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Recommendations:</a:t>
            </a:r>
            <a:endParaRPr lang="en-GB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011704"/>
              </p:ext>
            </p:extLst>
          </p:nvPr>
        </p:nvGraphicFramePr>
        <p:xfrm>
          <a:off x="457200" y="1219200"/>
          <a:ext cx="830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99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41.media.tumblr.com/ede60ae71880ebb2c933dd23ede9f67b/tumblr_ns9dcsdb831r30hj7o8_128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18" y="1219200"/>
            <a:ext cx="7467600" cy="41148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57200" y="452718"/>
            <a:ext cx="8229600" cy="766482"/>
          </a:xfrm>
          <a:prstGeom prst="rect">
            <a:avLst/>
          </a:prstGeom>
          <a:solidFill>
            <a:schemeClr val="bg1"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Thank you for your attention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5410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Maedeh Bon</a:t>
            </a:r>
          </a:p>
          <a:p>
            <a:pPr algn="ctr"/>
            <a:r>
              <a:rPr lang="en-US" b="1" dirty="0" smtClean="0"/>
              <a:t>mbon@sesric.org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2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434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7264"/>
            <a:ext cx="3657600" cy="3994150"/>
          </a:xfrm>
        </p:spPr>
        <p:txBody>
          <a:bodyPr numCol="1">
            <a:noAutofit/>
          </a:bodyPr>
          <a:lstStyle/>
          <a:p>
            <a:r>
              <a:rPr lang="en-US" sz="2400" dirty="0"/>
              <a:t>Islamic Tourism and its </a:t>
            </a:r>
            <a:r>
              <a:rPr lang="en-US" sz="2400" dirty="0" smtClean="0"/>
              <a:t>Components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/>
              <a:t>State of Islamic Tourism in the OIC </a:t>
            </a:r>
            <a:r>
              <a:rPr lang="en-US" sz="2400" dirty="0" smtClean="0"/>
              <a:t>Countries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Challenges </a:t>
            </a:r>
            <a:r>
              <a:rPr lang="en-US" sz="2400" dirty="0"/>
              <a:t>and Opportunities for Islamic </a:t>
            </a:r>
            <a:r>
              <a:rPr lang="en-US" sz="2400" dirty="0" smtClean="0"/>
              <a:t>Tourism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/>
              <a:t>Concluding Remarks and Policy Recommendations</a:t>
            </a:r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70" y="876459"/>
            <a:ext cx="3048000" cy="390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" b="5562"/>
          <a:stretch/>
        </p:blipFill>
        <p:spPr bwMode="auto">
          <a:xfrm>
            <a:off x="6324600" y="2490810"/>
            <a:ext cx="2567088" cy="3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 and tourism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1295400"/>
            <a:ext cx="8001000" cy="4876800"/>
            <a:chOff x="0" y="0"/>
            <a:chExt cx="4069583" cy="29140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564"/>
            <a:stretch/>
          </p:blipFill>
          <p:spPr bwMode="auto">
            <a:xfrm>
              <a:off x="0" y="0"/>
              <a:ext cx="4069583" cy="2914022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87" y="391885"/>
              <a:ext cx="3607358" cy="54261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43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4158"/>
            <a:ext cx="2822097" cy="163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05" y="4974608"/>
            <a:ext cx="275551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81" y="3581400"/>
            <a:ext cx="2408983" cy="184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 tourism and its components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3134868"/>
          </a:xfrm>
        </p:spPr>
        <p:txBody>
          <a:bodyPr>
            <a:normAutofit/>
          </a:bodyPr>
          <a:lstStyle/>
          <a:p>
            <a:r>
              <a:rPr lang="en-GB" sz="2400" dirty="0"/>
              <a:t>Islamic tourism is mainly targeting people with Islamic </a:t>
            </a:r>
            <a:r>
              <a:rPr lang="en-GB" sz="2400" dirty="0" smtClean="0"/>
              <a:t>beliefs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600" dirty="0" smtClean="0"/>
              <a:t> </a:t>
            </a:r>
            <a:r>
              <a:rPr lang="en-GB" sz="2400" dirty="0" smtClean="0"/>
              <a:t>Islamic Tourism has </a:t>
            </a:r>
            <a:r>
              <a:rPr lang="en-GB" sz="2400" dirty="0"/>
              <a:t>been used with different names </a:t>
            </a:r>
            <a:r>
              <a:rPr lang="en-GB" sz="2400" dirty="0" smtClean="0"/>
              <a:t>in </a:t>
            </a:r>
            <a:r>
              <a:rPr lang="en-GB" sz="2400" dirty="0"/>
              <a:t>the tourism theory and </a:t>
            </a:r>
            <a:r>
              <a:rPr lang="en-GB" sz="2400" dirty="0" smtClean="0"/>
              <a:t>practice:</a:t>
            </a:r>
          </a:p>
          <a:p>
            <a:pPr marL="450850" indent="-273050">
              <a:buFont typeface="Wingdings" panose="05000000000000000000" pitchFamily="2" charset="2"/>
              <a:buChar char="Ø"/>
            </a:pPr>
            <a:r>
              <a:rPr lang="en-GB" sz="2600" b="1" dirty="0">
                <a:solidFill>
                  <a:schemeClr val="tx2">
                    <a:lumMod val="50000"/>
                  </a:schemeClr>
                </a:solidFill>
              </a:rPr>
              <a:t>Halal </a:t>
            </a:r>
            <a:r>
              <a:rPr lang="en-GB" sz="2600" b="1" dirty="0" smtClean="0">
                <a:solidFill>
                  <a:schemeClr val="tx2">
                    <a:lumMod val="50000"/>
                  </a:schemeClr>
                </a:solidFill>
              </a:rPr>
              <a:t>Tourism/ </a:t>
            </a:r>
            <a:r>
              <a:rPr lang="en-GB" sz="2600" b="1" dirty="0" err="1">
                <a:solidFill>
                  <a:schemeClr val="tx2">
                    <a:lumMod val="50000"/>
                  </a:schemeClr>
                </a:solidFill>
              </a:rPr>
              <a:t>Sharia’h</a:t>
            </a:r>
            <a:r>
              <a:rPr lang="en-GB" sz="2600" b="1" dirty="0">
                <a:solidFill>
                  <a:schemeClr val="tx2">
                    <a:lumMod val="50000"/>
                  </a:schemeClr>
                </a:solidFill>
              </a:rPr>
              <a:t> Tourism </a:t>
            </a:r>
            <a:r>
              <a:rPr lang="en-GB" sz="2600" b="1" dirty="0" smtClean="0">
                <a:solidFill>
                  <a:schemeClr val="tx2">
                    <a:lumMod val="50000"/>
                  </a:schemeClr>
                </a:solidFill>
              </a:rPr>
              <a:t>/Muslim-Friendly Tourism </a:t>
            </a:r>
            <a:endParaRPr lang="en-US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95459622"/>
              </p:ext>
            </p:extLst>
          </p:nvPr>
        </p:nvGraphicFramePr>
        <p:xfrm>
          <a:off x="304800" y="2964564"/>
          <a:ext cx="4191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12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759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Decision of Muslim Tourists</a:t>
            </a:r>
            <a:r>
              <a:rPr lang="en-US" sz="3200" b="1" dirty="0" smtClean="0"/>
              <a:t>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43193"/>
              </p:ext>
            </p:extLst>
          </p:nvPr>
        </p:nvGraphicFramePr>
        <p:xfrm>
          <a:off x="457200" y="10668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15000" y="6553200"/>
            <a:ext cx="3258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Source</a:t>
            </a:r>
            <a:r>
              <a:rPr lang="en-GB" sz="1200" i="1" dirty="0" smtClean="0"/>
              <a:t>: Dinar Standard and Crescent rating, </a:t>
            </a:r>
            <a:r>
              <a:rPr lang="en-GB" sz="1200" i="1" dirty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41161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96791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Islamic Tourism in the OIC Countries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38029402"/>
              </p:ext>
            </p:extLst>
          </p:nvPr>
        </p:nvGraphicFramePr>
        <p:xfrm>
          <a:off x="3810000" y="1143000"/>
          <a:ext cx="5867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5029200" y="6553200"/>
            <a:ext cx="3944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Source: Thomson Reuters and Dinar </a:t>
            </a:r>
            <a:r>
              <a:rPr lang="en-GB" sz="1200" i="1" dirty="0" smtClean="0"/>
              <a:t>Standard,2013-2015</a:t>
            </a:r>
            <a:endParaRPr lang="en-GB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152400" y="1524000"/>
            <a:ext cx="381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Muslim tourism market (excluding the Hajj and </a:t>
            </a:r>
            <a:r>
              <a:rPr lang="en-GB" dirty="0" err="1" smtClean="0"/>
              <a:t>Umrah</a:t>
            </a:r>
            <a:r>
              <a:rPr lang="en-GB" dirty="0" smtClean="0"/>
              <a:t>) </a:t>
            </a:r>
            <a:r>
              <a:rPr lang="en-GB" dirty="0"/>
              <a:t>has increased from </a:t>
            </a:r>
            <a:r>
              <a:rPr lang="en-GB" dirty="0" smtClean="0"/>
              <a:t>US$80 </a:t>
            </a:r>
            <a:r>
              <a:rPr lang="en-GB" dirty="0"/>
              <a:t>billion in 2006 to $145 billion in 2014, corresponding to an impressive increase of </a:t>
            </a:r>
            <a:r>
              <a:rPr lang="en-GB" dirty="0" smtClean="0"/>
              <a:t>81%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Despite </a:t>
            </a:r>
            <a:r>
              <a:rPr lang="en-GB" dirty="0" smtClean="0"/>
              <a:t>growth, </a:t>
            </a:r>
            <a:r>
              <a:rPr lang="en-GB" dirty="0"/>
              <a:t>Islamic tourism remained as an emerging niche market with 108 million Muslim travellers, accounting for 10 to </a:t>
            </a:r>
            <a:r>
              <a:rPr lang="en-GB" dirty="0" smtClean="0"/>
              <a:t>12% of </a:t>
            </a:r>
            <a:r>
              <a:rPr lang="en-GB" dirty="0"/>
              <a:t>the global tourism </a:t>
            </a:r>
            <a:r>
              <a:rPr lang="en-GB" dirty="0" smtClean="0"/>
              <a:t>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with an annual growth rate of </a:t>
            </a:r>
            <a:r>
              <a:rPr lang="en-GB" dirty="0" smtClean="0"/>
              <a:t>4.8%, </a:t>
            </a:r>
            <a:r>
              <a:rPr lang="en-GB" dirty="0"/>
              <a:t>Muslim tourism market is growing faster than the global tourism market, which recorded a growth rate of 3.8 per cent in 2013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38800" y="1339334"/>
            <a:ext cx="19811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Regional Distribution</a:t>
            </a:r>
            <a:endParaRPr lang="en-GB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9100" y="1048617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Muslim Tourism Market, 2014/15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124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Source Markets for Islamic Tourism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197732"/>
              </p:ext>
            </p:extLst>
          </p:nvPr>
        </p:nvGraphicFramePr>
        <p:xfrm>
          <a:off x="1219200" y="2817134"/>
          <a:ext cx="7191782" cy="3659866"/>
        </p:xfrm>
        <a:graphic>
          <a:graphicData uri="http://schemas.openxmlformats.org/drawingml/2006/table">
            <a:tbl>
              <a:tblPr firstRow="1" firstCol="1" bandRow="1"/>
              <a:tblGrid>
                <a:gridCol w="677183"/>
                <a:gridCol w="1456417"/>
                <a:gridCol w="1204476"/>
                <a:gridCol w="275265"/>
                <a:gridCol w="642284"/>
                <a:gridCol w="1743343"/>
                <a:gridCol w="1192814"/>
              </a:tblGrid>
              <a:tr h="2614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Country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Size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Rank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Country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Size 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</a:tr>
              <a:tr h="522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(US $ Billion)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(US $ Billion)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Saudi Arabia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Germany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3.6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Egypt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22838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Arab Emirates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11.2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Azerbaijan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Qatar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Kingdom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Kuwait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Singapore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7.5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France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2.3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Malaysia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Iraq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Russia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United States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Turkey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Morocco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141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Nigeria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4.4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Lebanon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6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013661" y="6477000"/>
            <a:ext cx="31064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Source: Thomson Reuters and Dinar </a:t>
            </a:r>
            <a:r>
              <a:rPr lang="en-GB" sz="1200" i="1" dirty="0" smtClean="0"/>
              <a:t>Standard</a:t>
            </a:r>
            <a:endParaRPr lang="en-GB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389156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Top-20 Muslim Tourist Source Markets, 2013/14</a:t>
            </a:r>
            <a:endParaRPr lang="en-GB" sz="2000" b="1" dirty="0"/>
          </a:p>
        </p:txBody>
      </p:sp>
      <p:pic>
        <p:nvPicPr>
          <p:cNvPr id="8" name="Picture 7" descr="http://i2.wp.com/muslim-science.com/wp-content/uploads/2011/07/alsunna.org_muslim_flag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1"/>
            <a:ext cx="4419600" cy="16755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Islamic Tourism Destinations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75489"/>
              </p:ext>
            </p:extLst>
          </p:nvPr>
        </p:nvGraphicFramePr>
        <p:xfrm>
          <a:off x="551028" y="2071300"/>
          <a:ext cx="4038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699580"/>
              </p:ext>
            </p:extLst>
          </p:nvPr>
        </p:nvGraphicFramePr>
        <p:xfrm>
          <a:off x="4589628" y="2002722"/>
          <a:ext cx="38100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6054816" y="6504801"/>
            <a:ext cx="3077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/>
              <a:t>Source: MasterCard and Crescent Rating, 2015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307910"/>
            <a:ext cx="5562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2">
                    <a:lumMod val="10000"/>
                  </a:schemeClr>
                </a:solidFill>
              </a:rPr>
              <a:t>Global </a:t>
            </a:r>
            <a:r>
              <a:rPr lang="en-GB" sz="2000" b="1" i="1" dirty="0">
                <a:solidFill>
                  <a:schemeClr val="bg2">
                    <a:lumMod val="10000"/>
                  </a:schemeClr>
                </a:solidFill>
              </a:rPr>
              <a:t>Muslim Travel Index (</a:t>
            </a:r>
            <a:r>
              <a:rPr lang="en-GB" sz="2000" b="1" i="1" dirty="0" smtClean="0">
                <a:solidFill>
                  <a:schemeClr val="bg2">
                    <a:lumMod val="10000"/>
                  </a:schemeClr>
                </a:solidFill>
              </a:rPr>
              <a:t>GMTI):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Top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 OIC and Non-OIC Islamic Tourism Destinations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On-going Challenges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5210831"/>
              </p:ext>
            </p:extLst>
          </p:nvPr>
        </p:nvGraphicFramePr>
        <p:xfrm>
          <a:off x="391510" y="5334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10200"/>
            <a:ext cx="50784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57599"/>
            <a:ext cx="2514600" cy="194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857599"/>
            <a:ext cx="1361481" cy="19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9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516</Words>
  <Application>Microsoft Office PowerPoint</Application>
  <PresentationFormat>On-screen Show (4:3)</PresentationFormat>
  <Paragraphs>160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New Directions in the Tourism Sector: </vt:lpstr>
      <vt:lpstr>Outlines</vt:lpstr>
      <vt:lpstr>Islam and tourism</vt:lpstr>
      <vt:lpstr>Islamic tourism and its components</vt:lpstr>
      <vt:lpstr>Factors Affecting the Decision of Muslim Tourists  </vt:lpstr>
      <vt:lpstr>State of Islamic Tourism in the OIC Countries</vt:lpstr>
      <vt:lpstr>Major Source Markets for Islamic Tourism </vt:lpstr>
      <vt:lpstr>Major Islamic Tourism Destinations</vt:lpstr>
      <vt:lpstr>On-going Challenges</vt:lpstr>
      <vt:lpstr>Opportunities</vt:lpstr>
      <vt:lpstr>Policy Recommendations: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Maedeh Bon</dc:creator>
  <cp:lastModifiedBy>Maedeh Bon</cp:lastModifiedBy>
  <cp:revision>53</cp:revision>
  <dcterms:created xsi:type="dcterms:W3CDTF">2015-12-14T14:21:45Z</dcterms:created>
  <dcterms:modified xsi:type="dcterms:W3CDTF">2016-01-07T08:40:06Z</dcterms:modified>
</cp:coreProperties>
</file>