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1" r:id="rId2"/>
    <p:sldId id="321" r:id="rId3"/>
    <p:sldId id="320" r:id="rId4"/>
    <p:sldId id="329" r:id="rId5"/>
    <p:sldId id="307" r:id="rId6"/>
    <p:sldId id="313" r:id="rId7"/>
    <p:sldId id="315" r:id="rId8"/>
    <p:sldId id="314" r:id="rId9"/>
    <p:sldId id="316" r:id="rId10"/>
    <p:sldId id="309" r:id="rId11"/>
    <p:sldId id="274" r:id="rId12"/>
    <p:sldId id="273" r:id="rId13"/>
    <p:sldId id="310" r:id="rId14"/>
    <p:sldId id="272" r:id="rId15"/>
    <p:sldId id="268" r:id="rId16"/>
  </p:sldIdLst>
  <p:sldSz cx="11055350" cy="7924800"/>
  <p:notesSz cx="7010400" cy="9296400"/>
  <p:defaultTextStyle>
    <a:defPPr>
      <a:defRPr lang="ar-Q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458" y="-78"/>
      </p:cViewPr>
      <p:guideLst>
        <p:guide orient="horz" pos="2064"/>
        <p:guide pos="301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1925" y="0"/>
            <a:ext cx="3038475" cy="465138"/>
          </a:xfrm>
          <a:prstGeom prst="rect">
            <a:avLst/>
          </a:prstGeom>
        </p:spPr>
        <p:txBody>
          <a:bodyPr vert="horz" lIns="91440" tIns="45720" rIns="91440" bIns="45720" rtlCol="1"/>
          <a:lstStyle>
            <a:lvl1pPr algn="r">
              <a:defRPr sz="1200"/>
            </a:lvl1pPr>
          </a:lstStyle>
          <a:p>
            <a:endParaRPr lang="ar-QA"/>
          </a:p>
        </p:txBody>
      </p:sp>
      <p:sp>
        <p:nvSpPr>
          <p:cNvPr id="3" name="Date Placeholder 2"/>
          <p:cNvSpPr>
            <a:spLocks noGrp="1"/>
          </p:cNvSpPr>
          <p:nvPr>
            <p:ph type="dt" idx="1"/>
          </p:nvPr>
        </p:nvSpPr>
        <p:spPr>
          <a:xfrm>
            <a:off x="1588" y="0"/>
            <a:ext cx="3038475" cy="465138"/>
          </a:xfrm>
          <a:prstGeom prst="rect">
            <a:avLst/>
          </a:prstGeom>
        </p:spPr>
        <p:txBody>
          <a:bodyPr vert="horz" lIns="91440" tIns="45720" rIns="91440" bIns="45720" rtlCol="1"/>
          <a:lstStyle>
            <a:lvl1pPr algn="l">
              <a:defRPr sz="1200"/>
            </a:lvl1pPr>
          </a:lstStyle>
          <a:p>
            <a:fld id="{3C9D8F3D-7910-432A-BE03-1A815BBDCBD2}" type="datetimeFigureOut">
              <a:rPr lang="ar-QA" smtClean="0"/>
              <a:t>21/07/1437</a:t>
            </a:fld>
            <a:endParaRPr lang="ar-QA"/>
          </a:p>
        </p:txBody>
      </p:sp>
      <p:sp>
        <p:nvSpPr>
          <p:cNvPr id="4" name="Slide Image Placeholder 3"/>
          <p:cNvSpPr>
            <a:spLocks noGrp="1" noRot="1" noChangeAspect="1"/>
          </p:cNvSpPr>
          <p:nvPr>
            <p:ph type="sldImg" idx="2"/>
          </p:nvPr>
        </p:nvSpPr>
        <p:spPr>
          <a:xfrm>
            <a:off x="1074738" y="696913"/>
            <a:ext cx="4860925" cy="3486150"/>
          </a:xfrm>
          <a:prstGeom prst="rect">
            <a:avLst/>
          </a:prstGeom>
          <a:noFill/>
          <a:ln w="12700">
            <a:solidFill>
              <a:prstClr val="black"/>
            </a:solidFill>
          </a:ln>
        </p:spPr>
        <p:txBody>
          <a:bodyPr vert="horz" lIns="91440" tIns="45720" rIns="91440" bIns="45720" rtlCol="1" anchor="ctr"/>
          <a:lstStyle/>
          <a:p>
            <a:endParaRPr lang="ar-Q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QA"/>
          </a:p>
        </p:txBody>
      </p:sp>
      <p:sp>
        <p:nvSpPr>
          <p:cNvPr id="6" name="Footer Placeholder 5"/>
          <p:cNvSpPr>
            <a:spLocks noGrp="1"/>
          </p:cNvSpPr>
          <p:nvPr>
            <p:ph type="ftr" sz="quarter" idx="4"/>
          </p:nvPr>
        </p:nvSpPr>
        <p:spPr>
          <a:xfrm>
            <a:off x="3971925" y="8829675"/>
            <a:ext cx="3038475" cy="465138"/>
          </a:xfrm>
          <a:prstGeom prst="rect">
            <a:avLst/>
          </a:prstGeom>
        </p:spPr>
        <p:txBody>
          <a:bodyPr vert="horz" lIns="91440" tIns="45720" rIns="91440" bIns="45720" rtlCol="1" anchor="b"/>
          <a:lstStyle>
            <a:lvl1pPr algn="r">
              <a:defRPr sz="1200"/>
            </a:lvl1pPr>
          </a:lstStyle>
          <a:p>
            <a:endParaRPr lang="ar-QA"/>
          </a:p>
        </p:txBody>
      </p:sp>
      <p:sp>
        <p:nvSpPr>
          <p:cNvPr id="7" name="Slide Number Placeholder 6"/>
          <p:cNvSpPr>
            <a:spLocks noGrp="1"/>
          </p:cNvSpPr>
          <p:nvPr>
            <p:ph type="sldNum" sz="quarter" idx="5"/>
          </p:nvPr>
        </p:nvSpPr>
        <p:spPr>
          <a:xfrm>
            <a:off x="1588" y="8829675"/>
            <a:ext cx="3038475" cy="465138"/>
          </a:xfrm>
          <a:prstGeom prst="rect">
            <a:avLst/>
          </a:prstGeom>
        </p:spPr>
        <p:txBody>
          <a:bodyPr vert="horz" lIns="91440" tIns="45720" rIns="91440" bIns="45720" rtlCol="1" anchor="b"/>
          <a:lstStyle>
            <a:lvl1pPr algn="l">
              <a:defRPr sz="1200"/>
            </a:lvl1pPr>
          </a:lstStyle>
          <a:p>
            <a:fld id="{B7AB0B01-67CB-4F8E-BCEA-1936ACFF69FB}" type="slidenum">
              <a:rPr lang="ar-QA" smtClean="0"/>
              <a:t>‹#›</a:t>
            </a:fld>
            <a:endParaRPr lang="ar-QA"/>
          </a:p>
        </p:txBody>
      </p:sp>
    </p:spTree>
    <p:extLst>
      <p:ext uri="{BB962C8B-B14F-4D97-AF65-F5344CB8AC3E}">
        <p14:creationId xmlns:p14="http://schemas.microsoft.com/office/powerpoint/2010/main" val="36233344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QA"/>
          </a:p>
        </p:txBody>
      </p:sp>
      <p:sp>
        <p:nvSpPr>
          <p:cNvPr id="4" name="Slide Number Placeholder 3"/>
          <p:cNvSpPr>
            <a:spLocks noGrp="1"/>
          </p:cNvSpPr>
          <p:nvPr>
            <p:ph type="sldNum" sz="quarter" idx="10"/>
          </p:nvPr>
        </p:nvSpPr>
        <p:spPr/>
        <p:txBody>
          <a:bodyPr/>
          <a:lstStyle/>
          <a:p>
            <a:fld id="{B7AB0B01-67CB-4F8E-BCEA-1936ACFF69FB}" type="slidenum">
              <a:rPr lang="ar-QA" smtClean="0"/>
              <a:t>2</a:t>
            </a:fld>
            <a:endParaRPr lang="ar-QA"/>
          </a:p>
        </p:txBody>
      </p:sp>
    </p:spTree>
    <p:extLst>
      <p:ext uri="{BB962C8B-B14F-4D97-AF65-F5344CB8AC3E}">
        <p14:creationId xmlns:p14="http://schemas.microsoft.com/office/powerpoint/2010/main" val="150401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29151" y="2456688"/>
            <a:ext cx="939704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58303" y="4437888"/>
            <a:ext cx="773874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72159E-9B40-474A-9E25-4645E3B5A24C}" type="datetime1">
              <a:rPr lang="en-US" smtClean="0"/>
              <a:t>4/28/2016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EF61B65-F210-4F19-82C9-D61C237B8FC7}" type="datetime1">
              <a:rPr lang="en-US" smtClean="0"/>
              <a:t>4/28/2016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52768" y="1822704"/>
            <a:ext cx="480907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93505" y="1822704"/>
            <a:ext cx="480907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262C11D-BBE7-459C-B516-5532E2EE2906}" type="datetime1">
              <a:rPr lang="en-US" smtClean="0"/>
              <a:t>4/28/2016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C9563F0-6944-47BE-A772-C7BC8D38D384}" type="datetime1">
              <a:rPr lang="en-US" smtClean="0"/>
              <a:t>4/28/2016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947B8FD-0AA3-491C-8838-597C07F2CC99}" type="datetime1">
              <a:rPr lang="en-US" smtClean="0"/>
              <a:t>4/28/2016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1048263" cy="903090"/>
          </a:xfrm>
          <a:custGeom>
            <a:avLst/>
            <a:gdLst/>
            <a:ahLst/>
            <a:cxnLst/>
            <a:rect l="l" t="t" r="r" b="b"/>
            <a:pathLst>
              <a:path w="7919720" h="1259840">
                <a:moveTo>
                  <a:pt x="0" y="1259497"/>
                </a:moveTo>
                <a:lnTo>
                  <a:pt x="7919288" y="1259497"/>
                </a:lnTo>
                <a:lnTo>
                  <a:pt x="7919288" y="0"/>
                </a:lnTo>
                <a:lnTo>
                  <a:pt x="0" y="0"/>
                </a:lnTo>
                <a:lnTo>
                  <a:pt x="0" y="1259497"/>
                </a:lnTo>
                <a:close/>
              </a:path>
            </a:pathLst>
          </a:custGeom>
          <a:solidFill>
            <a:srgbClr val="54B948"/>
          </a:solidFill>
        </p:spPr>
        <p:txBody>
          <a:bodyPr wrap="square" lIns="0" tIns="0" rIns="0" bIns="0" rtlCol="0"/>
          <a:lstStyle/>
          <a:p>
            <a:endParaRPr/>
          </a:p>
        </p:txBody>
      </p:sp>
      <p:sp>
        <p:nvSpPr>
          <p:cNvPr id="2" name="Holder 2"/>
          <p:cNvSpPr>
            <a:spLocks noGrp="1"/>
          </p:cNvSpPr>
          <p:nvPr>
            <p:ph type="title"/>
          </p:nvPr>
        </p:nvSpPr>
        <p:spPr>
          <a:xfrm>
            <a:off x="552768" y="316992"/>
            <a:ext cx="994981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52768" y="1822704"/>
            <a:ext cx="99498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58819" y="7370065"/>
            <a:ext cx="35377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52767" y="7370065"/>
            <a:ext cx="2542731" cy="276999"/>
          </a:xfrm>
          <a:prstGeom prst="rect">
            <a:avLst/>
          </a:prstGeom>
        </p:spPr>
        <p:txBody>
          <a:bodyPr wrap="square" lIns="0" tIns="0" rIns="0" bIns="0">
            <a:spAutoFit/>
          </a:bodyPr>
          <a:lstStyle>
            <a:lvl1pPr algn="l">
              <a:defRPr>
                <a:solidFill>
                  <a:schemeClr val="tx1">
                    <a:tint val="75000"/>
                  </a:schemeClr>
                </a:solidFill>
              </a:defRPr>
            </a:lvl1pPr>
          </a:lstStyle>
          <a:p>
            <a:fld id="{A706BC0D-BE22-4CEB-B2AA-0BDDADDD38F5}" type="datetime1">
              <a:rPr lang="en-US" smtClean="0"/>
              <a:t>4/28/2016</a:t>
            </a:fld>
            <a:endParaRPr lang="en-US"/>
          </a:p>
        </p:txBody>
      </p:sp>
      <p:sp>
        <p:nvSpPr>
          <p:cNvPr id="6" name="Holder 6"/>
          <p:cNvSpPr>
            <a:spLocks noGrp="1"/>
          </p:cNvSpPr>
          <p:nvPr>
            <p:ph type="sldNum" sz="quarter" idx="7"/>
          </p:nvPr>
        </p:nvSpPr>
        <p:spPr>
          <a:xfrm>
            <a:off x="7959852" y="7370065"/>
            <a:ext cx="254273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3.png"/><Relationship Id="rId16"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1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26" Type="http://schemas.openxmlformats.org/officeDocument/2006/relationships/image" Target="../media/image118.png"/><Relationship Id="rId3" Type="http://schemas.openxmlformats.org/officeDocument/2006/relationships/image" Target="../media/image95.png"/><Relationship Id="rId21" Type="http://schemas.openxmlformats.org/officeDocument/2006/relationships/image" Target="../media/image113.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5" Type="http://schemas.openxmlformats.org/officeDocument/2006/relationships/image" Target="../media/image117.png"/><Relationship Id="rId2" Type="http://schemas.openxmlformats.org/officeDocument/2006/relationships/image" Target="../media/image94.jpg"/><Relationship Id="rId16" Type="http://schemas.openxmlformats.org/officeDocument/2006/relationships/image" Target="../media/image108.png"/><Relationship Id="rId20"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98.png"/><Relationship Id="rId11" Type="http://schemas.openxmlformats.org/officeDocument/2006/relationships/image" Target="../media/image103.png"/><Relationship Id="rId24" Type="http://schemas.openxmlformats.org/officeDocument/2006/relationships/image" Target="../media/image116.png"/><Relationship Id="rId5" Type="http://schemas.openxmlformats.org/officeDocument/2006/relationships/image" Target="../media/image97.png"/><Relationship Id="rId15" Type="http://schemas.openxmlformats.org/officeDocument/2006/relationships/image" Target="../media/image107.png"/><Relationship Id="rId23" Type="http://schemas.openxmlformats.org/officeDocument/2006/relationships/image" Target="../media/image115.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 Id="rId22" Type="http://schemas.openxmlformats.org/officeDocument/2006/relationships/image" Target="../media/image1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23510" y="2165805"/>
            <a:ext cx="720192" cy="553507"/>
          </a:xfrm>
          <a:custGeom>
            <a:avLst/>
            <a:gdLst/>
            <a:ahLst/>
            <a:cxnLst/>
            <a:rect l="l" t="t" r="r" b="b"/>
            <a:pathLst>
              <a:path w="516254" h="772160">
                <a:moveTo>
                  <a:pt x="290093" y="0"/>
                </a:moveTo>
                <a:lnTo>
                  <a:pt x="249129" y="3096"/>
                </a:lnTo>
                <a:lnTo>
                  <a:pt x="210330" y="12233"/>
                </a:lnTo>
                <a:lnTo>
                  <a:pt x="173962" y="27184"/>
                </a:lnTo>
                <a:lnTo>
                  <a:pt x="140292" y="47723"/>
                </a:lnTo>
                <a:lnTo>
                  <a:pt x="109586" y="73622"/>
                </a:lnTo>
                <a:lnTo>
                  <a:pt x="82110" y="104654"/>
                </a:lnTo>
                <a:lnTo>
                  <a:pt x="58130" y="140592"/>
                </a:lnTo>
                <a:lnTo>
                  <a:pt x="37913" y="181211"/>
                </a:lnTo>
                <a:lnTo>
                  <a:pt x="21725" y="226281"/>
                </a:lnTo>
                <a:lnTo>
                  <a:pt x="9833" y="275578"/>
                </a:lnTo>
                <a:lnTo>
                  <a:pt x="2502" y="328873"/>
                </a:lnTo>
                <a:lnTo>
                  <a:pt x="0" y="385940"/>
                </a:lnTo>
                <a:lnTo>
                  <a:pt x="2502" y="443004"/>
                </a:lnTo>
                <a:lnTo>
                  <a:pt x="9833" y="496297"/>
                </a:lnTo>
                <a:lnTo>
                  <a:pt x="21725" y="545593"/>
                </a:lnTo>
                <a:lnTo>
                  <a:pt x="37913" y="590663"/>
                </a:lnTo>
                <a:lnTo>
                  <a:pt x="58130" y="631282"/>
                </a:lnTo>
                <a:lnTo>
                  <a:pt x="82110" y="667221"/>
                </a:lnTo>
                <a:lnTo>
                  <a:pt x="109586" y="698254"/>
                </a:lnTo>
                <a:lnTo>
                  <a:pt x="140292" y="724154"/>
                </a:lnTo>
                <a:lnTo>
                  <a:pt x="173962" y="744694"/>
                </a:lnTo>
                <a:lnTo>
                  <a:pt x="210330" y="759646"/>
                </a:lnTo>
                <a:lnTo>
                  <a:pt x="249129" y="768784"/>
                </a:lnTo>
                <a:lnTo>
                  <a:pt x="290093" y="771880"/>
                </a:lnTo>
                <a:lnTo>
                  <a:pt x="337170" y="769322"/>
                </a:lnTo>
                <a:lnTo>
                  <a:pt x="383479" y="761384"/>
                </a:lnTo>
                <a:lnTo>
                  <a:pt x="428806" y="747669"/>
                </a:lnTo>
                <a:lnTo>
                  <a:pt x="472933" y="727779"/>
                </a:lnTo>
                <a:lnTo>
                  <a:pt x="515645" y="701319"/>
                </a:lnTo>
                <a:lnTo>
                  <a:pt x="515645" y="622465"/>
                </a:lnTo>
                <a:lnTo>
                  <a:pt x="290093" y="622465"/>
                </a:lnTo>
                <a:lnTo>
                  <a:pt x="249030" y="616547"/>
                </a:lnTo>
                <a:lnTo>
                  <a:pt x="212790" y="599522"/>
                </a:lnTo>
                <a:lnTo>
                  <a:pt x="181918" y="572479"/>
                </a:lnTo>
                <a:lnTo>
                  <a:pt x="156958" y="536509"/>
                </a:lnTo>
                <a:lnTo>
                  <a:pt x="138455" y="492702"/>
                </a:lnTo>
                <a:lnTo>
                  <a:pt x="126954" y="442149"/>
                </a:lnTo>
                <a:lnTo>
                  <a:pt x="122999" y="385940"/>
                </a:lnTo>
                <a:lnTo>
                  <a:pt x="126954" y="329719"/>
                </a:lnTo>
                <a:lnTo>
                  <a:pt x="138455" y="279163"/>
                </a:lnTo>
                <a:lnTo>
                  <a:pt x="156958" y="235359"/>
                </a:lnTo>
                <a:lnTo>
                  <a:pt x="181918" y="199396"/>
                </a:lnTo>
                <a:lnTo>
                  <a:pt x="212790" y="172361"/>
                </a:lnTo>
                <a:lnTo>
                  <a:pt x="249030" y="155342"/>
                </a:lnTo>
                <a:lnTo>
                  <a:pt x="290093" y="149428"/>
                </a:lnTo>
                <a:lnTo>
                  <a:pt x="467343" y="149428"/>
                </a:lnTo>
                <a:lnTo>
                  <a:pt x="504266" y="94411"/>
                </a:lnTo>
                <a:lnTo>
                  <a:pt x="469446" y="58307"/>
                </a:lnTo>
                <a:lnTo>
                  <a:pt x="430075" y="31607"/>
                </a:lnTo>
                <a:lnTo>
                  <a:pt x="386696" y="13518"/>
                </a:lnTo>
                <a:lnTo>
                  <a:pt x="339854" y="3247"/>
                </a:lnTo>
                <a:lnTo>
                  <a:pt x="290093" y="0"/>
                </a:lnTo>
                <a:close/>
              </a:path>
              <a:path w="516254" h="772160">
                <a:moveTo>
                  <a:pt x="515645" y="317461"/>
                </a:moveTo>
                <a:lnTo>
                  <a:pt x="305282" y="317461"/>
                </a:lnTo>
                <a:lnTo>
                  <a:pt x="305282" y="466877"/>
                </a:lnTo>
                <a:lnTo>
                  <a:pt x="401726" y="466877"/>
                </a:lnTo>
                <a:lnTo>
                  <a:pt x="401726" y="586168"/>
                </a:lnTo>
                <a:lnTo>
                  <a:pt x="382258" y="598837"/>
                </a:lnTo>
                <a:lnTo>
                  <a:pt x="357025" y="610536"/>
                </a:lnTo>
                <a:lnTo>
                  <a:pt x="326234" y="619126"/>
                </a:lnTo>
                <a:lnTo>
                  <a:pt x="290093" y="622465"/>
                </a:lnTo>
                <a:lnTo>
                  <a:pt x="515645" y="622465"/>
                </a:lnTo>
                <a:lnTo>
                  <a:pt x="515645" y="317461"/>
                </a:lnTo>
                <a:close/>
              </a:path>
              <a:path w="516254" h="772160">
                <a:moveTo>
                  <a:pt x="467343" y="149428"/>
                </a:moveTo>
                <a:lnTo>
                  <a:pt x="290093" y="149428"/>
                </a:lnTo>
                <a:lnTo>
                  <a:pt x="331307" y="153866"/>
                </a:lnTo>
                <a:lnTo>
                  <a:pt x="365923" y="167052"/>
                </a:lnTo>
                <a:lnTo>
                  <a:pt x="395279" y="188797"/>
                </a:lnTo>
                <a:lnTo>
                  <a:pt x="420712" y="218909"/>
                </a:lnTo>
                <a:lnTo>
                  <a:pt x="467343" y="149428"/>
                </a:lnTo>
                <a:close/>
              </a:path>
            </a:pathLst>
          </a:custGeom>
          <a:solidFill>
            <a:srgbClr val="FFFFFF"/>
          </a:solidFill>
        </p:spPr>
        <p:txBody>
          <a:bodyPr wrap="square" lIns="0" tIns="0" rIns="0" bIns="0" rtlCol="0"/>
          <a:lstStyle/>
          <a:p>
            <a:endParaRPr/>
          </a:p>
        </p:txBody>
      </p:sp>
      <p:sp>
        <p:nvSpPr>
          <p:cNvPr id="4" name="object 4"/>
          <p:cNvSpPr/>
          <p:nvPr/>
        </p:nvSpPr>
        <p:spPr>
          <a:xfrm>
            <a:off x="4810689" y="2179188"/>
            <a:ext cx="787517" cy="526651"/>
          </a:xfrm>
          <a:custGeom>
            <a:avLst/>
            <a:gdLst/>
            <a:ahLst/>
            <a:cxnLst/>
            <a:rect l="l" t="t" r="r" b="b"/>
            <a:pathLst>
              <a:path w="564514" h="734695">
                <a:moveTo>
                  <a:pt x="330314" y="0"/>
                </a:moveTo>
                <a:lnTo>
                  <a:pt x="232333" y="0"/>
                </a:lnTo>
                <a:lnTo>
                  <a:pt x="0" y="734529"/>
                </a:lnTo>
                <a:lnTo>
                  <a:pt x="130581" y="734529"/>
                </a:lnTo>
                <a:lnTo>
                  <a:pt x="175399" y="578904"/>
                </a:lnTo>
                <a:lnTo>
                  <a:pt x="514654" y="578904"/>
                </a:lnTo>
                <a:lnTo>
                  <a:pt x="471047" y="441959"/>
                </a:lnTo>
                <a:lnTo>
                  <a:pt x="212610" y="441959"/>
                </a:lnTo>
                <a:lnTo>
                  <a:pt x="277926" y="213728"/>
                </a:lnTo>
                <a:lnTo>
                  <a:pt x="398371" y="213728"/>
                </a:lnTo>
                <a:lnTo>
                  <a:pt x="330314" y="0"/>
                </a:lnTo>
                <a:close/>
              </a:path>
              <a:path w="564514" h="734695">
                <a:moveTo>
                  <a:pt x="514654" y="578904"/>
                </a:moveTo>
                <a:lnTo>
                  <a:pt x="384200" y="578904"/>
                </a:lnTo>
                <a:lnTo>
                  <a:pt x="430580" y="734529"/>
                </a:lnTo>
                <a:lnTo>
                  <a:pt x="564210" y="734529"/>
                </a:lnTo>
                <a:lnTo>
                  <a:pt x="514654" y="578904"/>
                </a:lnTo>
                <a:close/>
              </a:path>
              <a:path w="564514" h="734695">
                <a:moveTo>
                  <a:pt x="398371" y="213728"/>
                </a:moveTo>
                <a:lnTo>
                  <a:pt x="277926" y="213728"/>
                </a:lnTo>
                <a:lnTo>
                  <a:pt x="344004" y="441959"/>
                </a:lnTo>
                <a:lnTo>
                  <a:pt x="471047" y="441959"/>
                </a:lnTo>
                <a:lnTo>
                  <a:pt x="398371" y="213728"/>
                </a:lnTo>
                <a:close/>
              </a:path>
            </a:pathLst>
          </a:custGeom>
          <a:solidFill>
            <a:srgbClr val="FFFFFF"/>
          </a:solidFill>
        </p:spPr>
        <p:txBody>
          <a:bodyPr wrap="square" lIns="0" tIns="0" rIns="0" bIns="0" rtlCol="0"/>
          <a:lstStyle/>
          <a:p>
            <a:endParaRPr/>
          </a:p>
        </p:txBody>
      </p:sp>
      <p:sp>
        <p:nvSpPr>
          <p:cNvPr id="5" name="object 5"/>
          <p:cNvSpPr/>
          <p:nvPr/>
        </p:nvSpPr>
        <p:spPr>
          <a:xfrm>
            <a:off x="5818215" y="2281823"/>
            <a:ext cx="165653" cy="424234"/>
          </a:xfrm>
          <a:custGeom>
            <a:avLst/>
            <a:gdLst/>
            <a:ahLst/>
            <a:cxnLst/>
            <a:rect l="l" t="t" r="r" b="b"/>
            <a:pathLst>
              <a:path w="118745" h="591820">
                <a:moveTo>
                  <a:pt x="118465" y="0"/>
                </a:moveTo>
                <a:lnTo>
                  <a:pt x="0" y="0"/>
                </a:lnTo>
                <a:lnTo>
                  <a:pt x="0" y="591350"/>
                </a:lnTo>
                <a:lnTo>
                  <a:pt x="118465" y="591350"/>
                </a:lnTo>
                <a:lnTo>
                  <a:pt x="118465" y="0"/>
                </a:lnTo>
                <a:close/>
              </a:path>
            </a:pathLst>
          </a:custGeom>
          <a:solidFill>
            <a:srgbClr val="FFFFFF"/>
          </a:solidFill>
        </p:spPr>
        <p:txBody>
          <a:bodyPr wrap="square" lIns="0" tIns="0" rIns="0" bIns="0" rtlCol="0"/>
          <a:lstStyle/>
          <a:p>
            <a:endParaRPr/>
          </a:p>
        </p:txBody>
      </p:sp>
      <p:sp>
        <p:nvSpPr>
          <p:cNvPr id="6" name="object 6"/>
          <p:cNvSpPr/>
          <p:nvPr/>
        </p:nvSpPr>
        <p:spPr>
          <a:xfrm>
            <a:off x="5604247" y="2179206"/>
            <a:ext cx="593516" cy="102872"/>
          </a:xfrm>
          <a:custGeom>
            <a:avLst/>
            <a:gdLst/>
            <a:ahLst/>
            <a:cxnLst/>
            <a:rect l="l" t="t" r="r" b="b"/>
            <a:pathLst>
              <a:path w="425450" h="143510">
                <a:moveTo>
                  <a:pt x="425246" y="0"/>
                </a:moveTo>
                <a:lnTo>
                  <a:pt x="0" y="0"/>
                </a:lnTo>
                <a:lnTo>
                  <a:pt x="0" y="143154"/>
                </a:lnTo>
                <a:lnTo>
                  <a:pt x="425246" y="143154"/>
                </a:lnTo>
                <a:lnTo>
                  <a:pt x="425246" y="0"/>
                </a:lnTo>
                <a:close/>
              </a:path>
            </a:pathLst>
          </a:custGeom>
          <a:solidFill>
            <a:srgbClr val="FFFFFF"/>
          </a:solidFill>
        </p:spPr>
        <p:txBody>
          <a:bodyPr wrap="square" lIns="0" tIns="0" rIns="0" bIns="0" rtlCol="0"/>
          <a:lstStyle/>
          <a:p>
            <a:endParaRPr/>
          </a:p>
        </p:txBody>
      </p:sp>
      <p:sp>
        <p:nvSpPr>
          <p:cNvPr id="7" name="object 7"/>
          <p:cNvSpPr/>
          <p:nvPr/>
        </p:nvSpPr>
        <p:spPr>
          <a:xfrm>
            <a:off x="6225066" y="2165833"/>
            <a:ext cx="542137" cy="553507"/>
          </a:xfrm>
          <a:custGeom>
            <a:avLst/>
            <a:gdLst/>
            <a:ahLst/>
            <a:cxnLst/>
            <a:rect l="l" t="t" r="r" b="b"/>
            <a:pathLst>
              <a:path w="388620" h="772160">
                <a:moveTo>
                  <a:pt x="84302" y="552932"/>
                </a:moveTo>
                <a:lnTo>
                  <a:pt x="0" y="679513"/>
                </a:lnTo>
                <a:lnTo>
                  <a:pt x="39926" y="721069"/>
                </a:lnTo>
                <a:lnTo>
                  <a:pt x="83450" y="749788"/>
                </a:lnTo>
                <a:lnTo>
                  <a:pt x="130428" y="766449"/>
                </a:lnTo>
                <a:lnTo>
                  <a:pt x="180721" y="771829"/>
                </a:lnTo>
                <a:lnTo>
                  <a:pt x="221472" y="768167"/>
                </a:lnTo>
                <a:lnTo>
                  <a:pt x="259905" y="757115"/>
                </a:lnTo>
                <a:lnTo>
                  <a:pt x="295060" y="738575"/>
                </a:lnTo>
                <a:lnTo>
                  <a:pt x="325975" y="712447"/>
                </a:lnTo>
                <a:lnTo>
                  <a:pt x="351692" y="678634"/>
                </a:lnTo>
                <a:lnTo>
                  <a:pt x="371250" y="637037"/>
                </a:lnTo>
                <a:lnTo>
                  <a:pt x="374916" y="622452"/>
                </a:lnTo>
                <a:lnTo>
                  <a:pt x="187579" y="622452"/>
                </a:lnTo>
                <a:lnTo>
                  <a:pt x="158185" y="617721"/>
                </a:lnTo>
                <a:lnTo>
                  <a:pt x="130230" y="604042"/>
                </a:lnTo>
                <a:lnTo>
                  <a:pt x="105131" y="582188"/>
                </a:lnTo>
                <a:lnTo>
                  <a:pt x="84302" y="552932"/>
                </a:lnTo>
                <a:close/>
              </a:path>
              <a:path w="388620" h="772160">
                <a:moveTo>
                  <a:pt x="222516" y="0"/>
                </a:moveTo>
                <a:lnTo>
                  <a:pt x="183389" y="3826"/>
                </a:lnTo>
                <a:lnTo>
                  <a:pt x="145930" y="15249"/>
                </a:lnTo>
                <a:lnTo>
                  <a:pt x="111231" y="34184"/>
                </a:lnTo>
                <a:lnTo>
                  <a:pt x="80387" y="60547"/>
                </a:lnTo>
                <a:lnTo>
                  <a:pt x="54493" y="94254"/>
                </a:lnTo>
                <a:lnTo>
                  <a:pt x="34643" y="135220"/>
                </a:lnTo>
                <a:lnTo>
                  <a:pt x="21930" y="183362"/>
                </a:lnTo>
                <a:lnTo>
                  <a:pt x="17449" y="238594"/>
                </a:lnTo>
                <a:lnTo>
                  <a:pt x="21696" y="289698"/>
                </a:lnTo>
                <a:lnTo>
                  <a:pt x="33516" y="330964"/>
                </a:lnTo>
                <a:lnTo>
                  <a:pt x="74371" y="389721"/>
                </a:lnTo>
                <a:lnTo>
                  <a:pt x="128998" y="426335"/>
                </a:lnTo>
                <a:lnTo>
                  <a:pt x="186380" y="452275"/>
                </a:lnTo>
                <a:lnTo>
                  <a:pt x="212660" y="464826"/>
                </a:lnTo>
                <a:lnTo>
                  <a:pt x="235498" y="479010"/>
                </a:lnTo>
                <a:lnTo>
                  <a:pt x="253516" y="496260"/>
                </a:lnTo>
                <a:lnTo>
                  <a:pt x="265336" y="518010"/>
                </a:lnTo>
                <a:lnTo>
                  <a:pt x="269582" y="545693"/>
                </a:lnTo>
                <a:lnTo>
                  <a:pt x="262216" y="579552"/>
                </a:lnTo>
                <a:lnTo>
                  <a:pt x="243106" y="603508"/>
                </a:lnTo>
                <a:lnTo>
                  <a:pt x="216733" y="617747"/>
                </a:lnTo>
                <a:lnTo>
                  <a:pt x="187579" y="622452"/>
                </a:lnTo>
                <a:lnTo>
                  <a:pt x="374916" y="622452"/>
                </a:lnTo>
                <a:lnTo>
                  <a:pt x="383688" y="587558"/>
                </a:lnTo>
                <a:lnTo>
                  <a:pt x="388048" y="530097"/>
                </a:lnTo>
                <a:lnTo>
                  <a:pt x="383878" y="476562"/>
                </a:lnTo>
                <a:lnTo>
                  <a:pt x="372269" y="433680"/>
                </a:lnTo>
                <a:lnTo>
                  <a:pt x="354573" y="399913"/>
                </a:lnTo>
                <a:lnTo>
                  <a:pt x="306333" y="353569"/>
                </a:lnTo>
                <a:lnTo>
                  <a:pt x="249978" y="325222"/>
                </a:lnTo>
                <a:lnTo>
                  <a:pt x="222138" y="313952"/>
                </a:lnTo>
                <a:lnTo>
                  <a:pt x="196328" y="302566"/>
                </a:lnTo>
                <a:lnTo>
                  <a:pt x="173898" y="289526"/>
                </a:lnTo>
                <a:lnTo>
                  <a:pt x="156203" y="273293"/>
                </a:lnTo>
                <a:lnTo>
                  <a:pt x="144594" y="252328"/>
                </a:lnTo>
                <a:lnTo>
                  <a:pt x="140423" y="225094"/>
                </a:lnTo>
                <a:lnTo>
                  <a:pt x="148182" y="190069"/>
                </a:lnTo>
                <a:lnTo>
                  <a:pt x="167767" y="166619"/>
                </a:lnTo>
                <a:lnTo>
                  <a:pt x="193637" y="153476"/>
                </a:lnTo>
                <a:lnTo>
                  <a:pt x="220256" y="149377"/>
                </a:lnTo>
                <a:lnTo>
                  <a:pt x="338662" y="149377"/>
                </a:lnTo>
                <a:lnTo>
                  <a:pt x="387299" y="76733"/>
                </a:lnTo>
                <a:lnTo>
                  <a:pt x="350873" y="41549"/>
                </a:lnTo>
                <a:lnTo>
                  <a:pt x="310599" y="17749"/>
                </a:lnTo>
                <a:lnTo>
                  <a:pt x="267478" y="4258"/>
                </a:lnTo>
                <a:lnTo>
                  <a:pt x="222516" y="0"/>
                </a:lnTo>
                <a:close/>
              </a:path>
              <a:path w="388620" h="772160">
                <a:moveTo>
                  <a:pt x="338662" y="149377"/>
                </a:moveTo>
                <a:lnTo>
                  <a:pt x="220256" y="149377"/>
                </a:lnTo>
                <a:lnTo>
                  <a:pt x="243141" y="152325"/>
                </a:lnTo>
                <a:lnTo>
                  <a:pt x="266828" y="161301"/>
                </a:lnTo>
                <a:lnTo>
                  <a:pt x="288670" y="176504"/>
                </a:lnTo>
                <a:lnTo>
                  <a:pt x="306019" y="198132"/>
                </a:lnTo>
                <a:lnTo>
                  <a:pt x="338662" y="149377"/>
                </a:lnTo>
                <a:close/>
              </a:path>
            </a:pathLst>
          </a:custGeom>
          <a:solidFill>
            <a:srgbClr val="FFFFFF"/>
          </a:solidFill>
        </p:spPr>
        <p:txBody>
          <a:bodyPr wrap="square" lIns="0" tIns="0" rIns="0" bIns="0" rtlCol="0"/>
          <a:lstStyle/>
          <a:p>
            <a:endParaRPr/>
          </a:p>
        </p:txBody>
      </p:sp>
      <p:sp>
        <p:nvSpPr>
          <p:cNvPr id="9" name="object 9"/>
          <p:cNvSpPr/>
          <p:nvPr/>
        </p:nvSpPr>
        <p:spPr>
          <a:xfrm>
            <a:off x="6063150" y="5301941"/>
            <a:ext cx="1402293" cy="304065"/>
          </a:xfrm>
          <a:custGeom>
            <a:avLst/>
            <a:gdLst/>
            <a:ahLst/>
            <a:cxnLst/>
            <a:rect l="l" t="t" r="r" b="b"/>
            <a:pathLst>
              <a:path w="1005204" h="424179">
                <a:moveTo>
                  <a:pt x="962647" y="0"/>
                </a:moveTo>
                <a:lnTo>
                  <a:pt x="897648" y="0"/>
                </a:lnTo>
                <a:lnTo>
                  <a:pt x="897648" y="60261"/>
                </a:lnTo>
                <a:lnTo>
                  <a:pt x="962647" y="60261"/>
                </a:lnTo>
                <a:lnTo>
                  <a:pt x="962647" y="0"/>
                </a:lnTo>
                <a:close/>
              </a:path>
              <a:path w="1005204" h="424179">
                <a:moveTo>
                  <a:pt x="146265" y="100126"/>
                </a:moveTo>
                <a:lnTo>
                  <a:pt x="72339" y="100126"/>
                </a:lnTo>
                <a:lnTo>
                  <a:pt x="72339" y="295643"/>
                </a:lnTo>
                <a:lnTo>
                  <a:pt x="67815" y="325915"/>
                </a:lnTo>
                <a:lnTo>
                  <a:pt x="54248" y="347541"/>
                </a:lnTo>
                <a:lnTo>
                  <a:pt x="31641" y="360519"/>
                </a:lnTo>
                <a:lnTo>
                  <a:pt x="0" y="364845"/>
                </a:lnTo>
                <a:lnTo>
                  <a:pt x="0" y="424078"/>
                </a:lnTo>
                <a:lnTo>
                  <a:pt x="55741" y="418674"/>
                </a:lnTo>
                <a:lnTo>
                  <a:pt x="98023" y="402458"/>
                </a:lnTo>
                <a:lnTo>
                  <a:pt x="126939" y="375424"/>
                </a:lnTo>
                <a:lnTo>
                  <a:pt x="142582" y="337565"/>
                </a:lnTo>
                <a:lnTo>
                  <a:pt x="209727" y="337565"/>
                </a:lnTo>
                <a:lnTo>
                  <a:pt x="209727" y="267334"/>
                </a:lnTo>
                <a:lnTo>
                  <a:pt x="146265" y="267334"/>
                </a:lnTo>
                <a:lnTo>
                  <a:pt x="146265" y="100126"/>
                </a:lnTo>
                <a:close/>
              </a:path>
              <a:path w="1005204" h="424179">
                <a:moveTo>
                  <a:pt x="223837" y="267334"/>
                </a:moveTo>
                <a:lnTo>
                  <a:pt x="209727" y="267334"/>
                </a:lnTo>
                <a:lnTo>
                  <a:pt x="209727" y="337565"/>
                </a:lnTo>
                <a:lnTo>
                  <a:pt x="223837" y="337565"/>
                </a:lnTo>
                <a:lnTo>
                  <a:pt x="223837" y="267334"/>
                </a:lnTo>
                <a:close/>
              </a:path>
              <a:path w="1005204" h="424179">
                <a:moveTo>
                  <a:pt x="696849" y="267334"/>
                </a:moveTo>
                <a:lnTo>
                  <a:pt x="223837" y="267334"/>
                </a:lnTo>
                <a:lnTo>
                  <a:pt x="223837" y="337565"/>
                </a:lnTo>
                <a:lnTo>
                  <a:pt x="696849" y="337565"/>
                </a:lnTo>
                <a:lnTo>
                  <a:pt x="696849" y="267334"/>
                </a:lnTo>
                <a:close/>
              </a:path>
              <a:path w="1005204" h="424179">
                <a:moveTo>
                  <a:pt x="707250" y="267334"/>
                </a:moveTo>
                <a:lnTo>
                  <a:pt x="696849" y="267334"/>
                </a:lnTo>
                <a:lnTo>
                  <a:pt x="696849" y="337565"/>
                </a:lnTo>
                <a:lnTo>
                  <a:pt x="707250" y="337565"/>
                </a:lnTo>
                <a:lnTo>
                  <a:pt x="707250" y="267334"/>
                </a:lnTo>
                <a:close/>
              </a:path>
              <a:path w="1005204" h="424179">
                <a:moveTo>
                  <a:pt x="881926" y="99567"/>
                </a:moveTo>
                <a:lnTo>
                  <a:pt x="832654" y="107918"/>
                </a:lnTo>
                <a:lnTo>
                  <a:pt x="795331" y="131754"/>
                </a:lnTo>
                <a:lnTo>
                  <a:pt x="771676" y="169257"/>
                </a:lnTo>
                <a:lnTo>
                  <a:pt x="763499" y="218071"/>
                </a:lnTo>
                <a:lnTo>
                  <a:pt x="763433" y="219199"/>
                </a:lnTo>
                <a:lnTo>
                  <a:pt x="763854" y="229834"/>
                </a:lnTo>
                <a:lnTo>
                  <a:pt x="763964" y="231761"/>
                </a:lnTo>
                <a:lnTo>
                  <a:pt x="765459" y="243741"/>
                </a:lnTo>
                <a:lnTo>
                  <a:pt x="768087" y="255731"/>
                </a:lnTo>
                <a:lnTo>
                  <a:pt x="771842" y="267334"/>
                </a:lnTo>
                <a:lnTo>
                  <a:pt x="707250" y="267334"/>
                </a:lnTo>
                <a:lnTo>
                  <a:pt x="707250" y="337565"/>
                </a:lnTo>
                <a:lnTo>
                  <a:pt x="885050" y="337565"/>
                </a:lnTo>
                <a:lnTo>
                  <a:pt x="934069" y="329317"/>
                </a:lnTo>
                <a:lnTo>
                  <a:pt x="972096" y="304571"/>
                </a:lnTo>
                <a:lnTo>
                  <a:pt x="990803" y="278358"/>
                </a:lnTo>
                <a:lnTo>
                  <a:pt x="884529" y="278358"/>
                </a:lnTo>
                <a:lnTo>
                  <a:pt x="873033" y="277175"/>
                </a:lnTo>
                <a:lnTo>
                  <a:pt x="841677" y="250706"/>
                </a:lnTo>
                <a:lnTo>
                  <a:pt x="835253" y="217538"/>
                </a:lnTo>
                <a:lnTo>
                  <a:pt x="835933" y="206453"/>
                </a:lnTo>
                <a:lnTo>
                  <a:pt x="852626" y="169138"/>
                </a:lnTo>
                <a:lnTo>
                  <a:pt x="880338" y="158305"/>
                </a:lnTo>
                <a:lnTo>
                  <a:pt x="991284" y="158305"/>
                </a:lnTo>
                <a:lnTo>
                  <a:pt x="985868" y="148021"/>
                </a:lnTo>
                <a:lnTo>
                  <a:pt x="971029" y="131025"/>
                </a:lnTo>
                <a:lnTo>
                  <a:pt x="952759" y="117264"/>
                </a:lnTo>
                <a:lnTo>
                  <a:pt x="931783" y="107434"/>
                </a:lnTo>
                <a:lnTo>
                  <a:pt x="908153" y="101534"/>
                </a:lnTo>
                <a:lnTo>
                  <a:pt x="881926" y="99567"/>
                </a:lnTo>
                <a:close/>
              </a:path>
              <a:path w="1005204" h="424179">
                <a:moveTo>
                  <a:pt x="991284" y="158305"/>
                </a:moveTo>
                <a:lnTo>
                  <a:pt x="885571" y="158305"/>
                </a:lnTo>
                <a:lnTo>
                  <a:pt x="905913" y="162147"/>
                </a:lnTo>
                <a:lnTo>
                  <a:pt x="920502" y="173702"/>
                </a:lnTo>
                <a:lnTo>
                  <a:pt x="929290" y="193018"/>
                </a:lnTo>
                <a:lnTo>
                  <a:pt x="932006" y="218071"/>
                </a:lnTo>
                <a:lnTo>
                  <a:pt x="932128" y="221845"/>
                </a:lnTo>
                <a:lnTo>
                  <a:pt x="931534" y="231761"/>
                </a:lnTo>
                <a:lnTo>
                  <a:pt x="913420" y="268403"/>
                </a:lnTo>
                <a:lnTo>
                  <a:pt x="884529" y="278358"/>
                </a:lnTo>
                <a:lnTo>
                  <a:pt x="990803" y="278358"/>
                </a:lnTo>
                <a:lnTo>
                  <a:pt x="996853" y="266422"/>
                </a:lnTo>
                <a:lnTo>
                  <a:pt x="1003041" y="243519"/>
                </a:lnTo>
                <a:lnTo>
                  <a:pt x="1005060" y="218605"/>
                </a:lnTo>
                <a:lnTo>
                  <a:pt x="1005059" y="217538"/>
                </a:lnTo>
                <a:lnTo>
                  <a:pt x="1002951" y="191638"/>
                </a:lnTo>
                <a:lnTo>
                  <a:pt x="996524" y="168257"/>
                </a:lnTo>
                <a:lnTo>
                  <a:pt x="991284" y="158305"/>
                </a:lnTo>
                <a:close/>
              </a:path>
              <a:path w="1005204" h="424179">
                <a:moveTo>
                  <a:pt x="366496" y="0"/>
                </a:moveTo>
                <a:lnTo>
                  <a:pt x="293598" y="0"/>
                </a:lnTo>
                <a:lnTo>
                  <a:pt x="293598" y="267334"/>
                </a:lnTo>
                <a:lnTo>
                  <a:pt x="358101" y="267334"/>
                </a:lnTo>
                <a:lnTo>
                  <a:pt x="389813" y="221845"/>
                </a:lnTo>
                <a:lnTo>
                  <a:pt x="424278" y="189229"/>
                </a:lnTo>
                <a:lnTo>
                  <a:pt x="457885" y="171399"/>
                </a:lnTo>
                <a:lnTo>
                  <a:pt x="359663" y="171399"/>
                </a:lnTo>
                <a:lnTo>
                  <a:pt x="366496" y="0"/>
                </a:lnTo>
                <a:close/>
              </a:path>
              <a:path w="1005204" h="424179">
                <a:moveTo>
                  <a:pt x="621598" y="163017"/>
                </a:moveTo>
                <a:lnTo>
                  <a:pt x="500684" y="163017"/>
                </a:lnTo>
                <a:lnTo>
                  <a:pt x="531316" y="170014"/>
                </a:lnTo>
                <a:lnTo>
                  <a:pt x="554228" y="189496"/>
                </a:lnTo>
                <a:lnTo>
                  <a:pt x="568586" y="219199"/>
                </a:lnTo>
                <a:lnTo>
                  <a:pt x="573557" y="256857"/>
                </a:lnTo>
                <a:lnTo>
                  <a:pt x="573557" y="263677"/>
                </a:lnTo>
                <a:lnTo>
                  <a:pt x="573036" y="267334"/>
                </a:lnTo>
                <a:lnTo>
                  <a:pt x="650100" y="267334"/>
                </a:lnTo>
                <a:lnTo>
                  <a:pt x="640439" y="208565"/>
                </a:lnTo>
                <a:lnTo>
                  <a:pt x="621598" y="163017"/>
                </a:lnTo>
                <a:close/>
              </a:path>
              <a:path w="1005204" h="424179">
                <a:moveTo>
                  <a:pt x="506450" y="99047"/>
                </a:moveTo>
                <a:lnTo>
                  <a:pt x="468031" y="103424"/>
                </a:lnTo>
                <a:lnTo>
                  <a:pt x="431085" y="116749"/>
                </a:lnTo>
                <a:lnTo>
                  <a:pt x="395125" y="139311"/>
                </a:lnTo>
                <a:lnTo>
                  <a:pt x="359663" y="171399"/>
                </a:lnTo>
                <a:lnTo>
                  <a:pt x="457885" y="171399"/>
                </a:lnTo>
                <a:lnTo>
                  <a:pt x="461300" y="169587"/>
                </a:lnTo>
                <a:lnTo>
                  <a:pt x="500684" y="163017"/>
                </a:lnTo>
                <a:lnTo>
                  <a:pt x="621598" y="163017"/>
                </a:lnTo>
                <a:lnTo>
                  <a:pt x="621042" y="161671"/>
                </a:lnTo>
                <a:lnTo>
                  <a:pt x="592109" y="127333"/>
                </a:lnTo>
                <a:lnTo>
                  <a:pt x="553845" y="106232"/>
                </a:lnTo>
                <a:lnTo>
                  <a:pt x="506450" y="99047"/>
                </a:lnTo>
                <a:close/>
              </a:path>
              <a:path w="1005204" h="424179">
                <a:moveTo>
                  <a:pt x="863549" y="0"/>
                </a:moveTo>
                <a:lnTo>
                  <a:pt x="798550" y="0"/>
                </a:lnTo>
                <a:lnTo>
                  <a:pt x="798550" y="60261"/>
                </a:lnTo>
                <a:lnTo>
                  <a:pt x="863549" y="60261"/>
                </a:lnTo>
                <a:lnTo>
                  <a:pt x="863549" y="0"/>
                </a:lnTo>
                <a:close/>
              </a:path>
            </a:pathLst>
          </a:custGeom>
          <a:solidFill>
            <a:srgbClr val="FFFFFF"/>
          </a:solidFill>
        </p:spPr>
        <p:txBody>
          <a:bodyPr wrap="square" lIns="0" tIns="0" rIns="0" bIns="0" rtlCol="0"/>
          <a:lstStyle/>
          <a:p>
            <a:endParaRPr/>
          </a:p>
        </p:txBody>
      </p:sp>
      <p:sp>
        <p:nvSpPr>
          <p:cNvPr id="10" name="object 10"/>
          <p:cNvSpPr/>
          <p:nvPr/>
        </p:nvSpPr>
        <p:spPr>
          <a:xfrm>
            <a:off x="3685488" y="5332949"/>
            <a:ext cx="306502" cy="242159"/>
          </a:xfrm>
          <a:custGeom>
            <a:avLst/>
            <a:gdLst/>
            <a:ahLst/>
            <a:cxnLst/>
            <a:rect l="l" t="t" r="r" b="b"/>
            <a:pathLst>
              <a:path w="219710" h="337820">
                <a:moveTo>
                  <a:pt x="153593" y="0"/>
                </a:moveTo>
                <a:lnTo>
                  <a:pt x="108112" y="4396"/>
                </a:lnTo>
                <a:lnTo>
                  <a:pt x="71792" y="17455"/>
                </a:lnTo>
                <a:lnTo>
                  <a:pt x="23479" y="68795"/>
                </a:lnTo>
                <a:lnTo>
                  <a:pt x="9909" y="106691"/>
                </a:lnTo>
                <a:lnTo>
                  <a:pt x="2345" y="152479"/>
                </a:lnTo>
                <a:lnTo>
                  <a:pt x="0" y="205968"/>
                </a:lnTo>
                <a:lnTo>
                  <a:pt x="0" y="337565"/>
                </a:lnTo>
                <a:lnTo>
                  <a:pt x="73367" y="337565"/>
                </a:lnTo>
                <a:lnTo>
                  <a:pt x="73367" y="157264"/>
                </a:lnTo>
                <a:lnTo>
                  <a:pt x="78008" y="124315"/>
                </a:lnTo>
                <a:lnTo>
                  <a:pt x="92779" y="95786"/>
                </a:lnTo>
                <a:lnTo>
                  <a:pt x="118952" y="75711"/>
                </a:lnTo>
                <a:lnTo>
                  <a:pt x="157797" y="68122"/>
                </a:lnTo>
                <a:lnTo>
                  <a:pt x="219113" y="68122"/>
                </a:lnTo>
                <a:lnTo>
                  <a:pt x="219113" y="507"/>
                </a:lnTo>
                <a:lnTo>
                  <a:pt x="213594" y="214"/>
                </a:lnTo>
                <a:lnTo>
                  <a:pt x="200898" y="63"/>
                </a:lnTo>
                <a:lnTo>
                  <a:pt x="153593" y="0"/>
                </a:lnTo>
                <a:close/>
              </a:path>
              <a:path w="219710" h="337820">
                <a:moveTo>
                  <a:pt x="219113" y="68122"/>
                </a:moveTo>
                <a:lnTo>
                  <a:pt x="157797" y="68122"/>
                </a:lnTo>
                <a:lnTo>
                  <a:pt x="195166" y="68562"/>
                </a:lnTo>
                <a:lnTo>
                  <a:pt x="213880" y="68643"/>
                </a:lnTo>
                <a:lnTo>
                  <a:pt x="219113" y="68122"/>
                </a:lnTo>
                <a:close/>
              </a:path>
            </a:pathLst>
          </a:custGeom>
          <a:solidFill>
            <a:srgbClr val="FFFFFF"/>
          </a:solidFill>
        </p:spPr>
        <p:txBody>
          <a:bodyPr wrap="square" lIns="0" tIns="0" rIns="0" bIns="0" rtlCol="0"/>
          <a:lstStyle/>
          <a:p>
            <a:endParaRPr/>
          </a:p>
        </p:txBody>
      </p:sp>
      <p:sp>
        <p:nvSpPr>
          <p:cNvPr id="11" name="object 11"/>
          <p:cNvSpPr/>
          <p:nvPr/>
        </p:nvSpPr>
        <p:spPr>
          <a:xfrm>
            <a:off x="4339401" y="5448293"/>
            <a:ext cx="125790" cy="91493"/>
          </a:xfrm>
          <a:custGeom>
            <a:avLst/>
            <a:gdLst/>
            <a:ahLst/>
            <a:cxnLst/>
            <a:rect l="l" t="t" r="r" b="b"/>
            <a:pathLst>
              <a:path w="90169" h="127634">
                <a:moveTo>
                  <a:pt x="0" y="0"/>
                </a:moveTo>
                <a:lnTo>
                  <a:pt x="0" y="89103"/>
                </a:lnTo>
                <a:lnTo>
                  <a:pt x="90169" y="127393"/>
                </a:lnTo>
                <a:lnTo>
                  <a:pt x="90169" y="39319"/>
                </a:lnTo>
                <a:lnTo>
                  <a:pt x="0" y="0"/>
                </a:lnTo>
                <a:close/>
              </a:path>
            </a:pathLst>
          </a:custGeom>
          <a:solidFill>
            <a:srgbClr val="FFFFFF"/>
          </a:solidFill>
        </p:spPr>
        <p:txBody>
          <a:bodyPr wrap="square" lIns="0" tIns="0" rIns="0" bIns="0" rtlCol="0"/>
          <a:lstStyle/>
          <a:p>
            <a:endParaRPr/>
          </a:p>
        </p:txBody>
      </p:sp>
      <p:sp>
        <p:nvSpPr>
          <p:cNvPr id="12" name="object 12"/>
          <p:cNvSpPr/>
          <p:nvPr/>
        </p:nvSpPr>
        <p:spPr>
          <a:xfrm>
            <a:off x="4812674" y="5332549"/>
            <a:ext cx="101872" cy="242614"/>
          </a:xfrm>
          <a:custGeom>
            <a:avLst/>
            <a:gdLst/>
            <a:ahLst/>
            <a:cxnLst/>
            <a:rect l="l" t="t" r="r" b="b"/>
            <a:pathLst>
              <a:path w="73025" h="338454">
                <a:moveTo>
                  <a:pt x="72859" y="0"/>
                </a:moveTo>
                <a:lnTo>
                  <a:pt x="0" y="51384"/>
                </a:lnTo>
                <a:lnTo>
                  <a:pt x="0" y="338137"/>
                </a:lnTo>
                <a:lnTo>
                  <a:pt x="72859" y="338137"/>
                </a:lnTo>
                <a:lnTo>
                  <a:pt x="72859" y="0"/>
                </a:lnTo>
                <a:close/>
              </a:path>
            </a:pathLst>
          </a:custGeom>
          <a:solidFill>
            <a:srgbClr val="FFFFFF"/>
          </a:solidFill>
        </p:spPr>
        <p:txBody>
          <a:bodyPr wrap="square" lIns="0" tIns="0" rIns="0" bIns="0" rtlCol="0"/>
          <a:lstStyle/>
          <a:p>
            <a:endParaRPr/>
          </a:p>
        </p:txBody>
      </p:sp>
      <p:sp>
        <p:nvSpPr>
          <p:cNvPr id="13" name="object 13"/>
          <p:cNvSpPr/>
          <p:nvPr/>
        </p:nvSpPr>
        <p:spPr>
          <a:xfrm>
            <a:off x="5246437" y="5332549"/>
            <a:ext cx="426092" cy="242614"/>
          </a:xfrm>
          <a:custGeom>
            <a:avLst/>
            <a:gdLst/>
            <a:ahLst/>
            <a:cxnLst/>
            <a:rect l="l" t="t" r="r" b="b"/>
            <a:pathLst>
              <a:path w="305435" h="338454">
                <a:moveTo>
                  <a:pt x="73380" y="0"/>
                </a:moveTo>
                <a:lnTo>
                  <a:pt x="0" y="0"/>
                </a:lnTo>
                <a:lnTo>
                  <a:pt x="0" y="338137"/>
                </a:lnTo>
                <a:lnTo>
                  <a:pt x="73380" y="338137"/>
                </a:lnTo>
                <a:lnTo>
                  <a:pt x="73380" y="151003"/>
                </a:lnTo>
                <a:lnTo>
                  <a:pt x="165138" y="151003"/>
                </a:lnTo>
                <a:lnTo>
                  <a:pt x="222169" y="144243"/>
                </a:lnTo>
                <a:lnTo>
                  <a:pt x="266371" y="124850"/>
                </a:lnTo>
                <a:lnTo>
                  <a:pt x="289860" y="99618"/>
                </a:lnTo>
                <a:lnTo>
                  <a:pt x="171437" y="99618"/>
                </a:lnTo>
                <a:lnTo>
                  <a:pt x="176752" y="94373"/>
                </a:lnTo>
                <a:lnTo>
                  <a:pt x="73380" y="94373"/>
                </a:lnTo>
                <a:lnTo>
                  <a:pt x="73380" y="0"/>
                </a:lnTo>
                <a:close/>
              </a:path>
              <a:path w="305435" h="338454">
                <a:moveTo>
                  <a:pt x="305092" y="520"/>
                </a:moveTo>
                <a:lnTo>
                  <a:pt x="233807" y="520"/>
                </a:lnTo>
                <a:lnTo>
                  <a:pt x="233807" y="39852"/>
                </a:lnTo>
                <a:lnTo>
                  <a:pt x="229365" y="63571"/>
                </a:lnTo>
                <a:lnTo>
                  <a:pt x="216766" y="82518"/>
                </a:lnTo>
                <a:lnTo>
                  <a:pt x="197095" y="95073"/>
                </a:lnTo>
                <a:lnTo>
                  <a:pt x="171437" y="99618"/>
                </a:lnTo>
                <a:lnTo>
                  <a:pt x="289860" y="99618"/>
                </a:lnTo>
                <a:lnTo>
                  <a:pt x="294945" y="94156"/>
                </a:lnTo>
                <a:lnTo>
                  <a:pt x="305092" y="53492"/>
                </a:lnTo>
                <a:lnTo>
                  <a:pt x="305092" y="520"/>
                </a:lnTo>
                <a:close/>
              </a:path>
              <a:path w="305435" h="338454">
                <a:moveTo>
                  <a:pt x="187655" y="520"/>
                </a:moveTo>
                <a:lnTo>
                  <a:pt x="125285" y="520"/>
                </a:lnTo>
                <a:lnTo>
                  <a:pt x="125285" y="39852"/>
                </a:lnTo>
                <a:lnTo>
                  <a:pt x="123738" y="62071"/>
                </a:lnTo>
                <a:lnTo>
                  <a:pt x="116835" y="79290"/>
                </a:lnTo>
                <a:lnTo>
                  <a:pt x="101180" y="90421"/>
                </a:lnTo>
                <a:lnTo>
                  <a:pt x="73380" y="94373"/>
                </a:lnTo>
                <a:lnTo>
                  <a:pt x="176752" y="94373"/>
                </a:lnTo>
                <a:lnTo>
                  <a:pt x="179489" y="91672"/>
                </a:lnTo>
                <a:lnTo>
                  <a:pt x="184451" y="79698"/>
                </a:lnTo>
                <a:lnTo>
                  <a:pt x="186960" y="66153"/>
                </a:lnTo>
                <a:lnTo>
                  <a:pt x="187655" y="53492"/>
                </a:lnTo>
                <a:lnTo>
                  <a:pt x="187655" y="520"/>
                </a:lnTo>
                <a:close/>
              </a:path>
            </a:pathLst>
          </a:custGeom>
          <a:solidFill>
            <a:srgbClr val="FFFFFF"/>
          </a:solidFill>
        </p:spPr>
        <p:txBody>
          <a:bodyPr wrap="square" lIns="0" tIns="0" rIns="0" bIns="0" rtlCol="0"/>
          <a:lstStyle/>
          <a:p>
            <a:endParaRPr/>
          </a:p>
        </p:txBody>
      </p:sp>
      <p:sp>
        <p:nvSpPr>
          <p:cNvPr id="14" name="object 14"/>
          <p:cNvSpPr/>
          <p:nvPr/>
        </p:nvSpPr>
        <p:spPr>
          <a:xfrm>
            <a:off x="1858025" y="3553943"/>
            <a:ext cx="287014" cy="169329"/>
          </a:xfrm>
          <a:custGeom>
            <a:avLst/>
            <a:gdLst/>
            <a:ahLst/>
            <a:cxnLst/>
            <a:rect l="l" t="t" r="r" b="b"/>
            <a:pathLst>
              <a:path w="205740" h="236220">
                <a:moveTo>
                  <a:pt x="117132" y="0"/>
                </a:moveTo>
                <a:lnTo>
                  <a:pt x="69903" y="9076"/>
                </a:lnTo>
                <a:lnTo>
                  <a:pt x="32853" y="34043"/>
                </a:lnTo>
                <a:lnTo>
                  <a:pt x="8659" y="71510"/>
                </a:lnTo>
                <a:lnTo>
                  <a:pt x="0" y="118084"/>
                </a:lnTo>
                <a:lnTo>
                  <a:pt x="8084" y="163447"/>
                </a:lnTo>
                <a:lnTo>
                  <a:pt x="31583" y="201048"/>
                </a:lnTo>
                <a:lnTo>
                  <a:pt x="69367" y="226689"/>
                </a:lnTo>
                <a:lnTo>
                  <a:pt x="120307" y="236169"/>
                </a:lnTo>
                <a:lnTo>
                  <a:pt x="142031" y="234818"/>
                </a:lnTo>
                <a:lnTo>
                  <a:pt x="164858" y="230846"/>
                </a:lnTo>
                <a:lnTo>
                  <a:pt x="186676" y="224376"/>
                </a:lnTo>
                <a:lnTo>
                  <a:pt x="205371" y="215531"/>
                </a:lnTo>
                <a:lnTo>
                  <a:pt x="205371" y="207594"/>
                </a:lnTo>
                <a:lnTo>
                  <a:pt x="119672" y="207594"/>
                </a:lnTo>
                <a:lnTo>
                  <a:pt x="85141" y="200750"/>
                </a:lnTo>
                <a:lnTo>
                  <a:pt x="57453" y="181884"/>
                </a:lnTo>
                <a:lnTo>
                  <a:pt x="39049" y="153496"/>
                </a:lnTo>
                <a:lnTo>
                  <a:pt x="32372" y="118084"/>
                </a:lnTo>
                <a:lnTo>
                  <a:pt x="38384" y="83340"/>
                </a:lnTo>
                <a:lnTo>
                  <a:pt x="55468" y="54873"/>
                </a:lnTo>
                <a:lnTo>
                  <a:pt x="82194" y="35631"/>
                </a:lnTo>
                <a:lnTo>
                  <a:pt x="117132" y="28562"/>
                </a:lnTo>
                <a:lnTo>
                  <a:pt x="200163" y="28562"/>
                </a:lnTo>
                <a:lnTo>
                  <a:pt x="186269" y="17000"/>
                </a:lnTo>
                <a:lnTo>
                  <a:pt x="167954" y="7812"/>
                </a:lnTo>
                <a:lnTo>
                  <a:pt x="145176" y="2017"/>
                </a:lnTo>
                <a:lnTo>
                  <a:pt x="117132" y="0"/>
                </a:lnTo>
                <a:close/>
              </a:path>
              <a:path w="205740" h="236220">
                <a:moveTo>
                  <a:pt x="205371" y="104749"/>
                </a:moveTo>
                <a:lnTo>
                  <a:pt x="125069" y="104749"/>
                </a:lnTo>
                <a:lnTo>
                  <a:pt x="125069" y="133311"/>
                </a:lnTo>
                <a:lnTo>
                  <a:pt x="174904" y="133311"/>
                </a:lnTo>
                <a:lnTo>
                  <a:pt x="174904" y="195846"/>
                </a:lnTo>
                <a:lnTo>
                  <a:pt x="163504" y="200896"/>
                </a:lnTo>
                <a:lnTo>
                  <a:pt x="150140" y="204577"/>
                </a:lnTo>
                <a:lnTo>
                  <a:pt x="135351" y="206830"/>
                </a:lnTo>
                <a:lnTo>
                  <a:pt x="119672" y="207594"/>
                </a:lnTo>
                <a:lnTo>
                  <a:pt x="205371" y="207594"/>
                </a:lnTo>
                <a:lnTo>
                  <a:pt x="205371" y="104749"/>
                </a:lnTo>
                <a:close/>
              </a:path>
              <a:path w="205740" h="236220">
                <a:moveTo>
                  <a:pt x="200163" y="28562"/>
                </a:moveTo>
                <a:lnTo>
                  <a:pt x="117132" y="28562"/>
                </a:lnTo>
                <a:lnTo>
                  <a:pt x="133768" y="29782"/>
                </a:lnTo>
                <a:lnTo>
                  <a:pt x="149783" y="33801"/>
                </a:lnTo>
                <a:lnTo>
                  <a:pt x="165027" y="41153"/>
                </a:lnTo>
                <a:lnTo>
                  <a:pt x="179349" y="52374"/>
                </a:lnTo>
                <a:lnTo>
                  <a:pt x="200926" y="29197"/>
                </a:lnTo>
                <a:lnTo>
                  <a:pt x="200163" y="28562"/>
                </a:lnTo>
                <a:close/>
              </a:path>
            </a:pathLst>
          </a:custGeom>
          <a:solidFill>
            <a:srgbClr val="FFFFFF"/>
          </a:solidFill>
        </p:spPr>
        <p:txBody>
          <a:bodyPr wrap="square" lIns="0" tIns="0" rIns="0" bIns="0" rtlCol="0"/>
          <a:lstStyle/>
          <a:p>
            <a:endParaRPr/>
          </a:p>
        </p:txBody>
      </p:sp>
      <p:sp>
        <p:nvSpPr>
          <p:cNvPr id="15" name="object 15"/>
          <p:cNvSpPr/>
          <p:nvPr/>
        </p:nvSpPr>
        <p:spPr>
          <a:xfrm>
            <a:off x="2222108" y="3708706"/>
            <a:ext cx="186913" cy="0"/>
          </a:xfrm>
          <a:custGeom>
            <a:avLst/>
            <a:gdLst/>
            <a:ahLst/>
            <a:cxnLst/>
            <a:rect l="l" t="t" r="r" b="b"/>
            <a:pathLst>
              <a:path w="133985">
                <a:moveTo>
                  <a:pt x="0" y="0"/>
                </a:moveTo>
                <a:lnTo>
                  <a:pt x="133629" y="0"/>
                </a:lnTo>
              </a:path>
            </a:pathLst>
          </a:custGeom>
          <a:ln w="29210">
            <a:solidFill>
              <a:srgbClr val="FFFFFF"/>
            </a:solidFill>
          </a:ln>
        </p:spPr>
        <p:txBody>
          <a:bodyPr wrap="square" lIns="0" tIns="0" rIns="0" bIns="0" rtlCol="0"/>
          <a:lstStyle/>
          <a:p>
            <a:endParaRPr/>
          </a:p>
        </p:txBody>
      </p:sp>
      <p:sp>
        <p:nvSpPr>
          <p:cNvPr id="16" name="object 16"/>
          <p:cNvSpPr/>
          <p:nvPr/>
        </p:nvSpPr>
        <p:spPr>
          <a:xfrm>
            <a:off x="2243358" y="3558040"/>
            <a:ext cx="0" cy="140197"/>
          </a:xfrm>
          <a:custGeom>
            <a:avLst/>
            <a:gdLst/>
            <a:ahLst/>
            <a:cxnLst/>
            <a:rect l="l" t="t" r="r" b="b"/>
            <a:pathLst>
              <a:path h="195579">
                <a:moveTo>
                  <a:pt x="0" y="0"/>
                </a:moveTo>
                <a:lnTo>
                  <a:pt x="0" y="195579"/>
                </a:lnTo>
              </a:path>
            </a:pathLst>
          </a:custGeom>
          <a:ln w="30467">
            <a:solidFill>
              <a:srgbClr val="FFFFFF"/>
            </a:solidFill>
          </a:ln>
        </p:spPr>
        <p:txBody>
          <a:bodyPr wrap="square" lIns="0" tIns="0" rIns="0" bIns="0" rtlCol="0"/>
          <a:lstStyle/>
          <a:p>
            <a:endParaRPr/>
          </a:p>
        </p:txBody>
      </p:sp>
      <p:sp>
        <p:nvSpPr>
          <p:cNvPr id="17" name="object 17"/>
          <p:cNvSpPr/>
          <p:nvPr/>
        </p:nvSpPr>
        <p:spPr>
          <a:xfrm>
            <a:off x="2432496" y="3553943"/>
            <a:ext cx="326877" cy="169329"/>
          </a:xfrm>
          <a:custGeom>
            <a:avLst/>
            <a:gdLst/>
            <a:ahLst/>
            <a:cxnLst/>
            <a:rect l="l" t="t" r="r" b="b"/>
            <a:pathLst>
              <a:path w="234314" h="236220">
                <a:moveTo>
                  <a:pt x="117132" y="0"/>
                </a:moveTo>
                <a:lnTo>
                  <a:pt x="69903" y="9076"/>
                </a:lnTo>
                <a:lnTo>
                  <a:pt x="32853" y="34043"/>
                </a:lnTo>
                <a:lnTo>
                  <a:pt x="8659" y="71510"/>
                </a:lnTo>
                <a:lnTo>
                  <a:pt x="0" y="118084"/>
                </a:lnTo>
                <a:lnTo>
                  <a:pt x="8659" y="164658"/>
                </a:lnTo>
                <a:lnTo>
                  <a:pt x="32853" y="202125"/>
                </a:lnTo>
                <a:lnTo>
                  <a:pt x="69903" y="227092"/>
                </a:lnTo>
                <a:lnTo>
                  <a:pt x="117132" y="236169"/>
                </a:lnTo>
                <a:lnTo>
                  <a:pt x="164353" y="227092"/>
                </a:lnTo>
                <a:lnTo>
                  <a:pt x="193285" y="207594"/>
                </a:lnTo>
                <a:lnTo>
                  <a:pt x="117132" y="207594"/>
                </a:lnTo>
                <a:lnTo>
                  <a:pt x="82194" y="200527"/>
                </a:lnTo>
                <a:lnTo>
                  <a:pt x="55468" y="181289"/>
                </a:lnTo>
                <a:lnTo>
                  <a:pt x="38384" y="152826"/>
                </a:lnTo>
                <a:lnTo>
                  <a:pt x="32372" y="118084"/>
                </a:lnTo>
                <a:lnTo>
                  <a:pt x="38384" y="83342"/>
                </a:lnTo>
                <a:lnTo>
                  <a:pt x="55468" y="54879"/>
                </a:lnTo>
                <a:lnTo>
                  <a:pt x="82194" y="35642"/>
                </a:lnTo>
                <a:lnTo>
                  <a:pt x="117132" y="28575"/>
                </a:lnTo>
                <a:lnTo>
                  <a:pt x="193285" y="28575"/>
                </a:lnTo>
                <a:lnTo>
                  <a:pt x="164353" y="9076"/>
                </a:lnTo>
                <a:lnTo>
                  <a:pt x="117132" y="0"/>
                </a:lnTo>
                <a:close/>
              </a:path>
              <a:path w="234314" h="236220">
                <a:moveTo>
                  <a:pt x="193285" y="28575"/>
                </a:moveTo>
                <a:lnTo>
                  <a:pt x="117132" y="28575"/>
                </a:lnTo>
                <a:lnTo>
                  <a:pt x="152062" y="35642"/>
                </a:lnTo>
                <a:lnTo>
                  <a:pt x="178784" y="54879"/>
                </a:lnTo>
                <a:lnTo>
                  <a:pt x="195866" y="83342"/>
                </a:lnTo>
                <a:lnTo>
                  <a:pt x="201879" y="118084"/>
                </a:lnTo>
                <a:lnTo>
                  <a:pt x="195866" y="152826"/>
                </a:lnTo>
                <a:lnTo>
                  <a:pt x="178784" y="181289"/>
                </a:lnTo>
                <a:lnTo>
                  <a:pt x="152062" y="200527"/>
                </a:lnTo>
                <a:lnTo>
                  <a:pt x="117132" y="207594"/>
                </a:lnTo>
                <a:lnTo>
                  <a:pt x="193285" y="207594"/>
                </a:lnTo>
                <a:lnTo>
                  <a:pt x="201399" y="202125"/>
                </a:lnTo>
                <a:lnTo>
                  <a:pt x="225592" y="164658"/>
                </a:lnTo>
                <a:lnTo>
                  <a:pt x="234251" y="118084"/>
                </a:lnTo>
                <a:lnTo>
                  <a:pt x="225592" y="71510"/>
                </a:lnTo>
                <a:lnTo>
                  <a:pt x="201399" y="34043"/>
                </a:lnTo>
                <a:lnTo>
                  <a:pt x="193285" y="28575"/>
                </a:lnTo>
                <a:close/>
              </a:path>
            </a:pathLst>
          </a:custGeom>
          <a:solidFill>
            <a:srgbClr val="FFFFFF"/>
          </a:solidFill>
        </p:spPr>
        <p:txBody>
          <a:bodyPr wrap="square" lIns="0" tIns="0" rIns="0" bIns="0" rtlCol="0"/>
          <a:lstStyle/>
          <a:p>
            <a:endParaRPr/>
          </a:p>
        </p:txBody>
      </p:sp>
      <p:sp>
        <p:nvSpPr>
          <p:cNvPr id="18" name="object 18"/>
          <p:cNvSpPr/>
          <p:nvPr/>
        </p:nvSpPr>
        <p:spPr>
          <a:xfrm>
            <a:off x="2820495" y="3558039"/>
            <a:ext cx="217918" cy="161136"/>
          </a:xfrm>
          <a:custGeom>
            <a:avLst/>
            <a:gdLst/>
            <a:ahLst/>
            <a:cxnLst/>
            <a:rect l="l" t="t" r="r" b="b"/>
            <a:pathLst>
              <a:path w="156210" h="224789">
                <a:moveTo>
                  <a:pt x="78079" y="0"/>
                </a:moveTo>
                <a:lnTo>
                  <a:pt x="0" y="0"/>
                </a:lnTo>
                <a:lnTo>
                  <a:pt x="0" y="224739"/>
                </a:lnTo>
                <a:lnTo>
                  <a:pt x="77127" y="224739"/>
                </a:lnTo>
                <a:lnTo>
                  <a:pt x="107954" y="220636"/>
                </a:lnTo>
                <a:lnTo>
                  <a:pt x="133069" y="208587"/>
                </a:lnTo>
                <a:lnTo>
                  <a:pt x="142136" y="198069"/>
                </a:lnTo>
                <a:lnTo>
                  <a:pt x="30467" y="198069"/>
                </a:lnTo>
                <a:lnTo>
                  <a:pt x="30467" y="119989"/>
                </a:lnTo>
                <a:lnTo>
                  <a:pt x="137275" y="119989"/>
                </a:lnTo>
                <a:lnTo>
                  <a:pt x="126573" y="111630"/>
                </a:lnTo>
                <a:lnTo>
                  <a:pt x="107607" y="106337"/>
                </a:lnTo>
                <a:lnTo>
                  <a:pt x="107607" y="105702"/>
                </a:lnTo>
                <a:lnTo>
                  <a:pt x="123296" y="98366"/>
                </a:lnTo>
                <a:lnTo>
                  <a:pt x="129104" y="93319"/>
                </a:lnTo>
                <a:lnTo>
                  <a:pt x="30467" y="93319"/>
                </a:lnTo>
                <a:lnTo>
                  <a:pt x="30467" y="26657"/>
                </a:lnTo>
                <a:lnTo>
                  <a:pt x="137333" y="26657"/>
                </a:lnTo>
                <a:lnTo>
                  <a:pt x="126844" y="13809"/>
                </a:lnTo>
                <a:lnTo>
                  <a:pt x="105213" y="3422"/>
                </a:lnTo>
                <a:lnTo>
                  <a:pt x="78079" y="0"/>
                </a:lnTo>
                <a:close/>
              </a:path>
              <a:path w="156210" h="224789">
                <a:moveTo>
                  <a:pt x="137275" y="119989"/>
                </a:moveTo>
                <a:lnTo>
                  <a:pt x="75539" y="119989"/>
                </a:lnTo>
                <a:lnTo>
                  <a:pt x="95535" y="122487"/>
                </a:lnTo>
                <a:lnTo>
                  <a:pt x="110736" y="129984"/>
                </a:lnTo>
                <a:lnTo>
                  <a:pt x="120400" y="142481"/>
                </a:lnTo>
                <a:lnTo>
                  <a:pt x="123786" y="159981"/>
                </a:lnTo>
                <a:lnTo>
                  <a:pt x="118788" y="179322"/>
                </a:lnTo>
                <a:lnTo>
                  <a:pt x="106410" y="190927"/>
                </a:lnTo>
                <a:lnTo>
                  <a:pt x="90579" y="196581"/>
                </a:lnTo>
                <a:lnTo>
                  <a:pt x="75222" y="198069"/>
                </a:lnTo>
                <a:lnTo>
                  <a:pt x="142136" y="198069"/>
                </a:lnTo>
                <a:lnTo>
                  <a:pt x="149970" y="188981"/>
                </a:lnTo>
                <a:lnTo>
                  <a:pt x="156159" y="162204"/>
                </a:lnTo>
                <a:lnTo>
                  <a:pt x="152366" y="141023"/>
                </a:lnTo>
                <a:lnTo>
                  <a:pt x="141998" y="123678"/>
                </a:lnTo>
                <a:lnTo>
                  <a:pt x="137275" y="119989"/>
                </a:lnTo>
                <a:close/>
              </a:path>
              <a:path w="156210" h="224789">
                <a:moveTo>
                  <a:pt x="137333" y="26657"/>
                </a:moveTo>
                <a:lnTo>
                  <a:pt x="78397" y="26657"/>
                </a:lnTo>
                <a:lnTo>
                  <a:pt x="94265" y="29316"/>
                </a:lnTo>
                <a:lnTo>
                  <a:pt x="105338" y="36499"/>
                </a:lnTo>
                <a:lnTo>
                  <a:pt x="111828" y="47016"/>
                </a:lnTo>
                <a:lnTo>
                  <a:pt x="113944" y="59677"/>
                </a:lnTo>
                <a:lnTo>
                  <a:pt x="110657" y="75242"/>
                </a:lnTo>
                <a:lnTo>
                  <a:pt x="101687" y="85661"/>
                </a:lnTo>
                <a:lnTo>
                  <a:pt x="88371" y="91499"/>
                </a:lnTo>
                <a:lnTo>
                  <a:pt x="72047" y="93319"/>
                </a:lnTo>
                <a:lnTo>
                  <a:pt x="129104" y="93319"/>
                </a:lnTo>
                <a:lnTo>
                  <a:pt x="135535" y="87730"/>
                </a:lnTo>
                <a:lnTo>
                  <a:pt x="143491" y="73699"/>
                </a:lnTo>
                <a:lnTo>
                  <a:pt x="146329" y="56184"/>
                </a:lnTo>
                <a:lnTo>
                  <a:pt x="141155" y="31337"/>
                </a:lnTo>
                <a:lnTo>
                  <a:pt x="137333" y="26657"/>
                </a:lnTo>
                <a:close/>
              </a:path>
            </a:pathLst>
          </a:custGeom>
          <a:solidFill>
            <a:srgbClr val="FFFFFF"/>
          </a:solidFill>
        </p:spPr>
        <p:txBody>
          <a:bodyPr wrap="square" lIns="0" tIns="0" rIns="0" bIns="0" rtlCol="0"/>
          <a:lstStyle/>
          <a:p>
            <a:endParaRPr/>
          </a:p>
        </p:txBody>
      </p:sp>
      <p:sp>
        <p:nvSpPr>
          <p:cNvPr id="19" name="object 19"/>
          <p:cNvSpPr/>
          <p:nvPr/>
        </p:nvSpPr>
        <p:spPr>
          <a:xfrm>
            <a:off x="3059674" y="3558039"/>
            <a:ext cx="310932" cy="161136"/>
          </a:xfrm>
          <a:custGeom>
            <a:avLst/>
            <a:gdLst/>
            <a:ahLst/>
            <a:cxnLst/>
            <a:rect l="l" t="t" r="r" b="b"/>
            <a:pathLst>
              <a:path w="222885" h="224789">
                <a:moveTo>
                  <a:pt x="126644" y="0"/>
                </a:moveTo>
                <a:lnTo>
                  <a:pt x="99034" y="0"/>
                </a:lnTo>
                <a:lnTo>
                  <a:pt x="0" y="224739"/>
                </a:lnTo>
                <a:lnTo>
                  <a:pt x="35547" y="224739"/>
                </a:lnTo>
                <a:lnTo>
                  <a:pt x="57772" y="169189"/>
                </a:lnTo>
                <a:lnTo>
                  <a:pt x="199058" y="169189"/>
                </a:lnTo>
                <a:lnTo>
                  <a:pt x="187643" y="142519"/>
                </a:lnTo>
                <a:lnTo>
                  <a:pt x="68567" y="142519"/>
                </a:lnTo>
                <a:lnTo>
                  <a:pt x="111099" y="39357"/>
                </a:lnTo>
                <a:lnTo>
                  <a:pt x="143489" y="39357"/>
                </a:lnTo>
                <a:lnTo>
                  <a:pt x="126644" y="0"/>
                </a:lnTo>
                <a:close/>
              </a:path>
              <a:path w="222885" h="224789">
                <a:moveTo>
                  <a:pt x="199058" y="169189"/>
                </a:moveTo>
                <a:lnTo>
                  <a:pt x="164744" y="169189"/>
                </a:lnTo>
                <a:lnTo>
                  <a:pt x="187274" y="224739"/>
                </a:lnTo>
                <a:lnTo>
                  <a:pt x="222834" y="224739"/>
                </a:lnTo>
                <a:lnTo>
                  <a:pt x="199058" y="169189"/>
                </a:lnTo>
                <a:close/>
              </a:path>
              <a:path w="222885" h="224789">
                <a:moveTo>
                  <a:pt x="143489" y="39357"/>
                </a:moveTo>
                <a:lnTo>
                  <a:pt x="111734" y="39357"/>
                </a:lnTo>
                <a:lnTo>
                  <a:pt x="153631" y="142519"/>
                </a:lnTo>
                <a:lnTo>
                  <a:pt x="187643" y="142519"/>
                </a:lnTo>
                <a:lnTo>
                  <a:pt x="143489" y="39357"/>
                </a:lnTo>
                <a:close/>
              </a:path>
            </a:pathLst>
          </a:custGeom>
          <a:solidFill>
            <a:srgbClr val="FFFFFF"/>
          </a:solidFill>
        </p:spPr>
        <p:txBody>
          <a:bodyPr wrap="square" lIns="0" tIns="0" rIns="0" bIns="0" rtlCol="0"/>
          <a:lstStyle/>
          <a:p>
            <a:endParaRPr/>
          </a:p>
        </p:txBody>
      </p:sp>
      <p:sp>
        <p:nvSpPr>
          <p:cNvPr id="20" name="object 20"/>
          <p:cNvSpPr/>
          <p:nvPr/>
        </p:nvSpPr>
        <p:spPr>
          <a:xfrm>
            <a:off x="3411337" y="3708706"/>
            <a:ext cx="186913" cy="0"/>
          </a:xfrm>
          <a:custGeom>
            <a:avLst/>
            <a:gdLst/>
            <a:ahLst/>
            <a:cxnLst/>
            <a:rect l="l" t="t" r="r" b="b"/>
            <a:pathLst>
              <a:path w="133985">
                <a:moveTo>
                  <a:pt x="0" y="0"/>
                </a:moveTo>
                <a:lnTo>
                  <a:pt x="133629" y="0"/>
                </a:lnTo>
              </a:path>
            </a:pathLst>
          </a:custGeom>
          <a:ln w="29210">
            <a:solidFill>
              <a:srgbClr val="FFFFFF"/>
            </a:solidFill>
          </a:ln>
        </p:spPr>
        <p:txBody>
          <a:bodyPr wrap="square" lIns="0" tIns="0" rIns="0" bIns="0" rtlCol="0"/>
          <a:lstStyle/>
          <a:p>
            <a:endParaRPr/>
          </a:p>
        </p:txBody>
      </p:sp>
      <p:sp>
        <p:nvSpPr>
          <p:cNvPr id="21" name="object 21"/>
          <p:cNvSpPr/>
          <p:nvPr/>
        </p:nvSpPr>
        <p:spPr>
          <a:xfrm>
            <a:off x="3432588" y="3558040"/>
            <a:ext cx="0" cy="140197"/>
          </a:xfrm>
          <a:custGeom>
            <a:avLst/>
            <a:gdLst/>
            <a:ahLst/>
            <a:cxnLst/>
            <a:rect l="l" t="t" r="r" b="b"/>
            <a:pathLst>
              <a:path h="195579">
                <a:moveTo>
                  <a:pt x="0" y="0"/>
                </a:moveTo>
                <a:lnTo>
                  <a:pt x="0" y="195579"/>
                </a:lnTo>
              </a:path>
            </a:pathLst>
          </a:custGeom>
          <a:ln w="30467">
            <a:solidFill>
              <a:srgbClr val="FFFFFF"/>
            </a:solidFill>
          </a:ln>
        </p:spPr>
        <p:txBody>
          <a:bodyPr wrap="square" lIns="0" tIns="0" rIns="0" bIns="0" rtlCol="0"/>
          <a:lstStyle/>
          <a:p>
            <a:endParaRPr/>
          </a:p>
        </p:txBody>
      </p:sp>
      <p:sp>
        <p:nvSpPr>
          <p:cNvPr id="22" name="object 22"/>
          <p:cNvSpPr/>
          <p:nvPr/>
        </p:nvSpPr>
        <p:spPr>
          <a:xfrm>
            <a:off x="3724502" y="3558039"/>
            <a:ext cx="310932" cy="161136"/>
          </a:xfrm>
          <a:custGeom>
            <a:avLst/>
            <a:gdLst/>
            <a:ahLst/>
            <a:cxnLst/>
            <a:rect l="l" t="t" r="r" b="b"/>
            <a:pathLst>
              <a:path w="222885" h="224789">
                <a:moveTo>
                  <a:pt x="126644" y="0"/>
                </a:moveTo>
                <a:lnTo>
                  <a:pt x="99034" y="0"/>
                </a:lnTo>
                <a:lnTo>
                  <a:pt x="0" y="224739"/>
                </a:lnTo>
                <a:lnTo>
                  <a:pt x="35547" y="224739"/>
                </a:lnTo>
                <a:lnTo>
                  <a:pt x="57772" y="169189"/>
                </a:lnTo>
                <a:lnTo>
                  <a:pt x="199058" y="169189"/>
                </a:lnTo>
                <a:lnTo>
                  <a:pt x="187643" y="142519"/>
                </a:lnTo>
                <a:lnTo>
                  <a:pt x="68567" y="142519"/>
                </a:lnTo>
                <a:lnTo>
                  <a:pt x="111099" y="39357"/>
                </a:lnTo>
                <a:lnTo>
                  <a:pt x="143489" y="39357"/>
                </a:lnTo>
                <a:lnTo>
                  <a:pt x="126644" y="0"/>
                </a:lnTo>
                <a:close/>
              </a:path>
              <a:path w="222885" h="224789">
                <a:moveTo>
                  <a:pt x="199058" y="169189"/>
                </a:moveTo>
                <a:lnTo>
                  <a:pt x="164744" y="169189"/>
                </a:lnTo>
                <a:lnTo>
                  <a:pt x="187274" y="224739"/>
                </a:lnTo>
                <a:lnTo>
                  <a:pt x="222834" y="224739"/>
                </a:lnTo>
                <a:lnTo>
                  <a:pt x="199058" y="169189"/>
                </a:lnTo>
                <a:close/>
              </a:path>
              <a:path w="222885" h="224789">
                <a:moveTo>
                  <a:pt x="143489" y="39357"/>
                </a:moveTo>
                <a:lnTo>
                  <a:pt x="111734" y="39357"/>
                </a:lnTo>
                <a:lnTo>
                  <a:pt x="153631" y="142519"/>
                </a:lnTo>
                <a:lnTo>
                  <a:pt x="187643" y="142519"/>
                </a:lnTo>
                <a:lnTo>
                  <a:pt x="143489" y="39357"/>
                </a:lnTo>
                <a:close/>
              </a:path>
            </a:pathLst>
          </a:custGeom>
          <a:solidFill>
            <a:srgbClr val="FFFFFF"/>
          </a:solidFill>
        </p:spPr>
        <p:txBody>
          <a:bodyPr wrap="square" lIns="0" tIns="0" rIns="0" bIns="0" rtlCol="0"/>
          <a:lstStyle/>
          <a:p>
            <a:endParaRPr/>
          </a:p>
        </p:txBody>
      </p:sp>
      <p:sp>
        <p:nvSpPr>
          <p:cNvPr id="23" name="object 23"/>
          <p:cNvSpPr/>
          <p:nvPr/>
        </p:nvSpPr>
        <p:spPr>
          <a:xfrm>
            <a:off x="4069095" y="3558039"/>
            <a:ext cx="274612" cy="161136"/>
          </a:xfrm>
          <a:custGeom>
            <a:avLst/>
            <a:gdLst/>
            <a:ahLst/>
            <a:cxnLst/>
            <a:rect l="l" t="t" r="r" b="b"/>
            <a:pathLst>
              <a:path w="196850" h="224789">
                <a:moveTo>
                  <a:pt x="78397" y="0"/>
                </a:moveTo>
                <a:lnTo>
                  <a:pt x="0" y="0"/>
                </a:lnTo>
                <a:lnTo>
                  <a:pt x="0" y="224739"/>
                </a:lnTo>
                <a:lnTo>
                  <a:pt x="73317" y="224739"/>
                </a:lnTo>
                <a:lnTo>
                  <a:pt x="126444" y="215261"/>
                </a:lnTo>
                <a:lnTo>
                  <a:pt x="155701" y="196176"/>
                </a:lnTo>
                <a:lnTo>
                  <a:pt x="30467" y="196176"/>
                </a:lnTo>
                <a:lnTo>
                  <a:pt x="30467" y="28575"/>
                </a:lnTo>
                <a:lnTo>
                  <a:pt x="157990" y="28575"/>
                </a:lnTo>
                <a:lnTo>
                  <a:pt x="136886" y="11710"/>
                </a:lnTo>
                <a:lnTo>
                  <a:pt x="78397" y="0"/>
                </a:lnTo>
                <a:close/>
              </a:path>
              <a:path w="196850" h="224789">
                <a:moveTo>
                  <a:pt x="157990" y="28575"/>
                </a:moveTo>
                <a:lnTo>
                  <a:pt x="76174" y="28575"/>
                </a:lnTo>
                <a:lnTo>
                  <a:pt x="120714" y="37649"/>
                </a:lnTo>
                <a:lnTo>
                  <a:pt x="147515" y="59756"/>
                </a:lnTo>
                <a:lnTo>
                  <a:pt x="160626" y="87221"/>
                </a:lnTo>
                <a:lnTo>
                  <a:pt x="164096" y="112369"/>
                </a:lnTo>
                <a:lnTo>
                  <a:pt x="156449" y="148899"/>
                </a:lnTo>
                <a:lnTo>
                  <a:pt x="135767" y="175104"/>
                </a:lnTo>
                <a:lnTo>
                  <a:pt x="105444" y="190893"/>
                </a:lnTo>
                <a:lnTo>
                  <a:pt x="68872" y="196176"/>
                </a:lnTo>
                <a:lnTo>
                  <a:pt x="155701" y="196176"/>
                </a:lnTo>
                <a:lnTo>
                  <a:pt x="165017" y="190099"/>
                </a:lnTo>
                <a:lnTo>
                  <a:pt x="188531" y="154166"/>
                </a:lnTo>
                <a:lnTo>
                  <a:pt x="196481" y="112369"/>
                </a:lnTo>
                <a:lnTo>
                  <a:pt x="191377" y="77270"/>
                </a:lnTo>
                <a:lnTo>
                  <a:pt x="173029" y="40592"/>
                </a:lnTo>
                <a:lnTo>
                  <a:pt x="157990" y="28575"/>
                </a:lnTo>
                <a:close/>
              </a:path>
            </a:pathLst>
          </a:custGeom>
          <a:solidFill>
            <a:srgbClr val="FFFFFF"/>
          </a:solidFill>
        </p:spPr>
        <p:txBody>
          <a:bodyPr wrap="square" lIns="0" tIns="0" rIns="0" bIns="0" rtlCol="0"/>
          <a:lstStyle/>
          <a:p>
            <a:endParaRPr/>
          </a:p>
        </p:txBody>
      </p:sp>
      <p:sp>
        <p:nvSpPr>
          <p:cNvPr id="24" name="object 24"/>
          <p:cNvSpPr/>
          <p:nvPr/>
        </p:nvSpPr>
        <p:spPr>
          <a:xfrm>
            <a:off x="4398629" y="3558039"/>
            <a:ext cx="242722" cy="165232"/>
          </a:xfrm>
          <a:custGeom>
            <a:avLst/>
            <a:gdLst/>
            <a:ahLst/>
            <a:cxnLst/>
            <a:rect l="l" t="t" r="r" b="b"/>
            <a:pathLst>
              <a:path w="173989" h="230504">
                <a:moveTo>
                  <a:pt x="30467" y="0"/>
                </a:moveTo>
                <a:lnTo>
                  <a:pt x="0" y="0"/>
                </a:lnTo>
                <a:lnTo>
                  <a:pt x="0" y="142519"/>
                </a:lnTo>
                <a:lnTo>
                  <a:pt x="6670" y="178226"/>
                </a:lnTo>
                <a:lnTo>
                  <a:pt x="25034" y="206013"/>
                </a:lnTo>
                <a:lnTo>
                  <a:pt x="52624" y="224036"/>
                </a:lnTo>
                <a:lnTo>
                  <a:pt x="86969" y="230454"/>
                </a:lnTo>
                <a:lnTo>
                  <a:pt x="121314" y="224036"/>
                </a:lnTo>
                <a:lnTo>
                  <a:pt x="148904" y="206013"/>
                </a:lnTo>
                <a:lnTo>
                  <a:pt x="151636" y="201879"/>
                </a:lnTo>
                <a:lnTo>
                  <a:pt x="86969" y="201879"/>
                </a:lnTo>
                <a:lnTo>
                  <a:pt x="60197" y="195789"/>
                </a:lnTo>
                <a:lnTo>
                  <a:pt x="42768" y="180295"/>
                </a:lnTo>
                <a:lnTo>
                  <a:pt x="33314" y="159563"/>
                </a:lnTo>
                <a:lnTo>
                  <a:pt x="30467" y="137756"/>
                </a:lnTo>
                <a:lnTo>
                  <a:pt x="30467" y="0"/>
                </a:lnTo>
                <a:close/>
              </a:path>
              <a:path w="173989" h="230504">
                <a:moveTo>
                  <a:pt x="173939" y="0"/>
                </a:moveTo>
                <a:lnTo>
                  <a:pt x="143459" y="0"/>
                </a:lnTo>
                <a:lnTo>
                  <a:pt x="143459" y="137756"/>
                </a:lnTo>
                <a:lnTo>
                  <a:pt x="140613" y="159563"/>
                </a:lnTo>
                <a:lnTo>
                  <a:pt x="131164" y="180295"/>
                </a:lnTo>
                <a:lnTo>
                  <a:pt x="113739" y="195789"/>
                </a:lnTo>
                <a:lnTo>
                  <a:pt x="86969" y="201879"/>
                </a:lnTo>
                <a:lnTo>
                  <a:pt x="151636" y="201879"/>
                </a:lnTo>
                <a:lnTo>
                  <a:pt x="167268" y="178226"/>
                </a:lnTo>
                <a:lnTo>
                  <a:pt x="173939" y="142519"/>
                </a:lnTo>
                <a:lnTo>
                  <a:pt x="173939" y="0"/>
                </a:lnTo>
                <a:close/>
              </a:path>
            </a:pathLst>
          </a:custGeom>
          <a:solidFill>
            <a:srgbClr val="FFFFFF"/>
          </a:solidFill>
        </p:spPr>
        <p:txBody>
          <a:bodyPr wrap="square" lIns="0" tIns="0" rIns="0" bIns="0" rtlCol="0"/>
          <a:lstStyle/>
          <a:p>
            <a:endParaRPr/>
          </a:p>
        </p:txBody>
      </p:sp>
      <p:sp>
        <p:nvSpPr>
          <p:cNvPr id="25" name="object 25"/>
          <p:cNvSpPr/>
          <p:nvPr/>
        </p:nvSpPr>
        <p:spPr>
          <a:xfrm>
            <a:off x="4716187" y="3708706"/>
            <a:ext cx="186913" cy="0"/>
          </a:xfrm>
          <a:custGeom>
            <a:avLst/>
            <a:gdLst/>
            <a:ahLst/>
            <a:cxnLst/>
            <a:rect l="l" t="t" r="r" b="b"/>
            <a:pathLst>
              <a:path w="133985">
                <a:moveTo>
                  <a:pt x="0" y="0"/>
                </a:moveTo>
                <a:lnTo>
                  <a:pt x="133629" y="0"/>
                </a:lnTo>
              </a:path>
            </a:pathLst>
          </a:custGeom>
          <a:ln w="29210">
            <a:solidFill>
              <a:srgbClr val="FFFFFF"/>
            </a:solidFill>
          </a:ln>
        </p:spPr>
        <p:txBody>
          <a:bodyPr wrap="square" lIns="0" tIns="0" rIns="0" bIns="0" rtlCol="0"/>
          <a:lstStyle/>
          <a:p>
            <a:endParaRPr/>
          </a:p>
        </p:txBody>
      </p:sp>
      <p:sp>
        <p:nvSpPr>
          <p:cNvPr id="26" name="object 26"/>
          <p:cNvSpPr/>
          <p:nvPr/>
        </p:nvSpPr>
        <p:spPr>
          <a:xfrm>
            <a:off x="4737438" y="3558040"/>
            <a:ext cx="0" cy="140197"/>
          </a:xfrm>
          <a:custGeom>
            <a:avLst/>
            <a:gdLst/>
            <a:ahLst/>
            <a:cxnLst/>
            <a:rect l="l" t="t" r="r" b="b"/>
            <a:pathLst>
              <a:path h="195579">
                <a:moveTo>
                  <a:pt x="0" y="0"/>
                </a:moveTo>
                <a:lnTo>
                  <a:pt x="0" y="195579"/>
                </a:lnTo>
              </a:path>
            </a:pathLst>
          </a:custGeom>
          <a:ln w="30467">
            <a:solidFill>
              <a:srgbClr val="FFFFFF"/>
            </a:solidFill>
          </a:ln>
        </p:spPr>
        <p:txBody>
          <a:bodyPr wrap="square" lIns="0" tIns="0" rIns="0" bIns="0" rtlCol="0"/>
          <a:lstStyle/>
          <a:p>
            <a:endParaRPr/>
          </a:p>
        </p:txBody>
      </p:sp>
      <p:sp>
        <p:nvSpPr>
          <p:cNvPr id="27" name="object 27"/>
          <p:cNvSpPr/>
          <p:nvPr/>
        </p:nvSpPr>
        <p:spPr>
          <a:xfrm>
            <a:off x="4992101" y="3578514"/>
            <a:ext cx="0" cy="140653"/>
          </a:xfrm>
          <a:custGeom>
            <a:avLst/>
            <a:gdLst/>
            <a:ahLst/>
            <a:cxnLst/>
            <a:rect l="l" t="t" r="r" b="b"/>
            <a:pathLst>
              <a:path h="196214">
                <a:moveTo>
                  <a:pt x="0" y="0"/>
                </a:moveTo>
                <a:lnTo>
                  <a:pt x="0" y="196164"/>
                </a:lnTo>
              </a:path>
            </a:pathLst>
          </a:custGeom>
          <a:ln w="30467">
            <a:solidFill>
              <a:srgbClr val="FFFFFF"/>
            </a:solidFill>
          </a:ln>
        </p:spPr>
        <p:txBody>
          <a:bodyPr wrap="square" lIns="0" tIns="0" rIns="0" bIns="0" rtlCol="0"/>
          <a:lstStyle/>
          <a:p>
            <a:endParaRPr/>
          </a:p>
        </p:txBody>
      </p:sp>
      <p:sp>
        <p:nvSpPr>
          <p:cNvPr id="29" name="object 29"/>
          <p:cNvSpPr/>
          <p:nvPr/>
        </p:nvSpPr>
        <p:spPr>
          <a:xfrm>
            <a:off x="5369471" y="3578514"/>
            <a:ext cx="0" cy="140653"/>
          </a:xfrm>
          <a:custGeom>
            <a:avLst/>
            <a:gdLst/>
            <a:ahLst/>
            <a:cxnLst/>
            <a:rect l="l" t="t" r="r" b="b"/>
            <a:pathLst>
              <a:path h="196214">
                <a:moveTo>
                  <a:pt x="0" y="0"/>
                </a:moveTo>
                <a:lnTo>
                  <a:pt x="0" y="196164"/>
                </a:lnTo>
              </a:path>
            </a:pathLst>
          </a:custGeom>
          <a:ln w="30467">
            <a:solidFill>
              <a:srgbClr val="FFFFFF"/>
            </a:solidFill>
          </a:ln>
        </p:spPr>
        <p:txBody>
          <a:bodyPr wrap="square" lIns="0" tIns="0" rIns="0" bIns="0" rtlCol="0"/>
          <a:lstStyle/>
          <a:p>
            <a:endParaRPr/>
          </a:p>
        </p:txBody>
      </p:sp>
      <p:sp>
        <p:nvSpPr>
          <p:cNvPr id="31" name="object 31"/>
          <p:cNvSpPr/>
          <p:nvPr/>
        </p:nvSpPr>
        <p:spPr>
          <a:xfrm>
            <a:off x="5517435" y="3553943"/>
            <a:ext cx="326877" cy="169329"/>
          </a:xfrm>
          <a:custGeom>
            <a:avLst/>
            <a:gdLst/>
            <a:ahLst/>
            <a:cxnLst/>
            <a:rect l="l" t="t" r="r" b="b"/>
            <a:pathLst>
              <a:path w="234314" h="236220">
                <a:moveTo>
                  <a:pt x="117119" y="0"/>
                </a:moveTo>
                <a:lnTo>
                  <a:pt x="69898" y="9076"/>
                </a:lnTo>
                <a:lnTo>
                  <a:pt x="32851" y="34043"/>
                </a:lnTo>
                <a:lnTo>
                  <a:pt x="8659" y="71510"/>
                </a:lnTo>
                <a:lnTo>
                  <a:pt x="0" y="118084"/>
                </a:lnTo>
                <a:lnTo>
                  <a:pt x="8659" y="164658"/>
                </a:lnTo>
                <a:lnTo>
                  <a:pt x="32851" y="202125"/>
                </a:lnTo>
                <a:lnTo>
                  <a:pt x="69898" y="227092"/>
                </a:lnTo>
                <a:lnTo>
                  <a:pt x="117119" y="236169"/>
                </a:lnTo>
                <a:lnTo>
                  <a:pt x="164353" y="227092"/>
                </a:lnTo>
                <a:lnTo>
                  <a:pt x="193287" y="207594"/>
                </a:lnTo>
                <a:lnTo>
                  <a:pt x="117119" y="207594"/>
                </a:lnTo>
                <a:lnTo>
                  <a:pt x="82183" y="200527"/>
                </a:lnTo>
                <a:lnTo>
                  <a:pt x="55462" y="181289"/>
                </a:lnTo>
                <a:lnTo>
                  <a:pt x="38382" y="152826"/>
                </a:lnTo>
                <a:lnTo>
                  <a:pt x="32372" y="118084"/>
                </a:lnTo>
                <a:lnTo>
                  <a:pt x="38382" y="83342"/>
                </a:lnTo>
                <a:lnTo>
                  <a:pt x="55462" y="54879"/>
                </a:lnTo>
                <a:lnTo>
                  <a:pt x="82183" y="35642"/>
                </a:lnTo>
                <a:lnTo>
                  <a:pt x="117119" y="28575"/>
                </a:lnTo>
                <a:lnTo>
                  <a:pt x="193287" y="28575"/>
                </a:lnTo>
                <a:lnTo>
                  <a:pt x="164353" y="9076"/>
                </a:lnTo>
                <a:lnTo>
                  <a:pt x="117119" y="0"/>
                </a:lnTo>
                <a:close/>
              </a:path>
              <a:path w="234314" h="236220">
                <a:moveTo>
                  <a:pt x="193287" y="28575"/>
                </a:moveTo>
                <a:lnTo>
                  <a:pt x="117119" y="28575"/>
                </a:lnTo>
                <a:lnTo>
                  <a:pt x="152056" y="35642"/>
                </a:lnTo>
                <a:lnTo>
                  <a:pt x="178782" y="54879"/>
                </a:lnTo>
                <a:lnTo>
                  <a:pt x="195866" y="83342"/>
                </a:lnTo>
                <a:lnTo>
                  <a:pt x="201879" y="118084"/>
                </a:lnTo>
                <a:lnTo>
                  <a:pt x="195866" y="152826"/>
                </a:lnTo>
                <a:lnTo>
                  <a:pt x="178782" y="181289"/>
                </a:lnTo>
                <a:lnTo>
                  <a:pt x="152056" y="200527"/>
                </a:lnTo>
                <a:lnTo>
                  <a:pt x="117119" y="207594"/>
                </a:lnTo>
                <a:lnTo>
                  <a:pt x="193287" y="207594"/>
                </a:lnTo>
                <a:lnTo>
                  <a:pt x="201402" y="202125"/>
                </a:lnTo>
                <a:lnTo>
                  <a:pt x="225593" y="164658"/>
                </a:lnTo>
                <a:lnTo>
                  <a:pt x="234251" y="118084"/>
                </a:lnTo>
                <a:lnTo>
                  <a:pt x="225593" y="71510"/>
                </a:lnTo>
                <a:lnTo>
                  <a:pt x="201402" y="34043"/>
                </a:lnTo>
                <a:lnTo>
                  <a:pt x="193287" y="28575"/>
                </a:lnTo>
                <a:close/>
              </a:path>
            </a:pathLst>
          </a:custGeom>
          <a:solidFill>
            <a:srgbClr val="FFFFFF"/>
          </a:solidFill>
        </p:spPr>
        <p:txBody>
          <a:bodyPr wrap="square" lIns="0" tIns="0" rIns="0" bIns="0" rtlCol="0"/>
          <a:lstStyle/>
          <a:p>
            <a:endParaRPr/>
          </a:p>
        </p:txBody>
      </p:sp>
      <p:sp>
        <p:nvSpPr>
          <p:cNvPr id="32" name="object 32"/>
          <p:cNvSpPr/>
          <p:nvPr/>
        </p:nvSpPr>
        <p:spPr>
          <a:xfrm>
            <a:off x="5905434" y="3558039"/>
            <a:ext cx="217918" cy="161136"/>
          </a:xfrm>
          <a:custGeom>
            <a:avLst/>
            <a:gdLst/>
            <a:ahLst/>
            <a:cxnLst/>
            <a:rect l="l" t="t" r="r" b="b"/>
            <a:pathLst>
              <a:path w="156210" h="224789">
                <a:moveTo>
                  <a:pt x="78079" y="0"/>
                </a:moveTo>
                <a:lnTo>
                  <a:pt x="0" y="0"/>
                </a:lnTo>
                <a:lnTo>
                  <a:pt x="0" y="224739"/>
                </a:lnTo>
                <a:lnTo>
                  <a:pt x="77127" y="224739"/>
                </a:lnTo>
                <a:lnTo>
                  <a:pt x="107954" y="220636"/>
                </a:lnTo>
                <a:lnTo>
                  <a:pt x="133069" y="208587"/>
                </a:lnTo>
                <a:lnTo>
                  <a:pt x="142136" y="198069"/>
                </a:lnTo>
                <a:lnTo>
                  <a:pt x="30454" y="198069"/>
                </a:lnTo>
                <a:lnTo>
                  <a:pt x="30454" y="119989"/>
                </a:lnTo>
                <a:lnTo>
                  <a:pt x="137272" y="119989"/>
                </a:lnTo>
                <a:lnTo>
                  <a:pt x="126568" y="111630"/>
                </a:lnTo>
                <a:lnTo>
                  <a:pt x="107594" y="106337"/>
                </a:lnTo>
                <a:lnTo>
                  <a:pt x="107594" y="105702"/>
                </a:lnTo>
                <a:lnTo>
                  <a:pt x="123283" y="98366"/>
                </a:lnTo>
                <a:lnTo>
                  <a:pt x="129091" y="93319"/>
                </a:lnTo>
                <a:lnTo>
                  <a:pt x="30454" y="93319"/>
                </a:lnTo>
                <a:lnTo>
                  <a:pt x="30454" y="26657"/>
                </a:lnTo>
                <a:lnTo>
                  <a:pt x="137324" y="26657"/>
                </a:lnTo>
                <a:lnTo>
                  <a:pt x="126838" y="13809"/>
                </a:lnTo>
                <a:lnTo>
                  <a:pt x="105211" y="3422"/>
                </a:lnTo>
                <a:lnTo>
                  <a:pt x="78079" y="0"/>
                </a:lnTo>
                <a:close/>
              </a:path>
              <a:path w="156210" h="224789">
                <a:moveTo>
                  <a:pt x="137272" y="119989"/>
                </a:moveTo>
                <a:lnTo>
                  <a:pt x="75539" y="119989"/>
                </a:lnTo>
                <a:lnTo>
                  <a:pt x="95529" y="122487"/>
                </a:lnTo>
                <a:lnTo>
                  <a:pt x="110731" y="129984"/>
                </a:lnTo>
                <a:lnTo>
                  <a:pt x="120398" y="142481"/>
                </a:lnTo>
                <a:lnTo>
                  <a:pt x="123786" y="159981"/>
                </a:lnTo>
                <a:lnTo>
                  <a:pt x="118788" y="179322"/>
                </a:lnTo>
                <a:lnTo>
                  <a:pt x="106408" y="190927"/>
                </a:lnTo>
                <a:lnTo>
                  <a:pt x="90573" y="196581"/>
                </a:lnTo>
                <a:lnTo>
                  <a:pt x="75209" y="198069"/>
                </a:lnTo>
                <a:lnTo>
                  <a:pt x="142136" y="198069"/>
                </a:lnTo>
                <a:lnTo>
                  <a:pt x="149970" y="188981"/>
                </a:lnTo>
                <a:lnTo>
                  <a:pt x="156159" y="162204"/>
                </a:lnTo>
                <a:lnTo>
                  <a:pt x="152366" y="141023"/>
                </a:lnTo>
                <a:lnTo>
                  <a:pt x="141997" y="123678"/>
                </a:lnTo>
                <a:lnTo>
                  <a:pt x="137272" y="119989"/>
                </a:lnTo>
                <a:close/>
              </a:path>
              <a:path w="156210" h="224789">
                <a:moveTo>
                  <a:pt x="137324" y="26657"/>
                </a:moveTo>
                <a:lnTo>
                  <a:pt x="78384" y="26657"/>
                </a:lnTo>
                <a:lnTo>
                  <a:pt x="94254" y="29316"/>
                </a:lnTo>
                <a:lnTo>
                  <a:pt x="105332" y="36499"/>
                </a:lnTo>
                <a:lnTo>
                  <a:pt x="111826" y="47016"/>
                </a:lnTo>
                <a:lnTo>
                  <a:pt x="113944" y="59677"/>
                </a:lnTo>
                <a:lnTo>
                  <a:pt x="110657" y="75242"/>
                </a:lnTo>
                <a:lnTo>
                  <a:pt x="101687" y="85661"/>
                </a:lnTo>
                <a:lnTo>
                  <a:pt x="88371" y="91499"/>
                </a:lnTo>
                <a:lnTo>
                  <a:pt x="72047" y="93319"/>
                </a:lnTo>
                <a:lnTo>
                  <a:pt x="129091" y="93319"/>
                </a:lnTo>
                <a:lnTo>
                  <a:pt x="135523" y="87730"/>
                </a:lnTo>
                <a:lnTo>
                  <a:pt x="143479" y="73699"/>
                </a:lnTo>
                <a:lnTo>
                  <a:pt x="146316" y="56184"/>
                </a:lnTo>
                <a:lnTo>
                  <a:pt x="141144" y="31337"/>
                </a:lnTo>
                <a:lnTo>
                  <a:pt x="137324" y="26657"/>
                </a:lnTo>
                <a:close/>
              </a:path>
            </a:pathLst>
          </a:custGeom>
          <a:solidFill>
            <a:srgbClr val="FFFFFF"/>
          </a:solidFill>
        </p:spPr>
        <p:txBody>
          <a:bodyPr wrap="square" lIns="0" tIns="0" rIns="0" bIns="0" rtlCol="0"/>
          <a:lstStyle/>
          <a:p>
            <a:endParaRPr/>
          </a:p>
        </p:txBody>
      </p:sp>
      <p:sp>
        <p:nvSpPr>
          <p:cNvPr id="33" name="object 33"/>
          <p:cNvSpPr/>
          <p:nvPr/>
        </p:nvSpPr>
        <p:spPr>
          <a:xfrm>
            <a:off x="6144595" y="3558039"/>
            <a:ext cx="310932" cy="161136"/>
          </a:xfrm>
          <a:custGeom>
            <a:avLst/>
            <a:gdLst/>
            <a:ahLst/>
            <a:cxnLst/>
            <a:rect l="l" t="t" r="r" b="b"/>
            <a:pathLst>
              <a:path w="222885" h="224789">
                <a:moveTo>
                  <a:pt x="126657" y="0"/>
                </a:moveTo>
                <a:lnTo>
                  <a:pt x="99034" y="0"/>
                </a:lnTo>
                <a:lnTo>
                  <a:pt x="0" y="224739"/>
                </a:lnTo>
                <a:lnTo>
                  <a:pt x="35547" y="224739"/>
                </a:lnTo>
                <a:lnTo>
                  <a:pt x="57772" y="169189"/>
                </a:lnTo>
                <a:lnTo>
                  <a:pt x="199052" y="169189"/>
                </a:lnTo>
                <a:lnTo>
                  <a:pt x="187640" y="142519"/>
                </a:lnTo>
                <a:lnTo>
                  <a:pt x="68567" y="142519"/>
                </a:lnTo>
                <a:lnTo>
                  <a:pt x="111099" y="39357"/>
                </a:lnTo>
                <a:lnTo>
                  <a:pt x="143497" y="39357"/>
                </a:lnTo>
                <a:lnTo>
                  <a:pt x="126657" y="0"/>
                </a:lnTo>
                <a:close/>
              </a:path>
              <a:path w="222885" h="224789">
                <a:moveTo>
                  <a:pt x="199052" y="169189"/>
                </a:moveTo>
                <a:lnTo>
                  <a:pt x="164744" y="169189"/>
                </a:lnTo>
                <a:lnTo>
                  <a:pt x="187274" y="224739"/>
                </a:lnTo>
                <a:lnTo>
                  <a:pt x="222821" y="224739"/>
                </a:lnTo>
                <a:lnTo>
                  <a:pt x="199052" y="169189"/>
                </a:lnTo>
                <a:close/>
              </a:path>
              <a:path w="222885" h="224789">
                <a:moveTo>
                  <a:pt x="143497" y="39357"/>
                </a:moveTo>
                <a:lnTo>
                  <a:pt x="111721" y="39357"/>
                </a:lnTo>
                <a:lnTo>
                  <a:pt x="153631" y="142519"/>
                </a:lnTo>
                <a:lnTo>
                  <a:pt x="187640" y="142519"/>
                </a:lnTo>
                <a:lnTo>
                  <a:pt x="143497" y="39357"/>
                </a:lnTo>
                <a:close/>
              </a:path>
            </a:pathLst>
          </a:custGeom>
          <a:solidFill>
            <a:srgbClr val="FFFFFF"/>
          </a:solidFill>
        </p:spPr>
        <p:txBody>
          <a:bodyPr wrap="square" lIns="0" tIns="0" rIns="0" bIns="0" rtlCol="0"/>
          <a:lstStyle/>
          <a:p>
            <a:endParaRPr/>
          </a:p>
        </p:txBody>
      </p:sp>
      <p:sp>
        <p:nvSpPr>
          <p:cNvPr id="34" name="object 34"/>
          <p:cNvSpPr/>
          <p:nvPr/>
        </p:nvSpPr>
        <p:spPr>
          <a:xfrm>
            <a:off x="6476805" y="3553943"/>
            <a:ext cx="279927" cy="169329"/>
          </a:xfrm>
          <a:custGeom>
            <a:avLst/>
            <a:gdLst/>
            <a:ahLst/>
            <a:cxnLst/>
            <a:rect l="l" t="t" r="r" b="b"/>
            <a:pathLst>
              <a:path w="200660" h="236220">
                <a:moveTo>
                  <a:pt x="117132" y="0"/>
                </a:moveTo>
                <a:lnTo>
                  <a:pt x="69635" y="8927"/>
                </a:lnTo>
                <a:lnTo>
                  <a:pt x="32615" y="33804"/>
                </a:lnTo>
                <a:lnTo>
                  <a:pt x="8570" y="71773"/>
                </a:lnTo>
                <a:lnTo>
                  <a:pt x="0" y="119976"/>
                </a:lnTo>
                <a:lnTo>
                  <a:pt x="8009" y="161974"/>
                </a:lnTo>
                <a:lnTo>
                  <a:pt x="30987" y="199266"/>
                </a:lnTo>
                <a:lnTo>
                  <a:pt x="67358" y="225961"/>
                </a:lnTo>
                <a:lnTo>
                  <a:pt x="115544" y="236169"/>
                </a:lnTo>
                <a:lnTo>
                  <a:pt x="149591" y="231312"/>
                </a:lnTo>
                <a:lnTo>
                  <a:pt x="174858" y="219937"/>
                </a:lnTo>
                <a:lnTo>
                  <a:pt x="190753" y="207594"/>
                </a:lnTo>
                <a:lnTo>
                  <a:pt x="116166" y="207594"/>
                </a:lnTo>
                <a:lnTo>
                  <a:pt x="80983" y="200556"/>
                </a:lnTo>
                <a:lnTo>
                  <a:pt x="54633" y="181525"/>
                </a:lnTo>
                <a:lnTo>
                  <a:pt x="38101" y="153624"/>
                </a:lnTo>
                <a:lnTo>
                  <a:pt x="32372" y="119976"/>
                </a:lnTo>
                <a:lnTo>
                  <a:pt x="38369" y="84140"/>
                </a:lnTo>
                <a:lnTo>
                  <a:pt x="55348" y="55116"/>
                </a:lnTo>
                <a:lnTo>
                  <a:pt x="81787" y="35671"/>
                </a:lnTo>
                <a:lnTo>
                  <a:pt x="116166" y="28575"/>
                </a:lnTo>
                <a:lnTo>
                  <a:pt x="189391" y="28575"/>
                </a:lnTo>
                <a:lnTo>
                  <a:pt x="180063" y="19416"/>
                </a:lnTo>
                <a:lnTo>
                  <a:pt x="160770" y="8531"/>
                </a:lnTo>
                <a:lnTo>
                  <a:pt x="139337" y="2108"/>
                </a:lnTo>
                <a:lnTo>
                  <a:pt x="117132" y="0"/>
                </a:lnTo>
                <a:close/>
              </a:path>
              <a:path w="200660" h="236220">
                <a:moveTo>
                  <a:pt x="174904" y="177444"/>
                </a:moveTo>
                <a:lnTo>
                  <a:pt x="163712" y="190052"/>
                </a:lnTo>
                <a:lnTo>
                  <a:pt x="150174" y="199539"/>
                </a:lnTo>
                <a:lnTo>
                  <a:pt x="134317" y="205515"/>
                </a:lnTo>
                <a:lnTo>
                  <a:pt x="116166" y="207594"/>
                </a:lnTo>
                <a:lnTo>
                  <a:pt x="190753" y="207594"/>
                </a:lnTo>
                <a:lnTo>
                  <a:pt x="191730" y="206835"/>
                </a:lnTo>
                <a:lnTo>
                  <a:pt x="200596" y="196799"/>
                </a:lnTo>
                <a:lnTo>
                  <a:pt x="174904" y="177444"/>
                </a:lnTo>
                <a:close/>
              </a:path>
              <a:path w="200660" h="236220">
                <a:moveTo>
                  <a:pt x="189391" y="28575"/>
                </a:moveTo>
                <a:lnTo>
                  <a:pt x="116166" y="28575"/>
                </a:lnTo>
                <a:lnTo>
                  <a:pt x="131570" y="30269"/>
                </a:lnTo>
                <a:lnTo>
                  <a:pt x="146288" y="35236"/>
                </a:lnTo>
                <a:lnTo>
                  <a:pt x="159515" y="43298"/>
                </a:lnTo>
                <a:lnTo>
                  <a:pt x="170446" y="54279"/>
                </a:lnTo>
                <a:lnTo>
                  <a:pt x="195846" y="34912"/>
                </a:lnTo>
                <a:lnTo>
                  <a:pt x="189391" y="28575"/>
                </a:lnTo>
                <a:close/>
              </a:path>
            </a:pathLst>
          </a:custGeom>
          <a:solidFill>
            <a:srgbClr val="FFFFFF"/>
          </a:solidFill>
        </p:spPr>
        <p:txBody>
          <a:bodyPr wrap="square" lIns="0" tIns="0" rIns="0" bIns="0" rtlCol="0"/>
          <a:lstStyle/>
          <a:p>
            <a:endParaRPr/>
          </a:p>
        </p:txBody>
      </p:sp>
      <p:sp>
        <p:nvSpPr>
          <p:cNvPr id="35" name="object 35"/>
          <p:cNvSpPr/>
          <p:nvPr/>
        </p:nvSpPr>
        <p:spPr>
          <a:xfrm>
            <a:off x="6788604" y="3553943"/>
            <a:ext cx="279927" cy="169329"/>
          </a:xfrm>
          <a:custGeom>
            <a:avLst/>
            <a:gdLst/>
            <a:ahLst/>
            <a:cxnLst/>
            <a:rect l="l" t="t" r="r" b="b"/>
            <a:pathLst>
              <a:path w="200660" h="236220">
                <a:moveTo>
                  <a:pt x="117132" y="0"/>
                </a:moveTo>
                <a:lnTo>
                  <a:pt x="69635" y="8927"/>
                </a:lnTo>
                <a:lnTo>
                  <a:pt x="32615" y="33804"/>
                </a:lnTo>
                <a:lnTo>
                  <a:pt x="8570" y="71773"/>
                </a:lnTo>
                <a:lnTo>
                  <a:pt x="0" y="119976"/>
                </a:lnTo>
                <a:lnTo>
                  <a:pt x="8009" y="161974"/>
                </a:lnTo>
                <a:lnTo>
                  <a:pt x="30987" y="199266"/>
                </a:lnTo>
                <a:lnTo>
                  <a:pt x="67358" y="225961"/>
                </a:lnTo>
                <a:lnTo>
                  <a:pt x="115544" y="236169"/>
                </a:lnTo>
                <a:lnTo>
                  <a:pt x="149591" y="231312"/>
                </a:lnTo>
                <a:lnTo>
                  <a:pt x="174858" y="219937"/>
                </a:lnTo>
                <a:lnTo>
                  <a:pt x="190753" y="207594"/>
                </a:lnTo>
                <a:lnTo>
                  <a:pt x="116166" y="207594"/>
                </a:lnTo>
                <a:lnTo>
                  <a:pt x="80983" y="200556"/>
                </a:lnTo>
                <a:lnTo>
                  <a:pt x="54633" y="181525"/>
                </a:lnTo>
                <a:lnTo>
                  <a:pt x="38101" y="153624"/>
                </a:lnTo>
                <a:lnTo>
                  <a:pt x="32372" y="119976"/>
                </a:lnTo>
                <a:lnTo>
                  <a:pt x="38369" y="84140"/>
                </a:lnTo>
                <a:lnTo>
                  <a:pt x="55348" y="55116"/>
                </a:lnTo>
                <a:lnTo>
                  <a:pt x="81787" y="35671"/>
                </a:lnTo>
                <a:lnTo>
                  <a:pt x="116166" y="28575"/>
                </a:lnTo>
                <a:lnTo>
                  <a:pt x="189391" y="28575"/>
                </a:lnTo>
                <a:lnTo>
                  <a:pt x="180063" y="19416"/>
                </a:lnTo>
                <a:lnTo>
                  <a:pt x="160770" y="8531"/>
                </a:lnTo>
                <a:lnTo>
                  <a:pt x="139337" y="2108"/>
                </a:lnTo>
                <a:lnTo>
                  <a:pt x="117132" y="0"/>
                </a:lnTo>
                <a:close/>
              </a:path>
              <a:path w="200660" h="236220">
                <a:moveTo>
                  <a:pt x="174904" y="177444"/>
                </a:moveTo>
                <a:lnTo>
                  <a:pt x="163712" y="190052"/>
                </a:lnTo>
                <a:lnTo>
                  <a:pt x="150174" y="199539"/>
                </a:lnTo>
                <a:lnTo>
                  <a:pt x="134317" y="205515"/>
                </a:lnTo>
                <a:lnTo>
                  <a:pt x="116166" y="207594"/>
                </a:lnTo>
                <a:lnTo>
                  <a:pt x="190753" y="207594"/>
                </a:lnTo>
                <a:lnTo>
                  <a:pt x="191730" y="206835"/>
                </a:lnTo>
                <a:lnTo>
                  <a:pt x="200596" y="196799"/>
                </a:lnTo>
                <a:lnTo>
                  <a:pt x="174904" y="177444"/>
                </a:lnTo>
                <a:close/>
              </a:path>
              <a:path w="200660" h="236220">
                <a:moveTo>
                  <a:pt x="189391" y="28575"/>
                </a:moveTo>
                <a:lnTo>
                  <a:pt x="116166" y="28575"/>
                </a:lnTo>
                <a:lnTo>
                  <a:pt x="131570" y="30269"/>
                </a:lnTo>
                <a:lnTo>
                  <a:pt x="146288" y="35236"/>
                </a:lnTo>
                <a:lnTo>
                  <a:pt x="159515" y="43298"/>
                </a:lnTo>
                <a:lnTo>
                  <a:pt x="170446" y="54279"/>
                </a:lnTo>
                <a:lnTo>
                  <a:pt x="195846" y="34912"/>
                </a:lnTo>
                <a:lnTo>
                  <a:pt x="189391" y="28575"/>
                </a:lnTo>
                <a:close/>
              </a:path>
            </a:pathLst>
          </a:custGeom>
          <a:solidFill>
            <a:srgbClr val="FFFFFF"/>
          </a:solidFill>
        </p:spPr>
        <p:txBody>
          <a:bodyPr wrap="square" lIns="0" tIns="0" rIns="0" bIns="0" rtlCol="0"/>
          <a:lstStyle/>
          <a:p>
            <a:endParaRPr/>
          </a:p>
        </p:txBody>
      </p:sp>
      <p:sp>
        <p:nvSpPr>
          <p:cNvPr id="36" name="object 36"/>
          <p:cNvSpPr/>
          <p:nvPr/>
        </p:nvSpPr>
        <p:spPr>
          <a:xfrm>
            <a:off x="7100440" y="3553943"/>
            <a:ext cx="326877" cy="169329"/>
          </a:xfrm>
          <a:custGeom>
            <a:avLst/>
            <a:gdLst/>
            <a:ahLst/>
            <a:cxnLst/>
            <a:rect l="l" t="t" r="r" b="b"/>
            <a:pathLst>
              <a:path w="234314" h="236220">
                <a:moveTo>
                  <a:pt x="117119" y="0"/>
                </a:moveTo>
                <a:lnTo>
                  <a:pt x="69898" y="9076"/>
                </a:lnTo>
                <a:lnTo>
                  <a:pt x="32851" y="34043"/>
                </a:lnTo>
                <a:lnTo>
                  <a:pt x="8659" y="71510"/>
                </a:lnTo>
                <a:lnTo>
                  <a:pt x="0" y="118084"/>
                </a:lnTo>
                <a:lnTo>
                  <a:pt x="8659" y="164658"/>
                </a:lnTo>
                <a:lnTo>
                  <a:pt x="32851" y="202125"/>
                </a:lnTo>
                <a:lnTo>
                  <a:pt x="69898" y="227092"/>
                </a:lnTo>
                <a:lnTo>
                  <a:pt x="117119" y="236169"/>
                </a:lnTo>
                <a:lnTo>
                  <a:pt x="164348" y="227092"/>
                </a:lnTo>
                <a:lnTo>
                  <a:pt x="193282" y="207594"/>
                </a:lnTo>
                <a:lnTo>
                  <a:pt x="117119" y="207594"/>
                </a:lnTo>
                <a:lnTo>
                  <a:pt x="82181" y="200527"/>
                </a:lnTo>
                <a:lnTo>
                  <a:pt x="55456" y="181289"/>
                </a:lnTo>
                <a:lnTo>
                  <a:pt x="38372" y="152826"/>
                </a:lnTo>
                <a:lnTo>
                  <a:pt x="32359" y="118084"/>
                </a:lnTo>
                <a:lnTo>
                  <a:pt x="38372" y="83342"/>
                </a:lnTo>
                <a:lnTo>
                  <a:pt x="55456" y="54879"/>
                </a:lnTo>
                <a:lnTo>
                  <a:pt x="82181" y="35642"/>
                </a:lnTo>
                <a:lnTo>
                  <a:pt x="117119" y="28575"/>
                </a:lnTo>
                <a:lnTo>
                  <a:pt x="193282" y="28575"/>
                </a:lnTo>
                <a:lnTo>
                  <a:pt x="164348" y="9076"/>
                </a:lnTo>
                <a:lnTo>
                  <a:pt x="117119" y="0"/>
                </a:lnTo>
                <a:close/>
              </a:path>
              <a:path w="234314" h="236220">
                <a:moveTo>
                  <a:pt x="193282" y="28575"/>
                </a:moveTo>
                <a:lnTo>
                  <a:pt x="117119" y="28575"/>
                </a:lnTo>
                <a:lnTo>
                  <a:pt x="152056" y="35642"/>
                </a:lnTo>
                <a:lnTo>
                  <a:pt x="178782" y="54879"/>
                </a:lnTo>
                <a:lnTo>
                  <a:pt x="195866" y="83342"/>
                </a:lnTo>
                <a:lnTo>
                  <a:pt x="201879" y="118084"/>
                </a:lnTo>
                <a:lnTo>
                  <a:pt x="195866" y="152826"/>
                </a:lnTo>
                <a:lnTo>
                  <a:pt x="178782" y="181289"/>
                </a:lnTo>
                <a:lnTo>
                  <a:pt x="152056" y="200527"/>
                </a:lnTo>
                <a:lnTo>
                  <a:pt x="117119" y="207594"/>
                </a:lnTo>
                <a:lnTo>
                  <a:pt x="193282" y="207594"/>
                </a:lnTo>
                <a:lnTo>
                  <a:pt x="201398" y="202125"/>
                </a:lnTo>
                <a:lnTo>
                  <a:pt x="225591" y="164658"/>
                </a:lnTo>
                <a:lnTo>
                  <a:pt x="234251" y="118084"/>
                </a:lnTo>
                <a:lnTo>
                  <a:pt x="225591" y="71510"/>
                </a:lnTo>
                <a:lnTo>
                  <a:pt x="201398" y="34043"/>
                </a:lnTo>
                <a:lnTo>
                  <a:pt x="193282" y="28575"/>
                </a:lnTo>
                <a:close/>
              </a:path>
            </a:pathLst>
          </a:custGeom>
          <a:solidFill>
            <a:srgbClr val="FFFFFF"/>
          </a:solidFill>
        </p:spPr>
        <p:txBody>
          <a:bodyPr wrap="square" lIns="0" tIns="0" rIns="0" bIns="0" rtlCol="0"/>
          <a:lstStyle/>
          <a:p>
            <a:endParaRPr/>
          </a:p>
        </p:txBody>
      </p:sp>
      <p:sp>
        <p:nvSpPr>
          <p:cNvPr id="37" name="object 37"/>
          <p:cNvSpPr/>
          <p:nvPr/>
        </p:nvSpPr>
        <p:spPr>
          <a:xfrm>
            <a:off x="7585848" y="3553943"/>
            <a:ext cx="209060" cy="169329"/>
          </a:xfrm>
          <a:custGeom>
            <a:avLst/>
            <a:gdLst/>
            <a:ahLst/>
            <a:cxnLst/>
            <a:rect l="l" t="t" r="r" b="b"/>
            <a:pathLst>
              <a:path w="149860" h="236220">
                <a:moveTo>
                  <a:pt x="25082" y="183464"/>
                </a:moveTo>
                <a:lnTo>
                  <a:pt x="0" y="205054"/>
                </a:lnTo>
                <a:lnTo>
                  <a:pt x="13581" y="218882"/>
                </a:lnTo>
                <a:lnTo>
                  <a:pt x="30756" y="228577"/>
                </a:lnTo>
                <a:lnTo>
                  <a:pt x="50488" y="234286"/>
                </a:lnTo>
                <a:lnTo>
                  <a:pt x="71742" y="236156"/>
                </a:lnTo>
                <a:lnTo>
                  <a:pt x="102153" y="231411"/>
                </a:lnTo>
                <a:lnTo>
                  <a:pt x="126969" y="217709"/>
                </a:lnTo>
                <a:lnTo>
                  <a:pt x="134719" y="207581"/>
                </a:lnTo>
                <a:lnTo>
                  <a:pt x="72694" y="207581"/>
                </a:lnTo>
                <a:lnTo>
                  <a:pt x="59138" y="206134"/>
                </a:lnTo>
                <a:lnTo>
                  <a:pt x="46150" y="201714"/>
                </a:lnTo>
                <a:lnTo>
                  <a:pt x="34531" y="194197"/>
                </a:lnTo>
                <a:lnTo>
                  <a:pt x="25082" y="183464"/>
                </a:lnTo>
                <a:close/>
              </a:path>
              <a:path w="149860" h="236220">
                <a:moveTo>
                  <a:pt x="82854" y="0"/>
                </a:moveTo>
                <a:lnTo>
                  <a:pt x="48185" y="6114"/>
                </a:lnTo>
                <a:lnTo>
                  <a:pt x="24525" y="21542"/>
                </a:lnTo>
                <a:lnTo>
                  <a:pt x="10983" y="41908"/>
                </a:lnTo>
                <a:lnTo>
                  <a:pt x="6667" y="62839"/>
                </a:lnTo>
                <a:lnTo>
                  <a:pt x="18188" y="102670"/>
                </a:lnTo>
                <a:lnTo>
                  <a:pt x="45662" y="123549"/>
                </a:lnTo>
                <a:lnTo>
                  <a:pt x="78454" y="135241"/>
                </a:lnTo>
                <a:lnTo>
                  <a:pt x="105928" y="147513"/>
                </a:lnTo>
                <a:lnTo>
                  <a:pt x="117449" y="170129"/>
                </a:lnTo>
                <a:lnTo>
                  <a:pt x="113267" y="186423"/>
                </a:lnTo>
                <a:lnTo>
                  <a:pt x="102568" y="198137"/>
                </a:lnTo>
                <a:lnTo>
                  <a:pt x="88120" y="205210"/>
                </a:lnTo>
                <a:lnTo>
                  <a:pt x="72694" y="207581"/>
                </a:lnTo>
                <a:lnTo>
                  <a:pt x="134719" y="207581"/>
                </a:lnTo>
                <a:lnTo>
                  <a:pt x="143692" y="195855"/>
                </a:lnTo>
                <a:lnTo>
                  <a:pt x="149821" y="166649"/>
                </a:lnTo>
                <a:lnTo>
                  <a:pt x="138301" y="130224"/>
                </a:lnTo>
                <a:lnTo>
                  <a:pt x="110831" y="111505"/>
                </a:lnTo>
                <a:lnTo>
                  <a:pt x="78043" y="100618"/>
                </a:lnTo>
                <a:lnTo>
                  <a:pt x="50572" y="87688"/>
                </a:lnTo>
                <a:lnTo>
                  <a:pt x="39052" y="62839"/>
                </a:lnTo>
                <a:lnTo>
                  <a:pt x="41163" y="51595"/>
                </a:lnTo>
                <a:lnTo>
                  <a:pt x="48333" y="40466"/>
                </a:lnTo>
                <a:lnTo>
                  <a:pt x="61812" y="31955"/>
                </a:lnTo>
                <a:lnTo>
                  <a:pt x="82854" y="28562"/>
                </a:lnTo>
                <a:lnTo>
                  <a:pt x="144461" y="28562"/>
                </a:lnTo>
                <a:lnTo>
                  <a:pt x="147599" y="25704"/>
                </a:lnTo>
                <a:lnTo>
                  <a:pt x="133827" y="12987"/>
                </a:lnTo>
                <a:lnTo>
                  <a:pt x="118089" y="5118"/>
                </a:lnTo>
                <a:lnTo>
                  <a:pt x="100920" y="1116"/>
                </a:lnTo>
                <a:lnTo>
                  <a:pt x="82854" y="0"/>
                </a:lnTo>
                <a:close/>
              </a:path>
              <a:path w="149860" h="236220">
                <a:moveTo>
                  <a:pt x="144461" y="28562"/>
                </a:moveTo>
                <a:lnTo>
                  <a:pt x="82854" y="28562"/>
                </a:lnTo>
                <a:lnTo>
                  <a:pt x="95400" y="29986"/>
                </a:lnTo>
                <a:lnTo>
                  <a:pt x="106546" y="33999"/>
                </a:lnTo>
                <a:lnTo>
                  <a:pt x="115844" y="40215"/>
                </a:lnTo>
                <a:lnTo>
                  <a:pt x="122847" y="48247"/>
                </a:lnTo>
                <a:lnTo>
                  <a:pt x="144461" y="28562"/>
                </a:lnTo>
                <a:close/>
              </a:path>
            </a:pathLst>
          </a:custGeom>
          <a:solidFill>
            <a:srgbClr val="FFFFFF"/>
          </a:solidFill>
        </p:spPr>
        <p:txBody>
          <a:bodyPr wrap="square" lIns="0" tIns="0" rIns="0" bIns="0" rtlCol="0"/>
          <a:lstStyle/>
          <a:p>
            <a:endParaRPr/>
          </a:p>
        </p:txBody>
      </p:sp>
      <p:sp>
        <p:nvSpPr>
          <p:cNvPr id="38" name="object 38"/>
          <p:cNvSpPr/>
          <p:nvPr/>
        </p:nvSpPr>
        <p:spPr>
          <a:xfrm>
            <a:off x="7852044" y="3558039"/>
            <a:ext cx="242722" cy="165232"/>
          </a:xfrm>
          <a:custGeom>
            <a:avLst/>
            <a:gdLst/>
            <a:ahLst/>
            <a:cxnLst/>
            <a:rect l="l" t="t" r="r" b="b"/>
            <a:pathLst>
              <a:path w="173989" h="230504">
                <a:moveTo>
                  <a:pt x="30467" y="0"/>
                </a:moveTo>
                <a:lnTo>
                  <a:pt x="0" y="0"/>
                </a:lnTo>
                <a:lnTo>
                  <a:pt x="0" y="142519"/>
                </a:lnTo>
                <a:lnTo>
                  <a:pt x="6670" y="178226"/>
                </a:lnTo>
                <a:lnTo>
                  <a:pt x="25034" y="206013"/>
                </a:lnTo>
                <a:lnTo>
                  <a:pt x="52624" y="224036"/>
                </a:lnTo>
                <a:lnTo>
                  <a:pt x="86969" y="230454"/>
                </a:lnTo>
                <a:lnTo>
                  <a:pt x="121316" y="224036"/>
                </a:lnTo>
                <a:lnTo>
                  <a:pt x="148910" y="206013"/>
                </a:lnTo>
                <a:lnTo>
                  <a:pt x="151643" y="201879"/>
                </a:lnTo>
                <a:lnTo>
                  <a:pt x="86969" y="201879"/>
                </a:lnTo>
                <a:lnTo>
                  <a:pt x="60197" y="195789"/>
                </a:lnTo>
                <a:lnTo>
                  <a:pt x="42768" y="180295"/>
                </a:lnTo>
                <a:lnTo>
                  <a:pt x="33314" y="159563"/>
                </a:lnTo>
                <a:lnTo>
                  <a:pt x="30467" y="137756"/>
                </a:lnTo>
                <a:lnTo>
                  <a:pt x="30467" y="0"/>
                </a:lnTo>
                <a:close/>
              </a:path>
              <a:path w="173989" h="230504">
                <a:moveTo>
                  <a:pt x="173951" y="0"/>
                </a:moveTo>
                <a:lnTo>
                  <a:pt x="143471" y="0"/>
                </a:lnTo>
                <a:lnTo>
                  <a:pt x="143471" y="137756"/>
                </a:lnTo>
                <a:lnTo>
                  <a:pt x="140626" y="159563"/>
                </a:lnTo>
                <a:lnTo>
                  <a:pt x="131175" y="180295"/>
                </a:lnTo>
                <a:lnTo>
                  <a:pt x="113746" y="195789"/>
                </a:lnTo>
                <a:lnTo>
                  <a:pt x="86969" y="201879"/>
                </a:lnTo>
                <a:lnTo>
                  <a:pt x="151643" y="201879"/>
                </a:lnTo>
                <a:lnTo>
                  <a:pt x="167279" y="178226"/>
                </a:lnTo>
                <a:lnTo>
                  <a:pt x="173951" y="142519"/>
                </a:lnTo>
                <a:lnTo>
                  <a:pt x="173951" y="0"/>
                </a:lnTo>
                <a:close/>
              </a:path>
            </a:pathLst>
          </a:custGeom>
          <a:solidFill>
            <a:srgbClr val="FFFFFF"/>
          </a:solidFill>
        </p:spPr>
        <p:txBody>
          <a:bodyPr wrap="square" lIns="0" tIns="0" rIns="0" bIns="0" rtlCol="0"/>
          <a:lstStyle/>
          <a:p>
            <a:endParaRPr/>
          </a:p>
        </p:txBody>
      </p:sp>
      <p:sp>
        <p:nvSpPr>
          <p:cNvPr id="39" name="object 39"/>
          <p:cNvSpPr/>
          <p:nvPr/>
        </p:nvSpPr>
        <p:spPr>
          <a:xfrm>
            <a:off x="8169619" y="3558039"/>
            <a:ext cx="223233" cy="161136"/>
          </a:xfrm>
          <a:custGeom>
            <a:avLst/>
            <a:gdLst/>
            <a:ahLst/>
            <a:cxnLst/>
            <a:rect l="l" t="t" r="r" b="b"/>
            <a:pathLst>
              <a:path w="160020" h="224789">
                <a:moveTo>
                  <a:pt x="79032" y="0"/>
                </a:moveTo>
                <a:lnTo>
                  <a:pt x="0" y="0"/>
                </a:lnTo>
                <a:lnTo>
                  <a:pt x="0" y="224726"/>
                </a:lnTo>
                <a:lnTo>
                  <a:pt x="30467" y="224726"/>
                </a:lnTo>
                <a:lnTo>
                  <a:pt x="30467" y="125704"/>
                </a:lnTo>
                <a:lnTo>
                  <a:pt x="98028" y="125704"/>
                </a:lnTo>
                <a:lnTo>
                  <a:pt x="95846" y="122199"/>
                </a:lnTo>
                <a:lnTo>
                  <a:pt x="118811" y="115335"/>
                </a:lnTo>
                <a:lnTo>
                  <a:pt x="136209" y="101806"/>
                </a:lnTo>
                <a:lnTo>
                  <a:pt x="137891" y="99034"/>
                </a:lnTo>
                <a:lnTo>
                  <a:pt x="30467" y="99034"/>
                </a:lnTo>
                <a:lnTo>
                  <a:pt x="30467" y="26657"/>
                </a:lnTo>
                <a:lnTo>
                  <a:pt x="139857" y="26657"/>
                </a:lnTo>
                <a:lnTo>
                  <a:pt x="136607" y="20828"/>
                </a:lnTo>
                <a:lnTo>
                  <a:pt x="114530" y="5846"/>
                </a:lnTo>
                <a:lnTo>
                  <a:pt x="79032" y="0"/>
                </a:lnTo>
                <a:close/>
              </a:path>
              <a:path w="160020" h="224789">
                <a:moveTo>
                  <a:pt x="98028" y="125704"/>
                </a:moveTo>
                <a:lnTo>
                  <a:pt x="64439" y="125704"/>
                </a:lnTo>
                <a:lnTo>
                  <a:pt x="121564" y="224726"/>
                </a:lnTo>
                <a:lnTo>
                  <a:pt x="159664" y="224726"/>
                </a:lnTo>
                <a:lnTo>
                  <a:pt x="98028" y="125704"/>
                </a:lnTo>
                <a:close/>
              </a:path>
              <a:path w="160020" h="224789">
                <a:moveTo>
                  <a:pt x="139857" y="26657"/>
                </a:moveTo>
                <a:lnTo>
                  <a:pt x="70459" y="26657"/>
                </a:lnTo>
                <a:lnTo>
                  <a:pt x="88178" y="28026"/>
                </a:lnTo>
                <a:lnTo>
                  <a:pt x="103632" y="33323"/>
                </a:lnTo>
                <a:lnTo>
                  <a:pt x="114561" y="44332"/>
                </a:lnTo>
                <a:lnTo>
                  <a:pt x="118706" y="62839"/>
                </a:lnTo>
                <a:lnTo>
                  <a:pt x="114561" y="81353"/>
                </a:lnTo>
                <a:lnTo>
                  <a:pt x="103632" y="92367"/>
                </a:lnTo>
                <a:lnTo>
                  <a:pt x="88178" y="97665"/>
                </a:lnTo>
                <a:lnTo>
                  <a:pt x="70459" y="99034"/>
                </a:lnTo>
                <a:lnTo>
                  <a:pt x="137891" y="99034"/>
                </a:lnTo>
                <a:lnTo>
                  <a:pt x="147237" y="83633"/>
                </a:lnTo>
                <a:lnTo>
                  <a:pt x="151091" y="62839"/>
                </a:lnTo>
                <a:lnTo>
                  <a:pt x="147912" y="41105"/>
                </a:lnTo>
                <a:lnTo>
                  <a:pt x="139857" y="26657"/>
                </a:lnTo>
                <a:close/>
              </a:path>
            </a:pathLst>
          </a:custGeom>
          <a:solidFill>
            <a:srgbClr val="FFFFFF"/>
          </a:solidFill>
        </p:spPr>
        <p:txBody>
          <a:bodyPr wrap="square" lIns="0" tIns="0" rIns="0" bIns="0" rtlCol="0"/>
          <a:lstStyle/>
          <a:p>
            <a:endParaRPr/>
          </a:p>
        </p:txBody>
      </p:sp>
      <p:sp>
        <p:nvSpPr>
          <p:cNvPr id="40" name="object 40"/>
          <p:cNvSpPr/>
          <p:nvPr/>
        </p:nvSpPr>
        <p:spPr>
          <a:xfrm>
            <a:off x="8397283" y="3558039"/>
            <a:ext cx="284356" cy="161136"/>
          </a:xfrm>
          <a:custGeom>
            <a:avLst/>
            <a:gdLst/>
            <a:ahLst/>
            <a:cxnLst/>
            <a:rect l="l" t="t" r="r" b="b"/>
            <a:pathLst>
              <a:path w="203835" h="224789">
                <a:moveTo>
                  <a:pt x="35229" y="0"/>
                </a:moveTo>
                <a:lnTo>
                  <a:pt x="0" y="0"/>
                </a:lnTo>
                <a:lnTo>
                  <a:pt x="86664" y="224739"/>
                </a:lnTo>
                <a:lnTo>
                  <a:pt x="115227" y="224739"/>
                </a:lnTo>
                <a:lnTo>
                  <a:pt x="131738" y="182841"/>
                </a:lnTo>
                <a:lnTo>
                  <a:pt x="101269" y="182841"/>
                </a:lnTo>
                <a:lnTo>
                  <a:pt x="35229" y="0"/>
                </a:lnTo>
                <a:close/>
              </a:path>
              <a:path w="203835" h="224789">
                <a:moveTo>
                  <a:pt x="203796" y="0"/>
                </a:moveTo>
                <a:lnTo>
                  <a:pt x="170459" y="0"/>
                </a:lnTo>
                <a:lnTo>
                  <a:pt x="101892" y="182841"/>
                </a:lnTo>
                <a:lnTo>
                  <a:pt x="131738" y="182841"/>
                </a:lnTo>
                <a:lnTo>
                  <a:pt x="203796" y="0"/>
                </a:lnTo>
                <a:close/>
              </a:path>
            </a:pathLst>
          </a:custGeom>
          <a:solidFill>
            <a:srgbClr val="FFFFFF"/>
          </a:solidFill>
        </p:spPr>
        <p:txBody>
          <a:bodyPr wrap="square" lIns="0" tIns="0" rIns="0" bIns="0" rtlCol="0"/>
          <a:lstStyle/>
          <a:p>
            <a:endParaRPr/>
          </a:p>
        </p:txBody>
      </p:sp>
      <p:sp>
        <p:nvSpPr>
          <p:cNvPr id="42" name="object 42"/>
          <p:cNvSpPr/>
          <p:nvPr/>
        </p:nvSpPr>
        <p:spPr>
          <a:xfrm>
            <a:off x="8740520" y="3647256"/>
            <a:ext cx="0" cy="50981"/>
          </a:xfrm>
          <a:custGeom>
            <a:avLst/>
            <a:gdLst/>
            <a:ahLst/>
            <a:cxnLst/>
            <a:rect l="l" t="t" r="r" b="b"/>
            <a:pathLst>
              <a:path h="71120">
                <a:moveTo>
                  <a:pt x="0" y="0"/>
                </a:moveTo>
                <a:lnTo>
                  <a:pt x="0" y="71119"/>
                </a:lnTo>
              </a:path>
            </a:pathLst>
          </a:custGeom>
          <a:ln w="30467">
            <a:solidFill>
              <a:srgbClr val="FFFFFF"/>
            </a:solidFill>
          </a:ln>
        </p:spPr>
        <p:txBody>
          <a:bodyPr wrap="square" lIns="0" tIns="0" rIns="0" bIns="0" rtlCol="0"/>
          <a:lstStyle/>
          <a:p>
            <a:endParaRPr/>
          </a:p>
        </p:txBody>
      </p:sp>
      <p:sp>
        <p:nvSpPr>
          <p:cNvPr id="43" name="object 43"/>
          <p:cNvSpPr/>
          <p:nvPr/>
        </p:nvSpPr>
        <p:spPr>
          <a:xfrm>
            <a:off x="8719268" y="3636787"/>
            <a:ext cx="191343" cy="0"/>
          </a:xfrm>
          <a:custGeom>
            <a:avLst/>
            <a:gdLst/>
            <a:ahLst/>
            <a:cxnLst/>
            <a:rect l="l" t="t" r="r" b="b"/>
            <a:pathLst>
              <a:path w="137160">
                <a:moveTo>
                  <a:pt x="0" y="0"/>
                </a:moveTo>
                <a:lnTo>
                  <a:pt x="137134" y="0"/>
                </a:lnTo>
              </a:path>
            </a:pathLst>
          </a:custGeom>
          <a:ln w="29210">
            <a:solidFill>
              <a:srgbClr val="FFFFFF"/>
            </a:solidFill>
          </a:ln>
        </p:spPr>
        <p:txBody>
          <a:bodyPr wrap="square" lIns="0" tIns="0" rIns="0" bIns="0" rtlCol="0"/>
          <a:lstStyle/>
          <a:p>
            <a:endParaRPr/>
          </a:p>
        </p:txBody>
      </p:sp>
      <p:sp>
        <p:nvSpPr>
          <p:cNvPr id="44" name="object 44"/>
          <p:cNvSpPr/>
          <p:nvPr/>
        </p:nvSpPr>
        <p:spPr>
          <a:xfrm>
            <a:off x="8740520" y="3578978"/>
            <a:ext cx="0" cy="47339"/>
          </a:xfrm>
          <a:custGeom>
            <a:avLst/>
            <a:gdLst/>
            <a:ahLst/>
            <a:cxnLst/>
            <a:rect l="l" t="t" r="r" b="b"/>
            <a:pathLst>
              <a:path h="66039">
                <a:moveTo>
                  <a:pt x="0" y="0"/>
                </a:moveTo>
                <a:lnTo>
                  <a:pt x="0" y="66039"/>
                </a:lnTo>
              </a:path>
            </a:pathLst>
          </a:custGeom>
          <a:ln w="30467">
            <a:solidFill>
              <a:srgbClr val="FFFFFF"/>
            </a:solidFill>
          </a:ln>
        </p:spPr>
        <p:txBody>
          <a:bodyPr wrap="square" lIns="0" tIns="0" rIns="0" bIns="0" rtlCol="0"/>
          <a:lstStyle/>
          <a:p>
            <a:endParaRPr/>
          </a:p>
        </p:txBody>
      </p:sp>
      <p:sp>
        <p:nvSpPr>
          <p:cNvPr id="46" name="object 46"/>
          <p:cNvSpPr/>
          <p:nvPr/>
        </p:nvSpPr>
        <p:spPr>
          <a:xfrm>
            <a:off x="8945177" y="3558039"/>
            <a:ext cx="279927" cy="161136"/>
          </a:xfrm>
          <a:custGeom>
            <a:avLst/>
            <a:gdLst/>
            <a:ahLst/>
            <a:cxnLst/>
            <a:rect l="l" t="t" r="r" b="b"/>
            <a:pathLst>
              <a:path w="200659" h="224789">
                <a:moveTo>
                  <a:pt x="39039" y="0"/>
                </a:moveTo>
                <a:lnTo>
                  <a:pt x="0" y="0"/>
                </a:lnTo>
                <a:lnTo>
                  <a:pt x="85064" y="128879"/>
                </a:lnTo>
                <a:lnTo>
                  <a:pt x="85064" y="224739"/>
                </a:lnTo>
                <a:lnTo>
                  <a:pt x="115531" y="224739"/>
                </a:lnTo>
                <a:lnTo>
                  <a:pt x="115531" y="128879"/>
                </a:lnTo>
                <a:lnTo>
                  <a:pt x="135443" y="98717"/>
                </a:lnTo>
                <a:lnTo>
                  <a:pt x="100304" y="98717"/>
                </a:lnTo>
                <a:lnTo>
                  <a:pt x="39039" y="0"/>
                </a:lnTo>
                <a:close/>
              </a:path>
              <a:path w="200659" h="224789">
                <a:moveTo>
                  <a:pt x="200609" y="0"/>
                </a:moveTo>
                <a:lnTo>
                  <a:pt x="163474" y="0"/>
                </a:lnTo>
                <a:lnTo>
                  <a:pt x="100304" y="98717"/>
                </a:lnTo>
                <a:lnTo>
                  <a:pt x="135443" y="98717"/>
                </a:lnTo>
                <a:lnTo>
                  <a:pt x="200609" y="0"/>
                </a:lnTo>
                <a:close/>
              </a:path>
            </a:pathLst>
          </a:custGeom>
          <a:solidFill>
            <a:srgbClr val="FFFFFF"/>
          </a:solidFill>
        </p:spPr>
        <p:txBody>
          <a:bodyPr wrap="square" lIns="0" tIns="0" rIns="0" bIns="0" rtlCol="0"/>
          <a:lstStyle/>
          <a:p>
            <a:endParaRPr/>
          </a:p>
        </p:txBody>
      </p:sp>
      <p:sp>
        <p:nvSpPr>
          <p:cNvPr id="47" name="object 47"/>
          <p:cNvSpPr/>
          <p:nvPr/>
        </p:nvSpPr>
        <p:spPr>
          <a:xfrm>
            <a:off x="3567600" y="5857760"/>
            <a:ext cx="537708" cy="246711"/>
          </a:xfrm>
          <a:custGeom>
            <a:avLst/>
            <a:gdLst/>
            <a:ahLst/>
            <a:cxnLst/>
            <a:rect l="l" t="t" r="r" b="b"/>
            <a:pathLst>
              <a:path w="385444" h="344170">
                <a:moveTo>
                  <a:pt x="178955" y="0"/>
                </a:moveTo>
                <a:lnTo>
                  <a:pt x="131180" y="5693"/>
                </a:lnTo>
                <a:lnTo>
                  <a:pt x="88375" y="22039"/>
                </a:lnTo>
                <a:lnTo>
                  <a:pt x="52197" y="47932"/>
                </a:lnTo>
                <a:lnTo>
                  <a:pt x="24303" y="82269"/>
                </a:lnTo>
                <a:lnTo>
                  <a:pt x="6352" y="123945"/>
                </a:lnTo>
                <a:lnTo>
                  <a:pt x="0" y="171856"/>
                </a:lnTo>
                <a:lnTo>
                  <a:pt x="6200" y="222063"/>
                </a:lnTo>
                <a:lnTo>
                  <a:pt x="23881" y="264380"/>
                </a:lnTo>
                <a:lnTo>
                  <a:pt x="51662" y="298254"/>
                </a:lnTo>
                <a:lnTo>
                  <a:pt x="88162" y="323134"/>
                </a:lnTo>
                <a:lnTo>
                  <a:pt x="132002" y="338466"/>
                </a:lnTo>
                <a:lnTo>
                  <a:pt x="181800" y="343700"/>
                </a:lnTo>
                <a:lnTo>
                  <a:pt x="384898" y="343700"/>
                </a:lnTo>
                <a:lnTo>
                  <a:pt x="384898" y="286905"/>
                </a:lnTo>
                <a:lnTo>
                  <a:pt x="291160" y="286905"/>
                </a:lnTo>
                <a:lnTo>
                  <a:pt x="291160" y="285940"/>
                </a:lnTo>
                <a:lnTo>
                  <a:pt x="306870" y="275526"/>
                </a:lnTo>
                <a:lnTo>
                  <a:pt x="178955" y="275526"/>
                </a:lnTo>
                <a:lnTo>
                  <a:pt x="139204" y="267450"/>
                </a:lnTo>
                <a:lnTo>
                  <a:pt x="106694" y="245351"/>
                </a:lnTo>
                <a:lnTo>
                  <a:pt x="84749" y="212422"/>
                </a:lnTo>
                <a:lnTo>
                  <a:pt x="76695" y="171856"/>
                </a:lnTo>
                <a:lnTo>
                  <a:pt x="84749" y="131288"/>
                </a:lnTo>
                <a:lnTo>
                  <a:pt x="106694" y="98355"/>
                </a:lnTo>
                <a:lnTo>
                  <a:pt x="139204" y="76251"/>
                </a:lnTo>
                <a:lnTo>
                  <a:pt x="178955" y="68173"/>
                </a:lnTo>
                <a:lnTo>
                  <a:pt x="321998" y="68173"/>
                </a:lnTo>
                <a:lnTo>
                  <a:pt x="305714" y="48109"/>
                </a:lnTo>
                <a:lnTo>
                  <a:pt x="269536" y="22144"/>
                </a:lnTo>
                <a:lnTo>
                  <a:pt x="226730" y="5726"/>
                </a:lnTo>
                <a:lnTo>
                  <a:pt x="178955" y="0"/>
                </a:lnTo>
                <a:close/>
              </a:path>
              <a:path w="385444" h="344170">
                <a:moveTo>
                  <a:pt x="321998" y="68173"/>
                </a:moveTo>
                <a:lnTo>
                  <a:pt x="178955" y="68173"/>
                </a:lnTo>
                <a:lnTo>
                  <a:pt x="218701" y="76251"/>
                </a:lnTo>
                <a:lnTo>
                  <a:pt x="251212" y="98355"/>
                </a:lnTo>
                <a:lnTo>
                  <a:pt x="273160" y="131288"/>
                </a:lnTo>
                <a:lnTo>
                  <a:pt x="281216" y="171856"/>
                </a:lnTo>
                <a:lnTo>
                  <a:pt x="273160" y="212422"/>
                </a:lnTo>
                <a:lnTo>
                  <a:pt x="251212" y="245351"/>
                </a:lnTo>
                <a:lnTo>
                  <a:pt x="218701" y="267450"/>
                </a:lnTo>
                <a:lnTo>
                  <a:pt x="178955" y="275526"/>
                </a:lnTo>
                <a:lnTo>
                  <a:pt x="306870" y="275526"/>
                </a:lnTo>
                <a:lnTo>
                  <a:pt x="320958" y="266187"/>
                </a:lnTo>
                <a:lnTo>
                  <a:pt x="341752" y="239018"/>
                </a:lnTo>
                <a:lnTo>
                  <a:pt x="353937" y="206789"/>
                </a:lnTo>
                <a:lnTo>
                  <a:pt x="357911" y="171856"/>
                </a:lnTo>
                <a:lnTo>
                  <a:pt x="351559" y="124108"/>
                </a:lnTo>
                <a:lnTo>
                  <a:pt x="333607" y="82478"/>
                </a:lnTo>
                <a:lnTo>
                  <a:pt x="321998" y="68173"/>
                </a:lnTo>
                <a:close/>
              </a:path>
            </a:pathLst>
          </a:custGeom>
          <a:solidFill>
            <a:srgbClr val="FFFFFF"/>
          </a:solidFill>
        </p:spPr>
        <p:txBody>
          <a:bodyPr wrap="square" lIns="0" tIns="0" rIns="0" bIns="0" rtlCol="0"/>
          <a:lstStyle/>
          <a:p>
            <a:endParaRPr/>
          </a:p>
        </p:txBody>
      </p:sp>
      <p:sp>
        <p:nvSpPr>
          <p:cNvPr id="48" name="object 48"/>
          <p:cNvSpPr/>
          <p:nvPr/>
        </p:nvSpPr>
        <p:spPr>
          <a:xfrm>
            <a:off x="4107079" y="5863860"/>
            <a:ext cx="490758" cy="240339"/>
          </a:xfrm>
          <a:custGeom>
            <a:avLst/>
            <a:gdLst/>
            <a:ahLst/>
            <a:cxnLst/>
            <a:rect l="l" t="t" r="r" b="b"/>
            <a:pathLst>
              <a:path w="351789" h="335279">
                <a:moveTo>
                  <a:pt x="205943" y="0"/>
                </a:moveTo>
                <a:lnTo>
                  <a:pt x="144868" y="0"/>
                </a:lnTo>
                <a:lnTo>
                  <a:pt x="0" y="335191"/>
                </a:lnTo>
                <a:lnTo>
                  <a:pt x="81432" y="335191"/>
                </a:lnTo>
                <a:lnTo>
                  <a:pt x="109372" y="264172"/>
                </a:lnTo>
                <a:lnTo>
                  <a:pt x="320868" y="264172"/>
                </a:lnTo>
                <a:lnTo>
                  <a:pt x="293685" y="201688"/>
                </a:lnTo>
                <a:lnTo>
                  <a:pt x="132562" y="201688"/>
                </a:lnTo>
                <a:lnTo>
                  <a:pt x="173278" y="97536"/>
                </a:lnTo>
                <a:lnTo>
                  <a:pt x="248375" y="97536"/>
                </a:lnTo>
                <a:lnTo>
                  <a:pt x="205943" y="0"/>
                </a:lnTo>
                <a:close/>
              </a:path>
              <a:path w="351789" h="335279">
                <a:moveTo>
                  <a:pt x="320868" y="264172"/>
                </a:moveTo>
                <a:lnTo>
                  <a:pt x="239560" y="264172"/>
                </a:lnTo>
                <a:lnTo>
                  <a:pt x="268427" y="335191"/>
                </a:lnTo>
                <a:lnTo>
                  <a:pt x="351764" y="335191"/>
                </a:lnTo>
                <a:lnTo>
                  <a:pt x="320868" y="264172"/>
                </a:lnTo>
                <a:close/>
              </a:path>
              <a:path w="351789" h="335279">
                <a:moveTo>
                  <a:pt x="248375" y="97536"/>
                </a:moveTo>
                <a:lnTo>
                  <a:pt x="173278" y="97536"/>
                </a:lnTo>
                <a:lnTo>
                  <a:pt x="214464" y="201688"/>
                </a:lnTo>
                <a:lnTo>
                  <a:pt x="293685" y="201688"/>
                </a:lnTo>
                <a:lnTo>
                  <a:pt x="248375" y="97536"/>
                </a:lnTo>
                <a:close/>
              </a:path>
            </a:pathLst>
          </a:custGeom>
          <a:solidFill>
            <a:srgbClr val="FFFFFF"/>
          </a:solidFill>
        </p:spPr>
        <p:txBody>
          <a:bodyPr wrap="square" lIns="0" tIns="0" rIns="0" bIns="0" rtlCol="0"/>
          <a:lstStyle/>
          <a:p>
            <a:endParaRPr/>
          </a:p>
        </p:txBody>
      </p:sp>
      <p:sp>
        <p:nvSpPr>
          <p:cNvPr id="49" name="object 49"/>
          <p:cNvSpPr/>
          <p:nvPr/>
        </p:nvSpPr>
        <p:spPr>
          <a:xfrm>
            <a:off x="4674340" y="5910699"/>
            <a:ext cx="103644" cy="193454"/>
          </a:xfrm>
          <a:custGeom>
            <a:avLst/>
            <a:gdLst/>
            <a:ahLst/>
            <a:cxnLst/>
            <a:rect l="l" t="t" r="r" b="b"/>
            <a:pathLst>
              <a:path w="74295" h="269875">
                <a:moveTo>
                  <a:pt x="73850" y="0"/>
                </a:moveTo>
                <a:lnTo>
                  <a:pt x="0" y="0"/>
                </a:lnTo>
                <a:lnTo>
                  <a:pt x="0" y="269849"/>
                </a:lnTo>
                <a:lnTo>
                  <a:pt x="73850" y="269849"/>
                </a:lnTo>
                <a:lnTo>
                  <a:pt x="73850" y="0"/>
                </a:lnTo>
                <a:close/>
              </a:path>
            </a:pathLst>
          </a:custGeom>
          <a:solidFill>
            <a:srgbClr val="FFFFFF"/>
          </a:solidFill>
        </p:spPr>
        <p:txBody>
          <a:bodyPr wrap="square" lIns="0" tIns="0" rIns="0" bIns="0" rtlCol="0"/>
          <a:lstStyle/>
          <a:p>
            <a:endParaRPr/>
          </a:p>
        </p:txBody>
      </p:sp>
      <p:sp>
        <p:nvSpPr>
          <p:cNvPr id="50" name="object 50"/>
          <p:cNvSpPr/>
          <p:nvPr/>
        </p:nvSpPr>
        <p:spPr>
          <a:xfrm>
            <a:off x="4540931" y="5863861"/>
            <a:ext cx="370283" cy="46884"/>
          </a:xfrm>
          <a:custGeom>
            <a:avLst/>
            <a:gdLst/>
            <a:ahLst/>
            <a:cxnLst/>
            <a:rect l="l" t="t" r="r" b="b"/>
            <a:pathLst>
              <a:path w="265429" h="65404">
                <a:moveTo>
                  <a:pt x="265112" y="0"/>
                </a:moveTo>
                <a:lnTo>
                  <a:pt x="0" y="0"/>
                </a:lnTo>
                <a:lnTo>
                  <a:pt x="0" y="65341"/>
                </a:lnTo>
                <a:lnTo>
                  <a:pt x="265112" y="65341"/>
                </a:lnTo>
                <a:lnTo>
                  <a:pt x="265112" y="0"/>
                </a:lnTo>
                <a:close/>
              </a:path>
            </a:pathLst>
          </a:custGeom>
          <a:solidFill>
            <a:srgbClr val="FFFFFF"/>
          </a:solidFill>
        </p:spPr>
        <p:txBody>
          <a:bodyPr wrap="square" lIns="0" tIns="0" rIns="0" bIns="0" rtlCol="0"/>
          <a:lstStyle/>
          <a:p>
            <a:endParaRPr/>
          </a:p>
        </p:txBody>
      </p:sp>
      <p:sp>
        <p:nvSpPr>
          <p:cNvPr id="51" name="object 51"/>
          <p:cNvSpPr/>
          <p:nvPr/>
        </p:nvSpPr>
        <p:spPr>
          <a:xfrm>
            <a:off x="4853936" y="5863860"/>
            <a:ext cx="490758" cy="240339"/>
          </a:xfrm>
          <a:custGeom>
            <a:avLst/>
            <a:gdLst/>
            <a:ahLst/>
            <a:cxnLst/>
            <a:rect l="l" t="t" r="r" b="b"/>
            <a:pathLst>
              <a:path w="351789" h="335279">
                <a:moveTo>
                  <a:pt x="205943" y="0"/>
                </a:moveTo>
                <a:lnTo>
                  <a:pt x="144868" y="0"/>
                </a:lnTo>
                <a:lnTo>
                  <a:pt x="0" y="335191"/>
                </a:lnTo>
                <a:lnTo>
                  <a:pt x="81432" y="335191"/>
                </a:lnTo>
                <a:lnTo>
                  <a:pt x="109372" y="264172"/>
                </a:lnTo>
                <a:lnTo>
                  <a:pt x="320868" y="264172"/>
                </a:lnTo>
                <a:lnTo>
                  <a:pt x="293685" y="201688"/>
                </a:lnTo>
                <a:lnTo>
                  <a:pt x="132562" y="201688"/>
                </a:lnTo>
                <a:lnTo>
                  <a:pt x="173278" y="97536"/>
                </a:lnTo>
                <a:lnTo>
                  <a:pt x="248375" y="97536"/>
                </a:lnTo>
                <a:lnTo>
                  <a:pt x="205943" y="0"/>
                </a:lnTo>
                <a:close/>
              </a:path>
              <a:path w="351789" h="335279">
                <a:moveTo>
                  <a:pt x="320868" y="264172"/>
                </a:moveTo>
                <a:lnTo>
                  <a:pt x="239560" y="264172"/>
                </a:lnTo>
                <a:lnTo>
                  <a:pt x="268427" y="335191"/>
                </a:lnTo>
                <a:lnTo>
                  <a:pt x="351764" y="335191"/>
                </a:lnTo>
                <a:lnTo>
                  <a:pt x="320868" y="264172"/>
                </a:lnTo>
                <a:close/>
              </a:path>
              <a:path w="351789" h="335279">
                <a:moveTo>
                  <a:pt x="248375" y="97536"/>
                </a:moveTo>
                <a:lnTo>
                  <a:pt x="173278" y="97536"/>
                </a:lnTo>
                <a:lnTo>
                  <a:pt x="214464" y="201688"/>
                </a:lnTo>
                <a:lnTo>
                  <a:pt x="293685" y="201688"/>
                </a:lnTo>
                <a:lnTo>
                  <a:pt x="248375" y="97536"/>
                </a:lnTo>
                <a:close/>
              </a:path>
            </a:pathLst>
          </a:custGeom>
          <a:solidFill>
            <a:srgbClr val="FFFFFF"/>
          </a:solidFill>
        </p:spPr>
        <p:txBody>
          <a:bodyPr wrap="square" lIns="0" tIns="0" rIns="0" bIns="0" rtlCol="0"/>
          <a:lstStyle/>
          <a:p>
            <a:endParaRPr/>
          </a:p>
        </p:txBody>
      </p:sp>
      <p:sp>
        <p:nvSpPr>
          <p:cNvPr id="52" name="object 52"/>
          <p:cNvSpPr/>
          <p:nvPr/>
        </p:nvSpPr>
        <p:spPr>
          <a:xfrm>
            <a:off x="5391449" y="5863860"/>
            <a:ext cx="375598" cy="240339"/>
          </a:xfrm>
          <a:custGeom>
            <a:avLst/>
            <a:gdLst/>
            <a:ahLst/>
            <a:cxnLst/>
            <a:rect l="l" t="t" r="r" b="b"/>
            <a:pathLst>
              <a:path w="269239" h="335279">
                <a:moveTo>
                  <a:pt x="129705" y="0"/>
                </a:moveTo>
                <a:lnTo>
                  <a:pt x="0" y="0"/>
                </a:lnTo>
                <a:lnTo>
                  <a:pt x="0" y="335191"/>
                </a:lnTo>
                <a:lnTo>
                  <a:pt x="73850" y="335191"/>
                </a:lnTo>
                <a:lnTo>
                  <a:pt x="73850" y="201206"/>
                </a:lnTo>
                <a:lnTo>
                  <a:pt x="188236" y="201206"/>
                </a:lnTo>
                <a:lnTo>
                  <a:pt x="183680" y="193636"/>
                </a:lnTo>
                <a:lnTo>
                  <a:pt x="214972" y="182280"/>
                </a:lnTo>
                <a:lnTo>
                  <a:pt x="237655" y="162091"/>
                </a:lnTo>
                <a:lnTo>
                  <a:pt x="249438" y="138722"/>
                </a:lnTo>
                <a:lnTo>
                  <a:pt x="73850" y="138722"/>
                </a:lnTo>
                <a:lnTo>
                  <a:pt x="73850" y="62496"/>
                </a:lnTo>
                <a:lnTo>
                  <a:pt x="248000" y="62496"/>
                </a:lnTo>
                <a:lnTo>
                  <a:pt x="246023" y="52929"/>
                </a:lnTo>
                <a:lnTo>
                  <a:pt x="218659" y="21601"/>
                </a:lnTo>
                <a:lnTo>
                  <a:pt x="178421" y="4919"/>
                </a:lnTo>
                <a:lnTo>
                  <a:pt x="129705" y="0"/>
                </a:lnTo>
                <a:close/>
              </a:path>
              <a:path w="269239" h="335279">
                <a:moveTo>
                  <a:pt x="188236" y="201206"/>
                </a:moveTo>
                <a:lnTo>
                  <a:pt x="110299" y="201206"/>
                </a:lnTo>
                <a:lnTo>
                  <a:pt x="180378" y="335191"/>
                </a:lnTo>
                <a:lnTo>
                  <a:pt x="268897" y="335191"/>
                </a:lnTo>
                <a:lnTo>
                  <a:pt x="188236" y="201206"/>
                </a:lnTo>
                <a:close/>
              </a:path>
              <a:path w="269239" h="335279">
                <a:moveTo>
                  <a:pt x="248000" y="62496"/>
                </a:moveTo>
                <a:lnTo>
                  <a:pt x="122148" y="62496"/>
                </a:lnTo>
                <a:lnTo>
                  <a:pt x="142483" y="63835"/>
                </a:lnTo>
                <a:lnTo>
                  <a:pt x="160907" y="69302"/>
                </a:lnTo>
                <a:lnTo>
                  <a:pt x="174271" y="81072"/>
                </a:lnTo>
                <a:lnTo>
                  <a:pt x="179425" y="101320"/>
                </a:lnTo>
                <a:lnTo>
                  <a:pt x="173531" y="122541"/>
                </a:lnTo>
                <a:lnTo>
                  <a:pt x="158538" y="133689"/>
                </a:lnTo>
                <a:lnTo>
                  <a:pt x="138486" y="138003"/>
                </a:lnTo>
                <a:lnTo>
                  <a:pt x="117411" y="138722"/>
                </a:lnTo>
                <a:lnTo>
                  <a:pt x="249438" y="138722"/>
                </a:lnTo>
                <a:lnTo>
                  <a:pt x="251459" y="134713"/>
                </a:lnTo>
                <a:lnTo>
                  <a:pt x="256120" y="101790"/>
                </a:lnTo>
                <a:lnTo>
                  <a:pt x="248000" y="62496"/>
                </a:lnTo>
                <a:close/>
              </a:path>
            </a:pathLst>
          </a:custGeom>
          <a:solidFill>
            <a:srgbClr val="FFFFFF"/>
          </a:solidFill>
        </p:spPr>
        <p:txBody>
          <a:bodyPr wrap="square" lIns="0" tIns="0" rIns="0" bIns="0" rtlCol="0"/>
          <a:lstStyle/>
          <a:p>
            <a:endParaRPr/>
          </a:p>
        </p:txBody>
      </p:sp>
      <p:sp>
        <p:nvSpPr>
          <p:cNvPr id="53" name="object 53"/>
          <p:cNvSpPr/>
          <p:nvPr/>
        </p:nvSpPr>
        <p:spPr>
          <a:xfrm>
            <a:off x="5999618" y="5859791"/>
            <a:ext cx="326877" cy="244435"/>
          </a:xfrm>
          <a:custGeom>
            <a:avLst/>
            <a:gdLst/>
            <a:ahLst/>
            <a:cxnLst/>
            <a:rect l="l" t="t" r="r" b="b"/>
            <a:pathLst>
              <a:path w="234314" h="340995">
                <a:moveTo>
                  <a:pt x="224305" y="65328"/>
                </a:moveTo>
                <a:lnTo>
                  <a:pt x="118833" y="65328"/>
                </a:lnTo>
                <a:lnTo>
                  <a:pt x="134454" y="67829"/>
                </a:lnTo>
                <a:lnTo>
                  <a:pt x="147596" y="75034"/>
                </a:lnTo>
                <a:lnTo>
                  <a:pt x="156656" y="86502"/>
                </a:lnTo>
                <a:lnTo>
                  <a:pt x="160032" y="101790"/>
                </a:lnTo>
                <a:lnTo>
                  <a:pt x="157234" y="115970"/>
                </a:lnTo>
                <a:lnTo>
                  <a:pt x="150083" y="128241"/>
                </a:lnTo>
                <a:lnTo>
                  <a:pt x="140449" y="139002"/>
                </a:lnTo>
                <a:lnTo>
                  <a:pt x="130200" y="148653"/>
                </a:lnTo>
                <a:lnTo>
                  <a:pt x="0" y="265595"/>
                </a:lnTo>
                <a:lnTo>
                  <a:pt x="0" y="340868"/>
                </a:lnTo>
                <a:lnTo>
                  <a:pt x="233870" y="340868"/>
                </a:lnTo>
                <a:lnTo>
                  <a:pt x="233870" y="278371"/>
                </a:lnTo>
                <a:lnTo>
                  <a:pt x="85217" y="278371"/>
                </a:lnTo>
                <a:lnTo>
                  <a:pt x="187007" y="190792"/>
                </a:lnTo>
                <a:lnTo>
                  <a:pt x="204670" y="173402"/>
                </a:lnTo>
                <a:lnTo>
                  <a:pt x="218603" y="153620"/>
                </a:lnTo>
                <a:lnTo>
                  <a:pt x="227742" y="129936"/>
                </a:lnTo>
                <a:lnTo>
                  <a:pt x="231025" y="100838"/>
                </a:lnTo>
                <a:lnTo>
                  <a:pt x="224305" y="65328"/>
                </a:lnTo>
                <a:close/>
              </a:path>
              <a:path w="234314" h="340995">
                <a:moveTo>
                  <a:pt x="122618" y="0"/>
                </a:moveTo>
                <a:lnTo>
                  <a:pt x="76967" y="6330"/>
                </a:lnTo>
                <a:lnTo>
                  <a:pt x="40368" y="25444"/>
                </a:lnTo>
                <a:lnTo>
                  <a:pt x="15306" y="57521"/>
                </a:lnTo>
                <a:lnTo>
                  <a:pt x="4267" y="102743"/>
                </a:lnTo>
                <a:lnTo>
                  <a:pt x="75285" y="107937"/>
                </a:lnTo>
                <a:lnTo>
                  <a:pt x="79221" y="91099"/>
                </a:lnTo>
                <a:lnTo>
                  <a:pt x="88001" y="77584"/>
                </a:lnTo>
                <a:lnTo>
                  <a:pt x="101310" y="68593"/>
                </a:lnTo>
                <a:lnTo>
                  <a:pt x="118833" y="65328"/>
                </a:lnTo>
                <a:lnTo>
                  <a:pt x="224305" y="65328"/>
                </a:lnTo>
                <a:lnTo>
                  <a:pt x="222675" y="56717"/>
                </a:lnTo>
                <a:lnTo>
                  <a:pt x="199724" y="25206"/>
                </a:lnTo>
                <a:lnTo>
                  <a:pt x="165322" y="6301"/>
                </a:lnTo>
                <a:lnTo>
                  <a:pt x="122618" y="0"/>
                </a:lnTo>
                <a:close/>
              </a:path>
            </a:pathLst>
          </a:custGeom>
          <a:solidFill>
            <a:srgbClr val="FFFFFF"/>
          </a:solidFill>
        </p:spPr>
        <p:txBody>
          <a:bodyPr wrap="square" lIns="0" tIns="0" rIns="0" bIns="0" rtlCol="0"/>
          <a:lstStyle/>
          <a:p>
            <a:endParaRPr/>
          </a:p>
        </p:txBody>
      </p:sp>
      <p:sp>
        <p:nvSpPr>
          <p:cNvPr id="55" name="object 55"/>
          <p:cNvSpPr/>
          <p:nvPr/>
        </p:nvSpPr>
        <p:spPr>
          <a:xfrm>
            <a:off x="6789366" y="5863860"/>
            <a:ext cx="245379" cy="240339"/>
          </a:xfrm>
          <a:custGeom>
            <a:avLst/>
            <a:gdLst/>
            <a:ahLst/>
            <a:cxnLst/>
            <a:rect l="l" t="t" r="r" b="b"/>
            <a:pathLst>
              <a:path w="175895" h="335279">
                <a:moveTo>
                  <a:pt x="175641" y="79540"/>
                </a:moveTo>
                <a:lnTo>
                  <a:pt x="107480" y="79540"/>
                </a:lnTo>
                <a:lnTo>
                  <a:pt x="107480" y="335191"/>
                </a:lnTo>
                <a:lnTo>
                  <a:pt x="175641" y="335191"/>
                </a:lnTo>
                <a:lnTo>
                  <a:pt x="175641" y="79540"/>
                </a:lnTo>
                <a:close/>
              </a:path>
              <a:path w="175895" h="335279">
                <a:moveTo>
                  <a:pt x="175641" y="0"/>
                </a:moveTo>
                <a:lnTo>
                  <a:pt x="109359" y="0"/>
                </a:lnTo>
                <a:lnTo>
                  <a:pt x="0" y="92329"/>
                </a:lnTo>
                <a:lnTo>
                  <a:pt x="40246" y="138722"/>
                </a:lnTo>
                <a:lnTo>
                  <a:pt x="107480" y="79540"/>
                </a:lnTo>
                <a:lnTo>
                  <a:pt x="175641" y="79540"/>
                </a:lnTo>
                <a:lnTo>
                  <a:pt x="175641" y="0"/>
                </a:lnTo>
                <a:close/>
              </a:path>
            </a:pathLst>
          </a:custGeom>
          <a:solidFill>
            <a:srgbClr val="FFFFFF"/>
          </a:solidFill>
        </p:spPr>
        <p:txBody>
          <a:bodyPr wrap="square" lIns="0" tIns="0" rIns="0" bIns="0" rtlCol="0"/>
          <a:lstStyle/>
          <a:p>
            <a:endParaRPr/>
          </a:p>
        </p:txBody>
      </p:sp>
      <p:sp>
        <p:nvSpPr>
          <p:cNvPr id="56" name="object 56"/>
          <p:cNvSpPr/>
          <p:nvPr/>
        </p:nvSpPr>
        <p:spPr>
          <a:xfrm>
            <a:off x="7161156" y="5859791"/>
            <a:ext cx="336621" cy="248532"/>
          </a:xfrm>
          <a:custGeom>
            <a:avLst/>
            <a:gdLst/>
            <a:ahLst/>
            <a:cxnLst/>
            <a:rect l="l" t="t" r="r" b="b"/>
            <a:pathLst>
              <a:path w="241300" h="346709">
                <a:moveTo>
                  <a:pt x="74802" y="242392"/>
                </a:moveTo>
                <a:lnTo>
                  <a:pt x="0" y="259918"/>
                </a:lnTo>
                <a:lnTo>
                  <a:pt x="16191" y="298817"/>
                </a:lnTo>
                <a:lnTo>
                  <a:pt x="42900" y="325777"/>
                </a:lnTo>
                <a:lnTo>
                  <a:pt x="78220" y="341464"/>
                </a:lnTo>
                <a:lnTo>
                  <a:pt x="120243" y="346544"/>
                </a:lnTo>
                <a:lnTo>
                  <a:pt x="166871" y="340317"/>
                </a:lnTo>
                <a:lnTo>
                  <a:pt x="205285" y="321575"/>
                </a:lnTo>
                <a:lnTo>
                  <a:pt x="231361" y="290228"/>
                </a:lnTo>
                <a:lnTo>
                  <a:pt x="233327" y="281216"/>
                </a:lnTo>
                <a:lnTo>
                  <a:pt x="124510" y="281216"/>
                </a:lnTo>
                <a:lnTo>
                  <a:pt x="104629" y="278480"/>
                </a:lnTo>
                <a:lnTo>
                  <a:pt x="90069" y="270686"/>
                </a:lnTo>
                <a:lnTo>
                  <a:pt x="80303" y="258450"/>
                </a:lnTo>
                <a:lnTo>
                  <a:pt x="74802" y="242392"/>
                </a:lnTo>
                <a:close/>
              </a:path>
              <a:path w="241300" h="346709">
                <a:moveTo>
                  <a:pt x="229074" y="65341"/>
                </a:moveTo>
                <a:lnTo>
                  <a:pt x="122618" y="65341"/>
                </a:lnTo>
                <a:lnTo>
                  <a:pt x="138910" y="67951"/>
                </a:lnTo>
                <a:lnTo>
                  <a:pt x="152142" y="75222"/>
                </a:lnTo>
                <a:lnTo>
                  <a:pt x="161026" y="86311"/>
                </a:lnTo>
                <a:lnTo>
                  <a:pt x="164274" y="100380"/>
                </a:lnTo>
                <a:lnTo>
                  <a:pt x="159504" y="119601"/>
                </a:lnTo>
                <a:lnTo>
                  <a:pt x="147056" y="130967"/>
                </a:lnTo>
                <a:lnTo>
                  <a:pt x="129727" y="136387"/>
                </a:lnTo>
                <a:lnTo>
                  <a:pt x="110312" y="137769"/>
                </a:lnTo>
                <a:lnTo>
                  <a:pt x="87109" y="137769"/>
                </a:lnTo>
                <a:lnTo>
                  <a:pt x="87109" y="199326"/>
                </a:lnTo>
                <a:lnTo>
                  <a:pt x="103682" y="199326"/>
                </a:lnTo>
                <a:lnTo>
                  <a:pt x="127421" y="200065"/>
                </a:lnTo>
                <a:lnTo>
                  <a:pt x="148713" y="204530"/>
                </a:lnTo>
                <a:lnTo>
                  <a:pt x="164058" y="216096"/>
                </a:lnTo>
                <a:lnTo>
                  <a:pt x="169951" y="238137"/>
                </a:lnTo>
                <a:lnTo>
                  <a:pt x="167178" y="255455"/>
                </a:lnTo>
                <a:lnTo>
                  <a:pt x="158770" y="269087"/>
                </a:lnTo>
                <a:lnTo>
                  <a:pt x="144592" y="278014"/>
                </a:lnTo>
                <a:lnTo>
                  <a:pt x="124510" y="281216"/>
                </a:lnTo>
                <a:lnTo>
                  <a:pt x="233327" y="281216"/>
                </a:lnTo>
                <a:lnTo>
                  <a:pt x="240969" y="246189"/>
                </a:lnTo>
                <a:lnTo>
                  <a:pt x="236790" y="218331"/>
                </a:lnTo>
                <a:lnTo>
                  <a:pt x="224578" y="194519"/>
                </a:lnTo>
                <a:lnTo>
                  <a:pt x="204820" y="177012"/>
                </a:lnTo>
                <a:lnTo>
                  <a:pt x="178003" y="168071"/>
                </a:lnTo>
                <a:lnTo>
                  <a:pt x="178003" y="166649"/>
                </a:lnTo>
                <a:lnTo>
                  <a:pt x="202535" y="157183"/>
                </a:lnTo>
                <a:lnTo>
                  <a:pt x="220497" y="140970"/>
                </a:lnTo>
                <a:lnTo>
                  <a:pt x="231534" y="119250"/>
                </a:lnTo>
                <a:lnTo>
                  <a:pt x="235292" y="93268"/>
                </a:lnTo>
                <a:lnTo>
                  <a:pt x="229074" y="65341"/>
                </a:lnTo>
                <a:close/>
              </a:path>
              <a:path w="241300" h="346709">
                <a:moveTo>
                  <a:pt x="122148" y="0"/>
                </a:moveTo>
                <a:lnTo>
                  <a:pt x="81601" y="4386"/>
                </a:lnTo>
                <a:lnTo>
                  <a:pt x="46694" y="18403"/>
                </a:lnTo>
                <a:lnTo>
                  <a:pt x="19689" y="43339"/>
                </a:lnTo>
                <a:lnTo>
                  <a:pt x="2844" y="80479"/>
                </a:lnTo>
                <a:lnTo>
                  <a:pt x="80962" y="96583"/>
                </a:lnTo>
                <a:lnTo>
                  <a:pt x="86137" y="84313"/>
                </a:lnTo>
                <a:lnTo>
                  <a:pt x="95042" y="74395"/>
                </a:lnTo>
                <a:lnTo>
                  <a:pt x="107321" y="67760"/>
                </a:lnTo>
                <a:lnTo>
                  <a:pt x="122618" y="65341"/>
                </a:lnTo>
                <a:lnTo>
                  <a:pt x="229074" y="65341"/>
                </a:lnTo>
                <a:lnTo>
                  <a:pt x="226000" y="51536"/>
                </a:lnTo>
                <a:lnTo>
                  <a:pt x="201085" y="22493"/>
                </a:lnTo>
                <a:lnTo>
                  <a:pt x="164987" y="5520"/>
                </a:lnTo>
                <a:lnTo>
                  <a:pt x="122148" y="0"/>
                </a:lnTo>
                <a:close/>
              </a:path>
            </a:pathLst>
          </a:custGeom>
          <a:solidFill>
            <a:srgbClr val="FFFFFF"/>
          </a:solidFill>
        </p:spPr>
        <p:txBody>
          <a:bodyPr wrap="square" lIns="0" tIns="0" rIns="0" bIns="0" rtlCol="0"/>
          <a:lstStyle/>
          <a:p>
            <a:endParaRPr/>
          </a:p>
        </p:txBody>
      </p:sp>
      <p:sp>
        <p:nvSpPr>
          <p:cNvPr id="57" name="object 22"/>
          <p:cNvSpPr/>
          <p:nvPr/>
        </p:nvSpPr>
        <p:spPr>
          <a:xfrm>
            <a:off x="4765675" y="990599"/>
            <a:ext cx="1482530" cy="1175205"/>
          </a:xfrm>
          <a:prstGeom prst="rect">
            <a:avLst/>
          </a:prstGeom>
          <a:blipFill>
            <a:blip r:embed="rId2" cstate="print"/>
            <a:stretch>
              <a:fillRect/>
            </a:stretch>
          </a:blipFill>
        </p:spPr>
        <p:txBody>
          <a:bodyPr wrap="square" lIns="0" tIns="0" rIns="0" bIns="0" rtlCol="0"/>
          <a:lstStyle/>
          <a:p>
            <a:endParaRPr/>
          </a:p>
        </p:txBody>
      </p:sp>
      <p:sp>
        <p:nvSpPr>
          <p:cNvPr id="58" name="TextBox 57"/>
          <p:cNvSpPr txBox="1"/>
          <p:nvPr/>
        </p:nvSpPr>
        <p:spPr>
          <a:xfrm>
            <a:off x="3470275" y="2514600"/>
            <a:ext cx="3888365" cy="830997"/>
          </a:xfrm>
          <a:prstGeom prst="rect">
            <a:avLst/>
          </a:prstGeom>
          <a:noFill/>
        </p:spPr>
        <p:txBody>
          <a:bodyPr wrap="square" rtlCol="1">
            <a:spAutoFit/>
          </a:bodyPr>
          <a:lstStyle/>
          <a:p>
            <a:pPr algn="ctr"/>
            <a:r>
              <a:rPr lang="en-US" sz="4800" b="1" dirty="0" smtClean="0">
                <a:cs typeface="+mj-cs"/>
              </a:rPr>
              <a:t>GATS</a:t>
            </a:r>
            <a:endParaRPr lang="ar-QA" sz="4800" b="1" dirty="0">
              <a:cs typeface="+mj-cs"/>
            </a:endParaRPr>
          </a:p>
        </p:txBody>
      </p:sp>
      <p:sp>
        <p:nvSpPr>
          <p:cNvPr id="59" name="TextBox 58"/>
          <p:cNvSpPr txBox="1"/>
          <p:nvPr/>
        </p:nvSpPr>
        <p:spPr>
          <a:xfrm>
            <a:off x="1565274" y="3987225"/>
            <a:ext cx="7519865" cy="707886"/>
          </a:xfrm>
          <a:prstGeom prst="rect">
            <a:avLst/>
          </a:prstGeom>
          <a:noFill/>
        </p:spPr>
        <p:txBody>
          <a:bodyPr wrap="square" rtlCol="1">
            <a:spAutoFit/>
          </a:bodyPr>
          <a:lstStyle/>
          <a:p>
            <a:r>
              <a:rPr lang="ar-QA" sz="4000" b="1" dirty="0" smtClean="0">
                <a:solidFill>
                  <a:schemeClr val="tx2"/>
                </a:solidFill>
              </a:rPr>
              <a:t>المسح العالمي لاستهلاك التبغ بين البالغين</a:t>
            </a:r>
            <a:endParaRPr lang="ar-QA" sz="4000" b="1" dirty="0">
              <a:solidFill>
                <a:schemeClr val="tx2"/>
              </a:solidFill>
            </a:endParaRPr>
          </a:p>
        </p:txBody>
      </p:sp>
      <p:sp>
        <p:nvSpPr>
          <p:cNvPr id="60" name="TextBox 59"/>
          <p:cNvSpPr txBox="1"/>
          <p:nvPr/>
        </p:nvSpPr>
        <p:spPr>
          <a:xfrm>
            <a:off x="1904089" y="3272135"/>
            <a:ext cx="7052586" cy="646331"/>
          </a:xfrm>
          <a:prstGeom prst="rect">
            <a:avLst/>
          </a:prstGeom>
          <a:noFill/>
        </p:spPr>
        <p:txBody>
          <a:bodyPr wrap="square" rtlCol="1">
            <a:spAutoFit/>
          </a:bodyPr>
          <a:lstStyle/>
          <a:p>
            <a:pPr algn="ctr"/>
            <a:r>
              <a:rPr lang="en-US" sz="3600" b="1" dirty="0" smtClean="0"/>
              <a:t>GLOBAL ADULT TOBACCO SURVEY</a:t>
            </a:r>
            <a:endParaRPr lang="ar-QA" sz="3600" b="1" dirty="0"/>
          </a:p>
        </p:txBody>
      </p:sp>
      <p:sp>
        <p:nvSpPr>
          <p:cNvPr id="61" name="Rectangle 60"/>
          <p:cNvSpPr/>
          <p:nvPr/>
        </p:nvSpPr>
        <p:spPr>
          <a:xfrm>
            <a:off x="2432496" y="5096470"/>
            <a:ext cx="5737123"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Q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قـطــر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2013</a:t>
            </a:r>
          </a:p>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QATAR  2013</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66373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240" name="object 240"/>
          <p:cNvSpPr/>
          <p:nvPr/>
        </p:nvSpPr>
        <p:spPr>
          <a:xfrm>
            <a:off x="882760" y="1600200"/>
            <a:ext cx="3968332" cy="630276"/>
          </a:xfrm>
          <a:prstGeom prst="rect">
            <a:avLst/>
          </a:prstGeom>
          <a:blipFill>
            <a:blip r:embed="rId3" cstate="print"/>
            <a:stretch>
              <a:fillRect/>
            </a:stretch>
          </a:blipFill>
        </p:spPr>
        <p:txBody>
          <a:bodyPr wrap="square" lIns="0" tIns="0" rIns="0" bIns="0" rtlCol="0"/>
          <a:lstStyle/>
          <a:p>
            <a:endParaRPr/>
          </a:p>
        </p:txBody>
      </p:sp>
      <p:sp>
        <p:nvSpPr>
          <p:cNvPr id="241" name="object 241"/>
          <p:cNvSpPr/>
          <p:nvPr/>
        </p:nvSpPr>
        <p:spPr>
          <a:xfrm>
            <a:off x="4941971" y="1772954"/>
            <a:ext cx="5097828" cy="342268"/>
          </a:xfrm>
          <a:prstGeom prst="rect">
            <a:avLst/>
          </a:prstGeom>
          <a:blipFill>
            <a:blip r:embed="rId4" cstate="print"/>
            <a:stretch>
              <a:fillRect/>
            </a:stretch>
          </a:blipFill>
        </p:spPr>
        <p:txBody>
          <a:bodyPr wrap="square" lIns="0" tIns="0" rIns="0" bIns="0" rtlCol="0"/>
          <a:lstStyle/>
          <a:p>
            <a:endParaRPr/>
          </a:p>
        </p:txBody>
      </p:sp>
      <p:sp>
        <p:nvSpPr>
          <p:cNvPr id="242" name="object 242"/>
          <p:cNvSpPr/>
          <p:nvPr/>
        </p:nvSpPr>
        <p:spPr>
          <a:xfrm>
            <a:off x="8344485" y="1834332"/>
            <a:ext cx="82384" cy="71919"/>
          </a:xfrm>
          <a:custGeom>
            <a:avLst/>
            <a:gdLst/>
            <a:ahLst/>
            <a:cxnLst/>
            <a:rect l="l" t="t" r="r" b="b"/>
            <a:pathLst>
              <a:path w="59054" h="100329">
                <a:moveTo>
                  <a:pt x="12255" y="0"/>
                </a:moveTo>
                <a:lnTo>
                  <a:pt x="0" y="0"/>
                </a:lnTo>
                <a:lnTo>
                  <a:pt x="0" y="99809"/>
                </a:lnTo>
                <a:lnTo>
                  <a:pt x="12255" y="99809"/>
                </a:lnTo>
                <a:lnTo>
                  <a:pt x="12255" y="54571"/>
                </a:lnTo>
                <a:lnTo>
                  <a:pt x="12941" y="50126"/>
                </a:lnTo>
                <a:lnTo>
                  <a:pt x="15659" y="43675"/>
                </a:lnTo>
                <a:lnTo>
                  <a:pt x="17945" y="41135"/>
                </a:lnTo>
                <a:lnTo>
                  <a:pt x="24345" y="37363"/>
                </a:lnTo>
                <a:lnTo>
                  <a:pt x="27762" y="36423"/>
                </a:lnTo>
                <a:lnTo>
                  <a:pt x="55724" y="36423"/>
                </a:lnTo>
                <a:lnTo>
                  <a:pt x="55440" y="35801"/>
                </a:lnTo>
                <a:lnTo>
                  <a:pt x="12255" y="35801"/>
                </a:lnTo>
                <a:lnTo>
                  <a:pt x="12255" y="0"/>
                </a:lnTo>
                <a:close/>
              </a:path>
              <a:path w="59054" h="100329">
                <a:moveTo>
                  <a:pt x="55724" y="36423"/>
                </a:moveTo>
                <a:lnTo>
                  <a:pt x="36245" y="36423"/>
                </a:lnTo>
                <a:lnTo>
                  <a:pt x="40005" y="37807"/>
                </a:lnTo>
                <a:lnTo>
                  <a:pt x="45313" y="43408"/>
                </a:lnTo>
                <a:lnTo>
                  <a:pt x="46647" y="47853"/>
                </a:lnTo>
                <a:lnTo>
                  <a:pt x="46647" y="99809"/>
                </a:lnTo>
                <a:lnTo>
                  <a:pt x="58902" y="99809"/>
                </a:lnTo>
                <a:lnTo>
                  <a:pt x="58902" y="46901"/>
                </a:lnTo>
                <a:lnTo>
                  <a:pt x="58039" y="41503"/>
                </a:lnTo>
                <a:lnTo>
                  <a:pt x="55724" y="36423"/>
                </a:lnTo>
                <a:close/>
              </a:path>
              <a:path w="59054" h="100329">
                <a:moveTo>
                  <a:pt x="39268" y="25869"/>
                </a:moveTo>
                <a:lnTo>
                  <a:pt x="25184" y="25869"/>
                </a:lnTo>
                <a:lnTo>
                  <a:pt x="17983" y="29171"/>
                </a:lnTo>
                <a:lnTo>
                  <a:pt x="12255" y="35801"/>
                </a:lnTo>
                <a:lnTo>
                  <a:pt x="55440" y="35801"/>
                </a:lnTo>
                <a:lnTo>
                  <a:pt x="54648" y="34061"/>
                </a:lnTo>
                <a:lnTo>
                  <a:pt x="51816" y="31140"/>
                </a:lnTo>
                <a:lnTo>
                  <a:pt x="43916" y="26924"/>
                </a:lnTo>
                <a:lnTo>
                  <a:pt x="39268" y="25869"/>
                </a:lnTo>
                <a:close/>
              </a:path>
            </a:pathLst>
          </a:custGeom>
          <a:solidFill>
            <a:srgbClr val="000000"/>
          </a:solidFill>
        </p:spPr>
        <p:txBody>
          <a:bodyPr wrap="square" lIns="0" tIns="0" rIns="0" bIns="0" rtlCol="0"/>
          <a:lstStyle/>
          <a:p>
            <a:endParaRPr/>
          </a:p>
        </p:txBody>
      </p:sp>
      <p:sp>
        <p:nvSpPr>
          <p:cNvPr id="243" name="object 243"/>
          <p:cNvSpPr/>
          <p:nvPr/>
        </p:nvSpPr>
        <p:spPr>
          <a:xfrm>
            <a:off x="8446872" y="1852084"/>
            <a:ext cx="93014" cy="54167"/>
          </a:xfrm>
          <a:custGeom>
            <a:avLst/>
            <a:gdLst/>
            <a:ahLst/>
            <a:cxnLst/>
            <a:rect l="l" t="t" r="r" b="b"/>
            <a:pathLst>
              <a:path w="66675" h="75565">
                <a:moveTo>
                  <a:pt x="60237" y="10147"/>
                </a:moveTo>
                <a:lnTo>
                  <a:pt x="39128" y="10147"/>
                </a:lnTo>
                <a:lnTo>
                  <a:pt x="43776" y="11531"/>
                </a:lnTo>
                <a:lnTo>
                  <a:pt x="49237" y="16332"/>
                </a:lnTo>
                <a:lnTo>
                  <a:pt x="50393" y="19862"/>
                </a:lnTo>
                <a:lnTo>
                  <a:pt x="50317" y="28054"/>
                </a:lnTo>
                <a:lnTo>
                  <a:pt x="45643" y="29692"/>
                </a:lnTo>
                <a:lnTo>
                  <a:pt x="38366" y="31089"/>
                </a:lnTo>
                <a:lnTo>
                  <a:pt x="23596" y="32867"/>
                </a:lnTo>
                <a:lnTo>
                  <a:pt x="19977" y="33477"/>
                </a:lnTo>
                <a:lnTo>
                  <a:pt x="0" y="51333"/>
                </a:lnTo>
                <a:lnTo>
                  <a:pt x="0" y="60921"/>
                </a:lnTo>
                <a:lnTo>
                  <a:pt x="2133" y="65874"/>
                </a:lnTo>
                <a:lnTo>
                  <a:pt x="10667" y="73634"/>
                </a:lnTo>
                <a:lnTo>
                  <a:pt x="16776" y="75577"/>
                </a:lnTo>
                <a:lnTo>
                  <a:pt x="29527" y="75577"/>
                </a:lnTo>
                <a:lnTo>
                  <a:pt x="34035" y="74790"/>
                </a:lnTo>
                <a:lnTo>
                  <a:pt x="42430" y="71615"/>
                </a:lnTo>
                <a:lnTo>
                  <a:pt x="46812" y="68884"/>
                </a:lnTo>
                <a:lnTo>
                  <a:pt x="50227" y="65976"/>
                </a:lnTo>
                <a:lnTo>
                  <a:pt x="22885" y="65976"/>
                </a:lnTo>
                <a:lnTo>
                  <a:pt x="19265" y="64896"/>
                </a:lnTo>
                <a:lnTo>
                  <a:pt x="14312" y="60528"/>
                </a:lnTo>
                <a:lnTo>
                  <a:pt x="13155" y="58000"/>
                </a:lnTo>
                <a:lnTo>
                  <a:pt x="13068" y="52400"/>
                </a:lnTo>
                <a:lnTo>
                  <a:pt x="13639" y="50469"/>
                </a:lnTo>
                <a:lnTo>
                  <a:pt x="39204" y="41020"/>
                </a:lnTo>
                <a:lnTo>
                  <a:pt x="45872" y="39471"/>
                </a:lnTo>
                <a:lnTo>
                  <a:pt x="50317" y="37655"/>
                </a:lnTo>
                <a:lnTo>
                  <a:pt x="62725" y="37655"/>
                </a:lnTo>
                <a:lnTo>
                  <a:pt x="62611" y="19862"/>
                </a:lnTo>
                <a:lnTo>
                  <a:pt x="62509" y="18084"/>
                </a:lnTo>
                <a:lnTo>
                  <a:pt x="62102" y="16001"/>
                </a:lnTo>
                <a:lnTo>
                  <a:pt x="61379" y="12636"/>
                </a:lnTo>
                <a:lnTo>
                  <a:pt x="60237" y="10147"/>
                </a:lnTo>
                <a:close/>
              </a:path>
              <a:path w="66675" h="75565">
                <a:moveTo>
                  <a:pt x="63458" y="65023"/>
                </a:moveTo>
                <a:lnTo>
                  <a:pt x="51346" y="65023"/>
                </a:lnTo>
                <a:lnTo>
                  <a:pt x="51701" y="68427"/>
                </a:lnTo>
                <a:lnTo>
                  <a:pt x="52527" y="71399"/>
                </a:lnTo>
                <a:lnTo>
                  <a:pt x="53784" y="73939"/>
                </a:lnTo>
                <a:lnTo>
                  <a:pt x="66586" y="73939"/>
                </a:lnTo>
                <a:lnTo>
                  <a:pt x="65049" y="71183"/>
                </a:lnTo>
                <a:lnTo>
                  <a:pt x="64020" y="68275"/>
                </a:lnTo>
                <a:lnTo>
                  <a:pt x="63458" y="65023"/>
                </a:lnTo>
                <a:close/>
              </a:path>
              <a:path w="66675" h="75565">
                <a:moveTo>
                  <a:pt x="62725" y="37655"/>
                </a:moveTo>
                <a:lnTo>
                  <a:pt x="50317" y="37655"/>
                </a:lnTo>
                <a:lnTo>
                  <a:pt x="50227" y="48107"/>
                </a:lnTo>
                <a:lnTo>
                  <a:pt x="49656" y="51638"/>
                </a:lnTo>
                <a:lnTo>
                  <a:pt x="46621" y="58000"/>
                </a:lnTo>
                <a:lnTo>
                  <a:pt x="43916" y="60807"/>
                </a:lnTo>
                <a:lnTo>
                  <a:pt x="36563" y="64935"/>
                </a:lnTo>
                <a:lnTo>
                  <a:pt x="32372" y="65976"/>
                </a:lnTo>
                <a:lnTo>
                  <a:pt x="50227" y="65976"/>
                </a:lnTo>
                <a:lnTo>
                  <a:pt x="51346" y="65023"/>
                </a:lnTo>
                <a:lnTo>
                  <a:pt x="63458" y="65023"/>
                </a:lnTo>
                <a:lnTo>
                  <a:pt x="62979" y="62255"/>
                </a:lnTo>
                <a:lnTo>
                  <a:pt x="62822" y="57810"/>
                </a:lnTo>
                <a:lnTo>
                  <a:pt x="62725" y="37655"/>
                </a:lnTo>
                <a:close/>
              </a:path>
              <a:path w="66675" h="75565">
                <a:moveTo>
                  <a:pt x="40906" y="0"/>
                </a:moveTo>
                <a:lnTo>
                  <a:pt x="28511" y="0"/>
                </a:lnTo>
                <a:lnTo>
                  <a:pt x="23050" y="850"/>
                </a:lnTo>
                <a:lnTo>
                  <a:pt x="2108" y="22263"/>
                </a:lnTo>
                <a:lnTo>
                  <a:pt x="14096" y="23901"/>
                </a:lnTo>
                <a:lnTo>
                  <a:pt x="15417" y="18770"/>
                </a:lnTo>
                <a:lnTo>
                  <a:pt x="17449" y="15189"/>
                </a:lnTo>
                <a:lnTo>
                  <a:pt x="22936" y="11150"/>
                </a:lnTo>
                <a:lnTo>
                  <a:pt x="27203" y="10147"/>
                </a:lnTo>
                <a:lnTo>
                  <a:pt x="60237" y="10147"/>
                </a:lnTo>
                <a:lnTo>
                  <a:pt x="60109" y="9867"/>
                </a:lnTo>
                <a:lnTo>
                  <a:pt x="56464" y="5460"/>
                </a:lnTo>
                <a:lnTo>
                  <a:pt x="53632" y="3632"/>
                </a:lnTo>
                <a:lnTo>
                  <a:pt x="45910" y="723"/>
                </a:lnTo>
                <a:lnTo>
                  <a:pt x="40906" y="0"/>
                </a:lnTo>
                <a:close/>
              </a:path>
            </a:pathLst>
          </a:custGeom>
          <a:solidFill>
            <a:srgbClr val="000000"/>
          </a:solidFill>
        </p:spPr>
        <p:txBody>
          <a:bodyPr wrap="square" lIns="0" tIns="0" rIns="0" bIns="0" rtlCol="0"/>
          <a:lstStyle/>
          <a:p>
            <a:endParaRPr/>
          </a:p>
        </p:txBody>
      </p:sp>
      <p:sp>
        <p:nvSpPr>
          <p:cNvPr id="244" name="object 244"/>
          <p:cNvSpPr/>
          <p:nvPr/>
        </p:nvSpPr>
        <p:spPr>
          <a:xfrm>
            <a:off x="8554679" y="1833421"/>
            <a:ext cx="87699" cy="72830"/>
          </a:xfrm>
          <a:custGeom>
            <a:avLst/>
            <a:gdLst/>
            <a:ahLst/>
            <a:cxnLst/>
            <a:rect l="l" t="t" r="r" b="b"/>
            <a:pathLst>
              <a:path w="62864" h="101600">
                <a:moveTo>
                  <a:pt x="34937" y="25882"/>
                </a:moveTo>
                <a:lnTo>
                  <a:pt x="24625" y="25882"/>
                </a:lnTo>
                <a:lnTo>
                  <a:pt x="19240" y="27444"/>
                </a:lnTo>
                <a:lnTo>
                  <a:pt x="9626" y="33705"/>
                </a:lnTo>
                <a:lnTo>
                  <a:pt x="6007" y="38201"/>
                </a:lnTo>
                <a:lnTo>
                  <a:pt x="1206" y="49961"/>
                </a:lnTo>
                <a:lnTo>
                  <a:pt x="0" y="56515"/>
                </a:lnTo>
                <a:lnTo>
                  <a:pt x="0" y="71132"/>
                </a:lnTo>
                <a:lnTo>
                  <a:pt x="25349" y="101460"/>
                </a:lnTo>
                <a:lnTo>
                  <a:pt x="40017" y="101460"/>
                </a:lnTo>
                <a:lnTo>
                  <a:pt x="46748" y="97866"/>
                </a:lnTo>
                <a:lnTo>
                  <a:pt x="50906" y="91376"/>
                </a:lnTo>
                <a:lnTo>
                  <a:pt x="26962" y="91376"/>
                </a:lnTo>
                <a:lnTo>
                  <a:pt x="22364" y="89077"/>
                </a:lnTo>
                <a:lnTo>
                  <a:pt x="14541" y="79908"/>
                </a:lnTo>
                <a:lnTo>
                  <a:pt x="12598" y="72986"/>
                </a:lnTo>
                <a:lnTo>
                  <a:pt x="12598" y="54152"/>
                </a:lnTo>
                <a:lnTo>
                  <a:pt x="14427" y="47142"/>
                </a:lnTo>
                <a:lnTo>
                  <a:pt x="21729" y="38239"/>
                </a:lnTo>
                <a:lnTo>
                  <a:pt x="26276" y="36017"/>
                </a:lnTo>
                <a:lnTo>
                  <a:pt x="62712" y="36017"/>
                </a:lnTo>
                <a:lnTo>
                  <a:pt x="62712" y="35814"/>
                </a:lnTo>
                <a:lnTo>
                  <a:pt x="50520" y="35814"/>
                </a:lnTo>
                <a:lnTo>
                  <a:pt x="48387" y="32867"/>
                </a:lnTo>
                <a:lnTo>
                  <a:pt x="45631" y="30467"/>
                </a:lnTo>
                <a:lnTo>
                  <a:pt x="38811" y="26797"/>
                </a:lnTo>
                <a:lnTo>
                  <a:pt x="34937" y="25882"/>
                </a:lnTo>
                <a:close/>
              </a:path>
              <a:path w="62864" h="101600">
                <a:moveTo>
                  <a:pt x="62712" y="90690"/>
                </a:moveTo>
                <a:lnTo>
                  <a:pt x="51346" y="90690"/>
                </a:lnTo>
                <a:lnTo>
                  <a:pt x="51346" y="99822"/>
                </a:lnTo>
                <a:lnTo>
                  <a:pt x="62712" y="99822"/>
                </a:lnTo>
                <a:lnTo>
                  <a:pt x="62712" y="90690"/>
                </a:lnTo>
                <a:close/>
              </a:path>
              <a:path w="62864" h="101600">
                <a:moveTo>
                  <a:pt x="62712" y="36017"/>
                </a:moveTo>
                <a:lnTo>
                  <a:pt x="37312" y="36017"/>
                </a:lnTo>
                <a:lnTo>
                  <a:pt x="42011" y="38341"/>
                </a:lnTo>
                <a:lnTo>
                  <a:pt x="49644" y="47586"/>
                </a:lnTo>
                <a:lnTo>
                  <a:pt x="51536" y="54864"/>
                </a:lnTo>
                <a:lnTo>
                  <a:pt x="51536" y="73736"/>
                </a:lnTo>
                <a:lnTo>
                  <a:pt x="49669" y="80416"/>
                </a:lnTo>
                <a:lnTo>
                  <a:pt x="42176" y="89192"/>
                </a:lnTo>
                <a:lnTo>
                  <a:pt x="37630" y="91376"/>
                </a:lnTo>
                <a:lnTo>
                  <a:pt x="50906" y="91376"/>
                </a:lnTo>
                <a:lnTo>
                  <a:pt x="51346" y="90690"/>
                </a:lnTo>
                <a:lnTo>
                  <a:pt x="62712" y="90690"/>
                </a:lnTo>
                <a:lnTo>
                  <a:pt x="62712" y="36017"/>
                </a:lnTo>
                <a:close/>
              </a:path>
              <a:path w="62864" h="101600">
                <a:moveTo>
                  <a:pt x="62712" y="0"/>
                </a:moveTo>
                <a:lnTo>
                  <a:pt x="50520" y="0"/>
                </a:lnTo>
                <a:lnTo>
                  <a:pt x="50520" y="35814"/>
                </a:lnTo>
                <a:lnTo>
                  <a:pt x="62712" y="35814"/>
                </a:lnTo>
                <a:lnTo>
                  <a:pt x="62712" y="0"/>
                </a:lnTo>
                <a:close/>
              </a:path>
            </a:pathLst>
          </a:custGeom>
          <a:solidFill>
            <a:srgbClr val="000000"/>
          </a:solidFill>
        </p:spPr>
        <p:txBody>
          <a:bodyPr wrap="square" lIns="0" tIns="0" rIns="0" bIns="0" rtlCol="0"/>
          <a:lstStyle/>
          <a:p>
            <a:endParaRPr/>
          </a:p>
        </p:txBody>
      </p:sp>
      <p:sp>
        <p:nvSpPr>
          <p:cNvPr id="245" name="object 245"/>
          <p:cNvSpPr/>
          <p:nvPr/>
        </p:nvSpPr>
        <p:spPr>
          <a:xfrm>
            <a:off x="715656" y="2729020"/>
            <a:ext cx="2548577" cy="173426"/>
          </a:xfrm>
          <a:custGeom>
            <a:avLst/>
            <a:gdLst/>
            <a:ahLst/>
            <a:cxnLst/>
            <a:rect l="l" t="t" r="r" b="b"/>
            <a:pathLst>
              <a:path w="1826895" h="241934">
                <a:moveTo>
                  <a:pt x="0" y="241566"/>
                </a:moveTo>
                <a:lnTo>
                  <a:pt x="1826514" y="241566"/>
                </a:lnTo>
                <a:lnTo>
                  <a:pt x="1826514" y="0"/>
                </a:lnTo>
                <a:lnTo>
                  <a:pt x="0" y="0"/>
                </a:lnTo>
                <a:lnTo>
                  <a:pt x="0" y="241566"/>
                </a:lnTo>
                <a:close/>
              </a:path>
            </a:pathLst>
          </a:custGeom>
          <a:solidFill>
            <a:srgbClr val="006464"/>
          </a:solidFill>
        </p:spPr>
        <p:txBody>
          <a:bodyPr wrap="square" lIns="0" tIns="0" rIns="0" bIns="0" rtlCol="0"/>
          <a:lstStyle/>
          <a:p>
            <a:endParaRPr/>
          </a:p>
        </p:txBody>
      </p:sp>
      <p:sp>
        <p:nvSpPr>
          <p:cNvPr id="246" name="object 246"/>
          <p:cNvSpPr/>
          <p:nvPr/>
        </p:nvSpPr>
        <p:spPr>
          <a:xfrm>
            <a:off x="816626" y="2748693"/>
            <a:ext cx="2345718" cy="140653"/>
          </a:xfrm>
          <a:custGeom>
            <a:avLst/>
            <a:gdLst/>
            <a:ahLst/>
            <a:cxnLst/>
            <a:rect l="l" t="t" r="r" b="b"/>
            <a:pathLst>
              <a:path w="1681480" h="196215">
                <a:moveTo>
                  <a:pt x="0" y="195833"/>
                </a:moveTo>
                <a:lnTo>
                  <a:pt x="1680972" y="195833"/>
                </a:lnTo>
                <a:lnTo>
                  <a:pt x="1680972" y="0"/>
                </a:lnTo>
                <a:lnTo>
                  <a:pt x="0" y="0"/>
                </a:lnTo>
                <a:lnTo>
                  <a:pt x="0" y="195833"/>
                </a:lnTo>
                <a:close/>
              </a:path>
            </a:pathLst>
          </a:custGeom>
          <a:solidFill>
            <a:srgbClr val="006464"/>
          </a:solidFill>
        </p:spPr>
        <p:txBody>
          <a:bodyPr wrap="square" lIns="0" tIns="0" rIns="0" bIns="0" rtlCol="0"/>
          <a:lstStyle/>
          <a:p>
            <a:endParaRPr/>
          </a:p>
        </p:txBody>
      </p:sp>
      <p:sp>
        <p:nvSpPr>
          <p:cNvPr id="247" name="object 247"/>
          <p:cNvSpPr/>
          <p:nvPr/>
        </p:nvSpPr>
        <p:spPr>
          <a:xfrm>
            <a:off x="831908" y="2785391"/>
            <a:ext cx="79726" cy="61450"/>
          </a:xfrm>
          <a:custGeom>
            <a:avLst/>
            <a:gdLst/>
            <a:ahLst/>
            <a:cxnLst/>
            <a:rect l="l" t="t" r="r" b="b"/>
            <a:pathLst>
              <a:path w="57150"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248" name="object 248"/>
          <p:cNvSpPr/>
          <p:nvPr/>
        </p:nvSpPr>
        <p:spPr>
          <a:xfrm>
            <a:off x="934695" y="2785391"/>
            <a:ext cx="70868" cy="61450"/>
          </a:xfrm>
          <a:custGeom>
            <a:avLst/>
            <a:gdLst/>
            <a:ahLst/>
            <a:cxnLst/>
            <a:rect l="l" t="t" r="r" b="b"/>
            <a:pathLst>
              <a:path w="50800" h="85725">
                <a:moveTo>
                  <a:pt x="11557" y="0"/>
                </a:moveTo>
                <a:lnTo>
                  <a:pt x="0" y="0"/>
                </a:lnTo>
                <a:lnTo>
                  <a:pt x="0" y="85204"/>
                </a:lnTo>
                <a:lnTo>
                  <a:pt x="50660" y="85204"/>
                </a:lnTo>
                <a:lnTo>
                  <a:pt x="50660" y="74371"/>
                </a:lnTo>
                <a:lnTo>
                  <a:pt x="11557" y="74371"/>
                </a:lnTo>
                <a:lnTo>
                  <a:pt x="11557" y="0"/>
                </a:lnTo>
                <a:close/>
              </a:path>
            </a:pathLst>
          </a:custGeom>
          <a:solidFill>
            <a:srgbClr val="FFFFFF"/>
          </a:solidFill>
        </p:spPr>
        <p:txBody>
          <a:bodyPr wrap="square" lIns="0" tIns="0" rIns="0" bIns="0" rtlCol="0"/>
          <a:lstStyle/>
          <a:p>
            <a:endParaRPr/>
          </a:p>
        </p:txBody>
      </p:sp>
      <p:sp>
        <p:nvSpPr>
          <p:cNvPr id="249" name="object 249"/>
          <p:cNvSpPr/>
          <p:nvPr/>
        </p:nvSpPr>
        <p:spPr>
          <a:xfrm>
            <a:off x="1022034" y="2785391"/>
            <a:ext cx="79726" cy="61450"/>
          </a:xfrm>
          <a:custGeom>
            <a:avLst/>
            <a:gdLst/>
            <a:ahLst/>
            <a:cxnLst/>
            <a:rect l="l" t="t" r="r" b="b"/>
            <a:pathLst>
              <a:path w="57150"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250" name="object 250"/>
          <p:cNvSpPr/>
          <p:nvPr/>
        </p:nvSpPr>
        <p:spPr>
          <a:xfrm>
            <a:off x="1117435" y="2783852"/>
            <a:ext cx="106301" cy="64181"/>
          </a:xfrm>
          <a:custGeom>
            <a:avLst/>
            <a:gdLst/>
            <a:ahLst/>
            <a:cxnLst/>
            <a:rect l="l" t="t" r="r" b="b"/>
            <a:pathLst>
              <a:path w="76200" h="89534">
                <a:moveTo>
                  <a:pt x="44399" y="0"/>
                </a:moveTo>
                <a:lnTo>
                  <a:pt x="26392" y="3384"/>
                </a:lnTo>
                <a:lnTo>
                  <a:pt x="12360" y="12814"/>
                </a:lnTo>
                <a:lnTo>
                  <a:pt x="3247" y="27206"/>
                </a:lnTo>
                <a:lnTo>
                  <a:pt x="0" y="45478"/>
                </a:lnTo>
                <a:lnTo>
                  <a:pt x="3036" y="61395"/>
                </a:lnTo>
                <a:lnTo>
                  <a:pt x="11747" y="75536"/>
                </a:lnTo>
                <a:lnTo>
                  <a:pt x="25535" y="85662"/>
                </a:lnTo>
                <a:lnTo>
                  <a:pt x="43802" y="89534"/>
                </a:lnTo>
                <a:lnTo>
                  <a:pt x="56709" y="87692"/>
                </a:lnTo>
                <a:lnTo>
                  <a:pt x="66287" y="83377"/>
                </a:lnTo>
                <a:lnTo>
                  <a:pt x="72321" y="78689"/>
                </a:lnTo>
                <a:lnTo>
                  <a:pt x="44043" y="78689"/>
                </a:lnTo>
                <a:lnTo>
                  <a:pt x="30699" y="76021"/>
                </a:lnTo>
                <a:lnTo>
                  <a:pt x="20707" y="68808"/>
                </a:lnTo>
                <a:lnTo>
                  <a:pt x="14439" y="58233"/>
                </a:lnTo>
                <a:lnTo>
                  <a:pt x="12268" y="45478"/>
                </a:lnTo>
                <a:lnTo>
                  <a:pt x="14541" y="31892"/>
                </a:lnTo>
                <a:lnTo>
                  <a:pt x="20978" y="20886"/>
                </a:lnTo>
                <a:lnTo>
                  <a:pt x="31004" y="13512"/>
                </a:lnTo>
                <a:lnTo>
                  <a:pt x="44043" y="10820"/>
                </a:lnTo>
                <a:lnTo>
                  <a:pt x="71788" y="10820"/>
                </a:lnTo>
                <a:lnTo>
                  <a:pt x="68262" y="7356"/>
                </a:lnTo>
                <a:lnTo>
                  <a:pt x="60950" y="3230"/>
                </a:lnTo>
                <a:lnTo>
                  <a:pt x="52823" y="797"/>
                </a:lnTo>
                <a:lnTo>
                  <a:pt x="44399" y="0"/>
                </a:lnTo>
                <a:close/>
              </a:path>
              <a:path w="76200" h="89534">
                <a:moveTo>
                  <a:pt x="66306" y="67271"/>
                </a:moveTo>
                <a:lnTo>
                  <a:pt x="61252" y="74358"/>
                </a:lnTo>
                <a:lnTo>
                  <a:pt x="53784" y="78689"/>
                </a:lnTo>
                <a:lnTo>
                  <a:pt x="72321" y="78689"/>
                </a:lnTo>
                <a:lnTo>
                  <a:pt x="72684" y="78406"/>
                </a:lnTo>
                <a:lnTo>
                  <a:pt x="76047" y="74599"/>
                </a:lnTo>
                <a:lnTo>
                  <a:pt x="66306" y="67271"/>
                </a:lnTo>
                <a:close/>
              </a:path>
              <a:path w="76200" h="89534">
                <a:moveTo>
                  <a:pt x="71788" y="10820"/>
                </a:moveTo>
                <a:lnTo>
                  <a:pt x="51866" y="10820"/>
                </a:lnTo>
                <a:lnTo>
                  <a:pt x="59804" y="14312"/>
                </a:lnTo>
                <a:lnTo>
                  <a:pt x="64617" y="20573"/>
                </a:lnTo>
                <a:lnTo>
                  <a:pt x="74244" y="13233"/>
                </a:lnTo>
                <a:lnTo>
                  <a:pt x="71788" y="10820"/>
                </a:lnTo>
                <a:close/>
              </a:path>
            </a:pathLst>
          </a:custGeom>
          <a:solidFill>
            <a:srgbClr val="FFFFFF"/>
          </a:solidFill>
        </p:spPr>
        <p:txBody>
          <a:bodyPr wrap="square" lIns="0" tIns="0" rIns="0" bIns="0" rtlCol="0"/>
          <a:lstStyle/>
          <a:p>
            <a:endParaRPr/>
          </a:p>
        </p:txBody>
      </p:sp>
      <p:sp>
        <p:nvSpPr>
          <p:cNvPr id="251" name="object 251"/>
          <p:cNvSpPr/>
          <p:nvPr/>
        </p:nvSpPr>
        <p:spPr>
          <a:xfrm>
            <a:off x="1229787" y="2785391"/>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252" name="object 252"/>
          <p:cNvSpPr/>
          <p:nvPr/>
        </p:nvSpPr>
        <p:spPr>
          <a:xfrm>
            <a:off x="1339790" y="2785391"/>
            <a:ext cx="85041" cy="61450"/>
          </a:xfrm>
          <a:custGeom>
            <a:avLst/>
            <a:gdLst/>
            <a:ahLst/>
            <a:cxnLst/>
            <a:rect l="l" t="t" r="r" b="b"/>
            <a:pathLst>
              <a:path w="60959" h="85725">
                <a:moveTo>
                  <a:pt x="29971" y="0"/>
                </a:moveTo>
                <a:lnTo>
                  <a:pt x="0" y="0"/>
                </a:lnTo>
                <a:lnTo>
                  <a:pt x="0" y="85204"/>
                </a:lnTo>
                <a:lnTo>
                  <a:pt x="11556" y="85204"/>
                </a:lnTo>
                <a:lnTo>
                  <a:pt x="11556" y="47663"/>
                </a:lnTo>
                <a:lnTo>
                  <a:pt x="37176" y="47663"/>
                </a:lnTo>
                <a:lnTo>
                  <a:pt x="36347" y="46329"/>
                </a:lnTo>
                <a:lnTo>
                  <a:pt x="45052" y="43725"/>
                </a:lnTo>
                <a:lnTo>
                  <a:pt x="51647" y="38596"/>
                </a:lnTo>
                <a:lnTo>
                  <a:pt x="52280" y="37553"/>
                </a:lnTo>
                <a:lnTo>
                  <a:pt x="11556" y="37553"/>
                </a:lnTo>
                <a:lnTo>
                  <a:pt x="11556" y="10109"/>
                </a:lnTo>
                <a:lnTo>
                  <a:pt x="53031" y="10109"/>
                </a:lnTo>
                <a:lnTo>
                  <a:pt x="51798" y="7897"/>
                </a:lnTo>
                <a:lnTo>
                  <a:pt x="43429" y="2217"/>
                </a:lnTo>
                <a:lnTo>
                  <a:pt x="29971" y="0"/>
                </a:lnTo>
                <a:close/>
              </a:path>
              <a:path w="60959" h="85725">
                <a:moveTo>
                  <a:pt x="37176" y="47663"/>
                </a:moveTo>
                <a:lnTo>
                  <a:pt x="24434" y="47663"/>
                </a:lnTo>
                <a:lnTo>
                  <a:pt x="46100" y="85204"/>
                </a:lnTo>
                <a:lnTo>
                  <a:pt x="60528" y="85204"/>
                </a:lnTo>
                <a:lnTo>
                  <a:pt x="37176" y="47663"/>
                </a:lnTo>
                <a:close/>
              </a:path>
              <a:path w="60959" h="85725">
                <a:moveTo>
                  <a:pt x="53031" y="10109"/>
                </a:moveTo>
                <a:lnTo>
                  <a:pt x="35864" y="10109"/>
                </a:lnTo>
                <a:lnTo>
                  <a:pt x="45008" y="12280"/>
                </a:lnTo>
                <a:lnTo>
                  <a:pt x="45008" y="35382"/>
                </a:lnTo>
                <a:lnTo>
                  <a:pt x="35864" y="37553"/>
                </a:lnTo>
                <a:lnTo>
                  <a:pt x="52280" y="37553"/>
                </a:lnTo>
                <a:lnTo>
                  <a:pt x="55828" y="31708"/>
                </a:lnTo>
                <a:lnTo>
                  <a:pt x="57289" y="23825"/>
                </a:lnTo>
                <a:lnTo>
                  <a:pt x="56084" y="15585"/>
                </a:lnTo>
                <a:lnTo>
                  <a:pt x="53031" y="10109"/>
                </a:lnTo>
                <a:close/>
              </a:path>
            </a:pathLst>
          </a:custGeom>
          <a:solidFill>
            <a:srgbClr val="FFFFFF"/>
          </a:solidFill>
        </p:spPr>
        <p:txBody>
          <a:bodyPr wrap="square" lIns="0" tIns="0" rIns="0" bIns="0" rtlCol="0"/>
          <a:lstStyle/>
          <a:p>
            <a:endParaRPr/>
          </a:p>
        </p:txBody>
      </p:sp>
      <p:sp>
        <p:nvSpPr>
          <p:cNvPr id="253" name="object 253"/>
          <p:cNvSpPr/>
          <p:nvPr/>
        </p:nvSpPr>
        <p:spPr>
          <a:xfrm>
            <a:off x="1435205" y="2783852"/>
            <a:ext cx="124018" cy="64181"/>
          </a:xfrm>
          <a:custGeom>
            <a:avLst/>
            <a:gdLst/>
            <a:ahLst/>
            <a:cxnLst/>
            <a:rect l="l" t="t" r="r" b="b"/>
            <a:pathLst>
              <a:path w="88900" h="89534">
                <a:moveTo>
                  <a:pt x="44399" y="0"/>
                </a:moveTo>
                <a:lnTo>
                  <a:pt x="26494" y="3438"/>
                </a:lnTo>
                <a:lnTo>
                  <a:pt x="12450" y="12900"/>
                </a:lnTo>
                <a:lnTo>
                  <a:pt x="3281" y="27099"/>
                </a:lnTo>
                <a:lnTo>
                  <a:pt x="0" y="44754"/>
                </a:lnTo>
                <a:lnTo>
                  <a:pt x="3281" y="62411"/>
                </a:lnTo>
                <a:lnTo>
                  <a:pt x="12450" y="76615"/>
                </a:lnTo>
                <a:lnTo>
                  <a:pt x="26494" y="86081"/>
                </a:lnTo>
                <a:lnTo>
                  <a:pt x="44399" y="89522"/>
                </a:lnTo>
                <a:lnTo>
                  <a:pt x="62306" y="86081"/>
                </a:lnTo>
                <a:lnTo>
                  <a:pt x="73276" y="78689"/>
                </a:lnTo>
                <a:lnTo>
                  <a:pt x="44399" y="78689"/>
                </a:lnTo>
                <a:lnTo>
                  <a:pt x="31154" y="76010"/>
                </a:lnTo>
                <a:lnTo>
                  <a:pt x="21023" y="68718"/>
                </a:lnTo>
                <a:lnTo>
                  <a:pt x="14547" y="57927"/>
                </a:lnTo>
                <a:lnTo>
                  <a:pt x="12268" y="44754"/>
                </a:lnTo>
                <a:lnTo>
                  <a:pt x="14547" y="31581"/>
                </a:lnTo>
                <a:lnTo>
                  <a:pt x="21023" y="20791"/>
                </a:lnTo>
                <a:lnTo>
                  <a:pt x="31154" y="13499"/>
                </a:lnTo>
                <a:lnTo>
                  <a:pt x="44399" y="10820"/>
                </a:lnTo>
                <a:lnTo>
                  <a:pt x="73266" y="10820"/>
                </a:lnTo>
                <a:lnTo>
                  <a:pt x="62306" y="3438"/>
                </a:lnTo>
                <a:lnTo>
                  <a:pt x="44399" y="0"/>
                </a:lnTo>
                <a:close/>
              </a:path>
              <a:path w="88900" h="89534">
                <a:moveTo>
                  <a:pt x="73266" y="10820"/>
                </a:moveTo>
                <a:lnTo>
                  <a:pt x="44399" y="10820"/>
                </a:lnTo>
                <a:lnTo>
                  <a:pt x="57643" y="13499"/>
                </a:lnTo>
                <a:lnTo>
                  <a:pt x="67775" y="20791"/>
                </a:lnTo>
                <a:lnTo>
                  <a:pt x="74251" y="31581"/>
                </a:lnTo>
                <a:lnTo>
                  <a:pt x="76530" y="44754"/>
                </a:lnTo>
                <a:lnTo>
                  <a:pt x="74251" y="57927"/>
                </a:lnTo>
                <a:lnTo>
                  <a:pt x="67775" y="68718"/>
                </a:lnTo>
                <a:lnTo>
                  <a:pt x="57643" y="76010"/>
                </a:lnTo>
                <a:lnTo>
                  <a:pt x="44399" y="78689"/>
                </a:lnTo>
                <a:lnTo>
                  <a:pt x="73276" y="78689"/>
                </a:lnTo>
                <a:lnTo>
                  <a:pt x="76353" y="76615"/>
                </a:lnTo>
                <a:lnTo>
                  <a:pt x="85527" y="62411"/>
                </a:lnTo>
                <a:lnTo>
                  <a:pt x="88811" y="44754"/>
                </a:lnTo>
                <a:lnTo>
                  <a:pt x="85527" y="27099"/>
                </a:lnTo>
                <a:lnTo>
                  <a:pt x="76353" y="12900"/>
                </a:lnTo>
                <a:lnTo>
                  <a:pt x="73266" y="10820"/>
                </a:lnTo>
                <a:close/>
              </a:path>
            </a:pathLst>
          </a:custGeom>
          <a:solidFill>
            <a:srgbClr val="FFFFFF"/>
          </a:solidFill>
        </p:spPr>
        <p:txBody>
          <a:bodyPr wrap="square" lIns="0" tIns="0" rIns="0" bIns="0" rtlCol="0"/>
          <a:lstStyle/>
          <a:p>
            <a:endParaRPr/>
          </a:p>
        </p:txBody>
      </p:sp>
      <p:sp>
        <p:nvSpPr>
          <p:cNvPr id="254" name="object 254"/>
          <p:cNvSpPr/>
          <p:nvPr/>
        </p:nvSpPr>
        <p:spPr>
          <a:xfrm>
            <a:off x="1581987" y="2785391"/>
            <a:ext cx="103644" cy="61450"/>
          </a:xfrm>
          <a:custGeom>
            <a:avLst/>
            <a:gdLst/>
            <a:ahLst/>
            <a:cxnLst/>
            <a:rect l="l" t="t" r="r" b="b"/>
            <a:pathLst>
              <a:path w="74294" h="85725">
                <a:moveTo>
                  <a:pt x="15163" y="0"/>
                </a:moveTo>
                <a:lnTo>
                  <a:pt x="0" y="0"/>
                </a:lnTo>
                <a:lnTo>
                  <a:pt x="0" y="85204"/>
                </a:lnTo>
                <a:lnTo>
                  <a:pt x="11557" y="85204"/>
                </a:lnTo>
                <a:lnTo>
                  <a:pt x="11557" y="15163"/>
                </a:lnTo>
                <a:lnTo>
                  <a:pt x="25326" y="15163"/>
                </a:lnTo>
                <a:lnTo>
                  <a:pt x="15163" y="0"/>
                </a:lnTo>
                <a:close/>
              </a:path>
              <a:path w="74294" h="85725">
                <a:moveTo>
                  <a:pt x="25326" y="15163"/>
                </a:moveTo>
                <a:lnTo>
                  <a:pt x="11798" y="15163"/>
                </a:lnTo>
                <a:lnTo>
                  <a:pt x="59207" y="85204"/>
                </a:lnTo>
                <a:lnTo>
                  <a:pt x="73888" y="85204"/>
                </a:lnTo>
                <a:lnTo>
                  <a:pt x="73888" y="70040"/>
                </a:lnTo>
                <a:lnTo>
                  <a:pt x="62102" y="70040"/>
                </a:lnTo>
                <a:lnTo>
                  <a:pt x="25326" y="15163"/>
                </a:lnTo>
                <a:close/>
              </a:path>
              <a:path w="74294" h="85725">
                <a:moveTo>
                  <a:pt x="73888" y="0"/>
                </a:moveTo>
                <a:lnTo>
                  <a:pt x="62331" y="0"/>
                </a:lnTo>
                <a:lnTo>
                  <a:pt x="62331" y="70040"/>
                </a:lnTo>
                <a:lnTo>
                  <a:pt x="73888" y="70040"/>
                </a:lnTo>
                <a:lnTo>
                  <a:pt x="73888" y="0"/>
                </a:lnTo>
                <a:close/>
              </a:path>
            </a:pathLst>
          </a:custGeom>
          <a:solidFill>
            <a:srgbClr val="FFFFFF"/>
          </a:solidFill>
        </p:spPr>
        <p:txBody>
          <a:bodyPr wrap="square" lIns="0" tIns="0" rIns="0" bIns="0" rtlCol="0"/>
          <a:lstStyle/>
          <a:p>
            <a:endParaRPr/>
          </a:p>
        </p:txBody>
      </p:sp>
      <p:sp>
        <p:nvSpPr>
          <p:cNvPr id="255" name="object 255"/>
          <p:cNvSpPr/>
          <p:nvPr/>
        </p:nvSpPr>
        <p:spPr>
          <a:xfrm>
            <a:off x="1723908" y="2785391"/>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256" name="object 256"/>
          <p:cNvSpPr/>
          <p:nvPr/>
        </p:nvSpPr>
        <p:spPr>
          <a:xfrm>
            <a:off x="1755337" y="2783852"/>
            <a:ext cx="106301" cy="64181"/>
          </a:xfrm>
          <a:custGeom>
            <a:avLst/>
            <a:gdLst/>
            <a:ahLst/>
            <a:cxnLst/>
            <a:rect l="l" t="t" r="r" b="b"/>
            <a:pathLst>
              <a:path w="76200" h="89534">
                <a:moveTo>
                  <a:pt x="44399" y="0"/>
                </a:moveTo>
                <a:lnTo>
                  <a:pt x="26392" y="3384"/>
                </a:lnTo>
                <a:lnTo>
                  <a:pt x="12360" y="12814"/>
                </a:lnTo>
                <a:lnTo>
                  <a:pt x="3247" y="27206"/>
                </a:lnTo>
                <a:lnTo>
                  <a:pt x="0" y="45478"/>
                </a:lnTo>
                <a:lnTo>
                  <a:pt x="3036" y="61395"/>
                </a:lnTo>
                <a:lnTo>
                  <a:pt x="11747" y="75536"/>
                </a:lnTo>
                <a:lnTo>
                  <a:pt x="25535" y="85662"/>
                </a:lnTo>
                <a:lnTo>
                  <a:pt x="43802" y="89534"/>
                </a:lnTo>
                <a:lnTo>
                  <a:pt x="56709" y="87692"/>
                </a:lnTo>
                <a:lnTo>
                  <a:pt x="66287" y="83377"/>
                </a:lnTo>
                <a:lnTo>
                  <a:pt x="72321" y="78689"/>
                </a:lnTo>
                <a:lnTo>
                  <a:pt x="44043" y="78689"/>
                </a:lnTo>
                <a:lnTo>
                  <a:pt x="30699" y="76021"/>
                </a:lnTo>
                <a:lnTo>
                  <a:pt x="20707" y="68808"/>
                </a:lnTo>
                <a:lnTo>
                  <a:pt x="14439" y="58233"/>
                </a:lnTo>
                <a:lnTo>
                  <a:pt x="12268" y="45478"/>
                </a:lnTo>
                <a:lnTo>
                  <a:pt x="14541" y="31892"/>
                </a:lnTo>
                <a:lnTo>
                  <a:pt x="20978" y="20886"/>
                </a:lnTo>
                <a:lnTo>
                  <a:pt x="31004" y="13512"/>
                </a:lnTo>
                <a:lnTo>
                  <a:pt x="44043" y="10820"/>
                </a:lnTo>
                <a:lnTo>
                  <a:pt x="71788" y="10820"/>
                </a:lnTo>
                <a:lnTo>
                  <a:pt x="68262" y="7356"/>
                </a:lnTo>
                <a:lnTo>
                  <a:pt x="60950" y="3230"/>
                </a:lnTo>
                <a:lnTo>
                  <a:pt x="52823" y="797"/>
                </a:lnTo>
                <a:lnTo>
                  <a:pt x="44399" y="0"/>
                </a:lnTo>
                <a:close/>
              </a:path>
              <a:path w="76200" h="89534">
                <a:moveTo>
                  <a:pt x="66306" y="67271"/>
                </a:moveTo>
                <a:lnTo>
                  <a:pt x="61252" y="74358"/>
                </a:lnTo>
                <a:lnTo>
                  <a:pt x="53784" y="78689"/>
                </a:lnTo>
                <a:lnTo>
                  <a:pt x="72321" y="78689"/>
                </a:lnTo>
                <a:lnTo>
                  <a:pt x="72684" y="78406"/>
                </a:lnTo>
                <a:lnTo>
                  <a:pt x="76047" y="74599"/>
                </a:lnTo>
                <a:lnTo>
                  <a:pt x="66306" y="67271"/>
                </a:lnTo>
                <a:close/>
              </a:path>
              <a:path w="76200" h="89534">
                <a:moveTo>
                  <a:pt x="71788" y="10820"/>
                </a:moveTo>
                <a:lnTo>
                  <a:pt x="51866" y="10820"/>
                </a:lnTo>
                <a:lnTo>
                  <a:pt x="59804" y="14312"/>
                </a:lnTo>
                <a:lnTo>
                  <a:pt x="64617" y="20573"/>
                </a:lnTo>
                <a:lnTo>
                  <a:pt x="74244" y="13233"/>
                </a:lnTo>
                <a:lnTo>
                  <a:pt x="71788" y="10820"/>
                </a:lnTo>
                <a:close/>
              </a:path>
            </a:pathLst>
          </a:custGeom>
          <a:solidFill>
            <a:srgbClr val="FFFFFF"/>
          </a:solidFill>
        </p:spPr>
        <p:txBody>
          <a:bodyPr wrap="square" lIns="0" tIns="0" rIns="0" bIns="0" rtlCol="0"/>
          <a:lstStyle/>
          <a:p>
            <a:endParaRPr/>
          </a:p>
        </p:txBody>
      </p:sp>
      <p:sp>
        <p:nvSpPr>
          <p:cNvPr id="257" name="object 257"/>
          <p:cNvSpPr/>
          <p:nvPr/>
        </p:nvSpPr>
        <p:spPr>
          <a:xfrm>
            <a:off x="1920424" y="2783852"/>
            <a:ext cx="106301" cy="64181"/>
          </a:xfrm>
          <a:custGeom>
            <a:avLst/>
            <a:gdLst/>
            <a:ahLst/>
            <a:cxnLst/>
            <a:rect l="l" t="t" r="r" b="b"/>
            <a:pathLst>
              <a:path w="76200" h="89534">
                <a:moveTo>
                  <a:pt x="44399" y="0"/>
                </a:moveTo>
                <a:lnTo>
                  <a:pt x="26392" y="3384"/>
                </a:lnTo>
                <a:lnTo>
                  <a:pt x="12360" y="12814"/>
                </a:lnTo>
                <a:lnTo>
                  <a:pt x="3247" y="27206"/>
                </a:lnTo>
                <a:lnTo>
                  <a:pt x="0" y="45478"/>
                </a:lnTo>
                <a:lnTo>
                  <a:pt x="3036" y="61395"/>
                </a:lnTo>
                <a:lnTo>
                  <a:pt x="11747" y="75536"/>
                </a:lnTo>
                <a:lnTo>
                  <a:pt x="25535" y="85662"/>
                </a:lnTo>
                <a:lnTo>
                  <a:pt x="43802" y="89534"/>
                </a:lnTo>
                <a:lnTo>
                  <a:pt x="56709" y="87692"/>
                </a:lnTo>
                <a:lnTo>
                  <a:pt x="66287" y="83377"/>
                </a:lnTo>
                <a:lnTo>
                  <a:pt x="72321" y="78689"/>
                </a:lnTo>
                <a:lnTo>
                  <a:pt x="44043" y="78689"/>
                </a:lnTo>
                <a:lnTo>
                  <a:pt x="30699" y="76021"/>
                </a:lnTo>
                <a:lnTo>
                  <a:pt x="20707" y="68808"/>
                </a:lnTo>
                <a:lnTo>
                  <a:pt x="14439" y="58233"/>
                </a:lnTo>
                <a:lnTo>
                  <a:pt x="12268" y="45478"/>
                </a:lnTo>
                <a:lnTo>
                  <a:pt x="14541" y="31892"/>
                </a:lnTo>
                <a:lnTo>
                  <a:pt x="20978" y="20886"/>
                </a:lnTo>
                <a:lnTo>
                  <a:pt x="31004" y="13512"/>
                </a:lnTo>
                <a:lnTo>
                  <a:pt x="44043" y="10820"/>
                </a:lnTo>
                <a:lnTo>
                  <a:pt x="71788" y="10820"/>
                </a:lnTo>
                <a:lnTo>
                  <a:pt x="68262" y="7356"/>
                </a:lnTo>
                <a:lnTo>
                  <a:pt x="60950" y="3230"/>
                </a:lnTo>
                <a:lnTo>
                  <a:pt x="52823" y="797"/>
                </a:lnTo>
                <a:lnTo>
                  <a:pt x="44399" y="0"/>
                </a:lnTo>
                <a:close/>
              </a:path>
              <a:path w="76200" h="89534">
                <a:moveTo>
                  <a:pt x="66306" y="67271"/>
                </a:moveTo>
                <a:lnTo>
                  <a:pt x="61252" y="74358"/>
                </a:lnTo>
                <a:lnTo>
                  <a:pt x="53784" y="78689"/>
                </a:lnTo>
                <a:lnTo>
                  <a:pt x="72321" y="78689"/>
                </a:lnTo>
                <a:lnTo>
                  <a:pt x="72684" y="78406"/>
                </a:lnTo>
                <a:lnTo>
                  <a:pt x="76047" y="74599"/>
                </a:lnTo>
                <a:lnTo>
                  <a:pt x="66306" y="67271"/>
                </a:lnTo>
                <a:close/>
              </a:path>
              <a:path w="76200" h="89534">
                <a:moveTo>
                  <a:pt x="71788" y="10820"/>
                </a:moveTo>
                <a:lnTo>
                  <a:pt x="51866" y="10820"/>
                </a:lnTo>
                <a:lnTo>
                  <a:pt x="59804" y="14312"/>
                </a:lnTo>
                <a:lnTo>
                  <a:pt x="64617" y="20573"/>
                </a:lnTo>
                <a:lnTo>
                  <a:pt x="74244" y="13233"/>
                </a:lnTo>
                <a:lnTo>
                  <a:pt x="71788" y="10820"/>
                </a:lnTo>
                <a:close/>
              </a:path>
            </a:pathLst>
          </a:custGeom>
          <a:solidFill>
            <a:srgbClr val="FFFFFF"/>
          </a:solidFill>
        </p:spPr>
        <p:txBody>
          <a:bodyPr wrap="square" lIns="0" tIns="0" rIns="0" bIns="0" rtlCol="0"/>
          <a:lstStyle/>
          <a:p>
            <a:endParaRPr/>
          </a:p>
        </p:txBody>
      </p:sp>
      <p:sp>
        <p:nvSpPr>
          <p:cNvPr id="258" name="object 258"/>
          <p:cNvSpPr/>
          <p:nvPr/>
        </p:nvSpPr>
        <p:spPr>
          <a:xfrm>
            <a:off x="2054274" y="2785391"/>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259" name="object 259"/>
          <p:cNvSpPr/>
          <p:nvPr/>
        </p:nvSpPr>
        <p:spPr>
          <a:xfrm>
            <a:off x="2085688" y="2783842"/>
            <a:ext cx="108959" cy="64181"/>
          </a:xfrm>
          <a:custGeom>
            <a:avLst/>
            <a:gdLst/>
            <a:ahLst/>
            <a:cxnLst/>
            <a:rect l="l" t="t" r="r" b="b"/>
            <a:pathLst>
              <a:path w="78105" h="89534">
                <a:moveTo>
                  <a:pt x="44411" y="0"/>
                </a:moveTo>
                <a:lnTo>
                  <a:pt x="26505" y="3438"/>
                </a:lnTo>
                <a:lnTo>
                  <a:pt x="12457" y="12900"/>
                </a:lnTo>
                <a:lnTo>
                  <a:pt x="3283" y="27099"/>
                </a:lnTo>
                <a:lnTo>
                  <a:pt x="0" y="44754"/>
                </a:lnTo>
                <a:lnTo>
                  <a:pt x="3066" y="61958"/>
                </a:lnTo>
                <a:lnTo>
                  <a:pt x="11977" y="76217"/>
                </a:lnTo>
                <a:lnTo>
                  <a:pt x="26301" y="85940"/>
                </a:lnTo>
                <a:lnTo>
                  <a:pt x="45605" y="89535"/>
                </a:lnTo>
                <a:lnTo>
                  <a:pt x="53844" y="89021"/>
                </a:lnTo>
                <a:lnTo>
                  <a:pt x="62501" y="87514"/>
                </a:lnTo>
                <a:lnTo>
                  <a:pt x="70774" y="85061"/>
                </a:lnTo>
                <a:lnTo>
                  <a:pt x="77863" y="81711"/>
                </a:lnTo>
                <a:lnTo>
                  <a:pt x="77863" y="78689"/>
                </a:lnTo>
                <a:lnTo>
                  <a:pt x="45364" y="78689"/>
                </a:lnTo>
                <a:lnTo>
                  <a:pt x="32276" y="76096"/>
                </a:lnTo>
                <a:lnTo>
                  <a:pt x="21783" y="68946"/>
                </a:lnTo>
                <a:lnTo>
                  <a:pt x="14810" y="58184"/>
                </a:lnTo>
                <a:lnTo>
                  <a:pt x="12280" y="44754"/>
                </a:lnTo>
                <a:lnTo>
                  <a:pt x="14559" y="31589"/>
                </a:lnTo>
                <a:lnTo>
                  <a:pt x="21035" y="20802"/>
                </a:lnTo>
                <a:lnTo>
                  <a:pt x="31167" y="13511"/>
                </a:lnTo>
                <a:lnTo>
                  <a:pt x="44411" y="10833"/>
                </a:lnTo>
                <a:lnTo>
                  <a:pt x="75899" y="10833"/>
                </a:lnTo>
                <a:lnTo>
                  <a:pt x="70620" y="6440"/>
                </a:lnTo>
                <a:lnTo>
                  <a:pt x="63679" y="2959"/>
                </a:lnTo>
                <a:lnTo>
                  <a:pt x="55045" y="763"/>
                </a:lnTo>
                <a:lnTo>
                  <a:pt x="44411" y="0"/>
                </a:lnTo>
                <a:close/>
              </a:path>
              <a:path w="78105" h="89534">
                <a:moveTo>
                  <a:pt x="77863" y="39712"/>
                </a:moveTo>
                <a:lnTo>
                  <a:pt x="47421" y="39712"/>
                </a:lnTo>
                <a:lnTo>
                  <a:pt x="47421" y="50546"/>
                </a:lnTo>
                <a:lnTo>
                  <a:pt x="66306" y="50546"/>
                </a:lnTo>
                <a:lnTo>
                  <a:pt x="66306" y="74244"/>
                </a:lnTo>
                <a:lnTo>
                  <a:pt x="61137" y="77127"/>
                </a:lnTo>
                <a:lnTo>
                  <a:pt x="53428" y="78689"/>
                </a:lnTo>
                <a:lnTo>
                  <a:pt x="77863" y="78689"/>
                </a:lnTo>
                <a:lnTo>
                  <a:pt x="77863" y="39712"/>
                </a:lnTo>
                <a:close/>
              </a:path>
              <a:path w="78105" h="89534">
                <a:moveTo>
                  <a:pt x="75899" y="10833"/>
                </a:moveTo>
                <a:lnTo>
                  <a:pt x="52959" y="10833"/>
                </a:lnTo>
                <a:lnTo>
                  <a:pt x="61010" y="13106"/>
                </a:lnTo>
                <a:lnTo>
                  <a:pt x="67995" y="19862"/>
                </a:lnTo>
                <a:lnTo>
                  <a:pt x="76174" y="11061"/>
                </a:lnTo>
                <a:lnTo>
                  <a:pt x="75899" y="10833"/>
                </a:lnTo>
                <a:close/>
              </a:path>
            </a:pathLst>
          </a:custGeom>
          <a:solidFill>
            <a:srgbClr val="FFFFFF"/>
          </a:solidFill>
        </p:spPr>
        <p:txBody>
          <a:bodyPr wrap="square" lIns="0" tIns="0" rIns="0" bIns="0" rtlCol="0"/>
          <a:lstStyle/>
          <a:p>
            <a:endParaRPr/>
          </a:p>
        </p:txBody>
      </p:sp>
      <p:sp>
        <p:nvSpPr>
          <p:cNvPr id="260" name="object 260"/>
          <p:cNvSpPr/>
          <p:nvPr/>
        </p:nvSpPr>
        <p:spPr>
          <a:xfrm>
            <a:off x="2208802" y="2785391"/>
            <a:ext cx="118703" cy="61450"/>
          </a:xfrm>
          <a:custGeom>
            <a:avLst/>
            <a:gdLst/>
            <a:ahLst/>
            <a:cxnLst/>
            <a:rect l="l" t="t" r="r" b="b"/>
            <a:pathLst>
              <a:path w="85089" h="85725">
                <a:moveTo>
                  <a:pt x="48005" y="0"/>
                </a:moveTo>
                <a:lnTo>
                  <a:pt x="37541" y="0"/>
                </a:lnTo>
                <a:lnTo>
                  <a:pt x="0" y="85204"/>
                </a:lnTo>
                <a:lnTo>
                  <a:pt x="13474" y="85204"/>
                </a:lnTo>
                <a:lnTo>
                  <a:pt x="21894" y="64147"/>
                </a:lnTo>
                <a:lnTo>
                  <a:pt x="75466" y="64147"/>
                </a:lnTo>
                <a:lnTo>
                  <a:pt x="71138" y="54038"/>
                </a:lnTo>
                <a:lnTo>
                  <a:pt x="25984" y="54038"/>
                </a:lnTo>
                <a:lnTo>
                  <a:pt x="42113" y="14922"/>
                </a:lnTo>
                <a:lnTo>
                  <a:pt x="54394" y="14922"/>
                </a:lnTo>
                <a:lnTo>
                  <a:pt x="48005" y="0"/>
                </a:lnTo>
                <a:close/>
              </a:path>
              <a:path w="85089" h="85725">
                <a:moveTo>
                  <a:pt x="75466" y="64147"/>
                </a:moveTo>
                <a:lnTo>
                  <a:pt x="62458" y="64147"/>
                </a:lnTo>
                <a:lnTo>
                  <a:pt x="70992" y="85204"/>
                </a:lnTo>
                <a:lnTo>
                  <a:pt x="84480" y="85204"/>
                </a:lnTo>
                <a:lnTo>
                  <a:pt x="75466" y="64147"/>
                </a:lnTo>
                <a:close/>
              </a:path>
              <a:path w="85089" h="85725">
                <a:moveTo>
                  <a:pt x="54394" y="14922"/>
                </a:moveTo>
                <a:lnTo>
                  <a:pt x="42354" y="14922"/>
                </a:lnTo>
                <a:lnTo>
                  <a:pt x="58242" y="54038"/>
                </a:lnTo>
                <a:lnTo>
                  <a:pt x="71138" y="54038"/>
                </a:lnTo>
                <a:lnTo>
                  <a:pt x="54394" y="14922"/>
                </a:lnTo>
                <a:close/>
              </a:path>
            </a:pathLst>
          </a:custGeom>
          <a:solidFill>
            <a:srgbClr val="FFFFFF"/>
          </a:solidFill>
        </p:spPr>
        <p:txBody>
          <a:bodyPr wrap="square" lIns="0" tIns="0" rIns="0" bIns="0" rtlCol="0"/>
          <a:lstStyle/>
          <a:p>
            <a:endParaRPr/>
          </a:p>
        </p:txBody>
      </p:sp>
      <p:sp>
        <p:nvSpPr>
          <p:cNvPr id="261" name="object 261"/>
          <p:cNvSpPr/>
          <p:nvPr/>
        </p:nvSpPr>
        <p:spPr>
          <a:xfrm>
            <a:off x="2342316" y="2785391"/>
            <a:ext cx="85041" cy="61450"/>
          </a:xfrm>
          <a:custGeom>
            <a:avLst/>
            <a:gdLst/>
            <a:ahLst/>
            <a:cxnLst/>
            <a:rect l="l" t="t" r="r" b="b"/>
            <a:pathLst>
              <a:path w="60960" h="85725">
                <a:moveTo>
                  <a:pt x="29971" y="0"/>
                </a:moveTo>
                <a:lnTo>
                  <a:pt x="0" y="0"/>
                </a:lnTo>
                <a:lnTo>
                  <a:pt x="0" y="85204"/>
                </a:lnTo>
                <a:lnTo>
                  <a:pt x="11556" y="85204"/>
                </a:lnTo>
                <a:lnTo>
                  <a:pt x="11556" y="47663"/>
                </a:lnTo>
                <a:lnTo>
                  <a:pt x="37176" y="47663"/>
                </a:lnTo>
                <a:lnTo>
                  <a:pt x="36347" y="46329"/>
                </a:lnTo>
                <a:lnTo>
                  <a:pt x="45052" y="43725"/>
                </a:lnTo>
                <a:lnTo>
                  <a:pt x="51647" y="38596"/>
                </a:lnTo>
                <a:lnTo>
                  <a:pt x="52280" y="37553"/>
                </a:lnTo>
                <a:lnTo>
                  <a:pt x="11556" y="37553"/>
                </a:lnTo>
                <a:lnTo>
                  <a:pt x="11556" y="10109"/>
                </a:lnTo>
                <a:lnTo>
                  <a:pt x="53031" y="10109"/>
                </a:lnTo>
                <a:lnTo>
                  <a:pt x="51798" y="7897"/>
                </a:lnTo>
                <a:lnTo>
                  <a:pt x="43429" y="2217"/>
                </a:lnTo>
                <a:lnTo>
                  <a:pt x="29971" y="0"/>
                </a:lnTo>
                <a:close/>
              </a:path>
              <a:path w="60960" h="85725">
                <a:moveTo>
                  <a:pt x="37176" y="47663"/>
                </a:moveTo>
                <a:lnTo>
                  <a:pt x="24434" y="47663"/>
                </a:lnTo>
                <a:lnTo>
                  <a:pt x="46100" y="85204"/>
                </a:lnTo>
                <a:lnTo>
                  <a:pt x="60528" y="85204"/>
                </a:lnTo>
                <a:lnTo>
                  <a:pt x="37176" y="47663"/>
                </a:lnTo>
                <a:close/>
              </a:path>
              <a:path w="60960" h="85725">
                <a:moveTo>
                  <a:pt x="53031" y="10109"/>
                </a:moveTo>
                <a:lnTo>
                  <a:pt x="35864" y="10109"/>
                </a:lnTo>
                <a:lnTo>
                  <a:pt x="45008" y="12280"/>
                </a:lnTo>
                <a:lnTo>
                  <a:pt x="45008" y="35382"/>
                </a:lnTo>
                <a:lnTo>
                  <a:pt x="35864" y="37553"/>
                </a:lnTo>
                <a:lnTo>
                  <a:pt x="52280" y="37553"/>
                </a:lnTo>
                <a:lnTo>
                  <a:pt x="55828" y="31708"/>
                </a:lnTo>
                <a:lnTo>
                  <a:pt x="57289" y="23825"/>
                </a:lnTo>
                <a:lnTo>
                  <a:pt x="56084" y="15585"/>
                </a:lnTo>
                <a:lnTo>
                  <a:pt x="53031" y="10109"/>
                </a:lnTo>
                <a:close/>
              </a:path>
            </a:pathLst>
          </a:custGeom>
          <a:solidFill>
            <a:srgbClr val="FFFFFF"/>
          </a:solidFill>
        </p:spPr>
        <p:txBody>
          <a:bodyPr wrap="square" lIns="0" tIns="0" rIns="0" bIns="0" rtlCol="0"/>
          <a:lstStyle/>
          <a:p>
            <a:endParaRPr/>
          </a:p>
        </p:txBody>
      </p:sp>
      <p:sp>
        <p:nvSpPr>
          <p:cNvPr id="262" name="object 262"/>
          <p:cNvSpPr/>
          <p:nvPr/>
        </p:nvSpPr>
        <p:spPr>
          <a:xfrm>
            <a:off x="2445110" y="2785391"/>
            <a:ext cx="80612" cy="61450"/>
          </a:xfrm>
          <a:custGeom>
            <a:avLst/>
            <a:gdLst/>
            <a:ahLst/>
            <a:cxnLst/>
            <a:rect l="l" t="t" r="r" b="b"/>
            <a:pathLst>
              <a:path w="57785"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263" name="object 263"/>
          <p:cNvSpPr/>
          <p:nvPr/>
        </p:nvSpPr>
        <p:spPr>
          <a:xfrm>
            <a:off x="2534457" y="2785391"/>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264" name="object 264"/>
          <p:cNvSpPr/>
          <p:nvPr/>
        </p:nvSpPr>
        <p:spPr>
          <a:xfrm>
            <a:off x="2631031" y="2785391"/>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265" name="object 265"/>
          <p:cNvSpPr/>
          <p:nvPr/>
        </p:nvSpPr>
        <p:spPr>
          <a:xfrm>
            <a:off x="2741036" y="2785391"/>
            <a:ext cx="80612" cy="61450"/>
          </a:xfrm>
          <a:custGeom>
            <a:avLst/>
            <a:gdLst/>
            <a:ahLst/>
            <a:cxnLst/>
            <a:rect l="l" t="t" r="r" b="b"/>
            <a:pathLst>
              <a:path w="57785"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266" name="object 266"/>
          <p:cNvSpPr/>
          <p:nvPr/>
        </p:nvSpPr>
        <p:spPr>
          <a:xfrm>
            <a:off x="3263685" y="2729020"/>
            <a:ext cx="772457" cy="173426"/>
          </a:xfrm>
          <a:custGeom>
            <a:avLst/>
            <a:gdLst/>
            <a:ahLst/>
            <a:cxnLst/>
            <a:rect l="l" t="t" r="r" b="b"/>
            <a:pathLst>
              <a:path w="553719" h="241934">
                <a:moveTo>
                  <a:pt x="0" y="241566"/>
                </a:moveTo>
                <a:lnTo>
                  <a:pt x="553212" y="241566"/>
                </a:lnTo>
                <a:lnTo>
                  <a:pt x="553212" y="0"/>
                </a:lnTo>
                <a:lnTo>
                  <a:pt x="0" y="0"/>
                </a:lnTo>
                <a:lnTo>
                  <a:pt x="0" y="241566"/>
                </a:lnTo>
                <a:close/>
              </a:path>
            </a:pathLst>
          </a:custGeom>
          <a:solidFill>
            <a:srgbClr val="006464"/>
          </a:solidFill>
        </p:spPr>
        <p:txBody>
          <a:bodyPr wrap="square" lIns="0" tIns="0" rIns="0" bIns="0" rtlCol="0"/>
          <a:lstStyle/>
          <a:p>
            <a:endParaRPr/>
          </a:p>
        </p:txBody>
      </p:sp>
      <p:sp>
        <p:nvSpPr>
          <p:cNvPr id="267" name="object 267"/>
          <p:cNvSpPr/>
          <p:nvPr/>
        </p:nvSpPr>
        <p:spPr>
          <a:xfrm>
            <a:off x="3365734" y="2748693"/>
            <a:ext cx="567825" cy="91037"/>
          </a:xfrm>
          <a:custGeom>
            <a:avLst/>
            <a:gdLst/>
            <a:ahLst/>
            <a:cxnLst/>
            <a:rect l="l" t="t" r="r" b="b"/>
            <a:pathLst>
              <a:path w="407035" h="127000">
                <a:moveTo>
                  <a:pt x="0" y="126492"/>
                </a:moveTo>
                <a:lnTo>
                  <a:pt x="406907" y="126492"/>
                </a:lnTo>
                <a:lnTo>
                  <a:pt x="406907" y="0"/>
                </a:lnTo>
                <a:lnTo>
                  <a:pt x="0" y="0"/>
                </a:lnTo>
                <a:lnTo>
                  <a:pt x="0" y="126492"/>
                </a:lnTo>
                <a:close/>
              </a:path>
            </a:pathLst>
          </a:custGeom>
          <a:solidFill>
            <a:srgbClr val="006464"/>
          </a:solidFill>
        </p:spPr>
        <p:txBody>
          <a:bodyPr wrap="square" lIns="0" tIns="0" rIns="0" bIns="0" rtlCol="0"/>
          <a:lstStyle/>
          <a:p>
            <a:endParaRPr/>
          </a:p>
        </p:txBody>
      </p:sp>
      <p:sp>
        <p:nvSpPr>
          <p:cNvPr id="268" name="object 268"/>
          <p:cNvSpPr/>
          <p:nvPr/>
        </p:nvSpPr>
        <p:spPr>
          <a:xfrm>
            <a:off x="4035433" y="2729020"/>
            <a:ext cx="772457" cy="173426"/>
          </a:xfrm>
          <a:custGeom>
            <a:avLst/>
            <a:gdLst/>
            <a:ahLst/>
            <a:cxnLst/>
            <a:rect l="l" t="t" r="r" b="b"/>
            <a:pathLst>
              <a:path w="553720" h="241934">
                <a:moveTo>
                  <a:pt x="0" y="241566"/>
                </a:moveTo>
                <a:lnTo>
                  <a:pt x="553211" y="241566"/>
                </a:lnTo>
                <a:lnTo>
                  <a:pt x="553211" y="0"/>
                </a:lnTo>
                <a:lnTo>
                  <a:pt x="0" y="0"/>
                </a:lnTo>
                <a:lnTo>
                  <a:pt x="0" y="241566"/>
                </a:lnTo>
                <a:close/>
              </a:path>
            </a:pathLst>
          </a:custGeom>
          <a:solidFill>
            <a:srgbClr val="006464"/>
          </a:solidFill>
        </p:spPr>
        <p:txBody>
          <a:bodyPr wrap="square" lIns="0" tIns="0" rIns="0" bIns="0" rtlCol="0"/>
          <a:lstStyle/>
          <a:p>
            <a:endParaRPr/>
          </a:p>
        </p:txBody>
      </p:sp>
      <p:sp>
        <p:nvSpPr>
          <p:cNvPr id="269" name="object 269"/>
          <p:cNvSpPr/>
          <p:nvPr/>
        </p:nvSpPr>
        <p:spPr>
          <a:xfrm>
            <a:off x="4137483" y="2748693"/>
            <a:ext cx="567825" cy="91037"/>
          </a:xfrm>
          <a:custGeom>
            <a:avLst/>
            <a:gdLst/>
            <a:ahLst/>
            <a:cxnLst/>
            <a:rect l="l" t="t" r="r" b="b"/>
            <a:pathLst>
              <a:path w="407035" h="127000">
                <a:moveTo>
                  <a:pt x="0" y="126492"/>
                </a:moveTo>
                <a:lnTo>
                  <a:pt x="406907" y="126492"/>
                </a:lnTo>
                <a:lnTo>
                  <a:pt x="406907" y="0"/>
                </a:lnTo>
                <a:lnTo>
                  <a:pt x="0" y="0"/>
                </a:lnTo>
                <a:lnTo>
                  <a:pt x="0" y="126492"/>
                </a:lnTo>
                <a:close/>
              </a:path>
            </a:pathLst>
          </a:custGeom>
          <a:solidFill>
            <a:srgbClr val="006464"/>
          </a:solidFill>
        </p:spPr>
        <p:txBody>
          <a:bodyPr wrap="square" lIns="0" tIns="0" rIns="0" bIns="0" rtlCol="0"/>
          <a:lstStyle/>
          <a:p>
            <a:endParaRPr/>
          </a:p>
        </p:txBody>
      </p:sp>
      <p:sp>
        <p:nvSpPr>
          <p:cNvPr id="270" name="object 270"/>
          <p:cNvSpPr/>
          <p:nvPr/>
        </p:nvSpPr>
        <p:spPr>
          <a:xfrm>
            <a:off x="4807181" y="2729020"/>
            <a:ext cx="772457" cy="173426"/>
          </a:xfrm>
          <a:custGeom>
            <a:avLst/>
            <a:gdLst/>
            <a:ahLst/>
            <a:cxnLst/>
            <a:rect l="l" t="t" r="r" b="b"/>
            <a:pathLst>
              <a:path w="553720" h="241934">
                <a:moveTo>
                  <a:pt x="0" y="241566"/>
                </a:moveTo>
                <a:lnTo>
                  <a:pt x="553212" y="241566"/>
                </a:lnTo>
                <a:lnTo>
                  <a:pt x="553212" y="0"/>
                </a:lnTo>
                <a:lnTo>
                  <a:pt x="0" y="0"/>
                </a:lnTo>
                <a:lnTo>
                  <a:pt x="0" y="241566"/>
                </a:lnTo>
                <a:close/>
              </a:path>
            </a:pathLst>
          </a:custGeom>
          <a:solidFill>
            <a:srgbClr val="006464"/>
          </a:solidFill>
        </p:spPr>
        <p:txBody>
          <a:bodyPr wrap="square" lIns="0" tIns="0" rIns="0" bIns="0" rtlCol="0"/>
          <a:lstStyle/>
          <a:p>
            <a:endParaRPr/>
          </a:p>
        </p:txBody>
      </p:sp>
      <p:sp>
        <p:nvSpPr>
          <p:cNvPr id="271" name="object 271"/>
          <p:cNvSpPr/>
          <p:nvPr/>
        </p:nvSpPr>
        <p:spPr>
          <a:xfrm>
            <a:off x="4909230" y="2748693"/>
            <a:ext cx="567825" cy="91037"/>
          </a:xfrm>
          <a:custGeom>
            <a:avLst/>
            <a:gdLst/>
            <a:ahLst/>
            <a:cxnLst/>
            <a:rect l="l" t="t" r="r" b="b"/>
            <a:pathLst>
              <a:path w="407035" h="127000">
                <a:moveTo>
                  <a:pt x="0" y="126492"/>
                </a:moveTo>
                <a:lnTo>
                  <a:pt x="406908" y="126492"/>
                </a:lnTo>
                <a:lnTo>
                  <a:pt x="406908" y="0"/>
                </a:lnTo>
                <a:lnTo>
                  <a:pt x="0" y="0"/>
                </a:lnTo>
                <a:lnTo>
                  <a:pt x="0" y="126492"/>
                </a:lnTo>
                <a:close/>
              </a:path>
            </a:pathLst>
          </a:custGeom>
          <a:solidFill>
            <a:srgbClr val="006464"/>
          </a:solidFill>
        </p:spPr>
        <p:txBody>
          <a:bodyPr wrap="square" lIns="0" tIns="0" rIns="0" bIns="0" rtlCol="0"/>
          <a:lstStyle/>
          <a:p>
            <a:endParaRPr/>
          </a:p>
        </p:txBody>
      </p:sp>
      <p:sp>
        <p:nvSpPr>
          <p:cNvPr id="272" name="object 272"/>
          <p:cNvSpPr/>
          <p:nvPr/>
        </p:nvSpPr>
        <p:spPr>
          <a:xfrm>
            <a:off x="5578930" y="2748693"/>
            <a:ext cx="772457" cy="140653"/>
          </a:xfrm>
          <a:custGeom>
            <a:avLst/>
            <a:gdLst/>
            <a:ahLst/>
            <a:cxnLst/>
            <a:rect l="l" t="t" r="r" b="b"/>
            <a:pathLst>
              <a:path w="553720" h="196215">
                <a:moveTo>
                  <a:pt x="0" y="195833"/>
                </a:moveTo>
                <a:lnTo>
                  <a:pt x="553224" y="195833"/>
                </a:lnTo>
                <a:lnTo>
                  <a:pt x="553224" y="0"/>
                </a:lnTo>
                <a:lnTo>
                  <a:pt x="0" y="0"/>
                </a:lnTo>
                <a:lnTo>
                  <a:pt x="0" y="195833"/>
                </a:lnTo>
                <a:close/>
              </a:path>
            </a:pathLst>
          </a:custGeom>
          <a:solidFill>
            <a:srgbClr val="006464"/>
          </a:solidFill>
        </p:spPr>
        <p:txBody>
          <a:bodyPr wrap="square" lIns="0" tIns="0" rIns="0" bIns="0" rtlCol="0"/>
          <a:lstStyle/>
          <a:p>
            <a:endParaRPr/>
          </a:p>
        </p:txBody>
      </p:sp>
      <p:sp>
        <p:nvSpPr>
          <p:cNvPr id="273" name="object 273"/>
          <p:cNvSpPr/>
          <p:nvPr/>
        </p:nvSpPr>
        <p:spPr>
          <a:xfrm>
            <a:off x="5674601" y="2748693"/>
            <a:ext cx="579343" cy="91037"/>
          </a:xfrm>
          <a:custGeom>
            <a:avLst/>
            <a:gdLst/>
            <a:ahLst/>
            <a:cxnLst/>
            <a:rect l="l" t="t" r="r" b="b"/>
            <a:pathLst>
              <a:path w="415289" h="127000">
                <a:moveTo>
                  <a:pt x="0" y="126492"/>
                </a:moveTo>
                <a:lnTo>
                  <a:pt x="415289" y="126492"/>
                </a:lnTo>
                <a:lnTo>
                  <a:pt x="415289" y="0"/>
                </a:lnTo>
                <a:lnTo>
                  <a:pt x="0" y="0"/>
                </a:lnTo>
                <a:lnTo>
                  <a:pt x="0" y="126492"/>
                </a:lnTo>
                <a:close/>
              </a:path>
            </a:pathLst>
          </a:custGeom>
          <a:solidFill>
            <a:srgbClr val="006464"/>
          </a:solidFill>
        </p:spPr>
        <p:txBody>
          <a:bodyPr wrap="square" lIns="0" tIns="0" rIns="0" bIns="0" rtlCol="0"/>
          <a:lstStyle/>
          <a:p>
            <a:endParaRPr/>
          </a:p>
        </p:txBody>
      </p:sp>
      <p:sp>
        <p:nvSpPr>
          <p:cNvPr id="274" name="object 274"/>
          <p:cNvSpPr/>
          <p:nvPr/>
        </p:nvSpPr>
        <p:spPr>
          <a:xfrm>
            <a:off x="6350695" y="2748693"/>
            <a:ext cx="770685" cy="140653"/>
          </a:xfrm>
          <a:custGeom>
            <a:avLst/>
            <a:gdLst/>
            <a:ahLst/>
            <a:cxnLst/>
            <a:rect l="l" t="t" r="r" b="b"/>
            <a:pathLst>
              <a:path w="552450" h="196215">
                <a:moveTo>
                  <a:pt x="0" y="195833"/>
                </a:moveTo>
                <a:lnTo>
                  <a:pt x="552450" y="195833"/>
                </a:lnTo>
                <a:lnTo>
                  <a:pt x="552450" y="0"/>
                </a:lnTo>
                <a:lnTo>
                  <a:pt x="0" y="0"/>
                </a:lnTo>
                <a:lnTo>
                  <a:pt x="0" y="195833"/>
                </a:lnTo>
                <a:close/>
              </a:path>
            </a:pathLst>
          </a:custGeom>
          <a:solidFill>
            <a:srgbClr val="006464"/>
          </a:solidFill>
        </p:spPr>
        <p:txBody>
          <a:bodyPr wrap="square" lIns="0" tIns="0" rIns="0" bIns="0" rtlCol="0"/>
          <a:lstStyle/>
          <a:p>
            <a:endParaRPr/>
          </a:p>
        </p:txBody>
      </p:sp>
      <p:sp>
        <p:nvSpPr>
          <p:cNvPr id="275" name="object 275"/>
          <p:cNvSpPr/>
          <p:nvPr/>
        </p:nvSpPr>
        <p:spPr>
          <a:xfrm>
            <a:off x="6445287" y="2748693"/>
            <a:ext cx="581113" cy="91037"/>
          </a:xfrm>
          <a:custGeom>
            <a:avLst/>
            <a:gdLst/>
            <a:ahLst/>
            <a:cxnLst/>
            <a:rect l="l" t="t" r="r" b="b"/>
            <a:pathLst>
              <a:path w="416560" h="127000">
                <a:moveTo>
                  <a:pt x="0" y="126492"/>
                </a:moveTo>
                <a:lnTo>
                  <a:pt x="416051" y="126492"/>
                </a:lnTo>
                <a:lnTo>
                  <a:pt x="416051" y="0"/>
                </a:lnTo>
                <a:lnTo>
                  <a:pt x="0" y="0"/>
                </a:lnTo>
                <a:lnTo>
                  <a:pt x="0" y="126492"/>
                </a:lnTo>
                <a:close/>
              </a:path>
            </a:pathLst>
          </a:custGeom>
          <a:solidFill>
            <a:srgbClr val="006464"/>
          </a:solidFill>
        </p:spPr>
        <p:txBody>
          <a:bodyPr wrap="square" lIns="0" tIns="0" rIns="0" bIns="0" rtlCol="0"/>
          <a:lstStyle/>
          <a:p>
            <a:endParaRPr/>
          </a:p>
        </p:txBody>
      </p:sp>
      <p:sp>
        <p:nvSpPr>
          <p:cNvPr id="276" name="object 276"/>
          <p:cNvSpPr/>
          <p:nvPr/>
        </p:nvSpPr>
        <p:spPr>
          <a:xfrm>
            <a:off x="7121381" y="2748693"/>
            <a:ext cx="772457" cy="140653"/>
          </a:xfrm>
          <a:custGeom>
            <a:avLst/>
            <a:gdLst/>
            <a:ahLst/>
            <a:cxnLst/>
            <a:rect l="l" t="t" r="r" b="b"/>
            <a:pathLst>
              <a:path w="553720" h="196215">
                <a:moveTo>
                  <a:pt x="0" y="195833"/>
                </a:moveTo>
                <a:lnTo>
                  <a:pt x="553212" y="195833"/>
                </a:lnTo>
                <a:lnTo>
                  <a:pt x="553212" y="0"/>
                </a:lnTo>
                <a:lnTo>
                  <a:pt x="0" y="0"/>
                </a:lnTo>
                <a:lnTo>
                  <a:pt x="0" y="195833"/>
                </a:lnTo>
                <a:close/>
              </a:path>
            </a:pathLst>
          </a:custGeom>
          <a:solidFill>
            <a:srgbClr val="006464"/>
          </a:solidFill>
        </p:spPr>
        <p:txBody>
          <a:bodyPr wrap="square" lIns="0" tIns="0" rIns="0" bIns="0" rtlCol="0"/>
          <a:lstStyle/>
          <a:p>
            <a:endParaRPr/>
          </a:p>
        </p:txBody>
      </p:sp>
      <p:sp>
        <p:nvSpPr>
          <p:cNvPr id="277" name="object 277"/>
          <p:cNvSpPr/>
          <p:nvPr/>
        </p:nvSpPr>
        <p:spPr>
          <a:xfrm>
            <a:off x="7217036" y="2748693"/>
            <a:ext cx="581113" cy="91037"/>
          </a:xfrm>
          <a:custGeom>
            <a:avLst/>
            <a:gdLst/>
            <a:ahLst/>
            <a:cxnLst/>
            <a:rect l="l" t="t" r="r" b="b"/>
            <a:pathLst>
              <a:path w="416560" h="127000">
                <a:moveTo>
                  <a:pt x="0" y="126492"/>
                </a:moveTo>
                <a:lnTo>
                  <a:pt x="416064" y="126492"/>
                </a:lnTo>
                <a:lnTo>
                  <a:pt x="416064" y="0"/>
                </a:lnTo>
                <a:lnTo>
                  <a:pt x="0" y="0"/>
                </a:lnTo>
                <a:lnTo>
                  <a:pt x="0" y="126492"/>
                </a:lnTo>
                <a:close/>
              </a:path>
            </a:pathLst>
          </a:custGeom>
          <a:solidFill>
            <a:srgbClr val="006464"/>
          </a:solidFill>
        </p:spPr>
        <p:txBody>
          <a:bodyPr wrap="square" lIns="0" tIns="0" rIns="0" bIns="0" rtlCol="0"/>
          <a:lstStyle/>
          <a:p>
            <a:endParaRPr/>
          </a:p>
        </p:txBody>
      </p:sp>
      <p:sp>
        <p:nvSpPr>
          <p:cNvPr id="278" name="object 278"/>
          <p:cNvSpPr/>
          <p:nvPr/>
        </p:nvSpPr>
        <p:spPr>
          <a:xfrm>
            <a:off x="7893112" y="2748693"/>
            <a:ext cx="772457" cy="140653"/>
          </a:xfrm>
          <a:custGeom>
            <a:avLst/>
            <a:gdLst/>
            <a:ahLst/>
            <a:cxnLst/>
            <a:rect l="l" t="t" r="r" b="b"/>
            <a:pathLst>
              <a:path w="553720" h="196215">
                <a:moveTo>
                  <a:pt x="0" y="195833"/>
                </a:moveTo>
                <a:lnTo>
                  <a:pt x="553224" y="195833"/>
                </a:lnTo>
                <a:lnTo>
                  <a:pt x="553224" y="0"/>
                </a:lnTo>
                <a:lnTo>
                  <a:pt x="0" y="0"/>
                </a:lnTo>
                <a:lnTo>
                  <a:pt x="0" y="195833"/>
                </a:lnTo>
                <a:close/>
              </a:path>
            </a:pathLst>
          </a:custGeom>
          <a:solidFill>
            <a:srgbClr val="006464"/>
          </a:solidFill>
        </p:spPr>
        <p:txBody>
          <a:bodyPr wrap="square" lIns="0" tIns="0" rIns="0" bIns="0" rtlCol="0"/>
          <a:lstStyle/>
          <a:p>
            <a:endParaRPr/>
          </a:p>
        </p:txBody>
      </p:sp>
      <p:sp>
        <p:nvSpPr>
          <p:cNvPr id="279" name="object 279"/>
          <p:cNvSpPr/>
          <p:nvPr/>
        </p:nvSpPr>
        <p:spPr>
          <a:xfrm>
            <a:off x="7988801" y="2748693"/>
            <a:ext cx="581113" cy="91037"/>
          </a:xfrm>
          <a:custGeom>
            <a:avLst/>
            <a:gdLst/>
            <a:ahLst/>
            <a:cxnLst/>
            <a:rect l="l" t="t" r="r" b="b"/>
            <a:pathLst>
              <a:path w="416560" h="127000">
                <a:moveTo>
                  <a:pt x="0" y="126492"/>
                </a:moveTo>
                <a:lnTo>
                  <a:pt x="416051" y="126492"/>
                </a:lnTo>
                <a:lnTo>
                  <a:pt x="416051" y="0"/>
                </a:lnTo>
                <a:lnTo>
                  <a:pt x="0" y="0"/>
                </a:lnTo>
                <a:lnTo>
                  <a:pt x="0" y="126492"/>
                </a:lnTo>
                <a:close/>
              </a:path>
            </a:pathLst>
          </a:custGeom>
          <a:solidFill>
            <a:srgbClr val="006464"/>
          </a:solidFill>
        </p:spPr>
        <p:txBody>
          <a:bodyPr wrap="square" lIns="0" tIns="0" rIns="0" bIns="0" rtlCol="0"/>
          <a:lstStyle/>
          <a:p>
            <a:endParaRPr/>
          </a:p>
        </p:txBody>
      </p:sp>
      <p:sp>
        <p:nvSpPr>
          <p:cNvPr id="280" name="object 280"/>
          <p:cNvSpPr/>
          <p:nvPr/>
        </p:nvSpPr>
        <p:spPr>
          <a:xfrm>
            <a:off x="8664878" y="2748693"/>
            <a:ext cx="772457" cy="140653"/>
          </a:xfrm>
          <a:custGeom>
            <a:avLst/>
            <a:gdLst/>
            <a:ahLst/>
            <a:cxnLst/>
            <a:rect l="l" t="t" r="r" b="b"/>
            <a:pathLst>
              <a:path w="553720" h="196215">
                <a:moveTo>
                  <a:pt x="0" y="195833"/>
                </a:moveTo>
                <a:lnTo>
                  <a:pt x="553212" y="195833"/>
                </a:lnTo>
                <a:lnTo>
                  <a:pt x="553212" y="0"/>
                </a:lnTo>
                <a:lnTo>
                  <a:pt x="0" y="0"/>
                </a:lnTo>
                <a:lnTo>
                  <a:pt x="0" y="195833"/>
                </a:lnTo>
                <a:close/>
              </a:path>
            </a:pathLst>
          </a:custGeom>
          <a:solidFill>
            <a:srgbClr val="006464"/>
          </a:solidFill>
        </p:spPr>
        <p:txBody>
          <a:bodyPr wrap="square" lIns="0" tIns="0" rIns="0" bIns="0" rtlCol="0"/>
          <a:lstStyle/>
          <a:p>
            <a:endParaRPr/>
          </a:p>
        </p:txBody>
      </p:sp>
      <p:sp>
        <p:nvSpPr>
          <p:cNvPr id="281" name="object 281"/>
          <p:cNvSpPr/>
          <p:nvPr/>
        </p:nvSpPr>
        <p:spPr>
          <a:xfrm>
            <a:off x="8760531" y="2748693"/>
            <a:ext cx="581113" cy="91037"/>
          </a:xfrm>
          <a:custGeom>
            <a:avLst/>
            <a:gdLst/>
            <a:ahLst/>
            <a:cxnLst/>
            <a:rect l="l" t="t" r="r" b="b"/>
            <a:pathLst>
              <a:path w="416559" h="127000">
                <a:moveTo>
                  <a:pt x="0" y="126492"/>
                </a:moveTo>
                <a:lnTo>
                  <a:pt x="416052" y="126492"/>
                </a:lnTo>
                <a:lnTo>
                  <a:pt x="416052" y="0"/>
                </a:lnTo>
                <a:lnTo>
                  <a:pt x="0" y="0"/>
                </a:lnTo>
                <a:lnTo>
                  <a:pt x="0" y="126492"/>
                </a:lnTo>
                <a:close/>
              </a:path>
            </a:pathLst>
          </a:custGeom>
          <a:solidFill>
            <a:srgbClr val="006464"/>
          </a:solidFill>
        </p:spPr>
        <p:txBody>
          <a:bodyPr wrap="square" lIns="0" tIns="0" rIns="0" bIns="0" rtlCol="0"/>
          <a:lstStyle/>
          <a:p>
            <a:endParaRPr/>
          </a:p>
        </p:txBody>
      </p:sp>
      <p:sp>
        <p:nvSpPr>
          <p:cNvPr id="282" name="object 282"/>
          <p:cNvSpPr/>
          <p:nvPr/>
        </p:nvSpPr>
        <p:spPr>
          <a:xfrm>
            <a:off x="9436609" y="2748693"/>
            <a:ext cx="772457" cy="140653"/>
          </a:xfrm>
          <a:custGeom>
            <a:avLst/>
            <a:gdLst/>
            <a:ahLst/>
            <a:cxnLst/>
            <a:rect l="l" t="t" r="r" b="b"/>
            <a:pathLst>
              <a:path w="553720" h="196215">
                <a:moveTo>
                  <a:pt x="0" y="195833"/>
                </a:moveTo>
                <a:lnTo>
                  <a:pt x="553211" y="195833"/>
                </a:lnTo>
                <a:lnTo>
                  <a:pt x="553211" y="0"/>
                </a:lnTo>
                <a:lnTo>
                  <a:pt x="0" y="0"/>
                </a:lnTo>
                <a:lnTo>
                  <a:pt x="0" y="195833"/>
                </a:lnTo>
                <a:close/>
              </a:path>
            </a:pathLst>
          </a:custGeom>
          <a:solidFill>
            <a:srgbClr val="006464"/>
          </a:solidFill>
        </p:spPr>
        <p:txBody>
          <a:bodyPr wrap="square" lIns="0" tIns="0" rIns="0" bIns="0" rtlCol="0"/>
          <a:lstStyle/>
          <a:p>
            <a:endParaRPr/>
          </a:p>
        </p:txBody>
      </p:sp>
      <p:sp>
        <p:nvSpPr>
          <p:cNvPr id="283" name="object 283"/>
          <p:cNvSpPr/>
          <p:nvPr/>
        </p:nvSpPr>
        <p:spPr>
          <a:xfrm>
            <a:off x="9532298" y="2748693"/>
            <a:ext cx="581113" cy="91037"/>
          </a:xfrm>
          <a:custGeom>
            <a:avLst/>
            <a:gdLst/>
            <a:ahLst/>
            <a:cxnLst/>
            <a:rect l="l" t="t" r="r" b="b"/>
            <a:pathLst>
              <a:path w="416559" h="127000">
                <a:moveTo>
                  <a:pt x="0" y="126492"/>
                </a:moveTo>
                <a:lnTo>
                  <a:pt x="416051" y="126492"/>
                </a:lnTo>
                <a:lnTo>
                  <a:pt x="416051" y="0"/>
                </a:lnTo>
                <a:lnTo>
                  <a:pt x="0" y="0"/>
                </a:lnTo>
                <a:lnTo>
                  <a:pt x="0" y="126492"/>
                </a:lnTo>
                <a:close/>
              </a:path>
            </a:pathLst>
          </a:custGeom>
          <a:solidFill>
            <a:srgbClr val="006464"/>
          </a:solidFill>
        </p:spPr>
        <p:txBody>
          <a:bodyPr wrap="square" lIns="0" tIns="0" rIns="0" bIns="0" rtlCol="0"/>
          <a:lstStyle/>
          <a:p>
            <a:endParaRPr/>
          </a:p>
        </p:txBody>
      </p:sp>
      <p:sp>
        <p:nvSpPr>
          <p:cNvPr id="284" name="object 284"/>
          <p:cNvSpPr/>
          <p:nvPr/>
        </p:nvSpPr>
        <p:spPr>
          <a:xfrm>
            <a:off x="715657" y="2738861"/>
            <a:ext cx="9492717" cy="0"/>
          </a:xfrm>
          <a:custGeom>
            <a:avLst/>
            <a:gdLst/>
            <a:ahLst/>
            <a:cxnLst/>
            <a:rect l="l" t="t" r="r" b="b"/>
            <a:pathLst>
              <a:path w="6804659">
                <a:moveTo>
                  <a:pt x="0" y="0"/>
                </a:moveTo>
                <a:lnTo>
                  <a:pt x="6804647" y="0"/>
                </a:lnTo>
              </a:path>
            </a:pathLst>
          </a:custGeom>
          <a:ln w="27431">
            <a:solidFill>
              <a:srgbClr val="006464"/>
            </a:solidFill>
          </a:ln>
        </p:spPr>
        <p:txBody>
          <a:bodyPr wrap="square" lIns="0" tIns="0" rIns="0" bIns="0" rtlCol="0"/>
          <a:lstStyle/>
          <a:p>
            <a:endParaRPr/>
          </a:p>
        </p:txBody>
      </p:sp>
      <p:sp>
        <p:nvSpPr>
          <p:cNvPr id="285" name="object 285"/>
          <p:cNvSpPr/>
          <p:nvPr/>
        </p:nvSpPr>
        <p:spPr>
          <a:xfrm>
            <a:off x="715657" y="2896178"/>
            <a:ext cx="9492717" cy="0"/>
          </a:xfrm>
          <a:custGeom>
            <a:avLst/>
            <a:gdLst/>
            <a:ahLst/>
            <a:cxnLst/>
            <a:rect l="l" t="t" r="r" b="b"/>
            <a:pathLst>
              <a:path w="6804659">
                <a:moveTo>
                  <a:pt x="0" y="0"/>
                </a:moveTo>
                <a:lnTo>
                  <a:pt x="6804647" y="0"/>
                </a:lnTo>
              </a:path>
            </a:pathLst>
          </a:custGeom>
          <a:ln w="18275">
            <a:solidFill>
              <a:srgbClr val="006464"/>
            </a:solidFill>
          </a:ln>
        </p:spPr>
        <p:txBody>
          <a:bodyPr wrap="square" lIns="0" tIns="0" rIns="0" bIns="0" rtlCol="0"/>
          <a:lstStyle/>
          <a:p>
            <a:endParaRPr/>
          </a:p>
        </p:txBody>
      </p:sp>
      <p:sp>
        <p:nvSpPr>
          <p:cNvPr id="286" name="object 286"/>
          <p:cNvSpPr/>
          <p:nvPr/>
        </p:nvSpPr>
        <p:spPr>
          <a:xfrm>
            <a:off x="715656" y="2902182"/>
            <a:ext cx="2548577" cy="121990"/>
          </a:xfrm>
          <a:custGeom>
            <a:avLst/>
            <a:gdLst/>
            <a:ahLst/>
            <a:cxnLst/>
            <a:rect l="l" t="t" r="r" b="b"/>
            <a:pathLst>
              <a:path w="1826895" h="170179">
                <a:moveTo>
                  <a:pt x="0" y="169926"/>
                </a:moveTo>
                <a:lnTo>
                  <a:pt x="1826514" y="169926"/>
                </a:lnTo>
                <a:lnTo>
                  <a:pt x="1826514" y="0"/>
                </a:lnTo>
                <a:lnTo>
                  <a:pt x="0" y="0"/>
                </a:lnTo>
                <a:lnTo>
                  <a:pt x="0" y="169926"/>
                </a:lnTo>
                <a:close/>
              </a:path>
            </a:pathLst>
          </a:custGeom>
          <a:solidFill>
            <a:srgbClr val="DAEEC3"/>
          </a:solidFill>
        </p:spPr>
        <p:txBody>
          <a:bodyPr wrap="square" lIns="0" tIns="0" rIns="0" bIns="0" rtlCol="0"/>
          <a:lstStyle/>
          <a:p>
            <a:endParaRPr/>
          </a:p>
        </p:txBody>
      </p:sp>
      <p:sp>
        <p:nvSpPr>
          <p:cNvPr id="287" name="object 287"/>
          <p:cNvSpPr/>
          <p:nvPr/>
        </p:nvSpPr>
        <p:spPr>
          <a:xfrm>
            <a:off x="811311" y="2921854"/>
            <a:ext cx="2357234" cy="89217"/>
          </a:xfrm>
          <a:custGeom>
            <a:avLst/>
            <a:gdLst/>
            <a:ahLst/>
            <a:cxnLst/>
            <a:rect l="l" t="t" r="r" b="b"/>
            <a:pathLst>
              <a:path w="1689735" h="124459">
                <a:moveTo>
                  <a:pt x="0" y="124193"/>
                </a:moveTo>
                <a:lnTo>
                  <a:pt x="1689354" y="124193"/>
                </a:lnTo>
                <a:lnTo>
                  <a:pt x="1689354" y="0"/>
                </a:lnTo>
                <a:lnTo>
                  <a:pt x="0" y="0"/>
                </a:lnTo>
                <a:lnTo>
                  <a:pt x="0" y="124193"/>
                </a:lnTo>
                <a:close/>
              </a:path>
            </a:pathLst>
          </a:custGeom>
          <a:solidFill>
            <a:srgbClr val="DAEEC3"/>
          </a:solidFill>
        </p:spPr>
        <p:txBody>
          <a:bodyPr wrap="square" lIns="0" tIns="0" rIns="0" bIns="0" rtlCol="0"/>
          <a:lstStyle/>
          <a:p>
            <a:endParaRPr/>
          </a:p>
        </p:txBody>
      </p:sp>
      <p:sp>
        <p:nvSpPr>
          <p:cNvPr id="288" name="object 288"/>
          <p:cNvSpPr/>
          <p:nvPr/>
        </p:nvSpPr>
        <p:spPr>
          <a:xfrm>
            <a:off x="3263684" y="2902182"/>
            <a:ext cx="2310285" cy="121990"/>
          </a:xfrm>
          <a:custGeom>
            <a:avLst/>
            <a:gdLst/>
            <a:ahLst/>
            <a:cxnLst/>
            <a:rect l="l" t="t" r="r" b="b"/>
            <a:pathLst>
              <a:path w="1656079" h="170179">
                <a:moveTo>
                  <a:pt x="0" y="169926"/>
                </a:moveTo>
                <a:lnTo>
                  <a:pt x="1655825" y="169926"/>
                </a:lnTo>
                <a:lnTo>
                  <a:pt x="1655825" y="0"/>
                </a:lnTo>
                <a:lnTo>
                  <a:pt x="0" y="0"/>
                </a:lnTo>
                <a:lnTo>
                  <a:pt x="0" y="169926"/>
                </a:lnTo>
                <a:close/>
              </a:path>
            </a:pathLst>
          </a:custGeom>
          <a:solidFill>
            <a:srgbClr val="DAEEC3"/>
          </a:solidFill>
        </p:spPr>
        <p:txBody>
          <a:bodyPr wrap="square" lIns="0" tIns="0" rIns="0" bIns="0" rtlCol="0"/>
          <a:lstStyle/>
          <a:p>
            <a:endParaRPr/>
          </a:p>
        </p:txBody>
      </p:sp>
      <p:sp>
        <p:nvSpPr>
          <p:cNvPr id="289" name="object 289"/>
          <p:cNvSpPr/>
          <p:nvPr/>
        </p:nvSpPr>
        <p:spPr>
          <a:xfrm>
            <a:off x="3359356" y="2921854"/>
            <a:ext cx="2124257" cy="89217"/>
          </a:xfrm>
          <a:custGeom>
            <a:avLst/>
            <a:gdLst/>
            <a:ahLst/>
            <a:cxnLst/>
            <a:rect l="l" t="t" r="r" b="b"/>
            <a:pathLst>
              <a:path w="1522729" h="124459">
                <a:moveTo>
                  <a:pt x="0" y="124193"/>
                </a:moveTo>
                <a:lnTo>
                  <a:pt x="1522476" y="124193"/>
                </a:lnTo>
                <a:lnTo>
                  <a:pt x="1522476" y="0"/>
                </a:lnTo>
                <a:lnTo>
                  <a:pt x="0" y="0"/>
                </a:lnTo>
                <a:lnTo>
                  <a:pt x="0" y="124193"/>
                </a:lnTo>
                <a:close/>
              </a:path>
            </a:pathLst>
          </a:custGeom>
          <a:solidFill>
            <a:srgbClr val="DAEEC3"/>
          </a:solidFill>
        </p:spPr>
        <p:txBody>
          <a:bodyPr wrap="square" lIns="0" tIns="0" rIns="0" bIns="0" rtlCol="0"/>
          <a:lstStyle/>
          <a:p>
            <a:endParaRPr/>
          </a:p>
        </p:txBody>
      </p:sp>
      <p:sp>
        <p:nvSpPr>
          <p:cNvPr id="290" name="object 290"/>
          <p:cNvSpPr/>
          <p:nvPr/>
        </p:nvSpPr>
        <p:spPr>
          <a:xfrm>
            <a:off x="4067518" y="2936385"/>
            <a:ext cx="105416" cy="57809"/>
          </a:xfrm>
          <a:custGeom>
            <a:avLst/>
            <a:gdLst/>
            <a:ahLst/>
            <a:cxnLst/>
            <a:rect l="l" t="t" r="r" b="b"/>
            <a:pathLst>
              <a:path w="75564" h="80645">
                <a:moveTo>
                  <a:pt x="37465" y="0"/>
                </a:moveTo>
                <a:lnTo>
                  <a:pt x="31153" y="0"/>
                </a:lnTo>
                <a:lnTo>
                  <a:pt x="25590" y="1028"/>
                </a:lnTo>
                <a:lnTo>
                  <a:pt x="0" y="32638"/>
                </a:lnTo>
                <a:lnTo>
                  <a:pt x="0" y="40525"/>
                </a:lnTo>
                <a:lnTo>
                  <a:pt x="22166" y="77462"/>
                </a:lnTo>
                <a:lnTo>
                  <a:pt x="37668" y="80098"/>
                </a:lnTo>
                <a:lnTo>
                  <a:pt x="45773" y="79436"/>
                </a:lnTo>
                <a:lnTo>
                  <a:pt x="53020" y="77449"/>
                </a:lnTo>
                <a:lnTo>
                  <a:pt x="59408" y="74135"/>
                </a:lnTo>
                <a:lnTo>
                  <a:pt x="64935" y="69494"/>
                </a:lnTo>
                <a:lnTo>
                  <a:pt x="67063" y="66725"/>
                </a:lnTo>
                <a:lnTo>
                  <a:pt x="31381" y="66725"/>
                </a:lnTo>
                <a:lnTo>
                  <a:pt x="26238" y="64465"/>
                </a:lnTo>
                <a:lnTo>
                  <a:pt x="22199" y="59931"/>
                </a:lnTo>
                <a:lnTo>
                  <a:pt x="18135" y="55410"/>
                </a:lnTo>
                <a:lnTo>
                  <a:pt x="16197" y="49022"/>
                </a:lnTo>
                <a:lnTo>
                  <a:pt x="16172" y="30899"/>
                </a:lnTo>
                <a:lnTo>
                  <a:pt x="18084" y="24409"/>
                </a:lnTo>
                <a:lnTo>
                  <a:pt x="22034" y="20002"/>
                </a:lnTo>
                <a:lnTo>
                  <a:pt x="25971" y="15570"/>
                </a:lnTo>
                <a:lnTo>
                  <a:pt x="31178" y="13360"/>
                </a:lnTo>
                <a:lnTo>
                  <a:pt x="66974" y="13360"/>
                </a:lnTo>
                <a:lnTo>
                  <a:pt x="64858" y="10617"/>
                </a:lnTo>
                <a:lnTo>
                  <a:pt x="59289" y="5973"/>
                </a:lnTo>
                <a:lnTo>
                  <a:pt x="52866" y="2655"/>
                </a:lnTo>
                <a:lnTo>
                  <a:pt x="45592" y="664"/>
                </a:lnTo>
                <a:lnTo>
                  <a:pt x="37465" y="0"/>
                </a:lnTo>
                <a:close/>
              </a:path>
              <a:path w="75564" h="80645">
                <a:moveTo>
                  <a:pt x="66974" y="13360"/>
                </a:moveTo>
                <a:lnTo>
                  <a:pt x="44069" y="13360"/>
                </a:lnTo>
                <a:lnTo>
                  <a:pt x="49225" y="15544"/>
                </a:lnTo>
                <a:lnTo>
                  <a:pt x="57023" y="24295"/>
                </a:lnTo>
                <a:lnTo>
                  <a:pt x="58966" y="30899"/>
                </a:lnTo>
                <a:lnTo>
                  <a:pt x="58886" y="49022"/>
                </a:lnTo>
                <a:lnTo>
                  <a:pt x="56959" y="55498"/>
                </a:lnTo>
                <a:lnTo>
                  <a:pt x="48971" y="64490"/>
                </a:lnTo>
                <a:lnTo>
                  <a:pt x="43853" y="66725"/>
                </a:lnTo>
                <a:lnTo>
                  <a:pt x="67063" y="66725"/>
                </a:lnTo>
                <a:lnTo>
                  <a:pt x="75121" y="39992"/>
                </a:lnTo>
                <a:lnTo>
                  <a:pt x="74490" y="31216"/>
                </a:lnTo>
                <a:lnTo>
                  <a:pt x="72563" y="23310"/>
                </a:lnTo>
                <a:lnTo>
                  <a:pt x="69352" y="16443"/>
                </a:lnTo>
                <a:lnTo>
                  <a:pt x="66974" y="13360"/>
                </a:lnTo>
                <a:close/>
              </a:path>
            </a:pathLst>
          </a:custGeom>
          <a:solidFill>
            <a:srgbClr val="000000"/>
          </a:solidFill>
        </p:spPr>
        <p:txBody>
          <a:bodyPr wrap="square" lIns="0" tIns="0" rIns="0" bIns="0" rtlCol="0"/>
          <a:lstStyle/>
          <a:p>
            <a:endParaRPr/>
          </a:p>
        </p:txBody>
      </p:sp>
      <p:sp>
        <p:nvSpPr>
          <p:cNvPr id="291" name="object 291"/>
          <p:cNvSpPr/>
          <p:nvPr/>
        </p:nvSpPr>
        <p:spPr>
          <a:xfrm>
            <a:off x="4177841" y="2937321"/>
            <a:ext cx="100986" cy="55533"/>
          </a:xfrm>
          <a:custGeom>
            <a:avLst/>
            <a:gdLst/>
            <a:ahLst/>
            <a:cxnLst/>
            <a:rect l="l" t="t" r="r" b="b"/>
            <a:pathLst>
              <a:path w="72389" h="77470">
                <a:moveTo>
                  <a:pt x="16954" y="0"/>
                </a:moveTo>
                <a:lnTo>
                  <a:pt x="0" y="0"/>
                </a:lnTo>
                <a:lnTo>
                  <a:pt x="27686" y="77457"/>
                </a:lnTo>
                <a:lnTo>
                  <a:pt x="44373" y="77457"/>
                </a:lnTo>
                <a:lnTo>
                  <a:pt x="51585" y="57327"/>
                </a:lnTo>
                <a:lnTo>
                  <a:pt x="36563" y="57327"/>
                </a:lnTo>
                <a:lnTo>
                  <a:pt x="16954" y="0"/>
                </a:lnTo>
                <a:close/>
              </a:path>
              <a:path w="72389" h="77470">
                <a:moveTo>
                  <a:pt x="72123" y="0"/>
                </a:moveTo>
                <a:lnTo>
                  <a:pt x="55524" y="0"/>
                </a:lnTo>
                <a:lnTo>
                  <a:pt x="36563" y="57327"/>
                </a:lnTo>
                <a:lnTo>
                  <a:pt x="51585" y="57327"/>
                </a:lnTo>
                <a:lnTo>
                  <a:pt x="72123" y="0"/>
                </a:lnTo>
                <a:close/>
              </a:path>
            </a:pathLst>
          </a:custGeom>
          <a:solidFill>
            <a:srgbClr val="000000"/>
          </a:solidFill>
        </p:spPr>
        <p:txBody>
          <a:bodyPr wrap="square" lIns="0" tIns="0" rIns="0" bIns="0" rtlCol="0"/>
          <a:lstStyle/>
          <a:p>
            <a:endParaRPr/>
          </a:p>
        </p:txBody>
      </p:sp>
      <p:sp>
        <p:nvSpPr>
          <p:cNvPr id="292" name="object 292"/>
          <p:cNvSpPr/>
          <p:nvPr/>
        </p:nvSpPr>
        <p:spPr>
          <a:xfrm>
            <a:off x="4289865" y="2937321"/>
            <a:ext cx="82384" cy="55533"/>
          </a:xfrm>
          <a:custGeom>
            <a:avLst/>
            <a:gdLst/>
            <a:ahLst/>
            <a:cxnLst/>
            <a:rect l="l" t="t" r="r" b="b"/>
            <a:pathLst>
              <a:path w="59055" h="77470">
                <a:moveTo>
                  <a:pt x="57429" y="0"/>
                </a:moveTo>
                <a:lnTo>
                  <a:pt x="0" y="0"/>
                </a:lnTo>
                <a:lnTo>
                  <a:pt x="0" y="77457"/>
                </a:lnTo>
                <a:lnTo>
                  <a:pt x="58915" y="77457"/>
                </a:lnTo>
                <a:lnTo>
                  <a:pt x="58915" y="64414"/>
                </a:lnTo>
                <a:lnTo>
                  <a:pt x="15633" y="64414"/>
                </a:lnTo>
                <a:lnTo>
                  <a:pt x="15633" y="43319"/>
                </a:lnTo>
                <a:lnTo>
                  <a:pt x="54521" y="43319"/>
                </a:lnTo>
                <a:lnTo>
                  <a:pt x="54521" y="30276"/>
                </a:lnTo>
                <a:lnTo>
                  <a:pt x="15633" y="30276"/>
                </a:lnTo>
                <a:lnTo>
                  <a:pt x="15633" y="13106"/>
                </a:lnTo>
                <a:lnTo>
                  <a:pt x="57429" y="13106"/>
                </a:lnTo>
                <a:lnTo>
                  <a:pt x="57429" y="0"/>
                </a:lnTo>
                <a:close/>
              </a:path>
            </a:pathLst>
          </a:custGeom>
          <a:solidFill>
            <a:srgbClr val="000000"/>
          </a:solidFill>
        </p:spPr>
        <p:txBody>
          <a:bodyPr wrap="square" lIns="0" tIns="0" rIns="0" bIns="0" rtlCol="0"/>
          <a:lstStyle/>
          <a:p>
            <a:endParaRPr/>
          </a:p>
        </p:txBody>
      </p:sp>
      <p:sp>
        <p:nvSpPr>
          <p:cNvPr id="293" name="object 293"/>
          <p:cNvSpPr/>
          <p:nvPr/>
        </p:nvSpPr>
        <p:spPr>
          <a:xfrm>
            <a:off x="4390036" y="2937331"/>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093"/>
                </a:lnTo>
                <a:lnTo>
                  <a:pt x="62224" y="13093"/>
                </a:lnTo>
                <a:lnTo>
                  <a:pt x="57708" y="5956"/>
                </a:lnTo>
                <a:lnTo>
                  <a:pt x="54698" y="3467"/>
                </a:lnTo>
                <a:lnTo>
                  <a:pt x="47205" y="698"/>
                </a:lnTo>
                <a:lnTo>
                  <a:pt x="41186" y="0"/>
                </a:lnTo>
                <a:close/>
              </a:path>
              <a:path w="69850" h="77470">
                <a:moveTo>
                  <a:pt x="46081" y="45123"/>
                </a:moveTo>
                <a:lnTo>
                  <a:pt x="22390" y="45123"/>
                </a:lnTo>
                <a:lnTo>
                  <a:pt x="25018" y="45402"/>
                </a:lnTo>
                <a:lnTo>
                  <a:pt x="28333" y="46570"/>
                </a:lnTo>
                <a:lnTo>
                  <a:pt x="29895" y="47650"/>
                </a:lnTo>
                <a:lnTo>
                  <a:pt x="32854" y="50774"/>
                </a:lnTo>
                <a:lnTo>
                  <a:pt x="35598" y="54571"/>
                </a:lnTo>
                <a:lnTo>
                  <a:pt x="50926" y="77457"/>
                </a:lnTo>
                <a:lnTo>
                  <a:pt x="69621" y="77457"/>
                </a:lnTo>
                <a:lnTo>
                  <a:pt x="60172" y="62344"/>
                </a:lnTo>
                <a:lnTo>
                  <a:pt x="56438" y="56311"/>
                </a:lnTo>
                <a:lnTo>
                  <a:pt x="53466" y="52120"/>
                </a:lnTo>
                <a:lnTo>
                  <a:pt x="49072" y="47409"/>
                </a:lnTo>
                <a:lnTo>
                  <a:pt x="46278" y="45237"/>
                </a:lnTo>
                <a:lnTo>
                  <a:pt x="46081" y="45123"/>
                </a:lnTo>
                <a:close/>
              </a:path>
              <a:path w="69850" h="77470">
                <a:moveTo>
                  <a:pt x="62224" y="13093"/>
                </a:moveTo>
                <a:lnTo>
                  <a:pt x="15633" y="13093"/>
                </a:lnTo>
                <a:lnTo>
                  <a:pt x="37985" y="13182"/>
                </a:lnTo>
                <a:lnTo>
                  <a:pt x="41782" y="13792"/>
                </a:lnTo>
                <a:lnTo>
                  <a:pt x="43751" y="14795"/>
                </a:lnTo>
                <a:lnTo>
                  <a:pt x="46532" y="18008"/>
                </a:lnTo>
                <a:lnTo>
                  <a:pt x="47231" y="20116"/>
                </a:lnTo>
                <a:lnTo>
                  <a:pt x="47231" y="25044"/>
                </a:lnTo>
                <a:lnTo>
                  <a:pt x="34709" y="32753"/>
                </a:lnTo>
                <a:lnTo>
                  <a:pt x="61243" y="32753"/>
                </a:lnTo>
                <a:lnTo>
                  <a:pt x="61633" y="32321"/>
                </a:lnTo>
                <a:lnTo>
                  <a:pt x="63334" y="27520"/>
                </a:lnTo>
                <a:lnTo>
                  <a:pt x="63334" y="17145"/>
                </a:lnTo>
                <a:lnTo>
                  <a:pt x="62224" y="13093"/>
                </a:lnTo>
                <a:close/>
              </a:path>
            </a:pathLst>
          </a:custGeom>
          <a:solidFill>
            <a:srgbClr val="000000"/>
          </a:solidFill>
        </p:spPr>
        <p:txBody>
          <a:bodyPr wrap="square" lIns="0" tIns="0" rIns="0" bIns="0" rtlCol="0"/>
          <a:lstStyle/>
          <a:p>
            <a:endParaRPr/>
          </a:p>
        </p:txBody>
      </p:sp>
      <p:sp>
        <p:nvSpPr>
          <p:cNvPr id="294" name="object 294"/>
          <p:cNvSpPr/>
          <p:nvPr/>
        </p:nvSpPr>
        <p:spPr>
          <a:xfrm>
            <a:off x="4489482" y="2937321"/>
            <a:ext cx="108959" cy="55533"/>
          </a:xfrm>
          <a:custGeom>
            <a:avLst/>
            <a:gdLst/>
            <a:ahLst/>
            <a:cxnLst/>
            <a:rect l="l" t="t" r="r" b="b"/>
            <a:pathLst>
              <a:path w="78104" h="77470">
                <a:moveTo>
                  <a:pt x="46710" y="0"/>
                </a:moveTo>
                <a:lnTo>
                  <a:pt x="30175" y="0"/>
                </a:lnTo>
                <a:lnTo>
                  <a:pt x="0" y="77457"/>
                </a:lnTo>
                <a:lnTo>
                  <a:pt x="16598" y="77457"/>
                </a:lnTo>
                <a:lnTo>
                  <a:pt x="22987"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06" y="77457"/>
                </a:lnTo>
                <a:lnTo>
                  <a:pt x="77724"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295" name="object 295"/>
          <p:cNvSpPr/>
          <p:nvPr/>
        </p:nvSpPr>
        <p:spPr>
          <a:xfrm>
            <a:off x="4607351" y="2937778"/>
            <a:ext cx="76183" cy="55078"/>
          </a:xfrm>
          <a:custGeom>
            <a:avLst/>
            <a:gdLst/>
            <a:ahLst/>
            <a:cxnLst/>
            <a:rect l="l" t="t" r="r" b="b"/>
            <a:pathLst>
              <a:path w="54610" h="76834">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296" name="object 296"/>
          <p:cNvSpPr/>
          <p:nvPr/>
        </p:nvSpPr>
        <p:spPr>
          <a:xfrm>
            <a:off x="4699709" y="2937778"/>
            <a:ext cx="76183" cy="55078"/>
          </a:xfrm>
          <a:custGeom>
            <a:avLst/>
            <a:gdLst/>
            <a:ahLst/>
            <a:cxnLst/>
            <a:rect l="l" t="t" r="r" b="b"/>
            <a:pathLst>
              <a:path w="54610" h="76834">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297" name="object 297"/>
          <p:cNvSpPr/>
          <p:nvPr/>
        </p:nvSpPr>
        <p:spPr>
          <a:xfrm>
            <a:off x="7797441" y="2921854"/>
            <a:ext cx="92128" cy="89217"/>
          </a:xfrm>
          <a:custGeom>
            <a:avLst/>
            <a:gdLst/>
            <a:ahLst/>
            <a:cxnLst/>
            <a:rect l="l" t="t" r="r" b="b"/>
            <a:pathLst>
              <a:path w="66039" h="124459">
                <a:moveTo>
                  <a:pt x="0" y="124193"/>
                </a:moveTo>
                <a:lnTo>
                  <a:pt x="65531" y="124193"/>
                </a:lnTo>
                <a:lnTo>
                  <a:pt x="65531" y="0"/>
                </a:lnTo>
                <a:lnTo>
                  <a:pt x="0" y="0"/>
                </a:lnTo>
                <a:lnTo>
                  <a:pt x="0" y="124193"/>
                </a:lnTo>
                <a:close/>
              </a:path>
            </a:pathLst>
          </a:custGeom>
          <a:solidFill>
            <a:srgbClr val="DAEEC3"/>
          </a:solidFill>
        </p:spPr>
        <p:txBody>
          <a:bodyPr wrap="square" lIns="0" tIns="0" rIns="0" bIns="0" rtlCol="0"/>
          <a:lstStyle/>
          <a:p>
            <a:endParaRPr/>
          </a:p>
        </p:txBody>
      </p:sp>
      <p:sp>
        <p:nvSpPr>
          <p:cNvPr id="298" name="object 298"/>
          <p:cNvSpPr/>
          <p:nvPr/>
        </p:nvSpPr>
        <p:spPr>
          <a:xfrm>
            <a:off x="5583182" y="2921854"/>
            <a:ext cx="92128" cy="89217"/>
          </a:xfrm>
          <a:custGeom>
            <a:avLst/>
            <a:gdLst/>
            <a:ahLst/>
            <a:cxnLst/>
            <a:rect l="l" t="t" r="r" b="b"/>
            <a:pathLst>
              <a:path w="66039" h="124459">
                <a:moveTo>
                  <a:pt x="0" y="124193"/>
                </a:moveTo>
                <a:lnTo>
                  <a:pt x="65532" y="124193"/>
                </a:lnTo>
                <a:lnTo>
                  <a:pt x="65532" y="0"/>
                </a:lnTo>
                <a:lnTo>
                  <a:pt x="0" y="0"/>
                </a:lnTo>
                <a:lnTo>
                  <a:pt x="0" y="124193"/>
                </a:lnTo>
                <a:close/>
              </a:path>
            </a:pathLst>
          </a:custGeom>
          <a:solidFill>
            <a:srgbClr val="DAEEC3"/>
          </a:solidFill>
        </p:spPr>
        <p:txBody>
          <a:bodyPr wrap="square" lIns="0" tIns="0" rIns="0" bIns="0" rtlCol="0"/>
          <a:lstStyle/>
          <a:p>
            <a:endParaRPr/>
          </a:p>
        </p:txBody>
      </p:sp>
      <p:sp>
        <p:nvSpPr>
          <p:cNvPr id="299" name="object 299"/>
          <p:cNvSpPr/>
          <p:nvPr/>
        </p:nvSpPr>
        <p:spPr>
          <a:xfrm>
            <a:off x="5674602" y="2921854"/>
            <a:ext cx="2123371" cy="89217"/>
          </a:xfrm>
          <a:custGeom>
            <a:avLst/>
            <a:gdLst/>
            <a:ahLst/>
            <a:cxnLst/>
            <a:rect l="l" t="t" r="r" b="b"/>
            <a:pathLst>
              <a:path w="1522095" h="124459">
                <a:moveTo>
                  <a:pt x="0" y="0"/>
                </a:moveTo>
                <a:lnTo>
                  <a:pt x="1521714" y="0"/>
                </a:lnTo>
                <a:lnTo>
                  <a:pt x="1521714" y="124193"/>
                </a:lnTo>
                <a:lnTo>
                  <a:pt x="0" y="124193"/>
                </a:lnTo>
                <a:lnTo>
                  <a:pt x="0" y="0"/>
                </a:lnTo>
                <a:close/>
              </a:path>
            </a:pathLst>
          </a:custGeom>
          <a:solidFill>
            <a:srgbClr val="DAEEC3"/>
          </a:solidFill>
        </p:spPr>
        <p:txBody>
          <a:bodyPr wrap="square" lIns="0" tIns="0" rIns="0" bIns="0" rtlCol="0"/>
          <a:lstStyle/>
          <a:p>
            <a:endParaRPr/>
          </a:p>
        </p:txBody>
      </p:sp>
      <p:sp>
        <p:nvSpPr>
          <p:cNvPr id="300" name="object 300"/>
          <p:cNvSpPr/>
          <p:nvPr/>
        </p:nvSpPr>
        <p:spPr>
          <a:xfrm>
            <a:off x="6453985" y="2936385"/>
            <a:ext cx="108959" cy="62361"/>
          </a:xfrm>
          <a:custGeom>
            <a:avLst/>
            <a:gdLst/>
            <a:ahLst/>
            <a:cxnLst/>
            <a:rect l="l" t="t" r="r" b="b"/>
            <a:pathLst>
              <a:path w="78104" h="86995">
                <a:moveTo>
                  <a:pt x="77378" y="76771"/>
                </a:moveTo>
                <a:lnTo>
                  <a:pt x="54952" y="76771"/>
                </a:lnTo>
                <a:lnTo>
                  <a:pt x="64858" y="83388"/>
                </a:lnTo>
                <a:lnTo>
                  <a:pt x="65366" y="83642"/>
                </a:lnTo>
                <a:lnTo>
                  <a:pt x="67602" y="84861"/>
                </a:lnTo>
                <a:lnTo>
                  <a:pt x="69926" y="85826"/>
                </a:lnTo>
                <a:lnTo>
                  <a:pt x="72275" y="86537"/>
                </a:lnTo>
                <a:lnTo>
                  <a:pt x="77378" y="76771"/>
                </a:lnTo>
                <a:close/>
              </a:path>
              <a:path w="78104" h="86995">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83" y="67106"/>
                </a:lnTo>
                <a:lnTo>
                  <a:pt x="31026" y="67106"/>
                </a:lnTo>
                <a:lnTo>
                  <a:pt x="26022" y="64846"/>
                </a:lnTo>
                <a:lnTo>
                  <a:pt x="18097" y="55867"/>
                </a:lnTo>
                <a:lnTo>
                  <a:pt x="16116" y="49098"/>
                </a:lnTo>
                <a:lnTo>
                  <a:pt x="16131" y="31089"/>
                </a:lnTo>
                <a:lnTo>
                  <a:pt x="18097" y="24460"/>
                </a:lnTo>
                <a:lnTo>
                  <a:pt x="26022" y="15582"/>
                </a:lnTo>
                <a:lnTo>
                  <a:pt x="31191" y="13360"/>
                </a:lnTo>
                <a:lnTo>
                  <a:pt x="67134" y="13360"/>
                </a:lnTo>
                <a:lnTo>
                  <a:pt x="64985" y="10540"/>
                </a:lnTo>
                <a:lnTo>
                  <a:pt x="59492" y="5931"/>
                </a:lnTo>
                <a:lnTo>
                  <a:pt x="53109" y="2636"/>
                </a:lnTo>
                <a:lnTo>
                  <a:pt x="45838" y="659"/>
                </a:lnTo>
                <a:lnTo>
                  <a:pt x="37680" y="0"/>
                </a:lnTo>
                <a:close/>
              </a:path>
              <a:path w="78104" h="86995">
                <a:moveTo>
                  <a:pt x="38201" y="52196"/>
                </a:moveTo>
                <a:lnTo>
                  <a:pt x="33820" y="61125"/>
                </a:lnTo>
                <a:lnTo>
                  <a:pt x="37096" y="62293"/>
                </a:lnTo>
                <a:lnTo>
                  <a:pt x="40322" y="63919"/>
                </a:lnTo>
                <a:lnTo>
                  <a:pt x="43484" y="65989"/>
                </a:lnTo>
                <a:lnTo>
                  <a:pt x="41478" y="66738"/>
                </a:lnTo>
                <a:lnTo>
                  <a:pt x="39344" y="67106"/>
                </a:lnTo>
                <a:lnTo>
                  <a:pt x="67083" y="67106"/>
                </a:lnTo>
                <a:lnTo>
                  <a:pt x="68605" y="65316"/>
                </a:lnTo>
                <a:lnTo>
                  <a:pt x="70865" y="61569"/>
                </a:lnTo>
                <a:lnTo>
                  <a:pt x="71395" y="60121"/>
                </a:lnTo>
                <a:lnTo>
                  <a:pt x="52946" y="60121"/>
                </a:lnTo>
                <a:lnTo>
                  <a:pt x="48259" y="56603"/>
                </a:lnTo>
                <a:lnTo>
                  <a:pt x="43345" y="53962"/>
                </a:lnTo>
                <a:lnTo>
                  <a:pt x="38201" y="52196"/>
                </a:lnTo>
                <a:close/>
              </a:path>
              <a:path w="78104" h="86995">
                <a:moveTo>
                  <a:pt x="67134" y="13360"/>
                </a:moveTo>
                <a:lnTo>
                  <a:pt x="43941" y="13360"/>
                </a:lnTo>
                <a:lnTo>
                  <a:pt x="49109" y="15582"/>
                </a:lnTo>
                <a:lnTo>
                  <a:pt x="56984" y="24409"/>
                </a:lnTo>
                <a:lnTo>
                  <a:pt x="58962" y="31089"/>
                </a:lnTo>
                <a:lnTo>
                  <a:pt x="58966" y="44386"/>
                </a:lnTo>
                <a:lnTo>
                  <a:pt x="58470" y="48209"/>
                </a:lnTo>
                <a:lnTo>
                  <a:pt x="56451" y="54914"/>
                </a:lnTo>
                <a:lnTo>
                  <a:pt x="54952" y="57759"/>
                </a:lnTo>
                <a:lnTo>
                  <a:pt x="52946" y="60121"/>
                </a:lnTo>
                <a:lnTo>
                  <a:pt x="71395" y="60121"/>
                </a:lnTo>
                <a:lnTo>
                  <a:pt x="74142" y="52616"/>
                </a:lnTo>
                <a:lnTo>
                  <a:pt x="75082" y="46735"/>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301" name="object 301"/>
          <p:cNvSpPr/>
          <p:nvPr/>
        </p:nvSpPr>
        <p:spPr>
          <a:xfrm>
            <a:off x="6565585" y="2937321"/>
            <a:ext cx="108959" cy="55533"/>
          </a:xfrm>
          <a:custGeom>
            <a:avLst/>
            <a:gdLst/>
            <a:ahLst/>
            <a:cxnLst/>
            <a:rect l="l" t="t" r="r" b="b"/>
            <a:pathLst>
              <a:path w="78104" h="77470">
                <a:moveTo>
                  <a:pt x="46710" y="0"/>
                </a:moveTo>
                <a:lnTo>
                  <a:pt x="30162" y="0"/>
                </a:lnTo>
                <a:lnTo>
                  <a:pt x="0" y="77457"/>
                </a:lnTo>
                <a:lnTo>
                  <a:pt x="16598" y="77457"/>
                </a:lnTo>
                <a:lnTo>
                  <a:pt x="22987"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4"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302" name="object 302"/>
          <p:cNvSpPr/>
          <p:nvPr/>
        </p:nvSpPr>
        <p:spPr>
          <a:xfrm>
            <a:off x="6675110" y="2937321"/>
            <a:ext cx="85926" cy="55533"/>
          </a:xfrm>
          <a:custGeom>
            <a:avLst/>
            <a:gdLst/>
            <a:ahLst/>
            <a:cxnLst/>
            <a:rect l="l" t="t" r="r" b="b"/>
            <a:pathLst>
              <a:path w="61595" h="77470">
                <a:moveTo>
                  <a:pt x="38633" y="13106"/>
                </a:moveTo>
                <a:lnTo>
                  <a:pt x="22999" y="13106"/>
                </a:lnTo>
                <a:lnTo>
                  <a:pt x="22999" y="77457"/>
                </a:lnTo>
                <a:lnTo>
                  <a:pt x="38633" y="77457"/>
                </a:lnTo>
                <a:lnTo>
                  <a:pt x="38633" y="13106"/>
                </a:lnTo>
                <a:close/>
              </a:path>
              <a:path w="61595" h="77470">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303" name="object 303"/>
          <p:cNvSpPr/>
          <p:nvPr/>
        </p:nvSpPr>
        <p:spPr>
          <a:xfrm>
            <a:off x="6764829" y="2937321"/>
            <a:ext cx="108959" cy="55533"/>
          </a:xfrm>
          <a:custGeom>
            <a:avLst/>
            <a:gdLst/>
            <a:ahLst/>
            <a:cxnLst/>
            <a:rect l="l" t="t" r="r" b="b"/>
            <a:pathLst>
              <a:path w="78104" h="77470">
                <a:moveTo>
                  <a:pt x="46710" y="0"/>
                </a:moveTo>
                <a:lnTo>
                  <a:pt x="30162" y="0"/>
                </a:lnTo>
                <a:lnTo>
                  <a:pt x="0" y="77457"/>
                </a:lnTo>
                <a:lnTo>
                  <a:pt x="16598" y="77457"/>
                </a:lnTo>
                <a:lnTo>
                  <a:pt x="22987"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4"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304" name="object 304"/>
          <p:cNvSpPr/>
          <p:nvPr/>
        </p:nvSpPr>
        <p:spPr>
          <a:xfrm>
            <a:off x="6883265" y="2937331"/>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58229" y="36118"/>
                </a:lnTo>
                <a:lnTo>
                  <a:pt x="61246" y="32753"/>
                </a:lnTo>
                <a:lnTo>
                  <a:pt x="15633" y="32753"/>
                </a:lnTo>
                <a:lnTo>
                  <a:pt x="15633" y="13093"/>
                </a:lnTo>
                <a:lnTo>
                  <a:pt x="62224" y="13093"/>
                </a:lnTo>
                <a:lnTo>
                  <a:pt x="57708" y="5956"/>
                </a:lnTo>
                <a:lnTo>
                  <a:pt x="54698" y="3467"/>
                </a:lnTo>
                <a:lnTo>
                  <a:pt x="47193" y="698"/>
                </a:lnTo>
                <a:lnTo>
                  <a:pt x="41186" y="0"/>
                </a:lnTo>
                <a:close/>
              </a:path>
              <a:path w="69850" h="77470">
                <a:moveTo>
                  <a:pt x="46081" y="45123"/>
                </a:moveTo>
                <a:lnTo>
                  <a:pt x="22390" y="45123"/>
                </a:lnTo>
                <a:lnTo>
                  <a:pt x="25018" y="45402"/>
                </a:lnTo>
                <a:lnTo>
                  <a:pt x="28333" y="46570"/>
                </a:lnTo>
                <a:lnTo>
                  <a:pt x="29895" y="47650"/>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70">
                <a:moveTo>
                  <a:pt x="62224" y="13093"/>
                </a:moveTo>
                <a:lnTo>
                  <a:pt x="15633" y="13093"/>
                </a:lnTo>
                <a:lnTo>
                  <a:pt x="37985" y="13182"/>
                </a:lnTo>
                <a:lnTo>
                  <a:pt x="41795" y="13792"/>
                </a:lnTo>
                <a:lnTo>
                  <a:pt x="43751" y="14795"/>
                </a:lnTo>
                <a:lnTo>
                  <a:pt x="46532" y="18008"/>
                </a:lnTo>
                <a:lnTo>
                  <a:pt x="47218" y="20116"/>
                </a:lnTo>
                <a:lnTo>
                  <a:pt x="47218" y="25044"/>
                </a:lnTo>
                <a:lnTo>
                  <a:pt x="34709" y="32753"/>
                </a:lnTo>
                <a:lnTo>
                  <a:pt x="61246" y="32753"/>
                </a:lnTo>
                <a:lnTo>
                  <a:pt x="61633" y="32321"/>
                </a:lnTo>
                <a:lnTo>
                  <a:pt x="63347" y="27520"/>
                </a:lnTo>
                <a:lnTo>
                  <a:pt x="63347" y="17145"/>
                </a:lnTo>
                <a:lnTo>
                  <a:pt x="62224" y="13093"/>
                </a:lnTo>
                <a:close/>
              </a:path>
            </a:pathLst>
          </a:custGeom>
          <a:solidFill>
            <a:srgbClr val="000000"/>
          </a:solidFill>
        </p:spPr>
        <p:txBody>
          <a:bodyPr wrap="square" lIns="0" tIns="0" rIns="0" bIns="0" rtlCol="0"/>
          <a:lstStyle/>
          <a:p>
            <a:endParaRPr/>
          </a:p>
        </p:txBody>
      </p:sp>
      <p:sp>
        <p:nvSpPr>
          <p:cNvPr id="305" name="object 305"/>
          <p:cNvSpPr/>
          <p:nvPr/>
        </p:nvSpPr>
        <p:spPr>
          <a:xfrm>
            <a:off x="7003182" y="2937331"/>
            <a:ext cx="0" cy="55533"/>
          </a:xfrm>
          <a:custGeom>
            <a:avLst/>
            <a:gdLst/>
            <a:ahLst/>
            <a:cxnLst/>
            <a:rect l="l" t="t" r="r" b="b"/>
            <a:pathLst>
              <a:path h="77470">
                <a:moveTo>
                  <a:pt x="0" y="0"/>
                </a:moveTo>
                <a:lnTo>
                  <a:pt x="0" y="77457"/>
                </a:lnTo>
              </a:path>
            </a:pathLst>
          </a:custGeom>
          <a:ln w="15633">
            <a:solidFill>
              <a:srgbClr val="000000"/>
            </a:solidFill>
          </a:ln>
        </p:spPr>
        <p:txBody>
          <a:bodyPr wrap="square" lIns="0" tIns="0" rIns="0" bIns="0" rtlCol="0"/>
          <a:lstStyle/>
          <a:p>
            <a:endParaRPr/>
          </a:p>
        </p:txBody>
      </p:sp>
      <p:sp>
        <p:nvSpPr>
          <p:cNvPr id="306" name="object 306"/>
          <p:cNvSpPr/>
          <p:nvPr/>
        </p:nvSpPr>
        <p:spPr>
          <a:xfrm>
            <a:off x="10112703" y="2921854"/>
            <a:ext cx="95671" cy="89217"/>
          </a:xfrm>
          <a:custGeom>
            <a:avLst/>
            <a:gdLst/>
            <a:ahLst/>
            <a:cxnLst/>
            <a:rect l="l" t="t" r="r" b="b"/>
            <a:pathLst>
              <a:path w="68579" h="124459">
                <a:moveTo>
                  <a:pt x="0" y="124193"/>
                </a:moveTo>
                <a:lnTo>
                  <a:pt x="68554" y="124193"/>
                </a:lnTo>
                <a:lnTo>
                  <a:pt x="68554" y="0"/>
                </a:lnTo>
                <a:lnTo>
                  <a:pt x="0" y="0"/>
                </a:lnTo>
                <a:lnTo>
                  <a:pt x="0" y="124193"/>
                </a:lnTo>
                <a:close/>
              </a:path>
            </a:pathLst>
          </a:custGeom>
          <a:solidFill>
            <a:srgbClr val="DAEEC3"/>
          </a:solidFill>
        </p:spPr>
        <p:txBody>
          <a:bodyPr wrap="square" lIns="0" tIns="0" rIns="0" bIns="0" rtlCol="0"/>
          <a:lstStyle/>
          <a:p>
            <a:endParaRPr/>
          </a:p>
        </p:txBody>
      </p:sp>
      <p:sp>
        <p:nvSpPr>
          <p:cNvPr id="307" name="object 307"/>
          <p:cNvSpPr/>
          <p:nvPr/>
        </p:nvSpPr>
        <p:spPr>
          <a:xfrm>
            <a:off x="7897364" y="2921854"/>
            <a:ext cx="92128" cy="89217"/>
          </a:xfrm>
          <a:custGeom>
            <a:avLst/>
            <a:gdLst/>
            <a:ahLst/>
            <a:cxnLst/>
            <a:rect l="l" t="t" r="r" b="b"/>
            <a:pathLst>
              <a:path w="66039" h="124459">
                <a:moveTo>
                  <a:pt x="0" y="124193"/>
                </a:moveTo>
                <a:lnTo>
                  <a:pt x="65544" y="124193"/>
                </a:lnTo>
                <a:lnTo>
                  <a:pt x="65544" y="0"/>
                </a:lnTo>
                <a:lnTo>
                  <a:pt x="0" y="0"/>
                </a:lnTo>
                <a:lnTo>
                  <a:pt x="0" y="124193"/>
                </a:lnTo>
                <a:close/>
              </a:path>
            </a:pathLst>
          </a:custGeom>
          <a:solidFill>
            <a:srgbClr val="DAEEC3"/>
          </a:solidFill>
        </p:spPr>
        <p:txBody>
          <a:bodyPr wrap="square" lIns="0" tIns="0" rIns="0" bIns="0" rtlCol="0"/>
          <a:lstStyle/>
          <a:p>
            <a:endParaRPr/>
          </a:p>
        </p:txBody>
      </p:sp>
      <p:sp>
        <p:nvSpPr>
          <p:cNvPr id="308" name="object 308"/>
          <p:cNvSpPr/>
          <p:nvPr/>
        </p:nvSpPr>
        <p:spPr>
          <a:xfrm>
            <a:off x="7988800" y="2921854"/>
            <a:ext cx="2124257" cy="89217"/>
          </a:xfrm>
          <a:custGeom>
            <a:avLst/>
            <a:gdLst/>
            <a:ahLst/>
            <a:cxnLst/>
            <a:rect l="l" t="t" r="r" b="b"/>
            <a:pathLst>
              <a:path w="1522729" h="124459">
                <a:moveTo>
                  <a:pt x="0" y="124193"/>
                </a:moveTo>
                <a:lnTo>
                  <a:pt x="1522476" y="124193"/>
                </a:lnTo>
                <a:lnTo>
                  <a:pt x="1522476" y="0"/>
                </a:lnTo>
                <a:lnTo>
                  <a:pt x="0" y="0"/>
                </a:lnTo>
                <a:lnTo>
                  <a:pt x="0" y="124193"/>
                </a:lnTo>
                <a:close/>
              </a:path>
            </a:pathLst>
          </a:custGeom>
          <a:solidFill>
            <a:srgbClr val="DAEEC3"/>
          </a:solidFill>
        </p:spPr>
        <p:txBody>
          <a:bodyPr wrap="square" lIns="0" tIns="0" rIns="0" bIns="0" rtlCol="0"/>
          <a:lstStyle/>
          <a:p>
            <a:endParaRPr/>
          </a:p>
        </p:txBody>
      </p:sp>
      <p:sp>
        <p:nvSpPr>
          <p:cNvPr id="309" name="object 309"/>
          <p:cNvSpPr/>
          <p:nvPr/>
        </p:nvSpPr>
        <p:spPr>
          <a:xfrm>
            <a:off x="8580404" y="2937321"/>
            <a:ext cx="85926" cy="55533"/>
          </a:xfrm>
          <a:custGeom>
            <a:avLst/>
            <a:gdLst/>
            <a:ahLst/>
            <a:cxnLst/>
            <a:rect l="l" t="t" r="r" b="b"/>
            <a:pathLst>
              <a:path w="61595" h="77470">
                <a:moveTo>
                  <a:pt x="15201" y="0"/>
                </a:moveTo>
                <a:lnTo>
                  <a:pt x="0" y="0"/>
                </a:lnTo>
                <a:lnTo>
                  <a:pt x="0" y="77457"/>
                </a:lnTo>
                <a:lnTo>
                  <a:pt x="14528" y="77457"/>
                </a:lnTo>
                <a:lnTo>
                  <a:pt x="14528" y="26936"/>
                </a:lnTo>
                <a:lnTo>
                  <a:pt x="31709" y="26936"/>
                </a:lnTo>
                <a:lnTo>
                  <a:pt x="15201" y="0"/>
                </a:lnTo>
                <a:close/>
              </a:path>
              <a:path w="61595" h="77470">
                <a:moveTo>
                  <a:pt x="31709" y="26936"/>
                </a:moveTo>
                <a:lnTo>
                  <a:pt x="14528" y="26936"/>
                </a:lnTo>
                <a:lnTo>
                  <a:pt x="45758" y="77457"/>
                </a:lnTo>
                <a:lnTo>
                  <a:pt x="61442" y="77457"/>
                </a:lnTo>
                <a:lnTo>
                  <a:pt x="61442" y="51727"/>
                </a:lnTo>
                <a:lnTo>
                  <a:pt x="46901" y="51727"/>
                </a:lnTo>
                <a:lnTo>
                  <a:pt x="31709" y="26936"/>
                </a:lnTo>
                <a:close/>
              </a:path>
              <a:path w="61595" h="77470">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310" name="object 310"/>
          <p:cNvSpPr/>
          <p:nvPr/>
        </p:nvSpPr>
        <p:spPr>
          <a:xfrm>
            <a:off x="8685218" y="2936385"/>
            <a:ext cx="105416" cy="57809"/>
          </a:xfrm>
          <a:custGeom>
            <a:avLst/>
            <a:gdLst/>
            <a:ahLst/>
            <a:cxnLst/>
            <a:rect l="l" t="t" r="r" b="b"/>
            <a:pathLst>
              <a:path w="75564" h="80645">
                <a:moveTo>
                  <a:pt x="37465" y="0"/>
                </a:moveTo>
                <a:lnTo>
                  <a:pt x="31165" y="0"/>
                </a:lnTo>
                <a:lnTo>
                  <a:pt x="25590" y="1028"/>
                </a:lnTo>
                <a:lnTo>
                  <a:pt x="0" y="32638"/>
                </a:lnTo>
                <a:lnTo>
                  <a:pt x="0" y="40525"/>
                </a:lnTo>
                <a:lnTo>
                  <a:pt x="22167" y="77462"/>
                </a:lnTo>
                <a:lnTo>
                  <a:pt x="37680" y="80098"/>
                </a:lnTo>
                <a:lnTo>
                  <a:pt x="45786" y="79436"/>
                </a:lnTo>
                <a:lnTo>
                  <a:pt x="53033" y="77449"/>
                </a:lnTo>
                <a:lnTo>
                  <a:pt x="59421" y="74135"/>
                </a:lnTo>
                <a:lnTo>
                  <a:pt x="64947" y="69494"/>
                </a:lnTo>
                <a:lnTo>
                  <a:pt x="67075" y="66725"/>
                </a:lnTo>
                <a:lnTo>
                  <a:pt x="31394" y="66725"/>
                </a:lnTo>
                <a:lnTo>
                  <a:pt x="26250" y="64465"/>
                </a:lnTo>
                <a:lnTo>
                  <a:pt x="18148" y="55410"/>
                </a:lnTo>
                <a:lnTo>
                  <a:pt x="16197" y="49022"/>
                </a:lnTo>
                <a:lnTo>
                  <a:pt x="16172" y="30899"/>
                </a:lnTo>
                <a:lnTo>
                  <a:pt x="18084" y="24409"/>
                </a:lnTo>
                <a:lnTo>
                  <a:pt x="22047" y="20002"/>
                </a:lnTo>
                <a:lnTo>
                  <a:pt x="25984" y="15570"/>
                </a:lnTo>
                <a:lnTo>
                  <a:pt x="31191" y="13360"/>
                </a:lnTo>
                <a:lnTo>
                  <a:pt x="66976" y="13360"/>
                </a:lnTo>
                <a:lnTo>
                  <a:pt x="64858" y="10617"/>
                </a:lnTo>
                <a:lnTo>
                  <a:pt x="59296" y="5973"/>
                </a:lnTo>
                <a:lnTo>
                  <a:pt x="52876" y="2655"/>
                </a:lnTo>
                <a:lnTo>
                  <a:pt x="45599" y="664"/>
                </a:lnTo>
                <a:lnTo>
                  <a:pt x="37465" y="0"/>
                </a:lnTo>
                <a:close/>
              </a:path>
              <a:path w="75564" h="80645">
                <a:moveTo>
                  <a:pt x="66976" y="13360"/>
                </a:moveTo>
                <a:lnTo>
                  <a:pt x="44069" y="13360"/>
                </a:lnTo>
                <a:lnTo>
                  <a:pt x="49237" y="15544"/>
                </a:lnTo>
                <a:lnTo>
                  <a:pt x="57023" y="24295"/>
                </a:lnTo>
                <a:lnTo>
                  <a:pt x="58966" y="30899"/>
                </a:lnTo>
                <a:lnTo>
                  <a:pt x="58887" y="49022"/>
                </a:lnTo>
                <a:lnTo>
                  <a:pt x="56972" y="55498"/>
                </a:lnTo>
                <a:lnTo>
                  <a:pt x="48971" y="64490"/>
                </a:lnTo>
                <a:lnTo>
                  <a:pt x="43865" y="66725"/>
                </a:lnTo>
                <a:lnTo>
                  <a:pt x="67075" y="66725"/>
                </a:lnTo>
                <a:lnTo>
                  <a:pt x="75121" y="39992"/>
                </a:lnTo>
                <a:lnTo>
                  <a:pt x="74492" y="31216"/>
                </a:lnTo>
                <a:lnTo>
                  <a:pt x="72567" y="23310"/>
                </a:lnTo>
                <a:lnTo>
                  <a:pt x="69357" y="16443"/>
                </a:lnTo>
                <a:lnTo>
                  <a:pt x="66976" y="13360"/>
                </a:lnTo>
                <a:close/>
              </a:path>
            </a:pathLst>
          </a:custGeom>
          <a:solidFill>
            <a:srgbClr val="000000"/>
          </a:solidFill>
        </p:spPr>
        <p:txBody>
          <a:bodyPr wrap="square" lIns="0" tIns="0" rIns="0" bIns="0" rtlCol="0"/>
          <a:lstStyle/>
          <a:p>
            <a:endParaRPr/>
          </a:p>
        </p:txBody>
      </p:sp>
      <p:sp>
        <p:nvSpPr>
          <p:cNvPr id="311" name="object 311"/>
          <p:cNvSpPr/>
          <p:nvPr/>
        </p:nvSpPr>
        <p:spPr>
          <a:xfrm>
            <a:off x="8806826" y="2937321"/>
            <a:ext cx="85926" cy="55533"/>
          </a:xfrm>
          <a:custGeom>
            <a:avLst/>
            <a:gdLst/>
            <a:ahLst/>
            <a:cxnLst/>
            <a:rect l="l" t="t" r="r" b="b"/>
            <a:pathLst>
              <a:path w="61595" h="77470">
                <a:moveTo>
                  <a:pt x="15201" y="0"/>
                </a:moveTo>
                <a:lnTo>
                  <a:pt x="0" y="0"/>
                </a:lnTo>
                <a:lnTo>
                  <a:pt x="0" y="77457"/>
                </a:lnTo>
                <a:lnTo>
                  <a:pt x="14528" y="77457"/>
                </a:lnTo>
                <a:lnTo>
                  <a:pt x="14528" y="26936"/>
                </a:lnTo>
                <a:lnTo>
                  <a:pt x="31709" y="26936"/>
                </a:lnTo>
                <a:lnTo>
                  <a:pt x="15201" y="0"/>
                </a:lnTo>
                <a:close/>
              </a:path>
              <a:path w="61595" h="77470">
                <a:moveTo>
                  <a:pt x="31709" y="26936"/>
                </a:moveTo>
                <a:lnTo>
                  <a:pt x="14528" y="26936"/>
                </a:lnTo>
                <a:lnTo>
                  <a:pt x="45758" y="77457"/>
                </a:lnTo>
                <a:lnTo>
                  <a:pt x="61442" y="77457"/>
                </a:lnTo>
                <a:lnTo>
                  <a:pt x="61442" y="51727"/>
                </a:lnTo>
                <a:lnTo>
                  <a:pt x="46901" y="51727"/>
                </a:lnTo>
                <a:lnTo>
                  <a:pt x="31709" y="26936"/>
                </a:lnTo>
                <a:close/>
              </a:path>
              <a:path w="61595" h="77470">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312" name="object 312"/>
          <p:cNvSpPr/>
          <p:nvPr/>
        </p:nvSpPr>
        <p:spPr>
          <a:xfrm>
            <a:off x="8913553" y="2972722"/>
            <a:ext cx="40747" cy="0"/>
          </a:xfrm>
          <a:custGeom>
            <a:avLst/>
            <a:gdLst/>
            <a:ahLst/>
            <a:cxnLst/>
            <a:rect l="l" t="t" r="r" b="b"/>
            <a:pathLst>
              <a:path w="29210">
                <a:moveTo>
                  <a:pt x="0" y="0"/>
                </a:moveTo>
                <a:lnTo>
                  <a:pt x="29159" y="0"/>
                </a:lnTo>
              </a:path>
            </a:pathLst>
          </a:custGeom>
          <a:ln w="14846">
            <a:solidFill>
              <a:srgbClr val="000000"/>
            </a:solidFill>
          </a:ln>
        </p:spPr>
        <p:txBody>
          <a:bodyPr wrap="square" lIns="0" tIns="0" rIns="0" bIns="0" rtlCol="0"/>
          <a:lstStyle/>
          <a:p>
            <a:endParaRPr/>
          </a:p>
        </p:txBody>
      </p:sp>
      <p:sp>
        <p:nvSpPr>
          <p:cNvPr id="313" name="object 313"/>
          <p:cNvSpPr/>
          <p:nvPr/>
        </p:nvSpPr>
        <p:spPr>
          <a:xfrm>
            <a:off x="8961601" y="2936385"/>
            <a:ext cx="108959" cy="62361"/>
          </a:xfrm>
          <a:custGeom>
            <a:avLst/>
            <a:gdLst/>
            <a:ahLst/>
            <a:cxnLst/>
            <a:rect l="l" t="t" r="r" b="b"/>
            <a:pathLst>
              <a:path w="78104" h="86995">
                <a:moveTo>
                  <a:pt x="77378" y="76771"/>
                </a:moveTo>
                <a:lnTo>
                  <a:pt x="54952" y="76771"/>
                </a:lnTo>
                <a:lnTo>
                  <a:pt x="64858" y="83388"/>
                </a:lnTo>
                <a:lnTo>
                  <a:pt x="65366" y="83642"/>
                </a:lnTo>
                <a:lnTo>
                  <a:pt x="67602" y="84861"/>
                </a:lnTo>
                <a:lnTo>
                  <a:pt x="69926" y="85826"/>
                </a:lnTo>
                <a:lnTo>
                  <a:pt x="72275" y="86537"/>
                </a:lnTo>
                <a:lnTo>
                  <a:pt x="77378" y="76771"/>
                </a:lnTo>
                <a:close/>
              </a:path>
              <a:path w="78104" h="86995">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83" y="67106"/>
                </a:lnTo>
                <a:lnTo>
                  <a:pt x="31026" y="67106"/>
                </a:lnTo>
                <a:lnTo>
                  <a:pt x="26022" y="64846"/>
                </a:lnTo>
                <a:lnTo>
                  <a:pt x="18097" y="55867"/>
                </a:lnTo>
                <a:lnTo>
                  <a:pt x="16116" y="49098"/>
                </a:lnTo>
                <a:lnTo>
                  <a:pt x="16131" y="31089"/>
                </a:lnTo>
                <a:lnTo>
                  <a:pt x="18097" y="24460"/>
                </a:lnTo>
                <a:lnTo>
                  <a:pt x="26022" y="15582"/>
                </a:lnTo>
                <a:lnTo>
                  <a:pt x="31191" y="13360"/>
                </a:lnTo>
                <a:lnTo>
                  <a:pt x="67134" y="13360"/>
                </a:lnTo>
                <a:lnTo>
                  <a:pt x="64985" y="10540"/>
                </a:lnTo>
                <a:lnTo>
                  <a:pt x="59492" y="5931"/>
                </a:lnTo>
                <a:lnTo>
                  <a:pt x="53109" y="2636"/>
                </a:lnTo>
                <a:lnTo>
                  <a:pt x="45838" y="659"/>
                </a:lnTo>
                <a:lnTo>
                  <a:pt x="37680" y="0"/>
                </a:lnTo>
                <a:close/>
              </a:path>
              <a:path w="78104" h="86995">
                <a:moveTo>
                  <a:pt x="38201" y="52196"/>
                </a:moveTo>
                <a:lnTo>
                  <a:pt x="33820" y="61125"/>
                </a:lnTo>
                <a:lnTo>
                  <a:pt x="37096" y="62293"/>
                </a:lnTo>
                <a:lnTo>
                  <a:pt x="40322" y="63919"/>
                </a:lnTo>
                <a:lnTo>
                  <a:pt x="43484" y="65989"/>
                </a:lnTo>
                <a:lnTo>
                  <a:pt x="41478" y="66738"/>
                </a:lnTo>
                <a:lnTo>
                  <a:pt x="39344" y="67106"/>
                </a:lnTo>
                <a:lnTo>
                  <a:pt x="67083" y="67106"/>
                </a:lnTo>
                <a:lnTo>
                  <a:pt x="68605" y="65316"/>
                </a:lnTo>
                <a:lnTo>
                  <a:pt x="70865" y="61569"/>
                </a:lnTo>
                <a:lnTo>
                  <a:pt x="71395" y="60121"/>
                </a:lnTo>
                <a:lnTo>
                  <a:pt x="52946" y="60121"/>
                </a:lnTo>
                <a:lnTo>
                  <a:pt x="48259" y="56603"/>
                </a:lnTo>
                <a:lnTo>
                  <a:pt x="43345" y="53962"/>
                </a:lnTo>
                <a:lnTo>
                  <a:pt x="38201" y="52196"/>
                </a:lnTo>
                <a:close/>
              </a:path>
              <a:path w="78104" h="86995">
                <a:moveTo>
                  <a:pt x="67134" y="13360"/>
                </a:moveTo>
                <a:lnTo>
                  <a:pt x="43941" y="13360"/>
                </a:lnTo>
                <a:lnTo>
                  <a:pt x="49109" y="15582"/>
                </a:lnTo>
                <a:lnTo>
                  <a:pt x="56984" y="24409"/>
                </a:lnTo>
                <a:lnTo>
                  <a:pt x="58962" y="31089"/>
                </a:lnTo>
                <a:lnTo>
                  <a:pt x="58966" y="44386"/>
                </a:lnTo>
                <a:lnTo>
                  <a:pt x="58470" y="48209"/>
                </a:lnTo>
                <a:lnTo>
                  <a:pt x="56451" y="54914"/>
                </a:lnTo>
                <a:lnTo>
                  <a:pt x="54952" y="57759"/>
                </a:lnTo>
                <a:lnTo>
                  <a:pt x="52946" y="60121"/>
                </a:lnTo>
                <a:lnTo>
                  <a:pt x="71395" y="60121"/>
                </a:lnTo>
                <a:lnTo>
                  <a:pt x="74142" y="52616"/>
                </a:lnTo>
                <a:lnTo>
                  <a:pt x="75082" y="46735"/>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314" name="object 314"/>
          <p:cNvSpPr/>
          <p:nvPr/>
        </p:nvSpPr>
        <p:spPr>
          <a:xfrm>
            <a:off x="9071995" y="2937321"/>
            <a:ext cx="108959" cy="55533"/>
          </a:xfrm>
          <a:custGeom>
            <a:avLst/>
            <a:gdLst/>
            <a:ahLst/>
            <a:cxnLst/>
            <a:rect l="l" t="t" r="r" b="b"/>
            <a:pathLst>
              <a:path w="78104" h="77470">
                <a:moveTo>
                  <a:pt x="46710" y="0"/>
                </a:moveTo>
                <a:lnTo>
                  <a:pt x="30162" y="0"/>
                </a:lnTo>
                <a:lnTo>
                  <a:pt x="0" y="77457"/>
                </a:lnTo>
                <a:lnTo>
                  <a:pt x="16598" y="77457"/>
                </a:lnTo>
                <a:lnTo>
                  <a:pt x="22986"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3"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315" name="object 315"/>
          <p:cNvSpPr/>
          <p:nvPr/>
        </p:nvSpPr>
        <p:spPr>
          <a:xfrm>
            <a:off x="9181520" y="2937321"/>
            <a:ext cx="85926" cy="55533"/>
          </a:xfrm>
          <a:custGeom>
            <a:avLst/>
            <a:gdLst/>
            <a:ahLst/>
            <a:cxnLst/>
            <a:rect l="l" t="t" r="r" b="b"/>
            <a:pathLst>
              <a:path w="61595" h="77470">
                <a:moveTo>
                  <a:pt x="38633" y="13106"/>
                </a:moveTo>
                <a:lnTo>
                  <a:pt x="22999" y="13106"/>
                </a:lnTo>
                <a:lnTo>
                  <a:pt x="22999" y="77457"/>
                </a:lnTo>
                <a:lnTo>
                  <a:pt x="38633" y="77457"/>
                </a:lnTo>
                <a:lnTo>
                  <a:pt x="38633" y="13106"/>
                </a:lnTo>
                <a:close/>
              </a:path>
              <a:path w="61595" h="77470">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316" name="object 316"/>
          <p:cNvSpPr/>
          <p:nvPr/>
        </p:nvSpPr>
        <p:spPr>
          <a:xfrm>
            <a:off x="9271859" y="2937321"/>
            <a:ext cx="108959" cy="55533"/>
          </a:xfrm>
          <a:custGeom>
            <a:avLst/>
            <a:gdLst/>
            <a:ahLst/>
            <a:cxnLst/>
            <a:rect l="l" t="t" r="r" b="b"/>
            <a:pathLst>
              <a:path w="78104" h="77470">
                <a:moveTo>
                  <a:pt x="46710" y="0"/>
                </a:moveTo>
                <a:lnTo>
                  <a:pt x="30162" y="0"/>
                </a:lnTo>
                <a:lnTo>
                  <a:pt x="0" y="77457"/>
                </a:lnTo>
                <a:lnTo>
                  <a:pt x="16598" y="77457"/>
                </a:lnTo>
                <a:lnTo>
                  <a:pt x="22986"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3"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317" name="object 317"/>
          <p:cNvSpPr/>
          <p:nvPr/>
        </p:nvSpPr>
        <p:spPr>
          <a:xfrm>
            <a:off x="9390279" y="2937331"/>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58229" y="36118"/>
                </a:lnTo>
                <a:lnTo>
                  <a:pt x="61246" y="32753"/>
                </a:lnTo>
                <a:lnTo>
                  <a:pt x="15633" y="32753"/>
                </a:lnTo>
                <a:lnTo>
                  <a:pt x="15633" y="13093"/>
                </a:lnTo>
                <a:lnTo>
                  <a:pt x="62224" y="13093"/>
                </a:lnTo>
                <a:lnTo>
                  <a:pt x="57708" y="5956"/>
                </a:lnTo>
                <a:lnTo>
                  <a:pt x="54698" y="3467"/>
                </a:lnTo>
                <a:lnTo>
                  <a:pt x="47193" y="698"/>
                </a:lnTo>
                <a:lnTo>
                  <a:pt x="41186" y="0"/>
                </a:lnTo>
                <a:close/>
              </a:path>
              <a:path w="69850" h="77470">
                <a:moveTo>
                  <a:pt x="46081" y="45123"/>
                </a:moveTo>
                <a:lnTo>
                  <a:pt x="22390" y="45123"/>
                </a:lnTo>
                <a:lnTo>
                  <a:pt x="25018" y="45402"/>
                </a:lnTo>
                <a:lnTo>
                  <a:pt x="28333" y="46570"/>
                </a:lnTo>
                <a:lnTo>
                  <a:pt x="29895" y="47650"/>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70">
                <a:moveTo>
                  <a:pt x="62224" y="13093"/>
                </a:moveTo>
                <a:lnTo>
                  <a:pt x="15633" y="13093"/>
                </a:lnTo>
                <a:lnTo>
                  <a:pt x="37985" y="13182"/>
                </a:lnTo>
                <a:lnTo>
                  <a:pt x="41795" y="13792"/>
                </a:lnTo>
                <a:lnTo>
                  <a:pt x="43751" y="14795"/>
                </a:lnTo>
                <a:lnTo>
                  <a:pt x="46532" y="18008"/>
                </a:lnTo>
                <a:lnTo>
                  <a:pt x="47218" y="20116"/>
                </a:lnTo>
                <a:lnTo>
                  <a:pt x="47218" y="25044"/>
                </a:lnTo>
                <a:lnTo>
                  <a:pt x="34709" y="32753"/>
                </a:lnTo>
                <a:lnTo>
                  <a:pt x="61246" y="32753"/>
                </a:lnTo>
                <a:lnTo>
                  <a:pt x="61633" y="32321"/>
                </a:lnTo>
                <a:lnTo>
                  <a:pt x="63347" y="27520"/>
                </a:lnTo>
                <a:lnTo>
                  <a:pt x="63347" y="17145"/>
                </a:lnTo>
                <a:lnTo>
                  <a:pt x="62224" y="13093"/>
                </a:lnTo>
                <a:close/>
              </a:path>
            </a:pathLst>
          </a:custGeom>
          <a:solidFill>
            <a:srgbClr val="000000"/>
          </a:solidFill>
        </p:spPr>
        <p:txBody>
          <a:bodyPr wrap="square" lIns="0" tIns="0" rIns="0" bIns="0" rtlCol="0"/>
          <a:lstStyle/>
          <a:p>
            <a:endParaRPr/>
          </a:p>
        </p:txBody>
      </p:sp>
      <p:sp>
        <p:nvSpPr>
          <p:cNvPr id="318" name="object 318"/>
          <p:cNvSpPr/>
          <p:nvPr/>
        </p:nvSpPr>
        <p:spPr>
          <a:xfrm>
            <a:off x="9509894" y="2937331"/>
            <a:ext cx="0" cy="55533"/>
          </a:xfrm>
          <a:custGeom>
            <a:avLst/>
            <a:gdLst/>
            <a:ahLst/>
            <a:cxnLst/>
            <a:rect l="l" t="t" r="r" b="b"/>
            <a:pathLst>
              <a:path h="77470">
                <a:moveTo>
                  <a:pt x="0" y="0"/>
                </a:moveTo>
                <a:lnTo>
                  <a:pt x="0" y="77457"/>
                </a:lnTo>
              </a:path>
            </a:pathLst>
          </a:custGeom>
          <a:ln w="15633">
            <a:solidFill>
              <a:srgbClr val="000000"/>
            </a:solidFill>
          </a:ln>
        </p:spPr>
        <p:txBody>
          <a:bodyPr wrap="square" lIns="0" tIns="0" rIns="0" bIns="0" rtlCol="0"/>
          <a:lstStyle/>
          <a:p>
            <a:endParaRPr/>
          </a:p>
        </p:txBody>
      </p:sp>
      <p:sp>
        <p:nvSpPr>
          <p:cNvPr id="319" name="object 319"/>
          <p:cNvSpPr/>
          <p:nvPr/>
        </p:nvSpPr>
        <p:spPr>
          <a:xfrm>
            <a:off x="715655" y="2912560"/>
            <a:ext cx="4859748" cy="0"/>
          </a:xfrm>
          <a:custGeom>
            <a:avLst/>
            <a:gdLst/>
            <a:ahLst/>
            <a:cxnLst/>
            <a:rect l="l" t="t" r="r" b="b"/>
            <a:pathLst>
              <a:path w="3483610">
                <a:moveTo>
                  <a:pt x="0" y="0"/>
                </a:moveTo>
                <a:lnTo>
                  <a:pt x="3483102" y="0"/>
                </a:lnTo>
              </a:path>
            </a:pathLst>
          </a:custGeom>
          <a:ln w="27431">
            <a:solidFill>
              <a:srgbClr val="DAEEC3"/>
            </a:solidFill>
          </a:ln>
        </p:spPr>
        <p:txBody>
          <a:bodyPr wrap="square" lIns="0" tIns="0" rIns="0" bIns="0" rtlCol="0"/>
          <a:lstStyle/>
          <a:p>
            <a:endParaRPr/>
          </a:p>
        </p:txBody>
      </p:sp>
      <p:sp>
        <p:nvSpPr>
          <p:cNvPr id="320" name="object 320"/>
          <p:cNvSpPr/>
          <p:nvPr/>
        </p:nvSpPr>
        <p:spPr>
          <a:xfrm>
            <a:off x="5574695" y="2912560"/>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321" name="object 321"/>
          <p:cNvSpPr/>
          <p:nvPr/>
        </p:nvSpPr>
        <p:spPr>
          <a:xfrm>
            <a:off x="5574695" y="2912560"/>
            <a:ext cx="2314714" cy="0"/>
          </a:xfrm>
          <a:custGeom>
            <a:avLst/>
            <a:gdLst/>
            <a:ahLst/>
            <a:cxnLst/>
            <a:rect l="l" t="t" r="r" b="b"/>
            <a:pathLst>
              <a:path w="1659254">
                <a:moveTo>
                  <a:pt x="0" y="0"/>
                </a:moveTo>
                <a:lnTo>
                  <a:pt x="1658861" y="0"/>
                </a:lnTo>
              </a:path>
            </a:pathLst>
          </a:custGeom>
          <a:ln w="27431">
            <a:solidFill>
              <a:srgbClr val="DAEEC3"/>
            </a:solidFill>
          </a:ln>
        </p:spPr>
        <p:txBody>
          <a:bodyPr wrap="square" lIns="0" tIns="0" rIns="0" bIns="0" rtlCol="0"/>
          <a:lstStyle/>
          <a:p>
            <a:endParaRPr/>
          </a:p>
        </p:txBody>
      </p:sp>
      <p:sp>
        <p:nvSpPr>
          <p:cNvPr id="322" name="object 322"/>
          <p:cNvSpPr/>
          <p:nvPr/>
        </p:nvSpPr>
        <p:spPr>
          <a:xfrm>
            <a:off x="7888860" y="2912560"/>
            <a:ext cx="8858" cy="0"/>
          </a:xfrm>
          <a:custGeom>
            <a:avLst/>
            <a:gdLst/>
            <a:ahLst/>
            <a:cxnLst/>
            <a:rect l="l" t="t" r="r" b="b"/>
            <a:pathLst>
              <a:path w="6350">
                <a:moveTo>
                  <a:pt x="0" y="0"/>
                </a:moveTo>
                <a:lnTo>
                  <a:pt x="6096" y="0"/>
                </a:lnTo>
              </a:path>
            </a:pathLst>
          </a:custGeom>
          <a:ln w="27431">
            <a:solidFill>
              <a:srgbClr val="000000"/>
            </a:solidFill>
          </a:ln>
        </p:spPr>
        <p:txBody>
          <a:bodyPr wrap="square" lIns="0" tIns="0" rIns="0" bIns="0" rtlCol="0"/>
          <a:lstStyle/>
          <a:p>
            <a:endParaRPr/>
          </a:p>
        </p:txBody>
      </p:sp>
      <p:sp>
        <p:nvSpPr>
          <p:cNvPr id="323" name="object 323"/>
          <p:cNvSpPr/>
          <p:nvPr/>
        </p:nvSpPr>
        <p:spPr>
          <a:xfrm>
            <a:off x="7888860" y="2912560"/>
            <a:ext cx="2320028" cy="0"/>
          </a:xfrm>
          <a:custGeom>
            <a:avLst/>
            <a:gdLst/>
            <a:ahLst/>
            <a:cxnLst/>
            <a:rect l="l" t="t" r="r" b="b"/>
            <a:pathLst>
              <a:path w="1663065">
                <a:moveTo>
                  <a:pt x="0" y="0"/>
                </a:moveTo>
                <a:lnTo>
                  <a:pt x="1662683" y="0"/>
                </a:lnTo>
              </a:path>
            </a:pathLst>
          </a:custGeom>
          <a:ln w="27431">
            <a:solidFill>
              <a:srgbClr val="DAEEC3"/>
            </a:solidFill>
          </a:ln>
        </p:spPr>
        <p:txBody>
          <a:bodyPr wrap="square" lIns="0" tIns="0" rIns="0" bIns="0" rtlCol="0"/>
          <a:lstStyle/>
          <a:p>
            <a:endParaRPr/>
          </a:p>
        </p:txBody>
      </p:sp>
      <p:sp>
        <p:nvSpPr>
          <p:cNvPr id="324" name="object 324"/>
          <p:cNvSpPr/>
          <p:nvPr/>
        </p:nvSpPr>
        <p:spPr>
          <a:xfrm>
            <a:off x="715656" y="3017435"/>
            <a:ext cx="7178005" cy="0"/>
          </a:xfrm>
          <a:custGeom>
            <a:avLst/>
            <a:gdLst/>
            <a:ahLst/>
            <a:cxnLst/>
            <a:rect l="l" t="t" r="r" b="b"/>
            <a:pathLst>
              <a:path w="5145405">
                <a:moveTo>
                  <a:pt x="0" y="0"/>
                </a:moveTo>
                <a:lnTo>
                  <a:pt x="5145024" y="0"/>
                </a:lnTo>
              </a:path>
            </a:pathLst>
          </a:custGeom>
          <a:ln w="18287">
            <a:solidFill>
              <a:srgbClr val="DAEEC3"/>
            </a:solidFill>
          </a:ln>
        </p:spPr>
        <p:txBody>
          <a:bodyPr wrap="square" lIns="0" tIns="0" rIns="0" bIns="0" rtlCol="0"/>
          <a:lstStyle/>
          <a:p>
            <a:endParaRPr/>
          </a:p>
        </p:txBody>
      </p:sp>
      <p:sp>
        <p:nvSpPr>
          <p:cNvPr id="325" name="object 325"/>
          <p:cNvSpPr/>
          <p:nvPr/>
        </p:nvSpPr>
        <p:spPr>
          <a:xfrm>
            <a:off x="715656" y="2920206"/>
            <a:ext cx="9505457" cy="314625"/>
          </a:xfrm>
          <a:prstGeom prst="rect">
            <a:avLst/>
          </a:prstGeom>
          <a:blipFill>
            <a:blip r:embed="rId5" cstate="print"/>
            <a:stretch>
              <a:fillRect/>
            </a:stretch>
          </a:blipFill>
        </p:spPr>
        <p:txBody>
          <a:bodyPr wrap="square" lIns="0" tIns="0" rIns="0" bIns="0" rtlCol="0"/>
          <a:lstStyle/>
          <a:p>
            <a:endParaRPr/>
          </a:p>
        </p:txBody>
      </p:sp>
      <p:sp>
        <p:nvSpPr>
          <p:cNvPr id="326" name="object 326"/>
          <p:cNvSpPr/>
          <p:nvPr/>
        </p:nvSpPr>
        <p:spPr>
          <a:xfrm>
            <a:off x="715655" y="3033822"/>
            <a:ext cx="4859748" cy="0"/>
          </a:xfrm>
          <a:custGeom>
            <a:avLst/>
            <a:gdLst/>
            <a:ahLst/>
            <a:cxnLst/>
            <a:rect l="l" t="t" r="r" b="b"/>
            <a:pathLst>
              <a:path w="3483610">
                <a:moveTo>
                  <a:pt x="0" y="0"/>
                </a:moveTo>
                <a:lnTo>
                  <a:pt x="3483102" y="0"/>
                </a:lnTo>
              </a:path>
            </a:pathLst>
          </a:custGeom>
          <a:ln w="27431">
            <a:solidFill>
              <a:srgbClr val="DAEEC3"/>
            </a:solidFill>
          </a:ln>
        </p:spPr>
        <p:txBody>
          <a:bodyPr wrap="square" lIns="0" tIns="0" rIns="0" bIns="0" rtlCol="0"/>
          <a:lstStyle/>
          <a:p>
            <a:endParaRPr/>
          </a:p>
        </p:txBody>
      </p:sp>
      <p:sp>
        <p:nvSpPr>
          <p:cNvPr id="327" name="object 327"/>
          <p:cNvSpPr/>
          <p:nvPr/>
        </p:nvSpPr>
        <p:spPr>
          <a:xfrm>
            <a:off x="5574695" y="3033822"/>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328" name="object 328"/>
          <p:cNvSpPr/>
          <p:nvPr/>
        </p:nvSpPr>
        <p:spPr>
          <a:xfrm>
            <a:off x="5583183" y="3033822"/>
            <a:ext cx="2305855" cy="0"/>
          </a:xfrm>
          <a:custGeom>
            <a:avLst/>
            <a:gdLst/>
            <a:ahLst/>
            <a:cxnLst/>
            <a:rect l="l" t="t" r="r" b="b"/>
            <a:pathLst>
              <a:path w="1652904">
                <a:moveTo>
                  <a:pt x="0" y="0"/>
                </a:moveTo>
                <a:lnTo>
                  <a:pt x="1652777" y="0"/>
                </a:lnTo>
              </a:path>
            </a:pathLst>
          </a:custGeom>
          <a:ln w="27431">
            <a:solidFill>
              <a:srgbClr val="DAEEC3"/>
            </a:solidFill>
          </a:ln>
        </p:spPr>
        <p:txBody>
          <a:bodyPr wrap="square" lIns="0" tIns="0" rIns="0" bIns="0" rtlCol="0"/>
          <a:lstStyle/>
          <a:p>
            <a:endParaRPr/>
          </a:p>
        </p:txBody>
      </p:sp>
      <p:sp>
        <p:nvSpPr>
          <p:cNvPr id="329" name="object 329"/>
          <p:cNvSpPr/>
          <p:nvPr/>
        </p:nvSpPr>
        <p:spPr>
          <a:xfrm>
            <a:off x="7888860" y="3033822"/>
            <a:ext cx="8858" cy="0"/>
          </a:xfrm>
          <a:custGeom>
            <a:avLst/>
            <a:gdLst/>
            <a:ahLst/>
            <a:cxnLst/>
            <a:rect l="l" t="t" r="r" b="b"/>
            <a:pathLst>
              <a:path w="6350">
                <a:moveTo>
                  <a:pt x="0" y="0"/>
                </a:moveTo>
                <a:lnTo>
                  <a:pt x="6096" y="0"/>
                </a:lnTo>
              </a:path>
            </a:pathLst>
          </a:custGeom>
          <a:ln w="27431">
            <a:solidFill>
              <a:srgbClr val="000000"/>
            </a:solidFill>
          </a:ln>
        </p:spPr>
        <p:txBody>
          <a:bodyPr wrap="square" lIns="0" tIns="0" rIns="0" bIns="0" rtlCol="0"/>
          <a:lstStyle/>
          <a:p>
            <a:endParaRPr/>
          </a:p>
        </p:txBody>
      </p:sp>
      <p:sp>
        <p:nvSpPr>
          <p:cNvPr id="330" name="object 330"/>
          <p:cNvSpPr/>
          <p:nvPr/>
        </p:nvSpPr>
        <p:spPr>
          <a:xfrm>
            <a:off x="7897363" y="3033822"/>
            <a:ext cx="2311169" cy="0"/>
          </a:xfrm>
          <a:custGeom>
            <a:avLst/>
            <a:gdLst/>
            <a:ahLst/>
            <a:cxnLst/>
            <a:rect l="l" t="t" r="r" b="b"/>
            <a:pathLst>
              <a:path w="1656715">
                <a:moveTo>
                  <a:pt x="0" y="0"/>
                </a:moveTo>
                <a:lnTo>
                  <a:pt x="1656575" y="0"/>
                </a:lnTo>
              </a:path>
            </a:pathLst>
          </a:custGeom>
          <a:ln w="27431">
            <a:solidFill>
              <a:srgbClr val="DAEEC3"/>
            </a:solidFill>
          </a:ln>
        </p:spPr>
        <p:txBody>
          <a:bodyPr wrap="square" lIns="0" tIns="0" rIns="0" bIns="0" rtlCol="0"/>
          <a:lstStyle/>
          <a:p>
            <a:endParaRPr/>
          </a:p>
        </p:txBody>
      </p:sp>
      <p:sp>
        <p:nvSpPr>
          <p:cNvPr id="331" name="object 331"/>
          <p:cNvSpPr/>
          <p:nvPr/>
        </p:nvSpPr>
        <p:spPr>
          <a:xfrm>
            <a:off x="715656" y="3228277"/>
            <a:ext cx="5635748" cy="0"/>
          </a:xfrm>
          <a:custGeom>
            <a:avLst/>
            <a:gdLst/>
            <a:ahLst/>
            <a:cxnLst/>
            <a:rect l="l" t="t" r="r" b="b"/>
            <a:pathLst>
              <a:path w="4039870">
                <a:moveTo>
                  <a:pt x="0" y="0"/>
                </a:moveTo>
                <a:lnTo>
                  <a:pt x="4039362" y="0"/>
                </a:lnTo>
              </a:path>
            </a:pathLst>
          </a:custGeom>
          <a:ln w="18287">
            <a:solidFill>
              <a:srgbClr val="DAEEC3"/>
            </a:solidFill>
          </a:ln>
        </p:spPr>
        <p:txBody>
          <a:bodyPr wrap="square" lIns="0" tIns="0" rIns="0" bIns="0" rtlCol="0"/>
          <a:lstStyle/>
          <a:p>
            <a:endParaRPr/>
          </a:p>
        </p:txBody>
      </p:sp>
      <p:sp>
        <p:nvSpPr>
          <p:cNvPr id="332" name="object 332"/>
          <p:cNvSpPr/>
          <p:nvPr/>
        </p:nvSpPr>
        <p:spPr>
          <a:xfrm>
            <a:off x="715656" y="3041468"/>
            <a:ext cx="9505457" cy="414584"/>
          </a:xfrm>
          <a:prstGeom prst="rect">
            <a:avLst/>
          </a:prstGeom>
          <a:blipFill>
            <a:blip r:embed="rId6" cstate="print"/>
            <a:stretch>
              <a:fillRect/>
            </a:stretch>
          </a:blipFill>
        </p:spPr>
        <p:txBody>
          <a:bodyPr wrap="square" lIns="0" tIns="0" rIns="0" bIns="0" rtlCol="0"/>
          <a:lstStyle/>
          <a:p>
            <a:endParaRPr/>
          </a:p>
        </p:txBody>
      </p:sp>
      <p:sp>
        <p:nvSpPr>
          <p:cNvPr id="333" name="object 333"/>
          <p:cNvSpPr/>
          <p:nvPr/>
        </p:nvSpPr>
        <p:spPr>
          <a:xfrm>
            <a:off x="715657" y="3244674"/>
            <a:ext cx="9492717" cy="0"/>
          </a:xfrm>
          <a:custGeom>
            <a:avLst/>
            <a:gdLst/>
            <a:ahLst/>
            <a:cxnLst/>
            <a:rect l="l" t="t" r="r" b="b"/>
            <a:pathLst>
              <a:path w="6804659">
                <a:moveTo>
                  <a:pt x="0" y="0"/>
                </a:moveTo>
                <a:lnTo>
                  <a:pt x="6804647" y="0"/>
                </a:lnTo>
              </a:path>
            </a:pathLst>
          </a:custGeom>
          <a:ln w="27431">
            <a:solidFill>
              <a:srgbClr val="FFFFFF"/>
            </a:solidFill>
          </a:ln>
        </p:spPr>
        <p:txBody>
          <a:bodyPr wrap="square" lIns="0" tIns="0" rIns="0" bIns="0" rtlCol="0"/>
          <a:lstStyle/>
          <a:p>
            <a:endParaRPr/>
          </a:p>
        </p:txBody>
      </p:sp>
      <p:sp>
        <p:nvSpPr>
          <p:cNvPr id="334" name="object 334"/>
          <p:cNvSpPr/>
          <p:nvPr/>
        </p:nvSpPr>
        <p:spPr>
          <a:xfrm>
            <a:off x="696522" y="3442406"/>
            <a:ext cx="9530969" cy="145286"/>
          </a:xfrm>
          <a:prstGeom prst="rect">
            <a:avLst/>
          </a:prstGeom>
          <a:blipFill>
            <a:blip r:embed="rId7" cstate="print"/>
            <a:stretch>
              <a:fillRect/>
            </a:stretch>
          </a:blipFill>
        </p:spPr>
        <p:txBody>
          <a:bodyPr wrap="square" lIns="0" tIns="0" rIns="0" bIns="0" rtlCol="0"/>
          <a:lstStyle/>
          <a:p>
            <a:endParaRPr/>
          </a:p>
        </p:txBody>
      </p:sp>
      <p:sp>
        <p:nvSpPr>
          <p:cNvPr id="335" name="object 335"/>
          <p:cNvSpPr/>
          <p:nvPr/>
        </p:nvSpPr>
        <p:spPr>
          <a:xfrm>
            <a:off x="715656" y="3458242"/>
            <a:ext cx="2548577" cy="0"/>
          </a:xfrm>
          <a:custGeom>
            <a:avLst/>
            <a:gdLst/>
            <a:ahLst/>
            <a:cxnLst/>
            <a:rect l="l" t="t" r="r" b="b"/>
            <a:pathLst>
              <a:path w="1826895">
                <a:moveTo>
                  <a:pt x="0" y="0"/>
                </a:moveTo>
                <a:lnTo>
                  <a:pt x="1826514" y="0"/>
                </a:lnTo>
              </a:path>
            </a:pathLst>
          </a:custGeom>
          <a:ln w="6083">
            <a:solidFill>
              <a:srgbClr val="DAEEC3"/>
            </a:solidFill>
          </a:ln>
        </p:spPr>
        <p:txBody>
          <a:bodyPr wrap="square" lIns="0" tIns="0" rIns="0" bIns="0" rtlCol="0"/>
          <a:lstStyle/>
          <a:p>
            <a:endParaRPr/>
          </a:p>
        </p:txBody>
      </p:sp>
      <p:sp>
        <p:nvSpPr>
          <p:cNvPr id="336" name="object 336"/>
          <p:cNvSpPr/>
          <p:nvPr/>
        </p:nvSpPr>
        <p:spPr>
          <a:xfrm>
            <a:off x="3263685" y="3458242"/>
            <a:ext cx="772457" cy="0"/>
          </a:xfrm>
          <a:custGeom>
            <a:avLst/>
            <a:gdLst/>
            <a:ahLst/>
            <a:cxnLst/>
            <a:rect l="l" t="t" r="r" b="b"/>
            <a:pathLst>
              <a:path w="553719">
                <a:moveTo>
                  <a:pt x="0" y="0"/>
                </a:moveTo>
                <a:lnTo>
                  <a:pt x="553212" y="0"/>
                </a:lnTo>
              </a:path>
            </a:pathLst>
          </a:custGeom>
          <a:ln w="6083">
            <a:solidFill>
              <a:srgbClr val="DAEEC3"/>
            </a:solidFill>
          </a:ln>
        </p:spPr>
        <p:txBody>
          <a:bodyPr wrap="square" lIns="0" tIns="0" rIns="0" bIns="0" rtlCol="0"/>
          <a:lstStyle/>
          <a:p>
            <a:endParaRPr/>
          </a:p>
        </p:txBody>
      </p:sp>
      <p:sp>
        <p:nvSpPr>
          <p:cNvPr id="337" name="object 337"/>
          <p:cNvSpPr/>
          <p:nvPr/>
        </p:nvSpPr>
        <p:spPr>
          <a:xfrm>
            <a:off x="4035433" y="3458242"/>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38" name="object 338"/>
          <p:cNvSpPr/>
          <p:nvPr/>
        </p:nvSpPr>
        <p:spPr>
          <a:xfrm>
            <a:off x="4807181" y="345824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39" name="object 339"/>
          <p:cNvSpPr/>
          <p:nvPr/>
        </p:nvSpPr>
        <p:spPr>
          <a:xfrm>
            <a:off x="5578930" y="345824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40" name="object 340"/>
          <p:cNvSpPr/>
          <p:nvPr/>
        </p:nvSpPr>
        <p:spPr>
          <a:xfrm>
            <a:off x="6350695" y="345824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41" name="object 341"/>
          <p:cNvSpPr/>
          <p:nvPr/>
        </p:nvSpPr>
        <p:spPr>
          <a:xfrm>
            <a:off x="7122427" y="3458242"/>
            <a:ext cx="770685" cy="0"/>
          </a:xfrm>
          <a:custGeom>
            <a:avLst/>
            <a:gdLst/>
            <a:ahLst/>
            <a:cxnLst/>
            <a:rect l="l" t="t" r="r" b="b"/>
            <a:pathLst>
              <a:path w="552450">
                <a:moveTo>
                  <a:pt x="0" y="0"/>
                </a:moveTo>
                <a:lnTo>
                  <a:pt x="552450" y="0"/>
                </a:lnTo>
              </a:path>
            </a:pathLst>
          </a:custGeom>
          <a:ln w="6083">
            <a:solidFill>
              <a:srgbClr val="DAEEC3"/>
            </a:solidFill>
          </a:ln>
        </p:spPr>
        <p:txBody>
          <a:bodyPr wrap="square" lIns="0" tIns="0" rIns="0" bIns="0" rtlCol="0"/>
          <a:lstStyle/>
          <a:p>
            <a:endParaRPr/>
          </a:p>
        </p:txBody>
      </p:sp>
      <p:sp>
        <p:nvSpPr>
          <p:cNvPr id="342" name="object 342"/>
          <p:cNvSpPr/>
          <p:nvPr/>
        </p:nvSpPr>
        <p:spPr>
          <a:xfrm>
            <a:off x="7893112" y="345824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43" name="object 343"/>
          <p:cNvSpPr/>
          <p:nvPr/>
        </p:nvSpPr>
        <p:spPr>
          <a:xfrm>
            <a:off x="8664878" y="345824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44" name="object 344"/>
          <p:cNvSpPr/>
          <p:nvPr/>
        </p:nvSpPr>
        <p:spPr>
          <a:xfrm>
            <a:off x="9436609" y="3458242"/>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45" name="object 345"/>
          <p:cNvSpPr/>
          <p:nvPr/>
        </p:nvSpPr>
        <p:spPr>
          <a:xfrm>
            <a:off x="696522" y="3574047"/>
            <a:ext cx="9530969" cy="239237"/>
          </a:xfrm>
          <a:prstGeom prst="rect">
            <a:avLst/>
          </a:prstGeom>
          <a:blipFill>
            <a:blip r:embed="rId8" cstate="print"/>
            <a:stretch>
              <a:fillRect/>
            </a:stretch>
          </a:blipFill>
        </p:spPr>
        <p:txBody>
          <a:bodyPr wrap="square" lIns="0" tIns="0" rIns="0" bIns="0" rtlCol="0"/>
          <a:lstStyle/>
          <a:p>
            <a:endParaRPr/>
          </a:p>
        </p:txBody>
      </p:sp>
      <p:sp>
        <p:nvSpPr>
          <p:cNvPr id="346" name="object 346"/>
          <p:cNvSpPr/>
          <p:nvPr/>
        </p:nvSpPr>
        <p:spPr>
          <a:xfrm>
            <a:off x="715656" y="3589882"/>
            <a:ext cx="2548577" cy="0"/>
          </a:xfrm>
          <a:custGeom>
            <a:avLst/>
            <a:gdLst/>
            <a:ahLst/>
            <a:cxnLst/>
            <a:rect l="l" t="t" r="r" b="b"/>
            <a:pathLst>
              <a:path w="1826895">
                <a:moveTo>
                  <a:pt x="0" y="0"/>
                </a:moveTo>
                <a:lnTo>
                  <a:pt x="1826514" y="0"/>
                </a:lnTo>
              </a:path>
            </a:pathLst>
          </a:custGeom>
          <a:ln w="6083">
            <a:solidFill>
              <a:srgbClr val="DAEEC3"/>
            </a:solidFill>
          </a:ln>
        </p:spPr>
        <p:txBody>
          <a:bodyPr wrap="square" lIns="0" tIns="0" rIns="0" bIns="0" rtlCol="0"/>
          <a:lstStyle/>
          <a:p>
            <a:endParaRPr/>
          </a:p>
        </p:txBody>
      </p:sp>
      <p:sp>
        <p:nvSpPr>
          <p:cNvPr id="347" name="object 347"/>
          <p:cNvSpPr/>
          <p:nvPr/>
        </p:nvSpPr>
        <p:spPr>
          <a:xfrm>
            <a:off x="3263685" y="3589882"/>
            <a:ext cx="772457" cy="0"/>
          </a:xfrm>
          <a:custGeom>
            <a:avLst/>
            <a:gdLst/>
            <a:ahLst/>
            <a:cxnLst/>
            <a:rect l="l" t="t" r="r" b="b"/>
            <a:pathLst>
              <a:path w="553719">
                <a:moveTo>
                  <a:pt x="0" y="0"/>
                </a:moveTo>
                <a:lnTo>
                  <a:pt x="553212" y="0"/>
                </a:lnTo>
              </a:path>
            </a:pathLst>
          </a:custGeom>
          <a:ln w="6083">
            <a:solidFill>
              <a:srgbClr val="DAEEC3"/>
            </a:solidFill>
          </a:ln>
        </p:spPr>
        <p:txBody>
          <a:bodyPr wrap="square" lIns="0" tIns="0" rIns="0" bIns="0" rtlCol="0"/>
          <a:lstStyle/>
          <a:p>
            <a:endParaRPr/>
          </a:p>
        </p:txBody>
      </p:sp>
      <p:sp>
        <p:nvSpPr>
          <p:cNvPr id="348" name="object 348"/>
          <p:cNvSpPr/>
          <p:nvPr/>
        </p:nvSpPr>
        <p:spPr>
          <a:xfrm>
            <a:off x="4035433" y="3589882"/>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49" name="object 349"/>
          <p:cNvSpPr/>
          <p:nvPr/>
        </p:nvSpPr>
        <p:spPr>
          <a:xfrm>
            <a:off x="4807181" y="358988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50" name="object 350"/>
          <p:cNvSpPr/>
          <p:nvPr/>
        </p:nvSpPr>
        <p:spPr>
          <a:xfrm>
            <a:off x="5578930" y="358988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51" name="object 351"/>
          <p:cNvSpPr/>
          <p:nvPr/>
        </p:nvSpPr>
        <p:spPr>
          <a:xfrm>
            <a:off x="6350695" y="358988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52" name="object 352"/>
          <p:cNvSpPr/>
          <p:nvPr/>
        </p:nvSpPr>
        <p:spPr>
          <a:xfrm>
            <a:off x="7122427" y="3589882"/>
            <a:ext cx="770685" cy="0"/>
          </a:xfrm>
          <a:custGeom>
            <a:avLst/>
            <a:gdLst/>
            <a:ahLst/>
            <a:cxnLst/>
            <a:rect l="l" t="t" r="r" b="b"/>
            <a:pathLst>
              <a:path w="552450">
                <a:moveTo>
                  <a:pt x="0" y="0"/>
                </a:moveTo>
                <a:lnTo>
                  <a:pt x="552450" y="0"/>
                </a:lnTo>
              </a:path>
            </a:pathLst>
          </a:custGeom>
          <a:ln w="6083">
            <a:solidFill>
              <a:srgbClr val="DAEEC3"/>
            </a:solidFill>
          </a:ln>
        </p:spPr>
        <p:txBody>
          <a:bodyPr wrap="square" lIns="0" tIns="0" rIns="0" bIns="0" rtlCol="0"/>
          <a:lstStyle/>
          <a:p>
            <a:endParaRPr/>
          </a:p>
        </p:txBody>
      </p:sp>
      <p:sp>
        <p:nvSpPr>
          <p:cNvPr id="353" name="object 353"/>
          <p:cNvSpPr/>
          <p:nvPr/>
        </p:nvSpPr>
        <p:spPr>
          <a:xfrm>
            <a:off x="7893112" y="358988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54" name="object 354"/>
          <p:cNvSpPr/>
          <p:nvPr/>
        </p:nvSpPr>
        <p:spPr>
          <a:xfrm>
            <a:off x="8664878" y="358988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55" name="object 355"/>
          <p:cNvSpPr/>
          <p:nvPr/>
        </p:nvSpPr>
        <p:spPr>
          <a:xfrm>
            <a:off x="9436609" y="3589882"/>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56" name="object 356"/>
          <p:cNvSpPr/>
          <p:nvPr/>
        </p:nvSpPr>
        <p:spPr>
          <a:xfrm>
            <a:off x="696522" y="3799637"/>
            <a:ext cx="9530969" cy="145286"/>
          </a:xfrm>
          <a:prstGeom prst="rect">
            <a:avLst/>
          </a:prstGeom>
          <a:blipFill>
            <a:blip r:embed="rId9" cstate="print"/>
            <a:stretch>
              <a:fillRect/>
            </a:stretch>
          </a:blipFill>
        </p:spPr>
        <p:txBody>
          <a:bodyPr wrap="square" lIns="0" tIns="0" rIns="0" bIns="0" rtlCol="0"/>
          <a:lstStyle/>
          <a:p>
            <a:endParaRPr/>
          </a:p>
        </p:txBody>
      </p:sp>
      <p:sp>
        <p:nvSpPr>
          <p:cNvPr id="357" name="object 357"/>
          <p:cNvSpPr/>
          <p:nvPr/>
        </p:nvSpPr>
        <p:spPr>
          <a:xfrm>
            <a:off x="715656" y="3815473"/>
            <a:ext cx="2548577" cy="0"/>
          </a:xfrm>
          <a:custGeom>
            <a:avLst/>
            <a:gdLst/>
            <a:ahLst/>
            <a:cxnLst/>
            <a:rect l="l" t="t" r="r" b="b"/>
            <a:pathLst>
              <a:path w="1826895">
                <a:moveTo>
                  <a:pt x="0" y="0"/>
                </a:moveTo>
                <a:lnTo>
                  <a:pt x="1826514" y="0"/>
                </a:lnTo>
              </a:path>
            </a:pathLst>
          </a:custGeom>
          <a:ln w="6083">
            <a:solidFill>
              <a:srgbClr val="DAEEC3"/>
            </a:solidFill>
          </a:ln>
        </p:spPr>
        <p:txBody>
          <a:bodyPr wrap="square" lIns="0" tIns="0" rIns="0" bIns="0" rtlCol="0"/>
          <a:lstStyle/>
          <a:p>
            <a:endParaRPr/>
          </a:p>
        </p:txBody>
      </p:sp>
      <p:sp>
        <p:nvSpPr>
          <p:cNvPr id="358" name="object 358"/>
          <p:cNvSpPr/>
          <p:nvPr/>
        </p:nvSpPr>
        <p:spPr>
          <a:xfrm>
            <a:off x="3263685" y="3815473"/>
            <a:ext cx="772457" cy="0"/>
          </a:xfrm>
          <a:custGeom>
            <a:avLst/>
            <a:gdLst/>
            <a:ahLst/>
            <a:cxnLst/>
            <a:rect l="l" t="t" r="r" b="b"/>
            <a:pathLst>
              <a:path w="553719">
                <a:moveTo>
                  <a:pt x="0" y="0"/>
                </a:moveTo>
                <a:lnTo>
                  <a:pt x="553212" y="0"/>
                </a:lnTo>
              </a:path>
            </a:pathLst>
          </a:custGeom>
          <a:ln w="6083">
            <a:solidFill>
              <a:srgbClr val="DAEEC3"/>
            </a:solidFill>
          </a:ln>
        </p:spPr>
        <p:txBody>
          <a:bodyPr wrap="square" lIns="0" tIns="0" rIns="0" bIns="0" rtlCol="0"/>
          <a:lstStyle/>
          <a:p>
            <a:endParaRPr/>
          </a:p>
        </p:txBody>
      </p:sp>
      <p:sp>
        <p:nvSpPr>
          <p:cNvPr id="359" name="object 359"/>
          <p:cNvSpPr/>
          <p:nvPr/>
        </p:nvSpPr>
        <p:spPr>
          <a:xfrm>
            <a:off x="4035433" y="3815473"/>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60" name="object 360"/>
          <p:cNvSpPr/>
          <p:nvPr/>
        </p:nvSpPr>
        <p:spPr>
          <a:xfrm>
            <a:off x="4807181" y="3815473"/>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61" name="object 361"/>
          <p:cNvSpPr/>
          <p:nvPr/>
        </p:nvSpPr>
        <p:spPr>
          <a:xfrm>
            <a:off x="5578930" y="3815473"/>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62" name="object 362"/>
          <p:cNvSpPr/>
          <p:nvPr/>
        </p:nvSpPr>
        <p:spPr>
          <a:xfrm>
            <a:off x="6350695" y="3815473"/>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63" name="object 363"/>
          <p:cNvSpPr/>
          <p:nvPr/>
        </p:nvSpPr>
        <p:spPr>
          <a:xfrm>
            <a:off x="7122427" y="3815473"/>
            <a:ext cx="770685" cy="0"/>
          </a:xfrm>
          <a:custGeom>
            <a:avLst/>
            <a:gdLst/>
            <a:ahLst/>
            <a:cxnLst/>
            <a:rect l="l" t="t" r="r" b="b"/>
            <a:pathLst>
              <a:path w="552450">
                <a:moveTo>
                  <a:pt x="0" y="0"/>
                </a:moveTo>
                <a:lnTo>
                  <a:pt x="552450" y="0"/>
                </a:lnTo>
              </a:path>
            </a:pathLst>
          </a:custGeom>
          <a:ln w="6083">
            <a:solidFill>
              <a:srgbClr val="DAEEC3"/>
            </a:solidFill>
          </a:ln>
        </p:spPr>
        <p:txBody>
          <a:bodyPr wrap="square" lIns="0" tIns="0" rIns="0" bIns="0" rtlCol="0"/>
          <a:lstStyle/>
          <a:p>
            <a:endParaRPr/>
          </a:p>
        </p:txBody>
      </p:sp>
      <p:sp>
        <p:nvSpPr>
          <p:cNvPr id="364" name="object 364"/>
          <p:cNvSpPr/>
          <p:nvPr/>
        </p:nvSpPr>
        <p:spPr>
          <a:xfrm>
            <a:off x="7893112" y="3815473"/>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65" name="object 365"/>
          <p:cNvSpPr/>
          <p:nvPr/>
        </p:nvSpPr>
        <p:spPr>
          <a:xfrm>
            <a:off x="8664878" y="3815473"/>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66" name="object 366"/>
          <p:cNvSpPr/>
          <p:nvPr/>
        </p:nvSpPr>
        <p:spPr>
          <a:xfrm>
            <a:off x="9436609" y="3815473"/>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67" name="object 367"/>
          <p:cNvSpPr/>
          <p:nvPr/>
        </p:nvSpPr>
        <p:spPr>
          <a:xfrm>
            <a:off x="696522" y="3931277"/>
            <a:ext cx="9530969" cy="333743"/>
          </a:xfrm>
          <a:prstGeom prst="rect">
            <a:avLst/>
          </a:prstGeom>
          <a:blipFill>
            <a:blip r:embed="rId10" cstate="print"/>
            <a:stretch>
              <a:fillRect/>
            </a:stretch>
          </a:blipFill>
        </p:spPr>
        <p:txBody>
          <a:bodyPr wrap="square" lIns="0" tIns="0" rIns="0" bIns="0" rtlCol="0"/>
          <a:lstStyle/>
          <a:p>
            <a:endParaRPr/>
          </a:p>
        </p:txBody>
      </p:sp>
      <p:sp>
        <p:nvSpPr>
          <p:cNvPr id="368" name="object 368"/>
          <p:cNvSpPr/>
          <p:nvPr/>
        </p:nvSpPr>
        <p:spPr>
          <a:xfrm>
            <a:off x="715656" y="3947113"/>
            <a:ext cx="2548577" cy="0"/>
          </a:xfrm>
          <a:custGeom>
            <a:avLst/>
            <a:gdLst/>
            <a:ahLst/>
            <a:cxnLst/>
            <a:rect l="l" t="t" r="r" b="b"/>
            <a:pathLst>
              <a:path w="1826895">
                <a:moveTo>
                  <a:pt x="0" y="0"/>
                </a:moveTo>
                <a:lnTo>
                  <a:pt x="1826514" y="0"/>
                </a:lnTo>
              </a:path>
            </a:pathLst>
          </a:custGeom>
          <a:ln w="6083">
            <a:solidFill>
              <a:srgbClr val="DAEEC3"/>
            </a:solidFill>
          </a:ln>
        </p:spPr>
        <p:txBody>
          <a:bodyPr wrap="square" lIns="0" tIns="0" rIns="0" bIns="0" rtlCol="0"/>
          <a:lstStyle/>
          <a:p>
            <a:endParaRPr/>
          </a:p>
        </p:txBody>
      </p:sp>
      <p:sp>
        <p:nvSpPr>
          <p:cNvPr id="369" name="object 369"/>
          <p:cNvSpPr/>
          <p:nvPr/>
        </p:nvSpPr>
        <p:spPr>
          <a:xfrm>
            <a:off x="3263685" y="3947113"/>
            <a:ext cx="772457" cy="0"/>
          </a:xfrm>
          <a:custGeom>
            <a:avLst/>
            <a:gdLst/>
            <a:ahLst/>
            <a:cxnLst/>
            <a:rect l="l" t="t" r="r" b="b"/>
            <a:pathLst>
              <a:path w="553719">
                <a:moveTo>
                  <a:pt x="0" y="0"/>
                </a:moveTo>
                <a:lnTo>
                  <a:pt x="553212" y="0"/>
                </a:lnTo>
              </a:path>
            </a:pathLst>
          </a:custGeom>
          <a:ln w="6083">
            <a:solidFill>
              <a:srgbClr val="DAEEC3"/>
            </a:solidFill>
          </a:ln>
        </p:spPr>
        <p:txBody>
          <a:bodyPr wrap="square" lIns="0" tIns="0" rIns="0" bIns="0" rtlCol="0"/>
          <a:lstStyle/>
          <a:p>
            <a:endParaRPr/>
          </a:p>
        </p:txBody>
      </p:sp>
      <p:sp>
        <p:nvSpPr>
          <p:cNvPr id="370" name="object 370"/>
          <p:cNvSpPr/>
          <p:nvPr/>
        </p:nvSpPr>
        <p:spPr>
          <a:xfrm>
            <a:off x="4035433" y="3947113"/>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71" name="object 371"/>
          <p:cNvSpPr/>
          <p:nvPr/>
        </p:nvSpPr>
        <p:spPr>
          <a:xfrm>
            <a:off x="4807181" y="3947113"/>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72" name="object 372"/>
          <p:cNvSpPr/>
          <p:nvPr/>
        </p:nvSpPr>
        <p:spPr>
          <a:xfrm>
            <a:off x="5578930" y="3947113"/>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73" name="object 373"/>
          <p:cNvSpPr/>
          <p:nvPr/>
        </p:nvSpPr>
        <p:spPr>
          <a:xfrm>
            <a:off x="6350695" y="3947113"/>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74" name="object 374"/>
          <p:cNvSpPr/>
          <p:nvPr/>
        </p:nvSpPr>
        <p:spPr>
          <a:xfrm>
            <a:off x="7122427" y="3947113"/>
            <a:ext cx="770685" cy="0"/>
          </a:xfrm>
          <a:custGeom>
            <a:avLst/>
            <a:gdLst/>
            <a:ahLst/>
            <a:cxnLst/>
            <a:rect l="l" t="t" r="r" b="b"/>
            <a:pathLst>
              <a:path w="552450">
                <a:moveTo>
                  <a:pt x="0" y="0"/>
                </a:moveTo>
                <a:lnTo>
                  <a:pt x="552450" y="0"/>
                </a:lnTo>
              </a:path>
            </a:pathLst>
          </a:custGeom>
          <a:ln w="6083">
            <a:solidFill>
              <a:srgbClr val="DAEEC3"/>
            </a:solidFill>
          </a:ln>
        </p:spPr>
        <p:txBody>
          <a:bodyPr wrap="square" lIns="0" tIns="0" rIns="0" bIns="0" rtlCol="0"/>
          <a:lstStyle/>
          <a:p>
            <a:endParaRPr/>
          </a:p>
        </p:txBody>
      </p:sp>
      <p:sp>
        <p:nvSpPr>
          <p:cNvPr id="375" name="object 375"/>
          <p:cNvSpPr/>
          <p:nvPr/>
        </p:nvSpPr>
        <p:spPr>
          <a:xfrm>
            <a:off x="7893112" y="3947113"/>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376" name="object 376"/>
          <p:cNvSpPr/>
          <p:nvPr/>
        </p:nvSpPr>
        <p:spPr>
          <a:xfrm>
            <a:off x="8664878" y="3947113"/>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377" name="object 377"/>
          <p:cNvSpPr/>
          <p:nvPr/>
        </p:nvSpPr>
        <p:spPr>
          <a:xfrm>
            <a:off x="9436609" y="3947113"/>
            <a:ext cx="772457" cy="0"/>
          </a:xfrm>
          <a:custGeom>
            <a:avLst/>
            <a:gdLst/>
            <a:ahLst/>
            <a:cxnLst/>
            <a:rect l="l" t="t" r="r" b="b"/>
            <a:pathLst>
              <a:path w="553720">
                <a:moveTo>
                  <a:pt x="0" y="0"/>
                </a:moveTo>
                <a:lnTo>
                  <a:pt x="553211" y="0"/>
                </a:lnTo>
              </a:path>
            </a:pathLst>
          </a:custGeom>
          <a:ln w="6083">
            <a:solidFill>
              <a:srgbClr val="DAEEC3"/>
            </a:solidFill>
          </a:ln>
        </p:spPr>
        <p:txBody>
          <a:bodyPr wrap="square" lIns="0" tIns="0" rIns="0" bIns="0" rtlCol="0"/>
          <a:lstStyle/>
          <a:p>
            <a:endParaRPr/>
          </a:p>
        </p:txBody>
      </p:sp>
      <p:sp>
        <p:nvSpPr>
          <p:cNvPr id="378" name="object 378"/>
          <p:cNvSpPr/>
          <p:nvPr/>
        </p:nvSpPr>
        <p:spPr>
          <a:xfrm>
            <a:off x="702883" y="4267200"/>
            <a:ext cx="2560979" cy="0"/>
          </a:xfrm>
          <a:custGeom>
            <a:avLst/>
            <a:gdLst/>
            <a:ahLst/>
            <a:cxnLst/>
            <a:rect l="l" t="t" r="r" b="b"/>
            <a:pathLst>
              <a:path w="1835785">
                <a:moveTo>
                  <a:pt x="0" y="0"/>
                </a:moveTo>
                <a:lnTo>
                  <a:pt x="1835658" y="0"/>
                </a:lnTo>
              </a:path>
            </a:pathLst>
          </a:custGeom>
          <a:ln w="6083">
            <a:solidFill>
              <a:srgbClr val="DAEEC3"/>
            </a:solidFill>
          </a:ln>
        </p:spPr>
        <p:txBody>
          <a:bodyPr wrap="square" lIns="0" tIns="0" rIns="0" bIns="0" rtlCol="0"/>
          <a:lstStyle/>
          <a:p>
            <a:endParaRPr/>
          </a:p>
        </p:txBody>
      </p:sp>
      <p:sp>
        <p:nvSpPr>
          <p:cNvPr id="379" name="object 379"/>
          <p:cNvSpPr/>
          <p:nvPr/>
        </p:nvSpPr>
        <p:spPr>
          <a:xfrm>
            <a:off x="3250928" y="4267200"/>
            <a:ext cx="784859" cy="0"/>
          </a:xfrm>
          <a:custGeom>
            <a:avLst/>
            <a:gdLst/>
            <a:ahLst/>
            <a:cxnLst/>
            <a:rect l="l" t="t" r="r" b="b"/>
            <a:pathLst>
              <a:path w="562610">
                <a:moveTo>
                  <a:pt x="0" y="0"/>
                </a:moveTo>
                <a:lnTo>
                  <a:pt x="562356" y="0"/>
                </a:lnTo>
              </a:path>
            </a:pathLst>
          </a:custGeom>
          <a:ln w="6083">
            <a:solidFill>
              <a:srgbClr val="DAEEC3"/>
            </a:solidFill>
          </a:ln>
        </p:spPr>
        <p:txBody>
          <a:bodyPr wrap="square" lIns="0" tIns="0" rIns="0" bIns="0" rtlCol="0"/>
          <a:lstStyle/>
          <a:p>
            <a:endParaRPr/>
          </a:p>
        </p:txBody>
      </p:sp>
      <p:sp>
        <p:nvSpPr>
          <p:cNvPr id="380" name="object 380"/>
          <p:cNvSpPr/>
          <p:nvPr/>
        </p:nvSpPr>
        <p:spPr>
          <a:xfrm>
            <a:off x="4022677" y="4267200"/>
            <a:ext cx="784859" cy="0"/>
          </a:xfrm>
          <a:custGeom>
            <a:avLst/>
            <a:gdLst/>
            <a:ahLst/>
            <a:cxnLst/>
            <a:rect l="l" t="t" r="r" b="b"/>
            <a:pathLst>
              <a:path w="562610">
                <a:moveTo>
                  <a:pt x="0" y="0"/>
                </a:moveTo>
                <a:lnTo>
                  <a:pt x="562355" y="0"/>
                </a:lnTo>
              </a:path>
            </a:pathLst>
          </a:custGeom>
          <a:ln w="6083">
            <a:solidFill>
              <a:srgbClr val="DAEEC3"/>
            </a:solidFill>
          </a:ln>
        </p:spPr>
        <p:txBody>
          <a:bodyPr wrap="square" lIns="0" tIns="0" rIns="0" bIns="0" rtlCol="0"/>
          <a:lstStyle/>
          <a:p>
            <a:endParaRPr/>
          </a:p>
        </p:txBody>
      </p:sp>
      <p:sp>
        <p:nvSpPr>
          <p:cNvPr id="381" name="object 381"/>
          <p:cNvSpPr/>
          <p:nvPr/>
        </p:nvSpPr>
        <p:spPr>
          <a:xfrm>
            <a:off x="4794425" y="4267200"/>
            <a:ext cx="784859" cy="0"/>
          </a:xfrm>
          <a:custGeom>
            <a:avLst/>
            <a:gdLst/>
            <a:ahLst/>
            <a:cxnLst/>
            <a:rect l="l" t="t" r="r" b="b"/>
            <a:pathLst>
              <a:path w="562610">
                <a:moveTo>
                  <a:pt x="0" y="0"/>
                </a:moveTo>
                <a:lnTo>
                  <a:pt x="562356" y="0"/>
                </a:lnTo>
              </a:path>
            </a:pathLst>
          </a:custGeom>
          <a:ln w="6083">
            <a:solidFill>
              <a:srgbClr val="DAEEC3"/>
            </a:solidFill>
          </a:ln>
        </p:spPr>
        <p:txBody>
          <a:bodyPr wrap="square" lIns="0" tIns="0" rIns="0" bIns="0" rtlCol="0"/>
          <a:lstStyle/>
          <a:p>
            <a:endParaRPr/>
          </a:p>
        </p:txBody>
      </p:sp>
      <p:sp>
        <p:nvSpPr>
          <p:cNvPr id="382" name="object 382"/>
          <p:cNvSpPr/>
          <p:nvPr/>
        </p:nvSpPr>
        <p:spPr>
          <a:xfrm>
            <a:off x="5566174" y="4267200"/>
            <a:ext cx="784859" cy="0"/>
          </a:xfrm>
          <a:custGeom>
            <a:avLst/>
            <a:gdLst/>
            <a:ahLst/>
            <a:cxnLst/>
            <a:rect l="l" t="t" r="r" b="b"/>
            <a:pathLst>
              <a:path w="562610">
                <a:moveTo>
                  <a:pt x="0" y="0"/>
                </a:moveTo>
                <a:lnTo>
                  <a:pt x="562355" y="0"/>
                </a:lnTo>
              </a:path>
            </a:pathLst>
          </a:custGeom>
          <a:ln w="6083">
            <a:solidFill>
              <a:srgbClr val="DAEEC3"/>
            </a:solidFill>
          </a:ln>
        </p:spPr>
        <p:txBody>
          <a:bodyPr wrap="square" lIns="0" tIns="0" rIns="0" bIns="0" rtlCol="0"/>
          <a:lstStyle/>
          <a:p>
            <a:endParaRPr/>
          </a:p>
        </p:txBody>
      </p:sp>
      <p:sp>
        <p:nvSpPr>
          <p:cNvPr id="383" name="object 383"/>
          <p:cNvSpPr/>
          <p:nvPr/>
        </p:nvSpPr>
        <p:spPr>
          <a:xfrm>
            <a:off x="6337922" y="4267200"/>
            <a:ext cx="784859" cy="0"/>
          </a:xfrm>
          <a:custGeom>
            <a:avLst/>
            <a:gdLst/>
            <a:ahLst/>
            <a:cxnLst/>
            <a:rect l="l" t="t" r="r" b="b"/>
            <a:pathLst>
              <a:path w="562610">
                <a:moveTo>
                  <a:pt x="0" y="0"/>
                </a:moveTo>
                <a:lnTo>
                  <a:pt x="562356" y="0"/>
                </a:lnTo>
              </a:path>
            </a:pathLst>
          </a:custGeom>
          <a:ln w="6083">
            <a:solidFill>
              <a:srgbClr val="DAEEC3"/>
            </a:solidFill>
          </a:ln>
        </p:spPr>
        <p:txBody>
          <a:bodyPr wrap="square" lIns="0" tIns="0" rIns="0" bIns="0" rtlCol="0"/>
          <a:lstStyle/>
          <a:p>
            <a:endParaRPr/>
          </a:p>
        </p:txBody>
      </p:sp>
      <p:sp>
        <p:nvSpPr>
          <p:cNvPr id="384" name="object 384"/>
          <p:cNvSpPr/>
          <p:nvPr/>
        </p:nvSpPr>
        <p:spPr>
          <a:xfrm>
            <a:off x="7109671" y="4267200"/>
            <a:ext cx="783973" cy="0"/>
          </a:xfrm>
          <a:custGeom>
            <a:avLst/>
            <a:gdLst/>
            <a:ahLst/>
            <a:cxnLst/>
            <a:rect l="l" t="t" r="r" b="b"/>
            <a:pathLst>
              <a:path w="561975">
                <a:moveTo>
                  <a:pt x="0" y="0"/>
                </a:moveTo>
                <a:lnTo>
                  <a:pt x="561594" y="0"/>
                </a:lnTo>
              </a:path>
            </a:pathLst>
          </a:custGeom>
          <a:ln w="6083">
            <a:solidFill>
              <a:srgbClr val="DAEEC3"/>
            </a:solidFill>
          </a:ln>
        </p:spPr>
        <p:txBody>
          <a:bodyPr wrap="square" lIns="0" tIns="0" rIns="0" bIns="0" rtlCol="0"/>
          <a:lstStyle/>
          <a:p>
            <a:endParaRPr/>
          </a:p>
        </p:txBody>
      </p:sp>
      <p:sp>
        <p:nvSpPr>
          <p:cNvPr id="385" name="object 385"/>
          <p:cNvSpPr/>
          <p:nvPr/>
        </p:nvSpPr>
        <p:spPr>
          <a:xfrm>
            <a:off x="7880356" y="4267200"/>
            <a:ext cx="784859" cy="0"/>
          </a:xfrm>
          <a:custGeom>
            <a:avLst/>
            <a:gdLst/>
            <a:ahLst/>
            <a:cxnLst/>
            <a:rect l="l" t="t" r="r" b="b"/>
            <a:pathLst>
              <a:path w="562610">
                <a:moveTo>
                  <a:pt x="0" y="0"/>
                </a:moveTo>
                <a:lnTo>
                  <a:pt x="562355" y="0"/>
                </a:lnTo>
              </a:path>
            </a:pathLst>
          </a:custGeom>
          <a:ln w="6083">
            <a:solidFill>
              <a:srgbClr val="DAEEC3"/>
            </a:solidFill>
          </a:ln>
        </p:spPr>
        <p:txBody>
          <a:bodyPr wrap="square" lIns="0" tIns="0" rIns="0" bIns="0" rtlCol="0"/>
          <a:lstStyle/>
          <a:p>
            <a:endParaRPr/>
          </a:p>
        </p:txBody>
      </p:sp>
      <p:sp>
        <p:nvSpPr>
          <p:cNvPr id="386" name="object 386"/>
          <p:cNvSpPr/>
          <p:nvPr/>
        </p:nvSpPr>
        <p:spPr>
          <a:xfrm>
            <a:off x="8652105" y="4267200"/>
            <a:ext cx="784859" cy="0"/>
          </a:xfrm>
          <a:custGeom>
            <a:avLst/>
            <a:gdLst/>
            <a:ahLst/>
            <a:cxnLst/>
            <a:rect l="l" t="t" r="r" b="b"/>
            <a:pathLst>
              <a:path w="562609">
                <a:moveTo>
                  <a:pt x="0" y="0"/>
                </a:moveTo>
                <a:lnTo>
                  <a:pt x="562356" y="0"/>
                </a:lnTo>
              </a:path>
            </a:pathLst>
          </a:custGeom>
          <a:ln w="6083">
            <a:solidFill>
              <a:srgbClr val="DAEEC3"/>
            </a:solidFill>
          </a:ln>
        </p:spPr>
        <p:txBody>
          <a:bodyPr wrap="square" lIns="0" tIns="0" rIns="0" bIns="0" rtlCol="0"/>
          <a:lstStyle/>
          <a:p>
            <a:endParaRPr/>
          </a:p>
        </p:txBody>
      </p:sp>
      <p:sp>
        <p:nvSpPr>
          <p:cNvPr id="387" name="object 387"/>
          <p:cNvSpPr/>
          <p:nvPr/>
        </p:nvSpPr>
        <p:spPr>
          <a:xfrm>
            <a:off x="9423870" y="4267200"/>
            <a:ext cx="784859" cy="0"/>
          </a:xfrm>
          <a:custGeom>
            <a:avLst/>
            <a:gdLst/>
            <a:ahLst/>
            <a:cxnLst/>
            <a:rect l="l" t="t" r="r" b="b"/>
            <a:pathLst>
              <a:path w="562609">
                <a:moveTo>
                  <a:pt x="0" y="0"/>
                </a:moveTo>
                <a:lnTo>
                  <a:pt x="562343" y="0"/>
                </a:lnTo>
              </a:path>
            </a:pathLst>
          </a:custGeom>
          <a:ln w="6083">
            <a:solidFill>
              <a:srgbClr val="DAEEC3"/>
            </a:solidFill>
          </a:ln>
        </p:spPr>
        <p:txBody>
          <a:bodyPr wrap="square" lIns="0" tIns="0" rIns="0" bIns="0" rtlCol="0"/>
          <a:lstStyle/>
          <a:p>
            <a:endParaRPr/>
          </a:p>
        </p:txBody>
      </p:sp>
      <p:sp>
        <p:nvSpPr>
          <p:cNvPr id="4" name="Footer Placeholder 3"/>
          <p:cNvSpPr>
            <a:spLocks noGrp="1"/>
          </p:cNvSpPr>
          <p:nvPr>
            <p:ph type="ftr" sz="quarter" idx="5"/>
          </p:nvPr>
        </p:nvSpPr>
        <p:spPr/>
        <p:txBody>
          <a:bodyPr/>
          <a:lstStyle/>
          <a:p>
            <a:fld id="{A16E89A3-39B0-4DBC-A366-688E2BB501BD}" type="slidenum">
              <a:rPr lang="ar-QA" smtClean="0"/>
              <a:t>10</a:t>
            </a:fld>
            <a:endParaRPr lang="ar-QA" dirty="0"/>
          </a:p>
        </p:txBody>
      </p:sp>
    </p:spTree>
    <p:extLst>
      <p:ext uri="{BB962C8B-B14F-4D97-AF65-F5344CB8AC3E}">
        <p14:creationId xmlns:p14="http://schemas.microsoft.com/office/powerpoint/2010/main" val="33902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172" name="object 172"/>
          <p:cNvSpPr/>
          <p:nvPr/>
        </p:nvSpPr>
        <p:spPr>
          <a:xfrm>
            <a:off x="882760" y="2057400"/>
            <a:ext cx="9143520" cy="509426"/>
          </a:xfrm>
          <a:prstGeom prst="rect">
            <a:avLst/>
          </a:prstGeom>
          <a:blipFill>
            <a:blip r:embed="rId3" cstate="print"/>
            <a:stretch>
              <a:fillRect/>
            </a:stretch>
          </a:blipFill>
        </p:spPr>
        <p:txBody>
          <a:bodyPr wrap="square" lIns="0" tIns="0" rIns="0" bIns="0" rtlCol="0"/>
          <a:lstStyle/>
          <a:p>
            <a:endParaRPr/>
          </a:p>
        </p:txBody>
      </p:sp>
      <p:sp>
        <p:nvSpPr>
          <p:cNvPr id="173" name="object 173"/>
          <p:cNvSpPr/>
          <p:nvPr/>
        </p:nvSpPr>
        <p:spPr>
          <a:xfrm>
            <a:off x="3458056" y="2061769"/>
            <a:ext cx="95671" cy="81478"/>
          </a:xfrm>
          <a:custGeom>
            <a:avLst/>
            <a:gdLst/>
            <a:ahLst/>
            <a:cxnLst/>
            <a:rect l="l" t="t" r="r" b="b"/>
            <a:pathLst>
              <a:path w="68580" h="113664">
                <a:moveTo>
                  <a:pt x="9588" y="90627"/>
                </a:moveTo>
                <a:lnTo>
                  <a:pt x="0" y="97028"/>
                </a:lnTo>
                <a:lnTo>
                  <a:pt x="7012" y="104524"/>
                </a:lnTo>
                <a:lnTo>
                  <a:pt x="15341" y="109575"/>
                </a:lnTo>
                <a:lnTo>
                  <a:pt x="24756" y="112426"/>
                </a:lnTo>
                <a:lnTo>
                  <a:pt x="35026" y="113322"/>
                </a:lnTo>
                <a:lnTo>
                  <a:pt x="47651" y="111328"/>
                </a:lnTo>
                <a:lnTo>
                  <a:pt x="58351" y="105479"/>
                </a:lnTo>
                <a:lnTo>
                  <a:pt x="59367" y="104178"/>
                </a:lnTo>
                <a:lnTo>
                  <a:pt x="34264" y="104178"/>
                </a:lnTo>
                <a:lnTo>
                  <a:pt x="26663" y="103325"/>
                </a:lnTo>
                <a:lnTo>
                  <a:pt x="19931" y="100774"/>
                </a:lnTo>
                <a:lnTo>
                  <a:pt x="14196" y="96537"/>
                </a:lnTo>
                <a:lnTo>
                  <a:pt x="9588" y="90627"/>
                </a:lnTo>
                <a:close/>
              </a:path>
              <a:path w="68580" h="113664">
                <a:moveTo>
                  <a:pt x="37464" y="0"/>
                </a:moveTo>
                <a:lnTo>
                  <a:pt x="24415" y="1918"/>
                </a:lnTo>
                <a:lnTo>
                  <a:pt x="13377" y="7578"/>
                </a:lnTo>
                <a:lnTo>
                  <a:pt x="5737" y="16834"/>
                </a:lnTo>
                <a:lnTo>
                  <a:pt x="2882" y="29540"/>
                </a:lnTo>
                <a:lnTo>
                  <a:pt x="11570" y="50942"/>
                </a:lnTo>
                <a:lnTo>
                  <a:pt x="30683" y="60331"/>
                </a:lnTo>
                <a:lnTo>
                  <a:pt x="49795" y="67691"/>
                </a:lnTo>
                <a:lnTo>
                  <a:pt x="58483" y="83007"/>
                </a:lnTo>
                <a:lnTo>
                  <a:pt x="56604" y="91780"/>
                </a:lnTo>
                <a:lnTo>
                  <a:pt x="51455" y="98450"/>
                </a:lnTo>
                <a:lnTo>
                  <a:pt x="43765" y="102691"/>
                </a:lnTo>
                <a:lnTo>
                  <a:pt x="34264" y="104178"/>
                </a:lnTo>
                <a:lnTo>
                  <a:pt x="59367" y="104178"/>
                </a:lnTo>
                <a:lnTo>
                  <a:pt x="65767" y="95973"/>
                </a:lnTo>
                <a:lnTo>
                  <a:pt x="68541" y="83007"/>
                </a:lnTo>
                <a:lnTo>
                  <a:pt x="59854" y="62124"/>
                </a:lnTo>
                <a:lnTo>
                  <a:pt x="40741" y="53249"/>
                </a:lnTo>
                <a:lnTo>
                  <a:pt x="21628" y="45886"/>
                </a:lnTo>
                <a:lnTo>
                  <a:pt x="12941" y="29540"/>
                </a:lnTo>
                <a:lnTo>
                  <a:pt x="14903" y="20572"/>
                </a:lnTo>
                <a:lnTo>
                  <a:pt x="20192" y="14203"/>
                </a:lnTo>
                <a:lnTo>
                  <a:pt x="27911" y="10403"/>
                </a:lnTo>
                <a:lnTo>
                  <a:pt x="37160" y="9144"/>
                </a:lnTo>
                <a:lnTo>
                  <a:pt x="62546" y="9144"/>
                </a:lnTo>
                <a:lnTo>
                  <a:pt x="60835" y="7393"/>
                </a:lnTo>
                <a:lnTo>
                  <a:pt x="53822" y="3181"/>
                </a:lnTo>
                <a:lnTo>
                  <a:pt x="45980" y="769"/>
                </a:lnTo>
                <a:lnTo>
                  <a:pt x="37464" y="0"/>
                </a:lnTo>
                <a:close/>
              </a:path>
              <a:path w="68580" h="113664">
                <a:moveTo>
                  <a:pt x="62546" y="9144"/>
                </a:moveTo>
                <a:lnTo>
                  <a:pt x="46443" y="9144"/>
                </a:lnTo>
                <a:lnTo>
                  <a:pt x="53149" y="12788"/>
                </a:lnTo>
                <a:lnTo>
                  <a:pt x="58178" y="19799"/>
                </a:lnTo>
                <a:lnTo>
                  <a:pt x="66865" y="13563"/>
                </a:lnTo>
                <a:lnTo>
                  <a:pt x="62546" y="9144"/>
                </a:lnTo>
                <a:close/>
              </a:path>
            </a:pathLst>
          </a:custGeom>
          <a:solidFill>
            <a:srgbClr val="006464"/>
          </a:solidFill>
        </p:spPr>
        <p:txBody>
          <a:bodyPr wrap="square" lIns="0" tIns="0" rIns="0" bIns="0" rtlCol="0"/>
          <a:lstStyle/>
          <a:p>
            <a:endParaRPr/>
          </a:p>
        </p:txBody>
      </p:sp>
      <p:sp>
        <p:nvSpPr>
          <p:cNvPr id="174" name="object 174"/>
          <p:cNvSpPr/>
          <p:nvPr/>
        </p:nvSpPr>
        <p:spPr>
          <a:xfrm>
            <a:off x="3458056" y="2061769"/>
            <a:ext cx="95671" cy="81478"/>
          </a:xfrm>
          <a:custGeom>
            <a:avLst/>
            <a:gdLst/>
            <a:ahLst/>
            <a:cxnLst/>
            <a:rect l="l" t="t" r="r" b="b"/>
            <a:pathLst>
              <a:path w="68580" h="113664">
                <a:moveTo>
                  <a:pt x="9588" y="90627"/>
                </a:moveTo>
                <a:lnTo>
                  <a:pt x="14196" y="96537"/>
                </a:lnTo>
                <a:lnTo>
                  <a:pt x="19931" y="100774"/>
                </a:lnTo>
                <a:lnTo>
                  <a:pt x="26663" y="103325"/>
                </a:lnTo>
                <a:lnTo>
                  <a:pt x="34264" y="104178"/>
                </a:lnTo>
                <a:lnTo>
                  <a:pt x="43765" y="102691"/>
                </a:lnTo>
                <a:lnTo>
                  <a:pt x="51455" y="98450"/>
                </a:lnTo>
                <a:lnTo>
                  <a:pt x="56604" y="91780"/>
                </a:lnTo>
                <a:lnTo>
                  <a:pt x="58483" y="83007"/>
                </a:lnTo>
                <a:lnTo>
                  <a:pt x="49795" y="67691"/>
                </a:lnTo>
                <a:lnTo>
                  <a:pt x="30683" y="60331"/>
                </a:lnTo>
                <a:lnTo>
                  <a:pt x="11570" y="50942"/>
                </a:lnTo>
                <a:lnTo>
                  <a:pt x="2882" y="29540"/>
                </a:lnTo>
                <a:lnTo>
                  <a:pt x="5737" y="16834"/>
                </a:lnTo>
                <a:lnTo>
                  <a:pt x="13377" y="7578"/>
                </a:lnTo>
                <a:lnTo>
                  <a:pt x="24415" y="1918"/>
                </a:lnTo>
                <a:lnTo>
                  <a:pt x="37464" y="0"/>
                </a:lnTo>
                <a:lnTo>
                  <a:pt x="45980" y="769"/>
                </a:lnTo>
                <a:lnTo>
                  <a:pt x="53822" y="3181"/>
                </a:lnTo>
                <a:lnTo>
                  <a:pt x="60835" y="7393"/>
                </a:lnTo>
                <a:lnTo>
                  <a:pt x="66865" y="13563"/>
                </a:lnTo>
                <a:lnTo>
                  <a:pt x="58178" y="19799"/>
                </a:lnTo>
                <a:lnTo>
                  <a:pt x="53149" y="12788"/>
                </a:lnTo>
                <a:lnTo>
                  <a:pt x="46443" y="9144"/>
                </a:lnTo>
                <a:lnTo>
                  <a:pt x="37160" y="9144"/>
                </a:lnTo>
                <a:lnTo>
                  <a:pt x="27911" y="10403"/>
                </a:lnTo>
                <a:lnTo>
                  <a:pt x="20192" y="14203"/>
                </a:lnTo>
                <a:lnTo>
                  <a:pt x="14903" y="20572"/>
                </a:lnTo>
                <a:lnTo>
                  <a:pt x="12941" y="29540"/>
                </a:lnTo>
                <a:lnTo>
                  <a:pt x="21628" y="45886"/>
                </a:lnTo>
                <a:lnTo>
                  <a:pt x="40741" y="53249"/>
                </a:lnTo>
                <a:lnTo>
                  <a:pt x="59854" y="62124"/>
                </a:lnTo>
                <a:lnTo>
                  <a:pt x="68541" y="83007"/>
                </a:lnTo>
                <a:lnTo>
                  <a:pt x="65767" y="95973"/>
                </a:lnTo>
                <a:lnTo>
                  <a:pt x="58351" y="105479"/>
                </a:lnTo>
                <a:lnTo>
                  <a:pt x="47651" y="111328"/>
                </a:lnTo>
                <a:lnTo>
                  <a:pt x="35026" y="113322"/>
                </a:lnTo>
                <a:lnTo>
                  <a:pt x="24756" y="112426"/>
                </a:lnTo>
                <a:lnTo>
                  <a:pt x="15341" y="109575"/>
                </a:lnTo>
                <a:lnTo>
                  <a:pt x="7012" y="104524"/>
                </a:lnTo>
                <a:lnTo>
                  <a:pt x="0" y="97028"/>
                </a:lnTo>
                <a:lnTo>
                  <a:pt x="9588" y="90627"/>
                </a:lnTo>
                <a:close/>
              </a:path>
            </a:pathLst>
          </a:custGeom>
          <a:ln w="3175">
            <a:solidFill>
              <a:srgbClr val="006464"/>
            </a:solidFill>
          </a:ln>
        </p:spPr>
        <p:txBody>
          <a:bodyPr wrap="square" lIns="0" tIns="0" rIns="0" bIns="0" rtlCol="0"/>
          <a:lstStyle/>
          <a:p>
            <a:endParaRPr/>
          </a:p>
        </p:txBody>
      </p:sp>
      <p:sp>
        <p:nvSpPr>
          <p:cNvPr id="175" name="object 175"/>
          <p:cNvSpPr/>
          <p:nvPr/>
        </p:nvSpPr>
        <p:spPr>
          <a:xfrm>
            <a:off x="3586823" y="2089290"/>
            <a:ext cx="148822" cy="51891"/>
          </a:xfrm>
          <a:custGeom>
            <a:avLst/>
            <a:gdLst/>
            <a:ahLst/>
            <a:cxnLst/>
            <a:rect l="l" t="t" r="r" b="b"/>
            <a:pathLst>
              <a:path w="106680" h="72389">
                <a:moveTo>
                  <a:pt x="9144" y="1816"/>
                </a:moveTo>
                <a:lnTo>
                  <a:pt x="0" y="1816"/>
                </a:lnTo>
                <a:lnTo>
                  <a:pt x="0" y="5486"/>
                </a:lnTo>
                <a:lnTo>
                  <a:pt x="675" y="15201"/>
                </a:lnTo>
                <a:lnTo>
                  <a:pt x="762" y="72186"/>
                </a:lnTo>
                <a:lnTo>
                  <a:pt x="9906" y="72186"/>
                </a:lnTo>
                <a:lnTo>
                  <a:pt x="9906" y="37007"/>
                </a:lnTo>
                <a:lnTo>
                  <a:pt x="11806" y="24343"/>
                </a:lnTo>
                <a:lnTo>
                  <a:pt x="17005" y="15354"/>
                </a:lnTo>
                <a:lnTo>
                  <a:pt x="18729" y="14160"/>
                </a:lnTo>
                <a:lnTo>
                  <a:pt x="9753" y="14160"/>
                </a:lnTo>
                <a:lnTo>
                  <a:pt x="9448" y="12788"/>
                </a:lnTo>
                <a:lnTo>
                  <a:pt x="9144" y="1816"/>
                </a:lnTo>
                <a:close/>
              </a:path>
              <a:path w="106680" h="72389">
                <a:moveTo>
                  <a:pt x="51894" y="8216"/>
                </a:moveTo>
                <a:lnTo>
                  <a:pt x="34277" y="8216"/>
                </a:lnTo>
                <a:lnTo>
                  <a:pt x="40735" y="9776"/>
                </a:lnTo>
                <a:lnTo>
                  <a:pt x="45296" y="14177"/>
                </a:lnTo>
                <a:lnTo>
                  <a:pt x="48002" y="21005"/>
                </a:lnTo>
                <a:lnTo>
                  <a:pt x="48895" y="29844"/>
                </a:lnTo>
                <a:lnTo>
                  <a:pt x="48895" y="72186"/>
                </a:lnTo>
                <a:lnTo>
                  <a:pt x="58026" y="72186"/>
                </a:lnTo>
                <a:lnTo>
                  <a:pt x="58026" y="32588"/>
                </a:lnTo>
                <a:lnTo>
                  <a:pt x="58980" y="24536"/>
                </a:lnTo>
                <a:lnTo>
                  <a:pt x="62349" y="16630"/>
                </a:lnTo>
                <a:lnTo>
                  <a:pt x="63873" y="15227"/>
                </a:lnTo>
                <a:lnTo>
                  <a:pt x="55448" y="15227"/>
                </a:lnTo>
                <a:lnTo>
                  <a:pt x="52031" y="8347"/>
                </a:lnTo>
                <a:lnTo>
                  <a:pt x="51894" y="8216"/>
                </a:lnTo>
                <a:close/>
              </a:path>
              <a:path w="106680" h="72389">
                <a:moveTo>
                  <a:pt x="99580" y="8216"/>
                </a:moveTo>
                <a:lnTo>
                  <a:pt x="79349" y="8216"/>
                </a:lnTo>
                <a:lnTo>
                  <a:pt x="88219" y="10131"/>
                </a:lnTo>
                <a:lnTo>
                  <a:pt x="93618" y="15201"/>
                </a:lnTo>
                <a:lnTo>
                  <a:pt x="96301" y="22415"/>
                </a:lnTo>
                <a:lnTo>
                  <a:pt x="96948" y="29844"/>
                </a:lnTo>
                <a:lnTo>
                  <a:pt x="97028" y="72186"/>
                </a:lnTo>
                <a:lnTo>
                  <a:pt x="106159" y="72186"/>
                </a:lnTo>
                <a:lnTo>
                  <a:pt x="106113" y="29844"/>
                </a:lnTo>
                <a:lnTo>
                  <a:pt x="105056" y="19084"/>
                </a:lnTo>
                <a:lnTo>
                  <a:pt x="100984" y="9385"/>
                </a:lnTo>
                <a:lnTo>
                  <a:pt x="99580" y="8216"/>
                </a:lnTo>
                <a:close/>
              </a:path>
              <a:path w="106680" h="72389">
                <a:moveTo>
                  <a:pt x="79349" y="0"/>
                </a:moveTo>
                <a:lnTo>
                  <a:pt x="72125" y="900"/>
                </a:lnTo>
                <a:lnTo>
                  <a:pt x="65398" y="3670"/>
                </a:lnTo>
                <a:lnTo>
                  <a:pt x="59672" y="8411"/>
                </a:lnTo>
                <a:lnTo>
                  <a:pt x="55448" y="15227"/>
                </a:lnTo>
                <a:lnTo>
                  <a:pt x="63873" y="15227"/>
                </a:lnTo>
                <a:lnTo>
                  <a:pt x="68886" y="10610"/>
                </a:lnTo>
                <a:lnTo>
                  <a:pt x="79349" y="8216"/>
                </a:lnTo>
                <a:lnTo>
                  <a:pt x="99580" y="8216"/>
                </a:lnTo>
                <a:lnTo>
                  <a:pt x="92796" y="2572"/>
                </a:lnTo>
                <a:lnTo>
                  <a:pt x="79349" y="0"/>
                </a:lnTo>
                <a:close/>
              </a:path>
              <a:path w="106680" h="72389">
                <a:moveTo>
                  <a:pt x="34277" y="0"/>
                </a:moveTo>
                <a:lnTo>
                  <a:pt x="26207" y="1121"/>
                </a:lnTo>
                <a:lnTo>
                  <a:pt x="19324" y="4170"/>
                </a:lnTo>
                <a:lnTo>
                  <a:pt x="13901" y="8674"/>
                </a:lnTo>
                <a:lnTo>
                  <a:pt x="10210" y="14160"/>
                </a:lnTo>
                <a:lnTo>
                  <a:pt x="18729" y="14160"/>
                </a:lnTo>
                <a:lnTo>
                  <a:pt x="24747" y="9993"/>
                </a:lnTo>
                <a:lnTo>
                  <a:pt x="34277" y="8216"/>
                </a:lnTo>
                <a:lnTo>
                  <a:pt x="51894" y="8216"/>
                </a:lnTo>
                <a:lnTo>
                  <a:pt x="47086" y="3613"/>
                </a:lnTo>
                <a:lnTo>
                  <a:pt x="41030" y="879"/>
                </a:lnTo>
                <a:lnTo>
                  <a:pt x="34277" y="0"/>
                </a:lnTo>
                <a:close/>
              </a:path>
            </a:pathLst>
          </a:custGeom>
          <a:solidFill>
            <a:srgbClr val="006464"/>
          </a:solidFill>
        </p:spPr>
        <p:txBody>
          <a:bodyPr wrap="square" lIns="0" tIns="0" rIns="0" bIns="0" rtlCol="0"/>
          <a:lstStyle/>
          <a:p>
            <a:endParaRPr/>
          </a:p>
        </p:txBody>
      </p:sp>
      <p:sp>
        <p:nvSpPr>
          <p:cNvPr id="176" name="object 176"/>
          <p:cNvSpPr/>
          <p:nvPr/>
        </p:nvSpPr>
        <p:spPr>
          <a:xfrm>
            <a:off x="3586823" y="2089290"/>
            <a:ext cx="148822" cy="51891"/>
          </a:xfrm>
          <a:custGeom>
            <a:avLst/>
            <a:gdLst/>
            <a:ahLst/>
            <a:cxnLst/>
            <a:rect l="l" t="t" r="r" b="b"/>
            <a:pathLst>
              <a:path w="106680" h="72389">
                <a:moveTo>
                  <a:pt x="762" y="21628"/>
                </a:moveTo>
                <a:lnTo>
                  <a:pt x="762" y="16446"/>
                </a:lnTo>
                <a:lnTo>
                  <a:pt x="0" y="5486"/>
                </a:lnTo>
                <a:lnTo>
                  <a:pt x="0" y="1816"/>
                </a:lnTo>
                <a:lnTo>
                  <a:pt x="9144" y="1816"/>
                </a:lnTo>
                <a:lnTo>
                  <a:pt x="9283" y="7010"/>
                </a:lnTo>
                <a:lnTo>
                  <a:pt x="9448" y="12788"/>
                </a:lnTo>
                <a:lnTo>
                  <a:pt x="9753" y="14160"/>
                </a:lnTo>
                <a:lnTo>
                  <a:pt x="10210" y="14160"/>
                </a:lnTo>
                <a:lnTo>
                  <a:pt x="13901" y="8674"/>
                </a:lnTo>
                <a:lnTo>
                  <a:pt x="19324" y="4170"/>
                </a:lnTo>
                <a:lnTo>
                  <a:pt x="26207" y="1121"/>
                </a:lnTo>
                <a:lnTo>
                  <a:pt x="34277" y="0"/>
                </a:lnTo>
                <a:lnTo>
                  <a:pt x="41030" y="879"/>
                </a:lnTo>
                <a:lnTo>
                  <a:pt x="47086" y="3613"/>
                </a:lnTo>
                <a:lnTo>
                  <a:pt x="52031" y="8347"/>
                </a:lnTo>
                <a:lnTo>
                  <a:pt x="55448" y="15227"/>
                </a:lnTo>
                <a:lnTo>
                  <a:pt x="59672" y="8411"/>
                </a:lnTo>
                <a:lnTo>
                  <a:pt x="65398" y="3670"/>
                </a:lnTo>
                <a:lnTo>
                  <a:pt x="72125" y="900"/>
                </a:lnTo>
                <a:lnTo>
                  <a:pt x="79349" y="0"/>
                </a:lnTo>
                <a:lnTo>
                  <a:pt x="92796" y="2572"/>
                </a:lnTo>
                <a:lnTo>
                  <a:pt x="100984" y="9385"/>
                </a:lnTo>
                <a:lnTo>
                  <a:pt x="105056" y="19084"/>
                </a:lnTo>
                <a:lnTo>
                  <a:pt x="106159" y="30314"/>
                </a:lnTo>
                <a:lnTo>
                  <a:pt x="106159" y="72186"/>
                </a:lnTo>
                <a:lnTo>
                  <a:pt x="97028" y="72186"/>
                </a:lnTo>
                <a:lnTo>
                  <a:pt x="97028" y="30759"/>
                </a:lnTo>
                <a:lnTo>
                  <a:pt x="96301" y="22415"/>
                </a:lnTo>
                <a:lnTo>
                  <a:pt x="93618" y="15201"/>
                </a:lnTo>
                <a:lnTo>
                  <a:pt x="88219" y="10131"/>
                </a:lnTo>
                <a:lnTo>
                  <a:pt x="79349" y="8216"/>
                </a:lnTo>
                <a:lnTo>
                  <a:pt x="68886" y="10610"/>
                </a:lnTo>
                <a:lnTo>
                  <a:pt x="62349" y="16630"/>
                </a:lnTo>
                <a:lnTo>
                  <a:pt x="58980" y="24536"/>
                </a:lnTo>
                <a:lnTo>
                  <a:pt x="58026" y="32588"/>
                </a:lnTo>
                <a:lnTo>
                  <a:pt x="58026" y="72186"/>
                </a:lnTo>
                <a:lnTo>
                  <a:pt x="48895" y="72186"/>
                </a:lnTo>
                <a:lnTo>
                  <a:pt x="48895" y="29844"/>
                </a:lnTo>
                <a:lnTo>
                  <a:pt x="48002" y="21005"/>
                </a:lnTo>
                <a:lnTo>
                  <a:pt x="45296" y="14177"/>
                </a:lnTo>
                <a:lnTo>
                  <a:pt x="40735" y="9776"/>
                </a:lnTo>
                <a:lnTo>
                  <a:pt x="34277" y="8216"/>
                </a:lnTo>
                <a:lnTo>
                  <a:pt x="24747" y="9993"/>
                </a:lnTo>
                <a:lnTo>
                  <a:pt x="17005" y="15354"/>
                </a:lnTo>
                <a:lnTo>
                  <a:pt x="11806" y="24343"/>
                </a:lnTo>
                <a:lnTo>
                  <a:pt x="9906" y="37007"/>
                </a:lnTo>
                <a:lnTo>
                  <a:pt x="9906" y="72186"/>
                </a:lnTo>
                <a:lnTo>
                  <a:pt x="762" y="72186"/>
                </a:lnTo>
                <a:lnTo>
                  <a:pt x="762" y="21628"/>
                </a:lnTo>
                <a:close/>
              </a:path>
            </a:pathLst>
          </a:custGeom>
          <a:ln w="3175">
            <a:solidFill>
              <a:srgbClr val="006464"/>
            </a:solidFill>
          </a:ln>
        </p:spPr>
        <p:txBody>
          <a:bodyPr wrap="square" lIns="0" tIns="0" rIns="0" bIns="0" rtlCol="0"/>
          <a:lstStyle/>
          <a:p>
            <a:endParaRPr/>
          </a:p>
        </p:txBody>
      </p:sp>
      <p:sp>
        <p:nvSpPr>
          <p:cNvPr id="177" name="object 177"/>
          <p:cNvSpPr/>
          <p:nvPr/>
        </p:nvSpPr>
        <p:spPr>
          <a:xfrm>
            <a:off x="3769379" y="2089281"/>
            <a:ext cx="103644" cy="53257"/>
          </a:xfrm>
          <a:custGeom>
            <a:avLst/>
            <a:gdLst/>
            <a:ahLst/>
            <a:cxnLst/>
            <a:rect l="l" t="t" r="r" b="b"/>
            <a:pathLst>
              <a:path w="74294" h="74295">
                <a:moveTo>
                  <a:pt x="37020" y="0"/>
                </a:moveTo>
                <a:lnTo>
                  <a:pt x="22111" y="2762"/>
                </a:lnTo>
                <a:lnTo>
                  <a:pt x="10399" y="10450"/>
                </a:lnTo>
                <a:lnTo>
                  <a:pt x="2743" y="22165"/>
                </a:lnTo>
                <a:lnTo>
                  <a:pt x="0" y="37007"/>
                </a:lnTo>
                <a:lnTo>
                  <a:pt x="2743" y="51855"/>
                </a:lnTo>
                <a:lnTo>
                  <a:pt x="10399" y="63569"/>
                </a:lnTo>
                <a:lnTo>
                  <a:pt x="22111" y="71254"/>
                </a:lnTo>
                <a:lnTo>
                  <a:pt x="37020" y="74015"/>
                </a:lnTo>
                <a:lnTo>
                  <a:pt x="51929" y="71254"/>
                </a:lnTo>
                <a:lnTo>
                  <a:pt x="60244" y="65798"/>
                </a:lnTo>
                <a:lnTo>
                  <a:pt x="37020" y="65798"/>
                </a:lnTo>
                <a:lnTo>
                  <a:pt x="25404" y="63527"/>
                </a:lnTo>
                <a:lnTo>
                  <a:pt x="16629" y="57342"/>
                </a:lnTo>
                <a:lnTo>
                  <a:pt x="11079" y="48187"/>
                </a:lnTo>
                <a:lnTo>
                  <a:pt x="9143" y="37007"/>
                </a:lnTo>
                <a:lnTo>
                  <a:pt x="11079" y="25830"/>
                </a:lnTo>
                <a:lnTo>
                  <a:pt x="16629" y="16679"/>
                </a:lnTo>
                <a:lnTo>
                  <a:pt x="25404" y="10499"/>
                </a:lnTo>
                <a:lnTo>
                  <a:pt x="37020" y="8229"/>
                </a:lnTo>
                <a:lnTo>
                  <a:pt x="60257" y="8229"/>
                </a:lnTo>
                <a:lnTo>
                  <a:pt x="51929" y="2762"/>
                </a:lnTo>
                <a:lnTo>
                  <a:pt x="37020" y="0"/>
                </a:lnTo>
                <a:close/>
              </a:path>
              <a:path w="74294" h="74295">
                <a:moveTo>
                  <a:pt x="60257" y="8229"/>
                </a:moveTo>
                <a:lnTo>
                  <a:pt x="37020" y="8229"/>
                </a:lnTo>
                <a:lnTo>
                  <a:pt x="48636" y="10499"/>
                </a:lnTo>
                <a:lnTo>
                  <a:pt x="57411" y="16679"/>
                </a:lnTo>
                <a:lnTo>
                  <a:pt x="62961" y="25830"/>
                </a:lnTo>
                <a:lnTo>
                  <a:pt x="64896" y="37007"/>
                </a:lnTo>
                <a:lnTo>
                  <a:pt x="62961" y="48187"/>
                </a:lnTo>
                <a:lnTo>
                  <a:pt x="57411" y="57342"/>
                </a:lnTo>
                <a:lnTo>
                  <a:pt x="48636" y="63527"/>
                </a:lnTo>
                <a:lnTo>
                  <a:pt x="37020" y="65798"/>
                </a:lnTo>
                <a:lnTo>
                  <a:pt x="60244" y="65798"/>
                </a:lnTo>
                <a:lnTo>
                  <a:pt x="63641" y="63569"/>
                </a:lnTo>
                <a:lnTo>
                  <a:pt x="71297" y="51855"/>
                </a:lnTo>
                <a:lnTo>
                  <a:pt x="74040" y="37007"/>
                </a:lnTo>
                <a:lnTo>
                  <a:pt x="71297" y="22165"/>
                </a:lnTo>
                <a:lnTo>
                  <a:pt x="63641" y="10450"/>
                </a:lnTo>
                <a:lnTo>
                  <a:pt x="60257" y="8229"/>
                </a:lnTo>
                <a:close/>
              </a:path>
            </a:pathLst>
          </a:custGeom>
          <a:solidFill>
            <a:srgbClr val="006464"/>
          </a:solidFill>
        </p:spPr>
        <p:txBody>
          <a:bodyPr wrap="square" lIns="0" tIns="0" rIns="0" bIns="0" rtlCol="0"/>
          <a:lstStyle/>
          <a:p>
            <a:endParaRPr/>
          </a:p>
        </p:txBody>
      </p:sp>
      <p:sp>
        <p:nvSpPr>
          <p:cNvPr id="178" name="object 178"/>
          <p:cNvSpPr/>
          <p:nvPr/>
        </p:nvSpPr>
        <p:spPr>
          <a:xfrm>
            <a:off x="3782134" y="2095181"/>
            <a:ext cx="77954" cy="41422"/>
          </a:xfrm>
          <a:custGeom>
            <a:avLst/>
            <a:gdLst/>
            <a:ahLst/>
            <a:cxnLst/>
            <a:rect l="l" t="t" r="r" b="b"/>
            <a:pathLst>
              <a:path w="55880" h="57785">
                <a:moveTo>
                  <a:pt x="27876" y="57569"/>
                </a:moveTo>
                <a:lnTo>
                  <a:pt x="39492" y="55297"/>
                </a:lnTo>
                <a:lnTo>
                  <a:pt x="48267" y="49112"/>
                </a:lnTo>
                <a:lnTo>
                  <a:pt x="53817" y="39957"/>
                </a:lnTo>
                <a:lnTo>
                  <a:pt x="55752" y="28778"/>
                </a:lnTo>
                <a:lnTo>
                  <a:pt x="53817" y="17600"/>
                </a:lnTo>
                <a:lnTo>
                  <a:pt x="48267" y="8450"/>
                </a:lnTo>
                <a:lnTo>
                  <a:pt x="39492" y="2269"/>
                </a:lnTo>
                <a:lnTo>
                  <a:pt x="27876" y="0"/>
                </a:lnTo>
                <a:lnTo>
                  <a:pt x="16260" y="2269"/>
                </a:lnTo>
                <a:lnTo>
                  <a:pt x="7485" y="8450"/>
                </a:lnTo>
                <a:lnTo>
                  <a:pt x="1935" y="17600"/>
                </a:lnTo>
                <a:lnTo>
                  <a:pt x="0" y="28778"/>
                </a:lnTo>
                <a:lnTo>
                  <a:pt x="1935" y="39957"/>
                </a:lnTo>
                <a:lnTo>
                  <a:pt x="7485" y="49112"/>
                </a:lnTo>
                <a:lnTo>
                  <a:pt x="16260" y="55297"/>
                </a:lnTo>
                <a:lnTo>
                  <a:pt x="27876" y="57569"/>
                </a:lnTo>
                <a:close/>
              </a:path>
            </a:pathLst>
          </a:custGeom>
          <a:ln w="3175">
            <a:solidFill>
              <a:srgbClr val="006464"/>
            </a:solidFill>
          </a:ln>
        </p:spPr>
        <p:txBody>
          <a:bodyPr wrap="square" lIns="0" tIns="0" rIns="0" bIns="0" rtlCol="0"/>
          <a:lstStyle/>
          <a:p>
            <a:endParaRPr/>
          </a:p>
        </p:txBody>
      </p:sp>
      <p:sp>
        <p:nvSpPr>
          <p:cNvPr id="179" name="object 179"/>
          <p:cNvSpPr/>
          <p:nvPr/>
        </p:nvSpPr>
        <p:spPr>
          <a:xfrm>
            <a:off x="3769379" y="2089281"/>
            <a:ext cx="103644" cy="53257"/>
          </a:xfrm>
          <a:custGeom>
            <a:avLst/>
            <a:gdLst/>
            <a:ahLst/>
            <a:cxnLst/>
            <a:rect l="l" t="t" r="r" b="b"/>
            <a:pathLst>
              <a:path w="74294" h="74295">
                <a:moveTo>
                  <a:pt x="37020" y="0"/>
                </a:moveTo>
                <a:lnTo>
                  <a:pt x="51929" y="2762"/>
                </a:lnTo>
                <a:lnTo>
                  <a:pt x="63641" y="10450"/>
                </a:lnTo>
                <a:lnTo>
                  <a:pt x="71297" y="22165"/>
                </a:lnTo>
                <a:lnTo>
                  <a:pt x="74040" y="37007"/>
                </a:lnTo>
                <a:lnTo>
                  <a:pt x="71297" y="51855"/>
                </a:lnTo>
                <a:lnTo>
                  <a:pt x="63641" y="63569"/>
                </a:lnTo>
                <a:lnTo>
                  <a:pt x="51929" y="71254"/>
                </a:lnTo>
                <a:lnTo>
                  <a:pt x="37020" y="74015"/>
                </a:lnTo>
                <a:lnTo>
                  <a:pt x="22111" y="71254"/>
                </a:lnTo>
                <a:lnTo>
                  <a:pt x="10399" y="63569"/>
                </a:lnTo>
                <a:lnTo>
                  <a:pt x="2743" y="51855"/>
                </a:lnTo>
                <a:lnTo>
                  <a:pt x="0" y="37007"/>
                </a:lnTo>
                <a:lnTo>
                  <a:pt x="2743" y="22165"/>
                </a:lnTo>
                <a:lnTo>
                  <a:pt x="10399" y="10450"/>
                </a:lnTo>
                <a:lnTo>
                  <a:pt x="22111" y="2762"/>
                </a:lnTo>
                <a:lnTo>
                  <a:pt x="37020" y="0"/>
                </a:lnTo>
                <a:close/>
              </a:path>
            </a:pathLst>
          </a:custGeom>
          <a:ln w="3175">
            <a:solidFill>
              <a:srgbClr val="006464"/>
            </a:solidFill>
          </a:ln>
        </p:spPr>
        <p:txBody>
          <a:bodyPr wrap="square" lIns="0" tIns="0" rIns="0" bIns="0" rtlCol="0"/>
          <a:lstStyle/>
          <a:p>
            <a:endParaRPr/>
          </a:p>
        </p:txBody>
      </p:sp>
      <p:sp>
        <p:nvSpPr>
          <p:cNvPr id="180" name="object 180"/>
          <p:cNvSpPr/>
          <p:nvPr/>
        </p:nvSpPr>
        <p:spPr>
          <a:xfrm>
            <a:off x="3907091" y="2058492"/>
            <a:ext cx="85926" cy="82844"/>
          </a:xfrm>
          <a:custGeom>
            <a:avLst/>
            <a:gdLst/>
            <a:ahLst/>
            <a:cxnLst/>
            <a:rect l="l" t="t" r="r" b="b"/>
            <a:pathLst>
              <a:path w="61594" h="115570">
                <a:moveTo>
                  <a:pt x="9144" y="0"/>
                </a:moveTo>
                <a:lnTo>
                  <a:pt x="0" y="0"/>
                </a:lnTo>
                <a:lnTo>
                  <a:pt x="0" y="115150"/>
                </a:lnTo>
                <a:lnTo>
                  <a:pt x="9144" y="115150"/>
                </a:lnTo>
                <a:lnTo>
                  <a:pt x="9144" y="77990"/>
                </a:lnTo>
                <a:lnTo>
                  <a:pt x="21991" y="77990"/>
                </a:lnTo>
                <a:lnTo>
                  <a:pt x="21018" y="77076"/>
                </a:lnTo>
                <a:lnTo>
                  <a:pt x="21362" y="76771"/>
                </a:lnTo>
                <a:lnTo>
                  <a:pt x="9144" y="76771"/>
                </a:lnTo>
                <a:lnTo>
                  <a:pt x="9144" y="0"/>
                </a:lnTo>
                <a:close/>
              </a:path>
              <a:path w="61594" h="115570">
                <a:moveTo>
                  <a:pt x="21991" y="77990"/>
                </a:moveTo>
                <a:lnTo>
                  <a:pt x="9144" y="77990"/>
                </a:lnTo>
                <a:lnTo>
                  <a:pt x="47675" y="115150"/>
                </a:lnTo>
                <a:lnTo>
                  <a:pt x="61531" y="115150"/>
                </a:lnTo>
                <a:lnTo>
                  <a:pt x="21991" y="77990"/>
                </a:lnTo>
                <a:close/>
              </a:path>
              <a:path w="61594" h="115570">
                <a:moveTo>
                  <a:pt x="57277" y="44932"/>
                </a:moveTo>
                <a:lnTo>
                  <a:pt x="43865" y="44932"/>
                </a:lnTo>
                <a:lnTo>
                  <a:pt x="9144" y="76771"/>
                </a:lnTo>
                <a:lnTo>
                  <a:pt x="21362" y="76771"/>
                </a:lnTo>
                <a:lnTo>
                  <a:pt x="57277" y="44932"/>
                </a:lnTo>
                <a:close/>
              </a:path>
            </a:pathLst>
          </a:custGeom>
          <a:solidFill>
            <a:srgbClr val="006464"/>
          </a:solidFill>
        </p:spPr>
        <p:txBody>
          <a:bodyPr wrap="square" lIns="0" tIns="0" rIns="0" bIns="0" rtlCol="0"/>
          <a:lstStyle/>
          <a:p>
            <a:endParaRPr/>
          </a:p>
        </p:txBody>
      </p:sp>
      <p:sp>
        <p:nvSpPr>
          <p:cNvPr id="181" name="object 181"/>
          <p:cNvSpPr/>
          <p:nvPr/>
        </p:nvSpPr>
        <p:spPr>
          <a:xfrm>
            <a:off x="3907091" y="2058492"/>
            <a:ext cx="85926" cy="82844"/>
          </a:xfrm>
          <a:custGeom>
            <a:avLst/>
            <a:gdLst/>
            <a:ahLst/>
            <a:cxnLst/>
            <a:rect l="l" t="t" r="r" b="b"/>
            <a:pathLst>
              <a:path w="61594" h="115570">
                <a:moveTo>
                  <a:pt x="0" y="0"/>
                </a:moveTo>
                <a:lnTo>
                  <a:pt x="9144" y="0"/>
                </a:lnTo>
                <a:lnTo>
                  <a:pt x="9144" y="76771"/>
                </a:lnTo>
                <a:lnTo>
                  <a:pt x="43865" y="44932"/>
                </a:lnTo>
                <a:lnTo>
                  <a:pt x="57277" y="44932"/>
                </a:lnTo>
                <a:lnTo>
                  <a:pt x="21018" y="77076"/>
                </a:lnTo>
                <a:lnTo>
                  <a:pt x="61531" y="115150"/>
                </a:lnTo>
                <a:lnTo>
                  <a:pt x="47675" y="115150"/>
                </a:lnTo>
                <a:lnTo>
                  <a:pt x="9144" y="77990"/>
                </a:lnTo>
                <a:lnTo>
                  <a:pt x="9144" y="115150"/>
                </a:lnTo>
                <a:lnTo>
                  <a:pt x="0" y="115150"/>
                </a:lnTo>
                <a:lnTo>
                  <a:pt x="0" y="0"/>
                </a:lnTo>
                <a:close/>
              </a:path>
            </a:pathLst>
          </a:custGeom>
          <a:ln w="3175">
            <a:solidFill>
              <a:srgbClr val="006464"/>
            </a:solidFill>
          </a:ln>
        </p:spPr>
        <p:txBody>
          <a:bodyPr wrap="square" lIns="0" tIns="0" rIns="0" bIns="0" rtlCol="0"/>
          <a:lstStyle/>
          <a:p>
            <a:endParaRPr/>
          </a:p>
        </p:txBody>
      </p:sp>
      <p:sp>
        <p:nvSpPr>
          <p:cNvPr id="182" name="object 182"/>
          <p:cNvSpPr/>
          <p:nvPr/>
        </p:nvSpPr>
        <p:spPr>
          <a:xfrm>
            <a:off x="4009707" y="2089290"/>
            <a:ext cx="95671" cy="53257"/>
          </a:xfrm>
          <a:custGeom>
            <a:avLst/>
            <a:gdLst/>
            <a:ahLst/>
            <a:cxnLst/>
            <a:rect l="l" t="t" r="r" b="b"/>
            <a:pathLst>
              <a:path w="68580" h="74295">
                <a:moveTo>
                  <a:pt x="35191" y="0"/>
                </a:moveTo>
                <a:lnTo>
                  <a:pt x="21018" y="2802"/>
                </a:lnTo>
                <a:lnTo>
                  <a:pt x="9885" y="10545"/>
                </a:lnTo>
                <a:lnTo>
                  <a:pt x="2607" y="22229"/>
                </a:lnTo>
                <a:lnTo>
                  <a:pt x="0" y="36855"/>
                </a:lnTo>
                <a:lnTo>
                  <a:pt x="2550" y="51850"/>
                </a:lnTo>
                <a:lnTo>
                  <a:pt x="9771" y="63603"/>
                </a:lnTo>
                <a:lnTo>
                  <a:pt x="21018" y="71272"/>
                </a:lnTo>
                <a:lnTo>
                  <a:pt x="35648" y="74015"/>
                </a:lnTo>
                <a:lnTo>
                  <a:pt x="44668" y="73158"/>
                </a:lnTo>
                <a:lnTo>
                  <a:pt x="52878" y="70473"/>
                </a:lnTo>
                <a:lnTo>
                  <a:pt x="60094" y="65786"/>
                </a:lnTo>
                <a:lnTo>
                  <a:pt x="35801" y="65786"/>
                </a:lnTo>
                <a:lnTo>
                  <a:pt x="22640" y="62716"/>
                </a:lnTo>
                <a:lnTo>
                  <a:pt x="14476" y="55391"/>
                </a:lnTo>
                <a:lnTo>
                  <a:pt x="10310" y="46637"/>
                </a:lnTo>
                <a:lnTo>
                  <a:pt x="9143" y="39281"/>
                </a:lnTo>
                <a:lnTo>
                  <a:pt x="68237" y="39281"/>
                </a:lnTo>
                <a:lnTo>
                  <a:pt x="68237" y="32893"/>
                </a:lnTo>
                <a:lnTo>
                  <a:pt x="67914" y="31064"/>
                </a:lnTo>
                <a:lnTo>
                  <a:pt x="9143" y="31064"/>
                </a:lnTo>
                <a:lnTo>
                  <a:pt x="10336" y="25951"/>
                </a:lnTo>
                <a:lnTo>
                  <a:pt x="14457" y="18268"/>
                </a:lnTo>
                <a:lnTo>
                  <a:pt x="22318" y="11272"/>
                </a:lnTo>
                <a:lnTo>
                  <a:pt x="34734" y="8216"/>
                </a:lnTo>
                <a:lnTo>
                  <a:pt x="56902" y="8216"/>
                </a:lnTo>
                <a:lnTo>
                  <a:pt x="49479" y="2846"/>
                </a:lnTo>
                <a:lnTo>
                  <a:pt x="35191" y="0"/>
                </a:lnTo>
                <a:close/>
              </a:path>
              <a:path w="68580" h="74295">
                <a:moveTo>
                  <a:pt x="59410" y="53301"/>
                </a:moveTo>
                <a:lnTo>
                  <a:pt x="55098" y="58467"/>
                </a:lnTo>
                <a:lnTo>
                  <a:pt x="49372" y="62401"/>
                </a:lnTo>
                <a:lnTo>
                  <a:pt x="42763" y="64906"/>
                </a:lnTo>
                <a:lnTo>
                  <a:pt x="35801" y="65786"/>
                </a:lnTo>
                <a:lnTo>
                  <a:pt x="60094" y="65786"/>
                </a:lnTo>
                <a:lnTo>
                  <a:pt x="66116" y="58940"/>
                </a:lnTo>
                <a:lnTo>
                  <a:pt x="59410" y="53301"/>
                </a:lnTo>
                <a:close/>
              </a:path>
              <a:path w="68580" h="74295">
                <a:moveTo>
                  <a:pt x="56902" y="8216"/>
                </a:moveTo>
                <a:lnTo>
                  <a:pt x="34734" y="8216"/>
                </a:lnTo>
                <a:lnTo>
                  <a:pt x="44259" y="10031"/>
                </a:lnTo>
                <a:lnTo>
                  <a:pt x="52001" y="14959"/>
                </a:lnTo>
                <a:lnTo>
                  <a:pt x="57203" y="22229"/>
                </a:lnTo>
                <a:lnTo>
                  <a:pt x="59105" y="31064"/>
                </a:lnTo>
                <a:lnTo>
                  <a:pt x="67914" y="31064"/>
                </a:lnTo>
                <a:lnTo>
                  <a:pt x="66115" y="20874"/>
                </a:lnTo>
                <a:lnTo>
                  <a:pt x="59824" y="10331"/>
                </a:lnTo>
                <a:lnTo>
                  <a:pt x="56902" y="8216"/>
                </a:lnTo>
                <a:close/>
              </a:path>
            </a:pathLst>
          </a:custGeom>
          <a:solidFill>
            <a:srgbClr val="006464"/>
          </a:solidFill>
        </p:spPr>
        <p:txBody>
          <a:bodyPr wrap="square" lIns="0" tIns="0" rIns="0" bIns="0" rtlCol="0"/>
          <a:lstStyle/>
          <a:p>
            <a:endParaRPr/>
          </a:p>
        </p:txBody>
      </p:sp>
      <p:sp>
        <p:nvSpPr>
          <p:cNvPr id="183" name="object 183"/>
          <p:cNvSpPr/>
          <p:nvPr/>
        </p:nvSpPr>
        <p:spPr>
          <a:xfrm>
            <a:off x="4022464" y="2095180"/>
            <a:ext cx="69982" cy="16387"/>
          </a:xfrm>
          <a:custGeom>
            <a:avLst/>
            <a:gdLst/>
            <a:ahLst/>
            <a:cxnLst/>
            <a:rect l="l" t="t" r="r" b="b"/>
            <a:pathLst>
              <a:path w="50164" h="22860">
                <a:moveTo>
                  <a:pt x="49961" y="22847"/>
                </a:moveTo>
                <a:lnTo>
                  <a:pt x="48059" y="14010"/>
                </a:lnTo>
                <a:lnTo>
                  <a:pt x="42857" y="6742"/>
                </a:lnTo>
                <a:lnTo>
                  <a:pt x="35115" y="1814"/>
                </a:lnTo>
                <a:lnTo>
                  <a:pt x="25590" y="0"/>
                </a:lnTo>
                <a:lnTo>
                  <a:pt x="13174" y="3055"/>
                </a:lnTo>
                <a:lnTo>
                  <a:pt x="5313" y="10052"/>
                </a:lnTo>
                <a:lnTo>
                  <a:pt x="1192" y="17734"/>
                </a:lnTo>
                <a:lnTo>
                  <a:pt x="0" y="22847"/>
                </a:lnTo>
                <a:lnTo>
                  <a:pt x="49961" y="22847"/>
                </a:lnTo>
                <a:close/>
              </a:path>
            </a:pathLst>
          </a:custGeom>
          <a:ln w="3175">
            <a:solidFill>
              <a:srgbClr val="006464"/>
            </a:solidFill>
          </a:ln>
        </p:spPr>
        <p:txBody>
          <a:bodyPr wrap="square" lIns="0" tIns="0" rIns="0" bIns="0" rtlCol="0"/>
          <a:lstStyle/>
          <a:p>
            <a:endParaRPr/>
          </a:p>
        </p:txBody>
      </p:sp>
      <p:sp>
        <p:nvSpPr>
          <p:cNvPr id="184" name="object 184"/>
          <p:cNvSpPr/>
          <p:nvPr/>
        </p:nvSpPr>
        <p:spPr>
          <a:xfrm>
            <a:off x="4009707" y="2089290"/>
            <a:ext cx="95671" cy="53257"/>
          </a:xfrm>
          <a:custGeom>
            <a:avLst/>
            <a:gdLst/>
            <a:ahLst/>
            <a:cxnLst/>
            <a:rect l="l" t="t" r="r" b="b"/>
            <a:pathLst>
              <a:path w="68580" h="74295">
                <a:moveTo>
                  <a:pt x="66116" y="58940"/>
                </a:moveTo>
                <a:lnTo>
                  <a:pt x="60089" y="65791"/>
                </a:lnTo>
                <a:lnTo>
                  <a:pt x="52878" y="70473"/>
                </a:lnTo>
                <a:lnTo>
                  <a:pt x="44668" y="73158"/>
                </a:lnTo>
                <a:lnTo>
                  <a:pt x="35648" y="74015"/>
                </a:lnTo>
                <a:lnTo>
                  <a:pt x="21018" y="71272"/>
                </a:lnTo>
                <a:lnTo>
                  <a:pt x="9771" y="63603"/>
                </a:lnTo>
                <a:lnTo>
                  <a:pt x="2550" y="51850"/>
                </a:lnTo>
                <a:lnTo>
                  <a:pt x="0" y="36855"/>
                </a:lnTo>
                <a:lnTo>
                  <a:pt x="2607" y="22229"/>
                </a:lnTo>
                <a:lnTo>
                  <a:pt x="9885" y="10545"/>
                </a:lnTo>
                <a:lnTo>
                  <a:pt x="21018" y="2802"/>
                </a:lnTo>
                <a:lnTo>
                  <a:pt x="35191" y="0"/>
                </a:lnTo>
                <a:lnTo>
                  <a:pt x="49479" y="2846"/>
                </a:lnTo>
                <a:lnTo>
                  <a:pt x="59824" y="10331"/>
                </a:lnTo>
                <a:lnTo>
                  <a:pt x="66115" y="20874"/>
                </a:lnTo>
                <a:lnTo>
                  <a:pt x="68237" y="32893"/>
                </a:lnTo>
                <a:lnTo>
                  <a:pt x="68237" y="39281"/>
                </a:lnTo>
                <a:lnTo>
                  <a:pt x="9143" y="39281"/>
                </a:lnTo>
                <a:lnTo>
                  <a:pt x="10310" y="46637"/>
                </a:lnTo>
                <a:lnTo>
                  <a:pt x="14476" y="55391"/>
                </a:lnTo>
                <a:lnTo>
                  <a:pt x="22640" y="62716"/>
                </a:lnTo>
                <a:lnTo>
                  <a:pt x="35801" y="65786"/>
                </a:lnTo>
                <a:lnTo>
                  <a:pt x="42763" y="64906"/>
                </a:lnTo>
                <a:lnTo>
                  <a:pt x="49372" y="62401"/>
                </a:lnTo>
                <a:lnTo>
                  <a:pt x="55098" y="58467"/>
                </a:lnTo>
                <a:lnTo>
                  <a:pt x="59410" y="53301"/>
                </a:lnTo>
                <a:lnTo>
                  <a:pt x="66116" y="58940"/>
                </a:lnTo>
                <a:close/>
              </a:path>
            </a:pathLst>
          </a:custGeom>
          <a:ln w="3175">
            <a:solidFill>
              <a:srgbClr val="006464"/>
            </a:solidFill>
          </a:ln>
        </p:spPr>
        <p:txBody>
          <a:bodyPr wrap="square" lIns="0" tIns="0" rIns="0" bIns="0" rtlCol="0"/>
          <a:lstStyle/>
          <a:p>
            <a:endParaRPr/>
          </a:p>
        </p:txBody>
      </p:sp>
      <p:sp>
        <p:nvSpPr>
          <p:cNvPr id="185" name="object 185"/>
          <p:cNvSpPr/>
          <p:nvPr/>
        </p:nvSpPr>
        <p:spPr>
          <a:xfrm>
            <a:off x="4327194" y="2214370"/>
            <a:ext cx="17717" cy="0"/>
          </a:xfrm>
          <a:custGeom>
            <a:avLst/>
            <a:gdLst/>
            <a:ahLst/>
            <a:cxnLst/>
            <a:rect l="l" t="t" r="r" b="b"/>
            <a:pathLst>
              <a:path w="12700">
                <a:moveTo>
                  <a:pt x="0" y="0"/>
                </a:moveTo>
                <a:lnTo>
                  <a:pt x="12255" y="0"/>
                </a:lnTo>
              </a:path>
            </a:pathLst>
          </a:custGeom>
          <a:ln w="14084">
            <a:solidFill>
              <a:srgbClr val="000000"/>
            </a:solidFill>
          </a:ln>
        </p:spPr>
        <p:txBody>
          <a:bodyPr wrap="square" lIns="0" tIns="0" rIns="0" bIns="0" rtlCol="0"/>
          <a:lstStyle/>
          <a:p>
            <a:endParaRPr/>
          </a:p>
        </p:txBody>
      </p:sp>
      <p:sp>
        <p:nvSpPr>
          <p:cNvPr id="186" name="object 186"/>
          <p:cNvSpPr/>
          <p:nvPr/>
        </p:nvSpPr>
        <p:spPr>
          <a:xfrm>
            <a:off x="709261" y="2886904"/>
            <a:ext cx="9505121" cy="173881"/>
          </a:xfrm>
          <a:custGeom>
            <a:avLst/>
            <a:gdLst/>
            <a:ahLst/>
            <a:cxnLst/>
            <a:rect l="l" t="t" r="r" b="b"/>
            <a:pathLst>
              <a:path w="6813550" h="242570">
                <a:moveTo>
                  <a:pt x="0" y="242303"/>
                </a:moveTo>
                <a:lnTo>
                  <a:pt x="6813042" y="242303"/>
                </a:lnTo>
                <a:lnTo>
                  <a:pt x="6813042" y="0"/>
                </a:lnTo>
                <a:lnTo>
                  <a:pt x="0" y="0"/>
                </a:lnTo>
                <a:lnTo>
                  <a:pt x="0" y="242303"/>
                </a:lnTo>
                <a:close/>
              </a:path>
            </a:pathLst>
          </a:custGeom>
          <a:solidFill>
            <a:srgbClr val="006464"/>
          </a:solidFill>
        </p:spPr>
        <p:txBody>
          <a:bodyPr wrap="square" lIns="0" tIns="0" rIns="0" bIns="0" rtlCol="0"/>
          <a:lstStyle/>
          <a:p>
            <a:endParaRPr/>
          </a:p>
        </p:txBody>
      </p:sp>
      <p:sp>
        <p:nvSpPr>
          <p:cNvPr id="187" name="object 187"/>
          <p:cNvSpPr/>
          <p:nvPr/>
        </p:nvSpPr>
        <p:spPr>
          <a:xfrm>
            <a:off x="811311" y="2906558"/>
            <a:ext cx="9300490" cy="141108"/>
          </a:xfrm>
          <a:custGeom>
            <a:avLst/>
            <a:gdLst/>
            <a:ahLst/>
            <a:cxnLst/>
            <a:rect l="l" t="t" r="r" b="b"/>
            <a:pathLst>
              <a:path w="6666865" h="196850">
                <a:moveTo>
                  <a:pt x="0" y="196596"/>
                </a:moveTo>
                <a:lnTo>
                  <a:pt x="6666725" y="196596"/>
                </a:lnTo>
                <a:lnTo>
                  <a:pt x="6666725" y="0"/>
                </a:lnTo>
                <a:lnTo>
                  <a:pt x="0" y="0"/>
                </a:lnTo>
                <a:lnTo>
                  <a:pt x="0" y="196596"/>
                </a:lnTo>
                <a:close/>
              </a:path>
            </a:pathLst>
          </a:custGeom>
          <a:solidFill>
            <a:srgbClr val="006464"/>
          </a:solidFill>
        </p:spPr>
        <p:txBody>
          <a:bodyPr wrap="square" lIns="0" tIns="0" rIns="0" bIns="0" rtlCol="0"/>
          <a:lstStyle/>
          <a:p>
            <a:endParaRPr/>
          </a:p>
        </p:txBody>
      </p:sp>
      <p:sp>
        <p:nvSpPr>
          <p:cNvPr id="188" name="object 188"/>
          <p:cNvSpPr/>
          <p:nvPr/>
        </p:nvSpPr>
        <p:spPr>
          <a:xfrm>
            <a:off x="826596" y="2941709"/>
            <a:ext cx="3035281" cy="64181"/>
          </a:xfrm>
          <a:prstGeom prst="rect">
            <a:avLst/>
          </a:prstGeom>
          <a:blipFill>
            <a:blip r:embed="rId4" cstate="print"/>
            <a:stretch>
              <a:fillRect/>
            </a:stretch>
          </a:blipFill>
        </p:spPr>
        <p:txBody>
          <a:bodyPr wrap="square" lIns="0" tIns="0" rIns="0" bIns="0" rtlCol="0"/>
          <a:lstStyle/>
          <a:p>
            <a:endParaRPr/>
          </a:p>
        </p:txBody>
      </p:sp>
      <p:sp>
        <p:nvSpPr>
          <p:cNvPr id="189" name="object 189"/>
          <p:cNvSpPr/>
          <p:nvPr/>
        </p:nvSpPr>
        <p:spPr>
          <a:xfrm>
            <a:off x="709261" y="2886904"/>
            <a:ext cx="9505121" cy="20028"/>
          </a:xfrm>
          <a:custGeom>
            <a:avLst/>
            <a:gdLst/>
            <a:ahLst/>
            <a:cxnLst/>
            <a:rect l="l" t="t" r="r" b="b"/>
            <a:pathLst>
              <a:path w="6813550" h="27940">
                <a:moveTo>
                  <a:pt x="0" y="27419"/>
                </a:moveTo>
                <a:lnTo>
                  <a:pt x="6813042" y="27419"/>
                </a:lnTo>
                <a:lnTo>
                  <a:pt x="6813042" y="0"/>
                </a:lnTo>
                <a:lnTo>
                  <a:pt x="0" y="0"/>
                </a:lnTo>
                <a:lnTo>
                  <a:pt x="0" y="27419"/>
                </a:lnTo>
                <a:close/>
              </a:path>
            </a:pathLst>
          </a:custGeom>
          <a:solidFill>
            <a:srgbClr val="006464"/>
          </a:solidFill>
        </p:spPr>
        <p:txBody>
          <a:bodyPr wrap="square" lIns="0" tIns="0" rIns="0" bIns="0" rtlCol="0"/>
          <a:lstStyle/>
          <a:p>
            <a:endParaRPr/>
          </a:p>
        </p:txBody>
      </p:sp>
      <p:sp>
        <p:nvSpPr>
          <p:cNvPr id="190" name="object 190"/>
          <p:cNvSpPr/>
          <p:nvPr/>
        </p:nvSpPr>
        <p:spPr>
          <a:xfrm>
            <a:off x="709261" y="3047494"/>
            <a:ext cx="9505121" cy="13200"/>
          </a:xfrm>
          <a:custGeom>
            <a:avLst/>
            <a:gdLst/>
            <a:ahLst/>
            <a:cxnLst/>
            <a:rect l="l" t="t" r="r" b="b"/>
            <a:pathLst>
              <a:path w="6813550" h="18415">
                <a:moveTo>
                  <a:pt x="0" y="18275"/>
                </a:moveTo>
                <a:lnTo>
                  <a:pt x="6813042" y="18275"/>
                </a:lnTo>
                <a:lnTo>
                  <a:pt x="6813042" y="0"/>
                </a:lnTo>
                <a:lnTo>
                  <a:pt x="0" y="0"/>
                </a:lnTo>
                <a:lnTo>
                  <a:pt x="0" y="18275"/>
                </a:lnTo>
                <a:close/>
              </a:path>
            </a:pathLst>
          </a:custGeom>
          <a:solidFill>
            <a:srgbClr val="006464"/>
          </a:solidFill>
        </p:spPr>
        <p:txBody>
          <a:bodyPr wrap="square" lIns="0" tIns="0" rIns="0" bIns="0" rtlCol="0"/>
          <a:lstStyle/>
          <a:p>
            <a:endParaRPr/>
          </a:p>
        </p:txBody>
      </p:sp>
      <p:sp>
        <p:nvSpPr>
          <p:cNvPr id="191" name="object 191"/>
          <p:cNvSpPr/>
          <p:nvPr/>
        </p:nvSpPr>
        <p:spPr>
          <a:xfrm>
            <a:off x="709261" y="3060595"/>
            <a:ext cx="2553006" cy="126997"/>
          </a:xfrm>
          <a:custGeom>
            <a:avLst/>
            <a:gdLst/>
            <a:ahLst/>
            <a:cxnLst/>
            <a:rect l="l" t="t" r="r" b="b"/>
            <a:pathLst>
              <a:path w="1830070" h="177165">
                <a:moveTo>
                  <a:pt x="0" y="176796"/>
                </a:moveTo>
                <a:lnTo>
                  <a:pt x="1829562" y="176796"/>
                </a:lnTo>
                <a:lnTo>
                  <a:pt x="1829562" y="0"/>
                </a:lnTo>
                <a:lnTo>
                  <a:pt x="0" y="0"/>
                </a:lnTo>
                <a:lnTo>
                  <a:pt x="0" y="176796"/>
                </a:lnTo>
                <a:close/>
              </a:path>
            </a:pathLst>
          </a:custGeom>
          <a:solidFill>
            <a:srgbClr val="DAEEC3"/>
          </a:solidFill>
        </p:spPr>
        <p:txBody>
          <a:bodyPr wrap="square" lIns="0" tIns="0" rIns="0" bIns="0" rtlCol="0"/>
          <a:lstStyle/>
          <a:p>
            <a:endParaRPr/>
          </a:p>
        </p:txBody>
      </p:sp>
      <p:sp>
        <p:nvSpPr>
          <p:cNvPr id="192" name="object 192"/>
          <p:cNvSpPr/>
          <p:nvPr/>
        </p:nvSpPr>
        <p:spPr>
          <a:xfrm>
            <a:off x="804932" y="3080258"/>
            <a:ext cx="2361664" cy="94224"/>
          </a:xfrm>
          <a:custGeom>
            <a:avLst/>
            <a:gdLst/>
            <a:ahLst/>
            <a:cxnLst/>
            <a:rect l="l" t="t" r="r" b="b"/>
            <a:pathLst>
              <a:path w="1692910" h="131445">
                <a:moveTo>
                  <a:pt x="0" y="131063"/>
                </a:moveTo>
                <a:lnTo>
                  <a:pt x="1692402" y="131063"/>
                </a:lnTo>
                <a:lnTo>
                  <a:pt x="1692402" y="0"/>
                </a:lnTo>
                <a:lnTo>
                  <a:pt x="0" y="0"/>
                </a:lnTo>
                <a:lnTo>
                  <a:pt x="0" y="131063"/>
                </a:lnTo>
                <a:close/>
              </a:path>
            </a:pathLst>
          </a:custGeom>
          <a:solidFill>
            <a:srgbClr val="DAEEC3"/>
          </a:solidFill>
        </p:spPr>
        <p:txBody>
          <a:bodyPr wrap="square" lIns="0" tIns="0" rIns="0" bIns="0" rtlCol="0"/>
          <a:lstStyle/>
          <a:p>
            <a:endParaRPr/>
          </a:p>
        </p:txBody>
      </p:sp>
      <p:sp>
        <p:nvSpPr>
          <p:cNvPr id="193" name="object 193"/>
          <p:cNvSpPr/>
          <p:nvPr/>
        </p:nvSpPr>
        <p:spPr>
          <a:xfrm>
            <a:off x="3261559" y="3060595"/>
            <a:ext cx="2312056" cy="126997"/>
          </a:xfrm>
          <a:custGeom>
            <a:avLst/>
            <a:gdLst/>
            <a:ahLst/>
            <a:cxnLst/>
            <a:rect l="l" t="t" r="r" b="b"/>
            <a:pathLst>
              <a:path w="1657350" h="177165">
                <a:moveTo>
                  <a:pt x="0" y="176796"/>
                </a:moveTo>
                <a:lnTo>
                  <a:pt x="1657349" y="176796"/>
                </a:lnTo>
                <a:lnTo>
                  <a:pt x="1657349" y="0"/>
                </a:lnTo>
                <a:lnTo>
                  <a:pt x="0" y="0"/>
                </a:lnTo>
                <a:lnTo>
                  <a:pt x="0" y="176796"/>
                </a:lnTo>
                <a:close/>
              </a:path>
            </a:pathLst>
          </a:custGeom>
          <a:solidFill>
            <a:srgbClr val="DAEEC3"/>
          </a:solidFill>
        </p:spPr>
        <p:txBody>
          <a:bodyPr wrap="square" lIns="0" tIns="0" rIns="0" bIns="0" rtlCol="0"/>
          <a:lstStyle/>
          <a:p>
            <a:endParaRPr/>
          </a:p>
        </p:txBody>
      </p:sp>
      <p:sp>
        <p:nvSpPr>
          <p:cNvPr id="194" name="object 194"/>
          <p:cNvSpPr/>
          <p:nvPr/>
        </p:nvSpPr>
        <p:spPr>
          <a:xfrm>
            <a:off x="3357230" y="3080258"/>
            <a:ext cx="2126029" cy="94224"/>
          </a:xfrm>
          <a:custGeom>
            <a:avLst/>
            <a:gdLst/>
            <a:ahLst/>
            <a:cxnLst/>
            <a:rect l="l" t="t" r="r" b="b"/>
            <a:pathLst>
              <a:path w="1524000" h="131445">
                <a:moveTo>
                  <a:pt x="0" y="131063"/>
                </a:moveTo>
                <a:lnTo>
                  <a:pt x="1524000" y="131063"/>
                </a:lnTo>
                <a:lnTo>
                  <a:pt x="1524000" y="0"/>
                </a:lnTo>
                <a:lnTo>
                  <a:pt x="0" y="0"/>
                </a:lnTo>
                <a:lnTo>
                  <a:pt x="0" y="131063"/>
                </a:lnTo>
                <a:close/>
              </a:path>
            </a:pathLst>
          </a:custGeom>
          <a:solidFill>
            <a:srgbClr val="DAEEC3"/>
          </a:solidFill>
        </p:spPr>
        <p:txBody>
          <a:bodyPr wrap="square" lIns="0" tIns="0" rIns="0" bIns="0" rtlCol="0"/>
          <a:lstStyle/>
          <a:p>
            <a:endParaRPr/>
          </a:p>
        </p:txBody>
      </p:sp>
      <p:sp>
        <p:nvSpPr>
          <p:cNvPr id="195" name="object 195"/>
          <p:cNvSpPr/>
          <p:nvPr/>
        </p:nvSpPr>
        <p:spPr>
          <a:xfrm>
            <a:off x="4045567" y="3095990"/>
            <a:ext cx="110731" cy="60995"/>
          </a:xfrm>
          <a:custGeom>
            <a:avLst/>
            <a:gdLst/>
            <a:ahLst/>
            <a:cxnLst/>
            <a:rect l="l" t="t" r="r" b="b"/>
            <a:pathLst>
              <a:path w="79375" h="85090">
                <a:moveTo>
                  <a:pt x="39560" y="0"/>
                </a:moveTo>
                <a:lnTo>
                  <a:pt x="32905" y="0"/>
                </a:lnTo>
                <a:lnTo>
                  <a:pt x="27025" y="1092"/>
                </a:lnTo>
                <a:lnTo>
                  <a:pt x="0" y="34480"/>
                </a:lnTo>
                <a:lnTo>
                  <a:pt x="0" y="42811"/>
                </a:lnTo>
                <a:lnTo>
                  <a:pt x="16620" y="78349"/>
                </a:lnTo>
                <a:lnTo>
                  <a:pt x="39789" y="84607"/>
                </a:lnTo>
                <a:lnTo>
                  <a:pt x="48347" y="83909"/>
                </a:lnTo>
                <a:lnTo>
                  <a:pt x="56000" y="81813"/>
                </a:lnTo>
                <a:lnTo>
                  <a:pt x="62749" y="78317"/>
                </a:lnTo>
                <a:lnTo>
                  <a:pt x="68592" y="73418"/>
                </a:lnTo>
                <a:lnTo>
                  <a:pt x="70837" y="70497"/>
                </a:lnTo>
                <a:lnTo>
                  <a:pt x="33147" y="70497"/>
                </a:lnTo>
                <a:lnTo>
                  <a:pt x="27711" y="68097"/>
                </a:lnTo>
                <a:lnTo>
                  <a:pt x="19151" y="58534"/>
                </a:lnTo>
                <a:lnTo>
                  <a:pt x="17103" y="51790"/>
                </a:lnTo>
                <a:lnTo>
                  <a:pt x="17074" y="32651"/>
                </a:lnTo>
                <a:lnTo>
                  <a:pt x="19100" y="25793"/>
                </a:lnTo>
                <a:lnTo>
                  <a:pt x="27432" y="16459"/>
                </a:lnTo>
                <a:lnTo>
                  <a:pt x="32918" y="14122"/>
                </a:lnTo>
                <a:lnTo>
                  <a:pt x="70737" y="14122"/>
                </a:lnTo>
                <a:lnTo>
                  <a:pt x="68503" y="11226"/>
                </a:lnTo>
                <a:lnTo>
                  <a:pt x="62624" y="6316"/>
                </a:lnTo>
                <a:lnTo>
                  <a:pt x="55841" y="2808"/>
                </a:lnTo>
                <a:lnTo>
                  <a:pt x="48154" y="702"/>
                </a:lnTo>
                <a:lnTo>
                  <a:pt x="39560" y="0"/>
                </a:lnTo>
                <a:close/>
              </a:path>
              <a:path w="79375" h="85090">
                <a:moveTo>
                  <a:pt x="70737" y="14122"/>
                </a:moveTo>
                <a:lnTo>
                  <a:pt x="46545" y="14122"/>
                </a:lnTo>
                <a:lnTo>
                  <a:pt x="51993" y="16433"/>
                </a:lnTo>
                <a:lnTo>
                  <a:pt x="60223" y="25653"/>
                </a:lnTo>
                <a:lnTo>
                  <a:pt x="62280" y="32651"/>
                </a:lnTo>
                <a:lnTo>
                  <a:pt x="62197" y="51790"/>
                </a:lnTo>
                <a:lnTo>
                  <a:pt x="60159" y="58635"/>
                </a:lnTo>
                <a:lnTo>
                  <a:pt x="51714" y="68122"/>
                </a:lnTo>
                <a:lnTo>
                  <a:pt x="46316" y="70497"/>
                </a:lnTo>
                <a:lnTo>
                  <a:pt x="70837" y="70497"/>
                </a:lnTo>
                <a:lnTo>
                  <a:pt x="79350" y="42252"/>
                </a:lnTo>
                <a:lnTo>
                  <a:pt x="78683" y="32981"/>
                </a:lnTo>
                <a:lnTo>
                  <a:pt x="76647" y="24636"/>
                </a:lnTo>
                <a:lnTo>
                  <a:pt x="73254" y="17384"/>
                </a:lnTo>
                <a:lnTo>
                  <a:pt x="70737" y="14122"/>
                </a:lnTo>
                <a:close/>
              </a:path>
            </a:pathLst>
          </a:custGeom>
          <a:solidFill>
            <a:srgbClr val="000000"/>
          </a:solidFill>
        </p:spPr>
        <p:txBody>
          <a:bodyPr wrap="square" lIns="0" tIns="0" rIns="0" bIns="0" rtlCol="0"/>
          <a:lstStyle/>
          <a:p>
            <a:endParaRPr/>
          </a:p>
        </p:txBody>
      </p:sp>
      <p:sp>
        <p:nvSpPr>
          <p:cNvPr id="196" name="object 196"/>
          <p:cNvSpPr/>
          <p:nvPr/>
        </p:nvSpPr>
        <p:spPr>
          <a:xfrm>
            <a:off x="4162569" y="3096991"/>
            <a:ext cx="106301" cy="58719"/>
          </a:xfrm>
          <a:custGeom>
            <a:avLst/>
            <a:gdLst/>
            <a:ahLst/>
            <a:cxnLst/>
            <a:rect l="l" t="t" r="r" b="b"/>
            <a:pathLst>
              <a:path w="76200" h="81915">
                <a:moveTo>
                  <a:pt x="17919" y="0"/>
                </a:moveTo>
                <a:lnTo>
                  <a:pt x="0" y="0"/>
                </a:lnTo>
                <a:lnTo>
                  <a:pt x="29248" y="81813"/>
                </a:lnTo>
                <a:lnTo>
                  <a:pt x="46888" y="81813"/>
                </a:lnTo>
                <a:lnTo>
                  <a:pt x="54501" y="60553"/>
                </a:lnTo>
                <a:lnTo>
                  <a:pt x="38620" y="60553"/>
                </a:lnTo>
                <a:lnTo>
                  <a:pt x="17919" y="0"/>
                </a:lnTo>
                <a:close/>
              </a:path>
              <a:path w="76200" h="81915">
                <a:moveTo>
                  <a:pt x="76187" y="0"/>
                </a:moveTo>
                <a:lnTo>
                  <a:pt x="58661" y="0"/>
                </a:lnTo>
                <a:lnTo>
                  <a:pt x="38620" y="60553"/>
                </a:lnTo>
                <a:lnTo>
                  <a:pt x="54501" y="60553"/>
                </a:lnTo>
                <a:lnTo>
                  <a:pt x="76187" y="0"/>
                </a:lnTo>
                <a:close/>
              </a:path>
            </a:pathLst>
          </a:custGeom>
          <a:solidFill>
            <a:srgbClr val="000000"/>
          </a:solidFill>
        </p:spPr>
        <p:txBody>
          <a:bodyPr wrap="square" lIns="0" tIns="0" rIns="0" bIns="0" rtlCol="0"/>
          <a:lstStyle/>
          <a:p>
            <a:endParaRPr/>
          </a:p>
        </p:txBody>
      </p:sp>
      <p:sp>
        <p:nvSpPr>
          <p:cNvPr id="197" name="object 197"/>
          <p:cNvSpPr/>
          <p:nvPr/>
        </p:nvSpPr>
        <p:spPr>
          <a:xfrm>
            <a:off x="4280599" y="3096991"/>
            <a:ext cx="86813" cy="58719"/>
          </a:xfrm>
          <a:custGeom>
            <a:avLst/>
            <a:gdLst/>
            <a:ahLst/>
            <a:cxnLst/>
            <a:rect l="l" t="t" r="r" b="b"/>
            <a:pathLst>
              <a:path w="62230" h="81915">
                <a:moveTo>
                  <a:pt x="60667" y="0"/>
                </a:moveTo>
                <a:lnTo>
                  <a:pt x="0" y="0"/>
                </a:lnTo>
                <a:lnTo>
                  <a:pt x="0" y="81813"/>
                </a:lnTo>
                <a:lnTo>
                  <a:pt x="62230" y="81813"/>
                </a:lnTo>
                <a:lnTo>
                  <a:pt x="62230" y="68021"/>
                </a:lnTo>
                <a:lnTo>
                  <a:pt x="16522" y="68021"/>
                </a:lnTo>
                <a:lnTo>
                  <a:pt x="16522" y="45758"/>
                </a:lnTo>
                <a:lnTo>
                  <a:pt x="57594" y="45758"/>
                </a:lnTo>
                <a:lnTo>
                  <a:pt x="57594" y="31978"/>
                </a:lnTo>
                <a:lnTo>
                  <a:pt x="16522" y="31978"/>
                </a:lnTo>
                <a:lnTo>
                  <a:pt x="16522" y="13830"/>
                </a:lnTo>
                <a:lnTo>
                  <a:pt x="60667" y="13830"/>
                </a:lnTo>
                <a:lnTo>
                  <a:pt x="60667" y="0"/>
                </a:lnTo>
                <a:close/>
              </a:path>
            </a:pathLst>
          </a:custGeom>
          <a:solidFill>
            <a:srgbClr val="000000"/>
          </a:solidFill>
        </p:spPr>
        <p:txBody>
          <a:bodyPr wrap="square" lIns="0" tIns="0" rIns="0" bIns="0" rtlCol="0"/>
          <a:lstStyle/>
          <a:p>
            <a:endParaRPr/>
          </a:p>
        </p:txBody>
      </p:sp>
      <p:sp>
        <p:nvSpPr>
          <p:cNvPr id="198" name="object 198"/>
          <p:cNvSpPr/>
          <p:nvPr/>
        </p:nvSpPr>
        <p:spPr>
          <a:xfrm>
            <a:off x="4387024" y="3096982"/>
            <a:ext cx="102758" cy="58719"/>
          </a:xfrm>
          <a:custGeom>
            <a:avLst/>
            <a:gdLst/>
            <a:ahLst/>
            <a:cxnLst/>
            <a:rect l="l" t="t" r="r" b="b"/>
            <a:pathLst>
              <a:path w="73660" h="81915">
                <a:moveTo>
                  <a:pt x="43510" y="0"/>
                </a:moveTo>
                <a:lnTo>
                  <a:pt x="0" y="0"/>
                </a:lnTo>
                <a:lnTo>
                  <a:pt x="0" y="81826"/>
                </a:lnTo>
                <a:lnTo>
                  <a:pt x="16522" y="81826"/>
                </a:lnTo>
                <a:lnTo>
                  <a:pt x="16522" y="47663"/>
                </a:lnTo>
                <a:lnTo>
                  <a:pt x="48657" y="47663"/>
                </a:lnTo>
                <a:lnTo>
                  <a:pt x="45326" y="45707"/>
                </a:lnTo>
                <a:lnTo>
                  <a:pt x="52501" y="44678"/>
                </a:lnTo>
                <a:lnTo>
                  <a:pt x="57899" y="42151"/>
                </a:lnTo>
                <a:lnTo>
                  <a:pt x="64700" y="34607"/>
                </a:lnTo>
                <a:lnTo>
                  <a:pt x="16522" y="34607"/>
                </a:lnTo>
                <a:lnTo>
                  <a:pt x="16522" y="13842"/>
                </a:lnTo>
                <a:lnTo>
                  <a:pt x="65745" y="13842"/>
                </a:lnTo>
                <a:lnTo>
                  <a:pt x="60972" y="6299"/>
                </a:lnTo>
                <a:lnTo>
                  <a:pt x="57797" y="3670"/>
                </a:lnTo>
                <a:lnTo>
                  <a:pt x="49872" y="736"/>
                </a:lnTo>
                <a:lnTo>
                  <a:pt x="43510" y="0"/>
                </a:lnTo>
                <a:close/>
              </a:path>
              <a:path w="73660" h="81915">
                <a:moveTo>
                  <a:pt x="48657" y="47663"/>
                </a:moveTo>
                <a:lnTo>
                  <a:pt x="23672" y="47663"/>
                </a:lnTo>
                <a:lnTo>
                  <a:pt x="26441" y="47980"/>
                </a:lnTo>
                <a:lnTo>
                  <a:pt x="29933" y="49199"/>
                </a:lnTo>
                <a:lnTo>
                  <a:pt x="31597" y="50330"/>
                </a:lnTo>
                <a:lnTo>
                  <a:pt x="34721" y="53644"/>
                </a:lnTo>
                <a:lnTo>
                  <a:pt x="37617" y="57657"/>
                </a:lnTo>
                <a:lnTo>
                  <a:pt x="53809" y="81826"/>
                </a:lnTo>
                <a:lnTo>
                  <a:pt x="73558" y="81826"/>
                </a:lnTo>
                <a:lnTo>
                  <a:pt x="63576" y="65862"/>
                </a:lnTo>
                <a:lnTo>
                  <a:pt x="59626" y="59499"/>
                </a:lnTo>
                <a:lnTo>
                  <a:pt x="56489" y="55067"/>
                </a:lnTo>
                <a:lnTo>
                  <a:pt x="51841" y="50088"/>
                </a:lnTo>
                <a:lnTo>
                  <a:pt x="48894" y="47802"/>
                </a:lnTo>
                <a:lnTo>
                  <a:pt x="48657" y="47663"/>
                </a:lnTo>
                <a:close/>
              </a:path>
              <a:path w="73660" h="81915">
                <a:moveTo>
                  <a:pt x="65745" y="13842"/>
                </a:moveTo>
                <a:lnTo>
                  <a:pt x="16522" y="13842"/>
                </a:lnTo>
                <a:lnTo>
                  <a:pt x="40131" y="13944"/>
                </a:lnTo>
                <a:lnTo>
                  <a:pt x="41465" y="14135"/>
                </a:lnTo>
                <a:lnTo>
                  <a:pt x="44145" y="14579"/>
                </a:lnTo>
                <a:lnTo>
                  <a:pt x="46215" y="15646"/>
                </a:lnTo>
                <a:lnTo>
                  <a:pt x="49161" y="19024"/>
                </a:lnTo>
                <a:lnTo>
                  <a:pt x="49898" y="21247"/>
                </a:lnTo>
                <a:lnTo>
                  <a:pt x="49898" y="26454"/>
                </a:lnTo>
                <a:lnTo>
                  <a:pt x="36664" y="34607"/>
                </a:lnTo>
                <a:lnTo>
                  <a:pt x="64700" y="34607"/>
                </a:lnTo>
                <a:lnTo>
                  <a:pt x="65112" y="34150"/>
                </a:lnTo>
                <a:lnTo>
                  <a:pt x="66916" y="29082"/>
                </a:lnTo>
                <a:lnTo>
                  <a:pt x="66916" y="18110"/>
                </a:lnTo>
                <a:lnTo>
                  <a:pt x="65745" y="13842"/>
                </a:lnTo>
                <a:close/>
              </a:path>
            </a:pathLst>
          </a:custGeom>
          <a:solidFill>
            <a:srgbClr val="000000"/>
          </a:solidFill>
        </p:spPr>
        <p:txBody>
          <a:bodyPr wrap="square" lIns="0" tIns="0" rIns="0" bIns="0" rtlCol="0"/>
          <a:lstStyle/>
          <a:p>
            <a:endParaRPr/>
          </a:p>
        </p:txBody>
      </p:sp>
      <p:sp>
        <p:nvSpPr>
          <p:cNvPr id="199" name="object 199"/>
          <p:cNvSpPr/>
          <p:nvPr/>
        </p:nvSpPr>
        <p:spPr>
          <a:xfrm>
            <a:off x="4492263" y="3096982"/>
            <a:ext cx="115160" cy="58719"/>
          </a:xfrm>
          <a:custGeom>
            <a:avLst/>
            <a:gdLst/>
            <a:ahLst/>
            <a:cxnLst/>
            <a:rect l="l" t="t" r="r" b="b"/>
            <a:pathLst>
              <a:path w="82550" h="81915">
                <a:moveTo>
                  <a:pt x="49326" y="0"/>
                </a:moveTo>
                <a:lnTo>
                  <a:pt x="31864" y="0"/>
                </a:lnTo>
                <a:lnTo>
                  <a:pt x="0" y="81826"/>
                </a:lnTo>
                <a:lnTo>
                  <a:pt x="17525" y="81826"/>
                </a:lnTo>
                <a:lnTo>
                  <a:pt x="24269" y="63246"/>
                </a:lnTo>
                <a:lnTo>
                  <a:pt x="74652" y="63246"/>
                </a:lnTo>
                <a:lnTo>
                  <a:pt x="69129" y="49453"/>
                </a:lnTo>
                <a:lnTo>
                  <a:pt x="29349" y="49453"/>
                </a:lnTo>
                <a:lnTo>
                  <a:pt x="40398" y="19088"/>
                </a:lnTo>
                <a:lnTo>
                  <a:pt x="56970" y="19088"/>
                </a:lnTo>
                <a:lnTo>
                  <a:pt x="49326" y="0"/>
                </a:lnTo>
                <a:close/>
              </a:path>
              <a:path w="82550" h="81915">
                <a:moveTo>
                  <a:pt x="74652" y="63246"/>
                </a:moveTo>
                <a:lnTo>
                  <a:pt x="56972" y="63246"/>
                </a:lnTo>
                <a:lnTo>
                  <a:pt x="64122" y="81826"/>
                </a:lnTo>
                <a:lnTo>
                  <a:pt x="82092" y="81826"/>
                </a:lnTo>
                <a:lnTo>
                  <a:pt x="74652" y="63246"/>
                </a:lnTo>
                <a:close/>
              </a:path>
              <a:path w="82550" h="81915">
                <a:moveTo>
                  <a:pt x="56970" y="19088"/>
                </a:moveTo>
                <a:lnTo>
                  <a:pt x="40398" y="19088"/>
                </a:lnTo>
                <a:lnTo>
                  <a:pt x="51676" y="49453"/>
                </a:lnTo>
                <a:lnTo>
                  <a:pt x="69129" y="49453"/>
                </a:lnTo>
                <a:lnTo>
                  <a:pt x="56970" y="19088"/>
                </a:lnTo>
                <a:close/>
              </a:path>
            </a:pathLst>
          </a:custGeom>
          <a:solidFill>
            <a:srgbClr val="000000"/>
          </a:solidFill>
        </p:spPr>
        <p:txBody>
          <a:bodyPr wrap="square" lIns="0" tIns="0" rIns="0" bIns="0" rtlCol="0"/>
          <a:lstStyle/>
          <a:p>
            <a:endParaRPr/>
          </a:p>
        </p:txBody>
      </p:sp>
      <p:sp>
        <p:nvSpPr>
          <p:cNvPr id="200" name="object 200"/>
          <p:cNvSpPr/>
          <p:nvPr/>
        </p:nvSpPr>
        <p:spPr>
          <a:xfrm>
            <a:off x="4616123" y="3097464"/>
            <a:ext cx="80612" cy="58264"/>
          </a:xfrm>
          <a:custGeom>
            <a:avLst/>
            <a:gdLst/>
            <a:ahLst/>
            <a:cxnLst/>
            <a:rect l="l" t="t" r="r" b="b"/>
            <a:pathLst>
              <a:path w="57785" h="81279">
                <a:moveTo>
                  <a:pt x="16522" y="0"/>
                </a:moveTo>
                <a:lnTo>
                  <a:pt x="0" y="0"/>
                </a:lnTo>
                <a:lnTo>
                  <a:pt x="0" y="81152"/>
                </a:lnTo>
                <a:lnTo>
                  <a:pt x="57594" y="81152"/>
                </a:lnTo>
                <a:lnTo>
                  <a:pt x="57594" y="67360"/>
                </a:lnTo>
                <a:lnTo>
                  <a:pt x="16522" y="67360"/>
                </a:lnTo>
                <a:lnTo>
                  <a:pt x="16522" y="0"/>
                </a:lnTo>
                <a:close/>
              </a:path>
            </a:pathLst>
          </a:custGeom>
          <a:solidFill>
            <a:srgbClr val="000000"/>
          </a:solidFill>
        </p:spPr>
        <p:txBody>
          <a:bodyPr wrap="square" lIns="0" tIns="0" rIns="0" bIns="0" rtlCol="0"/>
          <a:lstStyle/>
          <a:p>
            <a:endParaRPr/>
          </a:p>
        </p:txBody>
      </p:sp>
      <p:sp>
        <p:nvSpPr>
          <p:cNvPr id="201" name="object 201"/>
          <p:cNvSpPr/>
          <p:nvPr/>
        </p:nvSpPr>
        <p:spPr>
          <a:xfrm>
            <a:off x="4713849" y="3097464"/>
            <a:ext cx="80612" cy="58264"/>
          </a:xfrm>
          <a:custGeom>
            <a:avLst/>
            <a:gdLst/>
            <a:ahLst/>
            <a:cxnLst/>
            <a:rect l="l" t="t" r="r" b="b"/>
            <a:pathLst>
              <a:path w="57785" h="81279">
                <a:moveTo>
                  <a:pt x="16522" y="0"/>
                </a:moveTo>
                <a:lnTo>
                  <a:pt x="0" y="0"/>
                </a:lnTo>
                <a:lnTo>
                  <a:pt x="0" y="81152"/>
                </a:lnTo>
                <a:lnTo>
                  <a:pt x="57594" y="81152"/>
                </a:lnTo>
                <a:lnTo>
                  <a:pt x="57594" y="67360"/>
                </a:lnTo>
                <a:lnTo>
                  <a:pt x="16522" y="67360"/>
                </a:lnTo>
                <a:lnTo>
                  <a:pt x="16522" y="0"/>
                </a:lnTo>
                <a:close/>
              </a:path>
            </a:pathLst>
          </a:custGeom>
          <a:solidFill>
            <a:srgbClr val="000000"/>
          </a:solidFill>
        </p:spPr>
        <p:txBody>
          <a:bodyPr wrap="square" lIns="0" tIns="0" rIns="0" bIns="0" rtlCol="0"/>
          <a:lstStyle/>
          <a:p>
            <a:endParaRPr/>
          </a:p>
        </p:txBody>
      </p:sp>
      <p:sp>
        <p:nvSpPr>
          <p:cNvPr id="202" name="object 202"/>
          <p:cNvSpPr/>
          <p:nvPr/>
        </p:nvSpPr>
        <p:spPr>
          <a:xfrm>
            <a:off x="7800630" y="3080258"/>
            <a:ext cx="92128" cy="94224"/>
          </a:xfrm>
          <a:custGeom>
            <a:avLst/>
            <a:gdLst/>
            <a:ahLst/>
            <a:cxnLst/>
            <a:rect l="l" t="t" r="r" b="b"/>
            <a:pathLst>
              <a:path w="66039" h="131445">
                <a:moveTo>
                  <a:pt x="0" y="131063"/>
                </a:moveTo>
                <a:lnTo>
                  <a:pt x="65531" y="131063"/>
                </a:lnTo>
                <a:lnTo>
                  <a:pt x="65531" y="0"/>
                </a:lnTo>
                <a:lnTo>
                  <a:pt x="0" y="0"/>
                </a:lnTo>
                <a:lnTo>
                  <a:pt x="0" y="131063"/>
                </a:lnTo>
                <a:close/>
              </a:path>
            </a:pathLst>
          </a:custGeom>
          <a:solidFill>
            <a:srgbClr val="DAEEC3"/>
          </a:solidFill>
        </p:spPr>
        <p:txBody>
          <a:bodyPr wrap="square" lIns="0" tIns="0" rIns="0" bIns="0" rtlCol="0"/>
          <a:lstStyle/>
          <a:p>
            <a:endParaRPr/>
          </a:p>
        </p:txBody>
      </p:sp>
      <p:sp>
        <p:nvSpPr>
          <p:cNvPr id="203" name="object 203"/>
          <p:cNvSpPr/>
          <p:nvPr/>
        </p:nvSpPr>
        <p:spPr>
          <a:xfrm>
            <a:off x="5583182" y="3080258"/>
            <a:ext cx="92128" cy="94224"/>
          </a:xfrm>
          <a:custGeom>
            <a:avLst/>
            <a:gdLst/>
            <a:ahLst/>
            <a:cxnLst/>
            <a:rect l="l" t="t" r="r" b="b"/>
            <a:pathLst>
              <a:path w="66039" h="131445">
                <a:moveTo>
                  <a:pt x="0" y="131063"/>
                </a:moveTo>
                <a:lnTo>
                  <a:pt x="65532" y="131063"/>
                </a:lnTo>
                <a:lnTo>
                  <a:pt x="65532" y="0"/>
                </a:lnTo>
                <a:lnTo>
                  <a:pt x="0" y="0"/>
                </a:lnTo>
                <a:lnTo>
                  <a:pt x="0" y="131063"/>
                </a:lnTo>
                <a:close/>
              </a:path>
            </a:pathLst>
          </a:custGeom>
          <a:solidFill>
            <a:srgbClr val="DAEEC3"/>
          </a:solidFill>
        </p:spPr>
        <p:txBody>
          <a:bodyPr wrap="square" lIns="0" tIns="0" rIns="0" bIns="0" rtlCol="0"/>
          <a:lstStyle/>
          <a:p>
            <a:endParaRPr/>
          </a:p>
        </p:txBody>
      </p:sp>
      <p:sp>
        <p:nvSpPr>
          <p:cNvPr id="204" name="object 204"/>
          <p:cNvSpPr/>
          <p:nvPr/>
        </p:nvSpPr>
        <p:spPr>
          <a:xfrm>
            <a:off x="5674601" y="3080258"/>
            <a:ext cx="2126029" cy="94224"/>
          </a:xfrm>
          <a:custGeom>
            <a:avLst/>
            <a:gdLst/>
            <a:ahLst/>
            <a:cxnLst/>
            <a:rect l="l" t="t" r="r" b="b"/>
            <a:pathLst>
              <a:path w="1524000" h="131445">
                <a:moveTo>
                  <a:pt x="0" y="0"/>
                </a:moveTo>
                <a:lnTo>
                  <a:pt x="1524000" y="0"/>
                </a:lnTo>
                <a:lnTo>
                  <a:pt x="1524000" y="131064"/>
                </a:lnTo>
                <a:lnTo>
                  <a:pt x="0" y="131064"/>
                </a:lnTo>
                <a:lnTo>
                  <a:pt x="0" y="0"/>
                </a:lnTo>
                <a:close/>
              </a:path>
            </a:pathLst>
          </a:custGeom>
          <a:solidFill>
            <a:srgbClr val="DAEEC3"/>
          </a:solidFill>
        </p:spPr>
        <p:txBody>
          <a:bodyPr wrap="square" lIns="0" tIns="0" rIns="0" bIns="0" rtlCol="0"/>
          <a:lstStyle/>
          <a:p>
            <a:endParaRPr/>
          </a:p>
        </p:txBody>
      </p:sp>
      <p:sp>
        <p:nvSpPr>
          <p:cNvPr id="205" name="object 205"/>
          <p:cNvSpPr/>
          <p:nvPr/>
        </p:nvSpPr>
        <p:spPr>
          <a:xfrm>
            <a:off x="6438394" y="3095980"/>
            <a:ext cx="115160" cy="65547"/>
          </a:xfrm>
          <a:custGeom>
            <a:avLst/>
            <a:gdLst/>
            <a:ahLst/>
            <a:cxnLst/>
            <a:rect l="l" t="t" r="r" b="b"/>
            <a:pathLst>
              <a:path w="82550" h="91440">
                <a:moveTo>
                  <a:pt x="81732" y="81102"/>
                </a:moveTo>
                <a:lnTo>
                  <a:pt x="58038" y="81102"/>
                </a:lnTo>
                <a:lnTo>
                  <a:pt x="68516" y="88099"/>
                </a:lnTo>
                <a:lnTo>
                  <a:pt x="69037" y="88353"/>
                </a:lnTo>
                <a:lnTo>
                  <a:pt x="71424" y="89662"/>
                </a:lnTo>
                <a:lnTo>
                  <a:pt x="73850" y="90678"/>
                </a:lnTo>
                <a:lnTo>
                  <a:pt x="76339" y="91427"/>
                </a:lnTo>
                <a:lnTo>
                  <a:pt x="81732" y="81102"/>
                </a:lnTo>
                <a:close/>
              </a:path>
              <a:path w="82550" h="91440">
                <a:moveTo>
                  <a:pt x="39789" y="0"/>
                </a:moveTo>
                <a:lnTo>
                  <a:pt x="2676" y="24503"/>
                </a:lnTo>
                <a:lnTo>
                  <a:pt x="0" y="42316"/>
                </a:lnTo>
                <a:lnTo>
                  <a:pt x="687" y="51879"/>
                </a:lnTo>
                <a:lnTo>
                  <a:pt x="31320" y="83914"/>
                </a:lnTo>
                <a:lnTo>
                  <a:pt x="40246" y="84607"/>
                </a:lnTo>
                <a:lnTo>
                  <a:pt x="46748" y="84607"/>
                </a:lnTo>
                <a:lnTo>
                  <a:pt x="52679" y="83439"/>
                </a:lnTo>
                <a:lnTo>
                  <a:pt x="58038" y="81102"/>
                </a:lnTo>
                <a:lnTo>
                  <a:pt x="81732" y="81102"/>
                </a:lnTo>
                <a:lnTo>
                  <a:pt x="82435" y="79756"/>
                </a:lnTo>
                <a:lnTo>
                  <a:pt x="77673" y="78054"/>
                </a:lnTo>
                <a:lnTo>
                  <a:pt x="73253" y="75742"/>
                </a:lnTo>
                <a:lnTo>
                  <a:pt x="69202" y="72834"/>
                </a:lnTo>
                <a:lnTo>
                  <a:pt x="70867" y="70891"/>
                </a:lnTo>
                <a:lnTo>
                  <a:pt x="32778" y="70891"/>
                </a:lnTo>
                <a:lnTo>
                  <a:pt x="27495" y="68516"/>
                </a:lnTo>
                <a:lnTo>
                  <a:pt x="19126" y="59029"/>
                </a:lnTo>
                <a:lnTo>
                  <a:pt x="17030" y="51879"/>
                </a:lnTo>
                <a:lnTo>
                  <a:pt x="17046" y="32853"/>
                </a:lnTo>
                <a:lnTo>
                  <a:pt x="19126" y="25844"/>
                </a:lnTo>
                <a:lnTo>
                  <a:pt x="27495" y="16471"/>
                </a:lnTo>
                <a:lnTo>
                  <a:pt x="32943" y="14122"/>
                </a:lnTo>
                <a:lnTo>
                  <a:pt x="70926" y="14122"/>
                </a:lnTo>
                <a:lnTo>
                  <a:pt x="68656" y="11137"/>
                </a:lnTo>
                <a:lnTo>
                  <a:pt x="62847" y="6268"/>
                </a:lnTo>
                <a:lnTo>
                  <a:pt x="56103" y="2787"/>
                </a:lnTo>
                <a:lnTo>
                  <a:pt x="48419" y="697"/>
                </a:lnTo>
                <a:lnTo>
                  <a:pt x="39789" y="0"/>
                </a:lnTo>
                <a:close/>
              </a:path>
              <a:path w="82550" h="91440">
                <a:moveTo>
                  <a:pt x="40347" y="55143"/>
                </a:moveTo>
                <a:lnTo>
                  <a:pt x="35712" y="64579"/>
                </a:lnTo>
                <a:lnTo>
                  <a:pt x="39192" y="65811"/>
                </a:lnTo>
                <a:lnTo>
                  <a:pt x="42583" y="67513"/>
                </a:lnTo>
                <a:lnTo>
                  <a:pt x="45935" y="69710"/>
                </a:lnTo>
                <a:lnTo>
                  <a:pt x="43814" y="70497"/>
                </a:lnTo>
                <a:lnTo>
                  <a:pt x="41554" y="70891"/>
                </a:lnTo>
                <a:lnTo>
                  <a:pt x="70867" y="70891"/>
                </a:lnTo>
                <a:lnTo>
                  <a:pt x="72478" y="69011"/>
                </a:lnTo>
                <a:lnTo>
                  <a:pt x="74853" y="65049"/>
                </a:lnTo>
                <a:lnTo>
                  <a:pt x="75405" y="63525"/>
                </a:lnTo>
                <a:lnTo>
                  <a:pt x="55930" y="63525"/>
                </a:lnTo>
                <a:lnTo>
                  <a:pt x="50965" y="59804"/>
                </a:lnTo>
                <a:lnTo>
                  <a:pt x="45783" y="57010"/>
                </a:lnTo>
                <a:lnTo>
                  <a:pt x="40347" y="55143"/>
                </a:lnTo>
                <a:close/>
              </a:path>
              <a:path w="82550" h="91440">
                <a:moveTo>
                  <a:pt x="70926" y="14122"/>
                </a:moveTo>
                <a:lnTo>
                  <a:pt x="46418" y="14122"/>
                </a:lnTo>
                <a:lnTo>
                  <a:pt x="51878" y="16471"/>
                </a:lnTo>
                <a:lnTo>
                  <a:pt x="60197" y="25793"/>
                </a:lnTo>
                <a:lnTo>
                  <a:pt x="62276" y="32853"/>
                </a:lnTo>
                <a:lnTo>
                  <a:pt x="62280" y="46875"/>
                </a:lnTo>
                <a:lnTo>
                  <a:pt x="61760" y="50952"/>
                </a:lnTo>
                <a:lnTo>
                  <a:pt x="59639" y="58013"/>
                </a:lnTo>
                <a:lnTo>
                  <a:pt x="58038" y="61036"/>
                </a:lnTo>
                <a:lnTo>
                  <a:pt x="55930" y="63525"/>
                </a:lnTo>
                <a:lnTo>
                  <a:pt x="75405" y="63525"/>
                </a:lnTo>
                <a:lnTo>
                  <a:pt x="78320" y="55587"/>
                </a:lnTo>
                <a:lnTo>
                  <a:pt x="79311" y="49390"/>
                </a:lnTo>
                <a:lnTo>
                  <a:pt x="79311" y="42316"/>
                </a:lnTo>
                <a:lnTo>
                  <a:pt x="78644" y="32853"/>
                </a:lnTo>
                <a:lnTo>
                  <a:pt x="76646" y="24503"/>
                </a:lnTo>
                <a:lnTo>
                  <a:pt x="73316" y="17265"/>
                </a:lnTo>
                <a:lnTo>
                  <a:pt x="70926" y="14122"/>
                </a:lnTo>
                <a:close/>
              </a:path>
            </a:pathLst>
          </a:custGeom>
          <a:solidFill>
            <a:srgbClr val="000000"/>
          </a:solidFill>
        </p:spPr>
        <p:txBody>
          <a:bodyPr wrap="square" lIns="0" tIns="0" rIns="0" bIns="0" rtlCol="0"/>
          <a:lstStyle/>
          <a:p>
            <a:endParaRPr/>
          </a:p>
        </p:txBody>
      </p:sp>
      <p:sp>
        <p:nvSpPr>
          <p:cNvPr id="206" name="object 206"/>
          <p:cNvSpPr/>
          <p:nvPr/>
        </p:nvSpPr>
        <p:spPr>
          <a:xfrm>
            <a:off x="6557895" y="3096982"/>
            <a:ext cx="115160" cy="58719"/>
          </a:xfrm>
          <a:custGeom>
            <a:avLst/>
            <a:gdLst/>
            <a:ahLst/>
            <a:cxnLst/>
            <a:rect l="l" t="t" r="r" b="b"/>
            <a:pathLst>
              <a:path w="82550" h="81915">
                <a:moveTo>
                  <a:pt x="49326" y="0"/>
                </a:moveTo>
                <a:lnTo>
                  <a:pt x="31864" y="0"/>
                </a:lnTo>
                <a:lnTo>
                  <a:pt x="0" y="81826"/>
                </a:lnTo>
                <a:lnTo>
                  <a:pt x="17526" y="81826"/>
                </a:lnTo>
                <a:lnTo>
                  <a:pt x="24282" y="63246"/>
                </a:lnTo>
                <a:lnTo>
                  <a:pt x="74662" y="63246"/>
                </a:lnTo>
                <a:lnTo>
                  <a:pt x="69137" y="49453"/>
                </a:lnTo>
                <a:lnTo>
                  <a:pt x="29349" y="49453"/>
                </a:lnTo>
                <a:lnTo>
                  <a:pt x="40398" y="19088"/>
                </a:lnTo>
                <a:lnTo>
                  <a:pt x="56973" y="19088"/>
                </a:lnTo>
                <a:lnTo>
                  <a:pt x="49326" y="0"/>
                </a:lnTo>
                <a:close/>
              </a:path>
              <a:path w="82550" h="81915">
                <a:moveTo>
                  <a:pt x="74662" y="63246"/>
                </a:moveTo>
                <a:lnTo>
                  <a:pt x="56972" y="63246"/>
                </a:lnTo>
                <a:lnTo>
                  <a:pt x="64109" y="81826"/>
                </a:lnTo>
                <a:lnTo>
                  <a:pt x="82105" y="81826"/>
                </a:lnTo>
                <a:lnTo>
                  <a:pt x="74662" y="63246"/>
                </a:lnTo>
                <a:close/>
              </a:path>
              <a:path w="82550" h="81915">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207" name="object 207"/>
          <p:cNvSpPr/>
          <p:nvPr/>
        </p:nvSpPr>
        <p:spPr>
          <a:xfrm>
            <a:off x="6672950" y="3096991"/>
            <a:ext cx="91242" cy="58719"/>
          </a:xfrm>
          <a:custGeom>
            <a:avLst/>
            <a:gdLst/>
            <a:ahLst/>
            <a:cxnLst/>
            <a:rect l="l" t="t" r="r" b="b"/>
            <a:pathLst>
              <a:path w="65404" h="81915">
                <a:moveTo>
                  <a:pt x="40805" y="13830"/>
                </a:moveTo>
                <a:lnTo>
                  <a:pt x="24282" y="13830"/>
                </a:lnTo>
                <a:lnTo>
                  <a:pt x="24282" y="81813"/>
                </a:lnTo>
                <a:lnTo>
                  <a:pt x="40805" y="81813"/>
                </a:lnTo>
                <a:lnTo>
                  <a:pt x="40805" y="13830"/>
                </a:lnTo>
                <a:close/>
              </a:path>
              <a:path w="65404" h="81915">
                <a:moveTo>
                  <a:pt x="65011" y="0"/>
                </a:moveTo>
                <a:lnTo>
                  <a:pt x="0" y="0"/>
                </a:lnTo>
                <a:lnTo>
                  <a:pt x="0" y="13830"/>
                </a:lnTo>
                <a:lnTo>
                  <a:pt x="65011" y="13830"/>
                </a:lnTo>
                <a:lnTo>
                  <a:pt x="65011" y="0"/>
                </a:lnTo>
                <a:close/>
              </a:path>
            </a:pathLst>
          </a:custGeom>
          <a:solidFill>
            <a:srgbClr val="000000"/>
          </a:solidFill>
        </p:spPr>
        <p:txBody>
          <a:bodyPr wrap="square" lIns="0" tIns="0" rIns="0" bIns="0" rtlCol="0"/>
          <a:lstStyle/>
          <a:p>
            <a:endParaRPr/>
          </a:p>
        </p:txBody>
      </p:sp>
      <p:sp>
        <p:nvSpPr>
          <p:cNvPr id="208" name="object 208"/>
          <p:cNvSpPr/>
          <p:nvPr/>
        </p:nvSpPr>
        <p:spPr>
          <a:xfrm>
            <a:off x="6769329" y="3096982"/>
            <a:ext cx="115160" cy="58719"/>
          </a:xfrm>
          <a:custGeom>
            <a:avLst/>
            <a:gdLst/>
            <a:ahLst/>
            <a:cxnLst/>
            <a:rect l="l" t="t" r="r" b="b"/>
            <a:pathLst>
              <a:path w="82550" h="81915">
                <a:moveTo>
                  <a:pt x="49326" y="0"/>
                </a:moveTo>
                <a:lnTo>
                  <a:pt x="31864" y="0"/>
                </a:lnTo>
                <a:lnTo>
                  <a:pt x="0" y="81826"/>
                </a:lnTo>
                <a:lnTo>
                  <a:pt x="17526" y="81826"/>
                </a:lnTo>
                <a:lnTo>
                  <a:pt x="24282" y="63246"/>
                </a:lnTo>
                <a:lnTo>
                  <a:pt x="74662" y="63246"/>
                </a:lnTo>
                <a:lnTo>
                  <a:pt x="69137" y="49453"/>
                </a:lnTo>
                <a:lnTo>
                  <a:pt x="29349" y="49453"/>
                </a:lnTo>
                <a:lnTo>
                  <a:pt x="40398" y="19088"/>
                </a:lnTo>
                <a:lnTo>
                  <a:pt x="56973" y="19088"/>
                </a:lnTo>
                <a:lnTo>
                  <a:pt x="49326" y="0"/>
                </a:lnTo>
                <a:close/>
              </a:path>
              <a:path w="82550" h="81915">
                <a:moveTo>
                  <a:pt x="74662" y="63246"/>
                </a:moveTo>
                <a:lnTo>
                  <a:pt x="56972" y="63246"/>
                </a:lnTo>
                <a:lnTo>
                  <a:pt x="64109" y="81826"/>
                </a:lnTo>
                <a:lnTo>
                  <a:pt x="82105" y="81826"/>
                </a:lnTo>
                <a:lnTo>
                  <a:pt x="74662" y="63246"/>
                </a:lnTo>
                <a:close/>
              </a:path>
              <a:path w="82550" h="81915">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209" name="object 209"/>
          <p:cNvSpPr/>
          <p:nvPr/>
        </p:nvSpPr>
        <p:spPr>
          <a:xfrm>
            <a:off x="6892639" y="3096982"/>
            <a:ext cx="102758" cy="58719"/>
          </a:xfrm>
          <a:custGeom>
            <a:avLst/>
            <a:gdLst/>
            <a:ahLst/>
            <a:cxnLst/>
            <a:rect l="l" t="t" r="r" b="b"/>
            <a:pathLst>
              <a:path w="73660" h="81915">
                <a:moveTo>
                  <a:pt x="43510" y="0"/>
                </a:moveTo>
                <a:lnTo>
                  <a:pt x="0" y="0"/>
                </a:lnTo>
                <a:lnTo>
                  <a:pt x="0" y="81826"/>
                </a:lnTo>
                <a:lnTo>
                  <a:pt x="16522" y="81826"/>
                </a:lnTo>
                <a:lnTo>
                  <a:pt x="16522" y="47663"/>
                </a:lnTo>
                <a:lnTo>
                  <a:pt x="48657" y="47663"/>
                </a:lnTo>
                <a:lnTo>
                  <a:pt x="45326" y="45707"/>
                </a:lnTo>
                <a:lnTo>
                  <a:pt x="52501" y="44678"/>
                </a:lnTo>
                <a:lnTo>
                  <a:pt x="57899" y="42151"/>
                </a:lnTo>
                <a:lnTo>
                  <a:pt x="64700" y="34607"/>
                </a:lnTo>
                <a:lnTo>
                  <a:pt x="16522" y="34607"/>
                </a:lnTo>
                <a:lnTo>
                  <a:pt x="16522" y="13842"/>
                </a:lnTo>
                <a:lnTo>
                  <a:pt x="65733" y="13842"/>
                </a:lnTo>
                <a:lnTo>
                  <a:pt x="60959" y="6299"/>
                </a:lnTo>
                <a:lnTo>
                  <a:pt x="57797" y="3670"/>
                </a:lnTo>
                <a:lnTo>
                  <a:pt x="49872" y="736"/>
                </a:lnTo>
                <a:lnTo>
                  <a:pt x="43510" y="0"/>
                </a:lnTo>
                <a:close/>
              </a:path>
              <a:path w="73660" h="81915">
                <a:moveTo>
                  <a:pt x="48657" y="47663"/>
                </a:moveTo>
                <a:lnTo>
                  <a:pt x="23672" y="47663"/>
                </a:lnTo>
                <a:lnTo>
                  <a:pt x="26428" y="47980"/>
                </a:lnTo>
                <a:lnTo>
                  <a:pt x="29933" y="49199"/>
                </a:lnTo>
                <a:lnTo>
                  <a:pt x="31597" y="50330"/>
                </a:lnTo>
                <a:lnTo>
                  <a:pt x="34721" y="53644"/>
                </a:lnTo>
                <a:lnTo>
                  <a:pt x="37617" y="57657"/>
                </a:lnTo>
                <a:lnTo>
                  <a:pt x="53809" y="81826"/>
                </a:lnTo>
                <a:lnTo>
                  <a:pt x="73558" y="81826"/>
                </a:lnTo>
                <a:lnTo>
                  <a:pt x="63563" y="65862"/>
                </a:lnTo>
                <a:lnTo>
                  <a:pt x="59626" y="59499"/>
                </a:lnTo>
                <a:lnTo>
                  <a:pt x="56489" y="55067"/>
                </a:lnTo>
                <a:lnTo>
                  <a:pt x="51841" y="50088"/>
                </a:lnTo>
                <a:lnTo>
                  <a:pt x="48894" y="47802"/>
                </a:lnTo>
                <a:lnTo>
                  <a:pt x="48657" y="47663"/>
                </a:lnTo>
                <a:close/>
              </a:path>
              <a:path w="73660" h="81915">
                <a:moveTo>
                  <a:pt x="65733" y="13842"/>
                </a:moveTo>
                <a:lnTo>
                  <a:pt x="16522" y="13842"/>
                </a:lnTo>
                <a:lnTo>
                  <a:pt x="40119" y="13944"/>
                </a:lnTo>
                <a:lnTo>
                  <a:pt x="41465" y="14135"/>
                </a:lnTo>
                <a:lnTo>
                  <a:pt x="44145" y="14579"/>
                </a:lnTo>
                <a:lnTo>
                  <a:pt x="46227" y="15646"/>
                </a:lnTo>
                <a:lnTo>
                  <a:pt x="49161" y="19024"/>
                </a:lnTo>
                <a:lnTo>
                  <a:pt x="49898" y="21247"/>
                </a:lnTo>
                <a:lnTo>
                  <a:pt x="49898" y="26454"/>
                </a:lnTo>
                <a:lnTo>
                  <a:pt x="36677" y="34607"/>
                </a:lnTo>
                <a:lnTo>
                  <a:pt x="64700" y="34607"/>
                </a:lnTo>
                <a:lnTo>
                  <a:pt x="65112" y="34150"/>
                </a:lnTo>
                <a:lnTo>
                  <a:pt x="66916" y="29082"/>
                </a:lnTo>
                <a:lnTo>
                  <a:pt x="66916" y="18110"/>
                </a:lnTo>
                <a:lnTo>
                  <a:pt x="65733" y="13842"/>
                </a:lnTo>
                <a:close/>
              </a:path>
            </a:pathLst>
          </a:custGeom>
          <a:solidFill>
            <a:srgbClr val="000000"/>
          </a:solidFill>
        </p:spPr>
        <p:txBody>
          <a:bodyPr wrap="square" lIns="0" tIns="0" rIns="0" bIns="0" rtlCol="0"/>
          <a:lstStyle/>
          <a:p>
            <a:endParaRPr/>
          </a:p>
        </p:txBody>
      </p:sp>
      <p:sp>
        <p:nvSpPr>
          <p:cNvPr id="210" name="object 210"/>
          <p:cNvSpPr/>
          <p:nvPr/>
        </p:nvSpPr>
        <p:spPr>
          <a:xfrm>
            <a:off x="7019180" y="3096991"/>
            <a:ext cx="0" cy="58719"/>
          </a:xfrm>
          <a:custGeom>
            <a:avLst/>
            <a:gdLst/>
            <a:ahLst/>
            <a:cxnLst/>
            <a:rect l="l" t="t" r="r" b="b"/>
            <a:pathLst>
              <a:path h="81915">
                <a:moveTo>
                  <a:pt x="0" y="0"/>
                </a:moveTo>
                <a:lnTo>
                  <a:pt x="0" y="81813"/>
                </a:lnTo>
              </a:path>
            </a:pathLst>
          </a:custGeom>
          <a:ln w="16522">
            <a:solidFill>
              <a:srgbClr val="000000"/>
            </a:solidFill>
          </a:ln>
        </p:spPr>
        <p:txBody>
          <a:bodyPr wrap="square" lIns="0" tIns="0" rIns="0" bIns="0" rtlCol="0"/>
          <a:lstStyle/>
          <a:p>
            <a:endParaRPr/>
          </a:p>
        </p:txBody>
      </p:sp>
      <p:sp>
        <p:nvSpPr>
          <p:cNvPr id="211" name="object 211"/>
          <p:cNvSpPr/>
          <p:nvPr/>
        </p:nvSpPr>
        <p:spPr>
          <a:xfrm>
            <a:off x="10118000" y="3080258"/>
            <a:ext cx="95671" cy="94224"/>
          </a:xfrm>
          <a:custGeom>
            <a:avLst/>
            <a:gdLst/>
            <a:ahLst/>
            <a:cxnLst/>
            <a:rect l="l" t="t" r="r" b="b"/>
            <a:pathLst>
              <a:path w="68579" h="131445">
                <a:moveTo>
                  <a:pt x="0" y="131063"/>
                </a:moveTo>
                <a:lnTo>
                  <a:pt x="68592" y="131063"/>
                </a:lnTo>
                <a:lnTo>
                  <a:pt x="68592" y="0"/>
                </a:lnTo>
                <a:lnTo>
                  <a:pt x="0" y="0"/>
                </a:lnTo>
                <a:lnTo>
                  <a:pt x="0" y="131063"/>
                </a:lnTo>
                <a:close/>
              </a:path>
            </a:pathLst>
          </a:custGeom>
          <a:solidFill>
            <a:srgbClr val="DAEEC3"/>
          </a:solidFill>
        </p:spPr>
        <p:txBody>
          <a:bodyPr wrap="square" lIns="0" tIns="0" rIns="0" bIns="0" rtlCol="0"/>
          <a:lstStyle/>
          <a:p>
            <a:endParaRPr/>
          </a:p>
        </p:txBody>
      </p:sp>
      <p:sp>
        <p:nvSpPr>
          <p:cNvPr id="212" name="object 212"/>
          <p:cNvSpPr/>
          <p:nvPr/>
        </p:nvSpPr>
        <p:spPr>
          <a:xfrm>
            <a:off x="7900552" y="3080258"/>
            <a:ext cx="92128" cy="94224"/>
          </a:xfrm>
          <a:custGeom>
            <a:avLst/>
            <a:gdLst/>
            <a:ahLst/>
            <a:cxnLst/>
            <a:rect l="l" t="t" r="r" b="b"/>
            <a:pathLst>
              <a:path w="66039" h="131445">
                <a:moveTo>
                  <a:pt x="0" y="131063"/>
                </a:moveTo>
                <a:lnTo>
                  <a:pt x="65532" y="131063"/>
                </a:lnTo>
                <a:lnTo>
                  <a:pt x="65532" y="0"/>
                </a:lnTo>
                <a:lnTo>
                  <a:pt x="0" y="0"/>
                </a:lnTo>
                <a:lnTo>
                  <a:pt x="0" y="131063"/>
                </a:lnTo>
                <a:close/>
              </a:path>
            </a:pathLst>
          </a:custGeom>
          <a:solidFill>
            <a:srgbClr val="DAEEC3"/>
          </a:solidFill>
        </p:spPr>
        <p:txBody>
          <a:bodyPr wrap="square" lIns="0" tIns="0" rIns="0" bIns="0" rtlCol="0"/>
          <a:lstStyle/>
          <a:p>
            <a:endParaRPr/>
          </a:p>
        </p:txBody>
      </p:sp>
      <p:sp>
        <p:nvSpPr>
          <p:cNvPr id="213" name="object 213"/>
          <p:cNvSpPr/>
          <p:nvPr/>
        </p:nvSpPr>
        <p:spPr>
          <a:xfrm>
            <a:off x="7991971" y="3080258"/>
            <a:ext cx="2126029" cy="94224"/>
          </a:xfrm>
          <a:custGeom>
            <a:avLst/>
            <a:gdLst/>
            <a:ahLst/>
            <a:cxnLst/>
            <a:rect l="l" t="t" r="r" b="b"/>
            <a:pathLst>
              <a:path w="1524000" h="131445">
                <a:moveTo>
                  <a:pt x="0" y="131063"/>
                </a:moveTo>
                <a:lnTo>
                  <a:pt x="1524000" y="131063"/>
                </a:lnTo>
                <a:lnTo>
                  <a:pt x="1524000" y="0"/>
                </a:lnTo>
                <a:lnTo>
                  <a:pt x="0" y="0"/>
                </a:lnTo>
                <a:lnTo>
                  <a:pt x="0" y="131063"/>
                </a:lnTo>
                <a:close/>
              </a:path>
            </a:pathLst>
          </a:custGeom>
          <a:solidFill>
            <a:srgbClr val="DAEEC3"/>
          </a:solidFill>
        </p:spPr>
        <p:txBody>
          <a:bodyPr wrap="square" lIns="0" tIns="0" rIns="0" bIns="0" rtlCol="0"/>
          <a:lstStyle/>
          <a:p>
            <a:endParaRPr/>
          </a:p>
        </p:txBody>
      </p:sp>
      <p:sp>
        <p:nvSpPr>
          <p:cNvPr id="214" name="object 214"/>
          <p:cNvSpPr/>
          <p:nvPr/>
        </p:nvSpPr>
        <p:spPr>
          <a:xfrm>
            <a:off x="8557638" y="3096991"/>
            <a:ext cx="91242" cy="58719"/>
          </a:xfrm>
          <a:custGeom>
            <a:avLst/>
            <a:gdLst/>
            <a:ahLst/>
            <a:cxnLst/>
            <a:rect l="l" t="t" r="r" b="b"/>
            <a:pathLst>
              <a:path w="65404" h="81915">
                <a:moveTo>
                  <a:pt x="16078" y="0"/>
                </a:moveTo>
                <a:lnTo>
                  <a:pt x="0" y="0"/>
                </a:lnTo>
                <a:lnTo>
                  <a:pt x="0" y="81813"/>
                </a:lnTo>
                <a:lnTo>
                  <a:pt x="15354" y="81813"/>
                </a:lnTo>
                <a:lnTo>
                  <a:pt x="15354" y="28460"/>
                </a:lnTo>
                <a:lnTo>
                  <a:pt x="33521" y="28460"/>
                </a:lnTo>
                <a:lnTo>
                  <a:pt x="16078" y="0"/>
                </a:lnTo>
                <a:close/>
              </a:path>
              <a:path w="65404" h="81915">
                <a:moveTo>
                  <a:pt x="33521" y="28460"/>
                </a:moveTo>
                <a:lnTo>
                  <a:pt x="15354" y="28460"/>
                </a:lnTo>
                <a:lnTo>
                  <a:pt x="48336" y="81813"/>
                </a:lnTo>
                <a:lnTo>
                  <a:pt x="64909" y="81813"/>
                </a:lnTo>
                <a:lnTo>
                  <a:pt x="64909" y="54622"/>
                </a:lnTo>
                <a:lnTo>
                  <a:pt x="49555" y="54622"/>
                </a:lnTo>
                <a:lnTo>
                  <a:pt x="33521" y="28460"/>
                </a:lnTo>
                <a:close/>
              </a:path>
              <a:path w="65404" h="81915">
                <a:moveTo>
                  <a:pt x="64909" y="0"/>
                </a:moveTo>
                <a:lnTo>
                  <a:pt x="49555" y="0"/>
                </a:lnTo>
                <a:lnTo>
                  <a:pt x="49555" y="54622"/>
                </a:lnTo>
                <a:lnTo>
                  <a:pt x="64909" y="54622"/>
                </a:lnTo>
                <a:lnTo>
                  <a:pt x="64909" y="0"/>
                </a:lnTo>
                <a:close/>
              </a:path>
            </a:pathLst>
          </a:custGeom>
          <a:solidFill>
            <a:srgbClr val="000000"/>
          </a:solidFill>
        </p:spPr>
        <p:txBody>
          <a:bodyPr wrap="square" lIns="0" tIns="0" rIns="0" bIns="0" rtlCol="0"/>
          <a:lstStyle/>
          <a:p>
            <a:endParaRPr/>
          </a:p>
        </p:txBody>
      </p:sp>
      <p:sp>
        <p:nvSpPr>
          <p:cNvPr id="215" name="object 215"/>
          <p:cNvSpPr/>
          <p:nvPr/>
        </p:nvSpPr>
        <p:spPr>
          <a:xfrm>
            <a:off x="8667713" y="3095990"/>
            <a:ext cx="110731" cy="60995"/>
          </a:xfrm>
          <a:custGeom>
            <a:avLst/>
            <a:gdLst/>
            <a:ahLst/>
            <a:cxnLst/>
            <a:rect l="l" t="t" r="r" b="b"/>
            <a:pathLst>
              <a:path w="79375" h="85090">
                <a:moveTo>
                  <a:pt x="39573" y="0"/>
                </a:moveTo>
                <a:lnTo>
                  <a:pt x="32918" y="0"/>
                </a:lnTo>
                <a:lnTo>
                  <a:pt x="27038" y="1092"/>
                </a:lnTo>
                <a:lnTo>
                  <a:pt x="0" y="34480"/>
                </a:lnTo>
                <a:lnTo>
                  <a:pt x="0" y="42811"/>
                </a:lnTo>
                <a:lnTo>
                  <a:pt x="16632" y="78349"/>
                </a:lnTo>
                <a:lnTo>
                  <a:pt x="39801" y="84607"/>
                </a:lnTo>
                <a:lnTo>
                  <a:pt x="48360" y="83909"/>
                </a:lnTo>
                <a:lnTo>
                  <a:pt x="56013" y="81813"/>
                </a:lnTo>
                <a:lnTo>
                  <a:pt x="62761" y="78317"/>
                </a:lnTo>
                <a:lnTo>
                  <a:pt x="68605" y="73418"/>
                </a:lnTo>
                <a:lnTo>
                  <a:pt x="70849" y="70497"/>
                </a:lnTo>
                <a:lnTo>
                  <a:pt x="33172" y="70497"/>
                </a:lnTo>
                <a:lnTo>
                  <a:pt x="27724" y="68097"/>
                </a:lnTo>
                <a:lnTo>
                  <a:pt x="19164" y="58534"/>
                </a:lnTo>
                <a:lnTo>
                  <a:pt x="17115" y="51790"/>
                </a:lnTo>
                <a:lnTo>
                  <a:pt x="17086" y="32651"/>
                </a:lnTo>
                <a:lnTo>
                  <a:pt x="19113" y="25793"/>
                </a:lnTo>
                <a:lnTo>
                  <a:pt x="27444" y="16459"/>
                </a:lnTo>
                <a:lnTo>
                  <a:pt x="32943" y="14122"/>
                </a:lnTo>
                <a:lnTo>
                  <a:pt x="70750" y="14122"/>
                </a:lnTo>
                <a:lnTo>
                  <a:pt x="68516" y="11226"/>
                </a:lnTo>
                <a:lnTo>
                  <a:pt x="62636" y="6316"/>
                </a:lnTo>
                <a:lnTo>
                  <a:pt x="55854" y="2808"/>
                </a:lnTo>
                <a:lnTo>
                  <a:pt x="48167" y="702"/>
                </a:lnTo>
                <a:lnTo>
                  <a:pt x="39573" y="0"/>
                </a:lnTo>
                <a:close/>
              </a:path>
              <a:path w="79375" h="85090">
                <a:moveTo>
                  <a:pt x="70750" y="14122"/>
                </a:moveTo>
                <a:lnTo>
                  <a:pt x="46558" y="14122"/>
                </a:lnTo>
                <a:lnTo>
                  <a:pt x="52019" y="16433"/>
                </a:lnTo>
                <a:lnTo>
                  <a:pt x="60236" y="25653"/>
                </a:lnTo>
                <a:lnTo>
                  <a:pt x="62280" y="32651"/>
                </a:lnTo>
                <a:lnTo>
                  <a:pt x="62198" y="51790"/>
                </a:lnTo>
                <a:lnTo>
                  <a:pt x="60172" y="58635"/>
                </a:lnTo>
                <a:lnTo>
                  <a:pt x="51727" y="68122"/>
                </a:lnTo>
                <a:lnTo>
                  <a:pt x="46342" y="70497"/>
                </a:lnTo>
                <a:lnTo>
                  <a:pt x="70849" y="70497"/>
                </a:lnTo>
                <a:lnTo>
                  <a:pt x="79363" y="42252"/>
                </a:lnTo>
                <a:lnTo>
                  <a:pt x="78696" y="32981"/>
                </a:lnTo>
                <a:lnTo>
                  <a:pt x="76660" y="24636"/>
                </a:lnTo>
                <a:lnTo>
                  <a:pt x="73267" y="17384"/>
                </a:lnTo>
                <a:lnTo>
                  <a:pt x="70750" y="14122"/>
                </a:lnTo>
                <a:close/>
              </a:path>
            </a:pathLst>
          </a:custGeom>
          <a:solidFill>
            <a:srgbClr val="000000"/>
          </a:solidFill>
        </p:spPr>
        <p:txBody>
          <a:bodyPr wrap="square" lIns="0" tIns="0" rIns="0" bIns="0" rtlCol="0"/>
          <a:lstStyle/>
          <a:p>
            <a:endParaRPr/>
          </a:p>
        </p:txBody>
      </p:sp>
      <p:sp>
        <p:nvSpPr>
          <p:cNvPr id="216" name="object 216"/>
          <p:cNvSpPr/>
          <p:nvPr/>
        </p:nvSpPr>
        <p:spPr>
          <a:xfrm>
            <a:off x="8796657" y="3096991"/>
            <a:ext cx="91242" cy="58719"/>
          </a:xfrm>
          <a:custGeom>
            <a:avLst/>
            <a:gdLst/>
            <a:ahLst/>
            <a:cxnLst/>
            <a:rect l="l" t="t" r="r" b="b"/>
            <a:pathLst>
              <a:path w="65404" h="81915">
                <a:moveTo>
                  <a:pt x="16078" y="0"/>
                </a:moveTo>
                <a:lnTo>
                  <a:pt x="0" y="0"/>
                </a:lnTo>
                <a:lnTo>
                  <a:pt x="0" y="81813"/>
                </a:lnTo>
                <a:lnTo>
                  <a:pt x="15354" y="81813"/>
                </a:lnTo>
                <a:lnTo>
                  <a:pt x="15354" y="28460"/>
                </a:lnTo>
                <a:lnTo>
                  <a:pt x="33521" y="28460"/>
                </a:lnTo>
                <a:lnTo>
                  <a:pt x="16078" y="0"/>
                </a:lnTo>
                <a:close/>
              </a:path>
              <a:path w="65404" h="81915">
                <a:moveTo>
                  <a:pt x="33521" y="28460"/>
                </a:moveTo>
                <a:lnTo>
                  <a:pt x="15354" y="28460"/>
                </a:lnTo>
                <a:lnTo>
                  <a:pt x="48336" y="81813"/>
                </a:lnTo>
                <a:lnTo>
                  <a:pt x="64909" y="81813"/>
                </a:lnTo>
                <a:lnTo>
                  <a:pt x="64909" y="54622"/>
                </a:lnTo>
                <a:lnTo>
                  <a:pt x="49555" y="54622"/>
                </a:lnTo>
                <a:lnTo>
                  <a:pt x="33521" y="28460"/>
                </a:lnTo>
                <a:close/>
              </a:path>
              <a:path w="65404" h="81915">
                <a:moveTo>
                  <a:pt x="64909" y="0"/>
                </a:moveTo>
                <a:lnTo>
                  <a:pt x="49555" y="0"/>
                </a:lnTo>
                <a:lnTo>
                  <a:pt x="49555" y="54622"/>
                </a:lnTo>
                <a:lnTo>
                  <a:pt x="64909" y="54622"/>
                </a:lnTo>
                <a:lnTo>
                  <a:pt x="64909" y="0"/>
                </a:lnTo>
                <a:close/>
              </a:path>
            </a:pathLst>
          </a:custGeom>
          <a:solidFill>
            <a:srgbClr val="000000"/>
          </a:solidFill>
        </p:spPr>
        <p:txBody>
          <a:bodyPr wrap="square" lIns="0" tIns="0" rIns="0" bIns="0" rtlCol="0"/>
          <a:lstStyle/>
          <a:p>
            <a:endParaRPr/>
          </a:p>
        </p:txBody>
      </p:sp>
      <p:sp>
        <p:nvSpPr>
          <p:cNvPr id="217" name="object 217"/>
          <p:cNvSpPr/>
          <p:nvPr/>
        </p:nvSpPr>
        <p:spPr>
          <a:xfrm>
            <a:off x="8908769" y="3134371"/>
            <a:ext cx="43406" cy="0"/>
          </a:xfrm>
          <a:custGeom>
            <a:avLst/>
            <a:gdLst/>
            <a:ahLst/>
            <a:cxnLst/>
            <a:rect l="l" t="t" r="r" b="b"/>
            <a:pathLst>
              <a:path w="31114">
                <a:moveTo>
                  <a:pt x="0" y="0"/>
                </a:moveTo>
                <a:lnTo>
                  <a:pt x="30810" y="0"/>
                </a:lnTo>
              </a:path>
            </a:pathLst>
          </a:custGeom>
          <a:ln w="15671">
            <a:solidFill>
              <a:srgbClr val="000000"/>
            </a:solidFill>
          </a:ln>
        </p:spPr>
        <p:txBody>
          <a:bodyPr wrap="square" lIns="0" tIns="0" rIns="0" bIns="0" rtlCol="0"/>
          <a:lstStyle/>
          <a:p>
            <a:endParaRPr/>
          </a:p>
        </p:txBody>
      </p:sp>
      <p:sp>
        <p:nvSpPr>
          <p:cNvPr id="218" name="object 218"/>
          <p:cNvSpPr/>
          <p:nvPr/>
        </p:nvSpPr>
        <p:spPr>
          <a:xfrm>
            <a:off x="8959687" y="3095980"/>
            <a:ext cx="115160" cy="65547"/>
          </a:xfrm>
          <a:custGeom>
            <a:avLst/>
            <a:gdLst/>
            <a:ahLst/>
            <a:cxnLst/>
            <a:rect l="l" t="t" r="r" b="b"/>
            <a:pathLst>
              <a:path w="82550" h="91440">
                <a:moveTo>
                  <a:pt x="81732" y="81102"/>
                </a:moveTo>
                <a:lnTo>
                  <a:pt x="58038" y="81102"/>
                </a:lnTo>
                <a:lnTo>
                  <a:pt x="68516" y="88099"/>
                </a:lnTo>
                <a:lnTo>
                  <a:pt x="69037" y="88353"/>
                </a:lnTo>
                <a:lnTo>
                  <a:pt x="71424" y="89662"/>
                </a:lnTo>
                <a:lnTo>
                  <a:pt x="73850" y="90678"/>
                </a:lnTo>
                <a:lnTo>
                  <a:pt x="76339" y="91427"/>
                </a:lnTo>
                <a:lnTo>
                  <a:pt x="81732" y="81102"/>
                </a:lnTo>
                <a:close/>
              </a:path>
              <a:path w="82550" h="91440">
                <a:moveTo>
                  <a:pt x="39789" y="0"/>
                </a:moveTo>
                <a:lnTo>
                  <a:pt x="2676" y="24503"/>
                </a:lnTo>
                <a:lnTo>
                  <a:pt x="0" y="42316"/>
                </a:lnTo>
                <a:lnTo>
                  <a:pt x="687" y="51879"/>
                </a:lnTo>
                <a:lnTo>
                  <a:pt x="31320" y="83914"/>
                </a:lnTo>
                <a:lnTo>
                  <a:pt x="40246" y="84607"/>
                </a:lnTo>
                <a:lnTo>
                  <a:pt x="46748" y="84607"/>
                </a:lnTo>
                <a:lnTo>
                  <a:pt x="52679" y="83439"/>
                </a:lnTo>
                <a:lnTo>
                  <a:pt x="58038" y="81102"/>
                </a:lnTo>
                <a:lnTo>
                  <a:pt x="81732" y="81102"/>
                </a:lnTo>
                <a:lnTo>
                  <a:pt x="82435" y="79756"/>
                </a:lnTo>
                <a:lnTo>
                  <a:pt x="77673" y="78054"/>
                </a:lnTo>
                <a:lnTo>
                  <a:pt x="73253" y="75742"/>
                </a:lnTo>
                <a:lnTo>
                  <a:pt x="69202" y="72834"/>
                </a:lnTo>
                <a:lnTo>
                  <a:pt x="70867" y="70891"/>
                </a:lnTo>
                <a:lnTo>
                  <a:pt x="32778" y="70891"/>
                </a:lnTo>
                <a:lnTo>
                  <a:pt x="27495" y="68516"/>
                </a:lnTo>
                <a:lnTo>
                  <a:pt x="19126" y="59029"/>
                </a:lnTo>
                <a:lnTo>
                  <a:pt x="17030" y="51879"/>
                </a:lnTo>
                <a:lnTo>
                  <a:pt x="17046" y="32853"/>
                </a:lnTo>
                <a:lnTo>
                  <a:pt x="19126" y="25844"/>
                </a:lnTo>
                <a:lnTo>
                  <a:pt x="27495" y="16471"/>
                </a:lnTo>
                <a:lnTo>
                  <a:pt x="32943" y="14122"/>
                </a:lnTo>
                <a:lnTo>
                  <a:pt x="70926" y="14122"/>
                </a:lnTo>
                <a:lnTo>
                  <a:pt x="68656" y="11137"/>
                </a:lnTo>
                <a:lnTo>
                  <a:pt x="62847" y="6268"/>
                </a:lnTo>
                <a:lnTo>
                  <a:pt x="56103" y="2787"/>
                </a:lnTo>
                <a:lnTo>
                  <a:pt x="48419" y="697"/>
                </a:lnTo>
                <a:lnTo>
                  <a:pt x="39789" y="0"/>
                </a:lnTo>
                <a:close/>
              </a:path>
              <a:path w="82550" h="91440">
                <a:moveTo>
                  <a:pt x="40347" y="55143"/>
                </a:moveTo>
                <a:lnTo>
                  <a:pt x="35712" y="64579"/>
                </a:lnTo>
                <a:lnTo>
                  <a:pt x="39192" y="65811"/>
                </a:lnTo>
                <a:lnTo>
                  <a:pt x="42583" y="67513"/>
                </a:lnTo>
                <a:lnTo>
                  <a:pt x="45935" y="69710"/>
                </a:lnTo>
                <a:lnTo>
                  <a:pt x="43814" y="70497"/>
                </a:lnTo>
                <a:lnTo>
                  <a:pt x="41554" y="70891"/>
                </a:lnTo>
                <a:lnTo>
                  <a:pt x="70867" y="70891"/>
                </a:lnTo>
                <a:lnTo>
                  <a:pt x="72478" y="69011"/>
                </a:lnTo>
                <a:lnTo>
                  <a:pt x="74853" y="65049"/>
                </a:lnTo>
                <a:lnTo>
                  <a:pt x="75405" y="63525"/>
                </a:lnTo>
                <a:lnTo>
                  <a:pt x="55930" y="63525"/>
                </a:lnTo>
                <a:lnTo>
                  <a:pt x="50965" y="59804"/>
                </a:lnTo>
                <a:lnTo>
                  <a:pt x="45783" y="57010"/>
                </a:lnTo>
                <a:lnTo>
                  <a:pt x="40347" y="55143"/>
                </a:lnTo>
                <a:close/>
              </a:path>
              <a:path w="82550" h="91440">
                <a:moveTo>
                  <a:pt x="70926" y="14122"/>
                </a:moveTo>
                <a:lnTo>
                  <a:pt x="46418" y="14122"/>
                </a:lnTo>
                <a:lnTo>
                  <a:pt x="51878" y="16471"/>
                </a:lnTo>
                <a:lnTo>
                  <a:pt x="60197" y="25793"/>
                </a:lnTo>
                <a:lnTo>
                  <a:pt x="62276" y="32853"/>
                </a:lnTo>
                <a:lnTo>
                  <a:pt x="62280" y="46875"/>
                </a:lnTo>
                <a:lnTo>
                  <a:pt x="61760" y="50952"/>
                </a:lnTo>
                <a:lnTo>
                  <a:pt x="59639" y="58013"/>
                </a:lnTo>
                <a:lnTo>
                  <a:pt x="58038" y="61036"/>
                </a:lnTo>
                <a:lnTo>
                  <a:pt x="55930" y="63525"/>
                </a:lnTo>
                <a:lnTo>
                  <a:pt x="75405" y="63525"/>
                </a:lnTo>
                <a:lnTo>
                  <a:pt x="78320" y="55587"/>
                </a:lnTo>
                <a:lnTo>
                  <a:pt x="79311" y="49390"/>
                </a:lnTo>
                <a:lnTo>
                  <a:pt x="79311" y="42316"/>
                </a:lnTo>
                <a:lnTo>
                  <a:pt x="78644" y="32853"/>
                </a:lnTo>
                <a:lnTo>
                  <a:pt x="76646" y="24503"/>
                </a:lnTo>
                <a:lnTo>
                  <a:pt x="73316" y="17265"/>
                </a:lnTo>
                <a:lnTo>
                  <a:pt x="70926" y="14122"/>
                </a:lnTo>
                <a:close/>
              </a:path>
            </a:pathLst>
          </a:custGeom>
          <a:solidFill>
            <a:srgbClr val="000000"/>
          </a:solidFill>
        </p:spPr>
        <p:txBody>
          <a:bodyPr wrap="square" lIns="0" tIns="0" rIns="0" bIns="0" rtlCol="0"/>
          <a:lstStyle/>
          <a:p>
            <a:endParaRPr/>
          </a:p>
        </p:txBody>
      </p:sp>
      <p:sp>
        <p:nvSpPr>
          <p:cNvPr id="219" name="object 219"/>
          <p:cNvSpPr/>
          <p:nvPr/>
        </p:nvSpPr>
        <p:spPr>
          <a:xfrm>
            <a:off x="9079188" y="3096982"/>
            <a:ext cx="115160" cy="58719"/>
          </a:xfrm>
          <a:custGeom>
            <a:avLst/>
            <a:gdLst/>
            <a:ahLst/>
            <a:cxnLst/>
            <a:rect l="l" t="t" r="r" b="b"/>
            <a:pathLst>
              <a:path w="82550" h="81915">
                <a:moveTo>
                  <a:pt x="49326" y="0"/>
                </a:moveTo>
                <a:lnTo>
                  <a:pt x="31864" y="0"/>
                </a:lnTo>
                <a:lnTo>
                  <a:pt x="0" y="81826"/>
                </a:lnTo>
                <a:lnTo>
                  <a:pt x="17525" y="81826"/>
                </a:lnTo>
                <a:lnTo>
                  <a:pt x="24282" y="63246"/>
                </a:lnTo>
                <a:lnTo>
                  <a:pt x="74662" y="63246"/>
                </a:lnTo>
                <a:lnTo>
                  <a:pt x="69137" y="49453"/>
                </a:lnTo>
                <a:lnTo>
                  <a:pt x="29349" y="49453"/>
                </a:lnTo>
                <a:lnTo>
                  <a:pt x="40398" y="19088"/>
                </a:lnTo>
                <a:lnTo>
                  <a:pt x="56973" y="19088"/>
                </a:lnTo>
                <a:lnTo>
                  <a:pt x="49326" y="0"/>
                </a:lnTo>
                <a:close/>
              </a:path>
              <a:path w="82550" h="81915">
                <a:moveTo>
                  <a:pt x="74662" y="63246"/>
                </a:moveTo>
                <a:lnTo>
                  <a:pt x="56972" y="63246"/>
                </a:lnTo>
                <a:lnTo>
                  <a:pt x="64109" y="81826"/>
                </a:lnTo>
                <a:lnTo>
                  <a:pt x="82105" y="81826"/>
                </a:lnTo>
                <a:lnTo>
                  <a:pt x="74662" y="63246"/>
                </a:lnTo>
                <a:close/>
              </a:path>
              <a:path w="82550" h="81915">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220" name="object 220"/>
          <p:cNvSpPr/>
          <p:nvPr/>
        </p:nvSpPr>
        <p:spPr>
          <a:xfrm>
            <a:off x="9194243" y="3096991"/>
            <a:ext cx="91242" cy="58719"/>
          </a:xfrm>
          <a:custGeom>
            <a:avLst/>
            <a:gdLst/>
            <a:ahLst/>
            <a:cxnLst/>
            <a:rect l="l" t="t" r="r" b="b"/>
            <a:pathLst>
              <a:path w="65404" h="81915">
                <a:moveTo>
                  <a:pt x="40805" y="13830"/>
                </a:moveTo>
                <a:lnTo>
                  <a:pt x="24282" y="13830"/>
                </a:lnTo>
                <a:lnTo>
                  <a:pt x="24282" y="81813"/>
                </a:lnTo>
                <a:lnTo>
                  <a:pt x="40805" y="81813"/>
                </a:lnTo>
                <a:lnTo>
                  <a:pt x="40805" y="13830"/>
                </a:lnTo>
                <a:close/>
              </a:path>
              <a:path w="65404" h="81915">
                <a:moveTo>
                  <a:pt x="65011" y="0"/>
                </a:moveTo>
                <a:lnTo>
                  <a:pt x="0" y="0"/>
                </a:lnTo>
                <a:lnTo>
                  <a:pt x="0" y="13830"/>
                </a:lnTo>
                <a:lnTo>
                  <a:pt x="65011" y="13830"/>
                </a:lnTo>
                <a:lnTo>
                  <a:pt x="65011" y="0"/>
                </a:lnTo>
                <a:close/>
              </a:path>
            </a:pathLst>
          </a:custGeom>
          <a:solidFill>
            <a:srgbClr val="000000"/>
          </a:solidFill>
        </p:spPr>
        <p:txBody>
          <a:bodyPr wrap="square" lIns="0" tIns="0" rIns="0" bIns="0" rtlCol="0"/>
          <a:lstStyle/>
          <a:p>
            <a:endParaRPr/>
          </a:p>
        </p:txBody>
      </p:sp>
      <p:sp>
        <p:nvSpPr>
          <p:cNvPr id="221" name="object 221"/>
          <p:cNvSpPr/>
          <p:nvPr/>
        </p:nvSpPr>
        <p:spPr>
          <a:xfrm>
            <a:off x="9290604" y="3096982"/>
            <a:ext cx="115160" cy="58719"/>
          </a:xfrm>
          <a:custGeom>
            <a:avLst/>
            <a:gdLst/>
            <a:ahLst/>
            <a:cxnLst/>
            <a:rect l="l" t="t" r="r" b="b"/>
            <a:pathLst>
              <a:path w="82550" h="81915">
                <a:moveTo>
                  <a:pt x="49326" y="0"/>
                </a:moveTo>
                <a:lnTo>
                  <a:pt x="31864" y="0"/>
                </a:lnTo>
                <a:lnTo>
                  <a:pt x="0" y="81826"/>
                </a:lnTo>
                <a:lnTo>
                  <a:pt x="17525" y="81826"/>
                </a:lnTo>
                <a:lnTo>
                  <a:pt x="24282" y="63246"/>
                </a:lnTo>
                <a:lnTo>
                  <a:pt x="74662" y="63246"/>
                </a:lnTo>
                <a:lnTo>
                  <a:pt x="69137" y="49453"/>
                </a:lnTo>
                <a:lnTo>
                  <a:pt x="29349" y="49453"/>
                </a:lnTo>
                <a:lnTo>
                  <a:pt x="40398" y="19088"/>
                </a:lnTo>
                <a:lnTo>
                  <a:pt x="56973" y="19088"/>
                </a:lnTo>
                <a:lnTo>
                  <a:pt x="49326" y="0"/>
                </a:lnTo>
                <a:close/>
              </a:path>
              <a:path w="82550" h="81915">
                <a:moveTo>
                  <a:pt x="74662" y="63246"/>
                </a:moveTo>
                <a:lnTo>
                  <a:pt x="56972" y="63246"/>
                </a:lnTo>
                <a:lnTo>
                  <a:pt x="64109" y="81826"/>
                </a:lnTo>
                <a:lnTo>
                  <a:pt x="82105" y="81826"/>
                </a:lnTo>
                <a:lnTo>
                  <a:pt x="74662" y="63246"/>
                </a:lnTo>
                <a:close/>
              </a:path>
              <a:path w="82550" h="81915">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222" name="object 222"/>
          <p:cNvSpPr/>
          <p:nvPr/>
        </p:nvSpPr>
        <p:spPr>
          <a:xfrm>
            <a:off x="9415029" y="3096982"/>
            <a:ext cx="102758" cy="58719"/>
          </a:xfrm>
          <a:custGeom>
            <a:avLst/>
            <a:gdLst/>
            <a:ahLst/>
            <a:cxnLst/>
            <a:rect l="l" t="t" r="r" b="b"/>
            <a:pathLst>
              <a:path w="73659" h="81915">
                <a:moveTo>
                  <a:pt x="43510" y="0"/>
                </a:moveTo>
                <a:lnTo>
                  <a:pt x="0" y="0"/>
                </a:lnTo>
                <a:lnTo>
                  <a:pt x="0" y="81826"/>
                </a:lnTo>
                <a:lnTo>
                  <a:pt x="16522" y="81826"/>
                </a:lnTo>
                <a:lnTo>
                  <a:pt x="16522" y="47663"/>
                </a:lnTo>
                <a:lnTo>
                  <a:pt x="48657" y="47663"/>
                </a:lnTo>
                <a:lnTo>
                  <a:pt x="45326" y="45707"/>
                </a:lnTo>
                <a:lnTo>
                  <a:pt x="52501" y="44678"/>
                </a:lnTo>
                <a:lnTo>
                  <a:pt x="57899" y="42151"/>
                </a:lnTo>
                <a:lnTo>
                  <a:pt x="64700" y="34607"/>
                </a:lnTo>
                <a:lnTo>
                  <a:pt x="16522" y="34607"/>
                </a:lnTo>
                <a:lnTo>
                  <a:pt x="16522" y="13842"/>
                </a:lnTo>
                <a:lnTo>
                  <a:pt x="65733" y="13842"/>
                </a:lnTo>
                <a:lnTo>
                  <a:pt x="60960" y="6299"/>
                </a:lnTo>
                <a:lnTo>
                  <a:pt x="57797" y="3670"/>
                </a:lnTo>
                <a:lnTo>
                  <a:pt x="49872" y="736"/>
                </a:lnTo>
                <a:lnTo>
                  <a:pt x="43510" y="0"/>
                </a:lnTo>
                <a:close/>
              </a:path>
              <a:path w="73659" h="81915">
                <a:moveTo>
                  <a:pt x="48657" y="47663"/>
                </a:moveTo>
                <a:lnTo>
                  <a:pt x="23672" y="47663"/>
                </a:lnTo>
                <a:lnTo>
                  <a:pt x="26428" y="47980"/>
                </a:lnTo>
                <a:lnTo>
                  <a:pt x="29933" y="49199"/>
                </a:lnTo>
                <a:lnTo>
                  <a:pt x="31597" y="50330"/>
                </a:lnTo>
                <a:lnTo>
                  <a:pt x="34721" y="53644"/>
                </a:lnTo>
                <a:lnTo>
                  <a:pt x="37617" y="57657"/>
                </a:lnTo>
                <a:lnTo>
                  <a:pt x="53809" y="81826"/>
                </a:lnTo>
                <a:lnTo>
                  <a:pt x="73558" y="81826"/>
                </a:lnTo>
                <a:lnTo>
                  <a:pt x="63563" y="65862"/>
                </a:lnTo>
                <a:lnTo>
                  <a:pt x="59626" y="59499"/>
                </a:lnTo>
                <a:lnTo>
                  <a:pt x="56489" y="55067"/>
                </a:lnTo>
                <a:lnTo>
                  <a:pt x="51841" y="50088"/>
                </a:lnTo>
                <a:lnTo>
                  <a:pt x="48895" y="47802"/>
                </a:lnTo>
                <a:lnTo>
                  <a:pt x="48657" y="47663"/>
                </a:lnTo>
                <a:close/>
              </a:path>
              <a:path w="73659" h="81915">
                <a:moveTo>
                  <a:pt x="65733" y="13842"/>
                </a:moveTo>
                <a:lnTo>
                  <a:pt x="16522" y="13842"/>
                </a:lnTo>
                <a:lnTo>
                  <a:pt x="40119" y="13944"/>
                </a:lnTo>
                <a:lnTo>
                  <a:pt x="41465" y="14135"/>
                </a:lnTo>
                <a:lnTo>
                  <a:pt x="44145" y="14579"/>
                </a:lnTo>
                <a:lnTo>
                  <a:pt x="46228" y="15646"/>
                </a:lnTo>
                <a:lnTo>
                  <a:pt x="49161" y="19024"/>
                </a:lnTo>
                <a:lnTo>
                  <a:pt x="49898" y="21247"/>
                </a:lnTo>
                <a:lnTo>
                  <a:pt x="49898" y="26454"/>
                </a:lnTo>
                <a:lnTo>
                  <a:pt x="36677" y="34607"/>
                </a:lnTo>
                <a:lnTo>
                  <a:pt x="64700" y="34607"/>
                </a:lnTo>
                <a:lnTo>
                  <a:pt x="65112" y="34150"/>
                </a:lnTo>
                <a:lnTo>
                  <a:pt x="66916" y="29082"/>
                </a:lnTo>
                <a:lnTo>
                  <a:pt x="66916" y="18110"/>
                </a:lnTo>
                <a:lnTo>
                  <a:pt x="65733" y="13842"/>
                </a:lnTo>
                <a:close/>
              </a:path>
            </a:pathLst>
          </a:custGeom>
          <a:solidFill>
            <a:srgbClr val="000000"/>
          </a:solidFill>
        </p:spPr>
        <p:txBody>
          <a:bodyPr wrap="square" lIns="0" tIns="0" rIns="0" bIns="0" rtlCol="0"/>
          <a:lstStyle/>
          <a:p>
            <a:endParaRPr/>
          </a:p>
        </p:txBody>
      </p:sp>
      <p:sp>
        <p:nvSpPr>
          <p:cNvPr id="223" name="object 223"/>
          <p:cNvSpPr/>
          <p:nvPr/>
        </p:nvSpPr>
        <p:spPr>
          <a:xfrm>
            <a:off x="9540793" y="3096991"/>
            <a:ext cx="0" cy="58719"/>
          </a:xfrm>
          <a:custGeom>
            <a:avLst/>
            <a:gdLst/>
            <a:ahLst/>
            <a:cxnLst/>
            <a:rect l="l" t="t" r="r" b="b"/>
            <a:pathLst>
              <a:path h="81915">
                <a:moveTo>
                  <a:pt x="0" y="0"/>
                </a:moveTo>
                <a:lnTo>
                  <a:pt x="0" y="81813"/>
                </a:lnTo>
              </a:path>
            </a:pathLst>
          </a:custGeom>
          <a:ln w="16522">
            <a:solidFill>
              <a:srgbClr val="000000"/>
            </a:solidFill>
          </a:ln>
        </p:spPr>
        <p:txBody>
          <a:bodyPr wrap="square" lIns="0" tIns="0" rIns="0" bIns="0" rtlCol="0"/>
          <a:lstStyle/>
          <a:p>
            <a:endParaRPr/>
          </a:p>
        </p:txBody>
      </p:sp>
      <p:sp>
        <p:nvSpPr>
          <p:cNvPr id="224" name="object 224"/>
          <p:cNvSpPr/>
          <p:nvPr/>
        </p:nvSpPr>
        <p:spPr>
          <a:xfrm>
            <a:off x="709261" y="3070426"/>
            <a:ext cx="4865947" cy="0"/>
          </a:xfrm>
          <a:custGeom>
            <a:avLst/>
            <a:gdLst/>
            <a:ahLst/>
            <a:cxnLst/>
            <a:rect l="l" t="t" r="r" b="b"/>
            <a:pathLst>
              <a:path w="3488054">
                <a:moveTo>
                  <a:pt x="0" y="0"/>
                </a:moveTo>
                <a:lnTo>
                  <a:pt x="3487686" y="0"/>
                </a:lnTo>
              </a:path>
            </a:pathLst>
          </a:custGeom>
          <a:ln w="27432">
            <a:solidFill>
              <a:srgbClr val="DAEEC3"/>
            </a:solidFill>
          </a:ln>
        </p:spPr>
        <p:txBody>
          <a:bodyPr wrap="square" lIns="0" tIns="0" rIns="0" bIns="0" rtlCol="0"/>
          <a:lstStyle/>
          <a:p>
            <a:endParaRPr/>
          </a:p>
        </p:txBody>
      </p:sp>
      <p:sp>
        <p:nvSpPr>
          <p:cNvPr id="225" name="object 225"/>
          <p:cNvSpPr/>
          <p:nvPr/>
        </p:nvSpPr>
        <p:spPr>
          <a:xfrm>
            <a:off x="5574695" y="3070426"/>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226" name="object 226"/>
          <p:cNvSpPr/>
          <p:nvPr/>
        </p:nvSpPr>
        <p:spPr>
          <a:xfrm>
            <a:off x="5574695" y="3070426"/>
            <a:ext cx="2317371" cy="0"/>
          </a:xfrm>
          <a:custGeom>
            <a:avLst/>
            <a:gdLst/>
            <a:ahLst/>
            <a:cxnLst/>
            <a:rect l="l" t="t" r="r" b="b"/>
            <a:pathLst>
              <a:path w="1661160">
                <a:moveTo>
                  <a:pt x="0" y="0"/>
                </a:moveTo>
                <a:lnTo>
                  <a:pt x="1661160" y="0"/>
                </a:lnTo>
              </a:path>
            </a:pathLst>
          </a:custGeom>
          <a:ln w="27432">
            <a:solidFill>
              <a:srgbClr val="DAEEC3"/>
            </a:solidFill>
          </a:ln>
        </p:spPr>
        <p:txBody>
          <a:bodyPr wrap="square" lIns="0" tIns="0" rIns="0" bIns="0" rtlCol="0"/>
          <a:lstStyle/>
          <a:p>
            <a:endParaRPr/>
          </a:p>
        </p:txBody>
      </p:sp>
      <p:sp>
        <p:nvSpPr>
          <p:cNvPr id="227" name="object 227"/>
          <p:cNvSpPr/>
          <p:nvPr/>
        </p:nvSpPr>
        <p:spPr>
          <a:xfrm>
            <a:off x="7892066" y="3070426"/>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228" name="object 228"/>
          <p:cNvSpPr/>
          <p:nvPr/>
        </p:nvSpPr>
        <p:spPr>
          <a:xfrm>
            <a:off x="7892067" y="3070426"/>
            <a:ext cx="2321801" cy="0"/>
          </a:xfrm>
          <a:custGeom>
            <a:avLst/>
            <a:gdLst/>
            <a:ahLst/>
            <a:cxnLst/>
            <a:rect l="l" t="t" r="r" b="b"/>
            <a:pathLst>
              <a:path w="1664334">
                <a:moveTo>
                  <a:pt x="0" y="0"/>
                </a:moveTo>
                <a:lnTo>
                  <a:pt x="1664208" y="0"/>
                </a:lnTo>
              </a:path>
            </a:pathLst>
          </a:custGeom>
          <a:ln w="27432">
            <a:solidFill>
              <a:srgbClr val="DAEEC3"/>
            </a:solidFill>
          </a:ln>
        </p:spPr>
        <p:txBody>
          <a:bodyPr wrap="square" lIns="0" tIns="0" rIns="0" bIns="0" rtlCol="0"/>
          <a:lstStyle/>
          <a:p>
            <a:endParaRPr/>
          </a:p>
        </p:txBody>
      </p:sp>
      <p:sp>
        <p:nvSpPr>
          <p:cNvPr id="229" name="object 229"/>
          <p:cNvSpPr/>
          <p:nvPr/>
        </p:nvSpPr>
        <p:spPr>
          <a:xfrm>
            <a:off x="709261" y="3180773"/>
            <a:ext cx="7187749" cy="0"/>
          </a:xfrm>
          <a:custGeom>
            <a:avLst/>
            <a:gdLst/>
            <a:ahLst/>
            <a:cxnLst/>
            <a:rect l="l" t="t" r="r" b="b"/>
            <a:pathLst>
              <a:path w="5152390">
                <a:moveTo>
                  <a:pt x="0" y="0"/>
                </a:moveTo>
                <a:lnTo>
                  <a:pt x="5151882" y="0"/>
                </a:lnTo>
              </a:path>
            </a:pathLst>
          </a:custGeom>
          <a:ln w="18287">
            <a:solidFill>
              <a:srgbClr val="DAEEC3"/>
            </a:solidFill>
          </a:ln>
        </p:spPr>
        <p:txBody>
          <a:bodyPr wrap="square" lIns="0" tIns="0" rIns="0" bIns="0" rtlCol="0"/>
          <a:lstStyle/>
          <a:p>
            <a:endParaRPr/>
          </a:p>
        </p:txBody>
      </p:sp>
      <p:sp>
        <p:nvSpPr>
          <p:cNvPr id="230" name="object 230"/>
          <p:cNvSpPr/>
          <p:nvPr/>
        </p:nvSpPr>
        <p:spPr>
          <a:xfrm>
            <a:off x="709261" y="3078078"/>
            <a:ext cx="9517185" cy="330461"/>
          </a:xfrm>
          <a:prstGeom prst="rect">
            <a:avLst/>
          </a:prstGeom>
          <a:blipFill>
            <a:blip r:embed="rId5" cstate="print"/>
            <a:stretch>
              <a:fillRect/>
            </a:stretch>
          </a:blipFill>
        </p:spPr>
        <p:txBody>
          <a:bodyPr wrap="square" lIns="0" tIns="0" rIns="0" bIns="0" rtlCol="0"/>
          <a:lstStyle/>
          <a:p>
            <a:endParaRPr/>
          </a:p>
        </p:txBody>
      </p:sp>
      <p:sp>
        <p:nvSpPr>
          <p:cNvPr id="231" name="object 231"/>
          <p:cNvSpPr/>
          <p:nvPr/>
        </p:nvSpPr>
        <p:spPr>
          <a:xfrm>
            <a:off x="709261" y="3197155"/>
            <a:ext cx="4865947" cy="0"/>
          </a:xfrm>
          <a:custGeom>
            <a:avLst/>
            <a:gdLst/>
            <a:ahLst/>
            <a:cxnLst/>
            <a:rect l="l" t="t" r="r" b="b"/>
            <a:pathLst>
              <a:path w="3488054">
                <a:moveTo>
                  <a:pt x="0" y="0"/>
                </a:moveTo>
                <a:lnTo>
                  <a:pt x="3487686" y="0"/>
                </a:lnTo>
              </a:path>
            </a:pathLst>
          </a:custGeom>
          <a:ln w="27419">
            <a:solidFill>
              <a:srgbClr val="DAEEC3"/>
            </a:solidFill>
          </a:ln>
        </p:spPr>
        <p:txBody>
          <a:bodyPr wrap="square" lIns="0" tIns="0" rIns="0" bIns="0" rtlCol="0"/>
          <a:lstStyle/>
          <a:p>
            <a:endParaRPr/>
          </a:p>
        </p:txBody>
      </p:sp>
      <p:sp>
        <p:nvSpPr>
          <p:cNvPr id="232" name="object 232"/>
          <p:cNvSpPr/>
          <p:nvPr/>
        </p:nvSpPr>
        <p:spPr>
          <a:xfrm>
            <a:off x="5574695" y="3197155"/>
            <a:ext cx="8858" cy="0"/>
          </a:xfrm>
          <a:custGeom>
            <a:avLst/>
            <a:gdLst/>
            <a:ahLst/>
            <a:cxnLst/>
            <a:rect l="l" t="t" r="r" b="b"/>
            <a:pathLst>
              <a:path w="6350">
                <a:moveTo>
                  <a:pt x="0" y="0"/>
                </a:moveTo>
                <a:lnTo>
                  <a:pt x="6083" y="0"/>
                </a:lnTo>
              </a:path>
            </a:pathLst>
          </a:custGeom>
          <a:ln w="27419">
            <a:solidFill>
              <a:srgbClr val="000000"/>
            </a:solidFill>
          </a:ln>
        </p:spPr>
        <p:txBody>
          <a:bodyPr wrap="square" lIns="0" tIns="0" rIns="0" bIns="0" rtlCol="0"/>
          <a:lstStyle/>
          <a:p>
            <a:endParaRPr/>
          </a:p>
        </p:txBody>
      </p:sp>
      <p:sp>
        <p:nvSpPr>
          <p:cNvPr id="233" name="object 233"/>
          <p:cNvSpPr/>
          <p:nvPr/>
        </p:nvSpPr>
        <p:spPr>
          <a:xfrm>
            <a:off x="5583183" y="3197155"/>
            <a:ext cx="2309399" cy="0"/>
          </a:xfrm>
          <a:custGeom>
            <a:avLst/>
            <a:gdLst/>
            <a:ahLst/>
            <a:cxnLst/>
            <a:rect l="l" t="t" r="r" b="b"/>
            <a:pathLst>
              <a:path w="1655445">
                <a:moveTo>
                  <a:pt x="0" y="0"/>
                </a:moveTo>
                <a:lnTo>
                  <a:pt x="1655064" y="0"/>
                </a:lnTo>
              </a:path>
            </a:pathLst>
          </a:custGeom>
          <a:ln w="27419">
            <a:solidFill>
              <a:srgbClr val="DAEEC3"/>
            </a:solidFill>
          </a:ln>
        </p:spPr>
        <p:txBody>
          <a:bodyPr wrap="square" lIns="0" tIns="0" rIns="0" bIns="0" rtlCol="0"/>
          <a:lstStyle/>
          <a:p>
            <a:endParaRPr/>
          </a:p>
        </p:txBody>
      </p:sp>
      <p:sp>
        <p:nvSpPr>
          <p:cNvPr id="234" name="object 234"/>
          <p:cNvSpPr/>
          <p:nvPr/>
        </p:nvSpPr>
        <p:spPr>
          <a:xfrm>
            <a:off x="7892066" y="3197155"/>
            <a:ext cx="8858" cy="0"/>
          </a:xfrm>
          <a:custGeom>
            <a:avLst/>
            <a:gdLst/>
            <a:ahLst/>
            <a:cxnLst/>
            <a:rect l="l" t="t" r="r" b="b"/>
            <a:pathLst>
              <a:path w="6350">
                <a:moveTo>
                  <a:pt x="0" y="0"/>
                </a:moveTo>
                <a:lnTo>
                  <a:pt x="6083" y="0"/>
                </a:lnTo>
              </a:path>
            </a:pathLst>
          </a:custGeom>
          <a:ln w="27419">
            <a:solidFill>
              <a:srgbClr val="000000"/>
            </a:solidFill>
          </a:ln>
        </p:spPr>
        <p:txBody>
          <a:bodyPr wrap="square" lIns="0" tIns="0" rIns="0" bIns="0" rtlCol="0"/>
          <a:lstStyle/>
          <a:p>
            <a:endParaRPr/>
          </a:p>
        </p:txBody>
      </p:sp>
      <p:sp>
        <p:nvSpPr>
          <p:cNvPr id="235" name="object 235"/>
          <p:cNvSpPr/>
          <p:nvPr/>
        </p:nvSpPr>
        <p:spPr>
          <a:xfrm>
            <a:off x="7900553" y="3197155"/>
            <a:ext cx="2313828" cy="0"/>
          </a:xfrm>
          <a:custGeom>
            <a:avLst/>
            <a:gdLst/>
            <a:ahLst/>
            <a:cxnLst/>
            <a:rect l="l" t="t" r="r" b="b"/>
            <a:pathLst>
              <a:path w="1658620">
                <a:moveTo>
                  <a:pt x="0" y="0"/>
                </a:moveTo>
                <a:lnTo>
                  <a:pt x="1658124" y="0"/>
                </a:lnTo>
              </a:path>
            </a:pathLst>
          </a:custGeom>
          <a:ln w="27419">
            <a:solidFill>
              <a:srgbClr val="DAEEC3"/>
            </a:solidFill>
          </a:ln>
        </p:spPr>
        <p:txBody>
          <a:bodyPr wrap="square" lIns="0" tIns="0" rIns="0" bIns="0" rtlCol="0"/>
          <a:lstStyle/>
          <a:p>
            <a:endParaRPr/>
          </a:p>
        </p:txBody>
      </p:sp>
      <p:sp>
        <p:nvSpPr>
          <p:cNvPr id="236" name="object 236"/>
          <p:cNvSpPr/>
          <p:nvPr/>
        </p:nvSpPr>
        <p:spPr>
          <a:xfrm>
            <a:off x="709261" y="3401984"/>
            <a:ext cx="5642835" cy="0"/>
          </a:xfrm>
          <a:custGeom>
            <a:avLst/>
            <a:gdLst/>
            <a:ahLst/>
            <a:cxnLst/>
            <a:rect l="l" t="t" r="r" b="b"/>
            <a:pathLst>
              <a:path w="4044950">
                <a:moveTo>
                  <a:pt x="0" y="0"/>
                </a:moveTo>
                <a:lnTo>
                  <a:pt x="4044696" y="0"/>
                </a:lnTo>
              </a:path>
            </a:pathLst>
          </a:custGeom>
          <a:ln w="18287">
            <a:solidFill>
              <a:srgbClr val="DAEEC3"/>
            </a:solidFill>
          </a:ln>
        </p:spPr>
        <p:txBody>
          <a:bodyPr wrap="square" lIns="0" tIns="0" rIns="0" bIns="0" rtlCol="0"/>
          <a:lstStyle/>
          <a:p>
            <a:endParaRPr/>
          </a:p>
        </p:txBody>
      </p:sp>
      <p:sp>
        <p:nvSpPr>
          <p:cNvPr id="237" name="object 237"/>
          <p:cNvSpPr/>
          <p:nvPr/>
        </p:nvSpPr>
        <p:spPr>
          <a:xfrm>
            <a:off x="709261" y="3204792"/>
            <a:ext cx="9517185" cy="424967"/>
          </a:xfrm>
          <a:prstGeom prst="rect">
            <a:avLst/>
          </a:prstGeom>
          <a:blipFill>
            <a:blip r:embed="rId6" cstate="print"/>
            <a:stretch>
              <a:fillRect/>
            </a:stretch>
          </a:blipFill>
        </p:spPr>
        <p:txBody>
          <a:bodyPr wrap="square" lIns="0" tIns="0" rIns="0" bIns="0" rtlCol="0"/>
          <a:lstStyle/>
          <a:p>
            <a:endParaRPr/>
          </a:p>
        </p:txBody>
      </p:sp>
      <p:sp>
        <p:nvSpPr>
          <p:cNvPr id="238" name="object 238"/>
          <p:cNvSpPr/>
          <p:nvPr/>
        </p:nvSpPr>
        <p:spPr>
          <a:xfrm>
            <a:off x="709261" y="3418380"/>
            <a:ext cx="9505121" cy="0"/>
          </a:xfrm>
          <a:custGeom>
            <a:avLst/>
            <a:gdLst/>
            <a:ahLst/>
            <a:cxnLst/>
            <a:rect l="l" t="t" r="r" b="b"/>
            <a:pathLst>
              <a:path w="6813550">
                <a:moveTo>
                  <a:pt x="0" y="0"/>
                </a:moveTo>
                <a:lnTo>
                  <a:pt x="6813042" y="0"/>
                </a:lnTo>
              </a:path>
            </a:pathLst>
          </a:custGeom>
          <a:ln w="27432">
            <a:solidFill>
              <a:srgbClr val="FFFFFF"/>
            </a:solidFill>
          </a:ln>
        </p:spPr>
        <p:txBody>
          <a:bodyPr wrap="square" lIns="0" tIns="0" rIns="0" bIns="0" rtlCol="0"/>
          <a:lstStyle/>
          <a:p>
            <a:endParaRPr/>
          </a:p>
        </p:txBody>
      </p:sp>
      <p:sp>
        <p:nvSpPr>
          <p:cNvPr id="239" name="object 239"/>
          <p:cNvSpPr/>
          <p:nvPr/>
        </p:nvSpPr>
        <p:spPr>
          <a:xfrm>
            <a:off x="690127" y="3616114"/>
            <a:ext cx="9542697" cy="239783"/>
          </a:xfrm>
          <a:prstGeom prst="rect">
            <a:avLst/>
          </a:prstGeom>
          <a:blipFill>
            <a:blip r:embed="rId7" cstate="print"/>
            <a:stretch>
              <a:fillRect/>
            </a:stretch>
          </a:blipFill>
        </p:spPr>
        <p:txBody>
          <a:bodyPr wrap="square" lIns="0" tIns="0" rIns="0" bIns="0" rtlCol="0"/>
          <a:lstStyle/>
          <a:p>
            <a:endParaRPr/>
          </a:p>
        </p:txBody>
      </p:sp>
      <p:sp>
        <p:nvSpPr>
          <p:cNvPr id="240" name="object 240"/>
          <p:cNvSpPr/>
          <p:nvPr/>
        </p:nvSpPr>
        <p:spPr>
          <a:xfrm>
            <a:off x="709261" y="3631949"/>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241" name="object 241"/>
          <p:cNvSpPr/>
          <p:nvPr/>
        </p:nvSpPr>
        <p:spPr>
          <a:xfrm>
            <a:off x="3261559" y="3631949"/>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242" name="object 242"/>
          <p:cNvSpPr/>
          <p:nvPr/>
        </p:nvSpPr>
        <p:spPr>
          <a:xfrm>
            <a:off x="4034370" y="3631949"/>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243" name="object 243"/>
          <p:cNvSpPr/>
          <p:nvPr/>
        </p:nvSpPr>
        <p:spPr>
          <a:xfrm>
            <a:off x="4806119" y="3631949"/>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44" name="object 244"/>
          <p:cNvSpPr/>
          <p:nvPr/>
        </p:nvSpPr>
        <p:spPr>
          <a:xfrm>
            <a:off x="5578931" y="3631949"/>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45" name="object 245"/>
          <p:cNvSpPr/>
          <p:nvPr/>
        </p:nvSpPr>
        <p:spPr>
          <a:xfrm>
            <a:off x="6351741" y="3631949"/>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46" name="object 246"/>
          <p:cNvSpPr/>
          <p:nvPr/>
        </p:nvSpPr>
        <p:spPr>
          <a:xfrm>
            <a:off x="7123507" y="3631949"/>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247" name="object 247"/>
          <p:cNvSpPr/>
          <p:nvPr/>
        </p:nvSpPr>
        <p:spPr>
          <a:xfrm>
            <a:off x="7896302" y="3631949"/>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48" name="object 248"/>
          <p:cNvSpPr/>
          <p:nvPr/>
        </p:nvSpPr>
        <p:spPr>
          <a:xfrm>
            <a:off x="8669111" y="3631949"/>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49" name="object 249"/>
          <p:cNvSpPr/>
          <p:nvPr/>
        </p:nvSpPr>
        <p:spPr>
          <a:xfrm>
            <a:off x="9440880" y="3631949"/>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50" name="object 250"/>
          <p:cNvSpPr/>
          <p:nvPr/>
        </p:nvSpPr>
        <p:spPr>
          <a:xfrm>
            <a:off x="690135" y="3842241"/>
            <a:ext cx="9542680" cy="239245"/>
          </a:xfrm>
          <a:prstGeom prst="rect">
            <a:avLst/>
          </a:prstGeom>
          <a:blipFill>
            <a:blip r:embed="rId8" cstate="print"/>
            <a:stretch>
              <a:fillRect/>
            </a:stretch>
          </a:blipFill>
        </p:spPr>
        <p:txBody>
          <a:bodyPr wrap="square" lIns="0" tIns="0" rIns="0" bIns="0" rtlCol="0"/>
          <a:lstStyle/>
          <a:p>
            <a:endParaRPr/>
          </a:p>
        </p:txBody>
      </p:sp>
      <p:sp>
        <p:nvSpPr>
          <p:cNvPr id="251" name="object 251"/>
          <p:cNvSpPr/>
          <p:nvPr/>
        </p:nvSpPr>
        <p:spPr>
          <a:xfrm>
            <a:off x="709261" y="3858090"/>
            <a:ext cx="2553006" cy="0"/>
          </a:xfrm>
          <a:custGeom>
            <a:avLst/>
            <a:gdLst/>
            <a:ahLst/>
            <a:cxnLst/>
            <a:rect l="l" t="t" r="r" b="b"/>
            <a:pathLst>
              <a:path w="1830070">
                <a:moveTo>
                  <a:pt x="0" y="0"/>
                </a:moveTo>
                <a:lnTo>
                  <a:pt x="1829562" y="0"/>
                </a:lnTo>
              </a:path>
            </a:pathLst>
          </a:custGeom>
          <a:ln w="6095">
            <a:solidFill>
              <a:srgbClr val="DAEEC3"/>
            </a:solidFill>
          </a:ln>
        </p:spPr>
        <p:txBody>
          <a:bodyPr wrap="square" lIns="0" tIns="0" rIns="0" bIns="0" rtlCol="0"/>
          <a:lstStyle/>
          <a:p>
            <a:endParaRPr/>
          </a:p>
        </p:txBody>
      </p:sp>
      <p:sp>
        <p:nvSpPr>
          <p:cNvPr id="252" name="object 252"/>
          <p:cNvSpPr/>
          <p:nvPr/>
        </p:nvSpPr>
        <p:spPr>
          <a:xfrm>
            <a:off x="3261559" y="3858090"/>
            <a:ext cx="773343" cy="0"/>
          </a:xfrm>
          <a:custGeom>
            <a:avLst/>
            <a:gdLst/>
            <a:ahLst/>
            <a:cxnLst/>
            <a:rect l="l" t="t" r="r" b="b"/>
            <a:pathLst>
              <a:path w="554355">
                <a:moveTo>
                  <a:pt x="0" y="0"/>
                </a:moveTo>
                <a:lnTo>
                  <a:pt x="553974" y="0"/>
                </a:lnTo>
              </a:path>
            </a:pathLst>
          </a:custGeom>
          <a:ln w="6095">
            <a:solidFill>
              <a:srgbClr val="DAEEC3"/>
            </a:solidFill>
          </a:ln>
        </p:spPr>
        <p:txBody>
          <a:bodyPr wrap="square" lIns="0" tIns="0" rIns="0" bIns="0" rtlCol="0"/>
          <a:lstStyle/>
          <a:p>
            <a:endParaRPr/>
          </a:p>
        </p:txBody>
      </p:sp>
      <p:sp>
        <p:nvSpPr>
          <p:cNvPr id="253" name="object 253"/>
          <p:cNvSpPr/>
          <p:nvPr/>
        </p:nvSpPr>
        <p:spPr>
          <a:xfrm>
            <a:off x="4034370" y="3858090"/>
            <a:ext cx="772457" cy="0"/>
          </a:xfrm>
          <a:custGeom>
            <a:avLst/>
            <a:gdLst/>
            <a:ahLst/>
            <a:cxnLst/>
            <a:rect l="l" t="t" r="r" b="b"/>
            <a:pathLst>
              <a:path w="553720">
                <a:moveTo>
                  <a:pt x="0" y="0"/>
                </a:moveTo>
                <a:lnTo>
                  <a:pt x="553212" y="0"/>
                </a:lnTo>
              </a:path>
            </a:pathLst>
          </a:custGeom>
          <a:ln w="6095">
            <a:solidFill>
              <a:srgbClr val="DAEEC3"/>
            </a:solidFill>
          </a:ln>
        </p:spPr>
        <p:txBody>
          <a:bodyPr wrap="square" lIns="0" tIns="0" rIns="0" bIns="0" rtlCol="0"/>
          <a:lstStyle/>
          <a:p>
            <a:endParaRPr/>
          </a:p>
        </p:txBody>
      </p:sp>
      <p:sp>
        <p:nvSpPr>
          <p:cNvPr id="254" name="object 254"/>
          <p:cNvSpPr/>
          <p:nvPr/>
        </p:nvSpPr>
        <p:spPr>
          <a:xfrm>
            <a:off x="4806119" y="3858090"/>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255" name="object 255"/>
          <p:cNvSpPr/>
          <p:nvPr/>
        </p:nvSpPr>
        <p:spPr>
          <a:xfrm>
            <a:off x="5578931" y="3858090"/>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256" name="object 256"/>
          <p:cNvSpPr/>
          <p:nvPr/>
        </p:nvSpPr>
        <p:spPr>
          <a:xfrm>
            <a:off x="6351741" y="3858090"/>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257" name="object 257"/>
          <p:cNvSpPr/>
          <p:nvPr/>
        </p:nvSpPr>
        <p:spPr>
          <a:xfrm>
            <a:off x="7123507" y="3858090"/>
            <a:ext cx="773343" cy="0"/>
          </a:xfrm>
          <a:custGeom>
            <a:avLst/>
            <a:gdLst/>
            <a:ahLst/>
            <a:cxnLst/>
            <a:rect l="l" t="t" r="r" b="b"/>
            <a:pathLst>
              <a:path w="554354">
                <a:moveTo>
                  <a:pt x="0" y="0"/>
                </a:moveTo>
                <a:lnTo>
                  <a:pt x="553961" y="0"/>
                </a:lnTo>
              </a:path>
            </a:pathLst>
          </a:custGeom>
          <a:ln w="6095">
            <a:solidFill>
              <a:srgbClr val="DAEEC3"/>
            </a:solidFill>
          </a:ln>
        </p:spPr>
        <p:txBody>
          <a:bodyPr wrap="square" lIns="0" tIns="0" rIns="0" bIns="0" rtlCol="0"/>
          <a:lstStyle/>
          <a:p>
            <a:endParaRPr/>
          </a:p>
        </p:txBody>
      </p:sp>
      <p:sp>
        <p:nvSpPr>
          <p:cNvPr id="258" name="object 258"/>
          <p:cNvSpPr/>
          <p:nvPr/>
        </p:nvSpPr>
        <p:spPr>
          <a:xfrm>
            <a:off x="7896302" y="3858090"/>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259" name="object 259"/>
          <p:cNvSpPr/>
          <p:nvPr/>
        </p:nvSpPr>
        <p:spPr>
          <a:xfrm>
            <a:off x="8669111" y="3858090"/>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260" name="object 260"/>
          <p:cNvSpPr/>
          <p:nvPr/>
        </p:nvSpPr>
        <p:spPr>
          <a:xfrm>
            <a:off x="9440880" y="3858090"/>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261" name="object 261"/>
          <p:cNvSpPr/>
          <p:nvPr/>
        </p:nvSpPr>
        <p:spPr>
          <a:xfrm>
            <a:off x="696505" y="4083676"/>
            <a:ext cx="2565408" cy="0"/>
          </a:xfrm>
          <a:custGeom>
            <a:avLst/>
            <a:gdLst/>
            <a:ahLst/>
            <a:cxnLst/>
            <a:rect l="l" t="t" r="r" b="b"/>
            <a:pathLst>
              <a:path w="1838960">
                <a:moveTo>
                  <a:pt x="0" y="0"/>
                </a:moveTo>
                <a:lnTo>
                  <a:pt x="1838706" y="0"/>
                </a:lnTo>
              </a:path>
            </a:pathLst>
          </a:custGeom>
          <a:ln w="6083">
            <a:solidFill>
              <a:srgbClr val="DAEEC3"/>
            </a:solidFill>
          </a:ln>
        </p:spPr>
        <p:txBody>
          <a:bodyPr wrap="square" lIns="0" tIns="0" rIns="0" bIns="0" rtlCol="0"/>
          <a:lstStyle/>
          <a:p>
            <a:endParaRPr/>
          </a:p>
        </p:txBody>
      </p:sp>
      <p:sp>
        <p:nvSpPr>
          <p:cNvPr id="262" name="object 262"/>
          <p:cNvSpPr/>
          <p:nvPr/>
        </p:nvSpPr>
        <p:spPr>
          <a:xfrm>
            <a:off x="3248820" y="4083676"/>
            <a:ext cx="785745" cy="0"/>
          </a:xfrm>
          <a:custGeom>
            <a:avLst/>
            <a:gdLst/>
            <a:ahLst/>
            <a:cxnLst/>
            <a:rect l="l" t="t" r="r" b="b"/>
            <a:pathLst>
              <a:path w="563244">
                <a:moveTo>
                  <a:pt x="0" y="0"/>
                </a:moveTo>
                <a:lnTo>
                  <a:pt x="563118" y="0"/>
                </a:lnTo>
              </a:path>
            </a:pathLst>
          </a:custGeom>
          <a:ln w="6083">
            <a:solidFill>
              <a:srgbClr val="DAEEC3"/>
            </a:solidFill>
          </a:ln>
        </p:spPr>
        <p:txBody>
          <a:bodyPr wrap="square" lIns="0" tIns="0" rIns="0" bIns="0" rtlCol="0"/>
          <a:lstStyle/>
          <a:p>
            <a:endParaRPr/>
          </a:p>
        </p:txBody>
      </p:sp>
      <p:sp>
        <p:nvSpPr>
          <p:cNvPr id="263" name="object 263"/>
          <p:cNvSpPr/>
          <p:nvPr/>
        </p:nvSpPr>
        <p:spPr>
          <a:xfrm>
            <a:off x="4021614" y="4083676"/>
            <a:ext cx="784859" cy="0"/>
          </a:xfrm>
          <a:custGeom>
            <a:avLst/>
            <a:gdLst/>
            <a:ahLst/>
            <a:cxnLst/>
            <a:rect l="l" t="t" r="r" b="b"/>
            <a:pathLst>
              <a:path w="562610">
                <a:moveTo>
                  <a:pt x="0" y="0"/>
                </a:moveTo>
                <a:lnTo>
                  <a:pt x="562356" y="0"/>
                </a:lnTo>
              </a:path>
            </a:pathLst>
          </a:custGeom>
          <a:ln w="6083">
            <a:solidFill>
              <a:srgbClr val="DAEEC3"/>
            </a:solidFill>
          </a:ln>
        </p:spPr>
        <p:txBody>
          <a:bodyPr wrap="square" lIns="0" tIns="0" rIns="0" bIns="0" rtlCol="0"/>
          <a:lstStyle/>
          <a:p>
            <a:endParaRPr/>
          </a:p>
        </p:txBody>
      </p:sp>
      <p:sp>
        <p:nvSpPr>
          <p:cNvPr id="264" name="object 264"/>
          <p:cNvSpPr/>
          <p:nvPr/>
        </p:nvSpPr>
        <p:spPr>
          <a:xfrm>
            <a:off x="4793363" y="4083676"/>
            <a:ext cx="785745" cy="0"/>
          </a:xfrm>
          <a:custGeom>
            <a:avLst/>
            <a:gdLst/>
            <a:ahLst/>
            <a:cxnLst/>
            <a:rect l="l" t="t" r="r" b="b"/>
            <a:pathLst>
              <a:path w="563245">
                <a:moveTo>
                  <a:pt x="0" y="0"/>
                </a:moveTo>
                <a:lnTo>
                  <a:pt x="563118" y="0"/>
                </a:lnTo>
              </a:path>
            </a:pathLst>
          </a:custGeom>
          <a:ln w="6083">
            <a:solidFill>
              <a:srgbClr val="DAEEC3"/>
            </a:solidFill>
          </a:ln>
        </p:spPr>
        <p:txBody>
          <a:bodyPr wrap="square" lIns="0" tIns="0" rIns="0" bIns="0" rtlCol="0"/>
          <a:lstStyle/>
          <a:p>
            <a:endParaRPr/>
          </a:p>
        </p:txBody>
      </p:sp>
      <p:sp>
        <p:nvSpPr>
          <p:cNvPr id="265" name="object 265"/>
          <p:cNvSpPr/>
          <p:nvPr/>
        </p:nvSpPr>
        <p:spPr>
          <a:xfrm>
            <a:off x="5566174" y="4083676"/>
            <a:ext cx="785745" cy="0"/>
          </a:xfrm>
          <a:custGeom>
            <a:avLst/>
            <a:gdLst/>
            <a:ahLst/>
            <a:cxnLst/>
            <a:rect l="l" t="t" r="r" b="b"/>
            <a:pathLst>
              <a:path w="563245">
                <a:moveTo>
                  <a:pt x="0" y="0"/>
                </a:moveTo>
                <a:lnTo>
                  <a:pt x="563118" y="0"/>
                </a:lnTo>
              </a:path>
            </a:pathLst>
          </a:custGeom>
          <a:ln w="6083">
            <a:solidFill>
              <a:srgbClr val="DAEEC3"/>
            </a:solidFill>
          </a:ln>
        </p:spPr>
        <p:txBody>
          <a:bodyPr wrap="square" lIns="0" tIns="0" rIns="0" bIns="0" rtlCol="0"/>
          <a:lstStyle/>
          <a:p>
            <a:endParaRPr/>
          </a:p>
        </p:txBody>
      </p:sp>
      <p:sp>
        <p:nvSpPr>
          <p:cNvPr id="266" name="object 266"/>
          <p:cNvSpPr/>
          <p:nvPr/>
        </p:nvSpPr>
        <p:spPr>
          <a:xfrm>
            <a:off x="6338985" y="4083676"/>
            <a:ext cx="784859" cy="0"/>
          </a:xfrm>
          <a:custGeom>
            <a:avLst/>
            <a:gdLst/>
            <a:ahLst/>
            <a:cxnLst/>
            <a:rect l="l" t="t" r="r" b="b"/>
            <a:pathLst>
              <a:path w="562610">
                <a:moveTo>
                  <a:pt x="0" y="0"/>
                </a:moveTo>
                <a:lnTo>
                  <a:pt x="562355" y="0"/>
                </a:lnTo>
              </a:path>
            </a:pathLst>
          </a:custGeom>
          <a:ln w="6083">
            <a:solidFill>
              <a:srgbClr val="DAEEC3"/>
            </a:solidFill>
          </a:ln>
        </p:spPr>
        <p:txBody>
          <a:bodyPr wrap="square" lIns="0" tIns="0" rIns="0" bIns="0" rtlCol="0"/>
          <a:lstStyle/>
          <a:p>
            <a:endParaRPr/>
          </a:p>
        </p:txBody>
      </p:sp>
      <p:sp>
        <p:nvSpPr>
          <p:cNvPr id="267" name="object 267"/>
          <p:cNvSpPr/>
          <p:nvPr/>
        </p:nvSpPr>
        <p:spPr>
          <a:xfrm>
            <a:off x="7110734" y="4083676"/>
            <a:ext cx="785745" cy="0"/>
          </a:xfrm>
          <a:custGeom>
            <a:avLst/>
            <a:gdLst/>
            <a:ahLst/>
            <a:cxnLst/>
            <a:rect l="l" t="t" r="r" b="b"/>
            <a:pathLst>
              <a:path w="563245">
                <a:moveTo>
                  <a:pt x="0" y="0"/>
                </a:moveTo>
                <a:lnTo>
                  <a:pt x="563117" y="0"/>
                </a:lnTo>
              </a:path>
            </a:pathLst>
          </a:custGeom>
          <a:ln w="6083">
            <a:solidFill>
              <a:srgbClr val="DAEEC3"/>
            </a:solidFill>
          </a:ln>
        </p:spPr>
        <p:txBody>
          <a:bodyPr wrap="square" lIns="0" tIns="0" rIns="0" bIns="0" rtlCol="0"/>
          <a:lstStyle/>
          <a:p>
            <a:endParaRPr/>
          </a:p>
        </p:txBody>
      </p:sp>
      <p:sp>
        <p:nvSpPr>
          <p:cNvPr id="268" name="object 268"/>
          <p:cNvSpPr/>
          <p:nvPr/>
        </p:nvSpPr>
        <p:spPr>
          <a:xfrm>
            <a:off x="7883544" y="4083676"/>
            <a:ext cx="785745" cy="0"/>
          </a:xfrm>
          <a:custGeom>
            <a:avLst/>
            <a:gdLst/>
            <a:ahLst/>
            <a:cxnLst/>
            <a:rect l="l" t="t" r="r" b="b"/>
            <a:pathLst>
              <a:path w="563245">
                <a:moveTo>
                  <a:pt x="0" y="0"/>
                </a:moveTo>
                <a:lnTo>
                  <a:pt x="563117" y="0"/>
                </a:lnTo>
              </a:path>
            </a:pathLst>
          </a:custGeom>
          <a:ln w="6083">
            <a:solidFill>
              <a:srgbClr val="DAEEC3"/>
            </a:solidFill>
          </a:ln>
        </p:spPr>
        <p:txBody>
          <a:bodyPr wrap="square" lIns="0" tIns="0" rIns="0" bIns="0" rtlCol="0"/>
          <a:lstStyle/>
          <a:p>
            <a:endParaRPr/>
          </a:p>
        </p:txBody>
      </p:sp>
      <p:sp>
        <p:nvSpPr>
          <p:cNvPr id="269" name="object 269"/>
          <p:cNvSpPr/>
          <p:nvPr/>
        </p:nvSpPr>
        <p:spPr>
          <a:xfrm>
            <a:off x="8656355" y="4083676"/>
            <a:ext cx="784859" cy="0"/>
          </a:xfrm>
          <a:custGeom>
            <a:avLst/>
            <a:gdLst/>
            <a:ahLst/>
            <a:cxnLst/>
            <a:rect l="l" t="t" r="r" b="b"/>
            <a:pathLst>
              <a:path w="562609">
                <a:moveTo>
                  <a:pt x="0" y="0"/>
                </a:moveTo>
                <a:lnTo>
                  <a:pt x="562356" y="0"/>
                </a:lnTo>
              </a:path>
            </a:pathLst>
          </a:custGeom>
          <a:ln w="6083">
            <a:solidFill>
              <a:srgbClr val="DAEEC3"/>
            </a:solidFill>
          </a:ln>
        </p:spPr>
        <p:txBody>
          <a:bodyPr wrap="square" lIns="0" tIns="0" rIns="0" bIns="0" rtlCol="0"/>
          <a:lstStyle/>
          <a:p>
            <a:endParaRPr/>
          </a:p>
        </p:txBody>
      </p:sp>
      <p:sp>
        <p:nvSpPr>
          <p:cNvPr id="270" name="object 270"/>
          <p:cNvSpPr/>
          <p:nvPr/>
        </p:nvSpPr>
        <p:spPr>
          <a:xfrm>
            <a:off x="9428122" y="4083676"/>
            <a:ext cx="785745" cy="0"/>
          </a:xfrm>
          <a:custGeom>
            <a:avLst/>
            <a:gdLst/>
            <a:ahLst/>
            <a:cxnLst/>
            <a:rect l="l" t="t" r="r" b="b"/>
            <a:pathLst>
              <a:path w="563245">
                <a:moveTo>
                  <a:pt x="0" y="0"/>
                </a:moveTo>
                <a:lnTo>
                  <a:pt x="563118" y="0"/>
                </a:lnTo>
              </a:path>
            </a:pathLst>
          </a:custGeom>
          <a:ln w="6083">
            <a:solidFill>
              <a:srgbClr val="DAEEC3"/>
            </a:solidFill>
          </a:ln>
        </p:spPr>
        <p:txBody>
          <a:bodyPr wrap="square" lIns="0" tIns="0" rIns="0" bIns="0" rtlCol="0"/>
          <a:lstStyle/>
          <a:p>
            <a:endParaRPr/>
          </a:p>
        </p:txBody>
      </p:sp>
      <p:sp>
        <p:nvSpPr>
          <p:cNvPr id="271" name="object 271"/>
          <p:cNvSpPr/>
          <p:nvPr/>
        </p:nvSpPr>
        <p:spPr>
          <a:xfrm>
            <a:off x="882917" y="4167982"/>
            <a:ext cx="6307771" cy="251618"/>
          </a:xfrm>
          <a:prstGeom prst="rect">
            <a:avLst/>
          </a:prstGeom>
          <a:blipFill>
            <a:blip r:embed="rId9" cstate="print"/>
            <a:stretch>
              <a:fillRect/>
            </a:stretch>
          </a:blipFill>
        </p:spPr>
        <p:txBody>
          <a:bodyPr wrap="square" lIns="0" tIns="0" rIns="0" bIns="0" rtlCol="0"/>
          <a:lstStyle/>
          <a:p>
            <a:endParaRPr/>
          </a:p>
        </p:txBody>
      </p:sp>
      <p:sp>
        <p:nvSpPr>
          <p:cNvPr id="272" name="object 272"/>
          <p:cNvSpPr/>
          <p:nvPr/>
        </p:nvSpPr>
        <p:spPr>
          <a:xfrm>
            <a:off x="7208973" y="4233524"/>
            <a:ext cx="14174" cy="0"/>
          </a:xfrm>
          <a:custGeom>
            <a:avLst/>
            <a:gdLst/>
            <a:ahLst/>
            <a:cxnLst/>
            <a:rect l="l" t="t" r="r" b="b"/>
            <a:pathLst>
              <a:path w="10160">
                <a:moveTo>
                  <a:pt x="0" y="0"/>
                </a:moveTo>
                <a:lnTo>
                  <a:pt x="10147" y="0"/>
                </a:lnTo>
              </a:path>
            </a:pathLst>
          </a:custGeom>
          <a:ln w="10147">
            <a:solidFill>
              <a:srgbClr val="000000"/>
            </a:solidFill>
          </a:ln>
        </p:spPr>
        <p:txBody>
          <a:bodyPr wrap="square" lIns="0" tIns="0" rIns="0" bIns="0" rtlCol="0"/>
          <a:lstStyle/>
          <a:p>
            <a:endParaRPr/>
          </a:p>
        </p:txBody>
      </p:sp>
      <p:sp>
        <p:nvSpPr>
          <p:cNvPr id="4" name="Footer Placeholder 3"/>
          <p:cNvSpPr>
            <a:spLocks noGrp="1"/>
          </p:cNvSpPr>
          <p:nvPr>
            <p:ph type="ftr" sz="quarter" idx="5"/>
          </p:nvPr>
        </p:nvSpPr>
        <p:spPr/>
        <p:txBody>
          <a:bodyPr/>
          <a:lstStyle/>
          <a:p>
            <a:fld id="{89B81C5F-3E24-4BD1-BD6E-8072EC92AA9E}" type="slidenum">
              <a:rPr lang="ar-QA" smtClean="0"/>
              <a:t>11</a:t>
            </a:fld>
            <a:endParaRPr lang="ar-Q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97838" y="1566877"/>
            <a:ext cx="1319805" cy="904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96405" y="1568188"/>
            <a:ext cx="2957164" cy="22464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88771" y="1718836"/>
            <a:ext cx="133763" cy="74195"/>
          </a:xfrm>
          <a:custGeom>
            <a:avLst/>
            <a:gdLst/>
            <a:ahLst/>
            <a:cxnLst/>
            <a:rect l="l" t="t" r="r" b="b"/>
            <a:pathLst>
              <a:path w="95884" h="103505">
                <a:moveTo>
                  <a:pt x="47778" y="0"/>
                </a:moveTo>
                <a:lnTo>
                  <a:pt x="7495" y="21764"/>
                </a:lnTo>
                <a:lnTo>
                  <a:pt x="0" y="53174"/>
                </a:lnTo>
                <a:lnTo>
                  <a:pt x="345" y="59458"/>
                </a:lnTo>
                <a:lnTo>
                  <a:pt x="22518" y="96481"/>
                </a:lnTo>
                <a:lnTo>
                  <a:pt x="47715" y="103289"/>
                </a:lnTo>
                <a:lnTo>
                  <a:pt x="56389" y="103289"/>
                </a:lnTo>
                <a:lnTo>
                  <a:pt x="64466" y="101231"/>
                </a:lnTo>
                <a:lnTo>
                  <a:pt x="79452" y="93014"/>
                </a:lnTo>
                <a:lnTo>
                  <a:pt x="80436" y="91986"/>
                </a:lnTo>
                <a:lnTo>
                  <a:pt x="47651" y="91986"/>
                </a:lnTo>
                <a:lnTo>
                  <a:pt x="40613" y="91331"/>
                </a:lnTo>
                <a:lnTo>
                  <a:pt x="14210" y="61716"/>
                </a:lnTo>
                <a:lnTo>
                  <a:pt x="13603" y="53174"/>
                </a:lnTo>
                <a:lnTo>
                  <a:pt x="14236" y="42713"/>
                </a:lnTo>
                <a:lnTo>
                  <a:pt x="41082" y="11968"/>
                </a:lnTo>
                <a:lnTo>
                  <a:pt x="47855" y="11366"/>
                </a:lnTo>
                <a:lnTo>
                  <a:pt x="80427" y="11366"/>
                </a:lnTo>
                <a:lnTo>
                  <a:pt x="80100" y="11010"/>
                </a:lnTo>
                <a:lnTo>
                  <a:pt x="72709" y="6604"/>
                </a:lnTo>
                <a:lnTo>
                  <a:pt x="66986" y="3712"/>
                </a:lnTo>
                <a:lnTo>
                  <a:pt x="60924" y="1649"/>
                </a:lnTo>
                <a:lnTo>
                  <a:pt x="54522" y="412"/>
                </a:lnTo>
                <a:lnTo>
                  <a:pt x="47778" y="0"/>
                </a:lnTo>
                <a:close/>
              </a:path>
              <a:path w="95884" h="103505">
                <a:moveTo>
                  <a:pt x="80427" y="11366"/>
                </a:moveTo>
                <a:lnTo>
                  <a:pt x="54433" y="11366"/>
                </a:lnTo>
                <a:lnTo>
                  <a:pt x="60364" y="13042"/>
                </a:lnTo>
                <a:lnTo>
                  <a:pt x="70943" y="19710"/>
                </a:lnTo>
                <a:lnTo>
                  <a:pt x="74969" y="24409"/>
                </a:lnTo>
                <a:lnTo>
                  <a:pt x="80456" y="36525"/>
                </a:lnTo>
                <a:lnTo>
                  <a:pt x="81651" y="42713"/>
                </a:lnTo>
                <a:lnTo>
                  <a:pt x="81733" y="53174"/>
                </a:lnTo>
                <a:lnTo>
                  <a:pt x="81225" y="60834"/>
                </a:lnTo>
                <a:lnTo>
                  <a:pt x="54771" y="91331"/>
                </a:lnTo>
                <a:lnTo>
                  <a:pt x="47651" y="91986"/>
                </a:lnTo>
                <a:lnTo>
                  <a:pt x="80436" y="91986"/>
                </a:lnTo>
                <a:lnTo>
                  <a:pt x="95438" y="51752"/>
                </a:lnTo>
                <a:lnTo>
                  <a:pt x="95079" y="44519"/>
                </a:lnTo>
                <a:lnTo>
                  <a:pt x="93991" y="37622"/>
                </a:lnTo>
                <a:lnTo>
                  <a:pt x="92173" y="31122"/>
                </a:lnTo>
                <a:lnTo>
                  <a:pt x="89625" y="25019"/>
                </a:lnTo>
                <a:lnTo>
                  <a:pt x="85739" y="17145"/>
                </a:lnTo>
                <a:lnTo>
                  <a:pt x="80427" y="11366"/>
                </a:lnTo>
                <a:close/>
              </a:path>
            </a:pathLst>
          </a:custGeom>
          <a:solidFill>
            <a:srgbClr val="000000"/>
          </a:solidFill>
        </p:spPr>
        <p:txBody>
          <a:bodyPr wrap="square" lIns="0" tIns="0" rIns="0" bIns="0" rtlCol="0"/>
          <a:lstStyle/>
          <a:p>
            <a:endParaRPr/>
          </a:p>
        </p:txBody>
      </p:sp>
      <p:sp>
        <p:nvSpPr>
          <p:cNvPr id="6" name="object 6"/>
          <p:cNvSpPr/>
          <p:nvPr/>
        </p:nvSpPr>
        <p:spPr>
          <a:xfrm>
            <a:off x="1043680" y="1738655"/>
            <a:ext cx="82384" cy="53257"/>
          </a:xfrm>
          <a:custGeom>
            <a:avLst/>
            <a:gdLst/>
            <a:ahLst/>
            <a:cxnLst/>
            <a:rect l="l" t="t" r="r" b="b"/>
            <a:pathLst>
              <a:path w="59054" h="74294">
                <a:moveTo>
                  <a:pt x="11036" y="1625"/>
                </a:moveTo>
                <a:lnTo>
                  <a:pt x="0" y="1625"/>
                </a:lnTo>
                <a:lnTo>
                  <a:pt x="0" y="73939"/>
                </a:lnTo>
                <a:lnTo>
                  <a:pt x="12255" y="73939"/>
                </a:lnTo>
                <a:lnTo>
                  <a:pt x="12320" y="24968"/>
                </a:lnTo>
                <a:lnTo>
                  <a:pt x="14147" y="18910"/>
                </a:lnTo>
                <a:lnTo>
                  <a:pt x="21729" y="12280"/>
                </a:lnTo>
                <a:lnTo>
                  <a:pt x="22727" y="11912"/>
                </a:lnTo>
                <a:lnTo>
                  <a:pt x="11036" y="11912"/>
                </a:lnTo>
                <a:lnTo>
                  <a:pt x="11036" y="1625"/>
                </a:lnTo>
                <a:close/>
              </a:path>
              <a:path w="59054" h="74294">
                <a:moveTo>
                  <a:pt x="55775" y="10617"/>
                </a:moveTo>
                <a:lnTo>
                  <a:pt x="34721" y="10617"/>
                </a:lnTo>
                <a:lnTo>
                  <a:pt x="37566" y="11353"/>
                </a:lnTo>
                <a:lnTo>
                  <a:pt x="42430" y="14300"/>
                </a:lnTo>
                <a:lnTo>
                  <a:pt x="44119" y="16281"/>
                </a:lnTo>
                <a:lnTo>
                  <a:pt x="46037" y="21234"/>
                </a:lnTo>
                <a:lnTo>
                  <a:pt x="46507" y="24968"/>
                </a:lnTo>
                <a:lnTo>
                  <a:pt x="46507" y="73939"/>
                </a:lnTo>
                <a:lnTo>
                  <a:pt x="58762" y="73939"/>
                </a:lnTo>
                <a:lnTo>
                  <a:pt x="58762" y="23799"/>
                </a:lnTo>
                <a:lnTo>
                  <a:pt x="58534" y="19837"/>
                </a:lnTo>
                <a:lnTo>
                  <a:pt x="57353" y="14071"/>
                </a:lnTo>
                <a:lnTo>
                  <a:pt x="56083" y="11049"/>
                </a:lnTo>
                <a:lnTo>
                  <a:pt x="55775" y="10617"/>
                </a:lnTo>
                <a:close/>
              </a:path>
              <a:path w="59054" h="74294">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7" name="object 7"/>
          <p:cNvSpPr/>
          <p:nvPr/>
        </p:nvSpPr>
        <p:spPr>
          <a:xfrm>
            <a:off x="889042" y="1720102"/>
            <a:ext cx="9142306" cy="48969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682091" y="1718828"/>
            <a:ext cx="136420" cy="78747"/>
          </a:xfrm>
          <a:custGeom>
            <a:avLst/>
            <a:gdLst/>
            <a:ahLst/>
            <a:cxnLst/>
            <a:rect l="l" t="t" r="r" b="b"/>
            <a:pathLst>
              <a:path w="97789" h="109855">
                <a:moveTo>
                  <a:pt x="90150" y="97091"/>
                </a:moveTo>
                <a:lnTo>
                  <a:pt x="72047" y="97091"/>
                </a:lnTo>
                <a:lnTo>
                  <a:pt x="79159" y="102679"/>
                </a:lnTo>
                <a:lnTo>
                  <a:pt x="86321" y="106768"/>
                </a:lnTo>
                <a:lnTo>
                  <a:pt x="93484" y="109359"/>
                </a:lnTo>
                <a:lnTo>
                  <a:pt x="97370" y="100164"/>
                </a:lnTo>
                <a:lnTo>
                  <a:pt x="92202" y="98209"/>
                </a:lnTo>
                <a:lnTo>
                  <a:pt x="90150" y="97091"/>
                </a:lnTo>
                <a:close/>
              </a:path>
              <a:path w="97789" h="109855">
                <a:moveTo>
                  <a:pt x="47802" y="0"/>
                </a:moveTo>
                <a:lnTo>
                  <a:pt x="9982" y="16713"/>
                </a:lnTo>
                <a:lnTo>
                  <a:pt x="0" y="51688"/>
                </a:lnTo>
                <a:lnTo>
                  <a:pt x="371" y="58921"/>
                </a:lnTo>
                <a:lnTo>
                  <a:pt x="22948" y="96761"/>
                </a:lnTo>
                <a:lnTo>
                  <a:pt x="47523" y="103289"/>
                </a:lnTo>
                <a:lnTo>
                  <a:pt x="56464" y="103289"/>
                </a:lnTo>
                <a:lnTo>
                  <a:pt x="64643" y="101231"/>
                </a:lnTo>
                <a:lnTo>
                  <a:pt x="72047" y="97091"/>
                </a:lnTo>
                <a:lnTo>
                  <a:pt x="90150" y="97091"/>
                </a:lnTo>
                <a:lnTo>
                  <a:pt x="86537" y="95122"/>
                </a:lnTo>
                <a:lnTo>
                  <a:pt x="82002" y="91998"/>
                </a:lnTo>
                <a:lnTo>
                  <a:pt x="47879" y="91998"/>
                </a:lnTo>
                <a:lnTo>
                  <a:pt x="16024" y="68892"/>
                </a:lnTo>
                <a:lnTo>
                  <a:pt x="13619" y="51612"/>
                </a:lnTo>
                <a:lnTo>
                  <a:pt x="14223" y="42265"/>
                </a:lnTo>
                <a:lnTo>
                  <a:pt x="40798" y="12010"/>
                </a:lnTo>
                <a:lnTo>
                  <a:pt x="47879" y="11379"/>
                </a:lnTo>
                <a:lnTo>
                  <a:pt x="80510" y="11379"/>
                </a:lnTo>
                <a:lnTo>
                  <a:pt x="80124" y="10960"/>
                </a:lnTo>
                <a:lnTo>
                  <a:pt x="72720" y="6565"/>
                </a:lnTo>
                <a:lnTo>
                  <a:pt x="67003" y="3696"/>
                </a:lnTo>
                <a:lnTo>
                  <a:pt x="60942" y="1644"/>
                </a:lnTo>
                <a:lnTo>
                  <a:pt x="54541" y="411"/>
                </a:lnTo>
                <a:lnTo>
                  <a:pt x="47802" y="0"/>
                </a:lnTo>
                <a:close/>
              </a:path>
              <a:path w="97789" h="109855">
                <a:moveTo>
                  <a:pt x="51346" y="74015"/>
                </a:moveTo>
                <a:lnTo>
                  <a:pt x="48145" y="83616"/>
                </a:lnTo>
                <a:lnTo>
                  <a:pt x="52717" y="84747"/>
                </a:lnTo>
                <a:lnTo>
                  <a:pt x="57086" y="86664"/>
                </a:lnTo>
                <a:lnTo>
                  <a:pt x="61214" y="89344"/>
                </a:lnTo>
                <a:lnTo>
                  <a:pt x="57035" y="91109"/>
                </a:lnTo>
                <a:lnTo>
                  <a:pt x="52590" y="91998"/>
                </a:lnTo>
                <a:lnTo>
                  <a:pt x="82002" y="91998"/>
                </a:lnTo>
                <a:lnTo>
                  <a:pt x="80416" y="90906"/>
                </a:lnTo>
                <a:lnTo>
                  <a:pt x="85458" y="86042"/>
                </a:lnTo>
                <a:lnTo>
                  <a:pt x="87107" y="83540"/>
                </a:lnTo>
                <a:lnTo>
                  <a:pt x="70192" y="83540"/>
                </a:lnTo>
                <a:lnTo>
                  <a:pt x="65252" y="79324"/>
                </a:lnTo>
                <a:lnTo>
                  <a:pt x="58966" y="76149"/>
                </a:lnTo>
                <a:lnTo>
                  <a:pt x="51346" y="74015"/>
                </a:lnTo>
                <a:close/>
              </a:path>
              <a:path w="97789" h="109855">
                <a:moveTo>
                  <a:pt x="80510" y="11379"/>
                </a:moveTo>
                <a:lnTo>
                  <a:pt x="54444" y="11379"/>
                </a:lnTo>
                <a:lnTo>
                  <a:pt x="60388" y="13042"/>
                </a:lnTo>
                <a:lnTo>
                  <a:pt x="70967" y="19723"/>
                </a:lnTo>
                <a:lnTo>
                  <a:pt x="74968" y="24396"/>
                </a:lnTo>
                <a:lnTo>
                  <a:pt x="80467" y="36474"/>
                </a:lnTo>
                <a:lnTo>
                  <a:pt x="81838" y="43535"/>
                </a:lnTo>
                <a:lnTo>
                  <a:pt x="81833" y="51688"/>
                </a:lnTo>
                <a:lnTo>
                  <a:pt x="81112" y="61602"/>
                </a:lnTo>
                <a:lnTo>
                  <a:pt x="78930" y="70253"/>
                </a:lnTo>
                <a:lnTo>
                  <a:pt x="75291" y="77566"/>
                </a:lnTo>
                <a:lnTo>
                  <a:pt x="70192" y="83540"/>
                </a:lnTo>
                <a:lnTo>
                  <a:pt x="87107" y="83540"/>
                </a:lnTo>
                <a:lnTo>
                  <a:pt x="89217" y="80340"/>
                </a:lnTo>
                <a:lnTo>
                  <a:pt x="94208" y="67221"/>
                </a:lnTo>
                <a:lnTo>
                  <a:pt x="95465" y="59829"/>
                </a:lnTo>
                <a:lnTo>
                  <a:pt x="95465" y="51612"/>
                </a:lnTo>
                <a:lnTo>
                  <a:pt x="85746" y="17063"/>
                </a:lnTo>
                <a:lnTo>
                  <a:pt x="80510" y="11379"/>
                </a:lnTo>
                <a:close/>
              </a:path>
            </a:pathLst>
          </a:custGeom>
          <a:solidFill>
            <a:srgbClr val="000000"/>
          </a:solidFill>
        </p:spPr>
        <p:txBody>
          <a:bodyPr wrap="square" lIns="0" tIns="0" rIns="0" bIns="0" rtlCol="0"/>
          <a:lstStyle/>
          <a:p>
            <a:endParaRPr/>
          </a:p>
        </p:txBody>
      </p:sp>
      <p:sp>
        <p:nvSpPr>
          <p:cNvPr id="9" name="object 9"/>
          <p:cNvSpPr/>
          <p:nvPr/>
        </p:nvSpPr>
        <p:spPr>
          <a:xfrm>
            <a:off x="6840533" y="1720102"/>
            <a:ext cx="123133" cy="71919"/>
          </a:xfrm>
          <a:custGeom>
            <a:avLst/>
            <a:gdLst/>
            <a:ahLst/>
            <a:cxnLst/>
            <a:rect l="l" t="t" r="r" b="b"/>
            <a:pathLst>
              <a:path w="88264" h="100330">
                <a:moveTo>
                  <a:pt x="53162" y="0"/>
                </a:moveTo>
                <a:lnTo>
                  <a:pt x="0" y="0"/>
                </a:lnTo>
                <a:lnTo>
                  <a:pt x="0" y="99822"/>
                </a:lnTo>
                <a:lnTo>
                  <a:pt x="13208" y="99822"/>
                </a:lnTo>
                <a:lnTo>
                  <a:pt x="13208" y="55499"/>
                </a:lnTo>
                <a:lnTo>
                  <a:pt x="53959" y="55499"/>
                </a:lnTo>
                <a:lnTo>
                  <a:pt x="51676" y="54406"/>
                </a:lnTo>
                <a:lnTo>
                  <a:pt x="61252" y="53086"/>
                </a:lnTo>
                <a:lnTo>
                  <a:pt x="68338" y="49999"/>
                </a:lnTo>
                <a:lnTo>
                  <a:pt x="73955" y="44056"/>
                </a:lnTo>
                <a:lnTo>
                  <a:pt x="13208" y="44056"/>
                </a:lnTo>
                <a:lnTo>
                  <a:pt x="13208" y="11036"/>
                </a:lnTo>
                <a:lnTo>
                  <a:pt x="74932" y="11036"/>
                </a:lnTo>
                <a:lnTo>
                  <a:pt x="72872" y="7658"/>
                </a:lnTo>
                <a:lnTo>
                  <a:pt x="69176" y="4483"/>
                </a:lnTo>
                <a:lnTo>
                  <a:pt x="59918" y="901"/>
                </a:lnTo>
                <a:lnTo>
                  <a:pt x="53162" y="0"/>
                </a:lnTo>
                <a:close/>
              </a:path>
              <a:path w="88264" h="100330">
                <a:moveTo>
                  <a:pt x="53959" y="55499"/>
                </a:moveTo>
                <a:lnTo>
                  <a:pt x="31940" y="55499"/>
                </a:lnTo>
                <a:lnTo>
                  <a:pt x="34378" y="55664"/>
                </a:lnTo>
                <a:lnTo>
                  <a:pt x="35877" y="55968"/>
                </a:lnTo>
                <a:lnTo>
                  <a:pt x="71348" y="99822"/>
                </a:lnTo>
                <a:lnTo>
                  <a:pt x="87972" y="99822"/>
                </a:lnTo>
                <a:lnTo>
                  <a:pt x="67157" y="67348"/>
                </a:lnTo>
                <a:lnTo>
                  <a:pt x="55181" y="56083"/>
                </a:lnTo>
                <a:lnTo>
                  <a:pt x="53959" y="55499"/>
                </a:lnTo>
                <a:close/>
              </a:path>
              <a:path w="88264" h="100330">
                <a:moveTo>
                  <a:pt x="74932" y="11036"/>
                </a:moveTo>
                <a:lnTo>
                  <a:pt x="52197" y="11036"/>
                </a:lnTo>
                <a:lnTo>
                  <a:pt x="57607" y="12560"/>
                </a:lnTo>
                <a:lnTo>
                  <a:pt x="61048" y="15595"/>
                </a:lnTo>
                <a:lnTo>
                  <a:pt x="64465" y="18643"/>
                </a:lnTo>
                <a:lnTo>
                  <a:pt x="66179" y="22517"/>
                </a:lnTo>
                <a:lnTo>
                  <a:pt x="66179" y="30467"/>
                </a:lnTo>
                <a:lnTo>
                  <a:pt x="47637" y="44056"/>
                </a:lnTo>
                <a:lnTo>
                  <a:pt x="73955" y="44056"/>
                </a:lnTo>
                <a:lnTo>
                  <a:pt x="77508" y="40297"/>
                </a:lnTo>
                <a:lnTo>
                  <a:pt x="79794" y="34315"/>
                </a:lnTo>
                <a:lnTo>
                  <a:pt x="79794" y="21755"/>
                </a:lnTo>
                <a:lnTo>
                  <a:pt x="78409" y="16738"/>
                </a:lnTo>
                <a:lnTo>
                  <a:pt x="74932" y="11036"/>
                </a:lnTo>
                <a:close/>
              </a:path>
            </a:pathLst>
          </a:custGeom>
          <a:solidFill>
            <a:srgbClr val="000000"/>
          </a:solidFill>
        </p:spPr>
        <p:txBody>
          <a:bodyPr wrap="square" lIns="0" tIns="0" rIns="0" bIns="0" rtlCol="0"/>
          <a:lstStyle/>
          <a:p>
            <a:endParaRPr/>
          </a:p>
        </p:txBody>
      </p:sp>
      <p:sp>
        <p:nvSpPr>
          <p:cNvPr id="10" name="object 10"/>
          <p:cNvSpPr/>
          <p:nvPr/>
        </p:nvSpPr>
        <p:spPr>
          <a:xfrm>
            <a:off x="7082581" y="1719810"/>
            <a:ext cx="51379" cy="71919"/>
          </a:xfrm>
          <a:custGeom>
            <a:avLst/>
            <a:gdLst/>
            <a:ahLst/>
            <a:cxnLst/>
            <a:rect l="l" t="t" r="r" b="b"/>
            <a:pathLst>
              <a:path w="36829" h="100330">
                <a:moveTo>
                  <a:pt x="36779" y="22136"/>
                </a:moveTo>
                <a:lnTo>
                  <a:pt x="24523" y="22136"/>
                </a:lnTo>
                <a:lnTo>
                  <a:pt x="24523" y="100228"/>
                </a:lnTo>
                <a:lnTo>
                  <a:pt x="36779" y="100228"/>
                </a:lnTo>
                <a:lnTo>
                  <a:pt x="36779" y="22136"/>
                </a:lnTo>
                <a:close/>
              </a:path>
              <a:path w="36829" h="100330">
                <a:moveTo>
                  <a:pt x="36779" y="0"/>
                </a:moveTo>
                <a:lnTo>
                  <a:pt x="28879" y="0"/>
                </a:lnTo>
                <a:lnTo>
                  <a:pt x="26746" y="4318"/>
                </a:lnTo>
                <a:lnTo>
                  <a:pt x="23114" y="8763"/>
                </a:lnTo>
                <a:lnTo>
                  <a:pt x="12852" y="17932"/>
                </a:lnTo>
                <a:lnTo>
                  <a:pt x="6870" y="21831"/>
                </a:lnTo>
                <a:lnTo>
                  <a:pt x="0" y="25057"/>
                </a:lnTo>
                <a:lnTo>
                  <a:pt x="0" y="36906"/>
                </a:lnTo>
                <a:lnTo>
                  <a:pt x="24523" y="22136"/>
                </a:lnTo>
                <a:lnTo>
                  <a:pt x="36779" y="22136"/>
                </a:lnTo>
                <a:lnTo>
                  <a:pt x="36779" y="0"/>
                </a:lnTo>
                <a:close/>
              </a:path>
            </a:pathLst>
          </a:custGeom>
          <a:solidFill>
            <a:srgbClr val="000000"/>
          </a:solidFill>
        </p:spPr>
        <p:txBody>
          <a:bodyPr wrap="square" lIns="0" tIns="0" rIns="0" bIns="0" rtlCol="0"/>
          <a:lstStyle/>
          <a:p>
            <a:endParaRPr/>
          </a:p>
        </p:txBody>
      </p:sp>
      <p:sp>
        <p:nvSpPr>
          <p:cNvPr id="11" name="object 11"/>
          <p:cNvSpPr/>
          <p:nvPr/>
        </p:nvSpPr>
        <p:spPr>
          <a:xfrm>
            <a:off x="7177686" y="1719802"/>
            <a:ext cx="91242" cy="73285"/>
          </a:xfrm>
          <a:custGeom>
            <a:avLst/>
            <a:gdLst/>
            <a:ahLst/>
            <a:cxnLst/>
            <a:rect l="l" t="t" r="r" b="b"/>
            <a:pathLst>
              <a:path w="65404" h="102235">
                <a:moveTo>
                  <a:pt x="37896" y="0"/>
                </a:moveTo>
                <a:lnTo>
                  <a:pt x="25272" y="0"/>
                </a:lnTo>
                <a:lnTo>
                  <a:pt x="19240" y="1955"/>
                </a:lnTo>
                <a:lnTo>
                  <a:pt x="226" y="42585"/>
                </a:lnTo>
                <a:lnTo>
                  <a:pt x="0" y="51003"/>
                </a:lnTo>
                <a:lnTo>
                  <a:pt x="616" y="64090"/>
                </a:lnTo>
                <a:lnTo>
                  <a:pt x="22910" y="101930"/>
                </a:lnTo>
                <a:lnTo>
                  <a:pt x="39839" y="101930"/>
                </a:lnTo>
                <a:lnTo>
                  <a:pt x="45897" y="99974"/>
                </a:lnTo>
                <a:lnTo>
                  <a:pt x="55473" y="92125"/>
                </a:lnTo>
                <a:lnTo>
                  <a:pt x="55645" y="91859"/>
                </a:lnTo>
                <a:lnTo>
                  <a:pt x="26911" y="91859"/>
                </a:lnTo>
                <a:lnTo>
                  <a:pt x="22165" y="89128"/>
                </a:lnTo>
                <a:lnTo>
                  <a:pt x="12585" y="51003"/>
                </a:lnTo>
                <a:lnTo>
                  <a:pt x="12981" y="39680"/>
                </a:lnTo>
                <a:lnTo>
                  <a:pt x="26771" y="10147"/>
                </a:lnTo>
                <a:lnTo>
                  <a:pt x="55077" y="10147"/>
                </a:lnTo>
                <a:lnTo>
                  <a:pt x="54013" y="8508"/>
                </a:lnTo>
                <a:lnTo>
                  <a:pt x="50672" y="5397"/>
                </a:lnTo>
                <a:lnTo>
                  <a:pt x="42595" y="1079"/>
                </a:lnTo>
                <a:lnTo>
                  <a:pt x="37896" y="0"/>
                </a:lnTo>
                <a:close/>
              </a:path>
              <a:path w="65404" h="102235">
                <a:moveTo>
                  <a:pt x="55077" y="10147"/>
                </a:moveTo>
                <a:lnTo>
                  <a:pt x="38125" y="10147"/>
                </a:lnTo>
                <a:lnTo>
                  <a:pt x="42900" y="12852"/>
                </a:lnTo>
                <a:lnTo>
                  <a:pt x="46735" y="18249"/>
                </a:lnTo>
                <a:lnTo>
                  <a:pt x="49252" y="23340"/>
                </a:lnTo>
                <a:lnTo>
                  <a:pt x="51050" y="30497"/>
                </a:lnTo>
                <a:lnTo>
                  <a:pt x="52125" y="39680"/>
                </a:lnTo>
                <a:lnTo>
                  <a:pt x="52489" y="51003"/>
                </a:lnTo>
                <a:lnTo>
                  <a:pt x="52126" y="62269"/>
                </a:lnTo>
                <a:lnTo>
                  <a:pt x="38176" y="91859"/>
                </a:lnTo>
                <a:lnTo>
                  <a:pt x="55645" y="91859"/>
                </a:lnTo>
                <a:lnTo>
                  <a:pt x="65087" y="51003"/>
                </a:lnTo>
                <a:lnTo>
                  <a:pt x="65087" y="41109"/>
                </a:lnTo>
                <a:lnTo>
                  <a:pt x="64338" y="33248"/>
                </a:lnTo>
                <a:lnTo>
                  <a:pt x="61340" y="21577"/>
                </a:lnTo>
                <a:lnTo>
                  <a:pt x="59283" y="16624"/>
                </a:lnTo>
                <a:lnTo>
                  <a:pt x="55077" y="10147"/>
                </a:lnTo>
                <a:close/>
              </a:path>
            </a:pathLst>
          </a:custGeom>
          <a:solidFill>
            <a:srgbClr val="000000"/>
          </a:solidFill>
        </p:spPr>
        <p:txBody>
          <a:bodyPr wrap="square" lIns="0" tIns="0" rIns="0" bIns="0" rtlCol="0"/>
          <a:lstStyle/>
          <a:p>
            <a:endParaRPr/>
          </a:p>
        </p:txBody>
      </p:sp>
      <p:sp>
        <p:nvSpPr>
          <p:cNvPr id="12" name="object 12"/>
          <p:cNvSpPr/>
          <p:nvPr/>
        </p:nvSpPr>
        <p:spPr>
          <a:xfrm>
            <a:off x="7295450" y="1786654"/>
            <a:ext cx="19489" cy="0"/>
          </a:xfrm>
          <a:custGeom>
            <a:avLst/>
            <a:gdLst/>
            <a:ahLst/>
            <a:cxnLst/>
            <a:rect l="l" t="t" r="r" b="b"/>
            <a:pathLst>
              <a:path w="13970">
                <a:moveTo>
                  <a:pt x="0" y="0"/>
                </a:moveTo>
                <a:lnTo>
                  <a:pt x="13970" y="0"/>
                </a:lnTo>
              </a:path>
            </a:pathLst>
          </a:custGeom>
          <a:ln w="13957">
            <a:solidFill>
              <a:srgbClr val="000000"/>
            </a:solidFill>
          </a:ln>
        </p:spPr>
        <p:txBody>
          <a:bodyPr wrap="square" lIns="0" tIns="0" rIns="0" bIns="0" rtlCol="0"/>
          <a:lstStyle/>
          <a:p>
            <a:endParaRPr/>
          </a:p>
        </p:txBody>
      </p:sp>
      <p:sp>
        <p:nvSpPr>
          <p:cNvPr id="13" name="object 13"/>
          <p:cNvSpPr/>
          <p:nvPr/>
        </p:nvSpPr>
        <p:spPr>
          <a:xfrm>
            <a:off x="7337794" y="1719810"/>
            <a:ext cx="93014" cy="71919"/>
          </a:xfrm>
          <a:custGeom>
            <a:avLst/>
            <a:gdLst/>
            <a:ahLst/>
            <a:cxnLst/>
            <a:rect l="l" t="t" r="r" b="b"/>
            <a:pathLst>
              <a:path w="66675" h="100330">
                <a:moveTo>
                  <a:pt x="59836" y="10134"/>
                </a:moveTo>
                <a:lnTo>
                  <a:pt x="40119" y="10134"/>
                </a:lnTo>
                <a:lnTo>
                  <a:pt x="44653" y="11811"/>
                </a:lnTo>
                <a:lnTo>
                  <a:pt x="51600" y="18491"/>
                </a:lnTo>
                <a:lnTo>
                  <a:pt x="53339" y="22580"/>
                </a:lnTo>
                <a:lnTo>
                  <a:pt x="53339" y="32067"/>
                </a:lnTo>
                <a:lnTo>
                  <a:pt x="25615" y="63322"/>
                </a:lnTo>
                <a:lnTo>
                  <a:pt x="18630" y="69037"/>
                </a:lnTo>
                <a:lnTo>
                  <a:pt x="13284" y="74079"/>
                </a:lnTo>
                <a:lnTo>
                  <a:pt x="5892" y="82791"/>
                </a:lnTo>
                <a:lnTo>
                  <a:pt x="3200" y="87223"/>
                </a:lnTo>
                <a:lnTo>
                  <a:pt x="1523" y="91719"/>
                </a:lnTo>
                <a:lnTo>
                  <a:pt x="469" y="94437"/>
                </a:lnTo>
                <a:lnTo>
                  <a:pt x="0" y="97269"/>
                </a:lnTo>
                <a:lnTo>
                  <a:pt x="88" y="100228"/>
                </a:lnTo>
                <a:lnTo>
                  <a:pt x="66065" y="100228"/>
                </a:lnTo>
                <a:lnTo>
                  <a:pt x="66065" y="88442"/>
                </a:lnTo>
                <a:lnTo>
                  <a:pt x="17119" y="88442"/>
                </a:lnTo>
                <a:lnTo>
                  <a:pt x="18478" y="86220"/>
                </a:lnTo>
                <a:lnTo>
                  <a:pt x="20205" y="84010"/>
                </a:lnTo>
                <a:lnTo>
                  <a:pt x="24371" y="79603"/>
                </a:lnTo>
                <a:lnTo>
                  <a:pt x="29095" y="75425"/>
                </a:lnTo>
                <a:lnTo>
                  <a:pt x="36448" y="69240"/>
                </a:lnTo>
                <a:lnTo>
                  <a:pt x="42580" y="63956"/>
                </a:lnTo>
                <a:lnTo>
                  <a:pt x="65852" y="32067"/>
                </a:lnTo>
                <a:lnTo>
                  <a:pt x="65925" y="19862"/>
                </a:lnTo>
                <a:lnTo>
                  <a:pt x="63144" y="13284"/>
                </a:lnTo>
                <a:lnTo>
                  <a:pt x="59836" y="10134"/>
                </a:lnTo>
                <a:close/>
              </a:path>
              <a:path w="66675" h="100330">
                <a:moveTo>
                  <a:pt x="44386" y="0"/>
                </a:moveTo>
                <a:lnTo>
                  <a:pt x="25323" y="0"/>
                </a:lnTo>
                <a:lnTo>
                  <a:pt x="17767" y="2463"/>
                </a:lnTo>
                <a:lnTo>
                  <a:pt x="6515" y="12306"/>
                </a:lnTo>
                <a:lnTo>
                  <a:pt x="3276" y="19469"/>
                </a:lnTo>
                <a:lnTo>
                  <a:pt x="2400" y="28867"/>
                </a:lnTo>
                <a:lnTo>
                  <a:pt x="14998" y="30162"/>
                </a:lnTo>
                <a:lnTo>
                  <a:pt x="15036" y="23888"/>
                </a:lnTo>
                <a:lnTo>
                  <a:pt x="16840" y="18999"/>
                </a:lnTo>
                <a:lnTo>
                  <a:pt x="23926" y="11912"/>
                </a:lnTo>
                <a:lnTo>
                  <a:pt x="28638" y="10134"/>
                </a:lnTo>
                <a:lnTo>
                  <a:pt x="59836" y="10134"/>
                </a:lnTo>
                <a:lnTo>
                  <a:pt x="51981" y="2654"/>
                </a:lnTo>
                <a:lnTo>
                  <a:pt x="44386" y="0"/>
                </a:lnTo>
                <a:close/>
              </a:path>
            </a:pathLst>
          </a:custGeom>
          <a:solidFill>
            <a:srgbClr val="000000"/>
          </a:solidFill>
        </p:spPr>
        <p:txBody>
          <a:bodyPr wrap="square" lIns="0" tIns="0" rIns="0" bIns="0" rtlCol="0"/>
          <a:lstStyle/>
          <a:p>
            <a:endParaRPr/>
          </a:p>
        </p:txBody>
      </p:sp>
      <p:sp>
        <p:nvSpPr>
          <p:cNvPr id="14" name="object 14"/>
          <p:cNvSpPr/>
          <p:nvPr/>
        </p:nvSpPr>
        <p:spPr>
          <a:xfrm>
            <a:off x="7537675" y="1718882"/>
            <a:ext cx="59352" cy="72830"/>
          </a:xfrm>
          <a:custGeom>
            <a:avLst/>
            <a:gdLst/>
            <a:ahLst/>
            <a:cxnLst/>
            <a:rect l="l" t="t" r="r" b="b"/>
            <a:pathLst>
              <a:path w="42545" h="101600">
                <a:moveTo>
                  <a:pt x="23025" y="38747"/>
                </a:moveTo>
                <a:lnTo>
                  <a:pt x="10833" y="38747"/>
                </a:lnTo>
                <a:lnTo>
                  <a:pt x="10833" y="101523"/>
                </a:lnTo>
                <a:lnTo>
                  <a:pt x="23025" y="101523"/>
                </a:lnTo>
                <a:lnTo>
                  <a:pt x="23025" y="38747"/>
                </a:lnTo>
                <a:close/>
              </a:path>
              <a:path w="42545" h="101600">
                <a:moveTo>
                  <a:pt x="37109" y="29210"/>
                </a:moveTo>
                <a:lnTo>
                  <a:pt x="0" y="29210"/>
                </a:lnTo>
                <a:lnTo>
                  <a:pt x="0" y="38747"/>
                </a:lnTo>
                <a:lnTo>
                  <a:pt x="37109" y="38747"/>
                </a:lnTo>
                <a:lnTo>
                  <a:pt x="37109" y="29210"/>
                </a:lnTo>
                <a:close/>
              </a:path>
              <a:path w="42545" h="101600">
                <a:moveTo>
                  <a:pt x="34302" y="0"/>
                </a:moveTo>
                <a:lnTo>
                  <a:pt x="25488" y="0"/>
                </a:lnTo>
                <a:lnTo>
                  <a:pt x="21336" y="990"/>
                </a:lnTo>
                <a:lnTo>
                  <a:pt x="15379" y="4940"/>
                </a:lnTo>
                <a:lnTo>
                  <a:pt x="13309" y="7518"/>
                </a:lnTo>
                <a:lnTo>
                  <a:pt x="11264" y="13055"/>
                </a:lnTo>
                <a:lnTo>
                  <a:pt x="10833" y="16662"/>
                </a:lnTo>
                <a:lnTo>
                  <a:pt x="10833" y="29210"/>
                </a:lnTo>
                <a:lnTo>
                  <a:pt x="23025" y="29210"/>
                </a:lnTo>
                <a:lnTo>
                  <a:pt x="23025" y="18173"/>
                </a:lnTo>
                <a:lnTo>
                  <a:pt x="23799" y="15214"/>
                </a:lnTo>
                <a:lnTo>
                  <a:pt x="26885" y="12039"/>
                </a:lnTo>
                <a:lnTo>
                  <a:pt x="29514" y="11239"/>
                </a:lnTo>
                <a:lnTo>
                  <a:pt x="40566" y="11239"/>
                </a:lnTo>
                <a:lnTo>
                  <a:pt x="42303" y="1231"/>
                </a:lnTo>
                <a:lnTo>
                  <a:pt x="38112" y="419"/>
                </a:lnTo>
                <a:lnTo>
                  <a:pt x="34302" y="0"/>
                </a:lnTo>
                <a:close/>
              </a:path>
              <a:path w="42545" h="101600">
                <a:moveTo>
                  <a:pt x="40566" y="11239"/>
                </a:moveTo>
                <a:lnTo>
                  <a:pt x="35496" y="11239"/>
                </a:lnTo>
                <a:lnTo>
                  <a:pt x="37909" y="11468"/>
                </a:lnTo>
                <a:lnTo>
                  <a:pt x="40449" y="11912"/>
                </a:lnTo>
                <a:lnTo>
                  <a:pt x="40566" y="11239"/>
                </a:lnTo>
                <a:close/>
              </a:path>
            </a:pathLst>
          </a:custGeom>
          <a:solidFill>
            <a:srgbClr val="000000"/>
          </a:solidFill>
        </p:spPr>
        <p:txBody>
          <a:bodyPr wrap="square" lIns="0" tIns="0" rIns="0" bIns="0" rtlCol="0"/>
          <a:lstStyle/>
          <a:p>
            <a:endParaRPr/>
          </a:p>
        </p:txBody>
      </p:sp>
      <p:sp>
        <p:nvSpPr>
          <p:cNvPr id="15" name="object 15"/>
          <p:cNvSpPr/>
          <p:nvPr/>
        </p:nvSpPr>
        <p:spPr>
          <a:xfrm>
            <a:off x="7596585" y="1738646"/>
            <a:ext cx="94785" cy="54622"/>
          </a:xfrm>
          <a:custGeom>
            <a:avLst/>
            <a:gdLst/>
            <a:ahLst/>
            <a:cxnLst/>
            <a:rect l="l" t="t" r="r" b="b"/>
            <a:pathLst>
              <a:path w="67945" h="76200">
                <a:moveTo>
                  <a:pt x="33909" y="0"/>
                </a:moveTo>
                <a:lnTo>
                  <a:pt x="24968" y="0"/>
                </a:lnTo>
                <a:lnTo>
                  <a:pt x="17386" y="2679"/>
                </a:lnTo>
                <a:lnTo>
                  <a:pt x="0" y="37795"/>
                </a:lnTo>
                <a:lnTo>
                  <a:pt x="585" y="46414"/>
                </a:lnTo>
                <a:lnTo>
                  <a:pt x="26679" y="74980"/>
                </a:lnTo>
                <a:lnTo>
                  <a:pt x="33909" y="75590"/>
                </a:lnTo>
                <a:lnTo>
                  <a:pt x="40220" y="75590"/>
                </a:lnTo>
                <a:lnTo>
                  <a:pt x="46037" y="74104"/>
                </a:lnTo>
                <a:lnTo>
                  <a:pt x="56718" y="68211"/>
                </a:lnTo>
                <a:lnTo>
                  <a:pt x="59357" y="65506"/>
                </a:lnTo>
                <a:lnTo>
                  <a:pt x="27774" y="65506"/>
                </a:lnTo>
                <a:lnTo>
                  <a:pt x="22694" y="63195"/>
                </a:lnTo>
                <a:lnTo>
                  <a:pt x="14617" y="53987"/>
                </a:lnTo>
                <a:lnTo>
                  <a:pt x="12598" y="47053"/>
                </a:lnTo>
                <a:lnTo>
                  <a:pt x="12638" y="28400"/>
                </a:lnTo>
                <a:lnTo>
                  <a:pt x="14617" y="21615"/>
                </a:lnTo>
                <a:lnTo>
                  <a:pt x="18669" y="17030"/>
                </a:lnTo>
                <a:lnTo>
                  <a:pt x="22694" y="12433"/>
                </a:lnTo>
                <a:lnTo>
                  <a:pt x="27774" y="10147"/>
                </a:lnTo>
                <a:lnTo>
                  <a:pt x="58587" y="10147"/>
                </a:lnTo>
                <a:lnTo>
                  <a:pt x="58293" y="9766"/>
                </a:lnTo>
                <a:lnTo>
                  <a:pt x="53218" y="5497"/>
                </a:lnTo>
                <a:lnTo>
                  <a:pt x="47463" y="2444"/>
                </a:lnTo>
                <a:lnTo>
                  <a:pt x="41026" y="611"/>
                </a:lnTo>
                <a:lnTo>
                  <a:pt x="33909" y="0"/>
                </a:lnTo>
                <a:close/>
              </a:path>
              <a:path w="67945" h="76200">
                <a:moveTo>
                  <a:pt x="58587" y="10147"/>
                </a:moveTo>
                <a:lnTo>
                  <a:pt x="39941" y="10147"/>
                </a:lnTo>
                <a:lnTo>
                  <a:pt x="44996" y="12445"/>
                </a:lnTo>
                <a:lnTo>
                  <a:pt x="53111" y="21666"/>
                </a:lnTo>
                <a:lnTo>
                  <a:pt x="55141" y="28400"/>
                </a:lnTo>
                <a:lnTo>
                  <a:pt x="55104" y="47053"/>
                </a:lnTo>
                <a:lnTo>
                  <a:pt x="53124" y="53936"/>
                </a:lnTo>
                <a:lnTo>
                  <a:pt x="45059" y="63195"/>
                </a:lnTo>
                <a:lnTo>
                  <a:pt x="39992" y="65506"/>
                </a:lnTo>
                <a:lnTo>
                  <a:pt x="59357" y="65506"/>
                </a:lnTo>
                <a:lnTo>
                  <a:pt x="60769" y="64058"/>
                </a:lnTo>
                <a:lnTo>
                  <a:pt x="66344"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16" name="object 16"/>
          <p:cNvSpPr/>
          <p:nvPr/>
        </p:nvSpPr>
        <p:spPr>
          <a:xfrm>
            <a:off x="7710946" y="1738655"/>
            <a:ext cx="54922" cy="53257"/>
          </a:xfrm>
          <a:custGeom>
            <a:avLst/>
            <a:gdLst/>
            <a:ahLst/>
            <a:cxnLst/>
            <a:rect l="l" t="t" r="r" b="b"/>
            <a:pathLst>
              <a:path w="39370" h="74294">
                <a:moveTo>
                  <a:pt x="11036" y="1625"/>
                </a:moveTo>
                <a:lnTo>
                  <a:pt x="0" y="1625"/>
                </a:lnTo>
                <a:lnTo>
                  <a:pt x="0" y="73939"/>
                </a:lnTo>
                <a:lnTo>
                  <a:pt x="12255" y="73939"/>
                </a:lnTo>
                <a:lnTo>
                  <a:pt x="12255" y="30911"/>
                </a:lnTo>
                <a:lnTo>
                  <a:pt x="12941" y="26136"/>
                </a:lnTo>
                <a:lnTo>
                  <a:pt x="15201" y="18923"/>
                </a:lnTo>
                <a:lnTo>
                  <a:pt x="16725" y="16687"/>
                </a:lnTo>
                <a:lnTo>
                  <a:pt x="20993" y="13462"/>
                </a:lnTo>
                <a:lnTo>
                  <a:pt x="23406" y="12661"/>
                </a:lnTo>
                <a:lnTo>
                  <a:pt x="36062" y="12661"/>
                </a:lnTo>
                <a:lnTo>
                  <a:pt x="11036" y="12585"/>
                </a:lnTo>
                <a:lnTo>
                  <a:pt x="11036" y="1625"/>
                </a:lnTo>
                <a:close/>
              </a:path>
              <a:path w="39370" h="74294">
                <a:moveTo>
                  <a:pt x="36062" y="12661"/>
                </a:moveTo>
                <a:lnTo>
                  <a:pt x="29070" y="12661"/>
                </a:lnTo>
                <a:lnTo>
                  <a:pt x="32067" y="13550"/>
                </a:lnTo>
                <a:lnTo>
                  <a:pt x="35077" y="15316"/>
                </a:lnTo>
                <a:lnTo>
                  <a:pt x="36062" y="12661"/>
                </a:lnTo>
                <a:close/>
              </a:path>
              <a:path w="39370" h="74294">
                <a:moveTo>
                  <a:pt x="30822" y="0"/>
                </a:moveTo>
                <a:lnTo>
                  <a:pt x="23837" y="0"/>
                </a:lnTo>
                <a:lnTo>
                  <a:pt x="21209" y="812"/>
                </a:lnTo>
                <a:lnTo>
                  <a:pt x="16446" y="4089"/>
                </a:lnTo>
                <a:lnTo>
                  <a:pt x="13843" y="7467"/>
                </a:lnTo>
                <a:lnTo>
                  <a:pt x="11036" y="12585"/>
                </a:lnTo>
                <a:lnTo>
                  <a:pt x="36090" y="12585"/>
                </a:lnTo>
                <a:lnTo>
                  <a:pt x="39293" y="3949"/>
                </a:lnTo>
                <a:lnTo>
                  <a:pt x="35026" y="1308"/>
                </a:lnTo>
                <a:lnTo>
                  <a:pt x="30822" y="0"/>
                </a:lnTo>
                <a:close/>
              </a:path>
            </a:pathLst>
          </a:custGeom>
          <a:solidFill>
            <a:srgbClr val="000000"/>
          </a:solidFill>
        </p:spPr>
        <p:txBody>
          <a:bodyPr wrap="square" lIns="0" tIns="0" rIns="0" bIns="0" rtlCol="0"/>
          <a:lstStyle/>
          <a:p>
            <a:endParaRPr/>
          </a:p>
        </p:txBody>
      </p:sp>
      <p:sp>
        <p:nvSpPr>
          <p:cNvPr id="17" name="object 17"/>
          <p:cNvSpPr/>
          <p:nvPr/>
        </p:nvSpPr>
        <p:spPr>
          <a:xfrm>
            <a:off x="7865811" y="1738646"/>
            <a:ext cx="93014" cy="54622"/>
          </a:xfrm>
          <a:custGeom>
            <a:avLst/>
            <a:gdLst/>
            <a:ahLst/>
            <a:cxnLst/>
            <a:rect l="l" t="t" r="r" b="b"/>
            <a:pathLst>
              <a:path w="66675" h="76200">
                <a:moveTo>
                  <a:pt x="60237" y="10147"/>
                </a:moveTo>
                <a:lnTo>
                  <a:pt x="39128" y="10147"/>
                </a:lnTo>
                <a:lnTo>
                  <a:pt x="43776" y="11531"/>
                </a:lnTo>
                <a:lnTo>
                  <a:pt x="49237" y="16344"/>
                </a:lnTo>
                <a:lnTo>
                  <a:pt x="50393" y="19862"/>
                </a:lnTo>
                <a:lnTo>
                  <a:pt x="50317" y="28054"/>
                </a:lnTo>
                <a:lnTo>
                  <a:pt x="45643" y="29692"/>
                </a:lnTo>
                <a:lnTo>
                  <a:pt x="38366" y="31089"/>
                </a:lnTo>
                <a:lnTo>
                  <a:pt x="23596" y="32867"/>
                </a:lnTo>
                <a:lnTo>
                  <a:pt x="19977" y="33477"/>
                </a:lnTo>
                <a:lnTo>
                  <a:pt x="0" y="51346"/>
                </a:lnTo>
                <a:lnTo>
                  <a:pt x="0" y="60921"/>
                </a:lnTo>
                <a:lnTo>
                  <a:pt x="2133" y="65874"/>
                </a:lnTo>
                <a:lnTo>
                  <a:pt x="10667" y="73634"/>
                </a:lnTo>
                <a:lnTo>
                  <a:pt x="16776" y="75577"/>
                </a:lnTo>
                <a:lnTo>
                  <a:pt x="29527" y="75577"/>
                </a:lnTo>
                <a:lnTo>
                  <a:pt x="34035" y="74777"/>
                </a:lnTo>
                <a:lnTo>
                  <a:pt x="42430" y="71602"/>
                </a:lnTo>
                <a:lnTo>
                  <a:pt x="46812" y="68884"/>
                </a:lnTo>
                <a:lnTo>
                  <a:pt x="50227" y="65976"/>
                </a:lnTo>
                <a:lnTo>
                  <a:pt x="22885" y="65976"/>
                </a:lnTo>
                <a:lnTo>
                  <a:pt x="19265" y="64897"/>
                </a:lnTo>
                <a:lnTo>
                  <a:pt x="14312" y="60528"/>
                </a:lnTo>
                <a:lnTo>
                  <a:pt x="13149" y="57988"/>
                </a:lnTo>
                <a:lnTo>
                  <a:pt x="13068" y="52412"/>
                </a:lnTo>
                <a:lnTo>
                  <a:pt x="13639" y="50469"/>
                </a:lnTo>
                <a:lnTo>
                  <a:pt x="39204" y="41008"/>
                </a:lnTo>
                <a:lnTo>
                  <a:pt x="45872" y="39471"/>
                </a:lnTo>
                <a:lnTo>
                  <a:pt x="50317" y="37655"/>
                </a:lnTo>
                <a:lnTo>
                  <a:pt x="62725" y="37655"/>
                </a:lnTo>
                <a:lnTo>
                  <a:pt x="62611" y="19862"/>
                </a:lnTo>
                <a:lnTo>
                  <a:pt x="62509" y="18084"/>
                </a:lnTo>
                <a:lnTo>
                  <a:pt x="62102" y="16002"/>
                </a:lnTo>
                <a:lnTo>
                  <a:pt x="61379" y="12636"/>
                </a:lnTo>
                <a:lnTo>
                  <a:pt x="60237" y="10147"/>
                </a:lnTo>
                <a:close/>
              </a:path>
              <a:path w="66675" h="76200">
                <a:moveTo>
                  <a:pt x="63458" y="65024"/>
                </a:moveTo>
                <a:lnTo>
                  <a:pt x="51346" y="65024"/>
                </a:lnTo>
                <a:lnTo>
                  <a:pt x="51701" y="68427"/>
                </a:lnTo>
                <a:lnTo>
                  <a:pt x="52527" y="71399"/>
                </a:lnTo>
                <a:lnTo>
                  <a:pt x="53784" y="73939"/>
                </a:lnTo>
                <a:lnTo>
                  <a:pt x="66586" y="73939"/>
                </a:lnTo>
                <a:lnTo>
                  <a:pt x="65049" y="71183"/>
                </a:lnTo>
                <a:lnTo>
                  <a:pt x="64020" y="68287"/>
                </a:lnTo>
                <a:lnTo>
                  <a:pt x="63458" y="65024"/>
                </a:lnTo>
                <a:close/>
              </a:path>
              <a:path w="66675" h="76200">
                <a:moveTo>
                  <a:pt x="62725" y="37655"/>
                </a:moveTo>
                <a:lnTo>
                  <a:pt x="50317" y="37655"/>
                </a:lnTo>
                <a:lnTo>
                  <a:pt x="50227" y="48107"/>
                </a:lnTo>
                <a:lnTo>
                  <a:pt x="49656" y="51638"/>
                </a:lnTo>
                <a:lnTo>
                  <a:pt x="32372" y="65976"/>
                </a:lnTo>
                <a:lnTo>
                  <a:pt x="50227" y="65976"/>
                </a:lnTo>
                <a:lnTo>
                  <a:pt x="51346" y="65024"/>
                </a:lnTo>
                <a:lnTo>
                  <a:pt x="63458" y="65024"/>
                </a:lnTo>
                <a:lnTo>
                  <a:pt x="62979" y="62242"/>
                </a:lnTo>
                <a:lnTo>
                  <a:pt x="62822" y="57810"/>
                </a:lnTo>
                <a:lnTo>
                  <a:pt x="62725" y="37655"/>
                </a:lnTo>
                <a:close/>
              </a:path>
              <a:path w="66675" h="76200">
                <a:moveTo>
                  <a:pt x="40906" y="0"/>
                </a:moveTo>
                <a:lnTo>
                  <a:pt x="28511" y="0"/>
                </a:lnTo>
                <a:lnTo>
                  <a:pt x="23050" y="850"/>
                </a:lnTo>
                <a:lnTo>
                  <a:pt x="2108" y="22263"/>
                </a:lnTo>
                <a:lnTo>
                  <a:pt x="14096" y="23901"/>
                </a:lnTo>
                <a:lnTo>
                  <a:pt x="15417" y="18770"/>
                </a:lnTo>
                <a:lnTo>
                  <a:pt x="17449" y="15189"/>
                </a:lnTo>
                <a:lnTo>
                  <a:pt x="22936" y="11163"/>
                </a:lnTo>
                <a:lnTo>
                  <a:pt x="27203" y="10147"/>
                </a:lnTo>
                <a:lnTo>
                  <a:pt x="60237" y="10147"/>
                </a:lnTo>
                <a:lnTo>
                  <a:pt x="60109" y="9867"/>
                </a:lnTo>
                <a:lnTo>
                  <a:pt x="56464" y="5461"/>
                </a:lnTo>
                <a:lnTo>
                  <a:pt x="53632" y="3632"/>
                </a:lnTo>
                <a:lnTo>
                  <a:pt x="45910" y="723"/>
                </a:lnTo>
                <a:lnTo>
                  <a:pt x="40906" y="0"/>
                </a:lnTo>
                <a:close/>
              </a:path>
            </a:pathLst>
          </a:custGeom>
          <a:solidFill>
            <a:srgbClr val="000000"/>
          </a:solidFill>
        </p:spPr>
        <p:txBody>
          <a:bodyPr wrap="square" lIns="0" tIns="0" rIns="0" bIns="0" rtlCol="0"/>
          <a:lstStyle/>
          <a:p>
            <a:endParaRPr/>
          </a:p>
        </p:txBody>
      </p:sp>
      <p:sp>
        <p:nvSpPr>
          <p:cNvPr id="18" name="object 18"/>
          <p:cNvSpPr/>
          <p:nvPr/>
        </p:nvSpPr>
        <p:spPr>
          <a:xfrm>
            <a:off x="7369896" y="1720102"/>
            <a:ext cx="1164779" cy="204916"/>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8574540" y="1738646"/>
            <a:ext cx="94785" cy="54622"/>
          </a:xfrm>
          <a:custGeom>
            <a:avLst/>
            <a:gdLst/>
            <a:ahLst/>
            <a:cxnLst/>
            <a:rect l="l" t="t" r="r" b="b"/>
            <a:pathLst>
              <a:path w="67945" h="76200">
                <a:moveTo>
                  <a:pt x="33909" y="0"/>
                </a:moveTo>
                <a:lnTo>
                  <a:pt x="24968" y="0"/>
                </a:lnTo>
                <a:lnTo>
                  <a:pt x="17386" y="2679"/>
                </a:lnTo>
                <a:lnTo>
                  <a:pt x="0" y="37795"/>
                </a:lnTo>
                <a:lnTo>
                  <a:pt x="585" y="46414"/>
                </a:lnTo>
                <a:lnTo>
                  <a:pt x="26679" y="74980"/>
                </a:lnTo>
                <a:lnTo>
                  <a:pt x="33909" y="75590"/>
                </a:lnTo>
                <a:lnTo>
                  <a:pt x="40220" y="75590"/>
                </a:lnTo>
                <a:lnTo>
                  <a:pt x="46037" y="74104"/>
                </a:lnTo>
                <a:lnTo>
                  <a:pt x="56718" y="68211"/>
                </a:lnTo>
                <a:lnTo>
                  <a:pt x="59357" y="65506"/>
                </a:lnTo>
                <a:lnTo>
                  <a:pt x="27774" y="65506"/>
                </a:lnTo>
                <a:lnTo>
                  <a:pt x="22694" y="63195"/>
                </a:lnTo>
                <a:lnTo>
                  <a:pt x="14617" y="53987"/>
                </a:lnTo>
                <a:lnTo>
                  <a:pt x="12598" y="47053"/>
                </a:lnTo>
                <a:lnTo>
                  <a:pt x="12638" y="28400"/>
                </a:lnTo>
                <a:lnTo>
                  <a:pt x="14617" y="21615"/>
                </a:lnTo>
                <a:lnTo>
                  <a:pt x="18669" y="17030"/>
                </a:lnTo>
                <a:lnTo>
                  <a:pt x="22694" y="12433"/>
                </a:lnTo>
                <a:lnTo>
                  <a:pt x="27774" y="10147"/>
                </a:lnTo>
                <a:lnTo>
                  <a:pt x="58587" y="10147"/>
                </a:lnTo>
                <a:lnTo>
                  <a:pt x="58293" y="9766"/>
                </a:lnTo>
                <a:lnTo>
                  <a:pt x="53218" y="5497"/>
                </a:lnTo>
                <a:lnTo>
                  <a:pt x="47463" y="2444"/>
                </a:lnTo>
                <a:lnTo>
                  <a:pt x="41026" y="611"/>
                </a:lnTo>
                <a:lnTo>
                  <a:pt x="33909" y="0"/>
                </a:lnTo>
                <a:close/>
              </a:path>
              <a:path w="67945" h="76200">
                <a:moveTo>
                  <a:pt x="58587" y="10147"/>
                </a:moveTo>
                <a:lnTo>
                  <a:pt x="39941" y="10147"/>
                </a:lnTo>
                <a:lnTo>
                  <a:pt x="44996" y="12445"/>
                </a:lnTo>
                <a:lnTo>
                  <a:pt x="53111" y="21666"/>
                </a:lnTo>
                <a:lnTo>
                  <a:pt x="55141" y="28400"/>
                </a:lnTo>
                <a:lnTo>
                  <a:pt x="55104" y="47053"/>
                </a:lnTo>
                <a:lnTo>
                  <a:pt x="53124" y="53936"/>
                </a:lnTo>
                <a:lnTo>
                  <a:pt x="45059" y="63195"/>
                </a:lnTo>
                <a:lnTo>
                  <a:pt x="39992" y="65506"/>
                </a:lnTo>
                <a:lnTo>
                  <a:pt x="59357" y="65506"/>
                </a:lnTo>
                <a:lnTo>
                  <a:pt x="60769" y="64058"/>
                </a:lnTo>
                <a:lnTo>
                  <a:pt x="66344"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20" name="object 20"/>
          <p:cNvSpPr/>
          <p:nvPr/>
        </p:nvSpPr>
        <p:spPr>
          <a:xfrm>
            <a:off x="8678060" y="1718882"/>
            <a:ext cx="59352" cy="72830"/>
          </a:xfrm>
          <a:custGeom>
            <a:avLst/>
            <a:gdLst/>
            <a:ahLst/>
            <a:cxnLst/>
            <a:rect l="l" t="t" r="r" b="b"/>
            <a:pathLst>
              <a:path w="42545" h="101600">
                <a:moveTo>
                  <a:pt x="23025" y="38747"/>
                </a:moveTo>
                <a:lnTo>
                  <a:pt x="10833" y="38747"/>
                </a:lnTo>
                <a:lnTo>
                  <a:pt x="10833" y="101523"/>
                </a:lnTo>
                <a:lnTo>
                  <a:pt x="23025" y="101523"/>
                </a:lnTo>
                <a:lnTo>
                  <a:pt x="23025" y="38747"/>
                </a:lnTo>
                <a:close/>
              </a:path>
              <a:path w="42545" h="101600">
                <a:moveTo>
                  <a:pt x="37109" y="29210"/>
                </a:moveTo>
                <a:lnTo>
                  <a:pt x="0" y="29210"/>
                </a:lnTo>
                <a:lnTo>
                  <a:pt x="0" y="38747"/>
                </a:lnTo>
                <a:lnTo>
                  <a:pt x="37109" y="38747"/>
                </a:lnTo>
                <a:lnTo>
                  <a:pt x="37109" y="29210"/>
                </a:lnTo>
                <a:close/>
              </a:path>
              <a:path w="42545" h="101600">
                <a:moveTo>
                  <a:pt x="34302" y="0"/>
                </a:moveTo>
                <a:lnTo>
                  <a:pt x="25488" y="0"/>
                </a:lnTo>
                <a:lnTo>
                  <a:pt x="21336" y="990"/>
                </a:lnTo>
                <a:lnTo>
                  <a:pt x="15379" y="4940"/>
                </a:lnTo>
                <a:lnTo>
                  <a:pt x="13309" y="7518"/>
                </a:lnTo>
                <a:lnTo>
                  <a:pt x="11264" y="13055"/>
                </a:lnTo>
                <a:lnTo>
                  <a:pt x="10833" y="16662"/>
                </a:lnTo>
                <a:lnTo>
                  <a:pt x="10833" y="29210"/>
                </a:lnTo>
                <a:lnTo>
                  <a:pt x="23025" y="29210"/>
                </a:lnTo>
                <a:lnTo>
                  <a:pt x="23025" y="18173"/>
                </a:lnTo>
                <a:lnTo>
                  <a:pt x="23799" y="15214"/>
                </a:lnTo>
                <a:lnTo>
                  <a:pt x="26885" y="12039"/>
                </a:lnTo>
                <a:lnTo>
                  <a:pt x="29514" y="11239"/>
                </a:lnTo>
                <a:lnTo>
                  <a:pt x="40566" y="11239"/>
                </a:lnTo>
                <a:lnTo>
                  <a:pt x="42303" y="1231"/>
                </a:lnTo>
                <a:lnTo>
                  <a:pt x="38112" y="419"/>
                </a:lnTo>
                <a:lnTo>
                  <a:pt x="34302" y="0"/>
                </a:lnTo>
                <a:close/>
              </a:path>
              <a:path w="42545" h="101600">
                <a:moveTo>
                  <a:pt x="40566" y="11239"/>
                </a:moveTo>
                <a:lnTo>
                  <a:pt x="35496" y="11239"/>
                </a:lnTo>
                <a:lnTo>
                  <a:pt x="37909" y="11468"/>
                </a:lnTo>
                <a:lnTo>
                  <a:pt x="40449" y="11912"/>
                </a:lnTo>
                <a:lnTo>
                  <a:pt x="40566" y="11239"/>
                </a:lnTo>
                <a:close/>
              </a:path>
            </a:pathLst>
          </a:custGeom>
          <a:solidFill>
            <a:srgbClr val="000000"/>
          </a:solidFill>
        </p:spPr>
        <p:txBody>
          <a:bodyPr wrap="square" lIns="0" tIns="0" rIns="0" bIns="0" rtlCol="0"/>
          <a:lstStyle/>
          <a:p>
            <a:endParaRPr/>
          </a:p>
        </p:txBody>
      </p:sp>
      <p:sp>
        <p:nvSpPr>
          <p:cNvPr id="21" name="object 21"/>
          <p:cNvSpPr/>
          <p:nvPr/>
        </p:nvSpPr>
        <p:spPr>
          <a:xfrm>
            <a:off x="8830779" y="1719810"/>
            <a:ext cx="93014" cy="71919"/>
          </a:xfrm>
          <a:custGeom>
            <a:avLst/>
            <a:gdLst/>
            <a:ahLst/>
            <a:cxnLst/>
            <a:rect l="l" t="t" r="r" b="b"/>
            <a:pathLst>
              <a:path w="66675" h="100330">
                <a:moveTo>
                  <a:pt x="59836" y="10134"/>
                </a:moveTo>
                <a:lnTo>
                  <a:pt x="40119" y="10134"/>
                </a:lnTo>
                <a:lnTo>
                  <a:pt x="44653" y="11811"/>
                </a:lnTo>
                <a:lnTo>
                  <a:pt x="51600" y="18491"/>
                </a:lnTo>
                <a:lnTo>
                  <a:pt x="53339" y="22580"/>
                </a:lnTo>
                <a:lnTo>
                  <a:pt x="53339" y="32067"/>
                </a:lnTo>
                <a:lnTo>
                  <a:pt x="25615" y="63322"/>
                </a:lnTo>
                <a:lnTo>
                  <a:pt x="18630" y="69037"/>
                </a:lnTo>
                <a:lnTo>
                  <a:pt x="13284" y="74079"/>
                </a:lnTo>
                <a:lnTo>
                  <a:pt x="5892" y="82791"/>
                </a:lnTo>
                <a:lnTo>
                  <a:pt x="3200" y="87223"/>
                </a:lnTo>
                <a:lnTo>
                  <a:pt x="1523" y="91719"/>
                </a:lnTo>
                <a:lnTo>
                  <a:pt x="469" y="94437"/>
                </a:lnTo>
                <a:lnTo>
                  <a:pt x="0" y="97269"/>
                </a:lnTo>
                <a:lnTo>
                  <a:pt x="88" y="100228"/>
                </a:lnTo>
                <a:lnTo>
                  <a:pt x="66065" y="100228"/>
                </a:lnTo>
                <a:lnTo>
                  <a:pt x="66065" y="88442"/>
                </a:lnTo>
                <a:lnTo>
                  <a:pt x="17119" y="88442"/>
                </a:lnTo>
                <a:lnTo>
                  <a:pt x="18478" y="86220"/>
                </a:lnTo>
                <a:lnTo>
                  <a:pt x="20205" y="84010"/>
                </a:lnTo>
                <a:lnTo>
                  <a:pt x="24371" y="79603"/>
                </a:lnTo>
                <a:lnTo>
                  <a:pt x="29095" y="75425"/>
                </a:lnTo>
                <a:lnTo>
                  <a:pt x="36448" y="69240"/>
                </a:lnTo>
                <a:lnTo>
                  <a:pt x="42580" y="63956"/>
                </a:lnTo>
                <a:lnTo>
                  <a:pt x="65852" y="32067"/>
                </a:lnTo>
                <a:lnTo>
                  <a:pt x="65925" y="19862"/>
                </a:lnTo>
                <a:lnTo>
                  <a:pt x="63144" y="13284"/>
                </a:lnTo>
                <a:lnTo>
                  <a:pt x="59836" y="10134"/>
                </a:lnTo>
                <a:close/>
              </a:path>
              <a:path w="66675" h="100330">
                <a:moveTo>
                  <a:pt x="44386" y="0"/>
                </a:moveTo>
                <a:lnTo>
                  <a:pt x="25323" y="0"/>
                </a:lnTo>
                <a:lnTo>
                  <a:pt x="17767" y="2463"/>
                </a:lnTo>
                <a:lnTo>
                  <a:pt x="6515" y="12306"/>
                </a:lnTo>
                <a:lnTo>
                  <a:pt x="3276" y="19469"/>
                </a:lnTo>
                <a:lnTo>
                  <a:pt x="2400" y="28867"/>
                </a:lnTo>
                <a:lnTo>
                  <a:pt x="14998" y="30162"/>
                </a:lnTo>
                <a:lnTo>
                  <a:pt x="15036" y="23888"/>
                </a:lnTo>
                <a:lnTo>
                  <a:pt x="16840" y="18999"/>
                </a:lnTo>
                <a:lnTo>
                  <a:pt x="23926" y="11912"/>
                </a:lnTo>
                <a:lnTo>
                  <a:pt x="28638" y="10134"/>
                </a:lnTo>
                <a:lnTo>
                  <a:pt x="59836" y="10134"/>
                </a:lnTo>
                <a:lnTo>
                  <a:pt x="51981" y="2654"/>
                </a:lnTo>
                <a:lnTo>
                  <a:pt x="44386" y="0"/>
                </a:lnTo>
                <a:close/>
              </a:path>
            </a:pathLst>
          </a:custGeom>
          <a:solidFill>
            <a:srgbClr val="000000"/>
          </a:solidFill>
        </p:spPr>
        <p:txBody>
          <a:bodyPr wrap="square" lIns="0" tIns="0" rIns="0" bIns="0" rtlCol="0"/>
          <a:lstStyle/>
          <a:p>
            <a:endParaRPr/>
          </a:p>
        </p:txBody>
      </p:sp>
      <p:sp>
        <p:nvSpPr>
          <p:cNvPr id="22" name="object 22"/>
          <p:cNvSpPr/>
          <p:nvPr/>
        </p:nvSpPr>
        <p:spPr>
          <a:xfrm>
            <a:off x="8941280" y="1719802"/>
            <a:ext cx="91242" cy="73285"/>
          </a:xfrm>
          <a:custGeom>
            <a:avLst/>
            <a:gdLst/>
            <a:ahLst/>
            <a:cxnLst/>
            <a:rect l="l" t="t" r="r" b="b"/>
            <a:pathLst>
              <a:path w="65404" h="102235">
                <a:moveTo>
                  <a:pt x="37896" y="0"/>
                </a:moveTo>
                <a:lnTo>
                  <a:pt x="25272" y="0"/>
                </a:lnTo>
                <a:lnTo>
                  <a:pt x="19240" y="1955"/>
                </a:lnTo>
                <a:lnTo>
                  <a:pt x="226" y="42585"/>
                </a:lnTo>
                <a:lnTo>
                  <a:pt x="0" y="51003"/>
                </a:lnTo>
                <a:lnTo>
                  <a:pt x="616" y="64090"/>
                </a:lnTo>
                <a:lnTo>
                  <a:pt x="22910" y="101930"/>
                </a:lnTo>
                <a:lnTo>
                  <a:pt x="39839" y="101930"/>
                </a:lnTo>
                <a:lnTo>
                  <a:pt x="45897" y="99974"/>
                </a:lnTo>
                <a:lnTo>
                  <a:pt x="55473" y="92125"/>
                </a:lnTo>
                <a:lnTo>
                  <a:pt x="55645" y="91859"/>
                </a:lnTo>
                <a:lnTo>
                  <a:pt x="26911" y="91859"/>
                </a:lnTo>
                <a:lnTo>
                  <a:pt x="22165" y="89128"/>
                </a:lnTo>
                <a:lnTo>
                  <a:pt x="12585" y="51003"/>
                </a:lnTo>
                <a:lnTo>
                  <a:pt x="12981" y="39680"/>
                </a:lnTo>
                <a:lnTo>
                  <a:pt x="26771" y="10147"/>
                </a:lnTo>
                <a:lnTo>
                  <a:pt x="55077" y="10147"/>
                </a:lnTo>
                <a:lnTo>
                  <a:pt x="54013" y="8508"/>
                </a:lnTo>
                <a:lnTo>
                  <a:pt x="50672" y="5397"/>
                </a:lnTo>
                <a:lnTo>
                  <a:pt x="42595" y="1079"/>
                </a:lnTo>
                <a:lnTo>
                  <a:pt x="37896" y="0"/>
                </a:lnTo>
                <a:close/>
              </a:path>
              <a:path w="65404" h="102235">
                <a:moveTo>
                  <a:pt x="55077" y="10147"/>
                </a:moveTo>
                <a:lnTo>
                  <a:pt x="38125" y="10147"/>
                </a:lnTo>
                <a:lnTo>
                  <a:pt x="42900" y="12852"/>
                </a:lnTo>
                <a:lnTo>
                  <a:pt x="46735" y="18249"/>
                </a:lnTo>
                <a:lnTo>
                  <a:pt x="49252" y="23340"/>
                </a:lnTo>
                <a:lnTo>
                  <a:pt x="51050" y="30497"/>
                </a:lnTo>
                <a:lnTo>
                  <a:pt x="52125" y="39680"/>
                </a:lnTo>
                <a:lnTo>
                  <a:pt x="52489" y="51003"/>
                </a:lnTo>
                <a:lnTo>
                  <a:pt x="52126" y="62269"/>
                </a:lnTo>
                <a:lnTo>
                  <a:pt x="38176" y="91859"/>
                </a:lnTo>
                <a:lnTo>
                  <a:pt x="55645" y="91859"/>
                </a:lnTo>
                <a:lnTo>
                  <a:pt x="65087" y="51003"/>
                </a:lnTo>
                <a:lnTo>
                  <a:pt x="65087" y="41109"/>
                </a:lnTo>
                <a:lnTo>
                  <a:pt x="64338" y="33248"/>
                </a:lnTo>
                <a:lnTo>
                  <a:pt x="61340" y="21577"/>
                </a:lnTo>
                <a:lnTo>
                  <a:pt x="59283" y="16624"/>
                </a:lnTo>
                <a:lnTo>
                  <a:pt x="55077" y="10147"/>
                </a:lnTo>
                <a:close/>
              </a:path>
            </a:pathLst>
          </a:custGeom>
          <a:solidFill>
            <a:srgbClr val="000000"/>
          </a:solidFill>
        </p:spPr>
        <p:txBody>
          <a:bodyPr wrap="square" lIns="0" tIns="0" rIns="0" bIns="0" rtlCol="0"/>
          <a:lstStyle/>
          <a:p>
            <a:endParaRPr/>
          </a:p>
        </p:txBody>
      </p:sp>
      <p:sp>
        <p:nvSpPr>
          <p:cNvPr id="23" name="object 23"/>
          <p:cNvSpPr/>
          <p:nvPr/>
        </p:nvSpPr>
        <p:spPr>
          <a:xfrm>
            <a:off x="9997349" y="1786654"/>
            <a:ext cx="19489" cy="0"/>
          </a:xfrm>
          <a:custGeom>
            <a:avLst/>
            <a:gdLst/>
            <a:ahLst/>
            <a:cxnLst/>
            <a:rect l="l" t="t" r="r" b="b"/>
            <a:pathLst>
              <a:path w="13970">
                <a:moveTo>
                  <a:pt x="0" y="0"/>
                </a:moveTo>
                <a:lnTo>
                  <a:pt x="13970" y="0"/>
                </a:lnTo>
              </a:path>
            </a:pathLst>
          </a:custGeom>
          <a:ln w="13957">
            <a:solidFill>
              <a:srgbClr val="000000"/>
            </a:solidFill>
          </a:ln>
        </p:spPr>
        <p:txBody>
          <a:bodyPr wrap="square" lIns="0" tIns="0" rIns="0" bIns="0" rtlCol="0"/>
          <a:lstStyle/>
          <a:p>
            <a:endParaRPr/>
          </a:p>
        </p:txBody>
      </p:sp>
      <p:sp>
        <p:nvSpPr>
          <p:cNvPr id="24" name="object 24"/>
          <p:cNvSpPr/>
          <p:nvPr/>
        </p:nvSpPr>
        <p:spPr>
          <a:xfrm>
            <a:off x="2273025" y="1872007"/>
            <a:ext cx="93014" cy="51891"/>
          </a:xfrm>
          <a:custGeom>
            <a:avLst/>
            <a:gdLst/>
            <a:ahLst/>
            <a:cxnLst/>
            <a:rect l="l" t="t" r="r" b="b"/>
            <a:pathLst>
              <a:path w="66675" h="72389">
                <a:moveTo>
                  <a:pt x="12941" y="0"/>
                </a:moveTo>
                <a:lnTo>
                  <a:pt x="0" y="0"/>
                </a:lnTo>
                <a:lnTo>
                  <a:pt x="27508" y="72313"/>
                </a:lnTo>
                <a:lnTo>
                  <a:pt x="38950" y="72313"/>
                </a:lnTo>
                <a:lnTo>
                  <a:pt x="44415" y="57873"/>
                </a:lnTo>
                <a:lnTo>
                  <a:pt x="33096" y="57873"/>
                </a:lnTo>
                <a:lnTo>
                  <a:pt x="31686" y="52844"/>
                </a:lnTo>
                <a:lnTo>
                  <a:pt x="30149" y="47980"/>
                </a:lnTo>
                <a:lnTo>
                  <a:pt x="12941" y="0"/>
                </a:lnTo>
                <a:close/>
              </a:path>
              <a:path w="66675" h="72389">
                <a:moveTo>
                  <a:pt x="66319" y="0"/>
                </a:moveTo>
                <a:lnTo>
                  <a:pt x="53720" y="0"/>
                </a:lnTo>
                <a:lnTo>
                  <a:pt x="35712" y="49479"/>
                </a:lnTo>
                <a:lnTo>
                  <a:pt x="34175" y="54063"/>
                </a:lnTo>
                <a:lnTo>
                  <a:pt x="33096" y="57873"/>
                </a:lnTo>
                <a:lnTo>
                  <a:pt x="44415" y="57873"/>
                </a:lnTo>
                <a:lnTo>
                  <a:pt x="66319" y="0"/>
                </a:lnTo>
                <a:close/>
              </a:path>
            </a:pathLst>
          </a:custGeom>
          <a:solidFill>
            <a:srgbClr val="000000"/>
          </a:solidFill>
        </p:spPr>
        <p:txBody>
          <a:bodyPr wrap="square" lIns="0" tIns="0" rIns="0" bIns="0" rtlCol="0"/>
          <a:lstStyle/>
          <a:p>
            <a:endParaRPr/>
          </a:p>
        </p:txBody>
      </p:sp>
      <p:sp>
        <p:nvSpPr>
          <p:cNvPr id="25" name="object 25"/>
          <p:cNvSpPr/>
          <p:nvPr/>
        </p:nvSpPr>
        <p:spPr>
          <a:xfrm>
            <a:off x="2375146" y="1870832"/>
            <a:ext cx="93014" cy="54622"/>
          </a:xfrm>
          <a:custGeom>
            <a:avLst/>
            <a:gdLst/>
            <a:ahLst/>
            <a:cxnLst/>
            <a:rect l="l" t="t" r="r" b="b"/>
            <a:pathLst>
              <a:path w="66675" h="76200">
                <a:moveTo>
                  <a:pt x="33769" y="0"/>
                </a:moveTo>
                <a:lnTo>
                  <a:pt x="2351" y="22201"/>
                </a:lnTo>
                <a:lnTo>
                  <a:pt x="0" y="38404"/>
                </a:lnTo>
                <a:lnTo>
                  <a:pt x="581" y="46732"/>
                </a:lnTo>
                <a:lnTo>
                  <a:pt x="26930" y="74967"/>
                </a:lnTo>
                <a:lnTo>
                  <a:pt x="34455" y="75577"/>
                </a:lnTo>
                <a:lnTo>
                  <a:pt x="42849" y="75577"/>
                </a:lnTo>
                <a:lnTo>
                  <a:pt x="49745" y="73532"/>
                </a:lnTo>
                <a:lnTo>
                  <a:pt x="60368" y="65506"/>
                </a:lnTo>
                <a:lnTo>
                  <a:pt x="28486" y="65506"/>
                </a:lnTo>
                <a:lnTo>
                  <a:pt x="23444" y="63398"/>
                </a:lnTo>
                <a:lnTo>
                  <a:pt x="15366" y="54952"/>
                </a:lnTo>
                <a:lnTo>
                  <a:pt x="13119" y="48869"/>
                </a:lnTo>
                <a:lnTo>
                  <a:pt x="12661" y="40919"/>
                </a:lnTo>
                <a:lnTo>
                  <a:pt x="66586" y="40919"/>
                </a:lnTo>
                <a:lnTo>
                  <a:pt x="66662" y="37655"/>
                </a:lnTo>
                <a:lnTo>
                  <a:pt x="66199" y="30848"/>
                </a:lnTo>
                <a:lnTo>
                  <a:pt x="13347" y="30848"/>
                </a:lnTo>
                <a:lnTo>
                  <a:pt x="13754" y="24536"/>
                </a:lnTo>
                <a:lnTo>
                  <a:pt x="15874" y="19494"/>
                </a:lnTo>
                <a:lnTo>
                  <a:pt x="23545" y="11963"/>
                </a:lnTo>
                <a:lnTo>
                  <a:pt x="28282" y="10083"/>
                </a:lnTo>
                <a:lnTo>
                  <a:pt x="57617" y="10083"/>
                </a:lnTo>
                <a:lnTo>
                  <a:pt x="57467" y="9880"/>
                </a:lnTo>
                <a:lnTo>
                  <a:pt x="52537" y="5561"/>
                </a:lnTo>
                <a:lnTo>
                  <a:pt x="46947" y="2473"/>
                </a:lnTo>
                <a:lnTo>
                  <a:pt x="40692" y="618"/>
                </a:lnTo>
                <a:lnTo>
                  <a:pt x="33769" y="0"/>
                </a:lnTo>
                <a:close/>
              </a:path>
              <a:path w="66675" h="76200">
                <a:moveTo>
                  <a:pt x="53581" y="50660"/>
                </a:moveTo>
                <a:lnTo>
                  <a:pt x="51727"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0" y="30848"/>
                </a:lnTo>
                <a:lnTo>
                  <a:pt x="66199" y="30848"/>
                </a:lnTo>
                <a:lnTo>
                  <a:pt x="66088" y="29204"/>
                </a:lnTo>
                <a:lnTo>
                  <a:pt x="64365" y="21758"/>
                </a:lnTo>
                <a:lnTo>
                  <a:pt x="61492" y="15316"/>
                </a:lnTo>
                <a:lnTo>
                  <a:pt x="57617" y="10083"/>
                </a:lnTo>
                <a:close/>
              </a:path>
            </a:pathLst>
          </a:custGeom>
          <a:solidFill>
            <a:srgbClr val="000000"/>
          </a:solidFill>
        </p:spPr>
        <p:txBody>
          <a:bodyPr wrap="square" lIns="0" tIns="0" rIns="0" bIns="0" rtlCol="0"/>
          <a:lstStyle/>
          <a:p>
            <a:endParaRPr/>
          </a:p>
        </p:txBody>
      </p:sp>
      <p:sp>
        <p:nvSpPr>
          <p:cNvPr id="26" name="object 26"/>
          <p:cNvSpPr/>
          <p:nvPr/>
        </p:nvSpPr>
        <p:spPr>
          <a:xfrm>
            <a:off x="2489030" y="1870841"/>
            <a:ext cx="54922" cy="53257"/>
          </a:xfrm>
          <a:custGeom>
            <a:avLst/>
            <a:gdLst/>
            <a:ahLst/>
            <a:cxnLst/>
            <a:rect l="l" t="t" r="r" b="b"/>
            <a:pathLst>
              <a:path w="39369" h="74294">
                <a:moveTo>
                  <a:pt x="11036" y="1625"/>
                </a:moveTo>
                <a:lnTo>
                  <a:pt x="0" y="1625"/>
                </a:lnTo>
                <a:lnTo>
                  <a:pt x="0" y="73939"/>
                </a:lnTo>
                <a:lnTo>
                  <a:pt x="12255" y="73939"/>
                </a:lnTo>
                <a:lnTo>
                  <a:pt x="12255" y="30911"/>
                </a:lnTo>
                <a:lnTo>
                  <a:pt x="12941" y="26136"/>
                </a:lnTo>
                <a:lnTo>
                  <a:pt x="15201" y="18923"/>
                </a:lnTo>
                <a:lnTo>
                  <a:pt x="16725" y="16687"/>
                </a:lnTo>
                <a:lnTo>
                  <a:pt x="20993" y="13462"/>
                </a:lnTo>
                <a:lnTo>
                  <a:pt x="23406" y="12661"/>
                </a:lnTo>
                <a:lnTo>
                  <a:pt x="36052" y="12661"/>
                </a:lnTo>
                <a:lnTo>
                  <a:pt x="11036" y="12585"/>
                </a:lnTo>
                <a:lnTo>
                  <a:pt x="11036" y="1625"/>
                </a:lnTo>
                <a:close/>
              </a:path>
              <a:path w="39369" h="74294">
                <a:moveTo>
                  <a:pt x="36052" y="12661"/>
                </a:moveTo>
                <a:lnTo>
                  <a:pt x="29083" y="12661"/>
                </a:lnTo>
                <a:lnTo>
                  <a:pt x="32067" y="13550"/>
                </a:lnTo>
                <a:lnTo>
                  <a:pt x="35064" y="15316"/>
                </a:lnTo>
                <a:lnTo>
                  <a:pt x="36052" y="12661"/>
                </a:lnTo>
                <a:close/>
              </a:path>
              <a:path w="39369" h="74294">
                <a:moveTo>
                  <a:pt x="30822" y="0"/>
                </a:moveTo>
                <a:lnTo>
                  <a:pt x="23825" y="0"/>
                </a:lnTo>
                <a:lnTo>
                  <a:pt x="21209" y="812"/>
                </a:lnTo>
                <a:lnTo>
                  <a:pt x="16446" y="4089"/>
                </a:lnTo>
                <a:lnTo>
                  <a:pt x="13843" y="7467"/>
                </a:lnTo>
                <a:lnTo>
                  <a:pt x="11036" y="12585"/>
                </a:lnTo>
                <a:lnTo>
                  <a:pt x="36080" y="12585"/>
                </a:lnTo>
                <a:lnTo>
                  <a:pt x="39293" y="3949"/>
                </a:lnTo>
                <a:lnTo>
                  <a:pt x="35026" y="1308"/>
                </a:lnTo>
                <a:lnTo>
                  <a:pt x="30822" y="0"/>
                </a:lnTo>
                <a:close/>
              </a:path>
            </a:pathLst>
          </a:custGeom>
          <a:solidFill>
            <a:srgbClr val="000000"/>
          </a:solidFill>
        </p:spPr>
        <p:txBody>
          <a:bodyPr wrap="square" lIns="0" tIns="0" rIns="0" bIns="0" rtlCol="0"/>
          <a:lstStyle/>
          <a:p>
            <a:endParaRPr/>
          </a:p>
        </p:txBody>
      </p:sp>
      <p:sp>
        <p:nvSpPr>
          <p:cNvPr id="27" name="object 27"/>
          <p:cNvSpPr/>
          <p:nvPr/>
        </p:nvSpPr>
        <p:spPr>
          <a:xfrm>
            <a:off x="2544501" y="1872007"/>
            <a:ext cx="93014" cy="73285"/>
          </a:xfrm>
          <a:custGeom>
            <a:avLst/>
            <a:gdLst/>
            <a:ahLst/>
            <a:cxnLst/>
            <a:rect l="l" t="t" r="r" b="b"/>
            <a:pathLst>
              <a:path w="66675" h="102235">
                <a:moveTo>
                  <a:pt x="5041" y="88658"/>
                </a:moveTo>
                <a:lnTo>
                  <a:pt x="6400" y="100164"/>
                </a:lnTo>
                <a:lnTo>
                  <a:pt x="9309" y="101168"/>
                </a:lnTo>
                <a:lnTo>
                  <a:pt x="11937" y="101663"/>
                </a:lnTo>
                <a:lnTo>
                  <a:pt x="18211" y="101663"/>
                </a:lnTo>
                <a:lnTo>
                  <a:pt x="31975" y="89750"/>
                </a:lnTo>
                <a:lnTo>
                  <a:pt x="10058" y="89750"/>
                </a:lnTo>
                <a:lnTo>
                  <a:pt x="7721" y="89382"/>
                </a:lnTo>
                <a:lnTo>
                  <a:pt x="5041" y="88658"/>
                </a:lnTo>
                <a:close/>
              </a:path>
              <a:path w="66675" h="102235">
                <a:moveTo>
                  <a:pt x="13207" y="0"/>
                </a:moveTo>
                <a:lnTo>
                  <a:pt x="0" y="0"/>
                </a:lnTo>
                <a:lnTo>
                  <a:pt x="27444" y="72453"/>
                </a:lnTo>
                <a:lnTo>
                  <a:pt x="26581" y="74764"/>
                </a:lnTo>
                <a:lnTo>
                  <a:pt x="14782" y="89750"/>
                </a:lnTo>
                <a:lnTo>
                  <a:pt x="31975" y="89750"/>
                </a:lnTo>
                <a:lnTo>
                  <a:pt x="33502" y="86956"/>
                </a:lnTo>
                <a:lnTo>
                  <a:pt x="35788" y="81483"/>
                </a:lnTo>
                <a:lnTo>
                  <a:pt x="44336" y="58623"/>
                </a:lnTo>
                <a:lnTo>
                  <a:pt x="33502" y="58623"/>
                </a:lnTo>
                <a:lnTo>
                  <a:pt x="31965" y="52781"/>
                </a:lnTo>
                <a:lnTo>
                  <a:pt x="30213" y="47193"/>
                </a:lnTo>
                <a:lnTo>
                  <a:pt x="28257" y="41884"/>
                </a:lnTo>
                <a:lnTo>
                  <a:pt x="13207" y="0"/>
                </a:lnTo>
                <a:close/>
              </a:path>
              <a:path w="66675" h="102235">
                <a:moveTo>
                  <a:pt x="66255" y="0"/>
                </a:moveTo>
                <a:lnTo>
                  <a:pt x="54000" y="0"/>
                </a:lnTo>
                <a:lnTo>
                  <a:pt x="36588" y="47510"/>
                </a:lnTo>
                <a:lnTo>
                  <a:pt x="34912" y="52997"/>
                </a:lnTo>
                <a:lnTo>
                  <a:pt x="33502" y="58623"/>
                </a:lnTo>
                <a:lnTo>
                  <a:pt x="44336" y="58623"/>
                </a:lnTo>
                <a:lnTo>
                  <a:pt x="66255" y="0"/>
                </a:lnTo>
                <a:close/>
              </a:path>
            </a:pathLst>
          </a:custGeom>
          <a:solidFill>
            <a:srgbClr val="000000"/>
          </a:solidFill>
        </p:spPr>
        <p:txBody>
          <a:bodyPr wrap="square" lIns="0" tIns="0" rIns="0" bIns="0" rtlCol="0"/>
          <a:lstStyle/>
          <a:p>
            <a:endParaRPr/>
          </a:p>
        </p:txBody>
      </p:sp>
      <p:sp>
        <p:nvSpPr>
          <p:cNvPr id="28" name="object 28"/>
          <p:cNvSpPr/>
          <p:nvPr/>
        </p:nvSpPr>
        <p:spPr>
          <a:xfrm>
            <a:off x="2756343" y="1847896"/>
            <a:ext cx="851864" cy="80340"/>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3748393" y="1872007"/>
            <a:ext cx="0" cy="51891"/>
          </a:xfrm>
          <a:custGeom>
            <a:avLst/>
            <a:gdLst/>
            <a:ahLst/>
            <a:cxnLst/>
            <a:rect l="l" t="t" r="r" b="b"/>
            <a:pathLst>
              <a:path h="72389">
                <a:moveTo>
                  <a:pt x="0" y="0"/>
                </a:moveTo>
                <a:lnTo>
                  <a:pt x="0" y="72313"/>
                </a:lnTo>
              </a:path>
            </a:pathLst>
          </a:custGeom>
          <a:ln w="12255">
            <a:solidFill>
              <a:srgbClr val="000000"/>
            </a:solidFill>
          </a:ln>
        </p:spPr>
        <p:txBody>
          <a:bodyPr wrap="square" lIns="0" tIns="0" rIns="0" bIns="0" rtlCol="0"/>
          <a:lstStyle/>
          <a:p>
            <a:endParaRPr/>
          </a:p>
        </p:txBody>
      </p:sp>
      <p:sp>
        <p:nvSpPr>
          <p:cNvPr id="30" name="object 30"/>
          <p:cNvSpPr/>
          <p:nvPr/>
        </p:nvSpPr>
        <p:spPr>
          <a:xfrm>
            <a:off x="3739844" y="1857340"/>
            <a:ext cx="17717" cy="0"/>
          </a:xfrm>
          <a:custGeom>
            <a:avLst/>
            <a:gdLst/>
            <a:ahLst/>
            <a:cxnLst/>
            <a:rect l="l" t="t" r="r" b="b"/>
            <a:pathLst>
              <a:path w="12700">
                <a:moveTo>
                  <a:pt x="0" y="0"/>
                </a:moveTo>
                <a:lnTo>
                  <a:pt x="12255" y="0"/>
                </a:lnTo>
              </a:path>
            </a:pathLst>
          </a:custGeom>
          <a:ln w="14097">
            <a:solidFill>
              <a:srgbClr val="000000"/>
            </a:solidFill>
          </a:ln>
        </p:spPr>
        <p:txBody>
          <a:bodyPr wrap="square" lIns="0" tIns="0" rIns="0" bIns="0" rtlCol="0"/>
          <a:lstStyle/>
          <a:p>
            <a:endParaRPr/>
          </a:p>
        </p:txBody>
      </p:sp>
      <p:sp>
        <p:nvSpPr>
          <p:cNvPr id="31" name="object 31"/>
          <p:cNvSpPr/>
          <p:nvPr/>
        </p:nvSpPr>
        <p:spPr>
          <a:xfrm>
            <a:off x="3783180" y="1870841"/>
            <a:ext cx="82384" cy="53257"/>
          </a:xfrm>
          <a:custGeom>
            <a:avLst/>
            <a:gdLst/>
            <a:ahLst/>
            <a:cxnLst/>
            <a:rect l="l" t="t" r="r" b="b"/>
            <a:pathLst>
              <a:path w="59055" h="74294">
                <a:moveTo>
                  <a:pt x="11036" y="1625"/>
                </a:moveTo>
                <a:lnTo>
                  <a:pt x="0" y="1625"/>
                </a:lnTo>
                <a:lnTo>
                  <a:pt x="0" y="73939"/>
                </a:lnTo>
                <a:lnTo>
                  <a:pt x="12255" y="73939"/>
                </a:lnTo>
                <a:lnTo>
                  <a:pt x="12320" y="24968"/>
                </a:lnTo>
                <a:lnTo>
                  <a:pt x="14147" y="18910"/>
                </a:lnTo>
                <a:lnTo>
                  <a:pt x="21729" y="12280"/>
                </a:lnTo>
                <a:lnTo>
                  <a:pt x="22727" y="11912"/>
                </a:lnTo>
                <a:lnTo>
                  <a:pt x="11036" y="11912"/>
                </a:lnTo>
                <a:lnTo>
                  <a:pt x="11036" y="1625"/>
                </a:lnTo>
                <a:close/>
              </a:path>
              <a:path w="59055" h="74294">
                <a:moveTo>
                  <a:pt x="55775" y="10617"/>
                </a:moveTo>
                <a:lnTo>
                  <a:pt x="34721" y="10617"/>
                </a:lnTo>
                <a:lnTo>
                  <a:pt x="37566" y="11353"/>
                </a:lnTo>
                <a:lnTo>
                  <a:pt x="42430" y="14300"/>
                </a:lnTo>
                <a:lnTo>
                  <a:pt x="44119" y="16281"/>
                </a:lnTo>
                <a:lnTo>
                  <a:pt x="46037" y="21234"/>
                </a:lnTo>
                <a:lnTo>
                  <a:pt x="46507" y="24968"/>
                </a:lnTo>
                <a:lnTo>
                  <a:pt x="46507" y="73939"/>
                </a:lnTo>
                <a:lnTo>
                  <a:pt x="58762" y="73939"/>
                </a:lnTo>
                <a:lnTo>
                  <a:pt x="58762" y="23799"/>
                </a:lnTo>
                <a:lnTo>
                  <a:pt x="58534" y="19837"/>
                </a:lnTo>
                <a:lnTo>
                  <a:pt x="57353" y="14071"/>
                </a:lnTo>
                <a:lnTo>
                  <a:pt x="56083" y="11049"/>
                </a:lnTo>
                <a:lnTo>
                  <a:pt x="55775" y="10617"/>
                </a:lnTo>
                <a:close/>
              </a:path>
              <a:path w="59055" h="74294">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32" name="object 32"/>
          <p:cNvSpPr/>
          <p:nvPr/>
        </p:nvSpPr>
        <p:spPr>
          <a:xfrm>
            <a:off x="3997554" y="1851022"/>
            <a:ext cx="136420" cy="78747"/>
          </a:xfrm>
          <a:custGeom>
            <a:avLst/>
            <a:gdLst/>
            <a:ahLst/>
            <a:cxnLst/>
            <a:rect l="l" t="t" r="r" b="b"/>
            <a:pathLst>
              <a:path w="97789" h="109855">
                <a:moveTo>
                  <a:pt x="90142" y="97091"/>
                </a:moveTo>
                <a:lnTo>
                  <a:pt x="72034" y="97091"/>
                </a:lnTo>
                <a:lnTo>
                  <a:pt x="79159" y="102679"/>
                </a:lnTo>
                <a:lnTo>
                  <a:pt x="86309" y="106768"/>
                </a:lnTo>
                <a:lnTo>
                  <a:pt x="93484" y="109359"/>
                </a:lnTo>
                <a:lnTo>
                  <a:pt x="97370" y="100164"/>
                </a:lnTo>
                <a:lnTo>
                  <a:pt x="92189" y="98209"/>
                </a:lnTo>
                <a:lnTo>
                  <a:pt x="90142" y="97091"/>
                </a:lnTo>
                <a:close/>
              </a:path>
              <a:path w="97789" h="109855">
                <a:moveTo>
                  <a:pt x="47790" y="0"/>
                </a:moveTo>
                <a:lnTo>
                  <a:pt x="9982" y="16713"/>
                </a:lnTo>
                <a:lnTo>
                  <a:pt x="0" y="51688"/>
                </a:lnTo>
                <a:lnTo>
                  <a:pt x="371" y="58921"/>
                </a:lnTo>
                <a:lnTo>
                  <a:pt x="22936" y="96761"/>
                </a:lnTo>
                <a:lnTo>
                  <a:pt x="47523" y="103289"/>
                </a:lnTo>
                <a:lnTo>
                  <a:pt x="56464" y="103289"/>
                </a:lnTo>
                <a:lnTo>
                  <a:pt x="64630" y="101231"/>
                </a:lnTo>
                <a:lnTo>
                  <a:pt x="72034" y="97091"/>
                </a:lnTo>
                <a:lnTo>
                  <a:pt x="90142" y="97091"/>
                </a:lnTo>
                <a:lnTo>
                  <a:pt x="86537" y="95122"/>
                </a:lnTo>
                <a:lnTo>
                  <a:pt x="82002" y="91998"/>
                </a:lnTo>
                <a:lnTo>
                  <a:pt x="47866" y="91998"/>
                </a:lnTo>
                <a:lnTo>
                  <a:pt x="16024" y="68892"/>
                </a:lnTo>
                <a:lnTo>
                  <a:pt x="13619" y="51612"/>
                </a:lnTo>
                <a:lnTo>
                  <a:pt x="14223" y="42265"/>
                </a:lnTo>
                <a:lnTo>
                  <a:pt x="40791" y="12010"/>
                </a:lnTo>
                <a:lnTo>
                  <a:pt x="47866" y="11379"/>
                </a:lnTo>
                <a:lnTo>
                  <a:pt x="80497" y="11379"/>
                </a:lnTo>
                <a:lnTo>
                  <a:pt x="80111" y="10960"/>
                </a:lnTo>
                <a:lnTo>
                  <a:pt x="72720" y="6565"/>
                </a:lnTo>
                <a:lnTo>
                  <a:pt x="66997" y="3696"/>
                </a:lnTo>
                <a:lnTo>
                  <a:pt x="60936" y="1644"/>
                </a:lnTo>
                <a:lnTo>
                  <a:pt x="54533" y="411"/>
                </a:lnTo>
                <a:lnTo>
                  <a:pt x="47790" y="0"/>
                </a:lnTo>
                <a:close/>
              </a:path>
              <a:path w="97789" h="109855">
                <a:moveTo>
                  <a:pt x="51333" y="74015"/>
                </a:moveTo>
                <a:lnTo>
                  <a:pt x="48133" y="83616"/>
                </a:lnTo>
                <a:lnTo>
                  <a:pt x="52717" y="84747"/>
                </a:lnTo>
                <a:lnTo>
                  <a:pt x="57073" y="86664"/>
                </a:lnTo>
                <a:lnTo>
                  <a:pt x="61201" y="89344"/>
                </a:lnTo>
                <a:lnTo>
                  <a:pt x="57035" y="91109"/>
                </a:lnTo>
                <a:lnTo>
                  <a:pt x="52578" y="91998"/>
                </a:lnTo>
                <a:lnTo>
                  <a:pt x="82002" y="91998"/>
                </a:lnTo>
                <a:lnTo>
                  <a:pt x="80416" y="90906"/>
                </a:lnTo>
                <a:lnTo>
                  <a:pt x="85445" y="86042"/>
                </a:lnTo>
                <a:lnTo>
                  <a:pt x="87100" y="83540"/>
                </a:lnTo>
                <a:lnTo>
                  <a:pt x="70192" y="83540"/>
                </a:lnTo>
                <a:lnTo>
                  <a:pt x="65252" y="79324"/>
                </a:lnTo>
                <a:lnTo>
                  <a:pt x="58966" y="76149"/>
                </a:lnTo>
                <a:lnTo>
                  <a:pt x="51333" y="74015"/>
                </a:lnTo>
                <a:close/>
              </a:path>
              <a:path w="97789" h="109855">
                <a:moveTo>
                  <a:pt x="80497" y="11379"/>
                </a:moveTo>
                <a:lnTo>
                  <a:pt x="54444" y="11379"/>
                </a:lnTo>
                <a:lnTo>
                  <a:pt x="60375" y="13042"/>
                </a:lnTo>
                <a:lnTo>
                  <a:pt x="70954" y="19723"/>
                </a:lnTo>
                <a:lnTo>
                  <a:pt x="74968" y="24396"/>
                </a:lnTo>
                <a:lnTo>
                  <a:pt x="80467" y="36474"/>
                </a:lnTo>
                <a:lnTo>
                  <a:pt x="81838" y="43535"/>
                </a:lnTo>
                <a:lnTo>
                  <a:pt x="81833" y="51688"/>
                </a:lnTo>
                <a:lnTo>
                  <a:pt x="81110" y="61602"/>
                </a:lnTo>
                <a:lnTo>
                  <a:pt x="78925" y="70253"/>
                </a:lnTo>
                <a:lnTo>
                  <a:pt x="75286" y="77566"/>
                </a:lnTo>
                <a:lnTo>
                  <a:pt x="70192" y="83540"/>
                </a:lnTo>
                <a:lnTo>
                  <a:pt x="87100" y="83540"/>
                </a:lnTo>
                <a:lnTo>
                  <a:pt x="89217" y="80340"/>
                </a:lnTo>
                <a:lnTo>
                  <a:pt x="94208" y="67221"/>
                </a:lnTo>
                <a:lnTo>
                  <a:pt x="95453" y="59829"/>
                </a:lnTo>
                <a:lnTo>
                  <a:pt x="95453" y="51612"/>
                </a:lnTo>
                <a:lnTo>
                  <a:pt x="85734" y="17063"/>
                </a:lnTo>
                <a:lnTo>
                  <a:pt x="80497" y="11379"/>
                </a:lnTo>
                <a:close/>
              </a:path>
            </a:pathLst>
          </a:custGeom>
          <a:solidFill>
            <a:srgbClr val="000000"/>
          </a:solidFill>
        </p:spPr>
        <p:txBody>
          <a:bodyPr wrap="square" lIns="0" tIns="0" rIns="0" bIns="0" rtlCol="0"/>
          <a:lstStyle/>
          <a:p>
            <a:endParaRPr/>
          </a:p>
        </p:txBody>
      </p:sp>
      <p:sp>
        <p:nvSpPr>
          <p:cNvPr id="33" name="object 33"/>
          <p:cNvSpPr/>
          <p:nvPr/>
        </p:nvSpPr>
        <p:spPr>
          <a:xfrm>
            <a:off x="4147741" y="1870841"/>
            <a:ext cx="93014" cy="54622"/>
          </a:xfrm>
          <a:custGeom>
            <a:avLst/>
            <a:gdLst/>
            <a:ahLst/>
            <a:cxnLst/>
            <a:rect l="l" t="t" r="r" b="b"/>
            <a:pathLst>
              <a:path w="66675" h="76200">
                <a:moveTo>
                  <a:pt x="60224" y="10147"/>
                </a:moveTo>
                <a:lnTo>
                  <a:pt x="39128" y="10147"/>
                </a:lnTo>
                <a:lnTo>
                  <a:pt x="43776" y="11531"/>
                </a:lnTo>
                <a:lnTo>
                  <a:pt x="49225" y="16344"/>
                </a:lnTo>
                <a:lnTo>
                  <a:pt x="50380" y="19862"/>
                </a:lnTo>
                <a:lnTo>
                  <a:pt x="50317" y="28054"/>
                </a:lnTo>
                <a:lnTo>
                  <a:pt x="45643" y="29692"/>
                </a:lnTo>
                <a:lnTo>
                  <a:pt x="38353" y="31089"/>
                </a:lnTo>
                <a:lnTo>
                  <a:pt x="23596" y="32867"/>
                </a:lnTo>
                <a:lnTo>
                  <a:pt x="19964" y="33477"/>
                </a:lnTo>
                <a:lnTo>
                  <a:pt x="0" y="51346"/>
                </a:lnTo>
                <a:lnTo>
                  <a:pt x="0" y="60921"/>
                </a:lnTo>
                <a:lnTo>
                  <a:pt x="2133" y="65874"/>
                </a:lnTo>
                <a:lnTo>
                  <a:pt x="10667" y="73634"/>
                </a:lnTo>
                <a:lnTo>
                  <a:pt x="16763" y="75577"/>
                </a:lnTo>
                <a:lnTo>
                  <a:pt x="29527" y="75577"/>
                </a:lnTo>
                <a:lnTo>
                  <a:pt x="34035" y="74777"/>
                </a:lnTo>
                <a:lnTo>
                  <a:pt x="42430" y="71602"/>
                </a:lnTo>
                <a:lnTo>
                  <a:pt x="46799" y="68884"/>
                </a:lnTo>
                <a:lnTo>
                  <a:pt x="50214" y="65976"/>
                </a:lnTo>
                <a:lnTo>
                  <a:pt x="22872" y="65976"/>
                </a:lnTo>
                <a:lnTo>
                  <a:pt x="19253" y="64897"/>
                </a:lnTo>
                <a:lnTo>
                  <a:pt x="14312" y="60528"/>
                </a:lnTo>
                <a:lnTo>
                  <a:pt x="13149" y="57988"/>
                </a:lnTo>
                <a:lnTo>
                  <a:pt x="13068" y="52412"/>
                </a:lnTo>
                <a:lnTo>
                  <a:pt x="13639" y="50469"/>
                </a:lnTo>
                <a:lnTo>
                  <a:pt x="39192" y="41008"/>
                </a:lnTo>
                <a:lnTo>
                  <a:pt x="45859" y="39471"/>
                </a:lnTo>
                <a:lnTo>
                  <a:pt x="50317" y="37655"/>
                </a:lnTo>
                <a:lnTo>
                  <a:pt x="62712" y="37655"/>
                </a:lnTo>
                <a:lnTo>
                  <a:pt x="62598" y="19862"/>
                </a:lnTo>
                <a:lnTo>
                  <a:pt x="62496" y="18084"/>
                </a:lnTo>
                <a:lnTo>
                  <a:pt x="62090" y="16002"/>
                </a:lnTo>
                <a:lnTo>
                  <a:pt x="61366" y="12636"/>
                </a:lnTo>
                <a:lnTo>
                  <a:pt x="60224" y="10147"/>
                </a:lnTo>
                <a:close/>
              </a:path>
              <a:path w="66675" h="76200">
                <a:moveTo>
                  <a:pt x="63445" y="65024"/>
                </a:moveTo>
                <a:lnTo>
                  <a:pt x="51333" y="65024"/>
                </a:lnTo>
                <a:lnTo>
                  <a:pt x="51701" y="68427"/>
                </a:lnTo>
                <a:lnTo>
                  <a:pt x="52514" y="71399"/>
                </a:lnTo>
                <a:lnTo>
                  <a:pt x="53784" y="73939"/>
                </a:lnTo>
                <a:lnTo>
                  <a:pt x="66586" y="73939"/>
                </a:lnTo>
                <a:lnTo>
                  <a:pt x="65049" y="71183"/>
                </a:lnTo>
                <a:lnTo>
                  <a:pt x="64007" y="68287"/>
                </a:lnTo>
                <a:lnTo>
                  <a:pt x="63445" y="65024"/>
                </a:lnTo>
                <a:close/>
              </a:path>
              <a:path w="66675" h="76200">
                <a:moveTo>
                  <a:pt x="62712" y="37655"/>
                </a:moveTo>
                <a:lnTo>
                  <a:pt x="50317" y="37655"/>
                </a:lnTo>
                <a:lnTo>
                  <a:pt x="50227" y="48107"/>
                </a:lnTo>
                <a:lnTo>
                  <a:pt x="49656" y="51638"/>
                </a:lnTo>
                <a:lnTo>
                  <a:pt x="46608" y="57988"/>
                </a:lnTo>
                <a:lnTo>
                  <a:pt x="43916" y="60820"/>
                </a:lnTo>
                <a:lnTo>
                  <a:pt x="36563" y="64947"/>
                </a:lnTo>
                <a:lnTo>
                  <a:pt x="32359" y="65976"/>
                </a:lnTo>
                <a:lnTo>
                  <a:pt x="50214" y="65976"/>
                </a:lnTo>
                <a:lnTo>
                  <a:pt x="51333" y="65024"/>
                </a:lnTo>
                <a:lnTo>
                  <a:pt x="63445" y="65024"/>
                </a:lnTo>
                <a:lnTo>
                  <a:pt x="62966" y="62242"/>
                </a:lnTo>
                <a:lnTo>
                  <a:pt x="62810" y="57810"/>
                </a:lnTo>
                <a:lnTo>
                  <a:pt x="62712" y="37655"/>
                </a:lnTo>
                <a:close/>
              </a:path>
              <a:path w="66675" h="76200">
                <a:moveTo>
                  <a:pt x="40893" y="0"/>
                </a:moveTo>
                <a:lnTo>
                  <a:pt x="28498" y="0"/>
                </a:lnTo>
                <a:lnTo>
                  <a:pt x="23037" y="850"/>
                </a:lnTo>
                <a:lnTo>
                  <a:pt x="2108" y="22263"/>
                </a:lnTo>
                <a:lnTo>
                  <a:pt x="14084" y="23901"/>
                </a:lnTo>
                <a:lnTo>
                  <a:pt x="15405" y="18770"/>
                </a:lnTo>
                <a:lnTo>
                  <a:pt x="17437" y="15189"/>
                </a:lnTo>
                <a:lnTo>
                  <a:pt x="22936" y="11163"/>
                </a:lnTo>
                <a:lnTo>
                  <a:pt x="27190" y="10147"/>
                </a:lnTo>
                <a:lnTo>
                  <a:pt x="60224" y="10147"/>
                </a:lnTo>
                <a:lnTo>
                  <a:pt x="60096" y="9867"/>
                </a:lnTo>
                <a:lnTo>
                  <a:pt x="56464" y="5461"/>
                </a:lnTo>
                <a:lnTo>
                  <a:pt x="53632" y="3632"/>
                </a:lnTo>
                <a:lnTo>
                  <a:pt x="45910" y="723"/>
                </a:lnTo>
                <a:lnTo>
                  <a:pt x="40893" y="0"/>
                </a:lnTo>
                <a:close/>
              </a:path>
            </a:pathLst>
          </a:custGeom>
          <a:solidFill>
            <a:srgbClr val="000000"/>
          </a:solidFill>
        </p:spPr>
        <p:txBody>
          <a:bodyPr wrap="square" lIns="0" tIns="0" rIns="0" bIns="0" rtlCol="0"/>
          <a:lstStyle/>
          <a:p>
            <a:endParaRPr/>
          </a:p>
        </p:txBody>
      </p:sp>
      <p:sp>
        <p:nvSpPr>
          <p:cNvPr id="34" name="object 34"/>
          <p:cNvSpPr/>
          <p:nvPr/>
        </p:nvSpPr>
        <p:spPr>
          <a:xfrm>
            <a:off x="4252500" y="1853908"/>
            <a:ext cx="49607" cy="71009"/>
          </a:xfrm>
          <a:custGeom>
            <a:avLst/>
            <a:gdLst/>
            <a:ahLst/>
            <a:cxnLst/>
            <a:rect l="l" t="t" r="r" b="b"/>
            <a:pathLst>
              <a:path w="35560" h="99060">
                <a:moveTo>
                  <a:pt x="21183" y="34785"/>
                </a:moveTo>
                <a:lnTo>
                  <a:pt x="8991" y="34785"/>
                </a:lnTo>
                <a:lnTo>
                  <a:pt x="9101" y="84810"/>
                </a:lnTo>
                <a:lnTo>
                  <a:pt x="21564" y="98513"/>
                </a:lnTo>
                <a:lnTo>
                  <a:pt x="28740" y="98513"/>
                </a:lnTo>
                <a:lnTo>
                  <a:pt x="31826" y="98158"/>
                </a:lnTo>
                <a:lnTo>
                  <a:pt x="35280" y="97434"/>
                </a:lnTo>
                <a:lnTo>
                  <a:pt x="33581" y="87083"/>
                </a:lnTo>
                <a:lnTo>
                  <a:pt x="26314" y="87083"/>
                </a:lnTo>
                <a:lnTo>
                  <a:pt x="24917" y="86791"/>
                </a:lnTo>
                <a:lnTo>
                  <a:pt x="22961" y="85597"/>
                </a:lnTo>
                <a:lnTo>
                  <a:pt x="22263" y="84810"/>
                </a:lnTo>
                <a:lnTo>
                  <a:pt x="21399" y="82816"/>
                </a:lnTo>
                <a:lnTo>
                  <a:pt x="21183" y="80568"/>
                </a:lnTo>
                <a:lnTo>
                  <a:pt x="21183" y="34785"/>
                </a:lnTo>
                <a:close/>
              </a:path>
              <a:path w="35560" h="99060">
                <a:moveTo>
                  <a:pt x="33502" y="86601"/>
                </a:moveTo>
                <a:lnTo>
                  <a:pt x="31280" y="86918"/>
                </a:lnTo>
                <a:lnTo>
                  <a:pt x="29489" y="87083"/>
                </a:lnTo>
                <a:lnTo>
                  <a:pt x="33581" y="87083"/>
                </a:lnTo>
                <a:lnTo>
                  <a:pt x="33502" y="86601"/>
                </a:lnTo>
                <a:close/>
              </a:path>
              <a:path w="35560" h="99060">
                <a:moveTo>
                  <a:pt x="33502" y="25247"/>
                </a:moveTo>
                <a:lnTo>
                  <a:pt x="0" y="25247"/>
                </a:lnTo>
                <a:lnTo>
                  <a:pt x="0" y="34785"/>
                </a:lnTo>
                <a:lnTo>
                  <a:pt x="33502" y="34785"/>
                </a:lnTo>
                <a:lnTo>
                  <a:pt x="33502" y="25247"/>
                </a:lnTo>
                <a:close/>
              </a:path>
              <a:path w="35560" h="99060">
                <a:moveTo>
                  <a:pt x="21183" y="0"/>
                </a:moveTo>
                <a:lnTo>
                  <a:pt x="8991" y="7353"/>
                </a:lnTo>
                <a:lnTo>
                  <a:pt x="8991" y="25247"/>
                </a:lnTo>
                <a:lnTo>
                  <a:pt x="21183" y="25247"/>
                </a:lnTo>
                <a:lnTo>
                  <a:pt x="21183" y="0"/>
                </a:lnTo>
                <a:close/>
              </a:path>
            </a:pathLst>
          </a:custGeom>
          <a:solidFill>
            <a:srgbClr val="000000"/>
          </a:solidFill>
        </p:spPr>
        <p:txBody>
          <a:bodyPr wrap="square" lIns="0" tIns="0" rIns="0" bIns="0" rtlCol="0"/>
          <a:lstStyle/>
          <a:p>
            <a:endParaRPr/>
          </a:p>
        </p:txBody>
      </p:sp>
      <p:sp>
        <p:nvSpPr>
          <p:cNvPr id="35" name="object 35"/>
          <p:cNvSpPr/>
          <p:nvPr/>
        </p:nvSpPr>
        <p:spPr>
          <a:xfrm>
            <a:off x="4310364" y="1870841"/>
            <a:ext cx="93014" cy="54622"/>
          </a:xfrm>
          <a:custGeom>
            <a:avLst/>
            <a:gdLst/>
            <a:ahLst/>
            <a:cxnLst/>
            <a:rect l="l" t="t" r="r" b="b"/>
            <a:pathLst>
              <a:path w="66675" h="76200">
                <a:moveTo>
                  <a:pt x="60224" y="10147"/>
                </a:moveTo>
                <a:lnTo>
                  <a:pt x="39128" y="10147"/>
                </a:lnTo>
                <a:lnTo>
                  <a:pt x="43776" y="11531"/>
                </a:lnTo>
                <a:lnTo>
                  <a:pt x="49225" y="16344"/>
                </a:lnTo>
                <a:lnTo>
                  <a:pt x="50380" y="19862"/>
                </a:lnTo>
                <a:lnTo>
                  <a:pt x="50317" y="28054"/>
                </a:lnTo>
                <a:lnTo>
                  <a:pt x="45643" y="29692"/>
                </a:lnTo>
                <a:lnTo>
                  <a:pt x="38353" y="31089"/>
                </a:lnTo>
                <a:lnTo>
                  <a:pt x="23596" y="32867"/>
                </a:lnTo>
                <a:lnTo>
                  <a:pt x="19964" y="33477"/>
                </a:lnTo>
                <a:lnTo>
                  <a:pt x="0" y="51346"/>
                </a:lnTo>
                <a:lnTo>
                  <a:pt x="0" y="60921"/>
                </a:lnTo>
                <a:lnTo>
                  <a:pt x="2133" y="65874"/>
                </a:lnTo>
                <a:lnTo>
                  <a:pt x="10667" y="73634"/>
                </a:lnTo>
                <a:lnTo>
                  <a:pt x="16763" y="75577"/>
                </a:lnTo>
                <a:lnTo>
                  <a:pt x="29527" y="75577"/>
                </a:lnTo>
                <a:lnTo>
                  <a:pt x="34035" y="74777"/>
                </a:lnTo>
                <a:lnTo>
                  <a:pt x="42430" y="71602"/>
                </a:lnTo>
                <a:lnTo>
                  <a:pt x="46799" y="68884"/>
                </a:lnTo>
                <a:lnTo>
                  <a:pt x="50214" y="65976"/>
                </a:lnTo>
                <a:lnTo>
                  <a:pt x="22872" y="65976"/>
                </a:lnTo>
                <a:lnTo>
                  <a:pt x="19253" y="64897"/>
                </a:lnTo>
                <a:lnTo>
                  <a:pt x="14312" y="60528"/>
                </a:lnTo>
                <a:lnTo>
                  <a:pt x="13149" y="57988"/>
                </a:lnTo>
                <a:lnTo>
                  <a:pt x="13068" y="52412"/>
                </a:lnTo>
                <a:lnTo>
                  <a:pt x="13639" y="50469"/>
                </a:lnTo>
                <a:lnTo>
                  <a:pt x="39192" y="41008"/>
                </a:lnTo>
                <a:lnTo>
                  <a:pt x="45859" y="39471"/>
                </a:lnTo>
                <a:lnTo>
                  <a:pt x="50317" y="37655"/>
                </a:lnTo>
                <a:lnTo>
                  <a:pt x="62712" y="37655"/>
                </a:lnTo>
                <a:lnTo>
                  <a:pt x="62598" y="19862"/>
                </a:lnTo>
                <a:lnTo>
                  <a:pt x="62496" y="18084"/>
                </a:lnTo>
                <a:lnTo>
                  <a:pt x="62090" y="16002"/>
                </a:lnTo>
                <a:lnTo>
                  <a:pt x="61366" y="12636"/>
                </a:lnTo>
                <a:lnTo>
                  <a:pt x="60224" y="10147"/>
                </a:lnTo>
                <a:close/>
              </a:path>
              <a:path w="66675" h="76200">
                <a:moveTo>
                  <a:pt x="63445" y="65024"/>
                </a:moveTo>
                <a:lnTo>
                  <a:pt x="51333" y="65024"/>
                </a:lnTo>
                <a:lnTo>
                  <a:pt x="51701" y="68427"/>
                </a:lnTo>
                <a:lnTo>
                  <a:pt x="52514" y="71399"/>
                </a:lnTo>
                <a:lnTo>
                  <a:pt x="53784" y="73939"/>
                </a:lnTo>
                <a:lnTo>
                  <a:pt x="66586" y="73939"/>
                </a:lnTo>
                <a:lnTo>
                  <a:pt x="65049" y="71183"/>
                </a:lnTo>
                <a:lnTo>
                  <a:pt x="64007" y="68287"/>
                </a:lnTo>
                <a:lnTo>
                  <a:pt x="63445" y="65024"/>
                </a:lnTo>
                <a:close/>
              </a:path>
              <a:path w="66675" h="76200">
                <a:moveTo>
                  <a:pt x="62712" y="37655"/>
                </a:moveTo>
                <a:lnTo>
                  <a:pt x="50317" y="37655"/>
                </a:lnTo>
                <a:lnTo>
                  <a:pt x="50227" y="48107"/>
                </a:lnTo>
                <a:lnTo>
                  <a:pt x="49656" y="51638"/>
                </a:lnTo>
                <a:lnTo>
                  <a:pt x="46608" y="57988"/>
                </a:lnTo>
                <a:lnTo>
                  <a:pt x="43916" y="60820"/>
                </a:lnTo>
                <a:lnTo>
                  <a:pt x="36563" y="64947"/>
                </a:lnTo>
                <a:lnTo>
                  <a:pt x="32359" y="65976"/>
                </a:lnTo>
                <a:lnTo>
                  <a:pt x="50214" y="65976"/>
                </a:lnTo>
                <a:lnTo>
                  <a:pt x="51333" y="65024"/>
                </a:lnTo>
                <a:lnTo>
                  <a:pt x="63445" y="65024"/>
                </a:lnTo>
                <a:lnTo>
                  <a:pt x="62966" y="62242"/>
                </a:lnTo>
                <a:lnTo>
                  <a:pt x="62810" y="57810"/>
                </a:lnTo>
                <a:lnTo>
                  <a:pt x="62712" y="37655"/>
                </a:lnTo>
                <a:close/>
              </a:path>
              <a:path w="66675" h="76200">
                <a:moveTo>
                  <a:pt x="40893" y="0"/>
                </a:moveTo>
                <a:lnTo>
                  <a:pt x="28498" y="0"/>
                </a:lnTo>
                <a:lnTo>
                  <a:pt x="23037" y="850"/>
                </a:lnTo>
                <a:lnTo>
                  <a:pt x="2108" y="22263"/>
                </a:lnTo>
                <a:lnTo>
                  <a:pt x="14084" y="23901"/>
                </a:lnTo>
                <a:lnTo>
                  <a:pt x="15405" y="18770"/>
                </a:lnTo>
                <a:lnTo>
                  <a:pt x="17437" y="15189"/>
                </a:lnTo>
                <a:lnTo>
                  <a:pt x="22936" y="11163"/>
                </a:lnTo>
                <a:lnTo>
                  <a:pt x="27190" y="10147"/>
                </a:lnTo>
                <a:lnTo>
                  <a:pt x="60224" y="10147"/>
                </a:lnTo>
                <a:lnTo>
                  <a:pt x="60096" y="9867"/>
                </a:lnTo>
                <a:lnTo>
                  <a:pt x="56464" y="5461"/>
                </a:lnTo>
                <a:lnTo>
                  <a:pt x="53632" y="3632"/>
                </a:lnTo>
                <a:lnTo>
                  <a:pt x="45910" y="723"/>
                </a:lnTo>
                <a:lnTo>
                  <a:pt x="40893" y="0"/>
                </a:lnTo>
                <a:close/>
              </a:path>
            </a:pathLst>
          </a:custGeom>
          <a:solidFill>
            <a:srgbClr val="000000"/>
          </a:solidFill>
        </p:spPr>
        <p:txBody>
          <a:bodyPr wrap="square" lIns="0" tIns="0" rIns="0" bIns="0" rtlCol="0"/>
          <a:lstStyle/>
          <a:p>
            <a:endParaRPr/>
          </a:p>
        </p:txBody>
      </p:sp>
      <p:sp>
        <p:nvSpPr>
          <p:cNvPr id="36" name="object 36"/>
          <p:cNvSpPr/>
          <p:nvPr/>
        </p:nvSpPr>
        <p:spPr>
          <a:xfrm>
            <a:off x="4424336" y="1870841"/>
            <a:ext cx="54922" cy="53257"/>
          </a:xfrm>
          <a:custGeom>
            <a:avLst/>
            <a:gdLst/>
            <a:ahLst/>
            <a:cxnLst/>
            <a:rect l="l" t="t" r="r" b="b"/>
            <a:pathLst>
              <a:path w="39369" h="74294">
                <a:moveTo>
                  <a:pt x="11036" y="1625"/>
                </a:moveTo>
                <a:lnTo>
                  <a:pt x="0" y="1625"/>
                </a:lnTo>
                <a:lnTo>
                  <a:pt x="0" y="73939"/>
                </a:lnTo>
                <a:lnTo>
                  <a:pt x="12255" y="73939"/>
                </a:lnTo>
                <a:lnTo>
                  <a:pt x="12255" y="30911"/>
                </a:lnTo>
                <a:lnTo>
                  <a:pt x="12941" y="26136"/>
                </a:lnTo>
                <a:lnTo>
                  <a:pt x="15201" y="18923"/>
                </a:lnTo>
                <a:lnTo>
                  <a:pt x="16725" y="16687"/>
                </a:lnTo>
                <a:lnTo>
                  <a:pt x="20993" y="13462"/>
                </a:lnTo>
                <a:lnTo>
                  <a:pt x="23406" y="12661"/>
                </a:lnTo>
                <a:lnTo>
                  <a:pt x="36052" y="12661"/>
                </a:lnTo>
                <a:lnTo>
                  <a:pt x="11036" y="12585"/>
                </a:lnTo>
                <a:lnTo>
                  <a:pt x="11036" y="1625"/>
                </a:lnTo>
                <a:close/>
              </a:path>
              <a:path w="39369" h="74294">
                <a:moveTo>
                  <a:pt x="36052" y="12661"/>
                </a:moveTo>
                <a:lnTo>
                  <a:pt x="29083" y="12661"/>
                </a:lnTo>
                <a:lnTo>
                  <a:pt x="32067" y="13550"/>
                </a:lnTo>
                <a:lnTo>
                  <a:pt x="35064" y="15316"/>
                </a:lnTo>
                <a:lnTo>
                  <a:pt x="36052" y="12661"/>
                </a:lnTo>
                <a:close/>
              </a:path>
              <a:path w="39369" h="74294">
                <a:moveTo>
                  <a:pt x="30822" y="0"/>
                </a:moveTo>
                <a:lnTo>
                  <a:pt x="23825" y="0"/>
                </a:lnTo>
                <a:lnTo>
                  <a:pt x="21209" y="812"/>
                </a:lnTo>
                <a:lnTo>
                  <a:pt x="16446" y="4089"/>
                </a:lnTo>
                <a:lnTo>
                  <a:pt x="13843" y="7467"/>
                </a:lnTo>
                <a:lnTo>
                  <a:pt x="11036" y="12585"/>
                </a:lnTo>
                <a:lnTo>
                  <a:pt x="36080" y="12585"/>
                </a:lnTo>
                <a:lnTo>
                  <a:pt x="39293" y="3949"/>
                </a:lnTo>
                <a:lnTo>
                  <a:pt x="35026" y="1308"/>
                </a:lnTo>
                <a:lnTo>
                  <a:pt x="30822" y="0"/>
                </a:lnTo>
                <a:close/>
              </a:path>
            </a:pathLst>
          </a:custGeom>
          <a:solidFill>
            <a:srgbClr val="000000"/>
          </a:solidFill>
        </p:spPr>
        <p:txBody>
          <a:bodyPr wrap="square" lIns="0" tIns="0" rIns="0" bIns="0" rtlCol="0"/>
          <a:lstStyle/>
          <a:p>
            <a:endParaRPr/>
          </a:p>
        </p:txBody>
      </p:sp>
      <p:sp>
        <p:nvSpPr>
          <p:cNvPr id="37" name="object 37"/>
          <p:cNvSpPr/>
          <p:nvPr/>
        </p:nvSpPr>
        <p:spPr>
          <a:xfrm>
            <a:off x="4594170" y="1870841"/>
            <a:ext cx="93014" cy="54622"/>
          </a:xfrm>
          <a:custGeom>
            <a:avLst/>
            <a:gdLst/>
            <a:ahLst/>
            <a:cxnLst/>
            <a:rect l="l" t="t" r="r" b="b"/>
            <a:pathLst>
              <a:path w="66675" h="76200">
                <a:moveTo>
                  <a:pt x="60224" y="10147"/>
                </a:moveTo>
                <a:lnTo>
                  <a:pt x="39128" y="10147"/>
                </a:lnTo>
                <a:lnTo>
                  <a:pt x="43776" y="11531"/>
                </a:lnTo>
                <a:lnTo>
                  <a:pt x="49225" y="16344"/>
                </a:lnTo>
                <a:lnTo>
                  <a:pt x="50380" y="19862"/>
                </a:lnTo>
                <a:lnTo>
                  <a:pt x="50317" y="28054"/>
                </a:lnTo>
                <a:lnTo>
                  <a:pt x="45643" y="29692"/>
                </a:lnTo>
                <a:lnTo>
                  <a:pt x="38353" y="31089"/>
                </a:lnTo>
                <a:lnTo>
                  <a:pt x="23596" y="32867"/>
                </a:lnTo>
                <a:lnTo>
                  <a:pt x="19964" y="33477"/>
                </a:lnTo>
                <a:lnTo>
                  <a:pt x="0" y="51346"/>
                </a:lnTo>
                <a:lnTo>
                  <a:pt x="0" y="60921"/>
                </a:lnTo>
                <a:lnTo>
                  <a:pt x="2133" y="65874"/>
                </a:lnTo>
                <a:lnTo>
                  <a:pt x="10667" y="73634"/>
                </a:lnTo>
                <a:lnTo>
                  <a:pt x="16763" y="75577"/>
                </a:lnTo>
                <a:lnTo>
                  <a:pt x="29527" y="75577"/>
                </a:lnTo>
                <a:lnTo>
                  <a:pt x="34035" y="74777"/>
                </a:lnTo>
                <a:lnTo>
                  <a:pt x="42430" y="71602"/>
                </a:lnTo>
                <a:lnTo>
                  <a:pt x="46799" y="68884"/>
                </a:lnTo>
                <a:lnTo>
                  <a:pt x="50214" y="65976"/>
                </a:lnTo>
                <a:lnTo>
                  <a:pt x="22872" y="65976"/>
                </a:lnTo>
                <a:lnTo>
                  <a:pt x="19253" y="64897"/>
                </a:lnTo>
                <a:lnTo>
                  <a:pt x="14312" y="60528"/>
                </a:lnTo>
                <a:lnTo>
                  <a:pt x="13149" y="57988"/>
                </a:lnTo>
                <a:lnTo>
                  <a:pt x="13068" y="52412"/>
                </a:lnTo>
                <a:lnTo>
                  <a:pt x="13639" y="50469"/>
                </a:lnTo>
                <a:lnTo>
                  <a:pt x="39192" y="41008"/>
                </a:lnTo>
                <a:lnTo>
                  <a:pt x="45859" y="39471"/>
                </a:lnTo>
                <a:lnTo>
                  <a:pt x="50317" y="37655"/>
                </a:lnTo>
                <a:lnTo>
                  <a:pt x="62712" y="37655"/>
                </a:lnTo>
                <a:lnTo>
                  <a:pt x="62598" y="19862"/>
                </a:lnTo>
                <a:lnTo>
                  <a:pt x="62496" y="18084"/>
                </a:lnTo>
                <a:lnTo>
                  <a:pt x="62090" y="16002"/>
                </a:lnTo>
                <a:lnTo>
                  <a:pt x="61366" y="12636"/>
                </a:lnTo>
                <a:lnTo>
                  <a:pt x="60224" y="10147"/>
                </a:lnTo>
                <a:close/>
              </a:path>
              <a:path w="66675" h="76200">
                <a:moveTo>
                  <a:pt x="63445" y="65024"/>
                </a:moveTo>
                <a:lnTo>
                  <a:pt x="51333" y="65024"/>
                </a:lnTo>
                <a:lnTo>
                  <a:pt x="51701" y="68427"/>
                </a:lnTo>
                <a:lnTo>
                  <a:pt x="52514" y="71399"/>
                </a:lnTo>
                <a:lnTo>
                  <a:pt x="53784" y="73939"/>
                </a:lnTo>
                <a:lnTo>
                  <a:pt x="66586" y="73939"/>
                </a:lnTo>
                <a:lnTo>
                  <a:pt x="65049" y="71183"/>
                </a:lnTo>
                <a:lnTo>
                  <a:pt x="64007" y="68287"/>
                </a:lnTo>
                <a:lnTo>
                  <a:pt x="63445" y="65024"/>
                </a:lnTo>
                <a:close/>
              </a:path>
              <a:path w="66675" h="76200">
                <a:moveTo>
                  <a:pt x="62712" y="37655"/>
                </a:moveTo>
                <a:lnTo>
                  <a:pt x="50317" y="37655"/>
                </a:lnTo>
                <a:lnTo>
                  <a:pt x="50227" y="48107"/>
                </a:lnTo>
                <a:lnTo>
                  <a:pt x="49656" y="51638"/>
                </a:lnTo>
                <a:lnTo>
                  <a:pt x="46608" y="57988"/>
                </a:lnTo>
                <a:lnTo>
                  <a:pt x="43916" y="60820"/>
                </a:lnTo>
                <a:lnTo>
                  <a:pt x="36563" y="64947"/>
                </a:lnTo>
                <a:lnTo>
                  <a:pt x="32359" y="65976"/>
                </a:lnTo>
                <a:lnTo>
                  <a:pt x="50214" y="65976"/>
                </a:lnTo>
                <a:lnTo>
                  <a:pt x="51333" y="65024"/>
                </a:lnTo>
                <a:lnTo>
                  <a:pt x="63445" y="65024"/>
                </a:lnTo>
                <a:lnTo>
                  <a:pt x="62966" y="62242"/>
                </a:lnTo>
                <a:lnTo>
                  <a:pt x="62810" y="57810"/>
                </a:lnTo>
                <a:lnTo>
                  <a:pt x="62712" y="37655"/>
                </a:lnTo>
                <a:close/>
              </a:path>
              <a:path w="66675" h="76200">
                <a:moveTo>
                  <a:pt x="40893" y="0"/>
                </a:moveTo>
                <a:lnTo>
                  <a:pt x="28498" y="0"/>
                </a:lnTo>
                <a:lnTo>
                  <a:pt x="23037" y="850"/>
                </a:lnTo>
                <a:lnTo>
                  <a:pt x="2108" y="22263"/>
                </a:lnTo>
                <a:lnTo>
                  <a:pt x="14084" y="23901"/>
                </a:lnTo>
                <a:lnTo>
                  <a:pt x="15405" y="18770"/>
                </a:lnTo>
                <a:lnTo>
                  <a:pt x="17437" y="15189"/>
                </a:lnTo>
                <a:lnTo>
                  <a:pt x="22936" y="11163"/>
                </a:lnTo>
                <a:lnTo>
                  <a:pt x="27190" y="10147"/>
                </a:lnTo>
                <a:lnTo>
                  <a:pt x="60224" y="10147"/>
                </a:lnTo>
                <a:lnTo>
                  <a:pt x="60096" y="9867"/>
                </a:lnTo>
                <a:lnTo>
                  <a:pt x="56464" y="5461"/>
                </a:lnTo>
                <a:lnTo>
                  <a:pt x="53632" y="3632"/>
                </a:lnTo>
                <a:lnTo>
                  <a:pt x="45910" y="723"/>
                </a:lnTo>
                <a:lnTo>
                  <a:pt x="40893" y="0"/>
                </a:lnTo>
                <a:close/>
              </a:path>
            </a:pathLst>
          </a:custGeom>
          <a:solidFill>
            <a:srgbClr val="000000"/>
          </a:solidFill>
        </p:spPr>
        <p:txBody>
          <a:bodyPr wrap="square" lIns="0" tIns="0" rIns="0" bIns="0" rtlCol="0"/>
          <a:lstStyle/>
          <a:p>
            <a:endParaRPr/>
          </a:p>
        </p:txBody>
      </p:sp>
      <p:sp>
        <p:nvSpPr>
          <p:cNvPr id="38" name="object 38"/>
          <p:cNvSpPr/>
          <p:nvPr/>
        </p:nvSpPr>
        <p:spPr>
          <a:xfrm>
            <a:off x="4701518" y="1870832"/>
            <a:ext cx="84155" cy="54622"/>
          </a:xfrm>
          <a:custGeom>
            <a:avLst/>
            <a:gdLst/>
            <a:ahLst/>
            <a:cxnLst/>
            <a:rect l="l" t="t" r="r" b="b"/>
            <a:pathLst>
              <a:path w="60325" h="76200">
                <a:moveTo>
                  <a:pt x="12115" y="50457"/>
                </a:moveTo>
                <a:lnTo>
                  <a:pt x="0" y="52362"/>
                </a:lnTo>
                <a:lnTo>
                  <a:pt x="1358" y="60032"/>
                </a:lnTo>
                <a:lnTo>
                  <a:pt x="4495" y="65824"/>
                </a:lnTo>
                <a:lnTo>
                  <a:pt x="14350" y="73634"/>
                </a:lnTo>
                <a:lnTo>
                  <a:pt x="21513" y="75590"/>
                </a:lnTo>
                <a:lnTo>
                  <a:pt x="36588" y="75590"/>
                </a:lnTo>
                <a:lnTo>
                  <a:pt x="41668" y="74587"/>
                </a:lnTo>
                <a:lnTo>
                  <a:pt x="50660" y="70637"/>
                </a:lnTo>
                <a:lnTo>
                  <a:pt x="54089" y="67856"/>
                </a:lnTo>
                <a:lnTo>
                  <a:pt x="55641" y="65506"/>
                </a:lnTo>
                <a:lnTo>
                  <a:pt x="25260" y="65506"/>
                </a:lnTo>
                <a:lnTo>
                  <a:pt x="20904" y="64211"/>
                </a:lnTo>
                <a:lnTo>
                  <a:pt x="14693" y="59029"/>
                </a:lnTo>
                <a:lnTo>
                  <a:pt x="12801" y="55308"/>
                </a:lnTo>
                <a:lnTo>
                  <a:pt x="12115" y="50457"/>
                </a:lnTo>
                <a:close/>
              </a:path>
              <a:path w="60325" h="76200">
                <a:moveTo>
                  <a:pt x="34340" y="0"/>
                </a:moveTo>
                <a:lnTo>
                  <a:pt x="24892" y="0"/>
                </a:lnTo>
                <a:lnTo>
                  <a:pt x="21374" y="495"/>
                </a:lnTo>
                <a:lnTo>
                  <a:pt x="14782" y="2438"/>
                </a:lnTo>
                <a:lnTo>
                  <a:pt x="12179" y="3632"/>
                </a:lnTo>
                <a:lnTo>
                  <a:pt x="10287" y="5041"/>
                </a:lnTo>
                <a:lnTo>
                  <a:pt x="7734" y="6858"/>
                </a:lnTo>
                <a:lnTo>
                  <a:pt x="5727" y="9144"/>
                </a:lnTo>
                <a:lnTo>
                  <a:pt x="2781" y="14630"/>
                </a:lnTo>
                <a:lnTo>
                  <a:pt x="2044" y="17614"/>
                </a:lnTo>
                <a:lnTo>
                  <a:pt x="2044" y="24384"/>
                </a:lnTo>
                <a:lnTo>
                  <a:pt x="37998" y="44983"/>
                </a:lnTo>
                <a:lnTo>
                  <a:pt x="42164" y="46367"/>
                </a:lnTo>
                <a:lnTo>
                  <a:pt x="46253" y="49047"/>
                </a:lnTo>
                <a:lnTo>
                  <a:pt x="47459" y="51231"/>
                </a:lnTo>
                <a:lnTo>
                  <a:pt x="47459" y="57086"/>
                </a:lnTo>
                <a:lnTo>
                  <a:pt x="46088" y="59766"/>
                </a:lnTo>
                <a:lnTo>
                  <a:pt x="40652" y="64363"/>
                </a:lnTo>
                <a:lnTo>
                  <a:pt x="36474" y="65506"/>
                </a:lnTo>
                <a:lnTo>
                  <a:pt x="55641" y="65506"/>
                </a:lnTo>
                <a:lnTo>
                  <a:pt x="58864" y="60629"/>
                </a:lnTo>
                <a:lnTo>
                  <a:pt x="59967" y="57086"/>
                </a:lnTo>
                <a:lnTo>
                  <a:pt x="60058" y="48526"/>
                </a:lnTo>
                <a:lnTo>
                  <a:pt x="59080" y="45034"/>
                </a:lnTo>
                <a:lnTo>
                  <a:pt x="24917" y="28460"/>
                </a:lnTo>
                <a:lnTo>
                  <a:pt x="21310" y="27419"/>
                </a:lnTo>
                <a:lnTo>
                  <a:pt x="13893" y="20993"/>
                </a:lnTo>
                <a:lnTo>
                  <a:pt x="13893" y="16916"/>
                </a:lnTo>
                <a:lnTo>
                  <a:pt x="15087" y="14732"/>
                </a:lnTo>
                <a:lnTo>
                  <a:pt x="19900" y="11010"/>
                </a:lnTo>
                <a:lnTo>
                  <a:pt x="23914" y="10083"/>
                </a:lnTo>
                <a:lnTo>
                  <a:pt x="53836" y="10083"/>
                </a:lnTo>
                <a:lnTo>
                  <a:pt x="51066" y="6299"/>
                </a:lnTo>
                <a:lnTo>
                  <a:pt x="47891" y="4089"/>
                </a:lnTo>
                <a:lnTo>
                  <a:pt x="39319" y="812"/>
                </a:lnTo>
                <a:lnTo>
                  <a:pt x="34340" y="0"/>
                </a:lnTo>
                <a:close/>
              </a:path>
              <a:path w="60325" h="76200">
                <a:moveTo>
                  <a:pt x="53836" y="10083"/>
                </a:moveTo>
                <a:lnTo>
                  <a:pt x="34315" y="10083"/>
                </a:lnTo>
                <a:lnTo>
                  <a:pt x="37998" y="11125"/>
                </a:lnTo>
                <a:lnTo>
                  <a:pt x="43218" y="15303"/>
                </a:lnTo>
                <a:lnTo>
                  <a:pt x="44805" y="18211"/>
                </a:lnTo>
                <a:lnTo>
                  <a:pt x="45339" y="21932"/>
                </a:lnTo>
                <a:lnTo>
                  <a:pt x="57327" y="20294"/>
                </a:lnTo>
                <a:lnTo>
                  <a:pt x="56553" y="15621"/>
                </a:lnTo>
                <a:lnTo>
                  <a:pt x="55156" y="11887"/>
                </a:lnTo>
                <a:lnTo>
                  <a:pt x="53836" y="10083"/>
                </a:lnTo>
                <a:close/>
              </a:path>
            </a:pathLst>
          </a:custGeom>
          <a:solidFill>
            <a:srgbClr val="000000"/>
          </a:solidFill>
        </p:spPr>
        <p:txBody>
          <a:bodyPr wrap="square" lIns="0" tIns="0" rIns="0" bIns="0" rtlCol="0"/>
          <a:lstStyle/>
          <a:p>
            <a:endParaRPr/>
          </a:p>
        </p:txBody>
      </p:sp>
      <p:sp>
        <p:nvSpPr>
          <p:cNvPr id="39" name="object 39"/>
          <p:cNvSpPr/>
          <p:nvPr/>
        </p:nvSpPr>
        <p:spPr>
          <a:xfrm>
            <a:off x="4906873" y="1853908"/>
            <a:ext cx="49607" cy="71009"/>
          </a:xfrm>
          <a:custGeom>
            <a:avLst/>
            <a:gdLst/>
            <a:ahLst/>
            <a:cxnLst/>
            <a:rect l="l" t="t" r="r" b="b"/>
            <a:pathLst>
              <a:path w="35560" h="99060">
                <a:moveTo>
                  <a:pt x="21183" y="34785"/>
                </a:moveTo>
                <a:lnTo>
                  <a:pt x="8991" y="34785"/>
                </a:lnTo>
                <a:lnTo>
                  <a:pt x="9101" y="84810"/>
                </a:lnTo>
                <a:lnTo>
                  <a:pt x="21564" y="98513"/>
                </a:lnTo>
                <a:lnTo>
                  <a:pt x="28740" y="98513"/>
                </a:lnTo>
                <a:lnTo>
                  <a:pt x="31826" y="98158"/>
                </a:lnTo>
                <a:lnTo>
                  <a:pt x="35280" y="97434"/>
                </a:lnTo>
                <a:lnTo>
                  <a:pt x="33581" y="87083"/>
                </a:lnTo>
                <a:lnTo>
                  <a:pt x="26314" y="87083"/>
                </a:lnTo>
                <a:lnTo>
                  <a:pt x="24917" y="86791"/>
                </a:lnTo>
                <a:lnTo>
                  <a:pt x="22961" y="85597"/>
                </a:lnTo>
                <a:lnTo>
                  <a:pt x="22263" y="84810"/>
                </a:lnTo>
                <a:lnTo>
                  <a:pt x="21399" y="82816"/>
                </a:lnTo>
                <a:lnTo>
                  <a:pt x="21183" y="80568"/>
                </a:lnTo>
                <a:lnTo>
                  <a:pt x="21183" y="34785"/>
                </a:lnTo>
                <a:close/>
              </a:path>
              <a:path w="35560" h="99060">
                <a:moveTo>
                  <a:pt x="33502" y="86601"/>
                </a:moveTo>
                <a:lnTo>
                  <a:pt x="31280" y="86918"/>
                </a:lnTo>
                <a:lnTo>
                  <a:pt x="29489" y="87083"/>
                </a:lnTo>
                <a:lnTo>
                  <a:pt x="33581" y="87083"/>
                </a:lnTo>
                <a:lnTo>
                  <a:pt x="33502" y="86601"/>
                </a:lnTo>
                <a:close/>
              </a:path>
              <a:path w="35560" h="99060">
                <a:moveTo>
                  <a:pt x="33502" y="25247"/>
                </a:moveTo>
                <a:lnTo>
                  <a:pt x="0" y="25247"/>
                </a:lnTo>
                <a:lnTo>
                  <a:pt x="0" y="34785"/>
                </a:lnTo>
                <a:lnTo>
                  <a:pt x="33502" y="34785"/>
                </a:lnTo>
                <a:lnTo>
                  <a:pt x="33502" y="25247"/>
                </a:lnTo>
                <a:close/>
              </a:path>
              <a:path w="35560" h="99060">
                <a:moveTo>
                  <a:pt x="21183" y="0"/>
                </a:moveTo>
                <a:lnTo>
                  <a:pt x="8991" y="7353"/>
                </a:lnTo>
                <a:lnTo>
                  <a:pt x="8991" y="25247"/>
                </a:lnTo>
                <a:lnTo>
                  <a:pt x="21183" y="25247"/>
                </a:lnTo>
                <a:lnTo>
                  <a:pt x="21183" y="0"/>
                </a:lnTo>
                <a:close/>
              </a:path>
            </a:pathLst>
          </a:custGeom>
          <a:solidFill>
            <a:srgbClr val="000000"/>
          </a:solidFill>
        </p:spPr>
        <p:txBody>
          <a:bodyPr wrap="square" lIns="0" tIns="0" rIns="0" bIns="0" rtlCol="0"/>
          <a:lstStyle/>
          <a:p>
            <a:endParaRPr/>
          </a:p>
        </p:txBody>
      </p:sp>
      <p:sp>
        <p:nvSpPr>
          <p:cNvPr id="40" name="object 40"/>
          <p:cNvSpPr/>
          <p:nvPr/>
        </p:nvSpPr>
        <p:spPr>
          <a:xfrm>
            <a:off x="4970514" y="1852288"/>
            <a:ext cx="82384" cy="71919"/>
          </a:xfrm>
          <a:custGeom>
            <a:avLst/>
            <a:gdLst/>
            <a:ahLst/>
            <a:cxnLst/>
            <a:rect l="l" t="t" r="r" b="b"/>
            <a:pathLst>
              <a:path w="59054" h="100330">
                <a:moveTo>
                  <a:pt x="12255" y="0"/>
                </a:moveTo>
                <a:lnTo>
                  <a:pt x="0" y="0"/>
                </a:lnTo>
                <a:lnTo>
                  <a:pt x="0" y="99822"/>
                </a:lnTo>
                <a:lnTo>
                  <a:pt x="12255" y="99822"/>
                </a:lnTo>
                <a:lnTo>
                  <a:pt x="12255" y="54584"/>
                </a:lnTo>
                <a:lnTo>
                  <a:pt x="12941" y="50139"/>
                </a:lnTo>
                <a:lnTo>
                  <a:pt x="15659" y="43700"/>
                </a:lnTo>
                <a:lnTo>
                  <a:pt x="17945" y="41135"/>
                </a:lnTo>
                <a:lnTo>
                  <a:pt x="24345" y="37376"/>
                </a:lnTo>
                <a:lnTo>
                  <a:pt x="27762" y="36436"/>
                </a:lnTo>
                <a:lnTo>
                  <a:pt x="55728" y="36436"/>
                </a:lnTo>
                <a:lnTo>
                  <a:pt x="55443" y="35814"/>
                </a:lnTo>
                <a:lnTo>
                  <a:pt x="12255" y="35814"/>
                </a:lnTo>
                <a:lnTo>
                  <a:pt x="12255" y="0"/>
                </a:lnTo>
                <a:close/>
              </a:path>
              <a:path w="59054" h="100330">
                <a:moveTo>
                  <a:pt x="55728" y="36436"/>
                </a:moveTo>
                <a:lnTo>
                  <a:pt x="36245" y="36436"/>
                </a:lnTo>
                <a:lnTo>
                  <a:pt x="40005" y="37833"/>
                </a:lnTo>
                <a:lnTo>
                  <a:pt x="45313" y="43408"/>
                </a:lnTo>
                <a:lnTo>
                  <a:pt x="46647" y="47866"/>
                </a:lnTo>
                <a:lnTo>
                  <a:pt x="46647" y="99822"/>
                </a:lnTo>
                <a:lnTo>
                  <a:pt x="58902" y="99822"/>
                </a:lnTo>
                <a:lnTo>
                  <a:pt x="58902" y="46913"/>
                </a:lnTo>
                <a:lnTo>
                  <a:pt x="58051" y="41516"/>
                </a:lnTo>
                <a:lnTo>
                  <a:pt x="55728" y="36436"/>
                </a:lnTo>
                <a:close/>
              </a:path>
              <a:path w="59054" h="100330">
                <a:moveTo>
                  <a:pt x="39268" y="25882"/>
                </a:moveTo>
                <a:lnTo>
                  <a:pt x="25196" y="25882"/>
                </a:lnTo>
                <a:lnTo>
                  <a:pt x="17983" y="29184"/>
                </a:lnTo>
                <a:lnTo>
                  <a:pt x="12255" y="35814"/>
                </a:lnTo>
                <a:lnTo>
                  <a:pt x="55443" y="35814"/>
                </a:lnTo>
                <a:lnTo>
                  <a:pt x="54648" y="34074"/>
                </a:lnTo>
                <a:lnTo>
                  <a:pt x="51816" y="31153"/>
                </a:lnTo>
                <a:lnTo>
                  <a:pt x="43916" y="26936"/>
                </a:lnTo>
                <a:lnTo>
                  <a:pt x="39268" y="25882"/>
                </a:lnTo>
                <a:close/>
              </a:path>
            </a:pathLst>
          </a:custGeom>
          <a:solidFill>
            <a:srgbClr val="000000"/>
          </a:solidFill>
        </p:spPr>
        <p:txBody>
          <a:bodyPr wrap="square" lIns="0" tIns="0" rIns="0" bIns="0" rtlCol="0"/>
          <a:lstStyle/>
          <a:p>
            <a:endParaRPr/>
          </a:p>
        </p:txBody>
      </p:sp>
      <p:sp>
        <p:nvSpPr>
          <p:cNvPr id="41" name="object 41"/>
          <p:cNvSpPr/>
          <p:nvPr/>
        </p:nvSpPr>
        <p:spPr>
          <a:xfrm>
            <a:off x="5073201" y="1870832"/>
            <a:ext cx="93014" cy="54622"/>
          </a:xfrm>
          <a:custGeom>
            <a:avLst/>
            <a:gdLst/>
            <a:ahLst/>
            <a:cxnLst/>
            <a:rect l="l" t="t" r="r" b="b"/>
            <a:pathLst>
              <a:path w="66675" h="76200">
                <a:moveTo>
                  <a:pt x="33769" y="0"/>
                </a:moveTo>
                <a:lnTo>
                  <a:pt x="2351" y="22201"/>
                </a:lnTo>
                <a:lnTo>
                  <a:pt x="0" y="38404"/>
                </a:lnTo>
                <a:lnTo>
                  <a:pt x="581" y="46732"/>
                </a:lnTo>
                <a:lnTo>
                  <a:pt x="26930" y="74967"/>
                </a:lnTo>
                <a:lnTo>
                  <a:pt x="34455" y="75577"/>
                </a:lnTo>
                <a:lnTo>
                  <a:pt x="42849" y="75577"/>
                </a:lnTo>
                <a:lnTo>
                  <a:pt x="49745" y="73532"/>
                </a:lnTo>
                <a:lnTo>
                  <a:pt x="60368" y="65506"/>
                </a:lnTo>
                <a:lnTo>
                  <a:pt x="28486" y="65506"/>
                </a:lnTo>
                <a:lnTo>
                  <a:pt x="23444" y="63398"/>
                </a:lnTo>
                <a:lnTo>
                  <a:pt x="15366" y="54952"/>
                </a:lnTo>
                <a:lnTo>
                  <a:pt x="13119" y="48869"/>
                </a:lnTo>
                <a:lnTo>
                  <a:pt x="12661" y="40919"/>
                </a:lnTo>
                <a:lnTo>
                  <a:pt x="66586" y="40919"/>
                </a:lnTo>
                <a:lnTo>
                  <a:pt x="66662" y="37655"/>
                </a:lnTo>
                <a:lnTo>
                  <a:pt x="66199" y="30848"/>
                </a:lnTo>
                <a:lnTo>
                  <a:pt x="13347" y="30848"/>
                </a:lnTo>
                <a:lnTo>
                  <a:pt x="13754" y="24536"/>
                </a:lnTo>
                <a:lnTo>
                  <a:pt x="15874" y="19494"/>
                </a:lnTo>
                <a:lnTo>
                  <a:pt x="23545" y="11963"/>
                </a:lnTo>
                <a:lnTo>
                  <a:pt x="28282" y="10083"/>
                </a:lnTo>
                <a:lnTo>
                  <a:pt x="57617" y="10083"/>
                </a:lnTo>
                <a:lnTo>
                  <a:pt x="57467" y="9880"/>
                </a:lnTo>
                <a:lnTo>
                  <a:pt x="52537" y="5561"/>
                </a:lnTo>
                <a:lnTo>
                  <a:pt x="46947" y="2473"/>
                </a:lnTo>
                <a:lnTo>
                  <a:pt x="40692" y="618"/>
                </a:lnTo>
                <a:lnTo>
                  <a:pt x="33769" y="0"/>
                </a:lnTo>
                <a:close/>
              </a:path>
              <a:path w="66675" h="76200">
                <a:moveTo>
                  <a:pt x="53581" y="50660"/>
                </a:moveTo>
                <a:lnTo>
                  <a:pt x="51727"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0" y="30848"/>
                </a:lnTo>
                <a:lnTo>
                  <a:pt x="66199" y="30848"/>
                </a:lnTo>
                <a:lnTo>
                  <a:pt x="66088" y="29204"/>
                </a:lnTo>
                <a:lnTo>
                  <a:pt x="64365" y="21758"/>
                </a:lnTo>
                <a:lnTo>
                  <a:pt x="61492" y="15316"/>
                </a:lnTo>
                <a:lnTo>
                  <a:pt x="57617" y="10083"/>
                </a:lnTo>
                <a:close/>
              </a:path>
            </a:pathLst>
          </a:custGeom>
          <a:solidFill>
            <a:srgbClr val="000000"/>
          </a:solidFill>
        </p:spPr>
        <p:txBody>
          <a:bodyPr wrap="square" lIns="0" tIns="0" rIns="0" bIns="0" rtlCol="0"/>
          <a:lstStyle/>
          <a:p>
            <a:endParaRPr/>
          </a:p>
        </p:txBody>
      </p:sp>
      <p:sp>
        <p:nvSpPr>
          <p:cNvPr id="42" name="object 42"/>
          <p:cNvSpPr/>
          <p:nvPr/>
        </p:nvSpPr>
        <p:spPr>
          <a:xfrm>
            <a:off x="7090448" y="1870832"/>
            <a:ext cx="94785" cy="54622"/>
          </a:xfrm>
          <a:custGeom>
            <a:avLst/>
            <a:gdLst/>
            <a:ahLst/>
            <a:cxnLst/>
            <a:rect l="l" t="t" r="r" b="b"/>
            <a:pathLst>
              <a:path w="67945" h="76200">
                <a:moveTo>
                  <a:pt x="33909" y="0"/>
                </a:moveTo>
                <a:lnTo>
                  <a:pt x="24968" y="0"/>
                </a:lnTo>
                <a:lnTo>
                  <a:pt x="17386" y="2679"/>
                </a:lnTo>
                <a:lnTo>
                  <a:pt x="0" y="37795"/>
                </a:lnTo>
                <a:lnTo>
                  <a:pt x="585" y="46414"/>
                </a:lnTo>
                <a:lnTo>
                  <a:pt x="26679" y="74980"/>
                </a:lnTo>
                <a:lnTo>
                  <a:pt x="33909" y="75590"/>
                </a:lnTo>
                <a:lnTo>
                  <a:pt x="40220" y="75590"/>
                </a:lnTo>
                <a:lnTo>
                  <a:pt x="46037" y="74104"/>
                </a:lnTo>
                <a:lnTo>
                  <a:pt x="56718" y="68211"/>
                </a:lnTo>
                <a:lnTo>
                  <a:pt x="59357" y="65506"/>
                </a:lnTo>
                <a:lnTo>
                  <a:pt x="27774" y="65506"/>
                </a:lnTo>
                <a:lnTo>
                  <a:pt x="22694" y="63195"/>
                </a:lnTo>
                <a:lnTo>
                  <a:pt x="14617" y="53987"/>
                </a:lnTo>
                <a:lnTo>
                  <a:pt x="12598" y="47053"/>
                </a:lnTo>
                <a:lnTo>
                  <a:pt x="12638" y="28400"/>
                </a:lnTo>
                <a:lnTo>
                  <a:pt x="14617" y="21615"/>
                </a:lnTo>
                <a:lnTo>
                  <a:pt x="18669" y="17030"/>
                </a:lnTo>
                <a:lnTo>
                  <a:pt x="22694" y="12433"/>
                </a:lnTo>
                <a:lnTo>
                  <a:pt x="27774" y="10147"/>
                </a:lnTo>
                <a:lnTo>
                  <a:pt x="58587" y="10147"/>
                </a:lnTo>
                <a:lnTo>
                  <a:pt x="58293" y="9766"/>
                </a:lnTo>
                <a:lnTo>
                  <a:pt x="53218" y="5497"/>
                </a:lnTo>
                <a:lnTo>
                  <a:pt x="47463" y="2444"/>
                </a:lnTo>
                <a:lnTo>
                  <a:pt x="41026" y="611"/>
                </a:lnTo>
                <a:lnTo>
                  <a:pt x="33909" y="0"/>
                </a:lnTo>
                <a:close/>
              </a:path>
              <a:path w="67945" h="76200">
                <a:moveTo>
                  <a:pt x="58587" y="10147"/>
                </a:moveTo>
                <a:lnTo>
                  <a:pt x="39941" y="10147"/>
                </a:lnTo>
                <a:lnTo>
                  <a:pt x="44996" y="12445"/>
                </a:lnTo>
                <a:lnTo>
                  <a:pt x="53111" y="21666"/>
                </a:lnTo>
                <a:lnTo>
                  <a:pt x="55141" y="28400"/>
                </a:lnTo>
                <a:lnTo>
                  <a:pt x="55104" y="47053"/>
                </a:lnTo>
                <a:lnTo>
                  <a:pt x="53124" y="53936"/>
                </a:lnTo>
                <a:lnTo>
                  <a:pt x="45059" y="63195"/>
                </a:lnTo>
                <a:lnTo>
                  <a:pt x="39992" y="65506"/>
                </a:lnTo>
                <a:lnTo>
                  <a:pt x="59357" y="65506"/>
                </a:lnTo>
                <a:lnTo>
                  <a:pt x="60769" y="64058"/>
                </a:lnTo>
                <a:lnTo>
                  <a:pt x="66344"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43" name="object 43"/>
          <p:cNvSpPr/>
          <p:nvPr/>
        </p:nvSpPr>
        <p:spPr>
          <a:xfrm>
            <a:off x="7194163" y="1851068"/>
            <a:ext cx="59352" cy="72830"/>
          </a:xfrm>
          <a:custGeom>
            <a:avLst/>
            <a:gdLst/>
            <a:ahLst/>
            <a:cxnLst/>
            <a:rect l="l" t="t" r="r" b="b"/>
            <a:pathLst>
              <a:path w="42545" h="101600">
                <a:moveTo>
                  <a:pt x="23025" y="38747"/>
                </a:moveTo>
                <a:lnTo>
                  <a:pt x="10833" y="38747"/>
                </a:lnTo>
                <a:lnTo>
                  <a:pt x="10833" y="101523"/>
                </a:lnTo>
                <a:lnTo>
                  <a:pt x="23025" y="101523"/>
                </a:lnTo>
                <a:lnTo>
                  <a:pt x="23025" y="38747"/>
                </a:lnTo>
                <a:close/>
              </a:path>
              <a:path w="42545" h="101600">
                <a:moveTo>
                  <a:pt x="37109" y="29210"/>
                </a:moveTo>
                <a:lnTo>
                  <a:pt x="0" y="29210"/>
                </a:lnTo>
                <a:lnTo>
                  <a:pt x="0" y="38747"/>
                </a:lnTo>
                <a:lnTo>
                  <a:pt x="37109" y="38747"/>
                </a:lnTo>
                <a:lnTo>
                  <a:pt x="37109" y="29210"/>
                </a:lnTo>
                <a:close/>
              </a:path>
              <a:path w="42545" h="101600">
                <a:moveTo>
                  <a:pt x="34302" y="0"/>
                </a:moveTo>
                <a:lnTo>
                  <a:pt x="25488" y="0"/>
                </a:lnTo>
                <a:lnTo>
                  <a:pt x="21336" y="990"/>
                </a:lnTo>
                <a:lnTo>
                  <a:pt x="15379" y="4940"/>
                </a:lnTo>
                <a:lnTo>
                  <a:pt x="13309" y="7518"/>
                </a:lnTo>
                <a:lnTo>
                  <a:pt x="11264" y="13055"/>
                </a:lnTo>
                <a:lnTo>
                  <a:pt x="10833" y="16662"/>
                </a:lnTo>
                <a:lnTo>
                  <a:pt x="10833" y="29210"/>
                </a:lnTo>
                <a:lnTo>
                  <a:pt x="23025" y="29210"/>
                </a:lnTo>
                <a:lnTo>
                  <a:pt x="23025" y="18173"/>
                </a:lnTo>
                <a:lnTo>
                  <a:pt x="23799" y="15214"/>
                </a:lnTo>
                <a:lnTo>
                  <a:pt x="26885" y="12039"/>
                </a:lnTo>
                <a:lnTo>
                  <a:pt x="29514" y="11239"/>
                </a:lnTo>
                <a:lnTo>
                  <a:pt x="40566" y="11239"/>
                </a:lnTo>
                <a:lnTo>
                  <a:pt x="42303" y="1231"/>
                </a:lnTo>
                <a:lnTo>
                  <a:pt x="38112" y="419"/>
                </a:lnTo>
                <a:lnTo>
                  <a:pt x="34302" y="0"/>
                </a:lnTo>
                <a:close/>
              </a:path>
              <a:path w="42545" h="101600">
                <a:moveTo>
                  <a:pt x="40566" y="11239"/>
                </a:moveTo>
                <a:lnTo>
                  <a:pt x="35496" y="11239"/>
                </a:lnTo>
                <a:lnTo>
                  <a:pt x="37909" y="11468"/>
                </a:lnTo>
                <a:lnTo>
                  <a:pt x="40449" y="11912"/>
                </a:lnTo>
                <a:lnTo>
                  <a:pt x="40566" y="11239"/>
                </a:lnTo>
                <a:close/>
              </a:path>
            </a:pathLst>
          </a:custGeom>
          <a:solidFill>
            <a:srgbClr val="000000"/>
          </a:solidFill>
        </p:spPr>
        <p:txBody>
          <a:bodyPr wrap="square" lIns="0" tIns="0" rIns="0" bIns="0" rtlCol="0"/>
          <a:lstStyle/>
          <a:p>
            <a:endParaRPr/>
          </a:p>
        </p:txBody>
      </p:sp>
      <p:sp>
        <p:nvSpPr>
          <p:cNvPr id="44" name="object 44"/>
          <p:cNvSpPr/>
          <p:nvPr/>
        </p:nvSpPr>
        <p:spPr>
          <a:xfrm>
            <a:off x="3130523" y="1983810"/>
            <a:ext cx="129333" cy="74195"/>
          </a:xfrm>
          <a:custGeom>
            <a:avLst/>
            <a:gdLst/>
            <a:ahLst/>
            <a:cxnLst/>
            <a:rect l="l" t="t" r="r" b="b"/>
            <a:pathLst>
              <a:path w="92710" h="103505">
                <a:moveTo>
                  <a:pt x="57188" y="0"/>
                </a:moveTo>
                <a:lnTo>
                  <a:pt x="49974" y="0"/>
                </a:lnTo>
                <a:lnTo>
                  <a:pt x="42735" y="383"/>
                </a:lnTo>
                <a:lnTo>
                  <a:pt x="9470" y="18971"/>
                </a:lnTo>
                <a:lnTo>
                  <a:pt x="0" y="52082"/>
                </a:lnTo>
                <a:lnTo>
                  <a:pt x="381" y="59262"/>
                </a:lnTo>
                <a:lnTo>
                  <a:pt x="18628" y="93423"/>
                </a:lnTo>
                <a:lnTo>
                  <a:pt x="50990" y="103212"/>
                </a:lnTo>
                <a:lnTo>
                  <a:pt x="58254" y="103212"/>
                </a:lnTo>
                <a:lnTo>
                  <a:pt x="65341" y="101917"/>
                </a:lnTo>
                <a:lnTo>
                  <a:pt x="79133" y="96697"/>
                </a:lnTo>
                <a:lnTo>
                  <a:pt x="85826" y="92798"/>
                </a:lnTo>
                <a:lnTo>
                  <a:pt x="87711" y="91300"/>
                </a:lnTo>
                <a:lnTo>
                  <a:pt x="43662" y="91300"/>
                </a:lnTo>
                <a:lnTo>
                  <a:pt x="37439" y="89852"/>
                </a:lnTo>
                <a:lnTo>
                  <a:pt x="25730" y="84048"/>
                </a:lnTo>
                <a:lnTo>
                  <a:pt x="21272" y="79590"/>
                </a:lnTo>
                <a:lnTo>
                  <a:pt x="15138" y="67614"/>
                </a:lnTo>
                <a:lnTo>
                  <a:pt x="13614" y="60172"/>
                </a:lnTo>
                <a:lnTo>
                  <a:pt x="13614" y="44056"/>
                </a:lnTo>
                <a:lnTo>
                  <a:pt x="38785" y="12217"/>
                </a:lnTo>
                <a:lnTo>
                  <a:pt x="44005" y="11302"/>
                </a:lnTo>
                <a:lnTo>
                  <a:pt x="81692" y="11302"/>
                </a:lnTo>
                <a:lnTo>
                  <a:pt x="79946" y="9105"/>
                </a:lnTo>
                <a:lnTo>
                  <a:pt x="75374" y="5841"/>
                </a:lnTo>
                <a:lnTo>
                  <a:pt x="63715" y="1168"/>
                </a:lnTo>
                <a:lnTo>
                  <a:pt x="57188" y="0"/>
                </a:lnTo>
                <a:close/>
              </a:path>
              <a:path w="92710" h="103505">
                <a:moveTo>
                  <a:pt x="92328" y="50584"/>
                </a:moveTo>
                <a:lnTo>
                  <a:pt x="50037" y="50660"/>
                </a:lnTo>
                <a:lnTo>
                  <a:pt x="50037" y="62369"/>
                </a:lnTo>
                <a:lnTo>
                  <a:pt x="79387" y="62369"/>
                </a:lnTo>
                <a:lnTo>
                  <a:pt x="79387" y="80949"/>
                </a:lnTo>
                <a:lnTo>
                  <a:pt x="76568" y="83451"/>
                </a:lnTo>
                <a:lnTo>
                  <a:pt x="72440" y="85801"/>
                </a:lnTo>
                <a:lnTo>
                  <a:pt x="61544" y="90208"/>
                </a:lnTo>
                <a:lnTo>
                  <a:pt x="55956" y="91300"/>
                </a:lnTo>
                <a:lnTo>
                  <a:pt x="87711" y="91300"/>
                </a:lnTo>
                <a:lnTo>
                  <a:pt x="92328" y="87629"/>
                </a:lnTo>
                <a:lnTo>
                  <a:pt x="92328" y="50584"/>
                </a:lnTo>
                <a:close/>
              </a:path>
              <a:path w="92710" h="103505">
                <a:moveTo>
                  <a:pt x="81692" y="11302"/>
                </a:moveTo>
                <a:lnTo>
                  <a:pt x="55079" y="11302"/>
                </a:lnTo>
                <a:lnTo>
                  <a:pt x="59664" y="12179"/>
                </a:lnTo>
                <a:lnTo>
                  <a:pt x="67919" y="15671"/>
                </a:lnTo>
                <a:lnTo>
                  <a:pt x="71107" y="17995"/>
                </a:lnTo>
                <a:lnTo>
                  <a:pt x="73317" y="20904"/>
                </a:lnTo>
                <a:lnTo>
                  <a:pt x="75552" y="23799"/>
                </a:lnTo>
                <a:lnTo>
                  <a:pt x="77406" y="27800"/>
                </a:lnTo>
                <a:lnTo>
                  <a:pt x="78905" y="32880"/>
                </a:lnTo>
                <a:lnTo>
                  <a:pt x="90817" y="29616"/>
                </a:lnTo>
                <a:lnTo>
                  <a:pt x="89103" y="22898"/>
                </a:lnTo>
                <a:lnTo>
                  <a:pt x="86575" y="17449"/>
                </a:lnTo>
                <a:lnTo>
                  <a:pt x="81692" y="11302"/>
                </a:lnTo>
                <a:close/>
              </a:path>
            </a:pathLst>
          </a:custGeom>
          <a:solidFill>
            <a:srgbClr val="000000"/>
          </a:solidFill>
        </p:spPr>
        <p:txBody>
          <a:bodyPr wrap="square" lIns="0" tIns="0" rIns="0" bIns="0" rtlCol="0"/>
          <a:lstStyle/>
          <a:p>
            <a:endParaRPr/>
          </a:p>
        </p:txBody>
      </p:sp>
      <p:sp>
        <p:nvSpPr>
          <p:cNvPr id="45" name="object 45"/>
          <p:cNvSpPr/>
          <p:nvPr/>
        </p:nvSpPr>
        <p:spPr>
          <a:xfrm>
            <a:off x="3284289" y="2003574"/>
            <a:ext cx="54922" cy="53257"/>
          </a:xfrm>
          <a:custGeom>
            <a:avLst/>
            <a:gdLst/>
            <a:ahLst/>
            <a:cxnLst/>
            <a:rect l="l" t="t" r="r" b="b"/>
            <a:pathLst>
              <a:path w="39369" h="74294">
                <a:moveTo>
                  <a:pt x="11036" y="1625"/>
                </a:moveTo>
                <a:lnTo>
                  <a:pt x="0" y="1625"/>
                </a:lnTo>
                <a:lnTo>
                  <a:pt x="0" y="73939"/>
                </a:lnTo>
                <a:lnTo>
                  <a:pt x="12255" y="73939"/>
                </a:lnTo>
                <a:lnTo>
                  <a:pt x="12255" y="30911"/>
                </a:lnTo>
                <a:lnTo>
                  <a:pt x="12941" y="26136"/>
                </a:lnTo>
                <a:lnTo>
                  <a:pt x="15201" y="18923"/>
                </a:lnTo>
                <a:lnTo>
                  <a:pt x="16725" y="16687"/>
                </a:lnTo>
                <a:lnTo>
                  <a:pt x="20993" y="13462"/>
                </a:lnTo>
                <a:lnTo>
                  <a:pt x="23406" y="12661"/>
                </a:lnTo>
                <a:lnTo>
                  <a:pt x="36052" y="12661"/>
                </a:lnTo>
                <a:lnTo>
                  <a:pt x="11036" y="12585"/>
                </a:lnTo>
                <a:lnTo>
                  <a:pt x="11036" y="1625"/>
                </a:lnTo>
                <a:close/>
              </a:path>
              <a:path w="39369" h="74294">
                <a:moveTo>
                  <a:pt x="36052" y="12661"/>
                </a:moveTo>
                <a:lnTo>
                  <a:pt x="29083" y="12661"/>
                </a:lnTo>
                <a:lnTo>
                  <a:pt x="32067" y="13550"/>
                </a:lnTo>
                <a:lnTo>
                  <a:pt x="35064" y="15316"/>
                </a:lnTo>
                <a:lnTo>
                  <a:pt x="36052" y="12661"/>
                </a:lnTo>
                <a:close/>
              </a:path>
              <a:path w="39369" h="74294">
                <a:moveTo>
                  <a:pt x="30822" y="0"/>
                </a:moveTo>
                <a:lnTo>
                  <a:pt x="23825" y="0"/>
                </a:lnTo>
                <a:lnTo>
                  <a:pt x="21209" y="812"/>
                </a:lnTo>
                <a:lnTo>
                  <a:pt x="16446" y="4089"/>
                </a:lnTo>
                <a:lnTo>
                  <a:pt x="13843" y="7467"/>
                </a:lnTo>
                <a:lnTo>
                  <a:pt x="11036" y="12585"/>
                </a:lnTo>
                <a:lnTo>
                  <a:pt x="36080" y="12585"/>
                </a:lnTo>
                <a:lnTo>
                  <a:pt x="39293" y="3949"/>
                </a:lnTo>
                <a:lnTo>
                  <a:pt x="35026" y="1308"/>
                </a:lnTo>
                <a:lnTo>
                  <a:pt x="30822" y="0"/>
                </a:lnTo>
                <a:close/>
              </a:path>
            </a:pathLst>
          </a:custGeom>
          <a:solidFill>
            <a:srgbClr val="000000"/>
          </a:solidFill>
        </p:spPr>
        <p:txBody>
          <a:bodyPr wrap="square" lIns="0" tIns="0" rIns="0" bIns="0" rtlCol="0"/>
          <a:lstStyle/>
          <a:p>
            <a:endParaRPr/>
          </a:p>
        </p:txBody>
      </p:sp>
      <p:sp>
        <p:nvSpPr>
          <p:cNvPr id="46" name="object 46"/>
          <p:cNvSpPr/>
          <p:nvPr/>
        </p:nvSpPr>
        <p:spPr>
          <a:xfrm>
            <a:off x="3342897" y="2003565"/>
            <a:ext cx="94785" cy="54622"/>
          </a:xfrm>
          <a:custGeom>
            <a:avLst/>
            <a:gdLst/>
            <a:ahLst/>
            <a:cxnLst/>
            <a:rect l="l" t="t" r="r" b="b"/>
            <a:pathLst>
              <a:path w="67944" h="76200">
                <a:moveTo>
                  <a:pt x="33908" y="0"/>
                </a:moveTo>
                <a:lnTo>
                  <a:pt x="24968" y="0"/>
                </a:lnTo>
                <a:lnTo>
                  <a:pt x="17386" y="2679"/>
                </a:lnTo>
                <a:lnTo>
                  <a:pt x="0" y="37795"/>
                </a:lnTo>
                <a:lnTo>
                  <a:pt x="585" y="46414"/>
                </a:lnTo>
                <a:lnTo>
                  <a:pt x="26681" y="74980"/>
                </a:lnTo>
                <a:lnTo>
                  <a:pt x="33908" y="75590"/>
                </a:lnTo>
                <a:lnTo>
                  <a:pt x="40220" y="75590"/>
                </a:lnTo>
                <a:lnTo>
                  <a:pt x="46037" y="74104"/>
                </a:lnTo>
                <a:lnTo>
                  <a:pt x="56705" y="68211"/>
                </a:lnTo>
                <a:lnTo>
                  <a:pt x="59352" y="65506"/>
                </a:lnTo>
                <a:lnTo>
                  <a:pt x="27774" y="65506"/>
                </a:lnTo>
                <a:lnTo>
                  <a:pt x="22694" y="63195"/>
                </a:lnTo>
                <a:lnTo>
                  <a:pt x="14617" y="53987"/>
                </a:lnTo>
                <a:lnTo>
                  <a:pt x="12598" y="47053"/>
                </a:lnTo>
                <a:lnTo>
                  <a:pt x="12638" y="28400"/>
                </a:lnTo>
                <a:lnTo>
                  <a:pt x="14617" y="21615"/>
                </a:lnTo>
                <a:lnTo>
                  <a:pt x="22694" y="12433"/>
                </a:lnTo>
                <a:lnTo>
                  <a:pt x="27774" y="10147"/>
                </a:lnTo>
                <a:lnTo>
                  <a:pt x="58587" y="10147"/>
                </a:lnTo>
                <a:lnTo>
                  <a:pt x="58292" y="9766"/>
                </a:lnTo>
                <a:lnTo>
                  <a:pt x="53218" y="5497"/>
                </a:lnTo>
                <a:lnTo>
                  <a:pt x="47463" y="2444"/>
                </a:lnTo>
                <a:lnTo>
                  <a:pt x="41026" y="611"/>
                </a:lnTo>
                <a:lnTo>
                  <a:pt x="33908" y="0"/>
                </a:lnTo>
                <a:close/>
              </a:path>
              <a:path w="67944" h="76200">
                <a:moveTo>
                  <a:pt x="58587" y="10147"/>
                </a:moveTo>
                <a:lnTo>
                  <a:pt x="39941" y="10147"/>
                </a:lnTo>
                <a:lnTo>
                  <a:pt x="44996" y="12445"/>
                </a:lnTo>
                <a:lnTo>
                  <a:pt x="53124" y="21666"/>
                </a:lnTo>
                <a:lnTo>
                  <a:pt x="55141" y="28400"/>
                </a:lnTo>
                <a:lnTo>
                  <a:pt x="55105" y="47053"/>
                </a:lnTo>
                <a:lnTo>
                  <a:pt x="53136" y="53936"/>
                </a:lnTo>
                <a:lnTo>
                  <a:pt x="45059" y="63195"/>
                </a:lnTo>
                <a:lnTo>
                  <a:pt x="39992" y="65506"/>
                </a:lnTo>
                <a:lnTo>
                  <a:pt x="59352" y="65506"/>
                </a:lnTo>
                <a:lnTo>
                  <a:pt x="60769" y="64058"/>
                </a:lnTo>
                <a:lnTo>
                  <a:pt x="66357"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47" name="object 47"/>
          <p:cNvSpPr/>
          <p:nvPr/>
        </p:nvSpPr>
        <p:spPr>
          <a:xfrm>
            <a:off x="3450615" y="2003565"/>
            <a:ext cx="84155" cy="54622"/>
          </a:xfrm>
          <a:custGeom>
            <a:avLst/>
            <a:gdLst/>
            <a:ahLst/>
            <a:cxnLst/>
            <a:rect l="l" t="t" r="r" b="b"/>
            <a:pathLst>
              <a:path w="60325" h="76200">
                <a:moveTo>
                  <a:pt x="12115" y="50457"/>
                </a:moveTo>
                <a:lnTo>
                  <a:pt x="0" y="52362"/>
                </a:lnTo>
                <a:lnTo>
                  <a:pt x="1358" y="60032"/>
                </a:lnTo>
                <a:lnTo>
                  <a:pt x="4495" y="65824"/>
                </a:lnTo>
                <a:lnTo>
                  <a:pt x="14350" y="73634"/>
                </a:lnTo>
                <a:lnTo>
                  <a:pt x="21513" y="75590"/>
                </a:lnTo>
                <a:lnTo>
                  <a:pt x="36588" y="75590"/>
                </a:lnTo>
                <a:lnTo>
                  <a:pt x="41668" y="74587"/>
                </a:lnTo>
                <a:lnTo>
                  <a:pt x="50660" y="70637"/>
                </a:lnTo>
                <a:lnTo>
                  <a:pt x="54089" y="67856"/>
                </a:lnTo>
                <a:lnTo>
                  <a:pt x="55641" y="65506"/>
                </a:lnTo>
                <a:lnTo>
                  <a:pt x="25260" y="65506"/>
                </a:lnTo>
                <a:lnTo>
                  <a:pt x="20904" y="64211"/>
                </a:lnTo>
                <a:lnTo>
                  <a:pt x="14693" y="59029"/>
                </a:lnTo>
                <a:lnTo>
                  <a:pt x="12801" y="55308"/>
                </a:lnTo>
                <a:lnTo>
                  <a:pt x="12115" y="50457"/>
                </a:lnTo>
                <a:close/>
              </a:path>
              <a:path w="60325" h="76200">
                <a:moveTo>
                  <a:pt x="34340" y="0"/>
                </a:moveTo>
                <a:lnTo>
                  <a:pt x="24892" y="0"/>
                </a:lnTo>
                <a:lnTo>
                  <a:pt x="21374" y="495"/>
                </a:lnTo>
                <a:lnTo>
                  <a:pt x="14782" y="2438"/>
                </a:lnTo>
                <a:lnTo>
                  <a:pt x="12179" y="3632"/>
                </a:lnTo>
                <a:lnTo>
                  <a:pt x="10287" y="5041"/>
                </a:lnTo>
                <a:lnTo>
                  <a:pt x="7734" y="6858"/>
                </a:lnTo>
                <a:lnTo>
                  <a:pt x="5727" y="9144"/>
                </a:lnTo>
                <a:lnTo>
                  <a:pt x="2781" y="14630"/>
                </a:lnTo>
                <a:lnTo>
                  <a:pt x="2044" y="17614"/>
                </a:lnTo>
                <a:lnTo>
                  <a:pt x="2044" y="24384"/>
                </a:lnTo>
                <a:lnTo>
                  <a:pt x="37998" y="44983"/>
                </a:lnTo>
                <a:lnTo>
                  <a:pt x="42164" y="46367"/>
                </a:lnTo>
                <a:lnTo>
                  <a:pt x="46253" y="49047"/>
                </a:lnTo>
                <a:lnTo>
                  <a:pt x="47459" y="51231"/>
                </a:lnTo>
                <a:lnTo>
                  <a:pt x="47459" y="57086"/>
                </a:lnTo>
                <a:lnTo>
                  <a:pt x="46088" y="59766"/>
                </a:lnTo>
                <a:lnTo>
                  <a:pt x="40652" y="64363"/>
                </a:lnTo>
                <a:lnTo>
                  <a:pt x="36474" y="65506"/>
                </a:lnTo>
                <a:lnTo>
                  <a:pt x="55641" y="65506"/>
                </a:lnTo>
                <a:lnTo>
                  <a:pt x="58864" y="60629"/>
                </a:lnTo>
                <a:lnTo>
                  <a:pt x="59967" y="57086"/>
                </a:lnTo>
                <a:lnTo>
                  <a:pt x="60058" y="48526"/>
                </a:lnTo>
                <a:lnTo>
                  <a:pt x="59080" y="45034"/>
                </a:lnTo>
                <a:lnTo>
                  <a:pt x="24917" y="28460"/>
                </a:lnTo>
                <a:lnTo>
                  <a:pt x="21310" y="27419"/>
                </a:lnTo>
                <a:lnTo>
                  <a:pt x="13893" y="20993"/>
                </a:lnTo>
                <a:lnTo>
                  <a:pt x="13893" y="16916"/>
                </a:lnTo>
                <a:lnTo>
                  <a:pt x="15087" y="14732"/>
                </a:lnTo>
                <a:lnTo>
                  <a:pt x="19900" y="11010"/>
                </a:lnTo>
                <a:lnTo>
                  <a:pt x="23914" y="10083"/>
                </a:lnTo>
                <a:lnTo>
                  <a:pt x="53836" y="10083"/>
                </a:lnTo>
                <a:lnTo>
                  <a:pt x="51066" y="6299"/>
                </a:lnTo>
                <a:lnTo>
                  <a:pt x="47891" y="4089"/>
                </a:lnTo>
                <a:lnTo>
                  <a:pt x="39319" y="812"/>
                </a:lnTo>
                <a:lnTo>
                  <a:pt x="34340" y="0"/>
                </a:lnTo>
                <a:close/>
              </a:path>
              <a:path w="60325" h="76200">
                <a:moveTo>
                  <a:pt x="53836" y="10083"/>
                </a:moveTo>
                <a:lnTo>
                  <a:pt x="34315" y="10083"/>
                </a:lnTo>
                <a:lnTo>
                  <a:pt x="37998" y="11125"/>
                </a:lnTo>
                <a:lnTo>
                  <a:pt x="43218" y="15303"/>
                </a:lnTo>
                <a:lnTo>
                  <a:pt x="44805" y="18211"/>
                </a:lnTo>
                <a:lnTo>
                  <a:pt x="45339" y="21932"/>
                </a:lnTo>
                <a:lnTo>
                  <a:pt x="57327" y="20294"/>
                </a:lnTo>
                <a:lnTo>
                  <a:pt x="56553" y="15621"/>
                </a:lnTo>
                <a:lnTo>
                  <a:pt x="55156" y="11887"/>
                </a:lnTo>
                <a:lnTo>
                  <a:pt x="53836" y="10083"/>
                </a:lnTo>
                <a:close/>
              </a:path>
            </a:pathLst>
          </a:custGeom>
          <a:solidFill>
            <a:srgbClr val="000000"/>
          </a:solidFill>
        </p:spPr>
        <p:txBody>
          <a:bodyPr wrap="square" lIns="0" tIns="0" rIns="0" bIns="0" rtlCol="0"/>
          <a:lstStyle/>
          <a:p>
            <a:endParaRPr/>
          </a:p>
        </p:txBody>
      </p:sp>
      <p:sp>
        <p:nvSpPr>
          <p:cNvPr id="48" name="object 48"/>
          <p:cNvSpPr/>
          <p:nvPr/>
        </p:nvSpPr>
        <p:spPr>
          <a:xfrm>
            <a:off x="3547881" y="2003565"/>
            <a:ext cx="84155" cy="54622"/>
          </a:xfrm>
          <a:custGeom>
            <a:avLst/>
            <a:gdLst/>
            <a:ahLst/>
            <a:cxnLst/>
            <a:rect l="l" t="t" r="r" b="b"/>
            <a:pathLst>
              <a:path w="60325" h="76200">
                <a:moveTo>
                  <a:pt x="12115" y="50457"/>
                </a:moveTo>
                <a:lnTo>
                  <a:pt x="0" y="52362"/>
                </a:lnTo>
                <a:lnTo>
                  <a:pt x="1358" y="60032"/>
                </a:lnTo>
                <a:lnTo>
                  <a:pt x="4495" y="65824"/>
                </a:lnTo>
                <a:lnTo>
                  <a:pt x="14350" y="73634"/>
                </a:lnTo>
                <a:lnTo>
                  <a:pt x="21513" y="75590"/>
                </a:lnTo>
                <a:lnTo>
                  <a:pt x="36588" y="75590"/>
                </a:lnTo>
                <a:lnTo>
                  <a:pt x="41668" y="74587"/>
                </a:lnTo>
                <a:lnTo>
                  <a:pt x="50660" y="70637"/>
                </a:lnTo>
                <a:lnTo>
                  <a:pt x="54089" y="67856"/>
                </a:lnTo>
                <a:lnTo>
                  <a:pt x="55641" y="65506"/>
                </a:lnTo>
                <a:lnTo>
                  <a:pt x="25260" y="65506"/>
                </a:lnTo>
                <a:lnTo>
                  <a:pt x="20904" y="64211"/>
                </a:lnTo>
                <a:lnTo>
                  <a:pt x="14693" y="59029"/>
                </a:lnTo>
                <a:lnTo>
                  <a:pt x="12801" y="55308"/>
                </a:lnTo>
                <a:lnTo>
                  <a:pt x="12115" y="50457"/>
                </a:lnTo>
                <a:close/>
              </a:path>
              <a:path w="60325" h="76200">
                <a:moveTo>
                  <a:pt x="34340" y="0"/>
                </a:moveTo>
                <a:lnTo>
                  <a:pt x="24892" y="0"/>
                </a:lnTo>
                <a:lnTo>
                  <a:pt x="21374" y="495"/>
                </a:lnTo>
                <a:lnTo>
                  <a:pt x="14782" y="2438"/>
                </a:lnTo>
                <a:lnTo>
                  <a:pt x="12179" y="3632"/>
                </a:lnTo>
                <a:lnTo>
                  <a:pt x="10287" y="5041"/>
                </a:lnTo>
                <a:lnTo>
                  <a:pt x="7734" y="6858"/>
                </a:lnTo>
                <a:lnTo>
                  <a:pt x="5727" y="9144"/>
                </a:lnTo>
                <a:lnTo>
                  <a:pt x="2781" y="14630"/>
                </a:lnTo>
                <a:lnTo>
                  <a:pt x="2044" y="17614"/>
                </a:lnTo>
                <a:lnTo>
                  <a:pt x="2044" y="24384"/>
                </a:lnTo>
                <a:lnTo>
                  <a:pt x="37998" y="44983"/>
                </a:lnTo>
                <a:lnTo>
                  <a:pt x="42164" y="46367"/>
                </a:lnTo>
                <a:lnTo>
                  <a:pt x="46253" y="49047"/>
                </a:lnTo>
                <a:lnTo>
                  <a:pt x="47459" y="51231"/>
                </a:lnTo>
                <a:lnTo>
                  <a:pt x="47459" y="57086"/>
                </a:lnTo>
                <a:lnTo>
                  <a:pt x="46088" y="59766"/>
                </a:lnTo>
                <a:lnTo>
                  <a:pt x="40652" y="64363"/>
                </a:lnTo>
                <a:lnTo>
                  <a:pt x="36474" y="65506"/>
                </a:lnTo>
                <a:lnTo>
                  <a:pt x="55641" y="65506"/>
                </a:lnTo>
                <a:lnTo>
                  <a:pt x="58864" y="60629"/>
                </a:lnTo>
                <a:lnTo>
                  <a:pt x="59967" y="57086"/>
                </a:lnTo>
                <a:lnTo>
                  <a:pt x="60058" y="48526"/>
                </a:lnTo>
                <a:lnTo>
                  <a:pt x="59080" y="45034"/>
                </a:lnTo>
                <a:lnTo>
                  <a:pt x="24917" y="28460"/>
                </a:lnTo>
                <a:lnTo>
                  <a:pt x="21310" y="27419"/>
                </a:lnTo>
                <a:lnTo>
                  <a:pt x="13893" y="20993"/>
                </a:lnTo>
                <a:lnTo>
                  <a:pt x="13893" y="16916"/>
                </a:lnTo>
                <a:lnTo>
                  <a:pt x="15087" y="14732"/>
                </a:lnTo>
                <a:lnTo>
                  <a:pt x="19900" y="11010"/>
                </a:lnTo>
                <a:lnTo>
                  <a:pt x="23914" y="10083"/>
                </a:lnTo>
                <a:lnTo>
                  <a:pt x="53836" y="10083"/>
                </a:lnTo>
                <a:lnTo>
                  <a:pt x="51066" y="6299"/>
                </a:lnTo>
                <a:lnTo>
                  <a:pt x="47891" y="4089"/>
                </a:lnTo>
                <a:lnTo>
                  <a:pt x="39319" y="812"/>
                </a:lnTo>
                <a:lnTo>
                  <a:pt x="34340" y="0"/>
                </a:lnTo>
                <a:close/>
              </a:path>
              <a:path w="60325" h="76200">
                <a:moveTo>
                  <a:pt x="53836" y="10083"/>
                </a:moveTo>
                <a:lnTo>
                  <a:pt x="34315" y="10083"/>
                </a:lnTo>
                <a:lnTo>
                  <a:pt x="37998" y="11125"/>
                </a:lnTo>
                <a:lnTo>
                  <a:pt x="43218" y="15303"/>
                </a:lnTo>
                <a:lnTo>
                  <a:pt x="44805" y="18211"/>
                </a:lnTo>
                <a:lnTo>
                  <a:pt x="45339" y="21932"/>
                </a:lnTo>
                <a:lnTo>
                  <a:pt x="57327" y="20294"/>
                </a:lnTo>
                <a:lnTo>
                  <a:pt x="56553" y="15621"/>
                </a:lnTo>
                <a:lnTo>
                  <a:pt x="55156" y="11887"/>
                </a:lnTo>
                <a:lnTo>
                  <a:pt x="53836" y="10083"/>
                </a:lnTo>
                <a:close/>
              </a:path>
            </a:pathLst>
          </a:custGeom>
          <a:solidFill>
            <a:srgbClr val="000000"/>
          </a:solidFill>
        </p:spPr>
        <p:txBody>
          <a:bodyPr wrap="square" lIns="0" tIns="0" rIns="0" bIns="0" rtlCol="0"/>
          <a:lstStyle/>
          <a:p>
            <a:endParaRPr/>
          </a:p>
        </p:txBody>
      </p:sp>
      <p:sp>
        <p:nvSpPr>
          <p:cNvPr id="49" name="object 49"/>
          <p:cNvSpPr/>
          <p:nvPr/>
        </p:nvSpPr>
        <p:spPr>
          <a:xfrm>
            <a:off x="3730790" y="1985021"/>
            <a:ext cx="115160" cy="71919"/>
          </a:xfrm>
          <a:custGeom>
            <a:avLst/>
            <a:gdLst/>
            <a:ahLst/>
            <a:cxnLst/>
            <a:rect l="l" t="t" r="r" b="b"/>
            <a:pathLst>
              <a:path w="82550" h="100330">
                <a:moveTo>
                  <a:pt x="42138" y="0"/>
                </a:moveTo>
                <a:lnTo>
                  <a:pt x="0" y="0"/>
                </a:lnTo>
                <a:lnTo>
                  <a:pt x="0" y="99822"/>
                </a:lnTo>
                <a:lnTo>
                  <a:pt x="42049" y="99822"/>
                </a:lnTo>
                <a:lnTo>
                  <a:pt x="47396" y="99250"/>
                </a:lnTo>
                <a:lnTo>
                  <a:pt x="56705" y="96989"/>
                </a:lnTo>
                <a:lnTo>
                  <a:pt x="60680" y="95313"/>
                </a:lnTo>
                <a:lnTo>
                  <a:pt x="67259" y="90919"/>
                </a:lnTo>
                <a:lnTo>
                  <a:pt x="70154" y="88036"/>
                </a:lnTo>
                <a:lnTo>
                  <a:pt x="13207" y="88036"/>
                </a:lnTo>
                <a:lnTo>
                  <a:pt x="13207" y="11785"/>
                </a:lnTo>
                <a:lnTo>
                  <a:pt x="70584" y="11785"/>
                </a:lnTo>
                <a:lnTo>
                  <a:pt x="66789" y="8585"/>
                </a:lnTo>
                <a:lnTo>
                  <a:pt x="62750" y="5130"/>
                </a:lnTo>
                <a:lnTo>
                  <a:pt x="57873" y="2743"/>
                </a:lnTo>
                <a:lnTo>
                  <a:pt x="48069" y="469"/>
                </a:lnTo>
                <a:lnTo>
                  <a:pt x="42138" y="0"/>
                </a:lnTo>
                <a:close/>
              </a:path>
              <a:path w="82550" h="100330">
                <a:moveTo>
                  <a:pt x="70584" y="11785"/>
                </a:moveTo>
                <a:lnTo>
                  <a:pt x="42036" y="11785"/>
                </a:lnTo>
                <a:lnTo>
                  <a:pt x="47726" y="12458"/>
                </a:lnTo>
                <a:lnTo>
                  <a:pt x="56172" y="15735"/>
                </a:lnTo>
                <a:lnTo>
                  <a:pt x="60337" y="19481"/>
                </a:lnTo>
                <a:lnTo>
                  <a:pt x="67182" y="30695"/>
                </a:lnTo>
                <a:lnTo>
                  <a:pt x="68910" y="38722"/>
                </a:lnTo>
                <a:lnTo>
                  <a:pt x="68875" y="56946"/>
                </a:lnTo>
                <a:lnTo>
                  <a:pt x="41097" y="88036"/>
                </a:lnTo>
                <a:lnTo>
                  <a:pt x="70154" y="88036"/>
                </a:lnTo>
                <a:lnTo>
                  <a:pt x="82524" y="56946"/>
                </a:lnTo>
                <a:lnTo>
                  <a:pt x="82524" y="40462"/>
                </a:lnTo>
                <a:lnTo>
                  <a:pt x="81216" y="32562"/>
                </a:lnTo>
                <a:lnTo>
                  <a:pt x="75996" y="18719"/>
                </a:lnTo>
                <a:lnTo>
                  <a:pt x="72059" y="13030"/>
                </a:lnTo>
                <a:lnTo>
                  <a:pt x="70584" y="11785"/>
                </a:lnTo>
                <a:close/>
              </a:path>
            </a:pathLst>
          </a:custGeom>
          <a:solidFill>
            <a:srgbClr val="000000"/>
          </a:solidFill>
        </p:spPr>
        <p:txBody>
          <a:bodyPr wrap="square" lIns="0" tIns="0" rIns="0" bIns="0" rtlCol="0"/>
          <a:lstStyle/>
          <a:p>
            <a:endParaRPr/>
          </a:p>
        </p:txBody>
      </p:sp>
      <p:sp>
        <p:nvSpPr>
          <p:cNvPr id="50" name="object 50"/>
          <p:cNvSpPr/>
          <p:nvPr/>
        </p:nvSpPr>
        <p:spPr>
          <a:xfrm>
            <a:off x="3862729" y="2003565"/>
            <a:ext cx="94785" cy="54622"/>
          </a:xfrm>
          <a:custGeom>
            <a:avLst/>
            <a:gdLst/>
            <a:ahLst/>
            <a:cxnLst/>
            <a:rect l="l" t="t" r="r" b="b"/>
            <a:pathLst>
              <a:path w="67944" h="76200">
                <a:moveTo>
                  <a:pt x="33908" y="0"/>
                </a:moveTo>
                <a:lnTo>
                  <a:pt x="24968" y="0"/>
                </a:lnTo>
                <a:lnTo>
                  <a:pt x="17386" y="2679"/>
                </a:lnTo>
                <a:lnTo>
                  <a:pt x="0" y="37795"/>
                </a:lnTo>
                <a:lnTo>
                  <a:pt x="585" y="46414"/>
                </a:lnTo>
                <a:lnTo>
                  <a:pt x="26681" y="74980"/>
                </a:lnTo>
                <a:lnTo>
                  <a:pt x="33908" y="75590"/>
                </a:lnTo>
                <a:lnTo>
                  <a:pt x="40220" y="75590"/>
                </a:lnTo>
                <a:lnTo>
                  <a:pt x="46037" y="74104"/>
                </a:lnTo>
                <a:lnTo>
                  <a:pt x="56705" y="68211"/>
                </a:lnTo>
                <a:lnTo>
                  <a:pt x="59352" y="65506"/>
                </a:lnTo>
                <a:lnTo>
                  <a:pt x="27774" y="65506"/>
                </a:lnTo>
                <a:lnTo>
                  <a:pt x="22694" y="63195"/>
                </a:lnTo>
                <a:lnTo>
                  <a:pt x="14617" y="53987"/>
                </a:lnTo>
                <a:lnTo>
                  <a:pt x="12598" y="47053"/>
                </a:lnTo>
                <a:lnTo>
                  <a:pt x="12638" y="28400"/>
                </a:lnTo>
                <a:lnTo>
                  <a:pt x="14617" y="21615"/>
                </a:lnTo>
                <a:lnTo>
                  <a:pt x="22694" y="12433"/>
                </a:lnTo>
                <a:lnTo>
                  <a:pt x="27774" y="10147"/>
                </a:lnTo>
                <a:lnTo>
                  <a:pt x="58587" y="10147"/>
                </a:lnTo>
                <a:lnTo>
                  <a:pt x="58292" y="9766"/>
                </a:lnTo>
                <a:lnTo>
                  <a:pt x="53218" y="5497"/>
                </a:lnTo>
                <a:lnTo>
                  <a:pt x="47463" y="2444"/>
                </a:lnTo>
                <a:lnTo>
                  <a:pt x="41026" y="611"/>
                </a:lnTo>
                <a:lnTo>
                  <a:pt x="33908" y="0"/>
                </a:lnTo>
                <a:close/>
              </a:path>
              <a:path w="67944" h="76200">
                <a:moveTo>
                  <a:pt x="58587" y="10147"/>
                </a:moveTo>
                <a:lnTo>
                  <a:pt x="39941" y="10147"/>
                </a:lnTo>
                <a:lnTo>
                  <a:pt x="44996" y="12445"/>
                </a:lnTo>
                <a:lnTo>
                  <a:pt x="53124" y="21666"/>
                </a:lnTo>
                <a:lnTo>
                  <a:pt x="55141" y="28400"/>
                </a:lnTo>
                <a:lnTo>
                  <a:pt x="55105" y="47053"/>
                </a:lnTo>
                <a:lnTo>
                  <a:pt x="53136" y="53936"/>
                </a:lnTo>
                <a:lnTo>
                  <a:pt x="45059" y="63195"/>
                </a:lnTo>
                <a:lnTo>
                  <a:pt x="39992" y="65506"/>
                </a:lnTo>
                <a:lnTo>
                  <a:pt x="59352" y="65506"/>
                </a:lnTo>
                <a:lnTo>
                  <a:pt x="60769" y="64058"/>
                </a:lnTo>
                <a:lnTo>
                  <a:pt x="66357"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51" name="object 51"/>
          <p:cNvSpPr/>
          <p:nvPr/>
        </p:nvSpPr>
        <p:spPr>
          <a:xfrm>
            <a:off x="3977269" y="2003574"/>
            <a:ext cx="137306" cy="53257"/>
          </a:xfrm>
          <a:custGeom>
            <a:avLst/>
            <a:gdLst/>
            <a:ahLst/>
            <a:cxnLst/>
            <a:rect l="l" t="t" r="r" b="b"/>
            <a:pathLst>
              <a:path w="98425" h="74294">
                <a:moveTo>
                  <a:pt x="10960" y="1625"/>
                </a:moveTo>
                <a:lnTo>
                  <a:pt x="0" y="1625"/>
                </a:lnTo>
                <a:lnTo>
                  <a:pt x="0" y="73939"/>
                </a:lnTo>
                <a:lnTo>
                  <a:pt x="12255" y="73939"/>
                </a:lnTo>
                <a:lnTo>
                  <a:pt x="12255" y="29845"/>
                </a:lnTo>
                <a:lnTo>
                  <a:pt x="12915" y="24803"/>
                </a:lnTo>
                <a:lnTo>
                  <a:pt x="15544" y="17818"/>
                </a:lnTo>
                <a:lnTo>
                  <a:pt x="17678" y="15163"/>
                </a:lnTo>
                <a:lnTo>
                  <a:pt x="23125" y="11772"/>
                </a:lnTo>
                <a:lnTo>
                  <a:pt x="10960" y="11772"/>
                </a:lnTo>
                <a:lnTo>
                  <a:pt x="10960" y="1625"/>
                </a:lnTo>
                <a:close/>
              </a:path>
              <a:path w="98425" h="74294">
                <a:moveTo>
                  <a:pt x="52594" y="10617"/>
                </a:moveTo>
                <a:lnTo>
                  <a:pt x="34696" y="10617"/>
                </a:lnTo>
                <a:lnTo>
                  <a:pt x="37973" y="11976"/>
                </a:lnTo>
                <a:lnTo>
                  <a:pt x="41973" y="17424"/>
                </a:lnTo>
                <a:lnTo>
                  <a:pt x="42964" y="21513"/>
                </a:lnTo>
                <a:lnTo>
                  <a:pt x="42964" y="73939"/>
                </a:lnTo>
                <a:lnTo>
                  <a:pt x="55219" y="73939"/>
                </a:lnTo>
                <a:lnTo>
                  <a:pt x="55219" y="24485"/>
                </a:lnTo>
                <a:lnTo>
                  <a:pt x="56896" y="19075"/>
                </a:lnTo>
                <a:lnTo>
                  <a:pt x="63261" y="12661"/>
                </a:lnTo>
                <a:lnTo>
                  <a:pt x="53314" y="12661"/>
                </a:lnTo>
                <a:lnTo>
                  <a:pt x="52594" y="10617"/>
                </a:lnTo>
                <a:close/>
              </a:path>
              <a:path w="98425" h="74294">
                <a:moveTo>
                  <a:pt x="96270" y="10617"/>
                </a:moveTo>
                <a:lnTo>
                  <a:pt x="75742" y="10617"/>
                </a:lnTo>
                <a:lnTo>
                  <a:pt x="78193" y="11277"/>
                </a:lnTo>
                <a:lnTo>
                  <a:pt x="82359" y="13906"/>
                </a:lnTo>
                <a:lnTo>
                  <a:pt x="83807" y="15646"/>
                </a:lnTo>
                <a:lnTo>
                  <a:pt x="85394" y="19964"/>
                </a:lnTo>
                <a:lnTo>
                  <a:pt x="85788" y="23482"/>
                </a:lnTo>
                <a:lnTo>
                  <a:pt x="85788" y="73939"/>
                </a:lnTo>
                <a:lnTo>
                  <a:pt x="97980" y="73939"/>
                </a:lnTo>
                <a:lnTo>
                  <a:pt x="97856" y="15646"/>
                </a:lnTo>
                <a:lnTo>
                  <a:pt x="96270" y="10617"/>
                </a:lnTo>
                <a:close/>
              </a:path>
              <a:path w="98425" h="74294">
                <a:moveTo>
                  <a:pt x="82816" y="0"/>
                </a:moveTo>
                <a:lnTo>
                  <a:pt x="75653" y="0"/>
                </a:lnTo>
                <a:lnTo>
                  <a:pt x="69093" y="790"/>
                </a:lnTo>
                <a:lnTo>
                  <a:pt x="63184" y="3163"/>
                </a:lnTo>
                <a:lnTo>
                  <a:pt x="57924" y="7120"/>
                </a:lnTo>
                <a:lnTo>
                  <a:pt x="53314" y="12661"/>
                </a:lnTo>
                <a:lnTo>
                  <a:pt x="63261" y="12661"/>
                </a:lnTo>
                <a:lnTo>
                  <a:pt x="63614" y="12306"/>
                </a:lnTo>
                <a:lnTo>
                  <a:pt x="67843" y="10617"/>
                </a:lnTo>
                <a:lnTo>
                  <a:pt x="96270" y="10617"/>
                </a:lnTo>
                <a:lnTo>
                  <a:pt x="96050" y="9918"/>
                </a:lnTo>
                <a:lnTo>
                  <a:pt x="88341" y="1981"/>
                </a:lnTo>
                <a:lnTo>
                  <a:pt x="82816" y="0"/>
                </a:lnTo>
                <a:close/>
              </a:path>
              <a:path w="98425" h="74294">
                <a:moveTo>
                  <a:pt x="38239" y="0"/>
                </a:moveTo>
                <a:lnTo>
                  <a:pt x="28079" y="0"/>
                </a:lnTo>
                <a:lnTo>
                  <a:pt x="23787" y="1079"/>
                </a:lnTo>
                <a:lnTo>
                  <a:pt x="16256" y="5384"/>
                </a:lnTo>
                <a:lnTo>
                  <a:pt x="13233" y="8229"/>
                </a:lnTo>
                <a:lnTo>
                  <a:pt x="10960" y="11772"/>
                </a:lnTo>
                <a:lnTo>
                  <a:pt x="23125" y="11772"/>
                </a:lnTo>
                <a:lnTo>
                  <a:pt x="23533" y="11518"/>
                </a:lnTo>
                <a:lnTo>
                  <a:pt x="26720" y="10617"/>
                </a:lnTo>
                <a:lnTo>
                  <a:pt x="52594" y="10617"/>
                </a:lnTo>
                <a:lnTo>
                  <a:pt x="51904" y="8661"/>
                </a:lnTo>
                <a:lnTo>
                  <a:pt x="49491" y="5549"/>
                </a:lnTo>
                <a:lnTo>
                  <a:pt x="42633" y="1104"/>
                </a:lnTo>
                <a:lnTo>
                  <a:pt x="38239" y="0"/>
                </a:lnTo>
                <a:close/>
              </a:path>
            </a:pathLst>
          </a:custGeom>
          <a:solidFill>
            <a:srgbClr val="000000"/>
          </a:solidFill>
        </p:spPr>
        <p:txBody>
          <a:bodyPr wrap="square" lIns="0" tIns="0" rIns="0" bIns="0" rtlCol="0"/>
          <a:lstStyle/>
          <a:p>
            <a:endParaRPr/>
          </a:p>
        </p:txBody>
      </p:sp>
      <p:sp>
        <p:nvSpPr>
          <p:cNvPr id="52" name="object 52"/>
          <p:cNvSpPr/>
          <p:nvPr/>
        </p:nvSpPr>
        <p:spPr>
          <a:xfrm>
            <a:off x="4133620" y="2003573"/>
            <a:ext cx="93014" cy="54622"/>
          </a:xfrm>
          <a:custGeom>
            <a:avLst/>
            <a:gdLst/>
            <a:ahLst/>
            <a:cxnLst/>
            <a:rect l="l" t="t" r="r" b="b"/>
            <a:pathLst>
              <a:path w="66675" h="76200">
                <a:moveTo>
                  <a:pt x="33769" y="0"/>
                </a:moveTo>
                <a:lnTo>
                  <a:pt x="2351" y="22201"/>
                </a:lnTo>
                <a:lnTo>
                  <a:pt x="0" y="38404"/>
                </a:lnTo>
                <a:lnTo>
                  <a:pt x="581" y="46732"/>
                </a:lnTo>
                <a:lnTo>
                  <a:pt x="26930" y="74967"/>
                </a:lnTo>
                <a:lnTo>
                  <a:pt x="34455" y="75577"/>
                </a:lnTo>
                <a:lnTo>
                  <a:pt x="42849" y="75577"/>
                </a:lnTo>
                <a:lnTo>
                  <a:pt x="49745" y="73532"/>
                </a:lnTo>
                <a:lnTo>
                  <a:pt x="60368" y="65506"/>
                </a:lnTo>
                <a:lnTo>
                  <a:pt x="28486" y="65506"/>
                </a:lnTo>
                <a:lnTo>
                  <a:pt x="23444" y="63398"/>
                </a:lnTo>
                <a:lnTo>
                  <a:pt x="15366" y="54952"/>
                </a:lnTo>
                <a:lnTo>
                  <a:pt x="13119" y="48869"/>
                </a:lnTo>
                <a:lnTo>
                  <a:pt x="12661" y="40919"/>
                </a:lnTo>
                <a:lnTo>
                  <a:pt x="66586" y="40919"/>
                </a:lnTo>
                <a:lnTo>
                  <a:pt x="66662" y="37655"/>
                </a:lnTo>
                <a:lnTo>
                  <a:pt x="66199" y="30848"/>
                </a:lnTo>
                <a:lnTo>
                  <a:pt x="13347" y="30848"/>
                </a:lnTo>
                <a:lnTo>
                  <a:pt x="13754" y="24536"/>
                </a:lnTo>
                <a:lnTo>
                  <a:pt x="15874" y="19494"/>
                </a:lnTo>
                <a:lnTo>
                  <a:pt x="23545" y="11963"/>
                </a:lnTo>
                <a:lnTo>
                  <a:pt x="28282" y="10083"/>
                </a:lnTo>
                <a:lnTo>
                  <a:pt x="57617" y="10083"/>
                </a:lnTo>
                <a:lnTo>
                  <a:pt x="57467" y="9880"/>
                </a:lnTo>
                <a:lnTo>
                  <a:pt x="52537" y="5561"/>
                </a:lnTo>
                <a:lnTo>
                  <a:pt x="46947" y="2473"/>
                </a:lnTo>
                <a:lnTo>
                  <a:pt x="40692" y="618"/>
                </a:lnTo>
                <a:lnTo>
                  <a:pt x="33769" y="0"/>
                </a:lnTo>
                <a:close/>
              </a:path>
              <a:path w="66675" h="76200">
                <a:moveTo>
                  <a:pt x="53581" y="50660"/>
                </a:moveTo>
                <a:lnTo>
                  <a:pt x="51727"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0" y="30848"/>
                </a:lnTo>
                <a:lnTo>
                  <a:pt x="66199" y="30848"/>
                </a:lnTo>
                <a:lnTo>
                  <a:pt x="66088" y="29204"/>
                </a:lnTo>
                <a:lnTo>
                  <a:pt x="64365" y="21758"/>
                </a:lnTo>
                <a:lnTo>
                  <a:pt x="61492" y="15316"/>
                </a:lnTo>
                <a:lnTo>
                  <a:pt x="57617" y="10083"/>
                </a:lnTo>
                <a:close/>
              </a:path>
            </a:pathLst>
          </a:custGeom>
          <a:solidFill>
            <a:srgbClr val="000000"/>
          </a:solidFill>
        </p:spPr>
        <p:txBody>
          <a:bodyPr wrap="square" lIns="0" tIns="0" rIns="0" bIns="0" rtlCol="0"/>
          <a:lstStyle/>
          <a:p>
            <a:endParaRPr/>
          </a:p>
        </p:txBody>
      </p:sp>
      <p:sp>
        <p:nvSpPr>
          <p:cNvPr id="53" name="object 53"/>
          <p:cNvSpPr/>
          <p:nvPr/>
        </p:nvSpPr>
        <p:spPr>
          <a:xfrm>
            <a:off x="4240665" y="2003565"/>
            <a:ext cx="84155" cy="54622"/>
          </a:xfrm>
          <a:custGeom>
            <a:avLst/>
            <a:gdLst/>
            <a:ahLst/>
            <a:cxnLst/>
            <a:rect l="l" t="t" r="r" b="b"/>
            <a:pathLst>
              <a:path w="60325" h="76200">
                <a:moveTo>
                  <a:pt x="12115" y="50457"/>
                </a:moveTo>
                <a:lnTo>
                  <a:pt x="0" y="52362"/>
                </a:lnTo>
                <a:lnTo>
                  <a:pt x="1358" y="60032"/>
                </a:lnTo>
                <a:lnTo>
                  <a:pt x="4495" y="65824"/>
                </a:lnTo>
                <a:lnTo>
                  <a:pt x="14350" y="73634"/>
                </a:lnTo>
                <a:lnTo>
                  <a:pt x="21513" y="75590"/>
                </a:lnTo>
                <a:lnTo>
                  <a:pt x="36588" y="75590"/>
                </a:lnTo>
                <a:lnTo>
                  <a:pt x="41668" y="74587"/>
                </a:lnTo>
                <a:lnTo>
                  <a:pt x="50660" y="70637"/>
                </a:lnTo>
                <a:lnTo>
                  <a:pt x="54089" y="67856"/>
                </a:lnTo>
                <a:lnTo>
                  <a:pt x="55641" y="65506"/>
                </a:lnTo>
                <a:lnTo>
                  <a:pt x="25260" y="65506"/>
                </a:lnTo>
                <a:lnTo>
                  <a:pt x="20904" y="64211"/>
                </a:lnTo>
                <a:lnTo>
                  <a:pt x="14693" y="59029"/>
                </a:lnTo>
                <a:lnTo>
                  <a:pt x="12801" y="55308"/>
                </a:lnTo>
                <a:lnTo>
                  <a:pt x="12115" y="50457"/>
                </a:lnTo>
                <a:close/>
              </a:path>
              <a:path w="60325" h="76200">
                <a:moveTo>
                  <a:pt x="34340" y="0"/>
                </a:moveTo>
                <a:lnTo>
                  <a:pt x="24892" y="0"/>
                </a:lnTo>
                <a:lnTo>
                  <a:pt x="21374" y="495"/>
                </a:lnTo>
                <a:lnTo>
                  <a:pt x="14782" y="2438"/>
                </a:lnTo>
                <a:lnTo>
                  <a:pt x="12179" y="3632"/>
                </a:lnTo>
                <a:lnTo>
                  <a:pt x="10287" y="5041"/>
                </a:lnTo>
                <a:lnTo>
                  <a:pt x="7734" y="6858"/>
                </a:lnTo>
                <a:lnTo>
                  <a:pt x="5727" y="9144"/>
                </a:lnTo>
                <a:lnTo>
                  <a:pt x="2781" y="14630"/>
                </a:lnTo>
                <a:lnTo>
                  <a:pt x="2044" y="17614"/>
                </a:lnTo>
                <a:lnTo>
                  <a:pt x="2044" y="24384"/>
                </a:lnTo>
                <a:lnTo>
                  <a:pt x="37998" y="44983"/>
                </a:lnTo>
                <a:lnTo>
                  <a:pt x="42164" y="46367"/>
                </a:lnTo>
                <a:lnTo>
                  <a:pt x="46253" y="49047"/>
                </a:lnTo>
                <a:lnTo>
                  <a:pt x="47459" y="51231"/>
                </a:lnTo>
                <a:lnTo>
                  <a:pt x="47459" y="57086"/>
                </a:lnTo>
                <a:lnTo>
                  <a:pt x="46088" y="59766"/>
                </a:lnTo>
                <a:lnTo>
                  <a:pt x="40652" y="64363"/>
                </a:lnTo>
                <a:lnTo>
                  <a:pt x="36474" y="65506"/>
                </a:lnTo>
                <a:lnTo>
                  <a:pt x="55641" y="65506"/>
                </a:lnTo>
                <a:lnTo>
                  <a:pt x="58864" y="60629"/>
                </a:lnTo>
                <a:lnTo>
                  <a:pt x="59967" y="57086"/>
                </a:lnTo>
                <a:lnTo>
                  <a:pt x="60058" y="48526"/>
                </a:lnTo>
                <a:lnTo>
                  <a:pt x="59080" y="45034"/>
                </a:lnTo>
                <a:lnTo>
                  <a:pt x="24917" y="28460"/>
                </a:lnTo>
                <a:lnTo>
                  <a:pt x="21310" y="27419"/>
                </a:lnTo>
                <a:lnTo>
                  <a:pt x="13893" y="20993"/>
                </a:lnTo>
                <a:lnTo>
                  <a:pt x="13893" y="16916"/>
                </a:lnTo>
                <a:lnTo>
                  <a:pt x="15087" y="14732"/>
                </a:lnTo>
                <a:lnTo>
                  <a:pt x="19900" y="11010"/>
                </a:lnTo>
                <a:lnTo>
                  <a:pt x="23914" y="10083"/>
                </a:lnTo>
                <a:lnTo>
                  <a:pt x="53836" y="10083"/>
                </a:lnTo>
                <a:lnTo>
                  <a:pt x="51066" y="6299"/>
                </a:lnTo>
                <a:lnTo>
                  <a:pt x="47891" y="4089"/>
                </a:lnTo>
                <a:lnTo>
                  <a:pt x="39319" y="812"/>
                </a:lnTo>
                <a:lnTo>
                  <a:pt x="34340" y="0"/>
                </a:lnTo>
                <a:close/>
              </a:path>
              <a:path w="60325" h="76200">
                <a:moveTo>
                  <a:pt x="53836" y="10083"/>
                </a:moveTo>
                <a:lnTo>
                  <a:pt x="34315" y="10083"/>
                </a:lnTo>
                <a:lnTo>
                  <a:pt x="37998" y="11125"/>
                </a:lnTo>
                <a:lnTo>
                  <a:pt x="43218" y="15303"/>
                </a:lnTo>
                <a:lnTo>
                  <a:pt x="44805" y="18211"/>
                </a:lnTo>
                <a:lnTo>
                  <a:pt x="45339" y="21932"/>
                </a:lnTo>
                <a:lnTo>
                  <a:pt x="57327" y="20294"/>
                </a:lnTo>
                <a:lnTo>
                  <a:pt x="56553" y="15621"/>
                </a:lnTo>
                <a:lnTo>
                  <a:pt x="55156" y="11887"/>
                </a:lnTo>
                <a:lnTo>
                  <a:pt x="53836" y="10083"/>
                </a:lnTo>
                <a:close/>
              </a:path>
            </a:pathLst>
          </a:custGeom>
          <a:solidFill>
            <a:srgbClr val="000000"/>
          </a:solidFill>
        </p:spPr>
        <p:txBody>
          <a:bodyPr wrap="square" lIns="0" tIns="0" rIns="0" bIns="0" rtlCol="0"/>
          <a:lstStyle/>
          <a:p>
            <a:endParaRPr/>
          </a:p>
        </p:txBody>
      </p:sp>
      <p:sp>
        <p:nvSpPr>
          <p:cNvPr id="54" name="object 54"/>
          <p:cNvSpPr/>
          <p:nvPr/>
        </p:nvSpPr>
        <p:spPr>
          <a:xfrm>
            <a:off x="4335558" y="1986640"/>
            <a:ext cx="49607" cy="71009"/>
          </a:xfrm>
          <a:custGeom>
            <a:avLst/>
            <a:gdLst/>
            <a:ahLst/>
            <a:cxnLst/>
            <a:rect l="l" t="t" r="r" b="b"/>
            <a:pathLst>
              <a:path w="35560" h="99060">
                <a:moveTo>
                  <a:pt x="21183" y="34785"/>
                </a:moveTo>
                <a:lnTo>
                  <a:pt x="8991" y="34785"/>
                </a:lnTo>
                <a:lnTo>
                  <a:pt x="9101" y="84810"/>
                </a:lnTo>
                <a:lnTo>
                  <a:pt x="21564" y="98513"/>
                </a:lnTo>
                <a:lnTo>
                  <a:pt x="28740" y="98513"/>
                </a:lnTo>
                <a:lnTo>
                  <a:pt x="31826" y="98158"/>
                </a:lnTo>
                <a:lnTo>
                  <a:pt x="35280" y="97434"/>
                </a:lnTo>
                <a:lnTo>
                  <a:pt x="33581" y="87083"/>
                </a:lnTo>
                <a:lnTo>
                  <a:pt x="26314" y="87083"/>
                </a:lnTo>
                <a:lnTo>
                  <a:pt x="24917" y="86791"/>
                </a:lnTo>
                <a:lnTo>
                  <a:pt x="22961" y="85597"/>
                </a:lnTo>
                <a:lnTo>
                  <a:pt x="22263" y="84810"/>
                </a:lnTo>
                <a:lnTo>
                  <a:pt x="21399" y="82816"/>
                </a:lnTo>
                <a:lnTo>
                  <a:pt x="21183" y="80568"/>
                </a:lnTo>
                <a:lnTo>
                  <a:pt x="21183" y="34785"/>
                </a:lnTo>
                <a:close/>
              </a:path>
              <a:path w="35560" h="99060">
                <a:moveTo>
                  <a:pt x="33502" y="86601"/>
                </a:moveTo>
                <a:lnTo>
                  <a:pt x="31280" y="86918"/>
                </a:lnTo>
                <a:lnTo>
                  <a:pt x="29489" y="87083"/>
                </a:lnTo>
                <a:lnTo>
                  <a:pt x="33581" y="87083"/>
                </a:lnTo>
                <a:lnTo>
                  <a:pt x="33502" y="86601"/>
                </a:lnTo>
                <a:close/>
              </a:path>
              <a:path w="35560" h="99060">
                <a:moveTo>
                  <a:pt x="33502" y="25247"/>
                </a:moveTo>
                <a:lnTo>
                  <a:pt x="0" y="25247"/>
                </a:lnTo>
                <a:lnTo>
                  <a:pt x="0" y="34785"/>
                </a:lnTo>
                <a:lnTo>
                  <a:pt x="33502" y="34785"/>
                </a:lnTo>
                <a:lnTo>
                  <a:pt x="33502" y="25247"/>
                </a:lnTo>
                <a:close/>
              </a:path>
              <a:path w="35560" h="99060">
                <a:moveTo>
                  <a:pt x="21183" y="0"/>
                </a:moveTo>
                <a:lnTo>
                  <a:pt x="8991" y="7353"/>
                </a:lnTo>
                <a:lnTo>
                  <a:pt x="8991" y="25247"/>
                </a:lnTo>
                <a:lnTo>
                  <a:pt x="21183" y="25247"/>
                </a:lnTo>
                <a:lnTo>
                  <a:pt x="21183" y="0"/>
                </a:lnTo>
                <a:close/>
              </a:path>
            </a:pathLst>
          </a:custGeom>
          <a:solidFill>
            <a:srgbClr val="000000"/>
          </a:solidFill>
        </p:spPr>
        <p:txBody>
          <a:bodyPr wrap="square" lIns="0" tIns="0" rIns="0" bIns="0" rtlCol="0"/>
          <a:lstStyle/>
          <a:p>
            <a:endParaRPr/>
          </a:p>
        </p:txBody>
      </p:sp>
      <p:sp>
        <p:nvSpPr>
          <p:cNvPr id="55" name="object 55"/>
          <p:cNvSpPr/>
          <p:nvPr/>
        </p:nvSpPr>
        <p:spPr>
          <a:xfrm>
            <a:off x="4407851" y="2004739"/>
            <a:ext cx="0" cy="51891"/>
          </a:xfrm>
          <a:custGeom>
            <a:avLst/>
            <a:gdLst/>
            <a:ahLst/>
            <a:cxnLst/>
            <a:rect l="l" t="t" r="r" b="b"/>
            <a:pathLst>
              <a:path h="72389">
                <a:moveTo>
                  <a:pt x="0" y="0"/>
                </a:moveTo>
                <a:lnTo>
                  <a:pt x="0" y="72313"/>
                </a:lnTo>
              </a:path>
            </a:pathLst>
          </a:custGeom>
          <a:ln w="12255">
            <a:solidFill>
              <a:srgbClr val="000000"/>
            </a:solidFill>
          </a:ln>
        </p:spPr>
        <p:txBody>
          <a:bodyPr wrap="square" lIns="0" tIns="0" rIns="0" bIns="0" rtlCol="0"/>
          <a:lstStyle/>
          <a:p>
            <a:endParaRPr/>
          </a:p>
        </p:txBody>
      </p:sp>
      <p:sp>
        <p:nvSpPr>
          <p:cNvPr id="56" name="object 56"/>
          <p:cNvSpPr/>
          <p:nvPr/>
        </p:nvSpPr>
        <p:spPr>
          <a:xfrm>
            <a:off x="4399302" y="1990073"/>
            <a:ext cx="17717" cy="0"/>
          </a:xfrm>
          <a:custGeom>
            <a:avLst/>
            <a:gdLst/>
            <a:ahLst/>
            <a:cxnLst/>
            <a:rect l="l" t="t" r="r" b="b"/>
            <a:pathLst>
              <a:path w="12700">
                <a:moveTo>
                  <a:pt x="0" y="0"/>
                </a:moveTo>
                <a:lnTo>
                  <a:pt x="12255" y="0"/>
                </a:lnTo>
              </a:path>
            </a:pathLst>
          </a:custGeom>
          <a:ln w="14097">
            <a:solidFill>
              <a:srgbClr val="000000"/>
            </a:solidFill>
          </a:ln>
        </p:spPr>
        <p:txBody>
          <a:bodyPr wrap="square" lIns="0" tIns="0" rIns="0" bIns="0" rtlCol="0"/>
          <a:lstStyle/>
          <a:p>
            <a:endParaRPr/>
          </a:p>
        </p:txBody>
      </p:sp>
      <p:sp>
        <p:nvSpPr>
          <p:cNvPr id="57" name="object 57"/>
          <p:cNvSpPr/>
          <p:nvPr/>
        </p:nvSpPr>
        <p:spPr>
          <a:xfrm>
            <a:off x="4437198" y="2003573"/>
            <a:ext cx="88585" cy="54622"/>
          </a:xfrm>
          <a:custGeom>
            <a:avLst/>
            <a:gdLst/>
            <a:ahLst/>
            <a:cxnLst/>
            <a:rect l="l" t="t" r="r" b="b"/>
            <a:pathLst>
              <a:path w="63500" h="76200">
                <a:moveTo>
                  <a:pt x="40805" y="0"/>
                </a:moveTo>
                <a:lnTo>
                  <a:pt x="26733" y="0"/>
                </a:lnTo>
                <a:lnTo>
                  <a:pt x="20980" y="1460"/>
                </a:lnTo>
                <a:lnTo>
                  <a:pt x="10401" y="7315"/>
                </a:lnTo>
                <a:lnTo>
                  <a:pt x="6464" y="11709"/>
                </a:lnTo>
                <a:lnTo>
                  <a:pt x="1295" y="23418"/>
                </a:lnTo>
                <a:lnTo>
                  <a:pt x="0" y="30264"/>
                </a:lnTo>
                <a:lnTo>
                  <a:pt x="0" y="38061"/>
                </a:lnTo>
                <a:lnTo>
                  <a:pt x="19497" y="73150"/>
                </a:lnTo>
                <a:lnTo>
                  <a:pt x="32892" y="75577"/>
                </a:lnTo>
                <a:lnTo>
                  <a:pt x="40779" y="75577"/>
                </a:lnTo>
                <a:lnTo>
                  <a:pt x="47447" y="73228"/>
                </a:lnTo>
                <a:lnTo>
                  <a:pt x="56373" y="65493"/>
                </a:lnTo>
                <a:lnTo>
                  <a:pt x="26758" y="65493"/>
                </a:lnTo>
                <a:lnTo>
                  <a:pt x="21894" y="63309"/>
                </a:lnTo>
                <a:lnTo>
                  <a:pt x="14452" y="54495"/>
                </a:lnTo>
                <a:lnTo>
                  <a:pt x="12605" y="47459"/>
                </a:lnTo>
                <a:lnTo>
                  <a:pt x="12598" y="28143"/>
                </a:lnTo>
                <a:lnTo>
                  <a:pt x="14528" y="21145"/>
                </a:lnTo>
                <a:lnTo>
                  <a:pt x="22237" y="12293"/>
                </a:lnTo>
                <a:lnTo>
                  <a:pt x="27254" y="10083"/>
                </a:lnTo>
                <a:lnTo>
                  <a:pt x="57299" y="10083"/>
                </a:lnTo>
                <a:lnTo>
                  <a:pt x="57213" y="9931"/>
                </a:lnTo>
                <a:lnTo>
                  <a:pt x="47231" y="1981"/>
                </a:lnTo>
                <a:lnTo>
                  <a:pt x="40805" y="0"/>
                </a:lnTo>
                <a:close/>
              </a:path>
              <a:path w="63500" h="76200">
                <a:moveTo>
                  <a:pt x="50926" y="47459"/>
                </a:moveTo>
                <a:lnTo>
                  <a:pt x="50063" y="53581"/>
                </a:lnTo>
                <a:lnTo>
                  <a:pt x="48018" y="58127"/>
                </a:lnTo>
                <a:lnTo>
                  <a:pt x="41579" y="64033"/>
                </a:lnTo>
                <a:lnTo>
                  <a:pt x="37566" y="65493"/>
                </a:lnTo>
                <a:lnTo>
                  <a:pt x="56373" y="65493"/>
                </a:lnTo>
                <a:lnTo>
                  <a:pt x="58292" y="63830"/>
                </a:lnTo>
                <a:lnTo>
                  <a:pt x="61671" y="57327"/>
                </a:lnTo>
                <a:lnTo>
                  <a:pt x="62979" y="49021"/>
                </a:lnTo>
                <a:lnTo>
                  <a:pt x="50926" y="47459"/>
                </a:lnTo>
                <a:close/>
              </a:path>
              <a:path w="63500" h="76200">
                <a:moveTo>
                  <a:pt x="57299" y="10083"/>
                </a:moveTo>
                <a:lnTo>
                  <a:pt x="37515" y="10083"/>
                </a:lnTo>
                <a:lnTo>
                  <a:pt x="40995" y="11302"/>
                </a:lnTo>
                <a:lnTo>
                  <a:pt x="46761" y="16205"/>
                </a:lnTo>
                <a:lnTo>
                  <a:pt x="48780" y="19862"/>
                </a:lnTo>
                <a:lnTo>
                  <a:pt x="49910" y="24714"/>
                </a:lnTo>
                <a:lnTo>
                  <a:pt x="61823" y="22872"/>
                </a:lnTo>
                <a:lnTo>
                  <a:pt x="60413" y="15570"/>
                </a:lnTo>
                <a:lnTo>
                  <a:pt x="57299" y="10083"/>
                </a:lnTo>
                <a:close/>
              </a:path>
            </a:pathLst>
          </a:custGeom>
          <a:solidFill>
            <a:srgbClr val="000000"/>
          </a:solidFill>
        </p:spPr>
        <p:txBody>
          <a:bodyPr wrap="square" lIns="0" tIns="0" rIns="0" bIns="0" rtlCol="0"/>
          <a:lstStyle/>
          <a:p>
            <a:endParaRPr/>
          </a:p>
        </p:txBody>
      </p:sp>
      <p:sp>
        <p:nvSpPr>
          <p:cNvPr id="58" name="object 58"/>
          <p:cNvSpPr/>
          <p:nvPr/>
        </p:nvSpPr>
        <p:spPr>
          <a:xfrm>
            <a:off x="7296884" y="2051573"/>
            <a:ext cx="19489" cy="0"/>
          </a:xfrm>
          <a:custGeom>
            <a:avLst/>
            <a:gdLst/>
            <a:ahLst/>
            <a:cxnLst/>
            <a:rect l="l" t="t" r="r" b="b"/>
            <a:pathLst>
              <a:path w="13970">
                <a:moveTo>
                  <a:pt x="0" y="0"/>
                </a:moveTo>
                <a:lnTo>
                  <a:pt x="13970" y="0"/>
                </a:lnTo>
              </a:path>
            </a:pathLst>
          </a:custGeom>
          <a:ln w="13957">
            <a:solidFill>
              <a:srgbClr val="000000"/>
            </a:solidFill>
          </a:ln>
        </p:spPr>
        <p:txBody>
          <a:bodyPr wrap="square" lIns="0" tIns="0" rIns="0" bIns="0" rtlCol="0"/>
          <a:lstStyle/>
          <a:p>
            <a:endParaRPr/>
          </a:p>
        </p:txBody>
      </p:sp>
      <p:sp>
        <p:nvSpPr>
          <p:cNvPr id="59" name="object 59"/>
          <p:cNvSpPr/>
          <p:nvPr/>
        </p:nvSpPr>
        <p:spPr>
          <a:xfrm>
            <a:off x="7469518" y="1993468"/>
            <a:ext cx="0" cy="63271"/>
          </a:xfrm>
          <a:custGeom>
            <a:avLst/>
            <a:gdLst/>
            <a:ahLst/>
            <a:cxnLst/>
            <a:rect l="l" t="t" r="r" b="b"/>
            <a:pathLst>
              <a:path h="88264">
                <a:moveTo>
                  <a:pt x="0" y="0"/>
                </a:moveTo>
                <a:lnTo>
                  <a:pt x="0" y="88036"/>
                </a:lnTo>
              </a:path>
            </a:pathLst>
          </a:custGeom>
          <a:ln w="13208">
            <a:solidFill>
              <a:srgbClr val="000000"/>
            </a:solidFill>
          </a:ln>
        </p:spPr>
        <p:txBody>
          <a:bodyPr wrap="square" lIns="0" tIns="0" rIns="0" bIns="0" rtlCol="0"/>
          <a:lstStyle/>
          <a:p>
            <a:endParaRPr/>
          </a:p>
        </p:txBody>
      </p:sp>
      <p:sp>
        <p:nvSpPr>
          <p:cNvPr id="60" name="object 60"/>
          <p:cNvSpPr/>
          <p:nvPr/>
        </p:nvSpPr>
        <p:spPr>
          <a:xfrm>
            <a:off x="7414437" y="1989245"/>
            <a:ext cx="110731" cy="0"/>
          </a:xfrm>
          <a:custGeom>
            <a:avLst/>
            <a:gdLst/>
            <a:ahLst/>
            <a:cxnLst/>
            <a:rect l="l" t="t" r="r" b="b"/>
            <a:pathLst>
              <a:path w="79375">
                <a:moveTo>
                  <a:pt x="0" y="0"/>
                </a:moveTo>
                <a:lnTo>
                  <a:pt x="79121" y="0"/>
                </a:lnTo>
              </a:path>
            </a:pathLst>
          </a:custGeom>
          <a:ln w="11785">
            <a:solidFill>
              <a:srgbClr val="000000"/>
            </a:solidFill>
          </a:ln>
        </p:spPr>
        <p:txBody>
          <a:bodyPr wrap="square" lIns="0" tIns="0" rIns="0" bIns="0" rtlCol="0"/>
          <a:lstStyle/>
          <a:p>
            <a:endParaRPr/>
          </a:p>
        </p:txBody>
      </p:sp>
      <p:sp>
        <p:nvSpPr>
          <p:cNvPr id="61" name="object 61"/>
          <p:cNvSpPr/>
          <p:nvPr/>
        </p:nvSpPr>
        <p:spPr>
          <a:xfrm>
            <a:off x="7541715" y="1985021"/>
            <a:ext cx="82384" cy="71919"/>
          </a:xfrm>
          <a:custGeom>
            <a:avLst/>
            <a:gdLst/>
            <a:ahLst/>
            <a:cxnLst/>
            <a:rect l="l" t="t" r="r" b="b"/>
            <a:pathLst>
              <a:path w="59054" h="100330">
                <a:moveTo>
                  <a:pt x="12255" y="0"/>
                </a:moveTo>
                <a:lnTo>
                  <a:pt x="0" y="0"/>
                </a:lnTo>
                <a:lnTo>
                  <a:pt x="0" y="99822"/>
                </a:lnTo>
                <a:lnTo>
                  <a:pt x="12255" y="99822"/>
                </a:lnTo>
                <a:lnTo>
                  <a:pt x="12255" y="54584"/>
                </a:lnTo>
                <a:lnTo>
                  <a:pt x="12941" y="50139"/>
                </a:lnTo>
                <a:lnTo>
                  <a:pt x="15659" y="43700"/>
                </a:lnTo>
                <a:lnTo>
                  <a:pt x="17945" y="41135"/>
                </a:lnTo>
                <a:lnTo>
                  <a:pt x="24345" y="37376"/>
                </a:lnTo>
                <a:lnTo>
                  <a:pt x="27762" y="36436"/>
                </a:lnTo>
                <a:lnTo>
                  <a:pt x="55724" y="36436"/>
                </a:lnTo>
                <a:lnTo>
                  <a:pt x="55440" y="35814"/>
                </a:lnTo>
                <a:lnTo>
                  <a:pt x="12255" y="35814"/>
                </a:lnTo>
                <a:lnTo>
                  <a:pt x="12255" y="0"/>
                </a:lnTo>
                <a:close/>
              </a:path>
              <a:path w="59054" h="100330">
                <a:moveTo>
                  <a:pt x="55724" y="36436"/>
                </a:moveTo>
                <a:lnTo>
                  <a:pt x="36245" y="36436"/>
                </a:lnTo>
                <a:lnTo>
                  <a:pt x="40005" y="37833"/>
                </a:lnTo>
                <a:lnTo>
                  <a:pt x="45313" y="43408"/>
                </a:lnTo>
                <a:lnTo>
                  <a:pt x="46647" y="47866"/>
                </a:lnTo>
                <a:lnTo>
                  <a:pt x="46647" y="99822"/>
                </a:lnTo>
                <a:lnTo>
                  <a:pt x="58902" y="99822"/>
                </a:lnTo>
                <a:lnTo>
                  <a:pt x="58902" y="46913"/>
                </a:lnTo>
                <a:lnTo>
                  <a:pt x="58039" y="41516"/>
                </a:lnTo>
                <a:lnTo>
                  <a:pt x="55724" y="36436"/>
                </a:lnTo>
                <a:close/>
              </a:path>
              <a:path w="59054" h="100330">
                <a:moveTo>
                  <a:pt x="39268" y="25882"/>
                </a:moveTo>
                <a:lnTo>
                  <a:pt x="25184" y="25882"/>
                </a:lnTo>
                <a:lnTo>
                  <a:pt x="17983" y="29184"/>
                </a:lnTo>
                <a:lnTo>
                  <a:pt x="12255" y="35814"/>
                </a:lnTo>
                <a:lnTo>
                  <a:pt x="55440" y="35814"/>
                </a:lnTo>
                <a:lnTo>
                  <a:pt x="54648" y="34074"/>
                </a:lnTo>
                <a:lnTo>
                  <a:pt x="51816" y="31153"/>
                </a:lnTo>
                <a:lnTo>
                  <a:pt x="43916" y="26936"/>
                </a:lnTo>
                <a:lnTo>
                  <a:pt x="39268" y="25882"/>
                </a:lnTo>
                <a:close/>
              </a:path>
            </a:pathLst>
          </a:custGeom>
          <a:solidFill>
            <a:srgbClr val="000000"/>
          </a:solidFill>
        </p:spPr>
        <p:txBody>
          <a:bodyPr wrap="square" lIns="0" tIns="0" rIns="0" bIns="0" rtlCol="0"/>
          <a:lstStyle/>
          <a:p>
            <a:endParaRPr/>
          </a:p>
        </p:txBody>
      </p:sp>
      <p:sp>
        <p:nvSpPr>
          <p:cNvPr id="62" name="object 62"/>
          <p:cNvSpPr/>
          <p:nvPr/>
        </p:nvSpPr>
        <p:spPr>
          <a:xfrm>
            <a:off x="7644207" y="2003573"/>
            <a:ext cx="93014" cy="54622"/>
          </a:xfrm>
          <a:custGeom>
            <a:avLst/>
            <a:gdLst/>
            <a:ahLst/>
            <a:cxnLst/>
            <a:rect l="l" t="t" r="r" b="b"/>
            <a:pathLst>
              <a:path w="66675" h="76200">
                <a:moveTo>
                  <a:pt x="33769" y="0"/>
                </a:moveTo>
                <a:lnTo>
                  <a:pt x="2344" y="22201"/>
                </a:lnTo>
                <a:lnTo>
                  <a:pt x="0" y="38404"/>
                </a:lnTo>
                <a:lnTo>
                  <a:pt x="581" y="46732"/>
                </a:lnTo>
                <a:lnTo>
                  <a:pt x="26932" y="74967"/>
                </a:lnTo>
                <a:lnTo>
                  <a:pt x="34455" y="75577"/>
                </a:lnTo>
                <a:lnTo>
                  <a:pt x="42849" y="75577"/>
                </a:lnTo>
                <a:lnTo>
                  <a:pt x="49745" y="73532"/>
                </a:lnTo>
                <a:lnTo>
                  <a:pt x="60368" y="65506"/>
                </a:lnTo>
                <a:lnTo>
                  <a:pt x="28473" y="65506"/>
                </a:lnTo>
                <a:lnTo>
                  <a:pt x="23444" y="63398"/>
                </a:lnTo>
                <a:lnTo>
                  <a:pt x="15366" y="54952"/>
                </a:lnTo>
                <a:lnTo>
                  <a:pt x="13106" y="48869"/>
                </a:lnTo>
                <a:lnTo>
                  <a:pt x="12661" y="40919"/>
                </a:lnTo>
                <a:lnTo>
                  <a:pt x="66586" y="40919"/>
                </a:lnTo>
                <a:lnTo>
                  <a:pt x="66649" y="37655"/>
                </a:lnTo>
                <a:lnTo>
                  <a:pt x="66187" y="30848"/>
                </a:lnTo>
                <a:lnTo>
                  <a:pt x="13347" y="30848"/>
                </a:lnTo>
                <a:lnTo>
                  <a:pt x="13754" y="24536"/>
                </a:lnTo>
                <a:lnTo>
                  <a:pt x="15874" y="19494"/>
                </a:lnTo>
                <a:lnTo>
                  <a:pt x="23545" y="11963"/>
                </a:lnTo>
                <a:lnTo>
                  <a:pt x="28282" y="10083"/>
                </a:lnTo>
                <a:lnTo>
                  <a:pt x="57617" y="10083"/>
                </a:lnTo>
                <a:lnTo>
                  <a:pt x="57467" y="9880"/>
                </a:lnTo>
                <a:lnTo>
                  <a:pt x="52535" y="5561"/>
                </a:lnTo>
                <a:lnTo>
                  <a:pt x="46942" y="2473"/>
                </a:lnTo>
                <a:lnTo>
                  <a:pt x="40686" y="618"/>
                </a:lnTo>
                <a:lnTo>
                  <a:pt x="33769" y="0"/>
                </a:lnTo>
                <a:close/>
              </a:path>
              <a:path w="66675" h="76200">
                <a:moveTo>
                  <a:pt x="53581" y="50660"/>
                </a:moveTo>
                <a:lnTo>
                  <a:pt x="51714"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0" y="30848"/>
                </a:lnTo>
                <a:lnTo>
                  <a:pt x="66187" y="30848"/>
                </a:lnTo>
                <a:lnTo>
                  <a:pt x="66075" y="29204"/>
                </a:lnTo>
                <a:lnTo>
                  <a:pt x="64354" y="21758"/>
                </a:lnTo>
                <a:lnTo>
                  <a:pt x="61484" y="15316"/>
                </a:lnTo>
                <a:lnTo>
                  <a:pt x="57617" y="10083"/>
                </a:lnTo>
                <a:close/>
              </a:path>
            </a:pathLst>
          </a:custGeom>
          <a:solidFill>
            <a:srgbClr val="000000"/>
          </a:solidFill>
        </p:spPr>
        <p:txBody>
          <a:bodyPr wrap="square" lIns="0" tIns="0" rIns="0" bIns="0" rtlCol="0"/>
          <a:lstStyle/>
          <a:p>
            <a:endParaRPr/>
          </a:p>
        </p:txBody>
      </p:sp>
      <p:sp>
        <p:nvSpPr>
          <p:cNvPr id="63" name="object 63"/>
          <p:cNvSpPr/>
          <p:nvPr/>
        </p:nvSpPr>
        <p:spPr>
          <a:xfrm>
            <a:off x="885804" y="2135751"/>
            <a:ext cx="94785" cy="54622"/>
          </a:xfrm>
          <a:custGeom>
            <a:avLst/>
            <a:gdLst/>
            <a:ahLst/>
            <a:cxnLst/>
            <a:rect l="l" t="t" r="r" b="b"/>
            <a:pathLst>
              <a:path w="67945" h="76200">
                <a:moveTo>
                  <a:pt x="33908" y="0"/>
                </a:moveTo>
                <a:lnTo>
                  <a:pt x="24968" y="0"/>
                </a:lnTo>
                <a:lnTo>
                  <a:pt x="17386" y="2679"/>
                </a:lnTo>
                <a:lnTo>
                  <a:pt x="0" y="37795"/>
                </a:lnTo>
                <a:lnTo>
                  <a:pt x="585" y="46414"/>
                </a:lnTo>
                <a:lnTo>
                  <a:pt x="26681" y="74980"/>
                </a:lnTo>
                <a:lnTo>
                  <a:pt x="33908" y="75590"/>
                </a:lnTo>
                <a:lnTo>
                  <a:pt x="40220" y="75590"/>
                </a:lnTo>
                <a:lnTo>
                  <a:pt x="46037" y="74104"/>
                </a:lnTo>
                <a:lnTo>
                  <a:pt x="56705" y="68211"/>
                </a:lnTo>
                <a:lnTo>
                  <a:pt x="59352" y="65506"/>
                </a:lnTo>
                <a:lnTo>
                  <a:pt x="27774" y="65506"/>
                </a:lnTo>
                <a:lnTo>
                  <a:pt x="22694" y="63195"/>
                </a:lnTo>
                <a:lnTo>
                  <a:pt x="14617" y="53987"/>
                </a:lnTo>
                <a:lnTo>
                  <a:pt x="12598" y="47053"/>
                </a:lnTo>
                <a:lnTo>
                  <a:pt x="12638" y="28400"/>
                </a:lnTo>
                <a:lnTo>
                  <a:pt x="14617" y="21615"/>
                </a:lnTo>
                <a:lnTo>
                  <a:pt x="22694" y="12433"/>
                </a:lnTo>
                <a:lnTo>
                  <a:pt x="27774" y="10147"/>
                </a:lnTo>
                <a:lnTo>
                  <a:pt x="58587" y="10147"/>
                </a:lnTo>
                <a:lnTo>
                  <a:pt x="58292" y="9766"/>
                </a:lnTo>
                <a:lnTo>
                  <a:pt x="53218" y="5497"/>
                </a:lnTo>
                <a:lnTo>
                  <a:pt x="47463" y="2444"/>
                </a:lnTo>
                <a:lnTo>
                  <a:pt x="41026" y="611"/>
                </a:lnTo>
                <a:lnTo>
                  <a:pt x="33908" y="0"/>
                </a:lnTo>
                <a:close/>
              </a:path>
              <a:path w="67945" h="76200">
                <a:moveTo>
                  <a:pt x="58587" y="10147"/>
                </a:moveTo>
                <a:lnTo>
                  <a:pt x="39941" y="10147"/>
                </a:lnTo>
                <a:lnTo>
                  <a:pt x="44996" y="12445"/>
                </a:lnTo>
                <a:lnTo>
                  <a:pt x="53124" y="21666"/>
                </a:lnTo>
                <a:lnTo>
                  <a:pt x="55141" y="28400"/>
                </a:lnTo>
                <a:lnTo>
                  <a:pt x="55105" y="47053"/>
                </a:lnTo>
                <a:lnTo>
                  <a:pt x="53136" y="53936"/>
                </a:lnTo>
                <a:lnTo>
                  <a:pt x="45059" y="63195"/>
                </a:lnTo>
                <a:lnTo>
                  <a:pt x="39992" y="65506"/>
                </a:lnTo>
                <a:lnTo>
                  <a:pt x="59352" y="65506"/>
                </a:lnTo>
                <a:lnTo>
                  <a:pt x="60769" y="64058"/>
                </a:lnTo>
                <a:lnTo>
                  <a:pt x="66357"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64" name="object 64"/>
          <p:cNvSpPr/>
          <p:nvPr/>
        </p:nvSpPr>
        <p:spPr>
          <a:xfrm>
            <a:off x="990002" y="2136925"/>
            <a:ext cx="93014" cy="51891"/>
          </a:xfrm>
          <a:custGeom>
            <a:avLst/>
            <a:gdLst/>
            <a:ahLst/>
            <a:cxnLst/>
            <a:rect l="l" t="t" r="r" b="b"/>
            <a:pathLst>
              <a:path w="66675" h="72389">
                <a:moveTo>
                  <a:pt x="12941" y="0"/>
                </a:moveTo>
                <a:lnTo>
                  <a:pt x="0" y="0"/>
                </a:lnTo>
                <a:lnTo>
                  <a:pt x="27508" y="72313"/>
                </a:lnTo>
                <a:lnTo>
                  <a:pt x="38950" y="72313"/>
                </a:lnTo>
                <a:lnTo>
                  <a:pt x="44415" y="57873"/>
                </a:lnTo>
                <a:lnTo>
                  <a:pt x="33096" y="57873"/>
                </a:lnTo>
                <a:lnTo>
                  <a:pt x="31686" y="52844"/>
                </a:lnTo>
                <a:lnTo>
                  <a:pt x="30149" y="47980"/>
                </a:lnTo>
                <a:lnTo>
                  <a:pt x="12941" y="0"/>
                </a:lnTo>
                <a:close/>
              </a:path>
              <a:path w="66675" h="72389">
                <a:moveTo>
                  <a:pt x="66319" y="0"/>
                </a:moveTo>
                <a:lnTo>
                  <a:pt x="53720" y="0"/>
                </a:lnTo>
                <a:lnTo>
                  <a:pt x="35712" y="49479"/>
                </a:lnTo>
                <a:lnTo>
                  <a:pt x="34175" y="54063"/>
                </a:lnTo>
                <a:lnTo>
                  <a:pt x="33096" y="57873"/>
                </a:lnTo>
                <a:lnTo>
                  <a:pt x="44415" y="57873"/>
                </a:lnTo>
                <a:lnTo>
                  <a:pt x="66319" y="0"/>
                </a:lnTo>
                <a:close/>
              </a:path>
            </a:pathLst>
          </a:custGeom>
          <a:solidFill>
            <a:srgbClr val="000000"/>
          </a:solidFill>
        </p:spPr>
        <p:txBody>
          <a:bodyPr wrap="square" lIns="0" tIns="0" rIns="0" bIns="0" rtlCol="0"/>
          <a:lstStyle/>
          <a:p>
            <a:endParaRPr/>
          </a:p>
        </p:txBody>
      </p:sp>
      <p:sp>
        <p:nvSpPr>
          <p:cNvPr id="65" name="object 65"/>
          <p:cNvSpPr/>
          <p:nvPr/>
        </p:nvSpPr>
        <p:spPr>
          <a:xfrm>
            <a:off x="1092120" y="2135751"/>
            <a:ext cx="93014" cy="54622"/>
          </a:xfrm>
          <a:custGeom>
            <a:avLst/>
            <a:gdLst/>
            <a:ahLst/>
            <a:cxnLst/>
            <a:rect l="l" t="t" r="r" b="b"/>
            <a:pathLst>
              <a:path w="66675" h="76200">
                <a:moveTo>
                  <a:pt x="33769" y="0"/>
                </a:moveTo>
                <a:lnTo>
                  <a:pt x="2351" y="22201"/>
                </a:lnTo>
                <a:lnTo>
                  <a:pt x="0" y="38404"/>
                </a:lnTo>
                <a:lnTo>
                  <a:pt x="581" y="46732"/>
                </a:lnTo>
                <a:lnTo>
                  <a:pt x="26930" y="74967"/>
                </a:lnTo>
                <a:lnTo>
                  <a:pt x="34455" y="75577"/>
                </a:lnTo>
                <a:lnTo>
                  <a:pt x="42849" y="75577"/>
                </a:lnTo>
                <a:lnTo>
                  <a:pt x="49745" y="73532"/>
                </a:lnTo>
                <a:lnTo>
                  <a:pt x="60368" y="65506"/>
                </a:lnTo>
                <a:lnTo>
                  <a:pt x="28486" y="65506"/>
                </a:lnTo>
                <a:lnTo>
                  <a:pt x="23444" y="63398"/>
                </a:lnTo>
                <a:lnTo>
                  <a:pt x="15367" y="54952"/>
                </a:lnTo>
                <a:lnTo>
                  <a:pt x="13119" y="48869"/>
                </a:lnTo>
                <a:lnTo>
                  <a:pt x="12661" y="40919"/>
                </a:lnTo>
                <a:lnTo>
                  <a:pt x="66586" y="40919"/>
                </a:lnTo>
                <a:lnTo>
                  <a:pt x="66662" y="37655"/>
                </a:lnTo>
                <a:lnTo>
                  <a:pt x="66199" y="30848"/>
                </a:lnTo>
                <a:lnTo>
                  <a:pt x="13347" y="30848"/>
                </a:lnTo>
                <a:lnTo>
                  <a:pt x="13754" y="24536"/>
                </a:lnTo>
                <a:lnTo>
                  <a:pt x="15875" y="19494"/>
                </a:lnTo>
                <a:lnTo>
                  <a:pt x="23545" y="11963"/>
                </a:lnTo>
                <a:lnTo>
                  <a:pt x="28282" y="10083"/>
                </a:lnTo>
                <a:lnTo>
                  <a:pt x="57617" y="10083"/>
                </a:lnTo>
                <a:lnTo>
                  <a:pt x="57467" y="9880"/>
                </a:lnTo>
                <a:lnTo>
                  <a:pt x="52537" y="5561"/>
                </a:lnTo>
                <a:lnTo>
                  <a:pt x="46947" y="2473"/>
                </a:lnTo>
                <a:lnTo>
                  <a:pt x="40692" y="618"/>
                </a:lnTo>
                <a:lnTo>
                  <a:pt x="33769" y="0"/>
                </a:lnTo>
                <a:close/>
              </a:path>
              <a:path w="66675" h="76200">
                <a:moveTo>
                  <a:pt x="53581" y="50660"/>
                </a:moveTo>
                <a:lnTo>
                  <a:pt x="51727"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1" y="30848"/>
                </a:lnTo>
                <a:lnTo>
                  <a:pt x="66199" y="30848"/>
                </a:lnTo>
                <a:lnTo>
                  <a:pt x="66088" y="29204"/>
                </a:lnTo>
                <a:lnTo>
                  <a:pt x="64365" y="21758"/>
                </a:lnTo>
                <a:lnTo>
                  <a:pt x="61492" y="15316"/>
                </a:lnTo>
                <a:lnTo>
                  <a:pt x="57617" y="10083"/>
                </a:lnTo>
                <a:close/>
              </a:path>
            </a:pathLst>
          </a:custGeom>
          <a:solidFill>
            <a:srgbClr val="000000"/>
          </a:solidFill>
        </p:spPr>
        <p:txBody>
          <a:bodyPr wrap="square" lIns="0" tIns="0" rIns="0" bIns="0" rtlCol="0"/>
          <a:lstStyle/>
          <a:p>
            <a:endParaRPr/>
          </a:p>
        </p:txBody>
      </p:sp>
      <p:sp>
        <p:nvSpPr>
          <p:cNvPr id="66" name="object 66"/>
          <p:cNvSpPr/>
          <p:nvPr/>
        </p:nvSpPr>
        <p:spPr>
          <a:xfrm>
            <a:off x="1205814" y="2135760"/>
            <a:ext cx="54922" cy="53257"/>
          </a:xfrm>
          <a:custGeom>
            <a:avLst/>
            <a:gdLst/>
            <a:ahLst/>
            <a:cxnLst/>
            <a:rect l="l" t="t" r="r" b="b"/>
            <a:pathLst>
              <a:path w="39369" h="74294">
                <a:moveTo>
                  <a:pt x="11036" y="1625"/>
                </a:moveTo>
                <a:lnTo>
                  <a:pt x="0" y="1625"/>
                </a:lnTo>
                <a:lnTo>
                  <a:pt x="0" y="73939"/>
                </a:lnTo>
                <a:lnTo>
                  <a:pt x="12255" y="73939"/>
                </a:lnTo>
                <a:lnTo>
                  <a:pt x="12255" y="30911"/>
                </a:lnTo>
                <a:lnTo>
                  <a:pt x="12941" y="26136"/>
                </a:lnTo>
                <a:lnTo>
                  <a:pt x="15201" y="18923"/>
                </a:lnTo>
                <a:lnTo>
                  <a:pt x="16725" y="16687"/>
                </a:lnTo>
                <a:lnTo>
                  <a:pt x="20993" y="13462"/>
                </a:lnTo>
                <a:lnTo>
                  <a:pt x="23406" y="12661"/>
                </a:lnTo>
                <a:lnTo>
                  <a:pt x="36052" y="12661"/>
                </a:lnTo>
                <a:lnTo>
                  <a:pt x="11036" y="12585"/>
                </a:lnTo>
                <a:lnTo>
                  <a:pt x="11036" y="1625"/>
                </a:lnTo>
                <a:close/>
              </a:path>
              <a:path w="39369" h="74294">
                <a:moveTo>
                  <a:pt x="36052" y="12661"/>
                </a:moveTo>
                <a:lnTo>
                  <a:pt x="29083" y="12661"/>
                </a:lnTo>
                <a:lnTo>
                  <a:pt x="32067" y="13550"/>
                </a:lnTo>
                <a:lnTo>
                  <a:pt x="35064" y="15316"/>
                </a:lnTo>
                <a:lnTo>
                  <a:pt x="36052" y="12661"/>
                </a:lnTo>
                <a:close/>
              </a:path>
              <a:path w="39369" h="74294">
                <a:moveTo>
                  <a:pt x="30822" y="0"/>
                </a:moveTo>
                <a:lnTo>
                  <a:pt x="23825" y="0"/>
                </a:lnTo>
                <a:lnTo>
                  <a:pt x="21209" y="812"/>
                </a:lnTo>
                <a:lnTo>
                  <a:pt x="16446" y="4089"/>
                </a:lnTo>
                <a:lnTo>
                  <a:pt x="13843" y="7467"/>
                </a:lnTo>
                <a:lnTo>
                  <a:pt x="11036" y="12585"/>
                </a:lnTo>
                <a:lnTo>
                  <a:pt x="36080" y="12585"/>
                </a:lnTo>
                <a:lnTo>
                  <a:pt x="39293" y="3949"/>
                </a:lnTo>
                <a:lnTo>
                  <a:pt x="35026" y="1308"/>
                </a:lnTo>
                <a:lnTo>
                  <a:pt x="30822" y="0"/>
                </a:lnTo>
                <a:close/>
              </a:path>
            </a:pathLst>
          </a:custGeom>
          <a:solidFill>
            <a:srgbClr val="000000"/>
          </a:solidFill>
        </p:spPr>
        <p:txBody>
          <a:bodyPr wrap="square" lIns="0" tIns="0" rIns="0" bIns="0" rtlCol="0"/>
          <a:lstStyle/>
          <a:p>
            <a:endParaRPr/>
          </a:p>
        </p:txBody>
      </p:sp>
      <p:sp>
        <p:nvSpPr>
          <p:cNvPr id="67" name="object 67"/>
          <p:cNvSpPr/>
          <p:nvPr/>
        </p:nvSpPr>
        <p:spPr>
          <a:xfrm>
            <a:off x="1265002" y="2135760"/>
            <a:ext cx="93014" cy="54622"/>
          </a:xfrm>
          <a:custGeom>
            <a:avLst/>
            <a:gdLst/>
            <a:ahLst/>
            <a:cxnLst/>
            <a:rect l="l" t="t" r="r" b="b"/>
            <a:pathLst>
              <a:path w="66675" h="76200">
                <a:moveTo>
                  <a:pt x="60224" y="10147"/>
                </a:moveTo>
                <a:lnTo>
                  <a:pt x="39128" y="10147"/>
                </a:lnTo>
                <a:lnTo>
                  <a:pt x="43776" y="11531"/>
                </a:lnTo>
                <a:lnTo>
                  <a:pt x="49225" y="16344"/>
                </a:lnTo>
                <a:lnTo>
                  <a:pt x="50380" y="19862"/>
                </a:lnTo>
                <a:lnTo>
                  <a:pt x="50317" y="28054"/>
                </a:lnTo>
                <a:lnTo>
                  <a:pt x="45643" y="29692"/>
                </a:lnTo>
                <a:lnTo>
                  <a:pt x="38354" y="31089"/>
                </a:lnTo>
                <a:lnTo>
                  <a:pt x="23596" y="32867"/>
                </a:lnTo>
                <a:lnTo>
                  <a:pt x="19964" y="33477"/>
                </a:lnTo>
                <a:lnTo>
                  <a:pt x="0" y="51346"/>
                </a:lnTo>
                <a:lnTo>
                  <a:pt x="0" y="60921"/>
                </a:lnTo>
                <a:lnTo>
                  <a:pt x="2133" y="65874"/>
                </a:lnTo>
                <a:lnTo>
                  <a:pt x="10668" y="73634"/>
                </a:lnTo>
                <a:lnTo>
                  <a:pt x="16764" y="75577"/>
                </a:lnTo>
                <a:lnTo>
                  <a:pt x="29527" y="75577"/>
                </a:lnTo>
                <a:lnTo>
                  <a:pt x="34036" y="74777"/>
                </a:lnTo>
                <a:lnTo>
                  <a:pt x="42430" y="71602"/>
                </a:lnTo>
                <a:lnTo>
                  <a:pt x="46799" y="68884"/>
                </a:lnTo>
                <a:lnTo>
                  <a:pt x="50214" y="65976"/>
                </a:lnTo>
                <a:lnTo>
                  <a:pt x="22872" y="65976"/>
                </a:lnTo>
                <a:lnTo>
                  <a:pt x="19253" y="64897"/>
                </a:lnTo>
                <a:lnTo>
                  <a:pt x="14312" y="60528"/>
                </a:lnTo>
                <a:lnTo>
                  <a:pt x="13149" y="57988"/>
                </a:lnTo>
                <a:lnTo>
                  <a:pt x="13068" y="52412"/>
                </a:lnTo>
                <a:lnTo>
                  <a:pt x="13639" y="50469"/>
                </a:lnTo>
                <a:lnTo>
                  <a:pt x="39192" y="41008"/>
                </a:lnTo>
                <a:lnTo>
                  <a:pt x="45859" y="39471"/>
                </a:lnTo>
                <a:lnTo>
                  <a:pt x="50317" y="37655"/>
                </a:lnTo>
                <a:lnTo>
                  <a:pt x="62712" y="37655"/>
                </a:lnTo>
                <a:lnTo>
                  <a:pt x="62598" y="19862"/>
                </a:lnTo>
                <a:lnTo>
                  <a:pt x="62496" y="18084"/>
                </a:lnTo>
                <a:lnTo>
                  <a:pt x="62090" y="16002"/>
                </a:lnTo>
                <a:lnTo>
                  <a:pt x="61366" y="12636"/>
                </a:lnTo>
                <a:lnTo>
                  <a:pt x="60224" y="10147"/>
                </a:lnTo>
                <a:close/>
              </a:path>
              <a:path w="66675" h="76200">
                <a:moveTo>
                  <a:pt x="63445" y="65024"/>
                </a:moveTo>
                <a:lnTo>
                  <a:pt x="51333" y="65024"/>
                </a:lnTo>
                <a:lnTo>
                  <a:pt x="51701" y="68427"/>
                </a:lnTo>
                <a:lnTo>
                  <a:pt x="52514" y="71399"/>
                </a:lnTo>
                <a:lnTo>
                  <a:pt x="53784" y="73939"/>
                </a:lnTo>
                <a:lnTo>
                  <a:pt x="66586" y="73939"/>
                </a:lnTo>
                <a:lnTo>
                  <a:pt x="65049" y="71183"/>
                </a:lnTo>
                <a:lnTo>
                  <a:pt x="64008" y="68287"/>
                </a:lnTo>
                <a:lnTo>
                  <a:pt x="63445" y="65024"/>
                </a:lnTo>
                <a:close/>
              </a:path>
              <a:path w="66675" h="76200">
                <a:moveTo>
                  <a:pt x="62712" y="37655"/>
                </a:moveTo>
                <a:lnTo>
                  <a:pt x="50317" y="37655"/>
                </a:lnTo>
                <a:lnTo>
                  <a:pt x="50227" y="48107"/>
                </a:lnTo>
                <a:lnTo>
                  <a:pt x="49657" y="51638"/>
                </a:lnTo>
                <a:lnTo>
                  <a:pt x="46609" y="57988"/>
                </a:lnTo>
                <a:lnTo>
                  <a:pt x="43916" y="60820"/>
                </a:lnTo>
                <a:lnTo>
                  <a:pt x="36563" y="64947"/>
                </a:lnTo>
                <a:lnTo>
                  <a:pt x="32359" y="65976"/>
                </a:lnTo>
                <a:lnTo>
                  <a:pt x="50214" y="65976"/>
                </a:lnTo>
                <a:lnTo>
                  <a:pt x="51333" y="65024"/>
                </a:lnTo>
                <a:lnTo>
                  <a:pt x="63445" y="65024"/>
                </a:lnTo>
                <a:lnTo>
                  <a:pt x="62966" y="62242"/>
                </a:lnTo>
                <a:lnTo>
                  <a:pt x="62810" y="57810"/>
                </a:lnTo>
                <a:lnTo>
                  <a:pt x="62712" y="37655"/>
                </a:lnTo>
                <a:close/>
              </a:path>
              <a:path w="66675" h="76200">
                <a:moveTo>
                  <a:pt x="40894" y="0"/>
                </a:moveTo>
                <a:lnTo>
                  <a:pt x="28498" y="0"/>
                </a:lnTo>
                <a:lnTo>
                  <a:pt x="23037" y="850"/>
                </a:lnTo>
                <a:lnTo>
                  <a:pt x="2108" y="22263"/>
                </a:lnTo>
                <a:lnTo>
                  <a:pt x="14084" y="23901"/>
                </a:lnTo>
                <a:lnTo>
                  <a:pt x="15405" y="18770"/>
                </a:lnTo>
                <a:lnTo>
                  <a:pt x="17437" y="15189"/>
                </a:lnTo>
                <a:lnTo>
                  <a:pt x="22936" y="11163"/>
                </a:lnTo>
                <a:lnTo>
                  <a:pt x="27190" y="10147"/>
                </a:lnTo>
                <a:lnTo>
                  <a:pt x="60224" y="10147"/>
                </a:lnTo>
                <a:lnTo>
                  <a:pt x="60096" y="9867"/>
                </a:lnTo>
                <a:lnTo>
                  <a:pt x="56464" y="5461"/>
                </a:lnTo>
                <a:lnTo>
                  <a:pt x="53632" y="3632"/>
                </a:lnTo>
                <a:lnTo>
                  <a:pt x="45910" y="723"/>
                </a:lnTo>
                <a:lnTo>
                  <a:pt x="40894" y="0"/>
                </a:lnTo>
                <a:close/>
              </a:path>
            </a:pathLst>
          </a:custGeom>
          <a:solidFill>
            <a:srgbClr val="000000"/>
          </a:solidFill>
        </p:spPr>
        <p:txBody>
          <a:bodyPr wrap="square" lIns="0" tIns="0" rIns="0" bIns="0" rtlCol="0"/>
          <a:lstStyle/>
          <a:p>
            <a:endParaRPr/>
          </a:p>
        </p:txBody>
      </p:sp>
      <p:sp>
        <p:nvSpPr>
          <p:cNvPr id="68" name="object 68"/>
          <p:cNvSpPr/>
          <p:nvPr/>
        </p:nvSpPr>
        <p:spPr>
          <a:xfrm>
            <a:off x="843201" y="2564355"/>
            <a:ext cx="9237595" cy="173426"/>
          </a:xfrm>
          <a:custGeom>
            <a:avLst/>
            <a:gdLst/>
            <a:ahLst/>
            <a:cxnLst/>
            <a:rect l="l" t="t" r="r" b="b"/>
            <a:pathLst>
              <a:path w="6621780" h="241935">
                <a:moveTo>
                  <a:pt x="0" y="241553"/>
                </a:moveTo>
                <a:lnTo>
                  <a:pt x="6621780" y="241553"/>
                </a:lnTo>
                <a:lnTo>
                  <a:pt x="6621780" y="0"/>
                </a:lnTo>
                <a:lnTo>
                  <a:pt x="0" y="0"/>
                </a:lnTo>
                <a:lnTo>
                  <a:pt x="0" y="241553"/>
                </a:lnTo>
                <a:close/>
              </a:path>
            </a:pathLst>
          </a:custGeom>
          <a:solidFill>
            <a:srgbClr val="006464"/>
          </a:solidFill>
        </p:spPr>
        <p:txBody>
          <a:bodyPr wrap="square" lIns="0" tIns="0" rIns="0" bIns="0" rtlCol="0"/>
          <a:lstStyle/>
          <a:p>
            <a:endParaRPr/>
          </a:p>
        </p:txBody>
      </p:sp>
      <p:sp>
        <p:nvSpPr>
          <p:cNvPr id="69" name="object 69"/>
          <p:cNvSpPr/>
          <p:nvPr/>
        </p:nvSpPr>
        <p:spPr>
          <a:xfrm>
            <a:off x="944188" y="2584019"/>
            <a:ext cx="9034737" cy="140653"/>
          </a:xfrm>
          <a:custGeom>
            <a:avLst/>
            <a:gdLst/>
            <a:ahLst/>
            <a:cxnLst/>
            <a:rect l="l" t="t" r="r" b="b"/>
            <a:pathLst>
              <a:path w="6476365" h="196214">
                <a:moveTo>
                  <a:pt x="0" y="195833"/>
                </a:moveTo>
                <a:lnTo>
                  <a:pt x="6476225" y="195833"/>
                </a:lnTo>
                <a:lnTo>
                  <a:pt x="6476225" y="0"/>
                </a:lnTo>
                <a:lnTo>
                  <a:pt x="0" y="0"/>
                </a:lnTo>
                <a:lnTo>
                  <a:pt x="0" y="195833"/>
                </a:lnTo>
                <a:close/>
              </a:path>
            </a:pathLst>
          </a:custGeom>
          <a:solidFill>
            <a:srgbClr val="006464"/>
          </a:solidFill>
        </p:spPr>
        <p:txBody>
          <a:bodyPr wrap="square" lIns="0" tIns="0" rIns="0" bIns="0" rtlCol="0"/>
          <a:lstStyle/>
          <a:p>
            <a:endParaRPr/>
          </a:p>
        </p:txBody>
      </p:sp>
      <p:sp>
        <p:nvSpPr>
          <p:cNvPr id="70" name="object 70"/>
          <p:cNvSpPr/>
          <p:nvPr/>
        </p:nvSpPr>
        <p:spPr>
          <a:xfrm>
            <a:off x="959473" y="2616574"/>
            <a:ext cx="3038931" cy="69361"/>
          </a:xfrm>
          <a:prstGeom prst="rect">
            <a:avLst/>
          </a:prstGeom>
          <a:blipFill>
            <a:blip r:embed="rId8" cstate="print"/>
            <a:stretch>
              <a:fillRect/>
            </a:stretch>
          </a:blipFill>
        </p:spPr>
        <p:txBody>
          <a:bodyPr wrap="square" lIns="0" tIns="0" rIns="0" bIns="0" rtlCol="0"/>
          <a:lstStyle/>
          <a:p>
            <a:endParaRPr/>
          </a:p>
        </p:txBody>
      </p:sp>
      <p:sp>
        <p:nvSpPr>
          <p:cNvPr id="71" name="object 71"/>
          <p:cNvSpPr/>
          <p:nvPr/>
        </p:nvSpPr>
        <p:spPr>
          <a:xfrm>
            <a:off x="843201" y="2564354"/>
            <a:ext cx="9237595" cy="20028"/>
          </a:xfrm>
          <a:custGeom>
            <a:avLst/>
            <a:gdLst/>
            <a:ahLst/>
            <a:cxnLst/>
            <a:rect l="l" t="t" r="r" b="b"/>
            <a:pathLst>
              <a:path w="6621780" h="27939">
                <a:moveTo>
                  <a:pt x="0" y="27431"/>
                </a:moveTo>
                <a:lnTo>
                  <a:pt x="6621780" y="27431"/>
                </a:lnTo>
                <a:lnTo>
                  <a:pt x="6621780" y="0"/>
                </a:lnTo>
                <a:lnTo>
                  <a:pt x="0" y="0"/>
                </a:lnTo>
                <a:lnTo>
                  <a:pt x="0" y="27431"/>
                </a:lnTo>
                <a:close/>
              </a:path>
            </a:pathLst>
          </a:custGeom>
          <a:solidFill>
            <a:srgbClr val="006464"/>
          </a:solidFill>
        </p:spPr>
        <p:txBody>
          <a:bodyPr wrap="square" lIns="0" tIns="0" rIns="0" bIns="0" rtlCol="0"/>
          <a:lstStyle/>
          <a:p>
            <a:endParaRPr/>
          </a:p>
        </p:txBody>
      </p:sp>
      <p:sp>
        <p:nvSpPr>
          <p:cNvPr id="72" name="object 72"/>
          <p:cNvSpPr/>
          <p:nvPr/>
        </p:nvSpPr>
        <p:spPr>
          <a:xfrm>
            <a:off x="843201" y="2724399"/>
            <a:ext cx="9237595" cy="13200"/>
          </a:xfrm>
          <a:custGeom>
            <a:avLst/>
            <a:gdLst/>
            <a:ahLst/>
            <a:cxnLst/>
            <a:rect l="l" t="t" r="r" b="b"/>
            <a:pathLst>
              <a:path w="6621780" h="18414">
                <a:moveTo>
                  <a:pt x="0" y="18288"/>
                </a:moveTo>
                <a:lnTo>
                  <a:pt x="6621780" y="18288"/>
                </a:lnTo>
                <a:lnTo>
                  <a:pt x="6621780" y="0"/>
                </a:lnTo>
                <a:lnTo>
                  <a:pt x="0" y="0"/>
                </a:lnTo>
                <a:lnTo>
                  <a:pt x="0" y="18288"/>
                </a:lnTo>
                <a:close/>
              </a:path>
            </a:pathLst>
          </a:custGeom>
          <a:solidFill>
            <a:srgbClr val="006464"/>
          </a:solidFill>
        </p:spPr>
        <p:txBody>
          <a:bodyPr wrap="square" lIns="0" tIns="0" rIns="0" bIns="0" rtlCol="0"/>
          <a:lstStyle/>
          <a:p>
            <a:endParaRPr/>
          </a:p>
        </p:txBody>
      </p:sp>
      <p:sp>
        <p:nvSpPr>
          <p:cNvPr id="73" name="object 73"/>
          <p:cNvSpPr/>
          <p:nvPr/>
        </p:nvSpPr>
        <p:spPr>
          <a:xfrm>
            <a:off x="843201" y="2737508"/>
            <a:ext cx="3069454" cy="127452"/>
          </a:xfrm>
          <a:custGeom>
            <a:avLst/>
            <a:gdLst/>
            <a:ahLst/>
            <a:cxnLst/>
            <a:rect l="l" t="t" r="r" b="b"/>
            <a:pathLst>
              <a:path w="2200275" h="177800">
                <a:moveTo>
                  <a:pt x="0" y="177546"/>
                </a:moveTo>
                <a:lnTo>
                  <a:pt x="2199893" y="177546"/>
                </a:lnTo>
                <a:lnTo>
                  <a:pt x="2199893" y="0"/>
                </a:lnTo>
                <a:lnTo>
                  <a:pt x="0" y="0"/>
                </a:lnTo>
                <a:lnTo>
                  <a:pt x="0" y="177546"/>
                </a:lnTo>
                <a:close/>
              </a:path>
            </a:pathLst>
          </a:custGeom>
          <a:solidFill>
            <a:srgbClr val="DAEEC3"/>
          </a:solidFill>
        </p:spPr>
        <p:txBody>
          <a:bodyPr wrap="square" lIns="0" tIns="0" rIns="0" bIns="0" rtlCol="0"/>
          <a:lstStyle/>
          <a:p>
            <a:endParaRPr/>
          </a:p>
        </p:txBody>
      </p:sp>
      <p:sp>
        <p:nvSpPr>
          <p:cNvPr id="74" name="object 74"/>
          <p:cNvSpPr/>
          <p:nvPr/>
        </p:nvSpPr>
        <p:spPr>
          <a:xfrm>
            <a:off x="938872" y="2757171"/>
            <a:ext cx="2878110" cy="94679"/>
          </a:xfrm>
          <a:custGeom>
            <a:avLst/>
            <a:gdLst/>
            <a:ahLst/>
            <a:cxnLst/>
            <a:rect l="l" t="t" r="r" b="b"/>
            <a:pathLst>
              <a:path w="2063114" h="132080">
                <a:moveTo>
                  <a:pt x="0" y="131825"/>
                </a:moveTo>
                <a:lnTo>
                  <a:pt x="2062733" y="131825"/>
                </a:lnTo>
                <a:lnTo>
                  <a:pt x="2062733" y="0"/>
                </a:lnTo>
                <a:lnTo>
                  <a:pt x="0" y="0"/>
                </a:lnTo>
                <a:lnTo>
                  <a:pt x="0" y="131825"/>
                </a:lnTo>
                <a:close/>
              </a:path>
            </a:pathLst>
          </a:custGeom>
          <a:solidFill>
            <a:srgbClr val="DAEEC3"/>
          </a:solidFill>
        </p:spPr>
        <p:txBody>
          <a:bodyPr wrap="square" lIns="0" tIns="0" rIns="0" bIns="0" rtlCol="0"/>
          <a:lstStyle/>
          <a:p>
            <a:endParaRPr/>
          </a:p>
        </p:txBody>
      </p:sp>
      <p:sp>
        <p:nvSpPr>
          <p:cNvPr id="75" name="object 75"/>
          <p:cNvSpPr/>
          <p:nvPr/>
        </p:nvSpPr>
        <p:spPr>
          <a:xfrm>
            <a:off x="3912123" y="2737508"/>
            <a:ext cx="1970120" cy="127452"/>
          </a:xfrm>
          <a:custGeom>
            <a:avLst/>
            <a:gdLst/>
            <a:ahLst/>
            <a:cxnLst/>
            <a:rect l="l" t="t" r="r" b="b"/>
            <a:pathLst>
              <a:path w="1412239" h="177800">
                <a:moveTo>
                  <a:pt x="0" y="177546"/>
                </a:moveTo>
                <a:lnTo>
                  <a:pt x="1411986" y="177546"/>
                </a:lnTo>
                <a:lnTo>
                  <a:pt x="1411986" y="0"/>
                </a:lnTo>
                <a:lnTo>
                  <a:pt x="0" y="0"/>
                </a:lnTo>
                <a:lnTo>
                  <a:pt x="0" y="177546"/>
                </a:lnTo>
                <a:close/>
              </a:path>
            </a:pathLst>
          </a:custGeom>
          <a:solidFill>
            <a:srgbClr val="DAEEC3"/>
          </a:solidFill>
        </p:spPr>
        <p:txBody>
          <a:bodyPr wrap="square" lIns="0" tIns="0" rIns="0" bIns="0" rtlCol="0"/>
          <a:lstStyle/>
          <a:p>
            <a:endParaRPr/>
          </a:p>
        </p:txBody>
      </p:sp>
      <p:sp>
        <p:nvSpPr>
          <p:cNvPr id="76" name="object 76"/>
          <p:cNvSpPr/>
          <p:nvPr/>
        </p:nvSpPr>
        <p:spPr>
          <a:xfrm>
            <a:off x="4007795" y="2757171"/>
            <a:ext cx="1783207" cy="94679"/>
          </a:xfrm>
          <a:custGeom>
            <a:avLst/>
            <a:gdLst/>
            <a:ahLst/>
            <a:cxnLst/>
            <a:rect l="l" t="t" r="r" b="b"/>
            <a:pathLst>
              <a:path w="1278254" h="132080">
                <a:moveTo>
                  <a:pt x="0" y="131825"/>
                </a:moveTo>
                <a:lnTo>
                  <a:pt x="1277873" y="131825"/>
                </a:lnTo>
                <a:lnTo>
                  <a:pt x="1277873" y="0"/>
                </a:lnTo>
                <a:lnTo>
                  <a:pt x="0" y="0"/>
                </a:lnTo>
                <a:lnTo>
                  <a:pt x="0" y="131825"/>
                </a:lnTo>
                <a:close/>
              </a:path>
            </a:pathLst>
          </a:custGeom>
          <a:solidFill>
            <a:srgbClr val="DAEEC3"/>
          </a:solidFill>
        </p:spPr>
        <p:txBody>
          <a:bodyPr wrap="square" lIns="0" tIns="0" rIns="0" bIns="0" rtlCol="0"/>
          <a:lstStyle/>
          <a:p>
            <a:endParaRPr/>
          </a:p>
        </p:txBody>
      </p:sp>
      <p:sp>
        <p:nvSpPr>
          <p:cNvPr id="77" name="object 77"/>
          <p:cNvSpPr/>
          <p:nvPr/>
        </p:nvSpPr>
        <p:spPr>
          <a:xfrm>
            <a:off x="4524986" y="2772894"/>
            <a:ext cx="110731" cy="60995"/>
          </a:xfrm>
          <a:custGeom>
            <a:avLst/>
            <a:gdLst/>
            <a:ahLst/>
            <a:cxnLst/>
            <a:rect l="l" t="t" r="r" b="b"/>
            <a:pathLst>
              <a:path w="79375" h="85089">
                <a:moveTo>
                  <a:pt x="39560" y="0"/>
                </a:moveTo>
                <a:lnTo>
                  <a:pt x="32905" y="0"/>
                </a:lnTo>
                <a:lnTo>
                  <a:pt x="27025" y="1079"/>
                </a:lnTo>
                <a:lnTo>
                  <a:pt x="0" y="34480"/>
                </a:lnTo>
                <a:lnTo>
                  <a:pt x="0" y="42811"/>
                </a:lnTo>
                <a:lnTo>
                  <a:pt x="16620" y="78349"/>
                </a:lnTo>
                <a:lnTo>
                  <a:pt x="39789" y="84607"/>
                </a:lnTo>
                <a:lnTo>
                  <a:pt x="48347" y="83909"/>
                </a:lnTo>
                <a:lnTo>
                  <a:pt x="56000" y="81813"/>
                </a:lnTo>
                <a:lnTo>
                  <a:pt x="62749" y="78317"/>
                </a:lnTo>
                <a:lnTo>
                  <a:pt x="68592" y="73418"/>
                </a:lnTo>
                <a:lnTo>
                  <a:pt x="70836" y="70497"/>
                </a:lnTo>
                <a:lnTo>
                  <a:pt x="33147" y="70497"/>
                </a:lnTo>
                <a:lnTo>
                  <a:pt x="27711" y="68110"/>
                </a:lnTo>
                <a:lnTo>
                  <a:pt x="19151" y="58546"/>
                </a:lnTo>
                <a:lnTo>
                  <a:pt x="17101" y="51785"/>
                </a:lnTo>
                <a:lnTo>
                  <a:pt x="17074" y="32651"/>
                </a:lnTo>
                <a:lnTo>
                  <a:pt x="19100" y="25806"/>
                </a:lnTo>
                <a:lnTo>
                  <a:pt x="27432" y="16459"/>
                </a:lnTo>
                <a:lnTo>
                  <a:pt x="32918" y="14122"/>
                </a:lnTo>
                <a:lnTo>
                  <a:pt x="70738" y="14122"/>
                </a:lnTo>
                <a:lnTo>
                  <a:pt x="68503" y="11226"/>
                </a:lnTo>
                <a:lnTo>
                  <a:pt x="62624" y="6316"/>
                </a:lnTo>
                <a:lnTo>
                  <a:pt x="55841" y="2808"/>
                </a:lnTo>
                <a:lnTo>
                  <a:pt x="48154" y="702"/>
                </a:lnTo>
                <a:lnTo>
                  <a:pt x="39560" y="0"/>
                </a:lnTo>
                <a:close/>
              </a:path>
              <a:path w="79375" h="85089">
                <a:moveTo>
                  <a:pt x="70738" y="14122"/>
                </a:moveTo>
                <a:lnTo>
                  <a:pt x="46545" y="14122"/>
                </a:lnTo>
                <a:lnTo>
                  <a:pt x="51993" y="16433"/>
                </a:lnTo>
                <a:lnTo>
                  <a:pt x="60223" y="25653"/>
                </a:lnTo>
                <a:lnTo>
                  <a:pt x="62280" y="32651"/>
                </a:lnTo>
                <a:lnTo>
                  <a:pt x="62199" y="51785"/>
                </a:lnTo>
                <a:lnTo>
                  <a:pt x="60159" y="58635"/>
                </a:lnTo>
                <a:lnTo>
                  <a:pt x="51714" y="68122"/>
                </a:lnTo>
                <a:lnTo>
                  <a:pt x="46316" y="70497"/>
                </a:lnTo>
                <a:lnTo>
                  <a:pt x="70836" y="70497"/>
                </a:lnTo>
                <a:lnTo>
                  <a:pt x="79350" y="42252"/>
                </a:lnTo>
                <a:lnTo>
                  <a:pt x="78683" y="32975"/>
                </a:lnTo>
                <a:lnTo>
                  <a:pt x="76647" y="24631"/>
                </a:lnTo>
                <a:lnTo>
                  <a:pt x="73254" y="17382"/>
                </a:lnTo>
                <a:lnTo>
                  <a:pt x="70738" y="14122"/>
                </a:lnTo>
                <a:close/>
              </a:path>
            </a:pathLst>
          </a:custGeom>
          <a:solidFill>
            <a:srgbClr val="000000"/>
          </a:solidFill>
        </p:spPr>
        <p:txBody>
          <a:bodyPr wrap="square" lIns="0" tIns="0" rIns="0" bIns="0" rtlCol="0"/>
          <a:lstStyle/>
          <a:p>
            <a:endParaRPr/>
          </a:p>
        </p:txBody>
      </p:sp>
      <p:sp>
        <p:nvSpPr>
          <p:cNvPr id="78" name="object 78"/>
          <p:cNvSpPr/>
          <p:nvPr/>
        </p:nvSpPr>
        <p:spPr>
          <a:xfrm>
            <a:off x="4641989" y="2773904"/>
            <a:ext cx="106301" cy="58719"/>
          </a:xfrm>
          <a:custGeom>
            <a:avLst/>
            <a:gdLst/>
            <a:ahLst/>
            <a:cxnLst/>
            <a:rect l="l" t="t" r="r" b="b"/>
            <a:pathLst>
              <a:path w="76200" h="81914">
                <a:moveTo>
                  <a:pt x="17919" y="0"/>
                </a:moveTo>
                <a:lnTo>
                  <a:pt x="0" y="0"/>
                </a:lnTo>
                <a:lnTo>
                  <a:pt x="29248" y="81813"/>
                </a:lnTo>
                <a:lnTo>
                  <a:pt x="46888" y="81813"/>
                </a:lnTo>
                <a:lnTo>
                  <a:pt x="54501" y="60553"/>
                </a:lnTo>
                <a:lnTo>
                  <a:pt x="38620" y="60553"/>
                </a:lnTo>
                <a:lnTo>
                  <a:pt x="17919" y="0"/>
                </a:lnTo>
                <a:close/>
              </a:path>
              <a:path w="76200" h="81914">
                <a:moveTo>
                  <a:pt x="76187" y="0"/>
                </a:moveTo>
                <a:lnTo>
                  <a:pt x="58661" y="0"/>
                </a:lnTo>
                <a:lnTo>
                  <a:pt x="38620" y="60553"/>
                </a:lnTo>
                <a:lnTo>
                  <a:pt x="54501" y="60553"/>
                </a:lnTo>
                <a:lnTo>
                  <a:pt x="76187" y="0"/>
                </a:lnTo>
                <a:close/>
              </a:path>
            </a:pathLst>
          </a:custGeom>
          <a:solidFill>
            <a:srgbClr val="000000"/>
          </a:solidFill>
        </p:spPr>
        <p:txBody>
          <a:bodyPr wrap="square" lIns="0" tIns="0" rIns="0" bIns="0" rtlCol="0"/>
          <a:lstStyle/>
          <a:p>
            <a:endParaRPr/>
          </a:p>
        </p:txBody>
      </p:sp>
      <p:sp>
        <p:nvSpPr>
          <p:cNvPr id="79" name="object 79"/>
          <p:cNvSpPr/>
          <p:nvPr/>
        </p:nvSpPr>
        <p:spPr>
          <a:xfrm>
            <a:off x="4760018" y="2773904"/>
            <a:ext cx="86813" cy="58719"/>
          </a:xfrm>
          <a:custGeom>
            <a:avLst/>
            <a:gdLst/>
            <a:ahLst/>
            <a:cxnLst/>
            <a:rect l="l" t="t" r="r" b="b"/>
            <a:pathLst>
              <a:path w="62229" h="81914">
                <a:moveTo>
                  <a:pt x="60667" y="0"/>
                </a:moveTo>
                <a:lnTo>
                  <a:pt x="0" y="0"/>
                </a:lnTo>
                <a:lnTo>
                  <a:pt x="0" y="81813"/>
                </a:lnTo>
                <a:lnTo>
                  <a:pt x="62230" y="81813"/>
                </a:lnTo>
                <a:lnTo>
                  <a:pt x="62230" y="68033"/>
                </a:lnTo>
                <a:lnTo>
                  <a:pt x="16522" y="68033"/>
                </a:lnTo>
                <a:lnTo>
                  <a:pt x="16522" y="45758"/>
                </a:lnTo>
                <a:lnTo>
                  <a:pt x="57594" y="45758"/>
                </a:lnTo>
                <a:lnTo>
                  <a:pt x="57594" y="31978"/>
                </a:lnTo>
                <a:lnTo>
                  <a:pt x="16522" y="31978"/>
                </a:lnTo>
                <a:lnTo>
                  <a:pt x="16522" y="13830"/>
                </a:lnTo>
                <a:lnTo>
                  <a:pt x="60667" y="13830"/>
                </a:lnTo>
                <a:lnTo>
                  <a:pt x="60667" y="0"/>
                </a:lnTo>
                <a:close/>
              </a:path>
            </a:pathLst>
          </a:custGeom>
          <a:solidFill>
            <a:srgbClr val="000000"/>
          </a:solidFill>
        </p:spPr>
        <p:txBody>
          <a:bodyPr wrap="square" lIns="0" tIns="0" rIns="0" bIns="0" rtlCol="0"/>
          <a:lstStyle/>
          <a:p>
            <a:endParaRPr/>
          </a:p>
        </p:txBody>
      </p:sp>
      <p:sp>
        <p:nvSpPr>
          <p:cNvPr id="80" name="object 80"/>
          <p:cNvSpPr/>
          <p:nvPr/>
        </p:nvSpPr>
        <p:spPr>
          <a:xfrm>
            <a:off x="4866444" y="2773895"/>
            <a:ext cx="102758" cy="58719"/>
          </a:xfrm>
          <a:custGeom>
            <a:avLst/>
            <a:gdLst/>
            <a:ahLst/>
            <a:cxnLst/>
            <a:rect l="l" t="t" r="r" b="b"/>
            <a:pathLst>
              <a:path w="73660" h="81914">
                <a:moveTo>
                  <a:pt x="43510" y="0"/>
                </a:moveTo>
                <a:lnTo>
                  <a:pt x="0" y="0"/>
                </a:lnTo>
                <a:lnTo>
                  <a:pt x="0" y="81826"/>
                </a:lnTo>
                <a:lnTo>
                  <a:pt x="16522" y="81826"/>
                </a:lnTo>
                <a:lnTo>
                  <a:pt x="16522" y="47663"/>
                </a:lnTo>
                <a:lnTo>
                  <a:pt x="48655" y="47663"/>
                </a:lnTo>
                <a:lnTo>
                  <a:pt x="45326" y="45720"/>
                </a:lnTo>
                <a:lnTo>
                  <a:pt x="52501" y="44665"/>
                </a:lnTo>
                <a:lnTo>
                  <a:pt x="57899" y="42151"/>
                </a:lnTo>
                <a:lnTo>
                  <a:pt x="64700" y="34607"/>
                </a:lnTo>
                <a:lnTo>
                  <a:pt x="16522" y="34607"/>
                </a:lnTo>
                <a:lnTo>
                  <a:pt x="16522" y="13843"/>
                </a:lnTo>
                <a:lnTo>
                  <a:pt x="65745" y="13843"/>
                </a:lnTo>
                <a:lnTo>
                  <a:pt x="60972" y="6299"/>
                </a:lnTo>
                <a:lnTo>
                  <a:pt x="57797" y="3683"/>
                </a:lnTo>
                <a:lnTo>
                  <a:pt x="49872" y="736"/>
                </a:lnTo>
                <a:lnTo>
                  <a:pt x="43510" y="0"/>
                </a:lnTo>
                <a:close/>
              </a:path>
              <a:path w="73660" h="81914">
                <a:moveTo>
                  <a:pt x="48655" y="47663"/>
                </a:moveTo>
                <a:lnTo>
                  <a:pt x="23672" y="47663"/>
                </a:lnTo>
                <a:lnTo>
                  <a:pt x="26441" y="47980"/>
                </a:lnTo>
                <a:lnTo>
                  <a:pt x="29933" y="49199"/>
                </a:lnTo>
                <a:lnTo>
                  <a:pt x="31597" y="50342"/>
                </a:lnTo>
                <a:lnTo>
                  <a:pt x="34721" y="53657"/>
                </a:lnTo>
                <a:lnTo>
                  <a:pt x="37617" y="57658"/>
                </a:lnTo>
                <a:lnTo>
                  <a:pt x="41859" y="64020"/>
                </a:lnTo>
                <a:lnTo>
                  <a:pt x="53809" y="81826"/>
                </a:lnTo>
                <a:lnTo>
                  <a:pt x="73558" y="81826"/>
                </a:lnTo>
                <a:lnTo>
                  <a:pt x="63576" y="65862"/>
                </a:lnTo>
                <a:lnTo>
                  <a:pt x="59626" y="59499"/>
                </a:lnTo>
                <a:lnTo>
                  <a:pt x="56489" y="55067"/>
                </a:lnTo>
                <a:lnTo>
                  <a:pt x="51841" y="50088"/>
                </a:lnTo>
                <a:lnTo>
                  <a:pt x="48894" y="47802"/>
                </a:lnTo>
                <a:lnTo>
                  <a:pt x="48655" y="47663"/>
                </a:lnTo>
                <a:close/>
              </a:path>
              <a:path w="73660" h="81914">
                <a:moveTo>
                  <a:pt x="65745" y="13843"/>
                </a:moveTo>
                <a:lnTo>
                  <a:pt x="16522" y="13843"/>
                </a:lnTo>
                <a:lnTo>
                  <a:pt x="40131" y="13944"/>
                </a:lnTo>
                <a:lnTo>
                  <a:pt x="41465" y="14122"/>
                </a:lnTo>
                <a:lnTo>
                  <a:pt x="44145" y="14566"/>
                </a:lnTo>
                <a:lnTo>
                  <a:pt x="46215" y="15646"/>
                </a:lnTo>
                <a:lnTo>
                  <a:pt x="49161" y="19024"/>
                </a:lnTo>
                <a:lnTo>
                  <a:pt x="49898" y="21247"/>
                </a:lnTo>
                <a:lnTo>
                  <a:pt x="49898" y="26454"/>
                </a:lnTo>
                <a:lnTo>
                  <a:pt x="36664" y="34607"/>
                </a:lnTo>
                <a:lnTo>
                  <a:pt x="64700" y="34607"/>
                </a:lnTo>
                <a:lnTo>
                  <a:pt x="65112" y="34150"/>
                </a:lnTo>
                <a:lnTo>
                  <a:pt x="66916" y="29083"/>
                </a:lnTo>
                <a:lnTo>
                  <a:pt x="66916" y="18110"/>
                </a:lnTo>
                <a:lnTo>
                  <a:pt x="65745" y="13843"/>
                </a:lnTo>
                <a:close/>
              </a:path>
            </a:pathLst>
          </a:custGeom>
          <a:solidFill>
            <a:srgbClr val="000000"/>
          </a:solidFill>
        </p:spPr>
        <p:txBody>
          <a:bodyPr wrap="square" lIns="0" tIns="0" rIns="0" bIns="0" rtlCol="0"/>
          <a:lstStyle/>
          <a:p>
            <a:endParaRPr/>
          </a:p>
        </p:txBody>
      </p:sp>
      <p:sp>
        <p:nvSpPr>
          <p:cNvPr id="81" name="object 81"/>
          <p:cNvSpPr/>
          <p:nvPr/>
        </p:nvSpPr>
        <p:spPr>
          <a:xfrm>
            <a:off x="4971682" y="2773895"/>
            <a:ext cx="115160" cy="58719"/>
          </a:xfrm>
          <a:custGeom>
            <a:avLst/>
            <a:gdLst/>
            <a:ahLst/>
            <a:cxnLst/>
            <a:rect l="l" t="t" r="r" b="b"/>
            <a:pathLst>
              <a:path w="82550" h="81914">
                <a:moveTo>
                  <a:pt x="49326" y="0"/>
                </a:moveTo>
                <a:lnTo>
                  <a:pt x="31864" y="0"/>
                </a:lnTo>
                <a:lnTo>
                  <a:pt x="0" y="81826"/>
                </a:lnTo>
                <a:lnTo>
                  <a:pt x="17526" y="81826"/>
                </a:lnTo>
                <a:lnTo>
                  <a:pt x="24269" y="63233"/>
                </a:lnTo>
                <a:lnTo>
                  <a:pt x="74647" y="63233"/>
                </a:lnTo>
                <a:lnTo>
                  <a:pt x="69129" y="49453"/>
                </a:lnTo>
                <a:lnTo>
                  <a:pt x="29349" y="49453"/>
                </a:lnTo>
                <a:lnTo>
                  <a:pt x="40398" y="19088"/>
                </a:lnTo>
                <a:lnTo>
                  <a:pt x="56970" y="19088"/>
                </a:lnTo>
                <a:lnTo>
                  <a:pt x="49326" y="0"/>
                </a:lnTo>
                <a:close/>
              </a:path>
              <a:path w="82550" h="81914">
                <a:moveTo>
                  <a:pt x="74647" y="63233"/>
                </a:moveTo>
                <a:lnTo>
                  <a:pt x="56972" y="63233"/>
                </a:lnTo>
                <a:lnTo>
                  <a:pt x="64122" y="81826"/>
                </a:lnTo>
                <a:lnTo>
                  <a:pt x="82092" y="81826"/>
                </a:lnTo>
                <a:lnTo>
                  <a:pt x="74647" y="63233"/>
                </a:lnTo>
                <a:close/>
              </a:path>
              <a:path w="82550" h="81914">
                <a:moveTo>
                  <a:pt x="56970" y="19088"/>
                </a:moveTo>
                <a:lnTo>
                  <a:pt x="40398" y="19088"/>
                </a:lnTo>
                <a:lnTo>
                  <a:pt x="51676" y="49453"/>
                </a:lnTo>
                <a:lnTo>
                  <a:pt x="69129" y="49453"/>
                </a:lnTo>
                <a:lnTo>
                  <a:pt x="56970" y="19088"/>
                </a:lnTo>
                <a:close/>
              </a:path>
            </a:pathLst>
          </a:custGeom>
          <a:solidFill>
            <a:srgbClr val="000000"/>
          </a:solidFill>
        </p:spPr>
        <p:txBody>
          <a:bodyPr wrap="square" lIns="0" tIns="0" rIns="0" bIns="0" rtlCol="0"/>
          <a:lstStyle/>
          <a:p>
            <a:endParaRPr/>
          </a:p>
        </p:txBody>
      </p:sp>
      <p:sp>
        <p:nvSpPr>
          <p:cNvPr id="82" name="object 82"/>
          <p:cNvSpPr/>
          <p:nvPr/>
        </p:nvSpPr>
        <p:spPr>
          <a:xfrm>
            <a:off x="5095542" y="2774377"/>
            <a:ext cx="80612" cy="58264"/>
          </a:xfrm>
          <a:custGeom>
            <a:avLst/>
            <a:gdLst/>
            <a:ahLst/>
            <a:cxnLst/>
            <a:rect l="l" t="t" r="r" b="b"/>
            <a:pathLst>
              <a:path w="57785" h="81280">
                <a:moveTo>
                  <a:pt x="16522" y="0"/>
                </a:moveTo>
                <a:lnTo>
                  <a:pt x="0" y="0"/>
                </a:lnTo>
                <a:lnTo>
                  <a:pt x="0" y="81152"/>
                </a:lnTo>
                <a:lnTo>
                  <a:pt x="57594" y="81152"/>
                </a:lnTo>
                <a:lnTo>
                  <a:pt x="57594" y="67373"/>
                </a:lnTo>
                <a:lnTo>
                  <a:pt x="16522" y="67373"/>
                </a:lnTo>
                <a:lnTo>
                  <a:pt x="16522" y="0"/>
                </a:lnTo>
                <a:close/>
              </a:path>
            </a:pathLst>
          </a:custGeom>
          <a:solidFill>
            <a:srgbClr val="000000"/>
          </a:solidFill>
        </p:spPr>
        <p:txBody>
          <a:bodyPr wrap="square" lIns="0" tIns="0" rIns="0" bIns="0" rtlCol="0"/>
          <a:lstStyle/>
          <a:p>
            <a:endParaRPr/>
          </a:p>
        </p:txBody>
      </p:sp>
      <p:sp>
        <p:nvSpPr>
          <p:cNvPr id="83" name="object 83"/>
          <p:cNvSpPr/>
          <p:nvPr/>
        </p:nvSpPr>
        <p:spPr>
          <a:xfrm>
            <a:off x="5193268" y="2774377"/>
            <a:ext cx="80612" cy="58264"/>
          </a:xfrm>
          <a:custGeom>
            <a:avLst/>
            <a:gdLst/>
            <a:ahLst/>
            <a:cxnLst/>
            <a:rect l="l" t="t" r="r" b="b"/>
            <a:pathLst>
              <a:path w="57785" h="81280">
                <a:moveTo>
                  <a:pt x="16522" y="0"/>
                </a:moveTo>
                <a:lnTo>
                  <a:pt x="0" y="0"/>
                </a:lnTo>
                <a:lnTo>
                  <a:pt x="0" y="81152"/>
                </a:lnTo>
                <a:lnTo>
                  <a:pt x="57594" y="81152"/>
                </a:lnTo>
                <a:lnTo>
                  <a:pt x="57594" y="67373"/>
                </a:lnTo>
                <a:lnTo>
                  <a:pt x="16522" y="67373"/>
                </a:lnTo>
                <a:lnTo>
                  <a:pt x="16522" y="0"/>
                </a:lnTo>
                <a:close/>
              </a:path>
            </a:pathLst>
          </a:custGeom>
          <a:solidFill>
            <a:srgbClr val="000000"/>
          </a:solidFill>
        </p:spPr>
        <p:txBody>
          <a:bodyPr wrap="square" lIns="0" tIns="0" rIns="0" bIns="0" rtlCol="0"/>
          <a:lstStyle/>
          <a:p>
            <a:endParaRPr/>
          </a:p>
        </p:txBody>
      </p:sp>
      <p:sp>
        <p:nvSpPr>
          <p:cNvPr id="84" name="object 84"/>
          <p:cNvSpPr/>
          <p:nvPr/>
        </p:nvSpPr>
        <p:spPr>
          <a:xfrm>
            <a:off x="7976027" y="2757171"/>
            <a:ext cx="92128" cy="94679"/>
          </a:xfrm>
          <a:custGeom>
            <a:avLst/>
            <a:gdLst/>
            <a:ahLst/>
            <a:cxnLst/>
            <a:rect l="l" t="t" r="r" b="b"/>
            <a:pathLst>
              <a:path w="66039" h="132080">
                <a:moveTo>
                  <a:pt x="0" y="131825"/>
                </a:moveTo>
                <a:lnTo>
                  <a:pt x="65532" y="131825"/>
                </a:lnTo>
                <a:lnTo>
                  <a:pt x="65532" y="0"/>
                </a:lnTo>
                <a:lnTo>
                  <a:pt x="0" y="0"/>
                </a:lnTo>
                <a:lnTo>
                  <a:pt x="0" y="131825"/>
                </a:lnTo>
                <a:close/>
              </a:path>
            </a:pathLst>
          </a:custGeom>
          <a:solidFill>
            <a:srgbClr val="DAEEC3"/>
          </a:solidFill>
        </p:spPr>
        <p:txBody>
          <a:bodyPr wrap="square" lIns="0" tIns="0" rIns="0" bIns="0" rtlCol="0"/>
          <a:lstStyle/>
          <a:p>
            <a:endParaRPr/>
          </a:p>
        </p:txBody>
      </p:sp>
      <p:sp>
        <p:nvSpPr>
          <p:cNvPr id="85" name="object 85"/>
          <p:cNvSpPr/>
          <p:nvPr/>
        </p:nvSpPr>
        <p:spPr>
          <a:xfrm>
            <a:off x="5890392" y="2757171"/>
            <a:ext cx="92128" cy="94679"/>
          </a:xfrm>
          <a:custGeom>
            <a:avLst/>
            <a:gdLst/>
            <a:ahLst/>
            <a:cxnLst/>
            <a:rect l="l" t="t" r="r" b="b"/>
            <a:pathLst>
              <a:path w="66039" h="132080">
                <a:moveTo>
                  <a:pt x="0" y="131825"/>
                </a:moveTo>
                <a:lnTo>
                  <a:pt x="65531" y="131825"/>
                </a:lnTo>
                <a:lnTo>
                  <a:pt x="65531" y="0"/>
                </a:lnTo>
                <a:lnTo>
                  <a:pt x="0" y="0"/>
                </a:lnTo>
                <a:lnTo>
                  <a:pt x="0" y="131825"/>
                </a:lnTo>
                <a:close/>
              </a:path>
            </a:pathLst>
          </a:custGeom>
          <a:solidFill>
            <a:srgbClr val="DAEEC3"/>
          </a:solidFill>
        </p:spPr>
        <p:txBody>
          <a:bodyPr wrap="square" lIns="0" tIns="0" rIns="0" bIns="0" rtlCol="0"/>
          <a:lstStyle/>
          <a:p>
            <a:endParaRPr/>
          </a:p>
        </p:txBody>
      </p:sp>
      <p:sp>
        <p:nvSpPr>
          <p:cNvPr id="86" name="object 86"/>
          <p:cNvSpPr/>
          <p:nvPr/>
        </p:nvSpPr>
        <p:spPr>
          <a:xfrm>
            <a:off x="5981812" y="2757171"/>
            <a:ext cx="1994924" cy="94679"/>
          </a:xfrm>
          <a:custGeom>
            <a:avLst/>
            <a:gdLst/>
            <a:ahLst/>
            <a:cxnLst/>
            <a:rect l="l" t="t" r="r" b="b"/>
            <a:pathLst>
              <a:path w="1430020" h="132080">
                <a:moveTo>
                  <a:pt x="0" y="131825"/>
                </a:moveTo>
                <a:lnTo>
                  <a:pt x="1429512" y="131825"/>
                </a:lnTo>
                <a:lnTo>
                  <a:pt x="1429512" y="0"/>
                </a:lnTo>
                <a:lnTo>
                  <a:pt x="0" y="0"/>
                </a:lnTo>
                <a:lnTo>
                  <a:pt x="0" y="131825"/>
                </a:lnTo>
                <a:close/>
              </a:path>
            </a:pathLst>
          </a:custGeom>
          <a:solidFill>
            <a:srgbClr val="DAEEC3"/>
          </a:solidFill>
        </p:spPr>
        <p:txBody>
          <a:bodyPr wrap="square" lIns="0" tIns="0" rIns="0" bIns="0" rtlCol="0"/>
          <a:lstStyle/>
          <a:p>
            <a:endParaRPr/>
          </a:p>
        </p:txBody>
      </p:sp>
      <p:sp>
        <p:nvSpPr>
          <p:cNvPr id="87" name="object 87"/>
          <p:cNvSpPr/>
          <p:nvPr/>
        </p:nvSpPr>
        <p:spPr>
          <a:xfrm>
            <a:off x="6679698" y="2772894"/>
            <a:ext cx="115160" cy="65547"/>
          </a:xfrm>
          <a:custGeom>
            <a:avLst/>
            <a:gdLst/>
            <a:ahLst/>
            <a:cxnLst/>
            <a:rect l="l" t="t" r="r" b="b"/>
            <a:pathLst>
              <a:path w="82550" h="91439">
                <a:moveTo>
                  <a:pt x="81738" y="81089"/>
                </a:moveTo>
                <a:lnTo>
                  <a:pt x="58038" y="81089"/>
                </a:lnTo>
                <a:lnTo>
                  <a:pt x="64858" y="85674"/>
                </a:lnTo>
                <a:lnTo>
                  <a:pt x="68516" y="88087"/>
                </a:lnTo>
                <a:lnTo>
                  <a:pt x="71424" y="89649"/>
                </a:lnTo>
                <a:lnTo>
                  <a:pt x="73850" y="90677"/>
                </a:lnTo>
                <a:lnTo>
                  <a:pt x="76339" y="91414"/>
                </a:lnTo>
                <a:lnTo>
                  <a:pt x="81738" y="81089"/>
                </a:lnTo>
                <a:close/>
              </a:path>
              <a:path w="82550" h="91439">
                <a:moveTo>
                  <a:pt x="39789" y="0"/>
                </a:moveTo>
                <a:lnTo>
                  <a:pt x="2676" y="24490"/>
                </a:lnTo>
                <a:lnTo>
                  <a:pt x="0" y="42303"/>
                </a:lnTo>
                <a:lnTo>
                  <a:pt x="686" y="51866"/>
                </a:lnTo>
                <a:lnTo>
                  <a:pt x="31320" y="83914"/>
                </a:lnTo>
                <a:lnTo>
                  <a:pt x="40246" y="84607"/>
                </a:lnTo>
                <a:lnTo>
                  <a:pt x="46748" y="84607"/>
                </a:lnTo>
                <a:lnTo>
                  <a:pt x="52679" y="83438"/>
                </a:lnTo>
                <a:lnTo>
                  <a:pt x="58038" y="81089"/>
                </a:lnTo>
                <a:lnTo>
                  <a:pt x="81738" y="81089"/>
                </a:lnTo>
                <a:lnTo>
                  <a:pt x="82435" y="79755"/>
                </a:lnTo>
                <a:lnTo>
                  <a:pt x="77673" y="78041"/>
                </a:lnTo>
                <a:lnTo>
                  <a:pt x="73253" y="75730"/>
                </a:lnTo>
                <a:lnTo>
                  <a:pt x="69202" y="72834"/>
                </a:lnTo>
                <a:lnTo>
                  <a:pt x="70873" y="70878"/>
                </a:lnTo>
                <a:lnTo>
                  <a:pt x="32778" y="70878"/>
                </a:lnTo>
                <a:lnTo>
                  <a:pt x="27495" y="68503"/>
                </a:lnTo>
                <a:lnTo>
                  <a:pt x="19126" y="59016"/>
                </a:lnTo>
                <a:lnTo>
                  <a:pt x="17030" y="51866"/>
                </a:lnTo>
                <a:lnTo>
                  <a:pt x="17046" y="32840"/>
                </a:lnTo>
                <a:lnTo>
                  <a:pt x="19126" y="25844"/>
                </a:lnTo>
                <a:lnTo>
                  <a:pt x="27495" y="16459"/>
                </a:lnTo>
                <a:lnTo>
                  <a:pt x="32943" y="14122"/>
                </a:lnTo>
                <a:lnTo>
                  <a:pt x="70935" y="14122"/>
                </a:lnTo>
                <a:lnTo>
                  <a:pt x="68656" y="11125"/>
                </a:lnTo>
                <a:lnTo>
                  <a:pt x="62847" y="6263"/>
                </a:lnTo>
                <a:lnTo>
                  <a:pt x="56103" y="2786"/>
                </a:lnTo>
                <a:lnTo>
                  <a:pt x="48419" y="697"/>
                </a:lnTo>
                <a:lnTo>
                  <a:pt x="39789" y="0"/>
                </a:lnTo>
                <a:close/>
              </a:path>
              <a:path w="82550" h="91439">
                <a:moveTo>
                  <a:pt x="40347" y="55143"/>
                </a:moveTo>
                <a:lnTo>
                  <a:pt x="35712" y="64566"/>
                </a:lnTo>
                <a:lnTo>
                  <a:pt x="39192" y="65798"/>
                </a:lnTo>
                <a:lnTo>
                  <a:pt x="42583" y="67513"/>
                </a:lnTo>
                <a:lnTo>
                  <a:pt x="45935" y="69710"/>
                </a:lnTo>
                <a:lnTo>
                  <a:pt x="43814" y="70484"/>
                </a:lnTo>
                <a:lnTo>
                  <a:pt x="41554" y="70878"/>
                </a:lnTo>
                <a:lnTo>
                  <a:pt x="70873" y="70878"/>
                </a:lnTo>
                <a:lnTo>
                  <a:pt x="72478" y="68999"/>
                </a:lnTo>
                <a:lnTo>
                  <a:pt x="74853" y="65036"/>
                </a:lnTo>
                <a:lnTo>
                  <a:pt x="75407" y="63512"/>
                </a:lnTo>
                <a:lnTo>
                  <a:pt x="55930" y="63512"/>
                </a:lnTo>
                <a:lnTo>
                  <a:pt x="50965" y="59791"/>
                </a:lnTo>
                <a:lnTo>
                  <a:pt x="45783" y="56997"/>
                </a:lnTo>
                <a:lnTo>
                  <a:pt x="40347" y="55143"/>
                </a:lnTo>
                <a:close/>
              </a:path>
              <a:path w="82550" h="91439">
                <a:moveTo>
                  <a:pt x="70935" y="14122"/>
                </a:moveTo>
                <a:lnTo>
                  <a:pt x="46418" y="14122"/>
                </a:lnTo>
                <a:lnTo>
                  <a:pt x="51866" y="16459"/>
                </a:lnTo>
                <a:lnTo>
                  <a:pt x="60197" y="25793"/>
                </a:lnTo>
                <a:lnTo>
                  <a:pt x="62276" y="32840"/>
                </a:lnTo>
                <a:lnTo>
                  <a:pt x="62280" y="46875"/>
                </a:lnTo>
                <a:lnTo>
                  <a:pt x="61760" y="50939"/>
                </a:lnTo>
                <a:lnTo>
                  <a:pt x="59639" y="58000"/>
                </a:lnTo>
                <a:lnTo>
                  <a:pt x="58038" y="61023"/>
                </a:lnTo>
                <a:lnTo>
                  <a:pt x="55930" y="63512"/>
                </a:lnTo>
                <a:lnTo>
                  <a:pt x="75407" y="63512"/>
                </a:lnTo>
                <a:lnTo>
                  <a:pt x="78320" y="55587"/>
                </a:lnTo>
                <a:lnTo>
                  <a:pt x="79311" y="49377"/>
                </a:lnTo>
                <a:lnTo>
                  <a:pt x="79311" y="42303"/>
                </a:lnTo>
                <a:lnTo>
                  <a:pt x="78644" y="32840"/>
                </a:lnTo>
                <a:lnTo>
                  <a:pt x="76646" y="24490"/>
                </a:lnTo>
                <a:lnTo>
                  <a:pt x="73316" y="17252"/>
                </a:lnTo>
                <a:lnTo>
                  <a:pt x="70935" y="14122"/>
                </a:lnTo>
                <a:close/>
              </a:path>
            </a:pathLst>
          </a:custGeom>
          <a:solidFill>
            <a:srgbClr val="000000"/>
          </a:solidFill>
        </p:spPr>
        <p:txBody>
          <a:bodyPr wrap="square" lIns="0" tIns="0" rIns="0" bIns="0" rtlCol="0"/>
          <a:lstStyle/>
          <a:p>
            <a:endParaRPr/>
          </a:p>
        </p:txBody>
      </p:sp>
      <p:sp>
        <p:nvSpPr>
          <p:cNvPr id="88" name="object 88"/>
          <p:cNvSpPr/>
          <p:nvPr/>
        </p:nvSpPr>
        <p:spPr>
          <a:xfrm>
            <a:off x="6799199" y="2773895"/>
            <a:ext cx="115160" cy="58719"/>
          </a:xfrm>
          <a:custGeom>
            <a:avLst/>
            <a:gdLst/>
            <a:ahLst/>
            <a:cxnLst/>
            <a:rect l="l" t="t" r="r" b="b"/>
            <a:pathLst>
              <a:path w="82550" h="81914">
                <a:moveTo>
                  <a:pt x="49326" y="0"/>
                </a:moveTo>
                <a:lnTo>
                  <a:pt x="31864" y="0"/>
                </a:lnTo>
                <a:lnTo>
                  <a:pt x="0" y="81826"/>
                </a:lnTo>
                <a:lnTo>
                  <a:pt x="17526"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89" name="object 89"/>
          <p:cNvSpPr/>
          <p:nvPr/>
        </p:nvSpPr>
        <p:spPr>
          <a:xfrm>
            <a:off x="6914254" y="2773904"/>
            <a:ext cx="91242" cy="58719"/>
          </a:xfrm>
          <a:custGeom>
            <a:avLst/>
            <a:gdLst/>
            <a:ahLst/>
            <a:cxnLst/>
            <a:rect l="l" t="t" r="r" b="b"/>
            <a:pathLst>
              <a:path w="65404" h="81914">
                <a:moveTo>
                  <a:pt x="40805" y="13830"/>
                </a:moveTo>
                <a:lnTo>
                  <a:pt x="24282" y="13830"/>
                </a:lnTo>
                <a:lnTo>
                  <a:pt x="24282" y="81813"/>
                </a:lnTo>
                <a:lnTo>
                  <a:pt x="40805" y="81813"/>
                </a:lnTo>
                <a:lnTo>
                  <a:pt x="40805" y="13830"/>
                </a:lnTo>
                <a:close/>
              </a:path>
              <a:path w="65404" h="81914">
                <a:moveTo>
                  <a:pt x="65011" y="0"/>
                </a:moveTo>
                <a:lnTo>
                  <a:pt x="0" y="0"/>
                </a:lnTo>
                <a:lnTo>
                  <a:pt x="0" y="13830"/>
                </a:lnTo>
                <a:lnTo>
                  <a:pt x="65011" y="13830"/>
                </a:lnTo>
                <a:lnTo>
                  <a:pt x="65011" y="0"/>
                </a:lnTo>
                <a:close/>
              </a:path>
            </a:pathLst>
          </a:custGeom>
          <a:solidFill>
            <a:srgbClr val="000000"/>
          </a:solidFill>
        </p:spPr>
        <p:txBody>
          <a:bodyPr wrap="square" lIns="0" tIns="0" rIns="0" bIns="0" rtlCol="0"/>
          <a:lstStyle/>
          <a:p>
            <a:endParaRPr/>
          </a:p>
        </p:txBody>
      </p:sp>
      <p:sp>
        <p:nvSpPr>
          <p:cNvPr id="90" name="object 90"/>
          <p:cNvSpPr/>
          <p:nvPr/>
        </p:nvSpPr>
        <p:spPr>
          <a:xfrm>
            <a:off x="7010633" y="2773895"/>
            <a:ext cx="115160" cy="58719"/>
          </a:xfrm>
          <a:custGeom>
            <a:avLst/>
            <a:gdLst/>
            <a:ahLst/>
            <a:cxnLst/>
            <a:rect l="l" t="t" r="r" b="b"/>
            <a:pathLst>
              <a:path w="82550" h="81914">
                <a:moveTo>
                  <a:pt x="49326" y="0"/>
                </a:moveTo>
                <a:lnTo>
                  <a:pt x="31864" y="0"/>
                </a:lnTo>
                <a:lnTo>
                  <a:pt x="0" y="81826"/>
                </a:lnTo>
                <a:lnTo>
                  <a:pt x="17526"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91" name="object 91"/>
          <p:cNvSpPr/>
          <p:nvPr/>
        </p:nvSpPr>
        <p:spPr>
          <a:xfrm>
            <a:off x="7133943" y="2773895"/>
            <a:ext cx="102758" cy="58719"/>
          </a:xfrm>
          <a:custGeom>
            <a:avLst/>
            <a:gdLst/>
            <a:ahLst/>
            <a:cxnLst/>
            <a:rect l="l" t="t" r="r" b="b"/>
            <a:pathLst>
              <a:path w="73660" h="81914">
                <a:moveTo>
                  <a:pt x="43510" y="0"/>
                </a:moveTo>
                <a:lnTo>
                  <a:pt x="0" y="0"/>
                </a:lnTo>
                <a:lnTo>
                  <a:pt x="0" y="81826"/>
                </a:lnTo>
                <a:lnTo>
                  <a:pt x="16522" y="81826"/>
                </a:lnTo>
                <a:lnTo>
                  <a:pt x="16522" y="47663"/>
                </a:lnTo>
                <a:lnTo>
                  <a:pt x="48655" y="47663"/>
                </a:lnTo>
                <a:lnTo>
                  <a:pt x="45326" y="45720"/>
                </a:lnTo>
                <a:lnTo>
                  <a:pt x="52501" y="44665"/>
                </a:lnTo>
                <a:lnTo>
                  <a:pt x="57899" y="42151"/>
                </a:lnTo>
                <a:lnTo>
                  <a:pt x="64700" y="34607"/>
                </a:lnTo>
                <a:lnTo>
                  <a:pt x="16522" y="34607"/>
                </a:lnTo>
                <a:lnTo>
                  <a:pt x="16522" y="13843"/>
                </a:lnTo>
                <a:lnTo>
                  <a:pt x="65733" y="13843"/>
                </a:lnTo>
                <a:lnTo>
                  <a:pt x="60959" y="6299"/>
                </a:lnTo>
                <a:lnTo>
                  <a:pt x="57797" y="3683"/>
                </a:lnTo>
                <a:lnTo>
                  <a:pt x="49872" y="736"/>
                </a:lnTo>
                <a:lnTo>
                  <a:pt x="43510" y="0"/>
                </a:lnTo>
                <a:close/>
              </a:path>
              <a:path w="73660" h="81914">
                <a:moveTo>
                  <a:pt x="48655" y="47663"/>
                </a:moveTo>
                <a:lnTo>
                  <a:pt x="23672" y="47663"/>
                </a:lnTo>
                <a:lnTo>
                  <a:pt x="26428" y="47980"/>
                </a:lnTo>
                <a:lnTo>
                  <a:pt x="29933" y="49199"/>
                </a:lnTo>
                <a:lnTo>
                  <a:pt x="31597" y="50342"/>
                </a:lnTo>
                <a:lnTo>
                  <a:pt x="34721" y="53657"/>
                </a:lnTo>
                <a:lnTo>
                  <a:pt x="37617" y="57658"/>
                </a:lnTo>
                <a:lnTo>
                  <a:pt x="41859" y="64020"/>
                </a:lnTo>
                <a:lnTo>
                  <a:pt x="53809" y="81826"/>
                </a:lnTo>
                <a:lnTo>
                  <a:pt x="73558" y="81826"/>
                </a:lnTo>
                <a:lnTo>
                  <a:pt x="63563" y="65862"/>
                </a:lnTo>
                <a:lnTo>
                  <a:pt x="59626" y="59499"/>
                </a:lnTo>
                <a:lnTo>
                  <a:pt x="56489" y="55067"/>
                </a:lnTo>
                <a:lnTo>
                  <a:pt x="51841" y="50088"/>
                </a:lnTo>
                <a:lnTo>
                  <a:pt x="48894" y="47802"/>
                </a:lnTo>
                <a:lnTo>
                  <a:pt x="48655" y="47663"/>
                </a:lnTo>
                <a:close/>
              </a:path>
              <a:path w="73660" h="81914">
                <a:moveTo>
                  <a:pt x="65733" y="13843"/>
                </a:moveTo>
                <a:lnTo>
                  <a:pt x="16522" y="13843"/>
                </a:lnTo>
                <a:lnTo>
                  <a:pt x="40119" y="13944"/>
                </a:lnTo>
                <a:lnTo>
                  <a:pt x="41465" y="14122"/>
                </a:lnTo>
                <a:lnTo>
                  <a:pt x="44145" y="14566"/>
                </a:lnTo>
                <a:lnTo>
                  <a:pt x="46227" y="15646"/>
                </a:lnTo>
                <a:lnTo>
                  <a:pt x="49161" y="19024"/>
                </a:lnTo>
                <a:lnTo>
                  <a:pt x="49898" y="21247"/>
                </a:lnTo>
                <a:lnTo>
                  <a:pt x="49898" y="26454"/>
                </a:lnTo>
                <a:lnTo>
                  <a:pt x="36677" y="34607"/>
                </a:lnTo>
                <a:lnTo>
                  <a:pt x="64700" y="34607"/>
                </a:lnTo>
                <a:lnTo>
                  <a:pt x="65112" y="34150"/>
                </a:lnTo>
                <a:lnTo>
                  <a:pt x="66916" y="29083"/>
                </a:lnTo>
                <a:lnTo>
                  <a:pt x="66916" y="18110"/>
                </a:lnTo>
                <a:lnTo>
                  <a:pt x="65733" y="13843"/>
                </a:lnTo>
                <a:close/>
              </a:path>
            </a:pathLst>
          </a:custGeom>
          <a:solidFill>
            <a:srgbClr val="000000"/>
          </a:solidFill>
        </p:spPr>
        <p:txBody>
          <a:bodyPr wrap="square" lIns="0" tIns="0" rIns="0" bIns="0" rtlCol="0"/>
          <a:lstStyle/>
          <a:p>
            <a:endParaRPr/>
          </a:p>
        </p:txBody>
      </p:sp>
      <p:sp>
        <p:nvSpPr>
          <p:cNvPr id="92" name="object 92"/>
          <p:cNvSpPr/>
          <p:nvPr/>
        </p:nvSpPr>
        <p:spPr>
          <a:xfrm>
            <a:off x="7260485" y="2773895"/>
            <a:ext cx="0" cy="58719"/>
          </a:xfrm>
          <a:custGeom>
            <a:avLst/>
            <a:gdLst/>
            <a:ahLst/>
            <a:cxnLst/>
            <a:rect l="l" t="t" r="r" b="b"/>
            <a:pathLst>
              <a:path h="81914">
                <a:moveTo>
                  <a:pt x="0" y="0"/>
                </a:moveTo>
                <a:lnTo>
                  <a:pt x="0" y="81813"/>
                </a:lnTo>
              </a:path>
            </a:pathLst>
          </a:custGeom>
          <a:ln w="16522">
            <a:solidFill>
              <a:srgbClr val="000000"/>
            </a:solidFill>
          </a:ln>
        </p:spPr>
        <p:txBody>
          <a:bodyPr wrap="square" lIns="0" tIns="0" rIns="0" bIns="0" rtlCol="0"/>
          <a:lstStyle/>
          <a:p>
            <a:endParaRPr/>
          </a:p>
        </p:txBody>
      </p:sp>
      <p:sp>
        <p:nvSpPr>
          <p:cNvPr id="93" name="object 93"/>
          <p:cNvSpPr/>
          <p:nvPr/>
        </p:nvSpPr>
        <p:spPr>
          <a:xfrm>
            <a:off x="9985142" y="2757171"/>
            <a:ext cx="95671" cy="94679"/>
          </a:xfrm>
          <a:custGeom>
            <a:avLst/>
            <a:gdLst/>
            <a:ahLst/>
            <a:cxnLst/>
            <a:rect l="l" t="t" r="r" b="b"/>
            <a:pathLst>
              <a:path w="68579" h="132080">
                <a:moveTo>
                  <a:pt x="0" y="131825"/>
                </a:moveTo>
                <a:lnTo>
                  <a:pt x="68567" y="131825"/>
                </a:lnTo>
                <a:lnTo>
                  <a:pt x="68567" y="0"/>
                </a:lnTo>
                <a:lnTo>
                  <a:pt x="0" y="0"/>
                </a:lnTo>
                <a:lnTo>
                  <a:pt x="0" y="131825"/>
                </a:lnTo>
                <a:close/>
              </a:path>
            </a:pathLst>
          </a:custGeom>
          <a:solidFill>
            <a:srgbClr val="DAEEC3"/>
          </a:solidFill>
        </p:spPr>
        <p:txBody>
          <a:bodyPr wrap="square" lIns="0" tIns="0" rIns="0" bIns="0" rtlCol="0"/>
          <a:lstStyle/>
          <a:p>
            <a:endParaRPr/>
          </a:p>
        </p:txBody>
      </p:sp>
      <p:sp>
        <p:nvSpPr>
          <p:cNvPr id="94" name="object 94"/>
          <p:cNvSpPr/>
          <p:nvPr/>
        </p:nvSpPr>
        <p:spPr>
          <a:xfrm>
            <a:off x="8075951" y="2757171"/>
            <a:ext cx="92128" cy="94679"/>
          </a:xfrm>
          <a:custGeom>
            <a:avLst/>
            <a:gdLst/>
            <a:ahLst/>
            <a:cxnLst/>
            <a:rect l="l" t="t" r="r" b="b"/>
            <a:pathLst>
              <a:path w="66039" h="132080">
                <a:moveTo>
                  <a:pt x="0" y="131825"/>
                </a:moveTo>
                <a:lnTo>
                  <a:pt x="65544" y="131825"/>
                </a:lnTo>
                <a:lnTo>
                  <a:pt x="65544" y="0"/>
                </a:lnTo>
                <a:lnTo>
                  <a:pt x="0" y="0"/>
                </a:lnTo>
                <a:lnTo>
                  <a:pt x="0" y="131825"/>
                </a:lnTo>
                <a:close/>
              </a:path>
            </a:pathLst>
          </a:custGeom>
          <a:solidFill>
            <a:srgbClr val="DAEEC3"/>
          </a:solidFill>
        </p:spPr>
        <p:txBody>
          <a:bodyPr wrap="square" lIns="0" tIns="0" rIns="0" bIns="0" rtlCol="0"/>
          <a:lstStyle/>
          <a:p>
            <a:endParaRPr/>
          </a:p>
        </p:txBody>
      </p:sp>
      <p:sp>
        <p:nvSpPr>
          <p:cNvPr id="95" name="object 95"/>
          <p:cNvSpPr/>
          <p:nvPr/>
        </p:nvSpPr>
        <p:spPr>
          <a:xfrm>
            <a:off x="8167387" y="2757171"/>
            <a:ext cx="1817755" cy="94679"/>
          </a:xfrm>
          <a:custGeom>
            <a:avLst/>
            <a:gdLst/>
            <a:ahLst/>
            <a:cxnLst/>
            <a:rect l="l" t="t" r="r" b="b"/>
            <a:pathLst>
              <a:path w="1303020" h="132080">
                <a:moveTo>
                  <a:pt x="0" y="131825"/>
                </a:moveTo>
                <a:lnTo>
                  <a:pt x="1303020" y="131825"/>
                </a:lnTo>
                <a:lnTo>
                  <a:pt x="1303020" y="0"/>
                </a:lnTo>
                <a:lnTo>
                  <a:pt x="0" y="0"/>
                </a:lnTo>
                <a:lnTo>
                  <a:pt x="0" y="131825"/>
                </a:lnTo>
                <a:close/>
              </a:path>
            </a:pathLst>
          </a:custGeom>
          <a:solidFill>
            <a:srgbClr val="DAEEC3"/>
          </a:solidFill>
        </p:spPr>
        <p:txBody>
          <a:bodyPr wrap="square" lIns="0" tIns="0" rIns="0" bIns="0" rtlCol="0"/>
          <a:lstStyle/>
          <a:p>
            <a:endParaRPr/>
          </a:p>
        </p:txBody>
      </p:sp>
      <p:sp>
        <p:nvSpPr>
          <p:cNvPr id="96" name="object 96"/>
          <p:cNvSpPr/>
          <p:nvPr/>
        </p:nvSpPr>
        <p:spPr>
          <a:xfrm>
            <a:off x="8578898" y="2773904"/>
            <a:ext cx="91242" cy="58719"/>
          </a:xfrm>
          <a:custGeom>
            <a:avLst/>
            <a:gdLst/>
            <a:ahLst/>
            <a:cxnLst/>
            <a:rect l="l" t="t" r="r" b="b"/>
            <a:pathLst>
              <a:path w="65404" h="81914">
                <a:moveTo>
                  <a:pt x="16078" y="0"/>
                </a:moveTo>
                <a:lnTo>
                  <a:pt x="0" y="0"/>
                </a:lnTo>
                <a:lnTo>
                  <a:pt x="0" y="81813"/>
                </a:lnTo>
                <a:lnTo>
                  <a:pt x="15354" y="81813"/>
                </a:lnTo>
                <a:lnTo>
                  <a:pt x="15354" y="28460"/>
                </a:lnTo>
                <a:lnTo>
                  <a:pt x="33517" y="28460"/>
                </a:lnTo>
                <a:lnTo>
                  <a:pt x="16078" y="0"/>
                </a:lnTo>
                <a:close/>
              </a:path>
              <a:path w="65404" h="81914">
                <a:moveTo>
                  <a:pt x="33517" y="28460"/>
                </a:moveTo>
                <a:lnTo>
                  <a:pt x="15354" y="28460"/>
                </a:lnTo>
                <a:lnTo>
                  <a:pt x="48336" y="81813"/>
                </a:lnTo>
                <a:lnTo>
                  <a:pt x="64909" y="81813"/>
                </a:lnTo>
                <a:lnTo>
                  <a:pt x="64909" y="54635"/>
                </a:lnTo>
                <a:lnTo>
                  <a:pt x="49555" y="54635"/>
                </a:lnTo>
                <a:lnTo>
                  <a:pt x="33517" y="28460"/>
                </a:lnTo>
                <a:close/>
              </a:path>
              <a:path w="65404" h="81914">
                <a:moveTo>
                  <a:pt x="64909" y="0"/>
                </a:moveTo>
                <a:lnTo>
                  <a:pt x="49555" y="0"/>
                </a:lnTo>
                <a:lnTo>
                  <a:pt x="49555" y="54635"/>
                </a:lnTo>
                <a:lnTo>
                  <a:pt x="64909" y="54635"/>
                </a:lnTo>
                <a:lnTo>
                  <a:pt x="64909" y="0"/>
                </a:lnTo>
                <a:close/>
              </a:path>
            </a:pathLst>
          </a:custGeom>
          <a:solidFill>
            <a:srgbClr val="000000"/>
          </a:solidFill>
        </p:spPr>
        <p:txBody>
          <a:bodyPr wrap="square" lIns="0" tIns="0" rIns="0" bIns="0" rtlCol="0"/>
          <a:lstStyle/>
          <a:p>
            <a:endParaRPr/>
          </a:p>
        </p:txBody>
      </p:sp>
      <p:sp>
        <p:nvSpPr>
          <p:cNvPr id="97" name="object 97"/>
          <p:cNvSpPr/>
          <p:nvPr/>
        </p:nvSpPr>
        <p:spPr>
          <a:xfrm>
            <a:off x="8688973" y="2772894"/>
            <a:ext cx="110731" cy="60995"/>
          </a:xfrm>
          <a:custGeom>
            <a:avLst/>
            <a:gdLst/>
            <a:ahLst/>
            <a:cxnLst/>
            <a:rect l="l" t="t" r="r" b="b"/>
            <a:pathLst>
              <a:path w="79375" h="85089">
                <a:moveTo>
                  <a:pt x="39573" y="0"/>
                </a:moveTo>
                <a:lnTo>
                  <a:pt x="32918" y="0"/>
                </a:lnTo>
                <a:lnTo>
                  <a:pt x="27038" y="1079"/>
                </a:lnTo>
                <a:lnTo>
                  <a:pt x="0" y="34480"/>
                </a:lnTo>
                <a:lnTo>
                  <a:pt x="0" y="42811"/>
                </a:lnTo>
                <a:lnTo>
                  <a:pt x="16632" y="78349"/>
                </a:lnTo>
                <a:lnTo>
                  <a:pt x="39801" y="84607"/>
                </a:lnTo>
                <a:lnTo>
                  <a:pt x="48360" y="83909"/>
                </a:lnTo>
                <a:lnTo>
                  <a:pt x="56013" y="81813"/>
                </a:lnTo>
                <a:lnTo>
                  <a:pt x="62761" y="78317"/>
                </a:lnTo>
                <a:lnTo>
                  <a:pt x="68605" y="73418"/>
                </a:lnTo>
                <a:lnTo>
                  <a:pt x="70849" y="70497"/>
                </a:lnTo>
                <a:lnTo>
                  <a:pt x="33172" y="70497"/>
                </a:lnTo>
                <a:lnTo>
                  <a:pt x="27724" y="68110"/>
                </a:lnTo>
                <a:lnTo>
                  <a:pt x="19164" y="58546"/>
                </a:lnTo>
                <a:lnTo>
                  <a:pt x="17113" y="51785"/>
                </a:lnTo>
                <a:lnTo>
                  <a:pt x="17087" y="32651"/>
                </a:lnTo>
                <a:lnTo>
                  <a:pt x="19113" y="25806"/>
                </a:lnTo>
                <a:lnTo>
                  <a:pt x="27444" y="16459"/>
                </a:lnTo>
                <a:lnTo>
                  <a:pt x="32943" y="14122"/>
                </a:lnTo>
                <a:lnTo>
                  <a:pt x="70751" y="14122"/>
                </a:lnTo>
                <a:lnTo>
                  <a:pt x="68516" y="11226"/>
                </a:lnTo>
                <a:lnTo>
                  <a:pt x="62636" y="6316"/>
                </a:lnTo>
                <a:lnTo>
                  <a:pt x="55854" y="2808"/>
                </a:lnTo>
                <a:lnTo>
                  <a:pt x="48167" y="702"/>
                </a:lnTo>
                <a:lnTo>
                  <a:pt x="39573" y="0"/>
                </a:lnTo>
                <a:close/>
              </a:path>
              <a:path w="79375" h="85089">
                <a:moveTo>
                  <a:pt x="70751" y="14122"/>
                </a:moveTo>
                <a:lnTo>
                  <a:pt x="46558" y="14122"/>
                </a:lnTo>
                <a:lnTo>
                  <a:pt x="52019" y="16433"/>
                </a:lnTo>
                <a:lnTo>
                  <a:pt x="60236" y="25653"/>
                </a:lnTo>
                <a:lnTo>
                  <a:pt x="62280" y="32651"/>
                </a:lnTo>
                <a:lnTo>
                  <a:pt x="62199" y="51785"/>
                </a:lnTo>
                <a:lnTo>
                  <a:pt x="60172" y="58635"/>
                </a:lnTo>
                <a:lnTo>
                  <a:pt x="51727" y="68122"/>
                </a:lnTo>
                <a:lnTo>
                  <a:pt x="46342" y="70497"/>
                </a:lnTo>
                <a:lnTo>
                  <a:pt x="70849" y="70497"/>
                </a:lnTo>
                <a:lnTo>
                  <a:pt x="79363" y="42252"/>
                </a:lnTo>
                <a:lnTo>
                  <a:pt x="78696" y="32975"/>
                </a:lnTo>
                <a:lnTo>
                  <a:pt x="76660" y="24631"/>
                </a:lnTo>
                <a:lnTo>
                  <a:pt x="73267" y="17382"/>
                </a:lnTo>
                <a:lnTo>
                  <a:pt x="70751" y="14122"/>
                </a:lnTo>
                <a:close/>
              </a:path>
            </a:pathLst>
          </a:custGeom>
          <a:solidFill>
            <a:srgbClr val="000000"/>
          </a:solidFill>
        </p:spPr>
        <p:txBody>
          <a:bodyPr wrap="square" lIns="0" tIns="0" rIns="0" bIns="0" rtlCol="0"/>
          <a:lstStyle/>
          <a:p>
            <a:endParaRPr/>
          </a:p>
        </p:txBody>
      </p:sp>
      <p:sp>
        <p:nvSpPr>
          <p:cNvPr id="98" name="object 98"/>
          <p:cNvSpPr/>
          <p:nvPr/>
        </p:nvSpPr>
        <p:spPr>
          <a:xfrm>
            <a:off x="8817917" y="2773904"/>
            <a:ext cx="91242" cy="58719"/>
          </a:xfrm>
          <a:custGeom>
            <a:avLst/>
            <a:gdLst/>
            <a:ahLst/>
            <a:cxnLst/>
            <a:rect l="l" t="t" r="r" b="b"/>
            <a:pathLst>
              <a:path w="65404" h="81914">
                <a:moveTo>
                  <a:pt x="16078" y="0"/>
                </a:moveTo>
                <a:lnTo>
                  <a:pt x="0" y="0"/>
                </a:lnTo>
                <a:lnTo>
                  <a:pt x="0" y="81813"/>
                </a:lnTo>
                <a:lnTo>
                  <a:pt x="15354" y="81813"/>
                </a:lnTo>
                <a:lnTo>
                  <a:pt x="15354" y="28460"/>
                </a:lnTo>
                <a:lnTo>
                  <a:pt x="33517" y="28460"/>
                </a:lnTo>
                <a:lnTo>
                  <a:pt x="16078" y="0"/>
                </a:lnTo>
                <a:close/>
              </a:path>
              <a:path w="65404" h="81914">
                <a:moveTo>
                  <a:pt x="33517" y="28460"/>
                </a:moveTo>
                <a:lnTo>
                  <a:pt x="15354" y="28460"/>
                </a:lnTo>
                <a:lnTo>
                  <a:pt x="48336" y="81813"/>
                </a:lnTo>
                <a:lnTo>
                  <a:pt x="64909" y="81813"/>
                </a:lnTo>
                <a:lnTo>
                  <a:pt x="64909" y="54635"/>
                </a:lnTo>
                <a:lnTo>
                  <a:pt x="49555" y="54635"/>
                </a:lnTo>
                <a:lnTo>
                  <a:pt x="33517" y="28460"/>
                </a:lnTo>
                <a:close/>
              </a:path>
              <a:path w="65404" h="81914">
                <a:moveTo>
                  <a:pt x="64909" y="0"/>
                </a:moveTo>
                <a:lnTo>
                  <a:pt x="49555" y="0"/>
                </a:lnTo>
                <a:lnTo>
                  <a:pt x="49555" y="54635"/>
                </a:lnTo>
                <a:lnTo>
                  <a:pt x="64909" y="54635"/>
                </a:lnTo>
                <a:lnTo>
                  <a:pt x="64909" y="0"/>
                </a:lnTo>
                <a:close/>
              </a:path>
            </a:pathLst>
          </a:custGeom>
          <a:solidFill>
            <a:srgbClr val="000000"/>
          </a:solidFill>
        </p:spPr>
        <p:txBody>
          <a:bodyPr wrap="square" lIns="0" tIns="0" rIns="0" bIns="0" rtlCol="0"/>
          <a:lstStyle/>
          <a:p>
            <a:endParaRPr/>
          </a:p>
        </p:txBody>
      </p:sp>
      <p:sp>
        <p:nvSpPr>
          <p:cNvPr id="99" name="object 99"/>
          <p:cNvSpPr/>
          <p:nvPr/>
        </p:nvSpPr>
        <p:spPr>
          <a:xfrm>
            <a:off x="8930047" y="2811288"/>
            <a:ext cx="43406" cy="0"/>
          </a:xfrm>
          <a:custGeom>
            <a:avLst/>
            <a:gdLst/>
            <a:ahLst/>
            <a:cxnLst/>
            <a:rect l="l" t="t" r="r" b="b"/>
            <a:pathLst>
              <a:path w="31114">
                <a:moveTo>
                  <a:pt x="0" y="0"/>
                </a:moveTo>
                <a:lnTo>
                  <a:pt x="30810" y="0"/>
                </a:lnTo>
              </a:path>
            </a:pathLst>
          </a:custGeom>
          <a:ln w="15684">
            <a:solidFill>
              <a:srgbClr val="000000"/>
            </a:solidFill>
          </a:ln>
        </p:spPr>
        <p:txBody>
          <a:bodyPr wrap="square" lIns="0" tIns="0" rIns="0" bIns="0" rtlCol="0"/>
          <a:lstStyle/>
          <a:p>
            <a:endParaRPr/>
          </a:p>
        </p:txBody>
      </p:sp>
      <p:sp>
        <p:nvSpPr>
          <p:cNvPr id="100" name="object 100"/>
          <p:cNvSpPr/>
          <p:nvPr/>
        </p:nvSpPr>
        <p:spPr>
          <a:xfrm>
            <a:off x="8980947" y="2772894"/>
            <a:ext cx="115160" cy="65547"/>
          </a:xfrm>
          <a:custGeom>
            <a:avLst/>
            <a:gdLst/>
            <a:ahLst/>
            <a:cxnLst/>
            <a:rect l="l" t="t" r="r" b="b"/>
            <a:pathLst>
              <a:path w="82550" h="91439">
                <a:moveTo>
                  <a:pt x="81738" y="81089"/>
                </a:moveTo>
                <a:lnTo>
                  <a:pt x="58038" y="81089"/>
                </a:lnTo>
                <a:lnTo>
                  <a:pt x="64858" y="85674"/>
                </a:lnTo>
                <a:lnTo>
                  <a:pt x="68516" y="88087"/>
                </a:lnTo>
                <a:lnTo>
                  <a:pt x="71424" y="89649"/>
                </a:lnTo>
                <a:lnTo>
                  <a:pt x="73850" y="90677"/>
                </a:lnTo>
                <a:lnTo>
                  <a:pt x="76339" y="91414"/>
                </a:lnTo>
                <a:lnTo>
                  <a:pt x="81738" y="81089"/>
                </a:lnTo>
                <a:close/>
              </a:path>
              <a:path w="82550" h="91439">
                <a:moveTo>
                  <a:pt x="39789" y="0"/>
                </a:moveTo>
                <a:lnTo>
                  <a:pt x="2676" y="24490"/>
                </a:lnTo>
                <a:lnTo>
                  <a:pt x="0" y="42303"/>
                </a:lnTo>
                <a:lnTo>
                  <a:pt x="686" y="51866"/>
                </a:lnTo>
                <a:lnTo>
                  <a:pt x="31320" y="83914"/>
                </a:lnTo>
                <a:lnTo>
                  <a:pt x="40246" y="84607"/>
                </a:lnTo>
                <a:lnTo>
                  <a:pt x="46748" y="84607"/>
                </a:lnTo>
                <a:lnTo>
                  <a:pt x="52679" y="83438"/>
                </a:lnTo>
                <a:lnTo>
                  <a:pt x="58038" y="81089"/>
                </a:lnTo>
                <a:lnTo>
                  <a:pt x="81738" y="81089"/>
                </a:lnTo>
                <a:lnTo>
                  <a:pt x="82435" y="79755"/>
                </a:lnTo>
                <a:lnTo>
                  <a:pt x="77673" y="78041"/>
                </a:lnTo>
                <a:lnTo>
                  <a:pt x="73253" y="75730"/>
                </a:lnTo>
                <a:lnTo>
                  <a:pt x="69202" y="72834"/>
                </a:lnTo>
                <a:lnTo>
                  <a:pt x="70873" y="70878"/>
                </a:lnTo>
                <a:lnTo>
                  <a:pt x="32778" y="70878"/>
                </a:lnTo>
                <a:lnTo>
                  <a:pt x="27495" y="68503"/>
                </a:lnTo>
                <a:lnTo>
                  <a:pt x="19126" y="59016"/>
                </a:lnTo>
                <a:lnTo>
                  <a:pt x="17030" y="51866"/>
                </a:lnTo>
                <a:lnTo>
                  <a:pt x="17046" y="32840"/>
                </a:lnTo>
                <a:lnTo>
                  <a:pt x="19126" y="25844"/>
                </a:lnTo>
                <a:lnTo>
                  <a:pt x="27495" y="16459"/>
                </a:lnTo>
                <a:lnTo>
                  <a:pt x="32943" y="14122"/>
                </a:lnTo>
                <a:lnTo>
                  <a:pt x="70935" y="14122"/>
                </a:lnTo>
                <a:lnTo>
                  <a:pt x="68656" y="11125"/>
                </a:lnTo>
                <a:lnTo>
                  <a:pt x="62847" y="6263"/>
                </a:lnTo>
                <a:lnTo>
                  <a:pt x="56103" y="2786"/>
                </a:lnTo>
                <a:lnTo>
                  <a:pt x="48419" y="697"/>
                </a:lnTo>
                <a:lnTo>
                  <a:pt x="39789" y="0"/>
                </a:lnTo>
                <a:close/>
              </a:path>
              <a:path w="82550" h="91439">
                <a:moveTo>
                  <a:pt x="40347" y="55143"/>
                </a:moveTo>
                <a:lnTo>
                  <a:pt x="35712" y="64566"/>
                </a:lnTo>
                <a:lnTo>
                  <a:pt x="39192" y="65798"/>
                </a:lnTo>
                <a:lnTo>
                  <a:pt x="42583" y="67513"/>
                </a:lnTo>
                <a:lnTo>
                  <a:pt x="45935" y="69710"/>
                </a:lnTo>
                <a:lnTo>
                  <a:pt x="43814" y="70484"/>
                </a:lnTo>
                <a:lnTo>
                  <a:pt x="41554" y="70878"/>
                </a:lnTo>
                <a:lnTo>
                  <a:pt x="70873" y="70878"/>
                </a:lnTo>
                <a:lnTo>
                  <a:pt x="72478" y="68999"/>
                </a:lnTo>
                <a:lnTo>
                  <a:pt x="74853" y="65036"/>
                </a:lnTo>
                <a:lnTo>
                  <a:pt x="75407" y="63512"/>
                </a:lnTo>
                <a:lnTo>
                  <a:pt x="55930" y="63512"/>
                </a:lnTo>
                <a:lnTo>
                  <a:pt x="50965" y="59791"/>
                </a:lnTo>
                <a:lnTo>
                  <a:pt x="45783" y="56997"/>
                </a:lnTo>
                <a:lnTo>
                  <a:pt x="40347" y="55143"/>
                </a:lnTo>
                <a:close/>
              </a:path>
              <a:path w="82550" h="91439">
                <a:moveTo>
                  <a:pt x="70935" y="14122"/>
                </a:moveTo>
                <a:lnTo>
                  <a:pt x="46418" y="14122"/>
                </a:lnTo>
                <a:lnTo>
                  <a:pt x="51866" y="16459"/>
                </a:lnTo>
                <a:lnTo>
                  <a:pt x="60197" y="25793"/>
                </a:lnTo>
                <a:lnTo>
                  <a:pt x="62276" y="32840"/>
                </a:lnTo>
                <a:lnTo>
                  <a:pt x="62280" y="46875"/>
                </a:lnTo>
                <a:lnTo>
                  <a:pt x="61760" y="50939"/>
                </a:lnTo>
                <a:lnTo>
                  <a:pt x="59639" y="58000"/>
                </a:lnTo>
                <a:lnTo>
                  <a:pt x="58038" y="61023"/>
                </a:lnTo>
                <a:lnTo>
                  <a:pt x="55930" y="63512"/>
                </a:lnTo>
                <a:lnTo>
                  <a:pt x="75407" y="63512"/>
                </a:lnTo>
                <a:lnTo>
                  <a:pt x="78320" y="55587"/>
                </a:lnTo>
                <a:lnTo>
                  <a:pt x="79311" y="49377"/>
                </a:lnTo>
                <a:lnTo>
                  <a:pt x="79311" y="42303"/>
                </a:lnTo>
                <a:lnTo>
                  <a:pt x="78644" y="32840"/>
                </a:lnTo>
                <a:lnTo>
                  <a:pt x="76646" y="24490"/>
                </a:lnTo>
                <a:lnTo>
                  <a:pt x="73316" y="17252"/>
                </a:lnTo>
                <a:lnTo>
                  <a:pt x="70935" y="14122"/>
                </a:lnTo>
                <a:close/>
              </a:path>
            </a:pathLst>
          </a:custGeom>
          <a:solidFill>
            <a:srgbClr val="000000"/>
          </a:solidFill>
        </p:spPr>
        <p:txBody>
          <a:bodyPr wrap="square" lIns="0" tIns="0" rIns="0" bIns="0" rtlCol="0"/>
          <a:lstStyle/>
          <a:p>
            <a:endParaRPr/>
          </a:p>
        </p:txBody>
      </p:sp>
      <p:sp>
        <p:nvSpPr>
          <p:cNvPr id="101" name="object 101"/>
          <p:cNvSpPr/>
          <p:nvPr/>
        </p:nvSpPr>
        <p:spPr>
          <a:xfrm>
            <a:off x="9100448" y="2773895"/>
            <a:ext cx="115160" cy="58719"/>
          </a:xfrm>
          <a:custGeom>
            <a:avLst/>
            <a:gdLst/>
            <a:ahLst/>
            <a:cxnLst/>
            <a:rect l="l" t="t" r="r" b="b"/>
            <a:pathLst>
              <a:path w="82550" h="81914">
                <a:moveTo>
                  <a:pt x="49326" y="0"/>
                </a:moveTo>
                <a:lnTo>
                  <a:pt x="31864" y="0"/>
                </a:lnTo>
                <a:lnTo>
                  <a:pt x="0" y="81826"/>
                </a:lnTo>
                <a:lnTo>
                  <a:pt x="17525"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102" name="object 102"/>
          <p:cNvSpPr/>
          <p:nvPr/>
        </p:nvSpPr>
        <p:spPr>
          <a:xfrm>
            <a:off x="9215503" y="2773904"/>
            <a:ext cx="91242" cy="58719"/>
          </a:xfrm>
          <a:custGeom>
            <a:avLst/>
            <a:gdLst/>
            <a:ahLst/>
            <a:cxnLst/>
            <a:rect l="l" t="t" r="r" b="b"/>
            <a:pathLst>
              <a:path w="65404" h="81914">
                <a:moveTo>
                  <a:pt x="40805" y="13830"/>
                </a:moveTo>
                <a:lnTo>
                  <a:pt x="24282" y="13830"/>
                </a:lnTo>
                <a:lnTo>
                  <a:pt x="24282" y="81813"/>
                </a:lnTo>
                <a:lnTo>
                  <a:pt x="40805" y="81813"/>
                </a:lnTo>
                <a:lnTo>
                  <a:pt x="40805" y="13830"/>
                </a:lnTo>
                <a:close/>
              </a:path>
              <a:path w="65404" h="81914">
                <a:moveTo>
                  <a:pt x="65011" y="0"/>
                </a:moveTo>
                <a:lnTo>
                  <a:pt x="0" y="0"/>
                </a:lnTo>
                <a:lnTo>
                  <a:pt x="0" y="13830"/>
                </a:lnTo>
                <a:lnTo>
                  <a:pt x="65011" y="13830"/>
                </a:lnTo>
                <a:lnTo>
                  <a:pt x="65011" y="0"/>
                </a:lnTo>
                <a:close/>
              </a:path>
            </a:pathLst>
          </a:custGeom>
          <a:solidFill>
            <a:srgbClr val="000000"/>
          </a:solidFill>
        </p:spPr>
        <p:txBody>
          <a:bodyPr wrap="square" lIns="0" tIns="0" rIns="0" bIns="0" rtlCol="0"/>
          <a:lstStyle/>
          <a:p>
            <a:endParaRPr/>
          </a:p>
        </p:txBody>
      </p:sp>
      <p:sp>
        <p:nvSpPr>
          <p:cNvPr id="103" name="object 103"/>
          <p:cNvSpPr/>
          <p:nvPr/>
        </p:nvSpPr>
        <p:spPr>
          <a:xfrm>
            <a:off x="9311882" y="2773895"/>
            <a:ext cx="115160" cy="58719"/>
          </a:xfrm>
          <a:custGeom>
            <a:avLst/>
            <a:gdLst/>
            <a:ahLst/>
            <a:cxnLst/>
            <a:rect l="l" t="t" r="r" b="b"/>
            <a:pathLst>
              <a:path w="82550" h="81914">
                <a:moveTo>
                  <a:pt x="49326" y="0"/>
                </a:moveTo>
                <a:lnTo>
                  <a:pt x="31864" y="0"/>
                </a:lnTo>
                <a:lnTo>
                  <a:pt x="0" y="81826"/>
                </a:lnTo>
                <a:lnTo>
                  <a:pt x="17525"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104" name="object 104"/>
          <p:cNvSpPr/>
          <p:nvPr/>
        </p:nvSpPr>
        <p:spPr>
          <a:xfrm>
            <a:off x="9436290" y="2773895"/>
            <a:ext cx="102758" cy="58719"/>
          </a:xfrm>
          <a:custGeom>
            <a:avLst/>
            <a:gdLst/>
            <a:ahLst/>
            <a:cxnLst/>
            <a:rect l="l" t="t" r="r" b="b"/>
            <a:pathLst>
              <a:path w="73659" h="81914">
                <a:moveTo>
                  <a:pt x="43510" y="0"/>
                </a:moveTo>
                <a:lnTo>
                  <a:pt x="0" y="0"/>
                </a:lnTo>
                <a:lnTo>
                  <a:pt x="0" y="81826"/>
                </a:lnTo>
                <a:lnTo>
                  <a:pt x="16522" y="81826"/>
                </a:lnTo>
                <a:lnTo>
                  <a:pt x="16522" y="47663"/>
                </a:lnTo>
                <a:lnTo>
                  <a:pt x="48655" y="47663"/>
                </a:lnTo>
                <a:lnTo>
                  <a:pt x="45326" y="45720"/>
                </a:lnTo>
                <a:lnTo>
                  <a:pt x="52501" y="44665"/>
                </a:lnTo>
                <a:lnTo>
                  <a:pt x="57899" y="42151"/>
                </a:lnTo>
                <a:lnTo>
                  <a:pt x="64700" y="34607"/>
                </a:lnTo>
                <a:lnTo>
                  <a:pt x="16522" y="34607"/>
                </a:lnTo>
                <a:lnTo>
                  <a:pt x="16522" y="13843"/>
                </a:lnTo>
                <a:lnTo>
                  <a:pt x="65733" y="13843"/>
                </a:lnTo>
                <a:lnTo>
                  <a:pt x="60960" y="6299"/>
                </a:lnTo>
                <a:lnTo>
                  <a:pt x="57797" y="3683"/>
                </a:lnTo>
                <a:lnTo>
                  <a:pt x="49872" y="736"/>
                </a:lnTo>
                <a:lnTo>
                  <a:pt x="43510" y="0"/>
                </a:lnTo>
                <a:close/>
              </a:path>
              <a:path w="73659" h="81914">
                <a:moveTo>
                  <a:pt x="48655" y="47663"/>
                </a:moveTo>
                <a:lnTo>
                  <a:pt x="23672" y="47663"/>
                </a:lnTo>
                <a:lnTo>
                  <a:pt x="26428" y="47980"/>
                </a:lnTo>
                <a:lnTo>
                  <a:pt x="29933" y="49199"/>
                </a:lnTo>
                <a:lnTo>
                  <a:pt x="31597" y="50342"/>
                </a:lnTo>
                <a:lnTo>
                  <a:pt x="34721" y="53657"/>
                </a:lnTo>
                <a:lnTo>
                  <a:pt x="37617" y="57658"/>
                </a:lnTo>
                <a:lnTo>
                  <a:pt x="41859" y="64020"/>
                </a:lnTo>
                <a:lnTo>
                  <a:pt x="53809" y="81826"/>
                </a:lnTo>
                <a:lnTo>
                  <a:pt x="73558" y="81826"/>
                </a:lnTo>
                <a:lnTo>
                  <a:pt x="63563" y="65862"/>
                </a:lnTo>
                <a:lnTo>
                  <a:pt x="59626" y="59499"/>
                </a:lnTo>
                <a:lnTo>
                  <a:pt x="56489" y="55067"/>
                </a:lnTo>
                <a:lnTo>
                  <a:pt x="51841" y="50088"/>
                </a:lnTo>
                <a:lnTo>
                  <a:pt x="48895" y="47802"/>
                </a:lnTo>
                <a:lnTo>
                  <a:pt x="48655" y="47663"/>
                </a:lnTo>
                <a:close/>
              </a:path>
              <a:path w="73659" h="81914">
                <a:moveTo>
                  <a:pt x="65733" y="13843"/>
                </a:moveTo>
                <a:lnTo>
                  <a:pt x="16522" y="13843"/>
                </a:lnTo>
                <a:lnTo>
                  <a:pt x="40119" y="13944"/>
                </a:lnTo>
                <a:lnTo>
                  <a:pt x="41465" y="14122"/>
                </a:lnTo>
                <a:lnTo>
                  <a:pt x="44145" y="14566"/>
                </a:lnTo>
                <a:lnTo>
                  <a:pt x="46228" y="15646"/>
                </a:lnTo>
                <a:lnTo>
                  <a:pt x="49161" y="19024"/>
                </a:lnTo>
                <a:lnTo>
                  <a:pt x="49898" y="21247"/>
                </a:lnTo>
                <a:lnTo>
                  <a:pt x="49898" y="26454"/>
                </a:lnTo>
                <a:lnTo>
                  <a:pt x="36677" y="34607"/>
                </a:lnTo>
                <a:lnTo>
                  <a:pt x="64700" y="34607"/>
                </a:lnTo>
                <a:lnTo>
                  <a:pt x="65112" y="34150"/>
                </a:lnTo>
                <a:lnTo>
                  <a:pt x="66916" y="29083"/>
                </a:lnTo>
                <a:lnTo>
                  <a:pt x="66916" y="18110"/>
                </a:lnTo>
                <a:lnTo>
                  <a:pt x="65733" y="13843"/>
                </a:lnTo>
                <a:close/>
              </a:path>
            </a:pathLst>
          </a:custGeom>
          <a:solidFill>
            <a:srgbClr val="000000"/>
          </a:solidFill>
        </p:spPr>
        <p:txBody>
          <a:bodyPr wrap="square" lIns="0" tIns="0" rIns="0" bIns="0" rtlCol="0"/>
          <a:lstStyle/>
          <a:p>
            <a:endParaRPr/>
          </a:p>
        </p:txBody>
      </p:sp>
      <p:sp>
        <p:nvSpPr>
          <p:cNvPr id="105" name="object 105"/>
          <p:cNvSpPr/>
          <p:nvPr/>
        </p:nvSpPr>
        <p:spPr>
          <a:xfrm>
            <a:off x="9562053" y="2773895"/>
            <a:ext cx="0" cy="58719"/>
          </a:xfrm>
          <a:custGeom>
            <a:avLst/>
            <a:gdLst/>
            <a:ahLst/>
            <a:cxnLst/>
            <a:rect l="l" t="t" r="r" b="b"/>
            <a:pathLst>
              <a:path h="81914">
                <a:moveTo>
                  <a:pt x="0" y="0"/>
                </a:moveTo>
                <a:lnTo>
                  <a:pt x="0" y="81813"/>
                </a:lnTo>
              </a:path>
            </a:pathLst>
          </a:custGeom>
          <a:ln w="16522">
            <a:solidFill>
              <a:srgbClr val="000000"/>
            </a:solidFill>
          </a:ln>
        </p:spPr>
        <p:txBody>
          <a:bodyPr wrap="square" lIns="0" tIns="0" rIns="0" bIns="0" rtlCol="0"/>
          <a:lstStyle/>
          <a:p>
            <a:endParaRPr/>
          </a:p>
        </p:txBody>
      </p:sp>
      <p:sp>
        <p:nvSpPr>
          <p:cNvPr id="106" name="object 106"/>
          <p:cNvSpPr/>
          <p:nvPr/>
        </p:nvSpPr>
        <p:spPr>
          <a:xfrm>
            <a:off x="843201" y="2747339"/>
            <a:ext cx="5038687" cy="0"/>
          </a:xfrm>
          <a:custGeom>
            <a:avLst/>
            <a:gdLst/>
            <a:ahLst/>
            <a:cxnLst/>
            <a:rect l="l" t="t" r="r" b="b"/>
            <a:pathLst>
              <a:path w="3611879">
                <a:moveTo>
                  <a:pt x="0" y="0"/>
                </a:moveTo>
                <a:lnTo>
                  <a:pt x="3611879" y="0"/>
                </a:lnTo>
              </a:path>
            </a:pathLst>
          </a:custGeom>
          <a:ln w="27431">
            <a:solidFill>
              <a:srgbClr val="DAEEC3"/>
            </a:solidFill>
          </a:ln>
        </p:spPr>
        <p:txBody>
          <a:bodyPr wrap="square" lIns="0" tIns="0" rIns="0" bIns="0" rtlCol="0"/>
          <a:lstStyle/>
          <a:p>
            <a:endParaRPr/>
          </a:p>
        </p:txBody>
      </p:sp>
      <p:sp>
        <p:nvSpPr>
          <p:cNvPr id="107" name="object 107"/>
          <p:cNvSpPr/>
          <p:nvPr/>
        </p:nvSpPr>
        <p:spPr>
          <a:xfrm>
            <a:off x="5881906" y="2747339"/>
            <a:ext cx="2186266" cy="0"/>
          </a:xfrm>
          <a:custGeom>
            <a:avLst/>
            <a:gdLst/>
            <a:ahLst/>
            <a:cxnLst/>
            <a:rect l="l" t="t" r="r" b="b"/>
            <a:pathLst>
              <a:path w="1567179">
                <a:moveTo>
                  <a:pt x="0" y="0"/>
                </a:moveTo>
                <a:lnTo>
                  <a:pt x="1566659" y="0"/>
                </a:lnTo>
              </a:path>
            </a:pathLst>
          </a:custGeom>
          <a:ln w="27431">
            <a:solidFill>
              <a:srgbClr val="DAEEC3"/>
            </a:solidFill>
          </a:ln>
        </p:spPr>
        <p:txBody>
          <a:bodyPr wrap="square" lIns="0" tIns="0" rIns="0" bIns="0" rtlCol="0"/>
          <a:lstStyle/>
          <a:p>
            <a:endParaRPr/>
          </a:p>
        </p:txBody>
      </p:sp>
      <p:sp>
        <p:nvSpPr>
          <p:cNvPr id="108" name="object 108"/>
          <p:cNvSpPr/>
          <p:nvPr/>
        </p:nvSpPr>
        <p:spPr>
          <a:xfrm>
            <a:off x="8067448" y="2747339"/>
            <a:ext cx="2013526" cy="0"/>
          </a:xfrm>
          <a:custGeom>
            <a:avLst/>
            <a:gdLst/>
            <a:ahLst/>
            <a:cxnLst/>
            <a:rect l="l" t="t" r="r" b="b"/>
            <a:pathLst>
              <a:path w="1443354">
                <a:moveTo>
                  <a:pt x="0" y="0"/>
                </a:moveTo>
                <a:lnTo>
                  <a:pt x="1443240" y="0"/>
                </a:lnTo>
              </a:path>
            </a:pathLst>
          </a:custGeom>
          <a:ln w="27431">
            <a:solidFill>
              <a:srgbClr val="DAEEC3"/>
            </a:solidFill>
          </a:ln>
        </p:spPr>
        <p:txBody>
          <a:bodyPr wrap="square" lIns="0" tIns="0" rIns="0" bIns="0" rtlCol="0"/>
          <a:lstStyle/>
          <a:p>
            <a:endParaRPr/>
          </a:p>
        </p:txBody>
      </p:sp>
      <p:sp>
        <p:nvSpPr>
          <p:cNvPr id="109" name="object 109"/>
          <p:cNvSpPr/>
          <p:nvPr/>
        </p:nvSpPr>
        <p:spPr>
          <a:xfrm>
            <a:off x="843201" y="2858223"/>
            <a:ext cx="7228498" cy="0"/>
          </a:xfrm>
          <a:custGeom>
            <a:avLst/>
            <a:gdLst/>
            <a:ahLst/>
            <a:cxnLst/>
            <a:rect l="l" t="t" r="r" b="b"/>
            <a:pathLst>
              <a:path w="5181600">
                <a:moveTo>
                  <a:pt x="0" y="0"/>
                </a:moveTo>
                <a:lnTo>
                  <a:pt x="5181600" y="0"/>
                </a:lnTo>
              </a:path>
            </a:pathLst>
          </a:custGeom>
          <a:ln w="18288">
            <a:solidFill>
              <a:srgbClr val="DAEEC3"/>
            </a:solidFill>
          </a:ln>
        </p:spPr>
        <p:txBody>
          <a:bodyPr wrap="square" lIns="0" tIns="0" rIns="0" bIns="0" rtlCol="0"/>
          <a:lstStyle/>
          <a:p>
            <a:endParaRPr/>
          </a:p>
        </p:txBody>
      </p:sp>
      <p:sp>
        <p:nvSpPr>
          <p:cNvPr id="110" name="object 110"/>
          <p:cNvSpPr/>
          <p:nvPr/>
        </p:nvSpPr>
        <p:spPr>
          <a:xfrm>
            <a:off x="8071697" y="2851669"/>
            <a:ext cx="2009097" cy="13200"/>
          </a:xfrm>
          <a:custGeom>
            <a:avLst/>
            <a:gdLst/>
            <a:ahLst/>
            <a:cxnLst/>
            <a:rect l="l" t="t" r="r" b="b"/>
            <a:pathLst>
              <a:path w="1440179" h="18414">
                <a:moveTo>
                  <a:pt x="0" y="18288"/>
                </a:moveTo>
                <a:lnTo>
                  <a:pt x="1440180" y="18288"/>
                </a:lnTo>
                <a:lnTo>
                  <a:pt x="1440180" y="0"/>
                </a:lnTo>
                <a:lnTo>
                  <a:pt x="0" y="0"/>
                </a:lnTo>
                <a:lnTo>
                  <a:pt x="0" y="18288"/>
                </a:lnTo>
                <a:close/>
              </a:path>
            </a:pathLst>
          </a:custGeom>
          <a:solidFill>
            <a:srgbClr val="DAEEC3"/>
          </a:solidFill>
        </p:spPr>
        <p:txBody>
          <a:bodyPr wrap="square" lIns="0" tIns="0" rIns="0" bIns="0" rtlCol="0"/>
          <a:lstStyle/>
          <a:p>
            <a:endParaRPr/>
          </a:p>
        </p:txBody>
      </p:sp>
      <p:sp>
        <p:nvSpPr>
          <p:cNvPr id="111" name="object 111"/>
          <p:cNvSpPr/>
          <p:nvPr/>
        </p:nvSpPr>
        <p:spPr>
          <a:xfrm>
            <a:off x="843201" y="2864777"/>
            <a:ext cx="3069454" cy="221221"/>
          </a:xfrm>
          <a:custGeom>
            <a:avLst/>
            <a:gdLst/>
            <a:ahLst/>
            <a:cxnLst/>
            <a:rect l="l" t="t" r="r" b="b"/>
            <a:pathLst>
              <a:path w="2200275" h="308610">
                <a:moveTo>
                  <a:pt x="0" y="308609"/>
                </a:moveTo>
                <a:lnTo>
                  <a:pt x="2199893" y="308609"/>
                </a:lnTo>
                <a:lnTo>
                  <a:pt x="2199893" y="0"/>
                </a:lnTo>
                <a:lnTo>
                  <a:pt x="0" y="0"/>
                </a:lnTo>
                <a:lnTo>
                  <a:pt x="0" y="308609"/>
                </a:lnTo>
                <a:close/>
              </a:path>
            </a:pathLst>
          </a:custGeom>
          <a:solidFill>
            <a:srgbClr val="DAEEC3"/>
          </a:solidFill>
        </p:spPr>
        <p:txBody>
          <a:bodyPr wrap="square" lIns="0" tIns="0" rIns="0" bIns="0" rtlCol="0"/>
          <a:lstStyle/>
          <a:p>
            <a:endParaRPr/>
          </a:p>
        </p:txBody>
      </p:sp>
      <p:sp>
        <p:nvSpPr>
          <p:cNvPr id="112" name="object 112"/>
          <p:cNvSpPr/>
          <p:nvPr/>
        </p:nvSpPr>
        <p:spPr>
          <a:xfrm>
            <a:off x="938872" y="2884442"/>
            <a:ext cx="2878110" cy="94224"/>
          </a:xfrm>
          <a:custGeom>
            <a:avLst/>
            <a:gdLst/>
            <a:ahLst/>
            <a:cxnLst/>
            <a:rect l="l" t="t" r="r" b="b"/>
            <a:pathLst>
              <a:path w="2063114" h="131444">
                <a:moveTo>
                  <a:pt x="0" y="131064"/>
                </a:moveTo>
                <a:lnTo>
                  <a:pt x="2062733" y="131064"/>
                </a:lnTo>
                <a:lnTo>
                  <a:pt x="2062733" y="0"/>
                </a:lnTo>
                <a:lnTo>
                  <a:pt x="0" y="0"/>
                </a:lnTo>
                <a:lnTo>
                  <a:pt x="0" y="131064"/>
                </a:lnTo>
                <a:close/>
              </a:path>
            </a:pathLst>
          </a:custGeom>
          <a:solidFill>
            <a:srgbClr val="DAEEC3"/>
          </a:solidFill>
        </p:spPr>
        <p:txBody>
          <a:bodyPr wrap="square" lIns="0" tIns="0" rIns="0" bIns="0" rtlCol="0"/>
          <a:lstStyle/>
          <a:p>
            <a:endParaRPr/>
          </a:p>
        </p:txBody>
      </p:sp>
      <p:sp>
        <p:nvSpPr>
          <p:cNvPr id="113" name="object 113"/>
          <p:cNvSpPr/>
          <p:nvPr/>
        </p:nvSpPr>
        <p:spPr>
          <a:xfrm>
            <a:off x="3912123" y="2864778"/>
            <a:ext cx="4154277" cy="221220"/>
          </a:xfrm>
          <a:prstGeom prst="rect">
            <a:avLst/>
          </a:prstGeom>
          <a:blipFill>
            <a:blip r:embed="rId9" cstate="print"/>
            <a:stretch>
              <a:fillRect/>
            </a:stretch>
          </a:blipFill>
        </p:spPr>
        <p:txBody>
          <a:bodyPr wrap="square" lIns="0" tIns="0" rIns="0" bIns="0" rtlCol="0"/>
          <a:lstStyle/>
          <a:p>
            <a:endParaRPr/>
          </a:p>
        </p:txBody>
      </p:sp>
      <p:sp>
        <p:nvSpPr>
          <p:cNvPr id="114" name="object 114"/>
          <p:cNvSpPr/>
          <p:nvPr/>
        </p:nvSpPr>
        <p:spPr>
          <a:xfrm>
            <a:off x="8075951" y="2884442"/>
            <a:ext cx="2004844" cy="188447"/>
          </a:xfrm>
          <a:prstGeom prst="rect">
            <a:avLst/>
          </a:prstGeom>
          <a:blipFill>
            <a:blip r:embed="rId10" cstate="print"/>
            <a:stretch>
              <a:fillRect/>
            </a:stretch>
          </a:blipFill>
        </p:spPr>
        <p:txBody>
          <a:bodyPr wrap="square" lIns="0" tIns="0" rIns="0" bIns="0" rtlCol="0"/>
          <a:lstStyle/>
          <a:p>
            <a:endParaRPr/>
          </a:p>
        </p:txBody>
      </p:sp>
      <p:sp>
        <p:nvSpPr>
          <p:cNvPr id="115" name="object 115"/>
          <p:cNvSpPr/>
          <p:nvPr/>
        </p:nvSpPr>
        <p:spPr>
          <a:xfrm>
            <a:off x="843201" y="2874610"/>
            <a:ext cx="5038687" cy="0"/>
          </a:xfrm>
          <a:custGeom>
            <a:avLst/>
            <a:gdLst/>
            <a:ahLst/>
            <a:cxnLst/>
            <a:rect l="l" t="t" r="r" b="b"/>
            <a:pathLst>
              <a:path w="3611879">
                <a:moveTo>
                  <a:pt x="0" y="0"/>
                </a:moveTo>
                <a:lnTo>
                  <a:pt x="3611879" y="0"/>
                </a:lnTo>
              </a:path>
            </a:pathLst>
          </a:custGeom>
          <a:ln w="27431">
            <a:solidFill>
              <a:srgbClr val="DAEEC3"/>
            </a:solidFill>
          </a:ln>
        </p:spPr>
        <p:txBody>
          <a:bodyPr wrap="square" lIns="0" tIns="0" rIns="0" bIns="0" rtlCol="0"/>
          <a:lstStyle/>
          <a:p>
            <a:endParaRPr/>
          </a:p>
        </p:txBody>
      </p:sp>
      <p:sp>
        <p:nvSpPr>
          <p:cNvPr id="116" name="object 116"/>
          <p:cNvSpPr/>
          <p:nvPr/>
        </p:nvSpPr>
        <p:spPr>
          <a:xfrm>
            <a:off x="5890392" y="2874610"/>
            <a:ext cx="2177408" cy="0"/>
          </a:xfrm>
          <a:custGeom>
            <a:avLst/>
            <a:gdLst/>
            <a:ahLst/>
            <a:cxnLst/>
            <a:rect l="l" t="t" r="r" b="b"/>
            <a:pathLst>
              <a:path w="1560829">
                <a:moveTo>
                  <a:pt x="0" y="0"/>
                </a:moveTo>
                <a:lnTo>
                  <a:pt x="1560576" y="0"/>
                </a:lnTo>
              </a:path>
            </a:pathLst>
          </a:custGeom>
          <a:ln w="27431">
            <a:solidFill>
              <a:srgbClr val="DAEEC3"/>
            </a:solidFill>
          </a:ln>
        </p:spPr>
        <p:txBody>
          <a:bodyPr wrap="square" lIns="0" tIns="0" rIns="0" bIns="0" rtlCol="0"/>
          <a:lstStyle/>
          <a:p>
            <a:endParaRPr/>
          </a:p>
        </p:txBody>
      </p:sp>
      <p:sp>
        <p:nvSpPr>
          <p:cNvPr id="117" name="object 117"/>
          <p:cNvSpPr/>
          <p:nvPr/>
        </p:nvSpPr>
        <p:spPr>
          <a:xfrm>
            <a:off x="8075951" y="2864778"/>
            <a:ext cx="2005554" cy="20028"/>
          </a:xfrm>
          <a:custGeom>
            <a:avLst/>
            <a:gdLst/>
            <a:ahLst/>
            <a:cxnLst/>
            <a:rect l="l" t="t" r="r" b="b"/>
            <a:pathLst>
              <a:path w="1437640" h="27939">
                <a:moveTo>
                  <a:pt x="0" y="27431"/>
                </a:moveTo>
                <a:lnTo>
                  <a:pt x="1437132" y="27431"/>
                </a:lnTo>
                <a:lnTo>
                  <a:pt x="1437132" y="0"/>
                </a:lnTo>
                <a:lnTo>
                  <a:pt x="0" y="0"/>
                </a:lnTo>
                <a:lnTo>
                  <a:pt x="0" y="27431"/>
                </a:lnTo>
                <a:close/>
              </a:path>
            </a:pathLst>
          </a:custGeom>
          <a:solidFill>
            <a:srgbClr val="DAEEC3"/>
          </a:solidFill>
        </p:spPr>
        <p:txBody>
          <a:bodyPr wrap="square" lIns="0" tIns="0" rIns="0" bIns="0" rtlCol="0"/>
          <a:lstStyle/>
          <a:p>
            <a:endParaRPr/>
          </a:p>
        </p:txBody>
      </p:sp>
      <p:sp>
        <p:nvSpPr>
          <p:cNvPr id="118" name="object 118"/>
          <p:cNvSpPr/>
          <p:nvPr/>
        </p:nvSpPr>
        <p:spPr>
          <a:xfrm>
            <a:off x="843201" y="3079444"/>
            <a:ext cx="5992744" cy="0"/>
          </a:xfrm>
          <a:custGeom>
            <a:avLst/>
            <a:gdLst/>
            <a:ahLst/>
            <a:cxnLst/>
            <a:rect l="l" t="t" r="r" b="b"/>
            <a:pathLst>
              <a:path w="4295775">
                <a:moveTo>
                  <a:pt x="0" y="0"/>
                </a:moveTo>
                <a:lnTo>
                  <a:pt x="4295394" y="0"/>
                </a:lnTo>
              </a:path>
            </a:pathLst>
          </a:custGeom>
          <a:ln w="18288">
            <a:solidFill>
              <a:srgbClr val="DAEEC3"/>
            </a:solidFill>
          </a:ln>
        </p:spPr>
        <p:txBody>
          <a:bodyPr wrap="square" lIns="0" tIns="0" rIns="0" bIns="0" rtlCol="0"/>
          <a:lstStyle/>
          <a:p>
            <a:endParaRPr/>
          </a:p>
        </p:txBody>
      </p:sp>
      <p:sp>
        <p:nvSpPr>
          <p:cNvPr id="119" name="object 119"/>
          <p:cNvSpPr/>
          <p:nvPr/>
        </p:nvSpPr>
        <p:spPr>
          <a:xfrm>
            <a:off x="5886149" y="2737508"/>
            <a:ext cx="0" cy="348672"/>
          </a:xfrm>
          <a:custGeom>
            <a:avLst/>
            <a:gdLst/>
            <a:ahLst/>
            <a:cxnLst/>
            <a:rect l="l" t="t" r="r" b="b"/>
            <a:pathLst>
              <a:path h="486410">
                <a:moveTo>
                  <a:pt x="0" y="0"/>
                </a:moveTo>
                <a:lnTo>
                  <a:pt x="0" y="486155"/>
                </a:lnTo>
              </a:path>
            </a:pathLst>
          </a:custGeom>
          <a:ln w="6083">
            <a:solidFill>
              <a:srgbClr val="000000"/>
            </a:solidFill>
          </a:ln>
        </p:spPr>
        <p:txBody>
          <a:bodyPr wrap="square" lIns="0" tIns="0" rIns="0" bIns="0" rtlCol="0"/>
          <a:lstStyle/>
          <a:p>
            <a:endParaRPr/>
          </a:p>
        </p:txBody>
      </p:sp>
      <p:sp>
        <p:nvSpPr>
          <p:cNvPr id="120" name="object 120"/>
          <p:cNvSpPr/>
          <p:nvPr/>
        </p:nvSpPr>
        <p:spPr>
          <a:xfrm>
            <a:off x="6835412" y="3079444"/>
            <a:ext cx="2009097" cy="0"/>
          </a:xfrm>
          <a:custGeom>
            <a:avLst/>
            <a:gdLst/>
            <a:ahLst/>
            <a:cxnLst/>
            <a:rect l="l" t="t" r="r" b="b"/>
            <a:pathLst>
              <a:path w="1440179">
                <a:moveTo>
                  <a:pt x="0" y="0"/>
                </a:moveTo>
                <a:lnTo>
                  <a:pt x="1440179" y="0"/>
                </a:lnTo>
              </a:path>
            </a:pathLst>
          </a:custGeom>
          <a:ln w="18288">
            <a:solidFill>
              <a:srgbClr val="DAEEC3"/>
            </a:solidFill>
          </a:ln>
        </p:spPr>
        <p:txBody>
          <a:bodyPr wrap="square" lIns="0" tIns="0" rIns="0" bIns="0" rtlCol="0"/>
          <a:lstStyle/>
          <a:p>
            <a:endParaRPr/>
          </a:p>
        </p:txBody>
      </p:sp>
      <p:sp>
        <p:nvSpPr>
          <p:cNvPr id="121" name="object 121"/>
          <p:cNvSpPr/>
          <p:nvPr/>
        </p:nvSpPr>
        <p:spPr>
          <a:xfrm>
            <a:off x="8071697" y="2737508"/>
            <a:ext cx="0" cy="348672"/>
          </a:xfrm>
          <a:custGeom>
            <a:avLst/>
            <a:gdLst/>
            <a:ahLst/>
            <a:cxnLst/>
            <a:rect l="l" t="t" r="r" b="b"/>
            <a:pathLst>
              <a:path h="486410">
                <a:moveTo>
                  <a:pt x="0" y="0"/>
                </a:moveTo>
                <a:lnTo>
                  <a:pt x="0" y="486155"/>
                </a:lnTo>
              </a:path>
            </a:pathLst>
          </a:custGeom>
          <a:ln w="6096">
            <a:solidFill>
              <a:srgbClr val="000000"/>
            </a:solidFill>
          </a:ln>
        </p:spPr>
        <p:txBody>
          <a:bodyPr wrap="square" lIns="0" tIns="0" rIns="0" bIns="0" rtlCol="0"/>
          <a:lstStyle/>
          <a:p>
            <a:endParaRPr/>
          </a:p>
        </p:txBody>
      </p:sp>
      <p:sp>
        <p:nvSpPr>
          <p:cNvPr id="122" name="object 122"/>
          <p:cNvSpPr/>
          <p:nvPr/>
        </p:nvSpPr>
        <p:spPr>
          <a:xfrm>
            <a:off x="8844510" y="3079444"/>
            <a:ext cx="1236640" cy="0"/>
          </a:xfrm>
          <a:custGeom>
            <a:avLst/>
            <a:gdLst/>
            <a:ahLst/>
            <a:cxnLst/>
            <a:rect l="l" t="t" r="r" b="b"/>
            <a:pathLst>
              <a:path w="886459">
                <a:moveTo>
                  <a:pt x="0" y="0"/>
                </a:moveTo>
                <a:lnTo>
                  <a:pt x="886206" y="0"/>
                </a:lnTo>
              </a:path>
            </a:pathLst>
          </a:custGeom>
          <a:ln w="18288">
            <a:solidFill>
              <a:srgbClr val="DAEEC3"/>
            </a:solidFill>
          </a:ln>
        </p:spPr>
        <p:txBody>
          <a:bodyPr wrap="square" lIns="0" tIns="0" rIns="0" bIns="0" rtlCol="0"/>
          <a:lstStyle/>
          <a:p>
            <a:endParaRPr/>
          </a:p>
        </p:txBody>
      </p:sp>
      <p:sp>
        <p:nvSpPr>
          <p:cNvPr id="123" name="object 123"/>
          <p:cNvSpPr/>
          <p:nvPr/>
        </p:nvSpPr>
        <p:spPr>
          <a:xfrm>
            <a:off x="843201" y="3085998"/>
            <a:ext cx="3069454" cy="221221"/>
          </a:xfrm>
          <a:custGeom>
            <a:avLst/>
            <a:gdLst/>
            <a:ahLst/>
            <a:cxnLst/>
            <a:rect l="l" t="t" r="r" b="b"/>
            <a:pathLst>
              <a:path w="2200275" h="308610">
                <a:moveTo>
                  <a:pt x="0" y="308609"/>
                </a:moveTo>
                <a:lnTo>
                  <a:pt x="2199893" y="308609"/>
                </a:lnTo>
                <a:lnTo>
                  <a:pt x="2199893" y="0"/>
                </a:lnTo>
                <a:lnTo>
                  <a:pt x="0" y="0"/>
                </a:lnTo>
                <a:lnTo>
                  <a:pt x="0" y="308609"/>
                </a:lnTo>
                <a:close/>
              </a:path>
            </a:pathLst>
          </a:custGeom>
          <a:solidFill>
            <a:srgbClr val="FFFFFF"/>
          </a:solidFill>
        </p:spPr>
        <p:txBody>
          <a:bodyPr wrap="square" lIns="0" tIns="0" rIns="0" bIns="0" rtlCol="0"/>
          <a:lstStyle/>
          <a:p>
            <a:endParaRPr/>
          </a:p>
        </p:txBody>
      </p:sp>
      <p:sp>
        <p:nvSpPr>
          <p:cNvPr id="124" name="object 124"/>
          <p:cNvSpPr/>
          <p:nvPr/>
        </p:nvSpPr>
        <p:spPr>
          <a:xfrm>
            <a:off x="938872" y="3105663"/>
            <a:ext cx="2878110" cy="94224"/>
          </a:xfrm>
          <a:custGeom>
            <a:avLst/>
            <a:gdLst/>
            <a:ahLst/>
            <a:cxnLst/>
            <a:rect l="l" t="t" r="r" b="b"/>
            <a:pathLst>
              <a:path w="2063114" h="131445">
                <a:moveTo>
                  <a:pt x="0" y="131064"/>
                </a:moveTo>
                <a:lnTo>
                  <a:pt x="2062733" y="131064"/>
                </a:lnTo>
                <a:lnTo>
                  <a:pt x="2062733" y="0"/>
                </a:lnTo>
                <a:lnTo>
                  <a:pt x="0" y="0"/>
                </a:lnTo>
                <a:lnTo>
                  <a:pt x="0" y="131064"/>
                </a:lnTo>
                <a:close/>
              </a:path>
            </a:pathLst>
          </a:custGeom>
          <a:solidFill>
            <a:srgbClr val="FFFFFF"/>
          </a:solidFill>
        </p:spPr>
        <p:txBody>
          <a:bodyPr wrap="square" lIns="0" tIns="0" rIns="0" bIns="0" rtlCol="0"/>
          <a:lstStyle/>
          <a:p>
            <a:endParaRPr/>
          </a:p>
        </p:txBody>
      </p:sp>
      <p:sp>
        <p:nvSpPr>
          <p:cNvPr id="125" name="object 125"/>
          <p:cNvSpPr/>
          <p:nvPr/>
        </p:nvSpPr>
        <p:spPr>
          <a:xfrm>
            <a:off x="938640" y="3122695"/>
            <a:ext cx="2040651" cy="76134"/>
          </a:xfrm>
          <a:prstGeom prst="rect">
            <a:avLst/>
          </a:prstGeom>
          <a:blipFill>
            <a:blip r:embed="rId11" cstate="print"/>
            <a:stretch>
              <a:fillRect/>
            </a:stretch>
          </a:blipFill>
        </p:spPr>
        <p:txBody>
          <a:bodyPr wrap="square" lIns="0" tIns="0" rIns="0" bIns="0" rtlCol="0"/>
          <a:lstStyle/>
          <a:p>
            <a:endParaRPr/>
          </a:p>
        </p:txBody>
      </p:sp>
      <p:sp>
        <p:nvSpPr>
          <p:cNvPr id="126" name="object 126"/>
          <p:cNvSpPr/>
          <p:nvPr/>
        </p:nvSpPr>
        <p:spPr>
          <a:xfrm>
            <a:off x="938872" y="3199613"/>
            <a:ext cx="2878110" cy="94679"/>
          </a:xfrm>
          <a:custGeom>
            <a:avLst/>
            <a:gdLst/>
            <a:ahLst/>
            <a:cxnLst/>
            <a:rect l="l" t="t" r="r" b="b"/>
            <a:pathLst>
              <a:path w="2063114" h="132079">
                <a:moveTo>
                  <a:pt x="0" y="131825"/>
                </a:moveTo>
                <a:lnTo>
                  <a:pt x="2062733" y="131825"/>
                </a:lnTo>
                <a:lnTo>
                  <a:pt x="2062733" y="0"/>
                </a:lnTo>
                <a:lnTo>
                  <a:pt x="0" y="0"/>
                </a:lnTo>
                <a:lnTo>
                  <a:pt x="0" y="131825"/>
                </a:lnTo>
                <a:close/>
              </a:path>
            </a:pathLst>
          </a:custGeom>
          <a:solidFill>
            <a:srgbClr val="FFFFFF"/>
          </a:solidFill>
        </p:spPr>
        <p:txBody>
          <a:bodyPr wrap="square" lIns="0" tIns="0" rIns="0" bIns="0" rtlCol="0"/>
          <a:lstStyle/>
          <a:p>
            <a:endParaRPr/>
          </a:p>
        </p:txBody>
      </p:sp>
      <p:sp>
        <p:nvSpPr>
          <p:cNvPr id="127" name="object 127"/>
          <p:cNvSpPr/>
          <p:nvPr/>
        </p:nvSpPr>
        <p:spPr>
          <a:xfrm>
            <a:off x="949385" y="3213291"/>
            <a:ext cx="2642486" cy="79489"/>
          </a:xfrm>
          <a:prstGeom prst="rect">
            <a:avLst/>
          </a:prstGeom>
          <a:blipFill>
            <a:blip r:embed="rId12" cstate="print"/>
            <a:stretch>
              <a:fillRect/>
            </a:stretch>
          </a:blipFill>
        </p:spPr>
        <p:txBody>
          <a:bodyPr wrap="square" lIns="0" tIns="0" rIns="0" bIns="0" rtlCol="0"/>
          <a:lstStyle/>
          <a:p>
            <a:endParaRPr/>
          </a:p>
        </p:txBody>
      </p:sp>
      <p:sp>
        <p:nvSpPr>
          <p:cNvPr id="128" name="object 128"/>
          <p:cNvSpPr/>
          <p:nvPr/>
        </p:nvSpPr>
        <p:spPr>
          <a:xfrm>
            <a:off x="3912123" y="3085998"/>
            <a:ext cx="709561" cy="221221"/>
          </a:xfrm>
          <a:custGeom>
            <a:avLst/>
            <a:gdLst/>
            <a:ahLst/>
            <a:cxnLst/>
            <a:rect l="l" t="t" r="r" b="b"/>
            <a:pathLst>
              <a:path w="508635" h="308610">
                <a:moveTo>
                  <a:pt x="0" y="308609"/>
                </a:moveTo>
                <a:lnTo>
                  <a:pt x="508253" y="308609"/>
                </a:lnTo>
                <a:lnTo>
                  <a:pt x="508253" y="0"/>
                </a:lnTo>
                <a:lnTo>
                  <a:pt x="0" y="0"/>
                </a:lnTo>
                <a:lnTo>
                  <a:pt x="0" y="308609"/>
                </a:lnTo>
                <a:close/>
              </a:path>
            </a:pathLst>
          </a:custGeom>
          <a:solidFill>
            <a:srgbClr val="FFFFFF"/>
          </a:solidFill>
        </p:spPr>
        <p:txBody>
          <a:bodyPr wrap="square" lIns="0" tIns="0" rIns="0" bIns="0" rtlCol="0"/>
          <a:lstStyle/>
          <a:p>
            <a:endParaRPr/>
          </a:p>
        </p:txBody>
      </p:sp>
      <p:sp>
        <p:nvSpPr>
          <p:cNvPr id="129" name="object 129"/>
          <p:cNvSpPr/>
          <p:nvPr/>
        </p:nvSpPr>
        <p:spPr>
          <a:xfrm>
            <a:off x="4007795" y="3105662"/>
            <a:ext cx="518220" cy="89217"/>
          </a:xfrm>
          <a:custGeom>
            <a:avLst/>
            <a:gdLst/>
            <a:ahLst/>
            <a:cxnLst/>
            <a:rect l="l" t="t" r="r" b="b"/>
            <a:pathLst>
              <a:path w="371475" h="124460">
                <a:moveTo>
                  <a:pt x="0" y="124205"/>
                </a:moveTo>
                <a:lnTo>
                  <a:pt x="371094" y="124205"/>
                </a:lnTo>
                <a:lnTo>
                  <a:pt x="371094" y="0"/>
                </a:lnTo>
                <a:lnTo>
                  <a:pt x="0" y="0"/>
                </a:lnTo>
                <a:lnTo>
                  <a:pt x="0" y="124205"/>
                </a:lnTo>
                <a:close/>
              </a:path>
            </a:pathLst>
          </a:custGeom>
          <a:solidFill>
            <a:srgbClr val="FFFFFF"/>
          </a:solidFill>
        </p:spPr>
        <p:txBody>
          <a:bodyPr wrap="square" lIns="0" tIns="0" rIns="0" bIns="0" rtlCol="0"/>
          <a:lstStyle/>
          <a:p>
            <a:endParaRPr/>
          </a:p>
        </p:txBody>
      </p:sp>
      <p:sp>
        <p:nvSpPr>
          <p:cNvPr id="130" name="object 130"/>
          <p:cNvSpPr/>
          <p:nvPr/>
        </p:nvSpPr>
        <p:spPr>
          <a:xfrm>
            <a:off x="4135836" y="312146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31" name="object 131"/>
          <p:cNvSpPr/>
          <p:nvPr/>
        </p:nvSpPr>
        <p:spPr>
          <a:xfrm>
            <a:off x="4209607" y="3121467"/>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32" name="object 132"/>
          <p:cNvSpPr/>
          <p:nvPr/>
        </p:nvSpPr>
        <p:spPr>
          <a:xfrm>
            <a:off x="4301026" y="3173335"/>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33" name="object 133"/>
          <p:cNvSpPr/>
          <p:nvPr/>
        </p:nvSpPr>
        <p:spPr>
          <a:xfrm>
            <a:off x="4333715" y="3121467"/>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34" name="object 134"/>
          <p:cNvSpPr/>
          <p:nvPr/>
        </p:nvSpPr>
        <p:spPr>
          <a:xfrm>
            <a:off x="4621154" y="3085998"/>
            <a:ext cx="597946" cy="221221"/>
          </a:xfrm>
          <a:custGeom>
            <a:avLst/>
            <a:gdLst/>
            <a:ahLst/>
            <a:cxnLst/>
            <a:rect l="l" t="t" r="r" b="b"/>
            <a:pathLst>
              <a:path w="428625" h="308610">
                <a:moveTo>
                  <a:pt x="0" y="308609"/>
                </a:moveTo>
                <a:lnTo>
                  <a:pt x="428243" y="308609"/>
                </a:lnTo>
                <a:lnTo>
                  <a:pt x="428243" y="0"/>
                </a:lnTo>
                <a:lnTo>
                  <a:pt x="0" y="0"/>
                </a:lnTo>
                <a:lnTo>
                  <a:pt x="0" y="308609"/>
                </a:lnTo>
                <a:close/>
              </a:path>
            </a:pathLst>
          </a:custGeom>
          <a:solidFill>
            <a:srgbClr val="FFFFFF"/>
          </a:solidFill>
        </p:spPr>
        <p:txBody>
          <a:bodyPr wrap="square" lIns="0" tIns="0" rIns="0" bIns="0" rtlCol="0"/>
          <a:lstStyle/>
          <a:p>
            <a:endParaRPr/>
          </a:p>
        </p:txBody>
      </p:sp>
      <p:sp>
        <p:nvSpPr>
          <p:cNvPr id="135" name="object 135"/>
          <p:cNvSpPr/>
          <p:nvPr/>
        </p:nvSpPr>
        <p:spPr>
          <a:xfrm>
            <a:off x="4716826" y="3105662"/>
            <a:ext cx="406603" cy="89217"/>
          </a:xfrm>
          <a:custGeom>
            <a:avLst/>
            <a:gdLst/>
            <a:ahLst/>
            <a:cxnLst/>
            <a:rect l="l" t="t" r="r" b="b"/>
            <a:pathLst>
              <a:path w="291464" h="124460">
                <a:moveTo>
                  <a:pt x="0" y="124205"/>
                </a:moveTo>
                <a:lnTo>
                  <a:pt x="291084" y="124205"/>
                </a:lnTo>
                <a:lnTo>
                  <a:pt x="291084" y="0"/>
                </a:lnTo>
                <a:lnTo>
                  <a:pt x="0" y="0"/>
                </a:lnTo>
                <a:lnTo>
                  <a:pt x="0" y="124205"/>
                </a:lnTo>
                <a:close/>
              </a:path>
            </a:pathLst>
          </a:custGeom>
          <a:solidFill>
            <a:srgbClr val="FFFFFF"/>
          </a:solidFill>
        </p:spPr>
        <p:txBody>
          <a:bodyPr wrap="square" lIns="0" tIns="0" rIns="0" bIns="0" rtlCol="0"/>
          <a:lstStyle/>
          <a:p>
            <a:endParaRPr/>
          </a:p>
        </p:txBody>
      </p:sp>
      <p:sp>
        <p:nvSpPr>
          <p:cNvPr id="136" name="object 136"/>
          <p:cNvSpPr/>
          <p:nvPr/>
        </p:nvSpPr>
        <p:spPr>
          <a:xfrm>
            <a:off x="4789606" y="312146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37" name="object 137"/>
          <p:cNvSpPr/>
          <p:nvPr/>
        </p:nvSpPr>
        <p:spPr>
          <a:xfrm>
            <a:off x="4863379" y="3121467"/>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38" name="object 138"/>
          <p:cNvSpPr/>
          <p:nvPr/>
        </p:nvSpPr>
        <p:spPr>
          <a:xfrm>
            <a:off x="4954798" y="3173335"/>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39" name="object 139"/>
          <p:cNvSpPr/>
          <p:nvPr/>
        </p:nvSpPr>
        <p:spPr>
          <a:xfrm>
            <a:off x="4989346" y="3121467"/>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140" name="object 140"/>
          <p:cNvSpPr/>
          <p:nvPr/>
        </p:nvSpPr>
        <p:spPr>
          <a:xfrm>
            <a:off x="5218568" y="3085998"/>
            <a:ext cx="667927" cy="221221"/>
          </a:xfrm>
          <a:custGeom>
            <a:avLst/>
            <a:gdLst/>
            <a:ahLst/>
            <a:cxnLst/>
            <a:rect l="l" t="t" r="r" b="b"/>
            <a:pathLst>
              <a:path w="478789" h="308610">
                <a:moveTo>
                  <a:pt x="0" y="308609"/>
                </a:moveTo>
                <a:lnTo>
                  <a:pt x="478536" y="308609"/>
                </a:lnTo>
                <a:lnTo>
                  <a:pt x="478536" y="0"/>
                </a:lnTo>
                <a:lnTo>
                  <a:pt x="0" y="0"/>
                </a:lnTo>
                <a:lnTo>
                  <a:pt x="0" y="308609"/>
                </a:lnTo>
                <a:close/>
              </a:path>
            </a:pathLst>
          </a:custGeom>
          <a:solidFill>
            <a:srgbClr val="FFFFFF"/>
          </a:solidFill>
        </p:spPr>
        <p:txBody>
          <a:bodyPr wrap="square" lIns="0" tIns="0" rIns="0" bIns="0" rtlCol="0"/>
          <a:lstStyle/>
          <a:p>
            <a:endParaRPr/>
          </a:p>
        </p:txBody>
      </p:sp>
      <p:sp>
        <p:nvSpPr>
          <p:cNvPr id="141" name="object 141"/>
          <p:cNvSpPr/>
          <p:nvPr/>
        </p:nvSpPr>
        <p:spPr>
          <a:xfrm>
            <a:off x="5314239" y="3105662"/>
            <a:ext cx="476585" cy="89217"/>
          </a:xfrm>
          <a:custGeom>
            <a:avLst/>
            <a:gdLst/>
            <a:ahLst/>
            <a:cxnLst/>
            <a:rect l="l" t="t" r="r" b="b"/>
            <a:pathLst>
              <a:path w="341629" h="124460">
                <a:moveTo>
                  <a:pt x="0" y="124205"/>
                </a:moveTo>
                <a:lnTo>
                  <a:pt x="341375" y="124205"/>
                </a:lnTo>
                <a:lnTo>
                  <a:pt x="341375" y="0"/>
                </a:lnTo>
                <a:lnTo>
                  <a:pt x="0" y="0"/>
                </a:lnTo>
                <a:lnTo>
                  <a:pt x="0" y="124205"/>
                </a:lnTo>
                <a:close/>
              </a:path>
            </a:pathLst>
          </a:custGeom>
          <a:solidFill>
            <a:srgbClr val="FFFFFF"/>
          </a:solidFill>
        </p:spPr>
        <p:txBody>
          <a:bodyPr wrap="square" lIns="0" tIns="0" rIns="0" bIns="0" rtlCol="0"/>
          <a:lstStyle/>
          <a:p>
            <a:endParaRPr/>
          </a:p>
        </p:txBody>
      </p:sp>
      <p:sp>
        <p:nvSpPr>
          <p:cNvPr id="142" name="object 142"/>
          <p:cNvSpPr/>
          <p:nvPr/>
        </p:nvSpPr>
        <p:spPr>
          <a:xfrm>
            <a:off x="5453247" y="3121467"/>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4" y="26898"/>
                </a:lnTo>
                <a:lnTo>
                  <a:pt x="7892" y="32270"/>
                </a:lnTo>
                <a:lnTo>
                  <a:pt x="10795" y="34315"/>
                </a:lnTo>
                <a:lnTo>
                  <a:pt x="14732" y="35763"/>
                </a:lnTo>
                <a:lnTo>
                  <a:pt x="10020" y="36995"/>
                </a:lnTo>
                <a:lnTo>
                  <a:pt x="6388"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66" y="58127"/>
                </a:lnTo>
                <a:lnTo>
                  <a:pt x="9821" y="50838"/>
                </a:lnTo>
                <a:lnTo>
                  <a:pt x="11239" y="47282"/>
                </a:lnTo>
                <a:lnTo>
                  <a:pt x="17119" y="41363"/>
                </a:lnTo>
                <a:lnTo>
                  <a:pt x="20828" y="39878"/>
                </a:lnTo>
                <a:lnTo>
                  <a:pt x="44864" y="39878"/>
                </a:lnTo>
                <a:lnTo>
                  <a:pt x="41211" y="37312"/>
                </a:lnTo>
                <a:lnTo>
                  <a:pt x="36449"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64"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41" y="62242"/>
                </a:lnTo>
                <a:lnTo>
                  <a:pt x="51041" y="50838"/>
                </a:lnTo>
                <a:lnTo>
                  <a:pt x="49809" y="46710"/>
                </a:lnTo>
                <a:lnTo>
                  <a:pt x="44864"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143" name="object 143"/>
          <p:cNvSpPr/>
          <p:nvPr/>
        </p:nvSpPr>
        <p:spPr>
          <a:xfrm>
            <a:off x="5544771" y="317333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44" name="object 144"/>
          <p:cNvSpPr/>
          <p:nvPr/>
        </p:nvSpPr>
        <p:spPr>
          <a:xfrm>
            <a:off x="5579337" y="3121467"/>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145" name="object 145"/>
          <p:cNvSpPr/>
          <p:nvPr/>
        </p:nvSpPr>
        <p:spPr>
          <a:xfrm>
            <a:off x="5886141" y="3105663"/>
            <a:ext cx="949626" cy="188447"/>
          </a:xfrm>
          <a:custGeom>
            <a:avLst/>
            <a:gdLst/>
            <a:ahLst/>
            <a:cxnLst/>
            <a:rect l="l" t="t" r="r" b="b"/>
            <a:pathLst>
              <a:path w="680720" h="262889">
                <a:moveTo>
                  <a:pt x="0" y="262890"/>
                </a:moveTo>
                <a:lnTo>
                  <a:pt x="680465" y="262890"/>
                </a:lnTo>
                <a:lnTo>
                  <a:pt x="680465" y="0"/>
                </a:lnTo>
                <a:lnTo>
                  <a:pt x="0" y="0"/>
                </a:lnTo>
                <a:lnTo>
                  <a:pt x="0" y="262890"/>
                </a:lnTo>
                <a:close/>
              </a:path>
            </a:pathLst>
          </a:custGeom>
          <a:solidFill>
            <a:srgbClr val="FFFFFF"/>
          </a:solidFill>
        </p:spPr>
        <p:txBody>
          <a:bodyPr wrap="square" lIns="0" tIns="0" rIns="0" bIns="0" rtlCol="0"/>
          <a:lstStyle/>
          <a:p>
            <a:endParaRPr/>
          </a:p>
        </p:txBody>
      </p:sp>
      <p:sp>
        <p:nvSpPr>
          <p:cNvPr id="146" name="object 146"/>
          <p:cNvSpPr/>
          <p:nvPr/>
        </p:nvSpPr>
        <p:spPr>
          <a:xfrm>
            <a:off x="5981812" y="3105662"/>
            <a:ext cx="758284" cy="89217"/>
          </a:xfrm>
          <a:custGeom>
            <a:avLst/>
            <a:gdLst/>
            <a:ahLst/>
            <a:cxnLst/>
            <a:rect l="l" t="t" r="r" b="b"/>
            <a:pathLst>
              <a:path w="543560" h="124460">
                <a:moveTo>
                  <a:pt x="0" y="124205"/>
                </a:moveTo>
                <a:lnTo>
                  <a:pt x="543306" y="124205"/>
                </a:lnTo>
                <a:lnTo>
                  <a:pt x="543306" y="0"/>
                </a:lnTo>
                <a:lnTo>
                  <a:pt x="0" y="0"/>
                </a:lnTo>
                <a:lnTo>
                  <a:pt x="0" y="124205"/>
                </a:lnTo>
                <a:close/>
              </a:path>
            </a:pathLst>
          </a:custGeom>
          <a:solidFill>
            <a:srgbClr val="FFFFFF"/>
          </a:solidFill>
        </p:spPr>
        <p:txBody>
          <a:bodyPr wrap="square" lIns="0" tIns="0" rIns="0" bIns="0" rtlCol="0"/>
          <a:lstStyle/>
          <a:p>
            <a:endParaRPr/>
          </a:p>
        </p:txBody>
      </p:sp>
      <p:sp>
        <p:nvSpPr>
          <p:cNvPr id="147" name="object 147"/>
          <p:cNvSpPr/>
          <p:nvPr/>
        </p:nvSpPr>
        <p:spPr>
          <a:xfrm>
            <a:off x="6229991" y="312146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48" name="object 148"/>
          <p:cNvSpPr/>
          <p:nvPr/>
        </p:nvSpPr>
        <p:spPr>
          <a:xfrm>
            <a:off x="6313934" y="312146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49" name="object 149"/>
          <p:cNvSpPr/>
          <p:nvPr/>
        </p:nvSpPr>
        <p:spPr>
          <a:xfrm>
            <a:off x="6395148" y="317333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50" name="object 150"/>
          <p:cNvSpPr/>
          <p:nvPr/>
        </p:nvSpPr>
        <p:spPr>
          <a:xfrm>
            <a:off x="6429660" y="3122449"/>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151" name="object 151"/>
          <p:cNvSpPr/>
          <p:nvPr/>
        </p:nvSpPr>
        <p:spPr>
          <a:xfrm>
            <a:off x="6835412" y="3105663"/>
            <a:ext cx="634264" cy="188447"/>
          </a:xfrm>
          <a:custGeom>
            <a:avLst/>
            <a:gdLst/>
            <a:ahLst/>
            <a:cxnLst/>
            <a:rect l="l" t="t" r="r" b="b"/>
            <a:pathLst>
              <a:path w="454660" h="262889">
                <a:moveTo>
                  <a:pt x="0" y="262890"/>
                </a:moveTo>
                <a:lnTo>
                  <a:pt x="454164" y="262890"/>
                </a:lnTo>
                <a:lnTo>
                  <a:pt x="454164" y="0"/>
                </a:lnTo>
                <a:lnTo>
                  <a:pt x="0" y="0"/>
                </a:lnTo>
                <a:lnTo>
                  <a:pt x="0" y="262890"/>
                </a:lnTo>
                <a:close/>
              </a:path>
            </a:pathLst>
          </a:custGeom>
          <a:solidFill>
            <a:srgbClr val="FFFFFF"/>
          </a:solidFill>
        </p:spPr>
        <p:txBody>
          <a:bodyPr wrap="square" lIns="0" tIns="0" rIns="0" bIns="0" rtlCol="0"/>
          <a:lstStyle/>
          <a:p>
            <a:endParaRPr/>
          </a:p>
        </p:txBody>
      </p:sp>
      <p:sp>
        <p:nvSpPr>
          <p:cNvPr id="152" name="object 152"/>
          <p:cNvSpPr/>
          <p:nvPr/>
        </p:nvSpPr>
        <p:spPr>
          <a:xfrm>
            <a:off x="6931084" y="3105662"/>
            <a:ext cx="442923" cy="89217"/>
          </a:xfrm>
          <a:custGeom>
            <a:avLst/>
            <a:gdLst/>
            <a:ahLst/>
            <a:cxnLst/>
            <a:rect l="l" t="t" r="r" b="b"/>
            <a:pathLst>
              <a:path w="317500" h="124460">
                <a:moveTo>
                  <a:pt x="0" y="124205"/>
                </a:moveTo>
                <a:lnTo>
                  <a:pt x="316991" y="124205"/>
                </a:lnTo>
                <a:lnTo>
                  <a:pt x="316991" y="0"/>
                </a:lnTo>
                <a:lnTo>
                  <a:pt x="0" y="0"/>
                </a:lnTo>
                <a:lnTo>
                  <a:pt x="0" y="124205"/>
                </a:lnTo>
                <a:close/>
              </a:path>
            </a:pathLst>
          </a:custGeom>
          <a:solidFill>
            <a:srgbClr val="FFFFFF"/>
          </a:solidFill>
        </p:spPr>
        <p:txBody>
          <a:bodyPr wrap="square" lIns="0" tIns="0" rIns="0" bIns="0" rtlCol="0"/>
          <a:lstStyle/>
          <a:p>
            <a:endParaRPr/>
          </a:p>
        </p:txBody>
      </p:sp>
      <p:sp>
        <p:nvSpPr>
          <p:cNvPr id="153" name="object 153"/>
          <p:cNvSpPr/>
          <p:nvPr/>
        </p:nvSpPr>
        <p:spPr>
          <a:xfrm>
            <a:off x="7021936" y="312146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54" name="object 154"/>
          <p:cNvSpPr/>
          <p:nvPr/>
        </p:nvSpPr>
        <p:spPr>
          <a:xfrm>
            <a:off x="7105896" y="312146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55" name="object 155"/>
          <p:cNvSpPr/>
          <p:nvPr/>
        </p:nvSpPr>
        <p:spPr>
          <a:xfrm>
            <a:off x="7187110" y="317333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56" name="object 156"/>
          <p:cNvSpPr/>
          <p:nvPr/>
        </p:nvSpPr>
        <p:spPr>
          <a:xfrm>
            <a:off x="7221606" y="3122449"/>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157" name="object 157"/>
          <p:cNvSpPr/>
          <p:nvPr/>
        </p:nvSpPr>
        <p:spPr>
          <a:xfrm>
            <a:off x="7468986" y="3105663"/>
            <a:ext cx="603259" cy="188447"/>
          </a:xfrm>
          <a:custGeom>
            <a:avLst/>
            <a:gdLst/>
            <a:ahLst/>
            <a:cxnLst/>
            <a:rect l="l" t="t" r="r" b="b"/>
            <a:pathLst>
              <a:path w="432435" h="262889">
                <a:moveTo>
                  <a:pt x="0" y="262890"/>
                </a:moveTo>
                <a:lnTo>
                  <a:pt x="432053" y="262890"/>
                </a:lnTo>
                <a:lnTo>
                  <a:pt x="432053" y="0"/>
                </a:lnTo>
                <a:lnTo>
                  <a:pt x="0" y="0"/>
                </a:lnTo>
                <a:lnTo>
                  <a:pt x="0" y="262890"/>
                </a:lnTo>
                <a:close/>
              </a:path>
            </a:pathLst>
          </a:custGeom>
          <a:solidFill>
            <a:srgbClr val="FFFFFF"/>
          </a:solidFill>
        </p:spPr>
        <p:txBody>
          <a:bodyPr wrap="square" lIns="0" tIns="0" rIns="0" bIns="0" rtlCol="0"/>
          <a:lstStyle/>
          <a:p>
            <a:endParaRPr/>
          </a:p>
        </p:txBody>
      </p:sp>
      <p:sp>
        <p:nvSpPr>
          <p:cNvPr id="158" name="object 158"/>
          <p:cNvSpPr/>
          <p:nvPr/>
        </p:nvSpPr>
        <p:spPr>
          <a:xfrm>
            <a:off x="7564640" y="3105662"/>
            <a:ext cx="411918" cy="89217"/>
          </a:xfrm>
          <a:custGeom>
            <a:avLst/>
            <a:gdLst/>
            <a:ahLst/>
            <a:cxnLst/>
            <a:rect l="l" t="t" r="r" b="b"/>
            <a:pathLst>
              <a:path w="295275" h="124460">
                <a:moveTo>
                  <a:pt x="0" y="124205"/>
                </a:moveTo>
                <a:lnTo>
                  <a:pt x="294893" y="124205"/>
                </a:lnTo>
                <a:lnTo>
                  <a:pt x="294893" y="0"/>
                </a:lnTo>
                <a:lnTo>
                  <a:pt x="0" y="0"/>
                </a:lnTo>
                <a:lnTo>
                  <a:pt x="0" y="124205"/>
                </a:lnTo>
                <a:close/>
              </a:path>
            </a:pathLst>
          </a:custGeom>
          <a:solidFill>
            <a:srgbClr val="FFFFFF"/>
          </a:solidFill>
        </p:spPr>
        <p:txBody>
          <a:bodyPr wrap="square" lIns="0" tIns="0" rIns="0" bIns="0" rtlCol="0"/>
          <a:lstStyle/>
          <a:p>
            <a:endParaRPr/>
          </a:p>
        </p:txBody>
      </p:sp>
      <p:sp>
        <p:nvSpPr>
          <p:cNvPr id="159" name="object 159"/>
          <p:cNvSpPr/>
          <p:nvPr/>
        </p:nvSpPr>
        <p:spPr>
          <a:xfrm>
            <a:off x="7724624" y="3157121"/>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60" name="object 160"/>
          <p:cNvSpPr/>
          <p:nvPr/>
        </p:nvSpPr>
        <p:spPr>
          <a:xfrm>
            <a:off x="7774604" y="3157121"/>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61" name="object 161"/>
          <p:cNvSpPr/>
          <p:nvPr/>
        </p:nvSpPr>
        <p:spPr>
          <a:xfrm>
            <a:off x="8071697" y="3105663"/>
            <a:ext cx="772457" cy="188447"/>
          </a:xfrm>
          <a:custGeom>
            <a:avLst/>
            <a:gdLst/>
            <a:ahLst/>
            <a:cxnLst/>
            <a:rect l="l" t="t" r="r" b="b"/>
            <a:pathLst>
              <a:path w="553720" h="262889">
                <a:moveTo>
                  <a:pt x="0" y="262890"/>
                </a:moveTo>
                <a:lnTo>
                  <a:pt x="553224" y="262890"/>
                </a:lnTo>
                <a:lnTo>
                  <a:pt x="553224" y="0"/>
                </a:lnTo>
                <a:lnTo>
                  <a:pt x="0" y="0"/>
                </a:lnTo>
                <a:lnTo>
                  <a:pt x="0" y="262890"/>
                </a:lnTo>
                <a:close/>
              </a:path>
            </a:pathLst>
          </a:custGeom>
          <a:solidFill>
            <a:srgbClr val="FFFFFF"/>
          </a:solidFill>
        </p:spPr>
        <p:txBody>
          <a:bodyPr wrap="square" lIns="0" tIns="0" rIns="0" bIns="0" rtlCol="0"/>
          <a:lstStyle/>
          <a:p>
            <a:endParaRPr/>
          </a:p>
        </p:txBody>
      </p:sp>
      <p:sp>
        <p:nvSpPr>
          <p:cNvPr id="162" name="object 162"/>
          <p:cNvSpPr/>
          <p:nvPr/>
        </p:nvSpPr>
        <p:spPr>
          <a:xfrm>
            <a:off x="8167388" y="3105662"/>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63" name="object 163"/>
          <p:cNvSpPr/>
          <p:nvPr/>
        </p:nvSpPr>
        <p:spPr>
          <a:xfrm>
            <a:off x="8359669" y="3121475"/>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164" name="object 164"/>
          <p:cNvSpPr/>
          <p:nvPr/>
        </p:nvSpPr>
        <p:spPr>
          <a:xfrm>
            <a:off x="8451053" y="317333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65" name="object 165"/>
          <p:cNvSpPr/>
          <p:nvPr/>
        </p:nvSpPr>
        <p:spPr>
          <a:xfrm>
            <a:off x="8485129" y="3121475"/>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66" name="object 166"/>
          <p:cNvSpPr/>
          <p:nvPr/>
        </p:nvSpPr>
        <p:spPr>
          <a:xfrm>
            <a:off x="8843465" y="3105663"/>
            <a:ext cx="610347" cy="188447"/>
          </a:xfrm>
          <a:custGeom>
            <a:avLst/>
            <a:gdLst/>
            <a:ahLst/>
            <a:cxnLst/>
            <a:rect l="l" t="t" r="r" b="b"/>
            <a:pathLst>
              <a:path w="437515" h="262889">
                <a:moveTo>
                  <a:pt x="0" y="262890"/>
                </a:moveTo>
                <a:lnTo>
                  <a:pt x="437375" y="262890"/>
                </a:lnTo>
                <a:lnTo>
                  <a:pt x="437375" y="0"/>
                </a:lnTo>
                <a:lnTo>
                  <a:pt x="0" y="0"/>
                </a:lnTo>
                <a:lnTo>
                  <a:pt x="0" y="262890"/>
                </a:lnTo>
                <a:close/>
              </a:path>
            </a:pathLst>
          </a:custGeom>
          <a:solidFill>
            <a:srgbClr val="FFFFFF"/>
          </a:solidFill>
        </p:spPr>
        <p:txBody>
          <a:bodyPr wrap="square" lIns="0" tIns="0" rIns="0" bIns="0" rtlCol="0"/>
          <a:lstStyle/>
          <a:p>
            <a:endParaRPr/>
          </a:p>
        </p:txBody>
      </p:sp>
      <p:sp>
        <p:nvSpPr>
          <p:cNvPr id="167" name="object 167"/>
          <p:cNvSpPr/>
          <p:nvPr/>
        </p:nvSpPr>
        <p:spPr>
          <a:xfrm>
            <a:off x="8939119" y="3105662"/>
            <a:ext cx="419005" cy="89217"/>
          </a:xfrm>
          <a:custGeom>
            <a:avLst/>
            <a:gdLst/>
            <a:ahLst/>
            <a:cxnLst/>
            <a:rect l="l" t="t" r="r" b="b"/>
            <a:pathLst>
              <a:path w="300354" h="124460">
                <a:moveTo>
                  <a:pt x="0" y="124205"/>
                </a:moveTo>
                <a:lnTo>
                  <a:pt x="300227" y="124205"/>
                </a:lnTo>
                <a:lnTo>
                  <a:pt x="300227" y="0"/>
                </a:lnTo>
                <a:lnTo>
                  <a:pt x="0" y="0"/>
                </a:lnTo>
                <a:lnTo>
                  <a:pt x="0" y="124205"/>
                </a:lnTo>
                <a:close/>
              </a:path>
            </a:pathLst>
          </a:custGeom>
          <a:solidFill>
            <a:srgbClr val="FFFFFF"/>
          </a:solidFill>
        </p:spPr>
        <p:txBody>
          <a:bodyPr wrap="square" lIns="0" tIns="0" rIns="0" bIns="0" rtlCol="0"/>
          <a:lstStyle/>
          <a:p>
            <a:endParaRPr/>
          </a:p>
        </p:txBody>
      </p:sp>
      <p:sp>
        <p:nvSpPr>
          <p:cNvPr id="168" name="object 168"/>
          <p:cNvSpPr/>
          <p:nvPr/>
        </p:nvSpPr>
        <p:spPr>
          <a:xfrm>
            <a:off x="9049549" y="3121475"/>
            <a:ext cx="71753" cy="56898"/>
          </a:xfrm>
          <a:custGeom>
            <a:avLst/>
            <a:gdLst/>
            <a:ahLst/>
            <a:cxnLst/>
            <a:rect l="l" t="t" r="r" b="b"/>
            <a:pathLst>
              <a:path w="51434"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4"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4"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4"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169" name="object 169"/>
          <p:cNvSpPr/>
          <p:nvPr/>
        </p:nvSpPr>
        <p:spPr>
          <a:xfrm>
            <a:off x="9140949" y="317333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70" name="object 170"/>
          <p:cNvSpPr/>
          <p:nvPr/>
        </p:nvSpPr>
        <p:spPr>
          <a:xfrm>
            <a:off x="9175008" y="3121475"/>
            <a:ext cx="71753" cy="56898"/>
          </a:xfrm>
          <a:custGeom>
            <a:avLst/>
            <a:gdLst/>
            <a:ahLst/>
            <a:cxnLst/>
            <a:rect l="l" t="t" r="r" b="b"/>
            <a:pathLst>
              <a:path w="51434"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71" name="object 171"/>
          <p:cNvSpPr/>
          <p:nvPr/>
        </p:nvSpPr>
        <p:spPr>
          <a:xfrm>
            <a:off x="9453617" y="3105663"/>
            <a:ext cx="627179" cy="188447"/>
          </a:xfrm>
          <a:custGeom>
            <a:avLst/>
            <a:gdLst/>
            <a:ahLst/>
            <a:cxnLst/>
            <a:rect l="l" t="t" r="r" b="b"/>
            <a:pathLst>
              <a:path w="449579" h="262889">
                <a:moveTo>
                  <a:pt x="0" y="262890"/>
                </a:moveTo>
                <a:lnTo>
                  <a:pt x="449579" y="262890"/>
                </a:lnTo>
                <a:lnTo>
                  <a:pt x="449579" y="0"/>
                </a:lnTo>
                <a:lnTo>
                  <a:pt x="0" y="0"/>
                </a:lnTo>
                <a:lnTo>
                  <a:pt x="0" y="262890"/>
                </a:lnTo>
                <a:close/>
              </a:path>
            </a:pathLst>
          </a:custGeom>
          <a:solidFill>
            <a:srgbClr val="FFFFFF"/>
          </a:solidFill>
        </p:spPr>
        <p:txBody>
          <a:bodyPr wrap="square" lIns="0" tIns="0" rIns="0" bIns="0" rtlCol="0"/>
          <a:lstStyle/>
          <a:p>
            <a:endParaRPr/>
          </a:p>
        </p:txBody>
      </p:sp>
      <p:sp>
        <p:nvSpPr>
          <p:cNvPr id="172" name="object 172"/>
          <p:cNvSpPr/>
          <p:nvPr/>
        </p:nvSpPr>
        <p:spPr>
          <a:xfrm>
            <a:off x="9549307" y="3105662"/>
            <a:ext cx="435836" cy="89217"/>
          </a:xfrm>
          <a:custGeom>
            <a:avLst/>
            <a:gdLst/>
            <a:ahLst/>
            <a:cxnLst/>
            <a:rect l="l" t="t" r="r" b="b"/>
            <a:pathLst>
              <a:path w="312420" h="124460">
                <a:moveTo>
                  <a:pt x="0" y="124205"/>
                </a:moveTo>
                <a:lnTo>
                  <a:pt x="312420" y="124205"/>
                </a:lnTo>
                <a:lnTo>
                  <a:pt x="312420" y="0"/>
                </a:lnTo>
                <a:lnTo>
                  <a:pt x="0" y="0"/>
                </a:lnTo>
                <a:lnTo>
                  <a:pt x="0" y="124205"/>
                </a:lnTo>
                <a:close/>
              </a:path>
            </a:pathLst>
          </a:custGeom>
          <a:solidFill>
            <a:srgbClr val="FFFFFF"/>
          </a:solidFill>
        </p:spPr>
        <p:txBody>
          <a:bodyPr wrap="square" lIns="0" tIns="0" rIns="0" bIns="0" rtlCol="0"/>
          <a:lstStyle/>
          <a:p>
            <a:endParaRPr/>
          </a:p>
        </p:txBody>
      </p:sp>
      <p:sp>
        <p:nvSpPr>
          <p:cNvPr id="173" name="object 173"/>
          <p:cNvSpPr/>
          <p:nvPr/>
        </p:nvSpPr>
        <p:spPr>
          <a:xfrm>
            <a:off x="9668098" y="3121467"/>
            <a:ext cx="71753" cy="56898"/>
          </a:xfrm>
          <a:custGeom>
            <a:avLst/>
            <a:gdLst/>
            <a:ahLst/>
            <a:cxnLst/>
            <a:rect l="l" t="t" r="r" b="b"/>
            <a:pathLst>
              <a:path w="51434" h="79375">
                <a:moveTo>
                  <a:pt x="32130" y="0"/>
                </a:moveTo>
                <a:lnTo>
                  <a:pt x="18630" y="0"/>
                </a:lnTo>
                <a:lnTo>
                  <a:pt x="13233" y="1917"/>
                </a:lnTo>
                <a:lnTo>
                  <a:pt x="5143" y="9588"/>
                </a:lnTo>
                <a:lnTo>
                  <a:pt x="3111" y="14325"/>
                </a:lnTo>
                <a:lnTo>
                  <a:pt x="3149" y="23825"/>
                </a:lnTo>
                <a:lnTo>
                  <a:pt x="4076" y="26898"/>
                </a:lnTo>
                <a:lnTo>
                  <a:pt x="7879" y="32270"/>
                </a:lnTo>
                <a:lnTo>
                  <a:pt x="10794" y="34315"/>
                </a:lnTo>
                <a:lnTo>
                  <a:pt x="14731" y="35763"/>
                </a:lnTo>
                <a:lnTo>
                  <a:pt x="10020" y="36995"/>
                </a:lnTo>
                <a:lnTo>
                  <a:pt x="6375"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78" y="58127"/>
                </a:lnTo>
                <a:lnTo>
                  <a:pt x="9834" y="50838"/>
                </a:lnTo>
                <a:lnTo>
                  <a:pt x="11239" y="47282"/>
                </a:lnTo>
                <a:lnTo>
                  <a:pt x="17119" y="41363"/>
                </a:lnTo>
                <a:lnTo>
                  <a:pt x="20827" y="39878"/>
                </a:lnTo>
                <a:lnTo>
                  <a:pt x="44876" y="39878"/>
                </a:lnTo>
                <a:lnTo>
                  <a:pt x="41198" y="37312"/>
                </a:lnTo>
                <a:lnTo>
                  <a:pt x="36448"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0" y="0"/>
                </a:lnTo>
                <a:close/>
              </a:path>
              <a:path w="51434"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4"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174" name="object 174"/>
          <p:cNvSpPr/>
          <p:nvPr/>
        </p:nvSpPr>
        <p:spPr>
          <a:xfrm>
            <a:off x="9759623" y="317333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75" name="object 175"/>
          <p:cNvSpPr/>
          <p:nvPr/>
        </p:nvSpPr>
        <p:spPr>
          <a:xfrm>
            <a:off x="9794188" y="3121467"/>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176" name="object 176"/>
          <p:cNvSpPr/>
          <p:nvPr/>
        </p:nvSpPr>
        <p:spPr>
          <a:xfrm>
            <a:off x="843201" y="3095830"/>
            <a:ext cx="9237595" cy="0"/>
          </a:xfrm>
          <a:custGeom>
            <a:avLst/>
            <a:gdLst/>
            <a:ahLst/>
            <a:cxnLst/>
            <a:rect l="l" t="t" r="r" b="b"/>
            <a:pathLst>
              <a:path w="6621780">
                <a:moveTo>
                  <a:pt x="0" y="0"/>
                </a:moveTo>
                <a:lnTo>
                  <a:pt x="6621780" y="0"/>
                </a:lnTo>
              </a:path>
            </a:pathLst>
          </a:custGeom>
          <a:ln w="27431">
            <a:solidFill>
              <a:srgbClr val="FFFFFF"/>
            </a:solidFill>
          </a:ln>
        </p:spPr>
        <p:txBody>
          <a:bodyPr wrap="square" lIns="0" tIns="0" rIns="0" bIns="0" rtlCol="0"/>
          <a:lstStyle/>
          <a:p>
            <a:endParaRPr/>
          </a:p>
        </p:txBody>
      </p:sp>
      <p:sp>
        <p:nvSpPr>
          <p:cNvPr id="177" name="object 177"/>
          <p:cNvSpPr/>
          <p:nvPr/>
        </p:nvSpPr>
        <p:spPr>
          <a:xfrm>
            <a:off x="843201" y="3300118"/>
            <a:ext cx="9237595" cy="0"/>
          </a:xfrm>
          <a:custGeom>
            <a:avLst/>
            <a:gdLst/>
            <a:ahLst/>
            <a:cxnLst/>
            <a:rect l="l" t="t" r="r" b="b"/>
            <a:pathLst>
              <a:path w="6621780">
                <a:moveTo>
                  <a:pt x="0" y="0"/>
                </a:moveTo>
                <a:lnTo>
                  <a:pt x="6621780" y="0"/>
                </a:lnTo>
              </a:path>
            </a:pathLst>
          </a:custGeom>
          <a:ln w="18288">
            <a:solidFill>
              <a:srgbClr val="FFFFFF"/>
            </a:solidFill>
          </a:ln>
        </p:spPr>
        <p:txBody>
          <a:bodyPr wrap="square" lIns="0" tIns="0" rIns="0" bIns="0" rtlCol="0"/>
          <a:lstStyle/>
          <a:p>
            <a:endParaRPr/>
          </a:p>
        </p:txBody>
      </p:sp>
      <p:sp>
        <p:nvSpPr>
          <p:cNvPr id="178" name="object 178"/>
          <p:cNvSpPr/>
          <p:nvPr/>
        </p:nvSpPr>
        <p:spPr>
          <a:xfrm>
            <a:off x="843201" y="3311589"/>
            <a:ext cx="3069454" cy="315444"/>
          </a:xfrm>
          <a:custGeom>
            <a:avLst/>
            <a:gdLst/>
            <a:ahLst/>
            <a:cxnLst/>
            <a:rect l="l" t="t" r="r" b="b"/>
            <a:pathLst>
              <a:path w="2200275" h="440054">
                <a:moveTo>
                  <a:pt x="0" y="439674"/>
                </a:moveTo>
                <a:lnTo>
                  <a:pt x="2199893" y="439674"/>
                </a:lnTo>
                <a:lnTo>
                  <a:pt x="2199893" y="0"/>
                </a:lnTo>
                <a:lnTo>
                  <a:pt x="0" y="0"/>
                </a:lnTo>
                <a:lnTo>
                  <a:pt x="0" y="439674"/>
                </a:lnTo>
                <a:close/>
              </a:path>
            </a:pathLst>
          </a:custGeom>
          <a:solidFill>
            <a:srgbClr val="FFFFFF"/>
          </a:solidFill>
        </p:spPr>
        <p:txBody>
          <a:bodyPr wrap="square" lIns="0" tIns="0" rIns="0" bIns="0" rtlCol="0"/>
          <a:lstStyle/>
          <a:p>
            <a:endParaRPr/>
          </a:p>
        </p:txBody>
      </p:sp>
      <p:sp>
        <p:nvSpPr>
          <p:cNvPr id="179" name="object 179"/>
          <p:cNvSpPr/>
          <p:nvPr/>
        </p:nvSpPr>
        <p:spPr>
          <a:xfrm>
            <a:off x="938872" y="3331253"/>
            <a:ext cx="2878110" cy="94224"/>
          </a:xfrm>
          <a:custGeom>
            <a:avLst/>
            <a:gdLst/>
            <a:ahLst/>
            <a:cxnLst/>
            <a:rect l="l" t="t" r="r" b="b"/>
            <a:pathLst>
              <a:path w="2063114" h="131445">
                <a:moveTo>
                  <a:pt x="0" y="131064"/>
                </a:moveTo>
                <a:lnTo>
                  <a:pt x="2062733" y="131064"/>
                </a:lnTo>
                <a:lnTo>
                  <a:pt x="2062733" y="0"/>
                </a:lnTo>
                <a:lnTo>
                  <a:pt x="0" y="0"/>
                </a:lnTo>
                <a:lnTo>
                  <a:pt x="0" y="131064"/>
                </a:lnTo>
                <a:close/>
              </a:path>
            </a:pathLst>
          </a:custGeom>
          <a:solidFill>
            <a:srgbClr val="FFFFFF"/>
          </a:solidFill>
        </p:spPr>
        <p:txBody>
          <a:bodyPr wrap="square" lIns="0" tIns="0" rIns="0" bIns="0" rtlCol="0"/>
          <a:lstStyle/>
          <a:p>
            <a:endParaRPr/>
          </a:p>
        </p:txBody>
      </p:sp>
      <p:sp>
        <p:nvSpPr>
          <p:cNvPr id="180" name="object 180"/>
          <p:cNvSpPr/>
          <p:nvPr/>
        </p:nvSpPr>
        <p:spPr>
          <a:xfrm>
            <a:off x="946813" y="3347530"/>
            <a:ext cx="2454885" cy="75934"/>
          </a:xfrm>
          <a:prstGeom prst="rect">
            <a:avLst/>
          </a:prstGeom>
          <a:blipFill>
            <a:blip r:embed="rId13" cstate="print"/>
            <a:stretch>
              <a:fillRect/>
            </a:stretch>
          </a:blipFill>
        </p:spPr>
        <p:txBody>
          <a:bodyPr wrap="square" lIns="0" tIns="0" rIns="0" bIns="0" rtlCol="0"/>
          <a:lstStyle/>
          <a:p>
            <a:endParaRPr/>
          </a:p>
        </p:txBody>
      </p:sp>
      <p:sp>
        <p:nvSpPr>
          <p:cNvPr id="181" name="object 181"/>
          <p:cNvSpPr/>
          <p:nvPr/>
        </p:nvSpPr>
        <p:spPr>
          <a:xfrm>
            <a:off x="938872" y="3425204"/>
            <a:ext cx="2877579" cy="94496"/>
          </a:xfrm>
          <a:prstGeom prst="rect">
            <a:avLst/>
          </a:prstGeom>
          <a:blipFill>
            <a:blip r:embed="rId14" cstate="print"/>
            <a:stretch>
              <a:fillRect/>
            </a:stretch>
          </a:blipFill>
        </p:spPr>
        <p:txBody>
          <a:bodyPr wrap="square" lIns="0" tIns="0" rIns="0" bIns="0" rtlCol="0"/>
          <a:lstStyle/>
          <a:p>
            <a:endParaRPr/>
          </a:p>
        </p:txBody>
      </p:sp>
      <p:sp>
        <p:nvSpPr>
          <p:cNvPr id="182" name="object 182"/>
          <p:cNvSpPr/>
          <p:nvPr/>
        </p:nvSpPr>
        <p:spPr>
          <a:xfrm>
            <a:off x="938872" y="3519700"/>
            <a:ext cx="2878110" cy="94224"/>
          </a:xfrm>
          <a:custGeom>
            <a:avLst/>
            <a:gdLst/>
            <a:ahLst/>
            <a:cxnLst/>
            <a:rect l="l" t="t" r="r" b="b"/>
            <a:pathLst>
              <a:path w="2063114" h="131445">
                <a:moveTo>
                  <a:pt x="0" y="131064"/>
                </a:moveTo>
                <a:lnTo>
                  <a:pt x="2062733" y="131064"/>
                </a:lnTo>
                <a:lnTo>
                  <a:pt x="2062733" y="0"/>
                </a:lnTo>
                <a:lnTo>
                  <a:pt x="0" y="0"/>
                </a:lnTo>
                <a:lnTo>
                  <a:pt x="0" y="131064"/>
                </a:lnTo>
                <a:close/>
              </a:path>
            </a:pathLst>
          </a:custGeom>
          <a:solidFill>
            <a:srgbClr val="FFFFFF"/>
          </a:solidFill>
        </p:spPr>
        <p:txBody>
          <a:bodyPr wrap="square" lIns="0" tIns="0" rIns="0" bIns="0" rtlCol="0"/>
          <a:lstStyle/>
          <a:p>
            <a:endParaRPr/>
          </a:p>
        </p:txBody>
      </p:sp>
      <p:sp>
        <p:nvSpPr>
          <p:cNvPr id="183" name="object 183"/>
          <p:cNvSpPr/>
          <p:nvPr/>
        </p:nvSpPr>
        <p:spPr>
          <a:xfrm>
            <a:off x="947359" y="3515394"/>
            <a:ext cx="2726381" cy="97473"/>
          </a:xfrm>
          <a:prstGeom prst="rect">
            <a:avLst/>
          </a:prstGeom>
          <a:blipFill>
            <a:blip r:embed="rId15" cstate="print"/>
            <a:stretch>
              <a:fillRect/>
            </a:stretch>
          </a:blipFill>
        </p:spPr>
        <p:txBody>
          <a:bodyPr wrap="square" lIns="0" tIns="0" rIns="0" bIns="0" rtlCol="0"/>
          <a:lstStyle/>
          <a:p>
            <a:endParaRPr/>
          </a:p>
        </p:txBody>
      </p:sp>
      <p:sp>
        <p:nvSpPr>
          <p:cNvPr id="184" name="object 184"/>
          <p:cNvSpPr/>
          <p:nvPr/>
        </p:nvSpPr>
        <p:spPr>
          <a:xfrm>
            <a:off x="3912123" y="3311589"/>
            <a:ext cx="709561" cy="315444"/>
          </a:xfrm>
          <a:custGeom>
            <a:avLst/>
            <a:gdLst/>
            <a:ahLst/>
            <a:cxnLst/>
            <a:rect l="l" t="t" r="r" b="b"/>
            <a:pathLst>
              <a:path w="508635" h="440054">
                <a:moveTo>
                  <a:pt x="0" y="439674"/>
                </a:moveTo>
                <a:lnTo>
                  <a:pt x="508253" y="439674"/>
                </a:lnTo>
                <a:lnTo>
                  <a:pt x="508253" y="0"/>
                </a:lnTo>
                <a:lnTo>
                  <a:pt x="0" y="0"/>
                </a:lnTo>
                <a:lnTo>
                  <a:pt x="0" y="439674"/>
                </a:lnTo>
                <a:close/>
              </a:path>
            </a:pathLst>
          </a:custGeom>
          <a:solidFill>
            <a:srgbClr val="FFFFFF"/>
          </a:solidFill>
        </p:spPr>
        <p:txBody>
          <a:bodyPr wrap="square" lIns="0" tIns="0" rIns="0" bIns="0" rtlCol="0"/>
          <a:lstStyle/>
          <a:p>
            <a:endParaRPr/>
          </a:p>
        </p:txBody>
      </p:sp>
      <p:sp>
        <p:nvSpPr>
          <p:cNvPr id="185" name="object 185"/>
          <p:cNvSpPr/>
          <p:nvPr/>
        </p:nvSpPr>
        <p:spPr>
          <a:xfrm>
            <a:off x="4007795" y="3331253"/>
            <a:ext cx="518220" cy="89217"/>
          </a:xfrm>
          <a:custGeom>
            <a:avLst/>
            <a:gdLst/>
            <a:ahLst/>
            <a:cxnLst/>
            <a:rect l="l" t="t" r="r" b="b"/>
            <a:pathLst>
              <a:path w="371475" h="124460">
                <a:moveTo>
                  <a:pt x="0" y="124205"/>
                </a:moveTo>
                <a:lnTo>
                  <a:pt x="371094" y="124205"/>
                </a:lnTo>
                <a:lnTo>
                  <a:pt x="371094" y="0"/>
                </a:lnTo>
                <a:lnTo>
                  <a:pt x="0" y="0"/>
                </a:lnTo>
                <a:lnTo>
                  <a:pt x="0" y="124205"/>
                </a:lnTo>
                <a:close/>
              </a:path>
            </a:pathLst>
          </a:custGeom>
          <a:solidFill>
            <a:srgbClr val="FFFFFF"/>
          </a:solidFill>
        </p:spPr>
        <p:txBody>
          <a:bodyPr wrap="square" lIns="0" tIns="0" rIns="0" bIns="0" rtlCol="0"/>
          <a:lstStyle/>
          <a:p>
            <a:endParaRPr/>
          </a:p>
        </p:txBody>
      </p:sp>
      <p:sp>
        <p:nvSpPr>
          <p:cNvPr id="186" name="object 186"/>
          <p:cNvSpPr/>
          <p:nvPr/>
        </p:nvSpPr>
        <p:spPr>
          <a:xfrm>
            <a:off x="4168202" y="3347057"/>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87" name="object 187"/>
          <p:cNvSpPr/>
          <p:nvPr/>
        </p:nvSpPr>
        <p:spPr>
          <a:xfrm>
            <a:off x="4259605" y="3398925"/>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88" name="object 188"/>
          <p:cNvSpPr/>
          <p:nvPr/>
        </p:nvSpPr>
        <p:spPr>
          <a:xfrm>
            <a:off x="4294169" y="3347057"/>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189" name="object 189"/>
          <p:cNvSpPr/>
          <p:nvPr/>
        </p:nvSpPr>
        <p:spPr>
          <a:xfrm>
            <a:off x="4621154" y="3311589"/>
            <a:ext cx="597946" cy="315444"/>
          </a:xfrm>
          <a:custGeom>
            <a:avLst/>
            <a:gdLst/>
            <a:ahLst/>
            <a:cxnLst/>
            <a:rect l="l" t="t" r="r" b="b"/>
            <a:pathLst>
              <a:path w="428625" h="440054">
                <a:moveTo>
                  <a:pt x="0" y="439674"/>
                </a:moveTo>
                <a:lnTo>
                  <a:pt x="428243" y="439674"/>
                </a:lnTo>
                <a:lnTo>
                  <a:pt x="428243" y="0"/>
                </a:lnTo>
                <a:lnTo>
                  <a:pt x="0" y="0"/>
                </a:lnTo>
                <a:lnTo>
                  <a:pt x="0" y="439674"/>
                </a:lnTo>
                <a:close/>
              </a:path>
            </a:pathLst>
          </a:custGeom>
          <a:solidFill>
            <a:srgbClr val="FFFFFF"/>
          </a:solidFill>
        </p:spPr>
        <p:txBody>
          <a:bodyPr wrap="square" lIns="0" tIns="0" rIns="0" bIns="0" rtlCol="0"/>
          <a:lstStyle/>
          <a:p>
            <a:endParaRPr/>
          </a:p>
        </p:txBody>
      </p:sp>
      <p:sp>
        <p:nvSpPr>
          <p:cNvPr id="190" name="object 190"/>
          <p:cNvSpPr/>
          <p:nvPr/>
        </p:nvSpPr>
        <p:spPr>
          <a:xfrm>
            <a:off x="4716826" y="3331253"/>
            <a:ext cx="406603" cy="89217"/>
          </a:xfrm>
          <a:custGeom>
            <a:avLst/>
            <a:gdLst/>
            <a:ahLst/>
            <a:cxnLst/>
            <a:rect l="l" t="t" r="r" b="b"/>
            <a:pathLst>
              <a:path w="291464" h="124460">
                <a:moveTo>
                  <a:pt x="0" y="124205"/>
                </a:moveTo>
                <a:lnTo>
                  <a:pt x="291084" y="124205"/>
                </a:lnTo>
                <a:lnTo>
                  <a:pt x="291084" y="0"/>
                </a:lnTo>
                <a:lnTo>
                  <a:pt x="0" y="0"/>
                </a:lnTo>
                <a:lnTo>
                  <a:pt x="0" y="124205"/>
                </a:lnTo>
                <a:close/>
              </a:path>
            </a:pathLst>
          </a:custGeom>
          <a:solidFill>
            <a:srgbClr val="FFFFFF"/>
          </a:solidFill>
        </p:spPr>
        <p:txBody>
          <a:bodyPr wrap="square" lIns="0" tIns="0" rIns="0" bIns="0" rtlCol="0"/>
          <a:lstStyle/>
          <a:p>
            <a:endParaRPr/>
          </a:p>
        </p:txBody>
      </p:sp>
      <p:sp>
        <p:nvSpPr>
          <p:cNvPr id="191" name="object 191"/>
          <p:cNvSpPr/>
          <p:nvPr/>
        </p:nvSpPr>
        <p:spPr>
          <a:xfrm>
            <a:off x="4826120" y="3347284"/>
            <a:ext cx="85926" cy="55533"/>
          </a:xfrm>
          <a:custGeom>
            <a:avLst/>
            <a:gdLst/>
            <a:ahLst/>
            <a:cxnLst/>
            <a:rect l="l" t="t" r="r" b="b"/>
            <a:pathLst>
              <a:path w="61595" h="77470">
                <a:moveTo>
                  <a:pt x="10515" y="0"/>
                </a:moveTo>
                <a:lnTo>
                  <a:pt x="0" y="0"/>
                </a:lnTo>
                <a:lnTo>
                  <a:pt x="0" y="77457"/>
                </a:lnTo>
                <a:lnTo>
                  <a:pt x="9829" y="77457"/>
                </a:lnTo>
                <a:lnTo>
                  <a:pt x="9829" y="16598"/>
                </a:lnTo>
                <a:lnTo>
                  <a:pt x="21619" y="16598"/>
                </a:lnTo>
                <a:lnTo>
                  <a:pt x="10515" y="0"/>
                </a:lnTo>
                <a:close/>
              </a:path>
              <a:path w="61595" h="77470">
                <a:moveTo>
                  <a:pt x="21619" y="16598"/>
                </a:moveTo>
                <a:lnTo>
                  <a:pt x="9829" y="16598"/>
                </a:lnTo>
                <a:lnTo>
                  <a:pt x="50507" y="77457"/>
                </a:lnTo>
                <a:lnTo>
                  <a:pt x="61023" y="77457"/>
                </a:lnTo>
                <a:lnTo>
                  <a:pt x="61023" y="60807"/>
                </a:lnTo>
                <a:lnTo>
                  <a:pt x="51193" y="60807"/>
                </a:lnTo>
                <a:lnTo>
                  <a:pt x="21619" y="16598"/>
                </a:lnTo>
                <a:close/>
              </a:path>
              <a:path w="61595" h="77470">
                <a:moveTo>
                  <a:pt x="61023" y="0"/>
                </a:moveTo>
                <a:lnTo>
                  <a:pt x="51193" y="0"/>
                </a:lnTo>
                <a:lnTo>
                  <a:pt x="51193" y="60807"/>
                </a:lnTo>
                <a:lnTo>
                  <a:pt x="61023" y="60807"/>
                </a:lnTo>
                <a:lnTo>
                  <a:pt x="61023" y="0"/>
                </a:lnTo>
                <a:close/>
              </a:path>
            </a:pathLst>
          </a:custGeom>
          <a:solidFill>
            <a:srgbClr val="000000"/>
          </a:solidFill>
        </p:spPr>
        <p:txBody>
          <a:bodyPr wrap="square" lIns="0" tIns="0" rIns="0" bIns="0" rtlCol="0"/>
          <a:lstStyle/>
          <a:p>
            <a:endParaRPr/>
          </a:p>
        </p:txBody>
      </p:sp>
      <p:sp>
        <p:nvSpPr>
          <p:cNvPr id="192" name="object 192"/>
          <p:cNvSpPr/>
          <p:nvPr/>
        </p:nvSpPr>
        <p:spPr>
          <a:xfrm>
            <a:off x="4923865" y="3347293"/>
            <a:ext cx="101872" cy="55533"/>
          </a:xfrm>
          <a:custGeom>
            <a:avLst/>
            <a:gdLst/>
            <a:ahLst/>
            <a:cxnLst/>
            <a:rect l="l" t="t" r="r" b="b"/>
            <a:pathLst>
              <a:path w="73025" h="77470">
                <a:moveTo>
                  <a:pt x="40792" y="0"/>
                </a:moveTo>
                <a:lnTo>
                  <a:pt x="29756" y="0"/>
                </a:lnTo>
                <a:lnTo>
                  <a:pt x="0" y="77444"/>
                </a:lnTo>
                <a:lnTo>
                  <a:pt x="10896" y="77444"/>
                </a:lnTo>
                <a:lnTo>
                  <a:pt x="19392"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20" y="77444"/>
                </a:lnTo>
                <a:lnTo>
                  <a:pt x="72491" y="77444"/>
                </a:lnTo>
                <a:lnTo>
                  <a:pt x="62890" y="53987"/>
                </a:lnTo>
                <a:close/>
              </a:path>
              <a:path w="73025" h="77470">
                <a:moveTo>
                  <a:pt x="44119" y="8128"/>
                </a:moveTo>
                <a:lnTo>
                  <a:pt x="35039" y="8128"/>
                </a:lnTo>
                <a:lnTo>
                  <a:pt x="36233" y="12319"/>
                </a:lnTo>
                <a:lnTo>
                  <a:pt x="38061" y="17678"/>
                </a:lnTo>
                <a:lnTo>
                  <a:pt x="48615" y="45643"/>
                </a:lnTo>
                <a:lnTo>
                  <a:pt x="59475" y="45643"/>
                </a:lnTo>
                <a:lnTo>
                  <a:pt x="44119" y="8128"/>
                </a:lnTo>
                <a:close/>
              </a:path>
            </a:pathLst>
          </a:custGeom>
          <a:solidFill>
            <a:srgbClr val="000000"/>
          </a:solidFill>
        </p:spPr>
        <p:txBody>
          <a:bodyPr wrap="square" lIns="0" tIns="0" rIns="0" bIns="0" rtlCol="0"/>
          <a:lstStyle/>
          <a:p>
            <a:endParaRPr/>
          </a:p>
        </p:txBody>
      </p:sp>
      <p:sp>
        <p:nvSpPr>
          <p:cNvPr id="193" name="object 193"/>
          <p:cNvSpPr/>
          <p:nvPr/>
        </p:nvSpPr>
        <p:spPr>
          <a:xfrm>
            <a:off x="5218568" y="3311589"/>
            <a:ext cx="667927" cy="315444"/>
          </a:xfrm>
          <a:custGeom>
            <a:avLst/>
            <a:gdLst/>
            <a:ahLst/>
            <a:cxnLst/>
            <a:rect l="l" t="t" r="r" b="b"/>
            <a:pathLst>
              <a:path w="478789" h="440054">
                <a:moveTo>
                  <a:pt x="0" y="439674"/>
                </a:moveTo>
                <a:lnTo>
                  <a:pt x="478536" y="439674"/>
                </a:lnTo>
                <a:lnTo>
                  <a:pt x="478536" y="0"/>
                </a:lnTo>
                <a:lnTo>
                  <a:pt x="0" y="0"/>
                </a:lnTo>
                <a:lnTo>
                  <a:pt x="0" y="439674"/>
                </a:lnTo>
                <a:close/>
              </a:path>
            </a:pathLst>
          </a:custGeom>
          <a:solidFill>
            <a:srgbClr val="FFFFFF"/>
          </a:solidFill>
        </p:spPr>
        <p:txBody>
          <a:bodyPr wrap="square" lIns="0" tIns="0" rIns="0" bIns="0" rtlCol="0"/>
          <a:lstStyle/>
          <a:p>
            <a:endParaRPr/>
          </a:p>
        </p:txBody>
      </p:sp>
      <p:sp>
        <p:nvSpPr>
          <p:cNvPr id="194" name="object 194"/>
          <p:cNvSpPr/>
          <p:nvPr/>
        </p:nvSpPr>
        <p:spPr>
          <a:xfrm>
            <a:off x="5314239" y="3331253"/>
            <a:ext cx="476585" cy="89217"/>
          </a:xfrm>
          <a:custGeom>
            <a:avLst/>
            <a:gdLst/>
            <a:ahLst/>
            <a:cxnLst/>
            <a:rect l="l" t="t" r="r" b="b"/>
            <a:pathLst>
              <a:path w="341629" h="124460">
                <a:moveTo>
                  <a:pt x="0" y="124205"/>
                </a:moveTo>
                <a:lnTo>
                  <a:pt x="341375" y="124205"/>
                </a:lnTo>
                <a:lnTo>
                  <a:pt x="341375" y="0"/>
                </a:lnTo>
                <a:lnTo>
                  <a:pt x="0" y="0"/>
                </a:lnTo>
                <a:lnTo>
                  <a:pt x="0" y="124205"/>
                </a:lnTo>
                <a:close/>
              </a:path>
            </a:pathLst>
          </a:custGeom>
          <a:solidFill>
            <a:srgbClr val="FFFFFF"/>
          </a:solidFill>
        </p:spPr>
        <p:txBody>
          <a:bodyPr wrap="square" lIns="0" tIns="0" rIns="0" bIns="0" rtlCol="0"/>
          <a:lstStyle/>
          <a:p>
            <a:endParaRPr/>
          </a:p>
        </p:txBody>
      </p:sp>
      <p:sp>
        <p:nvSpPr>
          <p:cNvPr id="195" name="object 195"/>
          <p:cNvSpPr/>
          <p:nvPr/>
        </p:nvSpPr>
        <p:spPr>
          <a:xfrm>
            <a:off x="5458614" y="3347284"/>
            <a:ext cx="85926" cy="55533"/>
          </a:xfrm>
          <a:custGeom>
            <a:avLst/>
            <a:gdLst/>
            <a:ahLst/>
            <a:cxnLst/>
            <a:rect l="l" t="t" r="r" b="b"/>
            <a:pathLst>
              <a:path w="61595" h="77470">
                <a:moveTo>
                  <a:pt x="10515" y="0"/>
                </a:moveTo>
                <a:lnTo>
                  <a:pt x="0" y="0"/>
                </a:lnTo>
                <a:lnTo>
                  <a:pt x="0" y="77457"/>
                </a:lnTo>
                <a:lnTo>
                  <a:pt x="9829" y="77457"/>
                </a:lnTo>
                <a:lnTo>
                  <a:pt x="9829" y="16598"/>
                </a:lnTo>
                <a:lnTo>
                  <a:pt x="21623" y="16598"/>
                </a:lnTo>
                <a:lnTo>
                  <a:pt x="10515" y="0"/>
                </a:lnTo>
                <a:close/>
              </a:path>
              <a:path w="61595" h="77470">
                <a:moveTo>
                  <a:pt x="21623" y="16598"/>
                </a:moveTo>
                <a:lnTo>
                  <a:pt x="9829" y="16598"/>
                </a:lnTo>
                <a:lnTo>
                  <a:pt x="50520" y="77457"/>
                </a:lnTo>
                <a:lnTo>
                  <a:pt x="61036" y="77457"/>
                </a:lnTo>
                <a:lnTo>
                  <a:pt x="61036" y="60807"/>
                </a:lnTo>
                <a:lnTo>
                  <a:pt x="51206" y="60807"/>
                </a:lnTo>
                <a:lnTo>
                  <a:pt x="21623" y="16598"/>
                </a:lnTo>
                <a:close/>
              </a:path>
              <a:path w="61595" h="77470">
                <a:moveTo>
                  <a:pt x="61036" y="0"/>
                </a:moveTo>
                <a:lnTo>
                  <a:pt x="51206" y="0"/>
                </a:lnTo>
                <a:lnTo>
                  <a:pt x="51206" y="60807"/>
                </a:lnTo>
                <a:lnTo>
                  <a:pt x="61036" y="60807"/>
                </a:lnTo>
                <a:lnTo>
                  <a:pt x="61036" y="0"/>
                </a:lnTo>
                <a:close/>
              </a:path>
            </a:pathLst>
          </a:custGeom>
          <a:solidFill>
            <a:srgbClr val="000000"/>
          </a:solidFill>
        </p:spPr>
        <p:txBody>
          <a:bodyPr wrap="square" lIns="0" tIns="0" rIns="0" bIns="0" rtlCol="0"/>
          <a:lstStyle/>
          <a:p>
            <a:endParaRPr/>
          </a:p>
        </p:txBody>
      </p:sp>
      <p:sp>
        <p:nvSpPr>
          <p:cNvPr id="196" name="object 196"/>
          <p:cNvSpPr/>
          <p:nvPr/>
        </p:nvSpPr>
        <p:spPr>
          <a:xfrm>
            <a:off x="5556341" y="3347293"/>
            <a:ext cx="101872" cy="55533"/>
          </a:xfrm>
          <a:custGeom>
            <a:avLst/>
            <a:gdLst/>
            <a:ahLst/>
            <a:cxnLst/>
            <a:rect l="l" t="t" r="r" b="b"/>
            <a:pathLst>
              <a:path w="73025" h="77470">
                <a:moveTo>
                  <a:pt x="40792" y="0"/>
                </a:moveTo>
                <a:lnTo>
                  <a:pt x="29756" y="0"/>
                </a:lnTo>
                <a:lnTo>
                  <a:pt x="0" y="77444"/>
                </a:lnTo>
                <a:lnTo>
                  <a:pt x="10896" y="77444"/>
                </a:lnTo>
                <a:lnTo>
                  <a:pt x="19405"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07" y="77444"/>
                </a:lnTo>
                <a:lnTo>
                  <a:pt x="72491" y="77444"/>
                </a:lnTo>
                <a:lnTo>
                  <a:pt x="62890" y="53987"/>
                </a:lnTo>
                <a:close/>
              </a:path>
              <a:path w="73025" h="77470">
                <a:moveTo>
                  <a:pt x="44119" y="8128"/>
                </a:moveTo>
                <a:lnTo>
                  <a:pt x="35039" y="8128"/>
                </a:lnTo>
                <a:lnTo>
                  <a:pt x="36233" y="12319"/>
                </a:lnTo>
                <a:lnTo>
                  <a:pt x="38061" y="17678"/>
                </a:lnTo>
                <a:lnTo>
                  <a:pt x="40538" y="24193"/>
                </a:lnTo>
                <a:lnTo>
                  <a:pt x="48602" y="45643"/>
                </a:lnTo>
                <a:lnTo>
                  <a:pt x="59475" y="45643"/>
                </a:lnTo>
                <a:lnTo>
                  <a:pt x="44119" y="8128"/>
                </a:lnTo>
                <a:close/>
              </a:path>
            </a:pathLst>
          </a:custGeom>
          <a:solidFill>
            <a:srgbClr val="000000"/>
          </a:solidFill>
        </p:spPr>
        <p:txBody>
          <a:bodyPr wrap="square" lIns="0" tIns="0" rIns="0" bIns="0" rtlCol="0"/>
          <a:lstStyle/>
          <a:p>
            <a:endParaRPr/>
          </a:p>
        </p:txBody>
      </p:sp>
      <p:sp>
        <p:nvSpPr>
          <p:cNvPr id="197" name="object 197"/>
          <p:cNvSpPr/>
          <p:nvPr/>
        </p:nvSpPr>
        <p:spPr>
          <a:xfrm>
            <a:off x="5886141" y="3331253"/>
            <a:ext cx="949626" cy="282671"/>
          </a:xfrm>
          <a:custGeom>
            <a:avLst/>
            <a:gdLst/>
            <a:ahLst/>
            <a:cxnLst/>
            <a:rect l="l" t="t" r="r" b="b"/>
            <a:pathLst>
              <a:path w="680720" h="394335">
                <a:moveTo>
                  <a:pt x="0" y="393953"/>
                </a:moveTo>
                <a:lnTo>
                  <a:pt x="680465" y="393953"/>
                </a:lnTo>
                <a:lnTo>
                  <a:pt x="680465" y="0"/>
                </a:lnTo>
                <a:lnTo>
                  <a:pt x="0" y="0"/>
                </a:lnTo>
                <a:lnTo>
                  <a:pt x="0" y="393953"/>
                </a:lnTo>
                <a:close/>
              </a:path>
            </a:pathLst>
          </a:custGeom>
          <a:solidFill>
            <a:srgbClr val="FFFFFF"/>
          </a:solidFill>
        </p:spPr>
        <p:txBody>
          <a:bodyPr wrap="square" lIns="0" tIns="0" rIns="0" bIns="0" rtlCol="0"/>
          <a:lstStyle/>
          <a:p>
            <a:endParaRPr/>
          </a:p>
        </p:txBody>
      </p:sp>
      <p:sp>
        <p:nvSpPr>
          <p:cNvPr id="198" name="object 198"/>
          <p:cNvSpPr/>
          <p:nvPr/>
        </p:nvSpPr>
        <p:spPr>
          <a:xfrm>
            <a:off x="5981812" y="3331253"/>
            <a:ext cx="758284" cy="89217"/>
          </a:xfrm>
          <a:custGeom>
            <a:avLst/>
            <a:gdLst/>
            <a:ahLst/>
            <a:cxnLst/>
            <a:rect l="l" t="t" r="r" b="b"/>
            <a:pathLst>
              <a:path w="543560" h="124460">
                <a:moveTo>
                  <a:pt x="0" y="124205"/>
                </a:moveTo>
                <a:lnTo>
                  <a:pt x="543306" y="124205"/>
                </a:lnTo>
                <a:lnTo>
                  <a:pt x="543306" y="0"/>
                </a:lnTo>
                <a:lnTo>
                  <a:pt x="0" y="0"/>
                </a:lnTo>
                <a:lnTo>
                  <a:pt x="0" y="124205"/>
                </a:lnTo>
                <a:close/>
              </a:path>
            </a:pathLst>
          </a:custGeom>
          <a:solidFill>
            <a:srgbClr val="FFFFFF"/>
          </a:solidFill>
        </p:spPr>
        <p:txBody>
          <a:bodyPr wrap="square" lIns="0" tIns="0" rIns="0" bIns="0" rtlCol="0"/>
          <a:lstStyle/>
          <a:p>
            <a:endParaRPr/>
          </a:p>
        </p:txBody>
      </p:sp>
      <p:sp>
        <p:nvSpPr>
          <p:cNvPr id="199" name="object 199"/>
          <p:cNvSpPr/>
          <p:nvPr/>
        </p:nvSpPr>
        <p:spPr>
          <a:xfrm>
            <a:off x="6267586" y="3347284"/>
            <a:ext cx="85926" cy="55533"/>
          </a:xfrm>
          <a:custGeom>
            <a:avLst/>
            <a:gdLst/>
            <a:ahLst/>
            <a:cxnLst/>
            <a:rect l="l" t="t" r="r" b="b"/>
            <a:pathLst>
              <a:path w="61595" h="77470">
                <a:moveTo>
                  <a:pt x="10502" y="0"/>
                </a:moveTo>
                <a:lnTo>
                  <a:pt x="0" y="0"/>
                </a:lnTo>
                <a:lnTo>
                  <a:pt x="0" y="77457"/>
                </a:lnTo>
                <a:lnTo>
                  <a:pt x="9817" y="77457"/>
                </a:lnTo>
                <a:lnTo>
                  <a:pt x="9817" y="16598"/>
                </a:lnTo>
                <a:lnTo>
                  <a:pt x="21610" y="16598"/>
                </a:lnTo>
                <a:lnTo>
                  <a:pt x="10502" y="0"/>
                </a:lnTo>
                <a:close/>
              </a:path>
              <a:path w="61595" h="77470">
                <a:moveTo>
                  <a:pt x="21610" y="16598"/>
                </a:moveTo>
                <a:lnTo>
                  <a:pt x="9817" y="16598"/>
                </a:lnTo>
                <a:lnTo>
                  <a:pt x="50507" y="77457"/>
                </a:lnTo>
                <a:lnTo>
                  <a:pt x="61023" y="77457"/>
                </a:lnTo>
                <a:lnTo>
                  <a:pt x="61023" y="60807"/>
                </a:lnTo>
                <a:lnTo>
                  <a:pt x="51193" y="60807"/>
                </a:lnTo>
                <a:lnTo>
                  <a:pt x="21610" y="16598"/>
                </a:lnTo>
                <a:close/>
              </a:path>
              <a:path w="61595" h="77470">
                <a:moveTo>
                  <a:pt x="61023" y="0"/>
                </a:moveTo>
                <a:lnTo>
                  <a:pt x="51193" y="0"/>
                </a:lnTo>
                <a:lnTo>
                  <a:pt x="51193" y="60807"/>
                </a:lnTo>
                <a:lnTo>
                  <a:pt x="61023" y="60807"/>
                </a:lnTo>
                <a:lnTo>
                  <a:pt x="61023" y="0"/>
                </a:lnTo>
                <a:close/>
              </a:path>
            </a:pathLst>
          </a:custGeom>
          <a:solidFill>
            <a:srgbClr val="000000"/>
          </a:solidFill>
        </p:spPr>
        <p:txBody>
          <a:bodyPr wrap="square" lIns="0" tIns="0" rIns="0" bIns="0" rtlCol="0"/>
          <a:lstStyle/>
          <a:p>
            <a:endParaRPr/>
          </a:p>
        </p:txBody>
      </p:sp>
      <p:sp>
        <p:nvSpPr>
          <p:cNvPr id="200" name="object 200"/>
          <p:cNvSpPr/>
          <p:nvPr/>
        </p:nvSpPr>
        <p:spPr>
          <a:xfrm>
            <a:off x="6365330" y="3347293"/>
            <a:ext cx="101872" cy="55533"/>
          </a:xfrm>
          <a:custGeom>
            <a:avLst/>
            <a:gdLst/>
            <a:ahLst/>
            <a:cxnLst/>
            <a:rect l="l" t="t" r="r" b="b"/>
            <a:pathLst>
              <a:path w="73025" h="77470">
                <a:moveTo>
                  <a:pt x="40792" y="0"/>
                </a:moveTo>
                <a:lnTo>
                  <a:pt x="29756" y="0"/>
                </a:lnTo>
                <a:lnTo>
                  <a:pt x="0" y="77444"/>
                </a:lnTo>
                <a:lnTo>
                  <a:pt x="10896" y="77444"/>
                </a:lnTo>
                <a:lnTo>
                  <a:pt x="19405"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07" y="77444"/>
                </a:lnTo>
                <a:lnTo>
                  <a:pt x="72491" y="77444"/>
                </a:lnTo>
                <a:lnTo>
                  <a:pt x="62890" y="53987"/>
                </a:lnTo>
                <a:close/>
              </a:path>
              <a:path w="73025" h="77470">
                <a:moveTo>
                  <a:pt x="44119" y="8128"/>
                </a:moveTo>
                <a:lnTo>
                  <a:pt x="35039" y="8128"/>
                </a:lnTo>
                <a:lnTo>
                  <a:pt x="36233" y="12319"/>
                </a:lnTo>
                <a:lnTo>
                  <a:pt x="38061" y="17678"/>
                </a:lnTo>
                <a:lnTo>
                  <a:pt x="40538" y="24193"/>
                </a:lnTo>
                <a:lnTo>
                  <a:pt x="48602" y="45643"/>
                </a:lnTo>
                <a:lnTo>
                  <a:pt x="59475" y="45643"/>
                </a:lnTo>
                <a:lnTo>
                  <a:pt x="44119" y="8128"/>
                </a:lnTo>
                <a:close/>
              </a:path>
            </a:pathLst>
          </a:custGeom>
          <a:solidFill>
            <a:srgbClr val="000000"/>
          </a:solidFill>
        </p:spPr>
        <p:txBody>
          <a:bodyPr wrap="square" lIns="0" tIns="0" rIns="0" bIns="0" rtlCol="0"/>
          <a:lstStyle/>
          <a:p>
            <a:endParaRPr/>
          </a:p>
        </p:txBody>
      </p:sp>
      <p:sp>
        <p:nvSpPr>
          <p:cNvPr id="201" name="object 201"/>
          <p:cNvSpPr/>
          <p:nvPr/>
        </p:nvSpPr>
        <p:spPr>
          <a:xfrm>
            <a:off x="6835412" y="3331253"/>
            <a:ext cx="634264" cy="282671"/>
          </a:xfrm>
          <a:custGeom>
            <a:avLst/>
            <a:gdLst/>
            <a:ahLst/>
            <a:cxnLst/>
            <a:rect l="l" t="t" r="r" b="b"/>
            <a:pathLst>
              <a:path w="454660" h="394335">
                <a:moveTo>
                  <a:pt x="0" y="393953"/>
                </a:moveTo>
                <a:lnTo>
                  <a:pt x="454164" y="393953"/>
                </a:lnTo>
                <a:lnTo>
                  <a:pt x="454164" y="0"/>
                </a:lnTo>
                <a:lnTo>
                  <a:pt x="0" y="0"/>
                </a:lnTo>
                <a:lnTo>
                  <a:pt x="0" y="393953"/>
                </a:lnTo>
                <a:close/>
              </a:path>
            </a:pathLst>
          </a:custGeom>
          <a:solidFill>
            <a:srgbClr val="FFFFFF"/>
          </a:solidFill>
        </p:spPr>
        <p:txBody>
          <a:bodyPr wrap="square" lIns="0" tIns="0" rIns="0" bIns="0" rtlCol="0"/>
          <a:lstStyle/>
          <a:p>
            <a:endParaRPr/>
          </a:p>
        </p:txBody>
      </p:sp>
      <p:sp>
        <p:nvSpPr>
          <p:cNvPr id="202" name="object 202"/>
          <p:cNvSpPr/>
          <p:nvPr/>
        </p:nvSpPr>
        <p:spPr>
          <a:xfrm>
            <a:off x="6931084" y="3331253"/>
            <a:ext cx="442923" cy="89217"/>
          </a:xfrm>
          <a:custGeom>
            <a:avLst/>
            <a:gdLst/>
            <a:ahLst/>
            <a:cxnLst/>
            <a:rect l="l" t="t" r="r" b="b"/>
            <a:pathLst>
              <a:path w="317500" h="124460">
                <a:moveTo>
                  <a:pt x="0" y="124205"/>
                </a:moveTo>
                <a:lnTo>
                  <a:pt x="316991" y="124205"/>
                </a:lnTo>
                <a:lnTo>
                  <a:pt x="316991" y="0"/>
                </a:lnTo>
                <a:lnTo>
                  <a:pt x="0" y="0"/>
                </a:lnTo>
                <a:lnTo>
                  <a:pt x="0" y="124205"/>
                </a:lnTo>
                <a:close/>
              </a:path>
            </a:pathLst>
          </a:custGeom>
          <a:solidFill>
            <a:srgbClr val="FFFFFF"/>
          </a:solidFill>
        </p:spPr>
        <p:txBody>
          <a:bodyPr wrap="square" lIns="0" tIns="0" rIns="0" bIns="0" rtlCol="0"/>
          <a:lstStyle/>
          <a:p>
            <a:endParaRPr/>
          </a:p>
        </p:txBody>
      </p:sp>
      <p:sp>
        <p:nvSpPr>
          <p:cNvPr id="203" name="object 203"/>
          <p:cNvSpPr/>
          <p:nvPr/>
        </p:nvSpPr>
        <p:spPr>
          <a:xfrm>
            <a:off x="7058469" y="3347284"/>
            <a:ext cx="85926" cy="55533"/>
          </a:xfrm>
          <a:custGeom>
            <a:avLst/>
            <a:gdLst/>
            <a:ahLst/>
            <a:cxnLst/>
            <a:rect l="l" t="t" r="r" b="b"/>
            <a:pathLst>
              <a:path w="61595" h="77470">
                <a:moveTo>
                  <a:pt x="10502" y="0"/>
                </a:moveTo>
                <a:lnTo>
                  <a:pt x="0" y="0"/>
                </a:lnTo>
                <a:lnTo>
                  <a:pt x="0" y="77457"/>
                </a:lnTo>
                <a:lnTo>
                  <a:pt x="9817" y="77457"/>
                </a:lnTo>
                <a:lnTo>
                  <a:pt x="9817" y="16598"/>
                </a:lnTo>
                <a:lnTo>
                  <a:pt x="21610" y="16598"/>
                </a:lnTo>
                <a:lnTo>
                  <a:pt x="10502" y="0"/>
                </a:lnTo>
                <a:close/>
              </a:path>
              <a:path w="61595" h="77470">
                <a:moveTo>
                  <a:pt x="21610" y="16598"/>
                </a:moveTo>
                <a:lnTo>
                  <a:pt x="9817" y="16598"/>
                </a:lnTo>
                <a:lnTo>
                  <a:pt x="50507" y="77457"/>
                </a:lnTo>
                <a:lnTo>
                  <a:pt x="61023" y="77457"/>
                </a:lnTo>
                <a:lnTo>
                  <a:pt x="61023" y="60807"/>
                </a:lnTo>
                <a:lnTo>
                  <a:pt x="51193" y="60807"/>
                </a:lnTo>
                <a:lnTo>
                  <a:pt x="21610" y="16598"/>
                </a:lnTo>
                <a:close/>
              </a:path>
              <a:path w="61595" h="77470">
                <a:moveTo>
                  <a:pt x="61023" y="0"/>
                </a:moveTo>
                <a:lnTo>
                  <a:pt x="51193" y="0"/>
                </a:lnTo>
                <a:lnTo>
                  <a:pt x="51193" y="60807"/>
                </a:lnTo>
                <a:lnTo>
                  <a:pt x="61023" y="60807"/>
                </a:lnTo>
                <a:lnTo>
                  <a:pt x="61023" y="0"/>
                </a:lnTo>
                <a:close/>
              </a:path>
            </a:pathLst>
          </a:custGeom>
          <a:solidFill>
            <a:srgbClr val="000000"/>
          </a:solidFill>
        </p:spPr>
        <p:txBody>
          <a:bodyPr wrap="square" lIns="0" tIns="0" rIns="0" bIns="0" rtlCol="0"/>
          <a:lstStyle/>
          <a:p>
            <a:endParaRPr/>
          </a:p>
        </p:txBody>
      </p:sp>
      <p:sp>
        <p:nvSpPr>
          <p:cNvPr id="204" name="object 204"/>
          <p:cNvSpPr/>
          <p:nvPr/>
        </p:nvSpPr>
        <p:spPr>
          <a:xfrm>
            <a:off x="7156196" y="3347293"/>
            <a:ext cx="101872" cy="55533"/>
          </a:xfrm>
          <a:custGeom>
            <a:avLst/>
            <a:gdLst/>
            <a:ahLst/>
            <a:cxnLst/>
            <a:rect l="l" t="t" r="r" b="b"/>
            <a:pathLst>
              <a:path w="73025" h="77470">
                <a:moveTo>
                  <a:pt x="40792" y="0"/>
                </a:moveTo>
                <a:lnTo>
                  <a:pt x="29756" y="0"/>
                </a:lnTo>
                <a:lnTo>
                  <a:pt x="0" y="77444"/>
                </a:lnTo>
                <a:lnTo>
                  <a:pt x="10896" y="77444"/>
                </a:lnTo>
                <a:lnTo>
                  <a:pt x="19405"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07" y="77444"/>
                </a:lnTo>
                <a:lnTo>
                  <a:pt x="72491" y="77444"/>
                </a:lnTo>
                <a:lnTo>
                  <a:pt x="62890" y="53987"/>
                </a:lnTo>
                <a:close/>
              </a:path>
              <a:path w="73025" h="77470">
                <a:moveTo>
                  <a:pt x="44119" y="8128"/>
                </a:moveTo>
                <a:lnTo>
                  <a:pt x="35039" y="8128"/>
                </a:lnTo>
                <a:lnTo>
                  <a:pt x="36233" y="12319"/>
                </a:lnTo>
                <a:lnTo>
                  <a:pt x="38061" y="17678"/>
                </a:lnTo>
                <a:lnTo>
                  <a:pt x="40538" y="24193"/>
                </a:lnTo>
                <a:lnTo>
                  <a:pt x="48602" y="45643"/>
                </a:lnTo>
                <a:lnTo>
                  <a:pt x="59475" y="45643"/>
                </a:lnTo>
                <a:lnTo>
                  <a:pt x="44119" y="8128"/>
                </a:lnTo>
                <a:close/>
              </a:path>
            </a:pathLst>
          </a:custGeom>
          <a:solidFill>
            <a:srgbClr val="000000"/>
          </a:solidFill>
        </p:spPr>
        <p:txBody>
          <a:bodyPr wrap="square" lIns="0" tIns="0" rIns="0" bIns="0" rtlCol="0"/>
          <a:lstStyle/>
          <a:p>
            <a:endParaRPr/>
          </a:p>
        </p:txBody>
      </p:sp>
      <p:sp>
        <p:nvSpPr>
          <p:cNvPr id="205" name="object 205"/>
          <p:cNvSpPr/>
          <p:nvPr/>
        </p:nvSpPr>
        <p:spPr>
          <a:xfrm>
            <a:off x="7468986" y="3331253"/>
            <a:ext cx="603259" cy="282671"/>
          </a:xfrm>
          <a:custGeom>
            <a:avLst/>
            <a:gdLst/>
            <a:ahLst/>
            <a:cxnLst/>
            <a:rect l="l" t="t" r="r" b="b"/>
            <a:pathLst>
              <a:path w="432435" h="394335">
                <a:moveTo>
                  <a:pt x="0" y="393953"/>
                </a:moveTo>
                <a:lnTo>
                  <a:pt x="432053" y="393953"/>
                </a:lnTo>
                <a:lnTo>
                  <a:pt x="432053" y="0"/>
                </a:lnTo>
                <a:lnTo>
                  <a:pt x="0" y="0"/>
                </a:lnTo>
                <a:lnTo>
                  <a:pt x="0" y="393953"/>
                </a:lnTo>
                <a:close/>
              </a:path>
            </a:pathLst>
          </a:custGeom>
          <a:solidFill>
            <a:srgbClr val="FFFFFF"/>
          </a:solidFill>
        </p:spPr>
        <p:txBody>
          <a:bodyPr wrap="square" lIns="0" tIns="0" rIns="0" bIns="0" rtlCol="0"/>
          <a:lstStyle/>
          <a:p>
            <a:endParaRPr/>
          </a:p>
        </p:txBody>
      </p:sp>
      <p:sp>
        <p:nvSpPr>
          <p:cNvPr id="206" name="object 206"/>
          <p:cNvSpPr/>
          <p:nvPr/>
        </p:nvSpPr>
        <p:spPr>
          <a:xfrm>
            <a:off x="7564640" y="3331253"/>
            <a:ext cx="411918" cy="89217"/>
          </a:xfrm>
          <a:custGeom>
            <a:avLst/>
            <a:gdLst/>
            <a:ahLst/>
            <a:cxnLst/>
            <a:rect l="l" t="t" r="r" b="b"/>
            <a:pathLst>
              <a:path w="295275" h="124460">
                <a:moveTo>
                  <a:pt x="0" y="124205"/>
                </a:moveTo>
                <a:lnTo>
                  <a:pt x="294893" y="124205"/>
                </a:lnTo>
                <a:lnTo>
                  <a:pt x="294893" y="0"/>
                </a:lnTo>
                <a:lnTo>
                  <a:pt x="0" y="0"/>
                </a:lnTo>
                <a:lnTo>
                  <a:pt x="0" y="124205"/>
                </a:lnTo>
                <a:close/>
              </a:path>
            </a:pathLst>
          </a:custGeom>
          <a:solidFill>
            <a:srgbClr val="FFFFFF"/>
          </a:solidFill>
        </p:spPr>
        <p:txBody>
          <a:bodyPr wrap="square" lIns="0" tIns="0" rIns="0" bIns="0" rtlCol="0"/>
          <a:lstStyle/>
          <a:p>
            <a:endParaRPr/>
          </a:p>
        </p:txBody>
      </p:sp>
      <p:sp>
        <p:nvSpPr>
          <p:cNvPr id="207" name="object 207"/>
          <p:cNvSpPr/>
          <p:nvPr/>
        </p:nvSpPr>
        <p:spPr>
          <a:xfrm>
            <a:off x="7677143" y="3347284"/>
            <a:ext cx="85926" cy="55533"/>
          </a:xfrm>
          <a:custGeom>
            <a:avLst/>
            <a:gdLst/>
            <a:ahLst/>
            <a:cxnLst/>
            <a:rect l="l" t="t" r="r" b="b"/>
            <a:pathLst>
              <a:path w="61595" h="77470">
                <a:moveTo>
                  <a:pt x="10502" y="0"/>
                </a:moveTo>
                <a:lnTo>
                  <a:pt x="0" y="0"/>
                </a:lnTo>
                <a:lnTo>
                  <a:pt x="0" y="77457"/>
                </a:lnTo>
                <a:lnTo>
                  <a:pt x="9817" y="77457"/>
                </a:lnTo>
                <a:lnTo>
                  <a:pt x="9817" y="16598"/>
                </a:lnTo>
                <a:lnTo>
                  <a:pt x="21610" y="16598"/>
                </a:lnTo>
                <a:lnTo>
                  <a:pt x="10502" y="0"/>
                </a:lnTo>
                <a:close/>
              </a:path>
              <a:path w="61595" h="77470">
                <a:moveTo>
                  <a:pt x="21610" y="16598"/>
                </a:moveTo>
                <a:lnTo>
                  <a:pt x="9817" y="16598"/>
                </a:lnTo>
                <a:lnTo>
                  <a:pt x="50507" y="77457"/>
                </a:lnTo>
                <a:lnTo>
                  <a:pt x="61023" y="77457"/>
                </a:lnTo>
                <a:lnTo>
                  <a:pt x="61023" y="60807"/>
                </a:lnTo>
                <a:lnTo>
                  <a:pt x="51193" y="60807"/>
                </a:lnTo>
                <a:lnTo>
                  <a:pt x="21610" y="16598"/>
                </a:lnTo>
                <a:close/>
              </a:path>
              <a:path w="61595" h="77470">
                <a:moveTo>
                  <a:pt x="61023" y="0"/>
                </a:moveTo>
                <a:lnTo>
                  <a:pt x="51193" y="0"/>
                </a:lnTo>
                <a:lnTo>
                  <a:pt x="51193" y="60807"/>
                </a:lnTo>
                <a:lnTo>
                  <a:pt x="61023" y="60807"/>
                </a:lnTo>
                <a:lnTo>
                  <a:pt x="61023" y="0"/>
                </a:lnTo>
                <a:close/>
              </a:path>
            </a:pathLst>
          </a:custGeom>
          <a:solidFill>
            <a:srgbClr val="000000"/>
          </a:solidFill>
        </p:spPr>
        <p:txBody>
          <a:bodyPr wrap="square" lIns="0" tIns="0" rIns="0" bIns="0" rtlCol="0"/>
          <a:lstStyle/>
          <a:p>
            <a:endParaRPr/>
          </a:p>
        </p:txBody>
      </p:sp>
      <p:sp>
        <p:nvSpPr>
          <p:cNvPr id="208" name="object 208"/>
          <p:cNvSpPr/>
          <p:nvPr/>
        </p:nvSpPr>
        <p:spPr>
          <a:xfrm>
            <a:off x="7774870" y="3347293"/>
            <a:ext cx="101872" cy="55533"/>
          </a:xfrm>
          <a:custGeom>
            <a:avLst/>
            <a:gdLst/>
            <a:ahLst/>
            <a:cxnLst/>
            <a:rect l="l" t="t" r="r" b="b"/>
            <a:pathLst>
              <a:path w="73025" h="77470">
                <a:moveTo>
                  <a:pt x="40792" y="0"/>
                </a:moveTo>
                <a:lnTo>
                  <a:pt x="29756" y="0"/>
                </a:lnTo>
                <a:lnTo>
                  <a:pt x="0" y="77444"/>
                </a:lnTo>
                <a:lnTo>
                  <a:pt x="10896" y="77444"/>
                </a:lnTo>
                <a:lnTo>
                  <a:pt x="19405"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07" y="77444"/>
                </a:lnTo>
                <a:lnTo>
                  <a:pt x="72491" y="77444"/>
                </a:lnTo>
                <a:lnTo>
                  <a:pt x="62890" y="53987"/>
                </a:lnTo>
                <a:close/>
              </a:path>
              <a:path w="73025" h="77470">
                <a:moveTo>
                  <a:pt x="44119" y="8128"/>
                </a:moveTo>
                <a:lnTo>
                  <a:pt x="35039" y="8128"/>
                </a:lnTo>
                <a:lnTo>
                  <a:pt x="36233" y="12319"/>
                </a:lnTo>
                <a:lnTo>
                  <a:pt x="38061" y="17678"/>
                </a:lnTo>
                <a:lnTo>
                  <a:pt x="40538" y="24193"/>
                </a:lnTo>
                <a:lnTo>
                  <a:pt x="48602" y="45643"/>
                </a:lnTo>
                <a:lnTo>
                  <a:pt x="59475" y="45643"/>
                </a:lnTo>
                <a:lnTo>
                  <a:pt x="44119" y="8128"/>
                </a:lnTo>
                <a:close/>
              </a:path>
            </a:pathLst>
          </a:custGeom>
          <a:solidFill>
            <a:srgbClr val="000000"/>
          </a:solidFill>
        </p:spPr>
        <p:txBody>
          <a:bodyPr wrap="square" lIns="0" tIns="0" rIns="0" bIns="0" rtlCol="0"/>
          <a:lstStyle/>
          <a:p>
            <a:endParaRPr/>
          </a:p>
        </p:txBody>
      </p:sp>
      <p:sp>
        <p:nvSpPr>
          <p:cNvPr id="209" name="object 209"/>
          <p:cNvSpPr/>
          <p:nvPr/>
        </p:nvSpPr>
        <p:spPr>
          <a:xfrm>
            <a:off x="8071697" y="3331253"/>
            <a:ext cx="772457" cy="282671"/>
          </a:xfrm>
          <a:custGeom>
            <a:avLst/>
            <a:gdLst/>
            <a:ahLst/>
            <a:cxnLst/>
            <a:rect l="l" t="t" r="r" b="b"/>
            <a:pathLst>
              <a:path w="553720" h="394335">
                <a:moveTo>
                  <a:pt x="0" y="393953"/>
                </a:moveTo>
                <a:lnTo>
                  <a:pt x="553224" y="393953"/>
                </a:lnTo>
                <a:lnTo>
                  <a:pt x="553224" y="0"/>
                </a:lnTo>
                <a:lnTo>
                  <a:pt x="0" y="0"/>
                </a:lnTo>
                <a:lnTo>
                  <a:pt x="0" y="393953"/>
                </a:lnTo>
                <a:close/>
              </a:path>
            </a:pathLst>
          </a:custGeom>
          <a:solidFill>
            <a:srgbClr val="FFFFFF"/>
          </a:solidFill>
        </p:spPr>
        <p:txBody>
          <a:bodyPr wrap="square" lIns="0" tIns="0" rIns="0" bIns="0" rtlCol="0"/>
          <a:lstStyle/>
          <a:p>
            <a:endParaRPr/>
          </a:p>
        </p:txBody>
      </p:sp>
      <p:sp>
        <p:nvSpPr>
          <p:cNvPr id="210" name="object 210"/>
          <p:cNvSpPr/>
          <p:nvPr/>
        </p:nvSpPr>
        <p:spPr>
          <a:xfrm>
            <a:off x="8167388" y="3331253"/>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211" name="object 211"/>
          <p:cNvSpPr/>
          <p:nvPr/>
        </p:nvSpPr>
        <p:spPr>
          <a:xfrm>
            <a:off x="8364913" y="3347284"/>
            <a:ext cx="85926" cy="55533"/>
          </a:xfrm>
          <a:custGeom>
            <a:avLst/>
            <a:gdLst/>
            <a:ahLst/>
            <a:cxnLst/>
            <a:rect l="l" t="t" r="r" b="b"/>
            <a:pathLst>
              <a:path w="61595" h="77470">
                <a:moveTo>
                  <a:pt x="10502" y="0"/>
                </a:moveTo>
                <a:lnTo>
                  <a:pt x="0" y="0"/>
                </a:lnTo>
                <a:lnTo>
                  <a:pt x="0" y="77457"/>
                </a:lnTo>
                <a:lnTo>
                  <a:pt x="9817" y="77457"/>
                </a:lnTo>
                <a:lnTo>
                  <a:pt x="9817" y="16598"/>
                </a:lnTo>
                <a:lnTo>
                  <a:pt x="21610" y="16598"/>
                </a:lnTo>
                <a:lnTo>
                  <a:pt x="10502" y="0"/>
                </a:lnTo>
                <a:close/>
              </a:path>
              <a:path w="61595" h="77470">
                <a:moveTo>
                  <a:pt x="21610" y="16598"/>
                </a:moveTo>
                <a:lnTo>
                  <a:pt x="9817" y="16598"/>
                </a:lnTo>
                <a:lnTo>
                  <a:pt x="50507" y="77457"/>
                </a:lnTo>
                <a:lnTo>
                  <a:pt x="61023" y="77457"/>
                </a:lnTo>
                <a:lnTo>
                  <a:pt x="61023" y="60807"/>
                </a:lnTo>
                <a:lnTo>
                  <a:pt x="51193" y="60807"/>
                </a:lnTo>
                <a:lnTo>
                  <a:pt x="21610" y="16598"/>
                </a:lnTo>
                <a:close/>
              </a:path>
              <a:path w="61595" h="77470">
                <a:moveTo>
                  <a:pt x="61023" y="0"/>
                </a:moveTo>
                <a:lnTo>
                  <a:pt x="51193" y="0"/>
                </a:lnTo>
                <a:lnTo>
                  <a:pt x="51193" y="60807"/>
                </a:lnTo>
                <a:lnTo>
                  <a:pt x="61023" y="60807"/>
                </a:lnTo>
                <a:lnTo>
                  <a:pt x="61023" y="0"/>
                </a:lnTo>
                <a:close/>
              </a:path>
            </a:pathLst>
          </a:custGeom>
          <a:solidFill>
            <a:srgbClr val="000000"/>
          </a:solidFill>
        </p:spPr>
        <p:txBody>
          <a:bodyPr wrap="square" lIns="0" tIns="0" rIns="0" bIns="0" rtlCol="0"/>
          <a:lstStyle/>
          <a:p>
            <a:endParaRPr/>
          </a:p>
        </p:txBody>
      </p:sp>
      <p:sp>
        <p:nvSpPr>
          <p:cNvPr id="212" name="object 212"/>
          <p:cNvSpPr/>
          <p:nvPr/>
        </p:nvSpPr>
        <p:spPr>
          <a:xfrm>
            <a:off x="8462640" y="3347293"/>
            <a:ext cx="101872" cy="55533"/>
          </a:xfrm>
          <a:custGeom>
            <a:avLst/>
            <a:gdLst/>
            <a:ahLst/>
            <a:cxnLst/>
            <a:rect l="l" t="t" r="r" b="b"/>
            <a:pathLst>
              <a:path w="73025" h="77470">
                <a:moveTo>
                  <a:pt x="40792" y="0"/>
                </a:moveTo>
                <a:lnTo>
                  <a:pt x="29756" y="0"/>
                </a:lnTo>
                <a:lnTo>
                  <a:pt x="0" y="77444"/>
                </a:lnTo>
                <a:lnTo>
                  <a:pt x="10896" y="77444"/>
                </a:lnTo>
                <a:lnTo>
                  <a:pt x="19405"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07" y="77444"/>
                </a:lnTo>
                <a:lnTo>
                  <a:pt x="72491" y="77444"/>
                </a:lnTo>
                <a:lnTo>
                  <a:pt x="62890" y="53987"/>
                </a:lnTo>
                <a:close/>
              </a:path>
              <a:path w="73025" h="77470">
                <a:moveTo>
                  <a:pt x="44119" y="8128"/>
                </a:moveTo>
                <a:lnTo>
                  <a:pt x="35039" y="8128"/>
                </a:lnTo>
                <a:lnTo>
                  <a:pt x="36233" y="12319"/>
                </a:lnTo>
                <a:lnTo>
                  <a:pt x="38061" y="17678"/>
                </a:lnTo>
                <a:lnTo>
                  <a:pt x="40538" y="24193"/>
                </a:lnTo>
                <a:lnTo>
                  <a:pt x="48602" y="45643"/>
                </a:lnTo>
                <a:lnTo>
                  <a:pt x="59475" y="45643"/>
                </a:lnTo>
                <a:lnTo>
                  <a:pt x="44119" y="8128"/>
                </a:lnTo>
                <a:close/>
              </a:path>
            </a:pathLst>
          </a:custGeom>
          <a:solidFill>
            <a:srgbClr val="000000"/>
          </a:solidFill>
        </p:spPr>
        <p:txBody>
          <a:bodyPr wrap="square" lIns="0" tIns="0" rIns="0" bIns="0" rtlCol="0"/>
          <a:lstStyle/>
          <a:p>
            <a:endParaRPr/>
          </a:p>
        </p:txBody>
      </p:sp>
      <p:sp>
        <p:nvSpPr>
          <p:cNvPr id="213" name="object 213"/>
          <p:cNvSpPr/>
          <p:nvPr/>
        </p:nvSpPr>
        <p:spPr>
          <a:xfrm>
            <a:off x="8843465" y="3331253"/>
            <a:ext cx="610347" cy="282671"/>
          </a:xfrm>
          <a:custGeom>
            <a:avLst/>
            <a:gdLst/>
            <a:ahLst/>
            <a:cxnLst/>
            <a:rect l="l" t="t" r="r" b="b"/>
            <a:pathLst>
              <a:path w="437515" h="394335">
                <a:moveTo>
                  <a:pt x="0" y="393953"/>
                </a:moveTo>
                <a:lnTo>
                  <a:pt x="437375" y="393953"/>
                </a:lnTo>
                <a:lnTo>
                  <a:pt x="437375" y="0"/>
                </a:lnTo>
                <a:lnTo>
                  <a:pt x="0" y="0"/>
                </a:lnTo>
                <a:lnTo>
                  <a:pt x="0" y="393953"/>
                </a:lnTo>
                <a:close/>
              </a:path>
            </a:pathLst>
          </a:custGeom>
          <a:solidFill>
            <a:srgbClr val="FFFFFF"/>
          </a:solidFill>
        </p:spPr>
        <p:txBody>
          <a:bodyPr wrap="square" lIns="0" tIns="0" rIns="0" bIns="0" rtlCol="0"/>
          <a:lstStyle/>
          <a:p>
            <a:endParaRPr/>
          </a:p>
        </p:txBody>
      </p:sp>
      <p:sp>
        <p:nvSpPr>
          <p:cNvPr id="214" name="object 214"/>
          <p:cNvSpPr/>
          <p:nvPr/>
        </p:nvSpPr>
        <p:spPr>
          <a:xfrm>
            <a:off x="8939119" y="3331253"/>
            <a:ext cx="419005" cy="89217"/>
          </a:xfrm>
          <a:custGeom>
            <a:avLst/>
            <a:gdLst/>
            <a:ahLst/>
            <a:cxnLst/>
            <a:rect l="l" t="t" r="r" b="b"/>
            <a:pathLst>
              <a:path w="300354" h="124460">
                <a:moveTo>
                  <a:pt x="0" y="124205"/>
                </a:moveTo>
                <a:lnTo>
                  <a:pt x="300227" y="124205"/>
                </a:lnTo>
                <a:lnTo>
                  <a:pt x="300227" y="0"/>
                </a:lnTo>
                <a:lnTo>
                  <a:pt x="0" y="0"/>
                </a:lnTo>
                <a:lnTo>
                  <a:pt x="0" y="124205"/>
                </a:lnTo>
                <a:close/>
              </a:path>
            </a:pathLst>
          </a:custGeom>
          <a:solidFill>
            <a:srgbClr val="FFFFFF"/>
          </a:solidFill>
        </p:spPr>
        <p:txBody>
          <a:bodyPr wrap="square" lIns="0" tIns="0" rIns="0" bIns="0" rtlCol="0"/>
          <a:lstStyle/>
          <a:p>
            <a:endParaRPr/>
          </a:p>
        </p:txBody>
      </p:sp>
      <p:sp>
        <p:nvSpPr>
          <p:cNvPr id="215" name="object 215"/>
          <p:cNvSpPr/>
          <p:nvPr/>
        </p:nvSpPr>
        <p:spPr>
          <a:xfrm>
            <a:off x="9054792" y="3347284"/>
            <a:ext cx="85926" cy="55533"/>
          </a:xfrm>
          <a:custGeom>
            <a:avLst/>
            <a:gdLst/>
            <a:ahLst/>
            <a:cxnLst/>
            <a:rect l="l" t="t" r="r" b="b"/>
            <a:pathLst>
              <a:path w="61595" h="77470">
                <a:moveTo>
                  <a:pt x="10502" y="0"/>
                </a:moveTo>
                <a:lnTo>
                  <a:pt x="0" y="0"/>
                </a:lnTo>
                <a:lnTo>
                  <a:pt x="0" y="77457"/>
                </a:lnTo>
                <a:lnTo>
                  <a:pt x="9817" y="77457"/>
                </a:lnTo>
                <a:lnTo>
                  <a:pt x="9817" y="16598"/>
                </a:lnTo>
                <a:lnTo>
                  <a:pt x="21610" y="16598"/>
                </a:lnTo>
                <a:lnTo>
                  <a:pt x="10502" y="0"/>
                </a:lnTo>
                <a:close/>
              </a:path>
              <a:path w="61595" h="77470">
                <a:moveTo>
                  <a:pt x="21610" y="16598"/>
                </a:moveTo>
                <a:lnTo>
                  <a:pt x="9817" y="16598"/>
                </a:lnTo>
                <a:lnTo>
                  <a:pt x="50507" y="77457"/>
                </a:lnTo>
                <a:lnTo>
                  <a:pt x="61023" y="77457"/>
                </a:lnTo>
                <a:lnTo>
                  <a:pt x="61023" y="60807"/>
                </a:lnTo>
                <a:lnTo>
                  <a:pt x="51193" y="60807"/>
                </a:lnTo>
                <a:lnTo>
                  <a:pt x="21610" y="16598"/>
                </a:lnTo>
                <a:close/>
              </a:path>
              <a:path w="61595" h="77470">
                <a:moveTo>
                  <a:pt x="61023" y="0"/>
                </a:moveTo>
                <a:lnTo>
                  <a:pt x="51193" y="0"/>
                </a:lnTo>
                <a:lnTo>
                  <a:pt x="51193" y="60807"/>
                </a:lnTo>
                <a:lnTo>
                  <a:pt x="61023" y="60807"/>
                </a:lnTo>
                <a:lnTo>
                  <a:pt x="61023" y="0"/>
                </a:lnTo>
                <a:close/>
              </a:path>
            </a:pathLst>
          </a:custGeom>
          <a:solidFill>
            <a:srgbClr val="000000"/>
          </a:solidFill>
        </p:spPr>
        <p:txBody>
          <a:bodyPr wrap="square" lIns="0" tIns="0" rIns="0" bIns="0" rtlCol="0"/>
          <a:lstStyle/>
          <a:p>
            <a:endParaRPr/>
          </a:p>
        </p:txBody>
      </p:sp>
      <p:sp>
        <p:nvSpPr>
          <p:cNvPr id="216" name="object 216"/>
          <p:cNvSpPr/>
          <p:nvPr/>
        </p:nvSpPr>
        <p:spPr>
          <a:xfrm>
            <a:off x="9152537" y="3347293"/>
            <a:ext cx="101872" cy="55533"/>
          </a:xfrm>
          <a:custGeom>
            <a:avLst/>
            <a:gdLst/>
            <a:ahLst/>
            <a:cxnLst/>
            <a:rect l="l" t="t" r="r" b="b"/>
            <a:pathLst>
              <a:path w="73025" h="77470">
                <a:moveTo>
                  <a:pt x="40792" y="0"/>
                </a:moveTo>
                <a:lnTo>
                  <a:pt x="29756" y="0"/>
                </a:lnTo>
                <a:lnTo>
                  <a:pt x="0" y="77444"/>
                </a:lnTo>
                <a:lnTo>
                  <a:pt x="10896" y="77444"/>
                </a:lnTo>
                <a:lnTo>
                  <a:pt x="19405"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07" y="77444"/>
                </a:lnTo>
                <a:lnTo>
                  <a:pt x="72491" y="77444"/>
                </a:lnTo>
                <a:lnTo>
                  <a:pt x="62890" y="53987"/>
                </a:lnTo>
                <a:close/>
              </a:path>
              <a:path w="73025" h="77470">
                <a:moveTo>
                  <a:pt x="44119" y="8128"/>
                </a:moveTo>
                <a:lnTo>
                  <a:pt x="35039" y="8128"/>
                </a:lnTo>
                <a:lnTo>
                  <a:pt x="36233" y="12319"/>
                </a:lnTo>
                <a:lnTo>
                  <a:pt x="38061" y="17678"/>
                </a:lnTo>
                <a:lnTo>
                  <a:pt x="40538" y="24193"/>
                </a:lnTo>
                <a:lnTo>
                  <a:pt x="48602" y="45643"/>
                </a:lnTo>
                <a:lnTo>
                  <a:pt x="59475" y="45643"/>
                </a:lnTo>
                <a:lnTo>
                  <a:pt x="44119" y="8128"/>
                </a:lnTo>
                <a:close/>
              </a:path>
            </a:pathLst>
          </a:custGeom>
          <a:solidFill>
            <a:srgbClr val="000000"/>
          </a:solidFill>
        </p:spPr>
        <p:txBody>
          <a:bodyPr wrap="square" lIns="0" tIns="0" rIns="0" bIns="0" rtlCol="0"/>
          <a:lstStyle/>
          <a:p>
            <a:endParaRPr/>
          </a:p>
        </p:txBody>
      </p:sp>
      <p:sp>
        <p:nvSpPr>
          <p:cNvPr id="217" name="object 217"/>
          <p:cNvSpPr/>
          <p:nvPr/>
        </p:nvSpPr>
        <p:spPr>
          <a:xfrm>
            <a:off x="9453617" y="3331253"/>
            <a:ext cx="627179" cy="282671"/>
          </a:xfrm>
          <a:custGeom>
            <a:avLst/>
            <a:gdLst/>
            <a:ahLst/>
            <a:cxnLst/>
            <a:rect l="l" t="t" r="r" b="b"/>
            <a:pathLst>
              <a:path w="449579" h="394335">
                <a:moveTo>
                  <a:pt x="0" y="393953"/>
                </a:moveTo>
                <a:lnTo>
                  <a:pt x="449579" y="393953"/>
                </a:lnTo>
                <a:lnTo>
                  <a:pt x="449579" y="0"/>
                </a:lnTo>
                <a:lnTo>
                  <a:pt x="0" y="0"/>
                </a:lnTo>
                <a:lnTo>
                  <a:pt x="0" y="393953"/>
                </a:lnTo>
                <a:close/>
              </a:path>
            </a:pathLst>
          </a:custGeom>
          <a:solidFill>
            <a:srgbClr val="FFFFFF"/>
          </a:solidFill>
        </p:spPr>
        <p:txBody>
          <a:bodyPr wrap="square" lIns="0" tIns="0" rIns="0" bIns="0" rtlCol="0"/>
          <a:lstStyle/>
          <a:p>
            <a:endParaRPr/>
          </a:p>
        </p:txBody>
      </p:sp>
      <p:sp>
        <p:nvSpPr>
          <p:cNvPr id="218" name="object 218"/>
          <p:cNvSpPr/>
          <p:nvPr/>
        </p:nvSpPr>
        <p:spPr>
          <a:xfrm>
            <a:off x="9549307" y="3331253"/>
            <a:ext cx="435836" cy="89217"/>
          </a:xfrm>
          <a:custGeom>
            <a:avLst/>
            <a:gdLst/>
            <a:ahLst/>
            <a:cxnLst/>
            <a:rect l="l" t="t" r="r" b="b"/>
            <a:pathLst>
              <a:path w="312420" h="124460">
                <a:moveTo>
                  <a:pt x="0" y="124205"/>
                </a:moveTo>
                <a:lnTo>
                  <a:pt x="312420" y="124205"/>
                </a:lnTo>
                <a:lnTo>
                  <a:pt x="312420" y="0"/>
                </a:lnTo>
                <a:lnTo>
                  <a:pt x="0" y="0"/>
                </a:lnTo>
                <a:lnTo>
                  <a:pt x="0" y="124205"/>
                </a:lnTo>
                <a:close/>
              </a:path>
            </a:pathLst>
          </a:custGeom>
          <a:solidFill>
            <a:srgbClr val="FFFFFF"/>
          </a:solidFill>
        </p:spPr>
        <p:txBody>
          <a:bodyPr wrap="square" lIns="0" tIns="0" rIns="0" bIns="0" rtlCol="0"/>
          <a:lstStyle/>
          <a:p>
            <a:endParaRPr/>
          </a:p>
        </p:txBody>
      </p:sp>
      <p:sp>
        <p:nvSpPr>
          <p:cNvPr id="219" name="object 219"/>
          <p:cNvSpPr/>
          <p:nvPr/>
        </p:nvSpPr>
        <p:spPr>
          <a:xfrm>
            <a:off x="9673466" y="3347284"/>
            <a:ext cx="85926" cy="55533"/>
          </a:xfrm>
          <a:custGeom>
            <a:avLst/>
            <a:gdLst/>
            <a:ahLst/>
            <a:cxnLst/>
            <a:rect l="l" t="t" r="r" b="b"/>
            <a:pathLst>
              <a:path w="61595" h="77470">
                <a:moveTo>
                  <a:pt x="10502" y="0"/>
                </a:moveTo>
                <a:lnTo>
                  <a:pt x="0" y="0"/>
                </a:lnTo>
                <a:lnTo>
                  <a:pt x="0" y="77457"/>
                </a:lnTo>
                <a:lnTo>
                  <a:pt x="9817" y="77457"/>
                </a:lnTo>
                <a:lnTo>
                  <a:pt x="9817" y="16598"/>
                </a:lnTo>
                <a:lnTo>
                  <a:pt x="21610" y="16598"/>
                </a:lnTo>
                <a:lnTo>
                  <a:pt x="10502" y="0"/>
                </a:lnTo>
                <a:close/>
              </a:path>
              <a:path w="61595" h="77470">
                <a:moveTo>
                  <a:pt x="21610" y="16598"/>
                </a:moveTo>
                <a:lnTo>
                  <a:pt x="9817" y="16598"/>
                </a:lnTo>
                <a:lnTo>
                  <a:pt x="50507" y="77457"/>
                </a:lnTo>
                <a:lnTo>
                  <a:pt x="61023" y="77457"/>
                </a:lnTo>
                <a:lnTo>
                  <a:pt x="61023" y="60807"/>
                </a:lnTo>
                <a:lnTo>
                  <a:pt x="51193" y="60807"/>
                </a:lnTo>
                <a:lnTo>
                  <a:pt x="21610" y="16598"/>
                </a:lnTo>
                <a:close/>
              </a:path>
              <a:path w="61595" h="77470">
                <a:moveTo>
                  <a:pt x="61023" y="0"/>
                </a:moveTo>
                <a:lnTo>
                  <a:pt x="51193" y="0"/>
                </a:lnTo>
                <a:lnTo>
                  <a:pt x="51193" y="60807"/>
                </a:lnTo>
                <a:lnTo>
                  <a:pt x="61023" y="60807"/>
                </a:lnTo>
                <a:lnTo>
                  <a:pt x="61023" y="0"/>
                </a:lnTo>
                <a:close/>
              </a:path>
            </a:pathLst>
          </a:custGeom>
          <a:solidFill>
            <a:srgbClr val="000000"/>
          </a:solidFill>
        </p:spPr>
        <p:txBody>
          <a:bodyPr wrap="square" lIns="0" tIns="0" rIns="0" bIns="0" rtlCol="0"/>
          <a:lstStyle/>
          <a:p>
            <a:endParaRPr/>
          </a:p>
        </p:txBody>
      </p:sp>
      <p:sp>
        <p:nvSpPr>
          <p:cNvPr id="220" name="object 220"/>
          <p:cNvSpPr/>
          <p:nvPr/>
        </p:nvSpPr>
        <p:spPr>
          <a:xfrm>
            <a:off x="9771211" y="3347293"/>
            <a:ext cx="101872" cy="55533"/>
          </a:xfrm>
          <a:custGeom>
            <a:avLst/>
            <a:gdLst/>
            <a:ahLst/>
            <a:cxnLst/>
            <a:rect l="l" t="t" r="r" b="b"/>
            <a:pathLst>
              <a:path w="73025" h="77470">
                <a:moveTo>
                  <a:pt x="40792" y="0"/>
                </a:moveTo>
                <a:lnTo>
                  <a:pt x="29756" y="0"/>
                </a:lnTo>
                <a:lnTo>
                  <a:pt x="0" y="77444"/>
                </a:lnTo>
                <a:lnTo>
                  <a:pt x="10896" y="77444"/>
                </a:lnTo>
                <a:lnTo>
                  <a:pt x="19405"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07" y="77444"/>
                </a:lnTo>
                <a:lnTo>
                  <a:pt x="72491" y="77444"/>
                </a:lnTo>
                <a:lnTo>
                  <a:pt x="62890" y="53987"/>
                </a:lnTo>
                <a:close/>
              </a:path>
              <a:path w="73025" h="77470">
                <a:moveTo>
                  <a:pt x="44119" y="8128"/>
                </a:moveTo>
                <a:lnTo>
                  <a:pt x="35039" y="8128"/>
                </a:lnTo>
                <a:lnTo>
                  <a:pt x="36233" y="12319"/>
                </a:lnTo>
                <a:lnTo>
                  <a:pt x="38061" y="17678"/>
                </a:lnTo>
                <a:lnTo>
                  <a:pt x="40538" y="24193"/>
                </a:lnTo>
                <a:lnTo>
                  <a:pt x="48602" y="45643"/>
                </a:lnTo>
                <a:lnTo>
                  <a:pt x="59475" y="45643"/>
                </a:lnTo>
                <a:lnTo>
                  <a:pt x="44119" y="8128"/>
                </a:lnTo>
                <a:close/>
              </a:path>
            </a:pathLst>
          </a:custGeom>
          <a:solidFill>
            <a:srgbClr val="000000"/>
          </a:solidFill>
        </p:spPr>
        <p:txBody>
          <a:bodyPr wrap="square" lIns="0" tIns="0" rIns="0" bIns="0" rtlCol="0"/>
          <a:lstStyle/>
          <a:p>
            <a:endParaRPr/>
          </a:p>
        </p:txBody>
      </p:sp>
      <p:sp>
        <p:nvSpPr>
          <p:cNvPr id="221" name="object 221"/>
          <p:cNvSpPr/>
          <p:nvPr/>
        </p:nvSpPr>
        <p:spPr>
          <a:xfrm>
            <a:off x="843201" y="3309404"/>
            <a:ext cx="3069454" cy="0"/>
          </a:xfrm>
          <a:custGeom>
            <a:avLst/>
            <a:gdLst/>
            <a:ahLst/>
            <a:cxnLst/>
            <a:rect l="l" t="t" r="r" b="b"/>
            <a:pathLst>
              <a:path w="2200275">
                <a:moveTo>
                  <a:pt x="0" y="0"/>
                </a:moveTo>
                <a:lnTo>
                  <a:pt x="2199893" y="0"/>
                </a:lnTo>
              </a:path>
            </a:pathLst>
          </a:custGeom>
          <a:ln w="6096">
            <a:solidFill>
              <a:srgbClr val="DAEEC3"/>
            </a:solidFill>
          </a:ln>
        </p:spPr>
        <p:txBody>
          <a:bodyPr wrap="square" lIns="0" tIns="0" rIns="0" bIns="0" rtlCol="0"/>
          <a:lstStyle/>
          <a:p>
            <a:endParaRPr/>
          </a:p>
        </p:txBody>
      </p:sp>
      <p:sp>
        <p:nvSpPr>
          <p:cNvPr id="222" name="object 222"/>
          <p:cNvSpPr/>
          <p:nvPr/>
        </p:nvSpPr>
        <p:spPr>
          <a:xfrm>
            <a:off x="843200" y="3311589"/>
            <a:ext cx="3077427" cy="20028"/>
          </a:xfrm>
          <a:custGeom>
            <a:avLst/>
            <a:gdLst/>
            <a:ahLst/>
            <a:cxnLst/>
            <a:rect l="l" t="t" r="r" b="b"/>
            <a:pathLst>
              <a:path w="2205990" h="27939">
                <a:moveTo>
                  <a:pt x="0" y="27431"/>
                </a:moveTo>
                <a:lnTo>
                  <a:pt x="2205990" y="27431"/>
                </a:lnTo>
                <a:lnTo>
                  <a:pt x="2205990" y="0"/>
                </a:lnTo>
                <a:lnTo>
                  <a:pt x="0" y="0"/>
                </a:lnTo>
                <a:lnTo>
                  <a:pt x="0" y="27431"/>
                </a:lnTo>
                <a:close/>
              </a:path>
            </a:pathLst>
          </a:custGeom>
          <a:solidFill>
            <a:srgbClr val="FFFFFF"/>
          </a:solidFill>
        </p:spPr>
        <p:txBody>
          <a:bodyPr wrap="square" lIns="0" tIns="0" rIns="0" bIns="0" rtlCol="0"/>
          <a:lstStyle/>
          <a:p>
            <a:endParaRPr/>
          </a:p>
        </p:txBody>
      </p:sp>
      <p:sp>
        <p:nvSpPr>
          <p:cNvPr id="223" name="object 223"/>
          <p:cNvSpPr/>
          <p:nvPr/>
        </p:nvSpPr>
        <p:spPr>
          <a:xfrm>
            <a:off x="3912123" y="3309404"/>
            <a:ext cx="709561" cy="0"/>
          </a:xfrm>
          <a:custGeom>
            <a:avLst/>
            <a:gdLst/>
            <a:ahLst/>
            <a:cxnLst/>
            <a:rect l="l" t="t" r="r" b="b"/>
            <a:pathLst>
              <a:path w="508635">
                <a:moveTo>
                  <a:pt x="0" y="0"/>
                </a:moveTo>
                <a:lnTo>
                  <a:pt x="508253" y="0"/>
                </a:lnTo>
              </a:path>
            </a:pathLst>
          </a:custGeom>
          <a:ln w="6096">
            <a:solidFill>
              <a:srgbClr val="DAEEC3"/>
            </a:solidFill>
          </a:ln>
        </p:spPr>
        <p:txBody>
          <a:bodyPr wrap="square" lIns="0" tIns="0" rIns="0" bIns="0" rtlCol="0"/>
          <a:lstStyle/>
          <a:p>
            <a:endParaRPr/>
          </a:p>
        </p:txBody>
      </p:sp>
      <p:sp>
        <p:nvSpPr>
          <p:cNvPr id="224" name="object 224"/>
          <p:cNvSpPr/>
          <p:nvPr/>
        </p:nvSpPr>
        <p:spPr>
          <a:xfrm>
            <a:off x="3920627" y="3311589"/>
            <a:ext cx="709561" cy="20028"/>
          </a:xfrm>
          <a:custGeom>
            <a:avLst/>
            <a:gdLst/>
            <a:ahLst/>
            <a:cxnLst/>
            <a:rect l="l" t="t" r="r" b="b"/>
            <a:pathLst>
              <a:path w="508635" h="27939">
                <a:moveTo>
                  <a:pt x="0" y="27431"/>
                </a:moveTo>
                <a:lnTo>
                  <a:pt x="508253" y="27431"/>
                </a:lnTo>
                <a:lnTo>
                  <a:pt x="508253" y="0"/>
                </a:lnTo>
                <a:lnTo>
                  <a:pt x="0" y="0"/>
                </a:lnTo>
                <a:lnTo>
                  <a:pt x="0" y="27431"/>
                </a:lnTo>
                <a:close/>
              </a:path>
            </a:pathLst>
          </a:custGeom>
          <a:solidFill>
            <a:srgbClr val="FFFFFF"/>
          </a:solidFill>
        </p:spPr>
        <p:txBody>
          <a:bodyPr wrap="square" lIns="0" tIns="0" rIns="0" bIns="0" rtlCol="0"/>
          <a:lstStyle/>
          <a:p>
            <a:endParaRPr/>
          </a:p>
        </p:txBody>
      </p:sp>
      <p:sp>
        <p:nvSpPr>
          <p:cNvPr id="225" name="object 225"/>
          <p:cNvSpPr/>
          <p:nvPr/>
        </p:nvSpPr>
        <p:spPr>
          <a:xfrm>
            <a:off x="4621155" y="3309404"/>
            <a:ext cx="598830" cy="0"/>
          </a:xfrm>
          <a:custGeom>
            <a:avLst/>
            <a:gdLst/>
            <a:ahLst/>
            <a:cxnLst/>
            <a:rect l="l" t="t" r="r" b="b"/>
            <a:pathLst>
              <a:path w="429260">
                <a:moveTo>
                  <a:pt x="0" y="0"/>
                </a:moveTo>
                <a:lnTo>
                  <a:pt x="429006" y="0"/>
                </a:lnTo>
              </a:path>
            </a:pathLst>
          </a:custGeom>
          <a:ln w="6096">
            <a:solidFill>
              <a:srgbClr val="DAEEC3"/>
            </a:solidFill>
          </a:ln>
        </p:spPr>
        <p:txBody>
          <a:bodyPr wrap="square" lIns="0" tIns="0" rIns="0" bIns="0" rtlCol="0"/>
          <a:lstStyle/>
          <a:p>
            <a:endParaRPr/>
          </a:p>
        </p:txBody>
      </p:sp>
      <p:sp>
        <p:nvSpPr>
          <p:cNvPr id="226" name="object 226"/>
          <p:cNvSpPr/>
          <p:nvPr/>
        </p:nvSpPr>
        <p:spPr>
          <a:xfrm>
            <a:off x="4629657" y="3321421"/>
            <a:ext cx="598830" cy="0"/>
          </a:xfrm>
          <a:custGeom>
            <a:avLst/>
            <a:gdLst/>
            <a:ahLst/>
            <a:cxnLst/>
            <a:rect l="l" t="t" r="r" b="b"/>
            <a:pathLst>
              <a:path w="429260">
                <a:moveTo>
                  <a:pt x="0" y="0"/>
                </a:moveTo>
                <a:lnTo>
                  <a:pt x="429005" y="0"/>
                </a:lnTo>
              </a:path>
            </a:pathLst>
          </a:custGeom>
          <a:ln w="27431">
            <a:solidFill>
              <a:srgbClr val="FFFFFF"/>
            </a:solidFill>
          </a:ln>
        </p:spPr>
        <p:txBody>
          <a:bodyPr wrap="square" lIns="0" tIns="0" rIns="0" bIns="0" rtlCol="0"/>
          <a:lstStyle/>
          <a:p>
            <a:endParaRPr/>
          </a:p>
        </p:txBody>
      </p:sp>
      <p:sp>
        <p:nvSpPr>
          <p:cNvPr id="227" name="object 227"/>
          <p:cNvSpPr/>
          <p:nvPr/>
        </p:nvSpPr>
        <p:spPr>
          <a:xfrm>
            <a:off x="5219631" y="3309404"/>
            <a:ext cx="667042" cy="0"/>
          </a:xfrm>
          <a:custGeom>
            <a:avLst/>
            <a:gdLst/>
            <a:ahLst/>
            <a:cxnLst/>
            <a:rect l="l" t="t" r="r" b="b"/>
            <a:pathLst>
              <a:path w="478154">
                <a:moveTo>
                  <a:pt x="0" y="0"/>
                </a:moveTo>
                <a:lnTo>
                  <a:pt x="477774" y="0"/>
                </a:lnTo>
              </a:path>
            </a:pathLst>
          </a:custGeom>
          <a:ln w="6096">
            <a:solidFill>
              <a:srgbClr val="DAEEC3"/>
            </a:solidFill>
          </a:ln>
        </p:spPr>
        <p:txBody>
          <a:bodyPr wrap="square" lIns="0" tIns="0" rIns="0" bIns="0" rtlCol="0"/>
          <a:lstStyle/>
          <a:p>
            <a:endParaRPr/>
          </a:p>
        </p:txBody>
      </p:sp>
      <p:sp>
        <p:nvSpPr>
          <p:cNvPr id="228" name="object 228"/>
          <p:cNvSpPr/>
          <p:nvPr/>
        </p:nvSpPr>
        <p:spPr>
          <a:xfrm>
            <a:off x="5228134" y="3311589"/>
            <a:ext cx="667042" cy="20028"/>
          </a:xfrm>
          <a:custGeom>
            <a:avLst/>
            <a:gdLst/>
            <a:ahLst/>
            <a:cxnLst/>
            <a:rect l="l" t="t" r="r" b="b"/>
            <a:pathLst>
              <a:path w="478154" h="27939">
                <a:moveTo>
                  <a:pt x="0" y="27431"/>
                </a:moveTo>
                <a:lnTo>
                  <a:pt x="477774" y="27431"/>
                </a:lnTo>
                <a:lnTo>
                  <a:pt x="477774" y="0"/>
                </a:lnTo>
                <a:lnTo>
                  <a:pt x="0" y="0"/>
                </a:lnTo>
                <a:lnTo>
                  <a:pt x="0" y="27431"/>
                </a:lnTo>
                <a:close/>
              </a:path>
            </a:pathLst>
          </a:custGeom>
          <a:solidFill>
            <a:srgbClr val="FFFFFF"/>
          </a:solidFill>
        </p:spPr>
        <p:txBody>
          <a:bodyPr wrap="square" lIns="0" tIns="0" rIns="0" bIns="0" rtlCol="0"/>
          <a:lstStyle/>
          <a:p>
            <a:endParaRPr/>
          </a:p>
        </p:txBody>
      </p:sp>
      <p:sp>
        <p:nvSpPr>
          <p:cNvPr id="229" name="object 229"/>
          <p:cNvSpPr/>
          <p:nvPr/>
        </p:nvSpPr>
        <p:spPr>
          <a:xfrm>
            <a:off x="5886141" y="3309404"/>
            <a:ext cx="949626" cy="0"/>
          </a:xfrm>
          <a:custGeom>
            <a:avLst/>
            <a:gdLst/>
            <a:ahLst/>
            <a:cxnLst/>
            <a:rect l="l" t="t" r="r" b="b"/>
            <a:pathLst>
              <a:path w="680720">
                <a:moveTo>
                  <a:pt x="0" y="0"/>
                </a:moveTo>
                <a:lnTo>
                  <a:pt x="680465" y="0"/>
                </a:lnTo>
              </a:path>
            </a:pathLst>
          </a:custGeom>
          <a:ln w="6096">
            <a:solidFill>
              <a:srgbClr val="DAEEC3"/>
            </a:solidFill>
          </a:ln>
        </p:spPr>
        <p:txBody>
          <a:bodyPr wrap="square" lIns="0" tIns="0" rIns="0" bIns="0" rtlCol="0"/>
          <a:lstStyle/>
          <a:p>
            <a:endParaRPr/>
          </a:p>
        </p:txBody>
      </p:sp>
      <p:sp>
        <p:nvSpPr>
          <p:cNvPr id="230" name="object 230"/>
          <p:cNvSpPr/>
          <p:nvPr/>
        </p:nvSpPr>
        <p:spPr>
          <a:xfrm>
            <a:off x="5894645" y="3311589"/>
            <a:ext cx="949626" cy="20028"/>
          </a:xfrm>
          <a:custGeom>
            <a:avLst/>
            <a:gdLst/>
            <a:ahLst/>
            <a:cxnLst/>
            <a:rect l="l" t="t" r="r" b="b"/>
            <a:pathLst>
              <a:path w="680720" h="27939">
                <a:moveTo>
                  <a:pt x="0" y="27431"/>
                </a:moveTo>
                <a:lnTo>
                  <a:pt x="680465" y="27431"/>
                </a:lnTo>
                <a:lnTo>
                  <a:pt x="680465" y="0"/>
                </a:lnTo>
                <a:lnTo>
                  <a:pt x="0" y="0"/>
                </a:lnTo>
                <a:lnTo>
                  <a:pt x="0" y="27431"/>
                </a:lnTo>
                <a:close/>
              </a:path>
            </a:pathLst>
          </a:custGeom>
          <a:solidFill>
            <a:srgbClr val="FFFFFF"/>
          </a:solidFill>
        </p:spPr>
        <p:txBody>
          <a:bodyPr wrap="square" lIns="0" tIns="0" rIns="0" bIns="0" rtlCol="0"/>
          <a:lstStyle/>
          <a:p>
            <a:endParaRPr/>
          </a:p>
        </p:txBody>
      </p:sp>
      <p:sp>
        <p:nvSpPr>
          <p:cNvPr id="231" name="object 231"/>
          <p:cNvSpPr/>
          <p:nvPr/>
        </p:nvSpPr>
        <p:spPr>
          <a:xfrm>
            <a:off x="6835412" y="3309404"/>
            <a:ext cx="634264" cy="0"/>
          </a:xfrm>
          <a:custGeom>
            <a:avLst/>
            <a:gdLst/>
            <a:ahLst/>
            <a:cxnLst/>
            <a:rect l="l" t="t" r="r" b="b"/>
            <a:pathLst>
              <a:path w="454660">
                <a:moveTo>
                  <a:pt x="0" y="0"/>
                </a:moveTo>
                <a:lnTo>
                  <a:pt x="454164" y="0"/>
                </a:lnTo>
              </a:path>
            </a:pathLst>
          </a:custGeom>
          <a:ln w="6096">
            <a:solidFill>
              <a:srgbClr val="DAEEC3"/>
            </a:solidFill>
          </a:ln>
        </p:spPr>
        <p:txBody>
          <a:bodyPr wrap="square" lIns="0" tIns="0" rIns="0" bIns="0" rtlCol="0"/>
          <a:lstStyle/>
          <a:p>
            <a:endParaRPr/>
          </a:p>
        </p:txBody>
      </p:sp>
      <p:sp>
        <p:nvSpPr>
          <p:cNvPr id="232" name="object 232"/>
          <p:cNvSpPr/>
          <p:nvPr/>
        </p:nvSpPr>
        <p:spPr>
          <a:xfrm>
            <a:off x="6843918" y="3311589"/>
            <a:ext cx="634264" cy="20028"/>
          </a:xfrm>
          <a:custGeom>
            <a:avLst/>
            <a:gdLst/>
            <a:ahLst/>
            <a:cxnLst/>
            <a:rect l="l" t="t" r="r" b="b"/>
            <a:pathLst>
              <a:path w="454660" h="27939">
                <a:moveTo>
                  <a:pt x="0" y="27431"/>
                </a:moveTo>
                <a:lnTo>
                  <a:pt x="454151" y="27431"/>
                </a:lnTo>
                <a:lnTo>
                  <a:pt x="454151" y="0"/>
                </a:lnTo>
                <a:lnTo>
                  <a:pt x="0" y="0"/>
                </a:lnTo>
                <a:lnTo>
                  <a:pt x="0" y="27431"/>
                </a:lnTo>
                <a:close/>
              </a:path>
            </a:pathLst>
          </a:custGeom>
          <a:solidFill>
            <a:srgbClr val="FFFFFF"/>
          </a:solidFill>
        </p:spPr>
        <p:txBody>
          <a:bodyPr wrap="square" lIns="0" tIns="0" rIns="0" bIns="0" rtlCol="0"/>
          <a:lstStyle/>
          <a:p>
            <a:endParaRPr/>
          </a:p>
        </p:txBody>
      </p:sp>
      <p:sp>
        <p:nvSpPr>
          <p:cNvPr id="233" name="object 233"/>
          <p:cNvSpPr/>
          <p:nvPr/>
        </p:nvSpPr>
        <p:spPr>
          <a:xfrm>
            <a:off x="7468986" y="3309404"/>
            <a:ext cx="603259" cy="0"/>
          </a:xfrm>
          <a:custGeom>
            <a:avLst/>
            <a:gdLst/>
            <a:ahLst/>
            <a:cxnLst/>
            <a:rect l="l" t="t" r="r" b="b"/>
            <a:pathLst>
              <a:path w="432435">
                <a:moveTo>
                  <a:pt x="0" y="0"/>
                </a:moveTo>
                <a:lnTo>
                  <a:pt x="432053" y="0"/>
                </a:lnTo>
              </a:path>
            </a:pathLst>
          </a:custGeom>
          <a:ln w="6096">
            <a:solidFill>
              <a:srgbClr val="DAEEC3"/>
            </a:solidFill>
          </a:ln>
        </p:spPr>
        <p:txBody>
          <a:bodyPr wrap="square" lIns="0" tIns="0" rIns="0" bIns="0" rtlCol="0"/>
          <a:lstStyle/>
          <a:p>
            <a:endParaRPr/>
          </a:p>
        </p:txBody>
      </p:sp>
      <p:sp>
        <p:nvSpPr>
          <p:cNvPr id="234" name="object 234"/>
          <p:cNvSpPr/>
          <p:nvPr/>
        </p:nvSpPr>
        <p:spPr>
          <a:xfrm>
            <a:off x="7477474" y="3311589"/>
            <a:ext cx="603259" cy="20028"/>
          </a:xfrm>
          <a:custGeom>
            <a:avLst/>
            <a:gdLst/>
            <a:ahLst/>
            <a:cxnLst/>
            <a:rect l="l" t="t" r="r" b="b"/>
            <a:pathLst>
              <a:path w="432435" h="27939">
                <a:moveTo>
                  <a:pt x="0" y="27431"/>
                </a:moveTo>
                <a:lnTo>
                  <a:pt x="432066" y="27431"/>
                </a:lnTo>
                <a:lnTo>
                  <a:pt x="432066" y="0"/>
                </a:lnTo>
                <a:lnTo>
                  <a:pt x="0" y="0"/>
                </a:lnTo>
                <a:lnTo>
                  <a:pt x="0" y="27431"/>
                </a:lnTo>
                <a:close/>
              </a:path>
            </a:pathLst>
          </a:custGeom>
          <a:solidFill>
            <a:srgbClr val="FFFFFF"/>
          </a:solidFill>
        </p:spPr>
        <p:txBody>
          <a:bodyPr wrap="square" lIns="0" tIns="0" rIns="0" bIns="0" rtlCol="0"/>
          <a:lstStyle/>
          <a:p>
            <a:endParaRPr/>
          </a:p>
        </p:txBody>
      </p:sp>
      <p:sp>
        <p:nvSpPr>
          <p:cNvPr id="235" name="object 235"/>
          <p:cNvSpPr/>
          <p:nvPr/>
        </p:nvSpPr>
        <p:spPr>
          <a:xfrm>
            <a:off x="8071698" y="3309404"/>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236" name="object 236"/>
          <p:cNvSpPr/>
          <p:nvPr/>
        </p:nvSpPr>
        <p:spPr>
          <a:xfrm>
            <a:off x="8080220" y="3311589"/>
            <a:ext cx="773343" cy="20028"/>
          </a:xfrm>
          <a:custGeom>
            <a:avLst/>
            <a:gdLst/>
            <a:ahLst/>
            <a:cxnLst/>
            <a:rect l="l" t="t" r="r" b="b"/>
            <a:pathLst>
              <a:path w="554354" h="27939">
                <a:moveTo>
                  <a:pt x="0" y="27431"/>
                </a:moveTo>
                <a:lnTo>
                  <a:pt x="553961" y="27431"/>
                </a:lnTo>
                <a:lnTo>
                  <a:pt x="553961" y="0"/>
                </a:lnTo>
                <a:lnTo>
                  <a:pt x="0" y="0"/>
                </a:lnTo>
                <a:lnTo>
                  <a:pt x="0" y="27431"/>
                </a:lnTo>
                <a:close/>
              </a:path>
            </a:pathLst>
          </a:custGeom>
          <a:solidFill>
            <a:srgbClr val="FFFFFF"/>
          </a:solidFill>
        </p:spPr>
        <p:txBody>
          <a:bodyPr wrap="square" lIns="0" tIns="0" rIns="0" bIns="0" rtlCol="0"/>
          <a:lstStyle/>
          <a:p>
            <a:endParaRPr/>
          </a:p>
        </p:txBody>
      </p:sp>
      <p:sp>
        <p:nvSpPr>
          <p:cNvPr id="237" name="object 237"/>
          <p:cNvSpPr/>
          <p:nvPr/>
        </p:nvSpPr>
        <p:spPr>
          <a:xfrm>
            <a:off x="8844510" y="3309404"/>
            <a:ext cx="609462" cy="0"/>
          </a:xfrm>
          <a:custGeom>
            <a:avLst/>
            <a:gdLst/>
            <a:ahLst/>
            <a:cxnLst/>
            <a:rect l="l" t="t" r="r" b="b"/>
            <a:pathLst>
              <a:path w="436879">
                <a:moveTo>
                  <a:pt x="0" y="0"/>
                </a:moveTo>
                <a:lnTo>
                  <a:pt x="436626" y="0"/>
                </a:lnTo>
              </a:path>
            </a:pathLst>
          </a:custGeom>
          <a:ln w="6096">
            <a:solidFill>
              <a:srgbClr val="DAEEC3"/>
            </a:solidFill>
          </a:ln>
        </p:spPr>
        <p:txBody>
          <a:bodyPr wrap="square" lIns="0" tIns="0" rIns="0" bIns="0" rtlCol="0"/>
          <a:lstStyle/>
          <a:p>
            <a:endParaRPr/>
          </a:p>
        </p:txBody>
      </p:sp>
      <p:sp>
        <p:nvSpPr>
          <p:cNvPr id="238" name="object 238"/>
          <p:cNvSpPr/>
          <p:nvPr/>
        </p:nvSpPr>
        <p:spPr>
          <a:xfrm>
            <a:off x="8853014" y="3311589"/>
            <a:ext cx="609462" cy="20028"/>
          </a:xfrm>
          <a:custGeom>
            <a:avLst/>
            <a:gdLst/>
            <a:ahLst/>
            <a:cxnLst/>
            <a:rect l="l" t="t" r="r" b="b"/>
            <a:pathLst>
              <a:path w="436879" h="27939">
                <a:moveTo>
                  <a:pt x="0" y="27431"/>
                </a:moveTo>
                <a:lnTo>
                  <a:pt x="436638" y="27431"/>
                </a:lnTo>
                <a:lnTo>
                  <a:pt x="436638" y="0"/>
                </a:lnTo>
                <a:lnTo>
                  <a:pt x="0" y="0"/>
                </a:lnTo>
                <a:lnTo>
                  <a:pt x="0" y="27431"/>
                </a:lnTo>
                <a:close/>
              </a:path>
            </a:pathLst>
          </a:custGeom>
          <a:solidFill>
            <a:srgbClr val="FFFFFF"/>
          </a:solidFill>
        </p:spPr>
        <p:txBody>
          <a:bodyPr wrap="square" lIns="0" tIns="0" rIns="0" bIns="0" rtlCol="0"/>
          <a:lstStyle/>
          <a:p>
            <a:endParaRPr/>
          </a:p>
        </p:txBody>
      </p:sp>
      <p:sp>
        <p:nvSpPr>
          <p:cNvPr id="239" name="object 239"/>
          <p:cNvSpPr/>
          <p:nvPr/>
        </p:nvSpPr>
        <p:spPr>
          <a:xfrm>
            <a:off x="9453617" y="3309404"/>
            <a:ext cx="627179" cy="0"/>
          </a:xfrm>
          <a:custGeom>
            <a:avLst/>
            <a:gdLst/>
            <a:ahLst/>
            <a:cxnLst/>
            <a:rect l="l" t="t" r="r" b="b"/>
            <a:pathLst>
              <a:path w="449579">
                <a:moveTo>
                  <a:pt x="0" y="0"/>
                </a:moveTo>
                <a:lnTo>
                  <a:pt x="449579" y="0"/>
                </a:lnTo>
              </a:path>
            </a:pathLst>
          </a:custGeom>
          <a:ln w="6096">
            <a:solidFill>
              <a:srgbClr val="DAEEC3"/>
            </a:solidFill>
          </a:ln>
        </p:spPr>
        <p:txBody>
          <a:bodyPr wrap="square" lIns="0" tIns="0" rIns="0" bIns="0" rtlCol="0"/>
          <a:lstStyle/>
          <a:p>
            <a:endParaRPr/>
          </a:p>
        </p:txBody>
      </p:sp>
      <p:sp>
        <p:nvSpPr>
          <p:cNvPr id="240" name="object 240"/>
          <p:cNvSpPr/>
          <p:nvPr/>
        </p:nvSpPr>
        <p:spPr>
          <a:xfrm>
            <a:off x="9462139" y="3311589"/>
            <a:ext cx="619206" cy="20028"/>
          </a:xfrm>
          <a:custGeom>
            <a:avLst/>
            <a:gdLst/>
            <a:ahLst/>
            <a:cxnLst/>
            <a:rect l="l" t="t" r="r" b="b"/>
            <a:pathLst>
              <a:path w="443865" h="27939">
                <a:moveTo>
                  <a:pt x="0" y="27431"/>
                </a:moveTo>
                <a:lnTo>
                  <a:pt x="443483" y="27431"/>
                </a:lnTo>
                <a:lnTo>
                  <a:pt x="443483" y="0"/>
                </a:lnTo>
                <a:lnTo>
                  <a:pt x="0" y="0"/>
                </a:lnTo>
                <a:lnTo>
                  <a:pt x="0" y="27431"/>
                </a:lnTo>
                <a:close/>
              </a:path>
            </a:pathLst>
          </a:custGeom>
          <a:solidFill>
            <a:srgbClr val="FFFFFF"/>
          </a:solidFill>
        </p:spPr>
        <p:txBody>
          <a:bodyPr wrap="square" lIns="0" tIns="0" rIns="0" bIns="0" rtlCol="0"/>
          <a:lstStyle/>
          <a:p>
            <a:endParaRPr/>
          </a:p>
        </p:txBody>
      </p:sp>
      <p:sp>
        <p:nvSpPr>
          <p:cNvPr id="241" name="object 241"/>
          <p:cNvSpPr/>
          <p:nvPr/>
        </p:nvSpPr>
        <p:spPr>
          <a:xfrm>
            <a:off x="843201" y="3620205"/>
            <a:ext cx="9237595" cy="0"/>
          </a:xfrm>
          <a:custGeom>
            <a:avLst/>
            <a:gdLst/>
            <a:ahLst/>
            <a:cxnLst/>
            <a:rect l="l" t="t" r="r" b="b"/>
            <a:pathLst>
              <a:path w="6621780">
                <a:moveTo>
                  <a:pt x="0" y="0"/>
                </a:moveTo>
                <a:lnTo>
                  <a:pt x="6621780" y="0"/>
                </a:lnTo>
              </a:path>
            </a:pathLst>
          </a:custGeom>
          <a:ln w="18288">
            <a:solidFill>
              <a:srgbClr val="FFFFFF"/>
            </a:solidFill>
          </a:ln>
        </p:spPr>
        <p:txBody>
          <a:bodyPr wrap="square" lIns="0" tIns="0" rIns="0" bIns="0" rtlCol="0"/>
          <a:lstStyle/>
          <a:p>
            <a:endParaRPr/>
          </a:p>
        </p:txBody>
      </p:sp>
      <p:sp>
        <p:nvSpPr>
          <p:cNvPr id="242" name="object 242"/>
          <p:cNvSpPr/>
          <p:nvPr/>
        </p:nvSpPr>
        <p:spPr>
          <a:xfrm>
            <a:off x="843201" y="3631676"/>
            <a:ext cx="3069454" cy="221221"/>
          </a:xfrm>
          <a:custGeom>
            <a:avLst/>
            <a:gdLst/>
            <a:ahLst/>
            <a:cxnLst/>
            <a:rect l="l" t="t" r="r" b="b"/>
            <a:pathLst>
              <a:path w="2200275" h="308610">
                <a:moveTo>
                  <a:pt x="0" y="308609"/>
                </a:moveTo>
                <a:lnTo>
                  <a:pt x="2199893" y="308609"/>
                </a:lnTo>
                <a:lnTo>
                  <a:pt x="2199893" y="0"/>
                </a:lnTo>
                <a:lnTo>
                  <a:pt x="0" y="0"/>
                </a:lnTo>
                <a:lnTo>
                  <a:pt x="0" y="308609"/>
                </a:lnTo>
                <a:close/>
              </a:path>
            </a:pathLst>
          </a:custGeom>
          <a:solidFill>
            <a:srgbClr val="FFFFFF"/>
          </a:solidFill>
        </p:spPr>
        <p:txBody>
          <a:bodyPr wrap="square" lIns="0" tIns="0" rIns="0" bIns="0" rtlCol="0"/>
          <a:lstStyle/>
          <a:p>
            <a:endParaRPr/>
          </a:p>
        </p:txBody>
      </p:sp>
      <p:sp>
        <p:nvSpPr>
          <p:cNvPr id="243" name="object 243"/>
          <p:cNvSpPr/>
          <p:nvPr/>
        </p:nvSpPr>
        <p:spPr>
          <a:xfrm>
            <a:off x="938872" y="3651340"/>
            <a:ext cx="2878110" cy="94224"/>
          </a:xfrm>
          <a:custGeom>
            <a:avLst/>
            <a:gdLst/>
            <a:ahLst/>
            <a:cxnLst/>
            <a:rect l="l" t="t" r="r" b="b"/>
            <a:pathLst>
              <a:path w="2063114" h="131445">
                <a:moveTo>
                  <a:pt x="0" y="131064"/>
                </a:moveTo>
                <a:lnTo>
                  <a:pt x="2062733" y="131064"/>
                </a:lnTo>
                <a:lnTo>
                  <a:pt x="2062733" y="0"/>
                </a:lnTo>
                <a:lnTo>
                  <a:pt x="0" y="0"/>
                </a:lnTo>
                <a:lnTo>
                  <a:pt x="0" y="131064"/>
                </a:lnTo>
                <a:close/>
              </a:path>
            </a:pathLst>
          </a:custGeom>
          <a:solidFill>
            <a:srgbClr val="FFFFFF"/>
          </a:solidFill>
        </p:spPr>
        <p:txBody>
          <a:bodyPr wrap="square" lIns="0" tIns="0" rIns="0" bIns="0" rtlCol="0"/>
          <a:lstStyle/>
          <a:p>
            <a:endParaRPr/>
          </a:p>
        </p:txBody>
      </p:sp>
      <p:sp>
        <p:nvSpPr>
          <p:cNvPr id="244" name="object 244"/>
          <p:cNvSpPr/>
          <p:nvPr/>
        </p:nvSpPr>
        <p:spPr>
          <a:xfrm>
            <a:off x="938639" y="3665018"/>
            <a:ext cx="2764016" cy="79489"/>
          </a:xfrm>
          <a:prstGeom prst="rect">
            <a:avLst/>
          </a:prstGeom>
          <a:blipFill>
            <a:blip r:embed="rId16" cstate="print"/>
            <a:stretch>
              <a:fillRect/>
            </a:stretch>
          </a:blipFill>
        </p:spPr>
        <p:txBody>
          <a:bodyPr wrap="square" lIns="0" tIns="0" rIns="0" bIns="0" rtlCol="0"/>
          <a:lstStyle/>
          <a:p>
            <a:endParaRPr/>
          </a:p>
        </p:txBody>
      </p:sp>
      <p:sp>
        <p:nvSpPr>
          <p:cNvPr id="245" name="object 245"/>
          <p:cNvSpPr/>
          <p:nvPr/>
        </p:nvSpPr>
        <p:spPr>
          <a:xfrm>
            <a:off x="938872" y="3745291"/>
            <a:ext cx="2878110" cy="94679"/>
          </a:xfrm>
          <a:custGeom>
            <a:avLst/>
            <a:gdLst/>
            <a:ahLst/>
            <a:cxnLst/>
            <a:rect l="l" t="t" r="r" b="b"/>
            <a:pathLst>
              <a:path w="2063114" h="132079">
                <a:moveTo>
                  <a:pt x="0" y="131825"/>
                </a:moveTo>
                <a:lnTo>
                  <a:pt x="2062733" y="131825"/>
                </a:lnTo>
                <a:lnTo>
                  <a:pt x="2062733" y="0"/>
                </a:lnTo>
                <a:lnTo>
                  <a:pt x="0" y="0"/>
                </a:lnTo>
                <a:lnTo>
                  <a:pt x="0" y="131825"/>
                </a:lnTo>
                <a:close/>
              </a:path>
            </a:pathLst>
          </a:custGeom>
          <a:solidFill>
            <a:srgbClr val="FFFFFF"/>
          </a:solidFill>
        </p:spPr>
        <p:txBody>
          <a:bodyPr wrap="square" lIns="0" tIns="0" rIns="0" bIns="0" rtlCol="0"/>
          <a:lstStyle/>
          <a:p>
            <a:endParaRPr/>
          </a:p>
        </p:txBody>
      </p:sp>
      <p:sp>
        <p:nvSpPr>
          <p:cNvPr id="246" name="object 246"/>
          <p:cNvSpPr/>
          <p:nvPr/>
        </p:nvSpPr>
        <p:spPr>
          <a:xfrm>
            <a:off x="941681" y="3762560"/>
            <a:ext cx="1206512" cy="74942"/>
          </a:xfrm>
          <a:prstGeom prst="rect">
            <a:avLst/>
          </a:prstGeom>
          <a:blipFill>
            <a:blip r:embed="rId17" cstate="print"/>
            <a:stretch>
              <a:fillRect/>
            </a:stretch>
          </a:blipFill>
        </p:spPr>
        <p:txBody>
          <a:bodyPr wrap="square" lIns="0" tIns="0" rIns="0" bIns="0" rtlCol="0"/>
          <a:lstStyle/>
          <a:p>
            <a:endParaRPr/>
          </a:p>
        </p:txBody>
      </p:sp>
      <p:sp>
        <p:nvSpPr>
          <p:cNvPr id="247" name="object 247"/>
          <p:cNvSpPr/>
          <p:nvPr/>
        </p:nvSpPr>
        <p:spPr>
          <a:xfrm>
            <a:off x="3912123" y="3631676"/>
            <a:ext cx="709561" cy="221221"/>
          </a:xfrm>
          <a:custGeom>
            <a:avLst/>
            <a:gdLst/>
            <a:ahLst/>
            <a:cxnLst/>
            <a:rect l="l" t="t" r="r" b="b"/>
            <a:pathLst>
              <a:path w="508635" h="308610">
                <a:moveTo>
                  <a:pt x="0" y="308609"/>
                </a:moveTo>
                <a:lnTo>
                  <a:pt x="508253" y="308609"/>
                </a:lnTo>
                <a:lnTo>
                  <a:pt x="508253" y="0"/>
                </a:lnTo>
                <a:lnTo>
                  <a:pt x="0" y="0"/>
                </a:lnTo>
                <a:lnTo>
                  <a:pt x="0" y="308609"/>
                </a:lnTo>
                <a:close/>
              </a:path>
            </a:pathLst>
          </a:custGeom>
          <a:solidFill>
            <a:srgbClr val="FFFFFF"/>
          </a:solidFill>
        </p:spPr>
        <p:txBody>
          <a:bodyPr wrap="square" lIns="0" tIns="0" rIns="0" bIns="0" rtlCol="0"/>
          <a:lstStyle/>
          <a:p>
            <a:endParaRPr/>
          </a:p>
        </p:txBody>
      </p:sp>
      <p:sp>
        <p:nvSpPr>
          <p:cNvPr id="248" name="object 248"/>
          <p:cNvSpPr/>
          <p:nvPr/>
        </p:nvSpPr>
        <p:spPr>
          <a:xfrm>
            <a:off x="4007795" y="3651340"/>
            <a:ext cx="518220" cy="89217"/>
          </a:xfrm>
          <a:custGeom>
            <a:avLst/>
            <a:gdLst/>
            <a:ahLst/>
            <a:cxnLst/>
            <a:rect l="l" t="t" r="r" b="b"/>
            <a:pathLst>
              <a:path w="371475" h="124460">
                <a:moveTo>
                  <a:pt x="0" y="124205"/>
                </a:moveTo>
                <a:lnTo>
                  <a:pt x="371094" y="124205"/>
                </a:lnTo>
                <a:lnTo>
                  <a:pt x="371094" y="0"/>
                </a:lnTo>
                <a:lnTo>
                  <a:pt x="0" y="0"/>
                </a:lnTo>
                <a:lnTo>
                  <a:pt x="0" y="124205"/>
                </a:lnTo>
                <a:close/>
              </a:path>
            </a:pathLst>
          </a:custGeom>
          <a:solidFill>
            <a:srgbClr val="FFFFFF"/>
          </a:solidFill>
        </p:spPr>
        <p:txBody>
          <a:bodyPr wrap="square" lIns="0" tIns="0" rIns="0" bIns="0" rtlCol="0"/>
          <a:lstStyle/>
          <a:p>
            <a:endParaRPr/>
          </a:p>
        </p:txBody>
      </p:sp>
      <p:sp>
        <p:nvSpPr>
          <p:cNvPr id="249" name="object 249"/>
          <p:cNvSpPr/>
          <p:nvPr/>
        </p:nvSpPr>
        <p:spPr>
          <a:xfrm>
            <a:off x="4131920" y="3667154"/>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3" y="26898"/>
                </a:lnTo>
                <a:lnTo>
                  <a:pt x="7892" y="32270"/>
                </a:lnTo>
                <a:lnTo>
                  <a:pt x="10794" y="34315"/>
                </a:lnTo>
                <a:lnTo>
                  <a:pt x="14731" y="35763"/>
                </a:lnTo>
                <a:lnTo>
                  <a:pt x="10020" y="36995"/>
                </a:lnTo>
                <a:lnTo>
                  <a:pt x="6388"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66" y="58127"/>
                </a:lnTo>
                <a:lnTo>
                  <a:pt x="9821" y="50838"/>
                </a:lnTo>
                <a:lnTo>
                  <a:pt x="11239" y="47282"/>
                </a:lnTo>
                <a:lnTo>
                  <a:pt x="17119" y="41363"/>
                </a:lnTo>
                <a:lnTo>
                  <a:pt x="20827" y="39878"/>
                </a:lnTo>
                <a:lnTo>
                  <a:pt x="44876" y="39878"/>
                </a:lnTo>
                <a:lnTo>
                  <a:pt x="41211" y="37312"/>
                </a:lnTo>
                <a:lnTo>
                  <a:pt x="36448"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76"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28" y="62242"/>
                </a:lnTo>
                <a:lnTo>
                  <a:pt x="51028" y="50838"/>
                </a:lnTo>
                <a:lnTo>
                  <a:pt x="49796" y="46710"/>
                </a:lnTo>
                <a:lnTo>
                  <a:pt x="44876"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250" name="object 250"/>
          <p:cNvSpPr/>
          <p:nvPr/>
        </p:nvSpPr>
        <p:spPr>
          <a:xfrm>
            <a:off x="4216004" y="366812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251" name="object 251"/>
          <p:cNvSpPr/>
          <p:nvPr/>
        </p:nvSpPr>
        <p:spPr>
          <a:xfrm>
            <a:off x="4307422" y="3719012"/>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252" name="object 252"/>
          <p:cNvSpPr/>
          <p:nvPr/>
        </p:nvSpPr>
        <p:spPr>
          <a:xfrm>
            <a:off x="4341900" y="3667154"/>
            <a:ext cx="71753" cy="56898"/>
          </a:xfrm>
          <a:custGeom>
            <a:avLst/>
            <a:gdLst/>
            <a:ahLst/>
            <a:cxnLst/>
            <a:rect l="l" t="t" r="r" b="b"/>
            <a:pathLst>
              <a:path w="51435" h="79375">
                <a:moveTo>
                  <a:pt x="10566" y="59004"/>
                </a:moveTo>
                <a:lnTo>
                  <a:pt x="1422" y="59855"/>
                </a:lnTo>
                <a:lnTo>
                  <a:pt x="2197" y="65938"/>
                </a:lnTo>
                <a:lnTo>
                  <a:pt x="4508" y="70675"/>
                </a:lnTo>
                <a:lnTo>
                  <a:pt x="12179" y="77406"/>
                </a:lnTo>
                <a:lnTo>
                  <a:pt x="17132" y="79082"/>
                </a:lnTo>
                <a:lnTo>
                  <a:pt x="28905" y="79082"/>
                </a:lnTo>
                <a:lnTo>
                  <a:pt x="33870" y="77546"/>
                </a:lnTo>
                <a:lnTo>
                  <a:pt x="42367" y="71424"/>
                </a:lnTo>
                <a:lnTo>
                  <a:pt x="42484" y="71259"/>
                </a:lnTo>
                <a:lnTo>
                  <a:pt x="19989" y="71259"/>
                </a:lnTo>
                <a:lnTo>
                  <a:pt x="17183" y="70294"/>
                </a:lnTo>
                <a:lnTo>
                  <a:pt x="12826" y="66420"/>
                </a:lnTo>
                <a:lnTo>
                  <a:pt x="11341" y="63296"/>
                </a:lnTo>
                <a:lnTo>
                  <a:pt x="10566" y="59004"/>
                </a:lnTo>
                <a:close/>
              </a:path>
              <a:path w="51435" h="79375">
                <a:moveTo>
                  <a:pt x="50926" y="41300"/>
                </a:moveTo>
                <a:lnTo>
                  <a:pt x="41414" y="41300"/>
                </a:lnTo>
                <a:lnTo>
                  <a:pt x="41442" y="47345"/>
                </a:lnTo>
                <a:lnTo>
                  <a:pt x="40995" y="51028"/>
                </a:lnTo>
                <a:lnTo>
                  <a:pt x="26327" y="71259"/>
                </a:lnTo>
                <a:lnTo>
                  <a:pt x="42484" y="71259"/>
                </a:lnTo>
                <a:lnTo>
                  <a:pt x="45554" y="66954"/>
                </a:lnTo>
                <a:lnTo>
                  <a:pt x="49860" y="55232"/>
                </a:lnTo>
                <a:lnTo>
                  <a:pt x="50926" y="47345"/>
                </a:lnTo>
                <a:lnTo>
                  <a:pt x="50926" y="41300"/>
                </a:lnTo>
                <a:close/>
              </a:path>
              <a:path w="51435" h="79375">
                <a:moveTo>
                  <a:pt x="29387" y="0"/>
                </a:moveTo>
                <a:lnTo>
                  <a:pt x="17373" y="0"/>
                </a:lnTo>
                <a:lnTo>
                  <a:pt x="11569" y="2387"/>
                </a:lnTo>
                <a:lnTo>
                  <a:pt x="2311" y="11963"/>
                </a:lnTo>
                <a:lnTo>
                  <a:pt x="0" y="18287"/>
                </a:lnTo>
                <a:lnTo>
                  <a:pt x="0" y="33756"/>
                </a:lnTo>
                <a:lnTo>
                  <a:pt x="2222" y="39877"/>
                </a:lnTo>
                <a:lnTo>
                  <a:pt x="11087" y="49187"/>
                </a:lnTo>
                <a:lnTo>
                  <a:pt x="16522" y="51511"/>
                </a:lnTo>
                <a:lnTo>
                  <a:pt x="26771" y="51511"/>
                </a:lnTo>
                <a:lnTo>
                  <a:pt x="30327" y="50558"/>
                </a:lnTo>
                <a:lnTo>
                  <a:pt x="36918" y="46799"/>
                </a:lnTo>
                <a:lnTo>
                  <a:pt x="39522" y="44335"/>
                </a:lnTo>
                <a:lnTo>
                  <a:pt x="40290" y="43103"/>
                </a:lnTo>
                <a:lnTo>
                  <a:pt x="20878" y="43103"/>
                </a:lnTo>
                <a:lnTo>
                  <a:pt x="17208" y="41554"/>
                </a:lnTo>
                <a:lnTo>
                  <a:pt x="11252" y="35394"/>
                </a:lnTo>
                <a:lnTo>
                  <a:pt x="9766" y="31394"/>
                </a:lnTo>
                <a:lnTo>
                  <a:pt x="9869" y="20675"/>
                </a:lnTo>
                <a:lnTo>
                  <a:pt x="11341" y="16497"/>
                </a:lnTo>
                <a:lnTo>
                  <a:pt x="17602" y="9588"/>
                </a:lnTo>
                <a:lnTo>
                  <a:pt x="21297" y="7861"/>
                </a:lnTo>
                <a:lnTo>
                  <a:pt x="43239" y="7861"/>
                </a:lnTo>
                <a:lnTo>
                  <a:pt x="42341" y="6769"/>
                </a:lnTo>
                <a:lnTo>
                  <a:pt x="33997" y="1346"/>
                </a:lnTo>
                <a:lnTo>
                  <a:pt x="29387" y="0"/>
                </a:lnTo>
                <a:close/>
              </a:path>
              <a:path w="51435" h="79375">
                <a:moveTo>
                  <a:pt x="43239" y="7861"/>
                </a:moveTo>
                <a:lnTo>
                  <a:pt x="29603" y="7861"/>
                </a:lnTo>
                <a:lnTo>
                  <a:pt x="33096" y="9474"/>
                </a:lnTo>
                <a:lnTo>
                  <a:pt x="38912" y="15874"/>
                </a:lnTo>
                <a:lnTo>
                  <a:pt x="40360" y="20205"/>
                </a:lnTo>
                <a:lnTo>
                  <a:pt x="40272" y="31394"/>
                </a:lnTo>
                <a:lnTo>
                  <a:pt x="38950" y="35394"/>
                </a:lnTo>
                <a:lnTo>
                  <a:pt x="33273" y="41554"/>
                </a:lnTo>
                <a:lnTo>
                  <a:pt x="29654" y="43103"/>
                </a:lnTo>
                <a:lnTo>
                  <a:pt x="40290" y="43103"/>
                </a:lnTo>
                <a:lnTo>
                  <a:pt x="41414" y="41300"/>
                </a:lnTo>
                <a:lnTo>
                  <a:pt x="50926" y="41300"/>
                </a:lnTo>
                <a:lnTo>
                  <a:pt x="50926"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53" name="object 253"/>
          <p:cNvSpPr/>
          <p:nvPr/>
        </p:nvSpPr>
        <p:spPr>
          <a:xfrm>
            <a:off x="4621154" y="3631676"/>
            <a:ext cx="597946" cy="221221"/>
          </a:xfrm>
          <a:custGeom>
            <a:avLst/>
            <a:gdLst/>
            <a:ahLst/>
            <a:cxnLst/>
            <a:rect l="l" t="t" r="r" b="b"/>
            <a:pathLst>
              <a:path w="428625" h="308610">
                <a:moveTo>
                  <a:pt x="0" y="308609"/>
                </a:moveTo>
                <a:lnTo>
                  <a:pt x="428243" y="308609"/>
                </a:lnTo>
                <a:lnTo>
                  <a:pt x="428243" y="0"/>
                </a:lnTo>
                <a:lnTo>
                  <a:pt x="0" y="0"/>
                </a:lnTo>
                <a:lnTo>
                  <a:pt x="0" y="308609"/>
                </a:lnTo>
                <a:close/>
              </a:path>
            </a:pathLst>
          </a:custGeom>
          <a:solidFill>
            <a:srgbClr val="FFFFFF"/>
          </a:solidFill>
        </p:spPr>
        <p:txBody>
          <a:bodyPr wrap="square" lIns="0" tIns="0" rIns="0" bIns="0" rtlCol="0"/>
          <a:lstStyle/>
          <a:p>
            <a:endParaRPr/>
          </a:p>
        </p:txBody>
      </p:sp>
      <p:sp>
        <p:nvSpPr>
          <p:cNvPr id="254" name="object 254"/>
          <p:cNvSpPr/>
          <p:nvPr/>
        </p:nvSpPr>
        <p:spPr>
          <a:xfrm>
            <a:off x="4716826" y="3651340"/>
            <a:ext cx="406603" cy="89217"/>
          </a:xfrm>
          <a:custGeom>
            <a:avLst/>
            <a:gdLst/>
            <a:ahLst/>
            <a:cxnLst/>
            <a:rect l="l" t="t" r="r" b="b"/>
            <a:pathLst>
              <a:path w="291464" h="124460">
                <a:moveTo>
                  <a:pt x="0" y="124205"/>
                </a:moveTo>
                <a:lnTo>
                  <a:pt x="291084" y="124205"/>
                </a:lnTo>
                <a:lnTo>
                  <a:pt x="291084" y="0"/>
                </a:lnTo>
                <a:lnTo>
                  <a:pt x="0" y="0"/>
                </a:lnTo>
                <a:lnTo>
                  <a:pt x="0" y="124205"/>
                </a:lnTo>
                <a:close/>
              </a:path>
            </a:pathLst>
          </a:custGeom>
          <a:solidFill>
            <a:srgbClr val="FFFFFF"/>
          </a:solidFill>
        </p:spPr>
        <p:txBody>
          <a:bodyPr wrap="square" lIns="0" tIns="0" rIns="0" bIns="0" rtlCol="0"/>
          <a:lstStyle/>
          <a:p>
            <a:endParaRPr/>
          </a:p>
        </p:txBody>
      </p:sp>
      <p:sp>
        <p:nvSpPr>
          <p:cNvPr id="255" name="object 255"/>
          <p:cNvSpPr/>
          <p:nvPr/>
        </p:nvSpPr>
        <p:spPr>
          <a:xfrm>
            <a:off x="4779296" y="3667154"/>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4" y="26898"/>
                </a:lnTo>
                <a:lnTo>
                  <a:pt x="7892" y="32270"/>
                </a:lnTo>
                <a:lnTo>
                  <a:pt x="10795" y="34315"/>
                </a:lnTo>
                <a:lnTo>
                  <a:pt x="14732" y="35763"/>
                </a:lnTo>
                <a:lnTo>
                  <a:pt x="10020" y="36995"/>
                </a:lnTo>
                <a:lnTo>
                  <a:pt x="6388"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66" y="58127"/>
                </a:lnTo>
                <a:lnTo>
                  <a:pt x="9821" y="50838"/>
                </a:lnTo>
                <a:lnTo>
                  <a:pt x="11239" y="47282"/>
                </a:lnTo>
                <a:lnTo>
                  <a:pt x="17119" y="41363"/>
                </a:lnTo>
                <a:lnTo>
                  <a:pt x="20828" y="39878"/>
                </a:lnTo>
                <a:lnTo>
                  <a:pt x="44876" y="39878"/>
                </a:lnTo>
                <a:lnTo>
                  <a:pt x="41211" y="37312"/>
                </a:lnTo>
                <a:lnTo>
                  <a:pt x="36449"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76"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28" y="62242"/>
                </a:lnTo>
                <a:lnTo>
                  <a:pt x="51028" y="50838"/>
                </a:lnTo>
                <a:lnTo>
                  <a:pt x="49796" y="46710"/>
                </a:lnTo>
                <a:lnTo>
                  <a:pt x="44876"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256" name="object 256"/>
          <p:cNvSpPr/>
          <p:nvPr/>
        </p:nvSpPr>
        <p:spPr>
          <a:xfrm>
            <a:off x="4873549" y="3667144"/>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257" name="object 257"/>
          <p:cNvSpPr/>
          <p:nvPr/>
        </p:nvSpPr>
        <p:spPr>
          <a:xfrm>
            <a:off x="4954798" y="3719012"/>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258" name="object 258"/>
          <p:cNvSpPr/>
          <p:nvPr/>
        </p:nvSpPr>
        <p:spPr>
          <a:xfrm>
            <a:off x="4989135" y="3667154"/>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4" y="26898"/>
                </a:lnTo>
                <a:lnTo>
                  <a:pt x="7892" y="32270"/>
                </a:lnTo>
                <a:lnTo>
                  <a:pt x="10795" y="34315"/>
                </a:lnTo>
                <a:lnTo>
                  <a:pt x="14732" y="35763"/>
                </a:lnTo>
                <a:lnTo>
                  <a:pt x="10020" y="36995"/>
                </a:lnTo>
                <a:lnTo>
                  <a:pt x="6388"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66" y="58127"/>
                </a:lnTo>
                <a:lnTo>
                  <a:pt x="9821" y="50838"/>
                </a:lnTo>
                <a:lnTo>
                  <a:pt x="11239" y="47282"/>
                </a:lnTo>
                <a:lnTo>
                  <a:pt x="17119" y="41363"/>
                </a:lnTo>
                <a:lnTo>
                  <a:pt x="20828" y="39878"/>
                </a:lnTo>
                <a:lnTo>
                  <a:pt x="44876" y="39878"/>
                </a:lnTo>
                <a:lnTo>
                  <a:pt x="41211" y="37312"/>
                </a:lnTo>
                <a:lnTo>
                  <a:pt x="36449"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76"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28" y="62242"/>
                </a:lnTo>
                <a:lnTo>
                  <a:pt x="51028" y="50838"/>
                </a:lnTo>
                <a:lnTo>
                  <a:pt x="49796" y="46710"/>
                </a:lnTo>
                <a:lnTo>
                  <a:pt x="44876"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259" name="object 259"/>
          <p:cNvSpPr/>
          <p:nvPr/>
        </p:nvSpPr>
        <p:spPr>
          <a:xfrm>
            <a:off x="5218568" y="3631676"/>
            <a:ext cx="667927" cy="221221"/>
          </a:xfrm>
          <a:custGeom>
            <a:avLst/>
            <a:gdLst/>
            <a:ahLst/>
            <a:cxnLst/>
            <a:rect l="l" t="t" r="r" b="b"/>
            <a:pathLst>
              <a:path w="478789" h="308610">
                <a:moveTo>
                  <a:pt x="0" y="308609"/>
                </a:moveTo>
                <a:lnTo>
                  <a:pt x="478536" y="308609"/>
                </a:lnTo>
                <a:lnTo>
                  <a:pt x="478536" y="0"/>
                </a:lnTo>
                <a:lnTo>
                  <a:pt x="0" y="0"/>
                </a:lnTo>
                <a:lnTo>
                  <a:pt x="0" y="308609"/>
                </a:lnTo>
                <a:close/>
              </a:path>
            </a:pathLst>
          </a:custGeom>
          <a:solidFill>
            <a:srgbClr val="FFFFFF"/>
          </a:solidFill>
        </p:spPr>
        <p:txBody>
          <a:bodyPr wrap="square" lIns="0" tIns="0" rIns="0" bIns="0" rtlCol="0"/>
          <a:lstStyle/>
          <a:p>
            <a:endParaRPr/>
          </a:p>
        </p:txBody>
      </p:sp>
      <p:sp>
        <p:nvSpPr>
          <p:cNvPr id="260" name="object 260"/>
          <p:cNvSpPr/>
          <p:nvPr/>
        </p:nvSpPr>
        <p:spPr>
          <a:xfrm>
            <a:off x="5314239" y="3651340"/>
            <a:ext cx="476585" cy="89217"/>
          </a:xfrm>
          <a:custGeom>
            <a:avLst/>
            <a:gdLst/>
            <a:ahLst/>
            <a:cxnLst/>
            <a:rect l="l" t="t" r="r" b="b"/>
            <a:pathLst>
              <a:path w="341629" h="124460">
                <a:moveTo>
                  <a:pt x="0" y="124205"/>
                </a:moveTo>
                <a:lnTo>
                  <a:pt x="341375" y="124205"/>
                </a:lnTo>
                <a:lnTo>
                  <a:pt x="341375" y="0"/>
                </a:lnTo>
                <a:lnTo>
                  <a:pt x="0" y="0"/>
                </a:lnTo>
                <a:lnTo>
                  <a:pt x="0" y="124205"/>
                </a:lnTo>
                <a:close/>
              </a:path>
            </a:pathLst>
          </a:custGeom>
          <a:solidFill>
            <a:srgbClr val="FFFFFF"/>
          </a:solidFill>
        </p:spPr>
        <p:txBody>
          <a:bodyPr wrap="square" lIns="0" tIns="0" rIns="0" bIns="0" rtlCol="0"/>
          <a:lstStyle/>
          <a:p>
            <a:endParaRPr/>
          </a:p>
        </p:txBody>
      </p:sp>
      <p:sp>
        <p:nvSpPr>
          <p:cNvPr id="261" name="object 261"/>
          <p:cNvSpPr/>
          <p:nvPr/>
        </p:nvSpPr>
        <p:spPr>
          <a:xfrm>
            <a:off x="5411932" y="3667154"/>
            <a:ext cx="71753" cy="56898"/>
          </a:xfrm>
          <a:custGeom>
            <a:avLst/>
            <a:gdLst/>
            <a:ahLst/>
            <a:cxnLst/>
            <a:rect l="l" t="t" r="r" b="b"/>
            <a:pathLst>
              <a:path w="51435" h="79375">
                <a:moveTo>
                  <a:pt x="10566" y="59004"/>
                </a:moveTo>
                <a:lnTo>
                  <a:pt x="1422" y="59855"/>
                </a:lnTo>
                <a:lnTo>
                  <a:pt x="2197" y="65938"/>
                </a:lnTo>
                <a:lnTo>
                  <a:pt x="4508" y="70675"/>
                </a:lnTo>
                <a:lnTo>
                  <a:pt x="12179" y="77406"/>
                </a:lnTo>
                <a:lnTo>
                  <a:pt x="17132" y="79082"/>
                </a:lnTo>
                <a:lnTo>
                  <a:pt x="28905" y="79082"/>
                </a:lnTo>
                <a:lnTo>
                  <a:pt x="33870" y="77546"/>
                </a:lnTo>
                <a:lnTo>
                  <a:pt x="42367" y="71424"/>
                </a:lnTo>
                <a:lnTo>
                  <a:pt x="42484" y="71259"/>
                </a:lnTo>
                <a:lnTo>
                  <a:pt x="19989" y="71259"/>
                </a:lnTo>
                <a:lnTo>
                  <a:pt x="17183" y="70294"/>
                </a:lnTo>
                <a:lnTo>
                  <a:pt x="12826" y="66420"/>
                </a:lnTo>
                <a:lnTo>
                  <a:pt x="11341" y="63296"/>
                </a:lnTo>
                <a:lnTo>
                  <a:pt x="10566" y="59004"/>
                </a:lnTo>
                <a:close/>
              </a:path>
              <a:path w="51435" h="79375">
                <a:moveTo>
                  <a:pt x="50926" y="41300"/>
                </a:moveTo>
                <a:lnTo>
                  <a:pt x="41414" y="41300"/>
                </a:lnTo>
                <a:lnTo>
                  <a:pt x="41442" y="47345"/>
                </a:lnTo>
                <a:lnTo>
                  <a:pt x="40995" y="51028"/>
                </a:lnTo>
                <a:lnTo>
                  <a:pt x="26327" y="71259"/>
                </a:lnTo>
                <a:lnTo>
                  <a:pt x="42484" y="71259"/>
                </a:lnTo>
                <a:lnTo>
                  <a:pt x="45554" y="66954"/>
                </a:lnTo>
                <a:lnTo>
                  <a:pt x="49860" y="55232"/>
                </a:lnTo>
                <a:lnTo>
                  <a:pt x="50926" y="47345"/>
                </a:lnTo>
                <a:lnTo>
                  <a:pt x="50926" y="41300"/>
                </a:lnTo>
                <a:close/>
              </a:path>
              <a:path w="51435" h="79375">
                <a:moveTo>
                  <a:pt x="29387" y="0"/>
                </a:moveTo>
                <a:lnTo>
                  <a:pt x="17373" y="0"/>
                </a:lnTo>
                <a:lnTo>
                  <a:pt x="11569" y="2387"/>
                </a:lnTo>
                <a:lnTo>
                  <a:pt x="2311" y="11963"/>
                </a:lnTo>
                <a:lnTo>
                  <a:pt x="0" y="18287"/>
                </a:lnTo>
                <a:lnTo>
                  <a:pt x="0" y="33756"/>
                </a:lnTo>
                <a:lnTo>
                  <a:pt x="2222" y="39877"/>
                </a:lnTo>
                <a:lnTo>
                  <a:pt x="11087" y="49187"/>
                </a:lnTo>
                <a:lnTo>
                  <a:pt x="16522" y="51511"/>
                </a:lnTo>
                <a:lnTo>
                  <a:pt x="26771" y="51511"/>
                </a:lnTo>
                <a:lnTo>
                  <a:pt x="30327" y="50558"/>
                </a:lnTo>
                <a:lnTo>
                  <a:pt x="36918" y="46799"/>
                </a:lnTo>
                <a:lnTo>
                  <a:pt x="39522" y="44335"/>
                </a:lnTo>
                <a:lnTo>
                  <a:pt x="40290" y="43103"/>
                </a:lnTo>
                <a:lnTo>
                  <a:pt x="20878" y="43103"/>
                </a:lnTo>
                <a:lnTo>
                  <a:pt x="17208" y="41554"/>
                </a:lnTo>
                <a:lnTo>
                  <a:pt x="11252" y="35394"/>
                </a:lnTo>
                <a:lnTo>
                  <a:pt x="9766" y="31394"/>
                </a:lnTo>
                <a:lnTo>
                  <a:pt x="9869" y="20675"/>
                </a:lnTo>
                <a:lnTo>
                  <a:pt x="11341" y="16497"/>
                </a:lnTo>
                <a:lnTo>
                  <a:pt x="17602" y="9588"/>
                </a:lnTo>
                <a:lnTo>
                  <a:pt x="21297" y="7861"/>
                </a:lnTo>
                <a:lnTo>
                  <a:pt x="43239" y="7861"/>
                </a:lnTo>
                <a:lnTo>
                  <a:pt x="42341" y="6769"/>
                </a:lnTo>
                <a:lnTo>
                  <a:pt x="33997" y="1346"/>
                </a:lnTo>
                <a:lnTo>
                  <a:pt x="29387" y="0"/>
                </a:lnTo>
                <a:close/>
              </a:path>
              <a:path w="51435" h="79375">
                <a:moveTo>
                  <a:pt x="43239" y="7861"/>
                </a:moveTo>
                <a:lnTo>
                  <a:pt x="29603" y="7861"/>
                </a:lnTo>
                <a:lnTo>
                  <a:pt x="33096" y="9474"/>
                </a:lnTo>
                <a:lnTo>
                  <a:pt x="38912" y="15874"/>
                </a:lnTo>
                <a:lnTo>
                  <a:pt x="40360" y="20205"/>
                </a:lnTo>
                <a:lnTo>
                  <a:pt x="40272" y="31394"/>
                </a:lnTo>
                <a:lnTo>
                  <a:pt x="38950" y="35394"/>
                </a:lnTo>
                <a:lnTo>
                  <a:pt x="33273" y="41554"/>
                </a:lnTo>
                <a:lnTo>
                  <a:pt x="29654" y="43103"/>
                </a:lnTo>
                <a:lnTo>
                  <a:pt x="40290" y="43103"/>
                </a:lnTo>
                <a:lnTo>
                  <a:pt x="41414" y="41300"/>
                </a:lnTo>
                <a:lnTo>
                  <a:pt x="50926" y="41300"/>
                </a:lnTo>
                <a:lnTo>
                  <a:pt x="50926"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62" name="object 262"/>
          <p:cNvSpPr/>
          <p:nvPr/>
        </p:nvSpPr>
        <p:spPr>
          <a:xfrm>
            <a:off x="5495872" y="3667145"/>
            <a:ext cx="70868" cy="56898"/>
          </a:xfrm>
          <a:custGeom>
            <a:avLst/>
            <a:gdLst/>
            <a:ahLst/>
            <a:cxnLst/>
            <a:rect l="l" t="t" r="r" b="b"/>
            <a:pathLst>
              <a:path w="50800" h="79375">
                <a:moveTo>
                  <a:pt x="29413" y="0"/>
                </a:moveTo>
                <a:lnTo>
                  <a:pt x="19621" y="0"/>
                </a:lnTo>
                <a:lnTo>
                  <a:pt x="14960"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5" y="71272"/>
                </a:lnTo>
                <a:lnTo>
                  <a:pt x="20891" y="71272"/>
                </a:lnTo>
                <a:lnTo>
                  <a:pt x="17199" y="69164"/>
                </a:lnTo>
                <a:lnTo>
                  <a:pt x="9778" y="39573"/>
                </a:lnTo>
                <a:lnTo>
                  <a:pt x="10047" y="31902"/>
                </a:lnTo>
                <a:lnTo>
                  <a:pt x="20789" y="7873"/>
                </a:lnTo>
                <a:lnTo>
                  <a:pt x="42753" y="7873"/>
                </a:lnTo>
                <a:lnTo>
                  <a:pt x="41922" y="6591"/>
                </a:lnTo>
                <a:lnTo>
                  <a:pt x="39344" y="4178"/>
                </a:lnTo>
                <a:lnTo>
                  <a:pt x="33058" y="838"/>
                </a:lnTo>
                <a:lnTo>
                  <a:pt x="29413" y="0"/>
                </a:lnTo>
                <a:close/>
              </a:path>
              <a:path w="50800" h="79375">
                <a:moveTo>
                  <a:pt x="42753" y="7873"/>
                </a:moveTo>
                <a:lnTo>
                  <a:pt x="29590" y="7873"/>
                </a:lnTo>
                <a:lnTo>
                  <a:pt x="33312" y="9969"/>
                </a:lnTo>
                <a:lnTo>
                  <a:pt x="36283" y="14160"/>
                </a:lnTo>
                <a:lnTo>
                  <a:pt x="40754" y="39573"/>
                </a:lnTo>
                <a:lnTo>
                  <a:pt x="40475" y="48293"/>
                </a:lnTo>
                <a:lnTo>
                  <a:pt x="29616" y="71272"/>
                </a:lnTo>
                <a:lnTo>
                  <a:pt x="43195" y="71272"/>
                </a:lnTo>
                <a:lnTo>
                  <a:pt x="45834" y="67157"/>
                </a:lnTo>
                <a:lnTo>
                  <a:pt x="47929" y="60972"/>
                </a:lnTo>
                <a:lnTo>
                  <a:pt x="49580" y="55994"/>
                </a:lnTo>
                <a:lnTo>
                  <a:pt x="50520" y="48653"/>
                </a:lnTo>
                <a:lnTo>
                  <a:pt x="50413" y="30786"/>
                </a:lnTo>
                <a:lnTo>
                  <a:pt x="49936" y="25793"/>
                </a:lnTo>
                <a:lnTo>
                  <a:pt x="47599" y="16738"/>
                </a:lnTo>
                <a:lnTo>
                  <a:pt x="46012" y="12903"/>
                </a:lnTo>
                <a:lnTo>
                  <a:pt x="42753" y="7873"/>
                </a:lnTo>
                <a:close/>
              </a:path>
            </a:pathLst>
          </a:custGeom>
          <a:solidFill>
            <a:srgbClr val="000000"/>
          </a:solidFill>
        </p:spPr>
        <p:txBody>
          <a:bodyPr wrap="square" lIns="0" tIns="0" rIns="0" bIns="0" rtlCol="0"/>
          <a:lstStyle/>
          <a:p>
            <a:endParaRPr/>
          </a:p>
        </p:txBody>
      </p:sp>
      <p:sp>
        <p:nvSpPr>
          <p:cNvPr id="263" name="object 263"/>
          <p:cNvSpPr/>
          <p:nvPr/>
        </p:nvSpPr>
        <p:spPr>
          <a:xfrm>
            <a:off x="5587274" y="37190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64" name="object 264"/>
          <p:cNvSpPr/>
          <p:nvPr/>
        </p:nvSpPr>
        <p:spPr>
          <a:xfrm>
            <a:off x="5621839" y="3667145"/>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265" name="object 265"/>
          <p:cNvSpPr/>
          <p:nvPr/>
        </p:nvSpPr>
        <p:spPr>
          <a:xfrm>
            <a:off x="5886141" y="3651340"/>
            <a:ext cx="949626" cy="188447"/>
          </a:xfrm>
          <a:custGeom>
            <a:avLst/>
            <a:gdLst/>
            <a:ahLst/>
            <a:cxnLst/>
            <a:rect l="l" t="t" r="r" b="b"/>
            <a:pathLst>
              <a:path w="680720" h="262889">
                <a:moveTo>
                  <a:pt x="0" y="262890"/>
                </a:moveTo>
                <a:lnTo>
                  <a:pt x="680465" y="262890"/>
                </a:lnTo>
                <a:lnTo>
                  <a:pt x="680465" y="0"/>
                </a:lnTo>
                <a:lnTo>
                  <a:pt x="0" y="0"/>
                </a:lnTo>
                <a:lnTo>
                  <a:pt x="0" y="262890"/>
                </a:lnTo>
                <a:close/>
              </a:path>
            </a:pathLst>
          </a:custGeom>
          <a:solidFill>
            <a:srgbClr val="FFFFFF"/>
          </a:solidFill>
        </p:spPr>
        <p:txBody>
          <a:bodyPr wrap="square" lIns="0" tIns="0" rIns="0" bIns="0" rtlCol="0"/>
          <a:lstStyle/>
          <a:p>
            <a:endParaRPr/>
          </a:p>
        </p:txBody>
      </p:sp>
      <p:sp>
        <p:nvSpPr>
          <p:cNvPr id="266" name="object 266"/>
          <p:cNvSpPr/>
          <p:nvPr/>
        </p:nvSpPr>
        <p:spPr>
          <a:xfrm>
            <a:off x="5981812" y="3651340"/>
            <a:ext cx="758284" cy="89217"/>
          </a:xfrm>
          <a:custGeom>
            <a:avLst/>
            <a:gdLst/>
            <a:ahLst/>
            <a:cxnLst/>
            <a:rect l="l" t="t" r="r" b="b"/>
            <a:pathLst>
              <a:path w="543560" h="124460">
                <a:moveTo>
                  <a:pt x="0" y="124205"/>
                </a:moveTo>
                <a:lnTo>
                  <a:pt x="543306" y="124205"/>
                </a:lnTo>
                <a:lnTo>
                  <a:pt x="543306" y="0"/>
                </a:lnTo>
                <a:lnTo>
                  <a:pt x="0" y="0"/>
                </a:lnTo>
                <a:lnTo>
                  <a:pt x="0" y="124205"/>
                </a:lnTo>
                <a:close/>
              </a:path>
            </a:pathLst>
          </a:custGeom>
          <a:solidFill>
            <a:srgbClr val="FFFFFF"/>
          </a:solidFill>
        </p:spPr>
        <p:txBody>
          <a:bodyPr wrap="square" lIns="0" tIns="0" rIns="0" bIns="0" rtlCol="0"/>
          <a:lstStyle/>
          <a:p>
            <a:endParaRPr/>
          </a:p>
        </p:txBody>
      </p:sp>
      <p:sp>
        <p:nvSpPr>
          <p:cNvPr id="267" name="object 267"/>
          <p:cNvSpPr/>
          <p:nvPr/>
        </p:nvSpPr>
        <p:spPr>
          <a:xfrm>
            <a:off x="6219680" y="3667154"/>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268" name="object 268"/>
          <p:cNvSpPr/>
          <p:nvPr/>
        </p:nvSpPr>
        <p:spPr>
          <a:xfrm>
            <a:off x="6304650" y="3668091"/>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269" name="object 269"/>
          <p:cNvSpPr/>
          <p:nvPr/>
        </p:nvSpPr>
        <p:spPr>
          <a:xfrm>
            <a:off x="6395148" y="37190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70" name="object 270"/>
          <p:cNvSpPr/>
          <p:nvPr/>
        </p:nvSpPr>
        <p:spPr>
          <a:xfrm>
            <a:off x="6430528" y="3668091"/>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271" name="object 271"/>
          <p:cNvSpPr/>
          <p:nvPr/>
        </p:nvSpPr>
        <p:spPr>
          <a:xfrm>
            <a:off x="6835412" y="3651340"/>
            <a:ext cx="634264" cy="188447"/>
          </a:xfrm>
          <a:custGeom>
            <a:avLst/>
            <a:gdLst/>
            <a:ahLst/>
            <a:cxnLst/>
            <a:rect l="l" t="t" r="r" b="b"/>
            <a:pathLst>
              <a:path w="454660" h="262889">
                <a:moveTo>
                  <a:pt x="0" y="262890"/>
                </a:moveTo>
                <a:lnTo>
                  <a:pt x="454164" y="262890"/>
                </a:lnTo>
                <a:lnTo>
                  <a:pt x="454164" y="0"/>
                </a:lnTo>
                <a:lnTo>
                  <a:pt x="0" y="0"/>
                </a:lnTo>
                <a:lnTo>
                  <a:pt x="0" y="262890"/>
                </a:lnTo>
                <a:close/>
              </a:path>
            </a:pathLst>
          </a:custGeom>
          <a:solidFill>
            <a:srgbClr val="FFFFFF"/>
          </a:solidFill>
        </p:spPr>
        <p:txBody>
          <a:bodyPr wrap="square" lIns="0" tIns="0" rIns="0" bIns="0" rtlCol="0"/>
          <a:lstStyle/>
          <a:p>
            <a:endParaRPr/>
          </a:p>
        </p:txBody>
      </p:sp>
      <p:sp>
        <p:nvSpPr>
          <p:cNvPr id="272" name="object 272"/>
          <p:cNvSpPr/>
          <p:nvPr/>
        </p:nvSpPr>
        <p:spPr>
          <a:xfrm>
            <a:off x="6931084" y="3651340"/>
            <a:ext cx="442923" cy="89217"/>
          </a:xfrm>
          <a:custGeom>
            <a:avLst/>
            <a:gdLst/>
            <a:ahLst/>
            <a:cxnLst/>
            <a:rect l="l" t="t" r="r" b="b"/>
            <a:pathLst>
              <a:path w="317500" h="124460">
                <a:moveTo>
                  <a:pt x="0" y="124205"/>
                </a:moveTo>
                <a:lnTo>
                  <a:pt x="316991" y="124205"/>
                </a:lnTo>
                <a:lnTo>
                  <a:pt x="316991" y="0"/>
                </a:lnTo>
                <a:lnTo>
                  <a:pt x="0" y="0"/>
                </a:lnTo>
                <a:lnTo>
                  <a:pt x="0" y="124205"/>
                </a:lnTo>
                <a:close/>
              </a:path>
            </a:pathLst>
          </a:custGeom>
          <a:solidFill>
            <a:srgbClr val="FFFFFF"/>
          </a:solidFill>
        </p:spPr>
        <p:txBody>
          <a:bodyPr wrap="square" lIns="0" tIns="0" rIns="0" bIns="0" rtlCol="0"/>
          <a:lstStyle/>
          <a:p>
            <a:endParaRPr/>
          </a:p>
        </p:txBody>
      </p:sp>
      <p:sp>
        <p:nvSpPr>
          <p:cNvPr id="273" name="object 273"/>
          <p:cNvSpPr/>
          <p:nvPr/>
        </p:nvSpPr>
        <p:spPr>
          <a:xfrm>
            <a:off x="7011626" y="3667154"/>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274" name="object 274"/>
          <p:cNvSpPr/>
          <p:nvPr/>
        </p:nvSpPr>
        <p:spPr>
          <a:xfrm>
            <a:off x="7095780" y="3667145"/>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275" name="object 275"/>
          <p:cNvSpPr/>
          <p:nvPr/>
        </p:nvSpPr>
        <p:spPr>
          <a:xfrm>
            <a:off x="7187110" y="37190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76" name="object 276"/>
          <p:cNvSpPr/>
          <p:nvPr/>
        </p:nvSpPr>
        <p:spPr>
          <a:xfrm>
            <a:off x="7219800" y="3667144"/>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77" name="object 277"/>
          <p:cNvSpPr/>
          <p:nvPr/>
        </p:nvSpPr>
        <p:spPr>
          <a:xfrm>
            <a:off x="7468986" y="3651340"/>
            <a:ext cx="603259" cy="188447"/>
          </a:xfrm>
          <a:custGeom>
            <a:avLst/>
            <a:gdLst/>
            <a:ahLst/>
            <a:cxnLst/>
            <a:rect l="l" t="t" r="r" b="b"/>
            <a:pathLst>
              <a:path w="432435" h="262889">
                <a:moveTo>
                  <a:pt x="0" y="262890"/>
                </a:moveTo>
                <a:lnTo>
                  <a:pt x="432053" y="262890"/>
                </a:lnTo>
                <a:lnTo>
                  <a:pt x="432053" y="0"/>
                </a:lnTo>
                <a:lnTo>
                  <a:pt x="0" y="0"/>
                </a:lnTo>
                <a:lnTo>
                  <a:pt x="0" y="262890"/>
                </a:lnTo>
                <a:close/>
              </a:path>
            </a:pathLst>
          </a:custGeom>
          <a:solidFill>
            <a:srgbClr val="FFFFFF"/>
          </a:solidFill>
        </p:spPr>
        <p:txBody>
          <a:bodyPr wrap="square" lIns="0" tIns="0" rIns="0" bIns="0" rtlCol="0"/>
          <a:lstStyle/>
          <a:p>
            <a:endParaRPr/>
          </a:p>
        </p:txBody>
      </p:sp>
      <p:sp>
        <p:nvSpPr>
          <p:cNvPr id="278" name="object 278"/>
          <p:cNvSpPr/>
          <p:nvPr/>
        </p:nvSpPr>
        <p:spPr>
          <a:xfrm>
            <a:off x="7564640" y="3651340"/>
            <a:ext cx="411918" cy="89217"/>
          </a:xfrm>
          <a:custGeom>
            <a:avLst/>
            <a:gdLst/>
            <a:ahLst/>
            <a:cxnLst/>
            <a:rect l="l" t="t" r="r" b="b"/>
            <a:pathLst>
              <a:path w="295275" h="124460">
                <a:moveTo>
                  <a:pt x="0" y="124205"/>
                </a:moveTo>
                <a:lnTo>
                  <a:pt x="294893" y="124205"/>
                </a:lnTo>
                <a:lnTo>
                  <a:pt x="294893" y="0"/>
                </a:lnTo>
                <a:lnTo>
                  <a:pt x="0" y="0"/>
                </a:lnTo>
                <a:lnTo>
                  <a:pt x="0" y="124205"/>
                </a:lnTo>
                <a:close/>
              </a:path>
            </a:pathLst>
          </a:custGeom>
          <a:solidFill>
            <a:srgbClr val="FFFFFF"/>
          </a:solidFill>
        </p:spPr>
        <p:txBody>
          <a:bodyPr wrap="square" lIns="0" tIns="0" rIns="0" bIns="0" rtlCol="0"/>
          <a:lstStyle/>
          <a:p>
            <a:endParaRPr/>
          </a:p>
        </p:txBody>
      </p:sp>
      <p:sp>
        <p:nvSpPr>
          <p:cNvPr id="279" name="object 279"/>
          <p:cNvSpPr/>
          <p:nvPr/>
        </p:nvSpPr>
        <p:spPr>
          <a:xfrm>
            <a:off x="7629361" y="3667154"/>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80" name="object 280"/>
          <p:cNvSpPr/>
          <p:nvPr/>
        </p:nvSpPr>
        <p:spPr>
          <a:xfrm>
            <a:off x="7723491" y="366714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81" name="object 281"/>
          <p:cNvSpPr/>
          <p:nvPr/>
        </p:nvSpPr>
        <p:spPr>
          <a:xfrm>
            <a:off x="7804705" y="37190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82" name="object 282"/>
          <p:cNvSpPr/>
          <p:nvPr/>
        </p:nvSpPr>
        <p:spPr>
          <a:xfrm>
            <a:off x="7839201" y="3667154"/>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83" name="object 283"/>
          <p:cNvSpPr/>
          <p:nvPr/>
        </p:nvSpPr>
        <p:spPr>
          <a:xfrm>
            <a:off x="8071697" y="3651340"/>
            <a:ext cx="772457" cy="188447"/>
          </a:xfrm>
          <a:custGeom>
            <a:avLst/>
            <a:gdLst/>
            <a:ahLst/>
            <a:cxnLst/>
            <a:rect l="l" t="t" r="r" b="b"/>
            <a:pathLst>
              <a:path w="553720" h="262889">
                <a:moveTo>
                  <a:pt x="0" y="262890"/>
                </a:moveTo>
                <a:lnTo>
                  <a:pt x="553224" y="262890"/>
                </a:lnTo>
                <a:lnTo>
                  <a:pt x="553224" y="0"/>
                </a:lnTo>
                <a:lnTo>
                  <a:pt x="0" y="0"/>
                </a:lnTo>
                <a:lnTo>
                  <a:pt x="0" y="262890"/>
                </a:lnTo>
                <a:close/>
              </a:path>
            </a:pathLst>
          </a:custGeom>
          <a:solidFill>
            <a:srgbClr val="FFFFFF"/>
          </a:solidFill>
        </p:spPr>
        <p:txBody>
          <a:bodyPr wrap="square" lIns="0" tIns="0" rIns="0" bIns="0" rtlCol="0"/>
          <a:lstStyle/>
          <a:p>
            <a:endParaRPr/>
          </a:p>
        </p:txBody>
      </p:sp>
      <p:sp>
        <p:nvSpPr>
          <p:cNvPr id="284" name="object 284"/>
          <p:cNvSpPr/>
          <p:nvPr/>
        </p:nvSpPr>
        <p:spPr>
          <a:xfrm>
            <a:off x="8167388" y="3651340"/>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285" name="object 285"/>
          <p:cNvSpPr/>
          <p:nvPr/>
        </p:nvSpPr>
        <p:spPr>
          <a:xfrm>
            <a:off x="8317008" y="3667154"/>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286" name="object 286"/>
          <p:cNvSpPr/>
          <p:nvPr/>
        </p:nvSpPr>
        <p:spPr>
          <a:xfrm>
            <a:off x="8396733" y="3667381"/>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287" name="object 287"/>
          <p:cNvSpPr/>
          <p:nvPr/>
        </p:nvSpPr>
        <p:spPr>
          <a:xfrm>
            <a:off x="8492474" y="37190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88" name="object 288"/>
          <p:cNvSpPr/>
          <p:nvPr/>
        </p:nvSpPr>
        <p:spPr>
          <a:xfrm>
            <a:off x="8526971" y="3667154"/>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89" name="object 289"/>
          <p:cNvSpPr/>
          <p:nvPr/>
        </p:nvSpPr>
        <p:spPr>
          <a:xfrm>
            <a:off x="8843465" y="3651340"/>
            <a:ext cx="610347" cy="188447"/>
          </a:xfrm>
          <a:custGeom>
            <a:avLst/>
            <a:gdLst/>
            <a:ahLst/>
            <a:cxnLst/>
            <a:rect l="l" t="t" r="r" b="b"/>
            <a:pathLst>
              <a:path w="437515" h="262889">
                <a:moveTo>
                  <a:pt x="0" y="262890"/>
                </a:moveTo>
                <a:lnTo>
                  <a:pt x="437375" y="262890"/>
                </a:lnTo>
                <a:lnTo>
                  <a:pt x="437375" y="0"/>
                </a:lnTo>
                <a:lnTo>
                  <a:pt x="0" y="0"/>
                </a:lnTo>
                <a:lnTo>
                  <a:pt x="0" y="262890"/>
                </a:lnTo>
                <a:close/>
              </a:path>
            </a:pathLst>
          </a:custGeom>
          <a:solidFill>
            <a:srgbClr val="FFFFFF"/>
          </a:solidFill>
        </p:spPr>
        <p:txBody>
          <a:bodyPr wrap="square" lIns="0" tIns="0" rIns="0" bIns="0" rtlCol="0"/>
          <a:lstStyle/>
          <a:p>
            <a:endParaRPr/>
          </a:p>
        </p:txBody>
      </p:sp>
      <p:sp>
        <p:nvSpPr>
          <p:cNvPr id="290" name="object 290"/>
          <p:cNvSpPr/>
          <p:nvPr/>
        </p:nvSpPr>
        <p:spPr>
          <a:xfrm>
            <a:off x="8939119" y="3651340"/>
            <a:ext cx="419005" cy="89217"/>
          </a:xfrm>
          <a:custGeom>
            <a:avLst/>
            <a:gdLst/>
            <a:ahLst/>
            <a:cxnLst/>
            <a:rect l="l" t="t" r="r" b="b"/>
            <a:pathLst>
              <a:path w="300354" h="124460">
                <a:moveTo>
                  <a:pt x="0" y="124205"/>
                </a:moveTo>
                <a:lnTo>
                  <a:pt x="300227" y="124205"/>
                </a:lnTo>
                <a:lnTo>
                  <a:pt x="300227" y="0"/>
                </a:lnTo>
                <a:lnTo>
                  <a:pt x="0" y="0"/>
                </a:lnTo>
                <a:lnTo>
                  <a:pt x="0" y="124205"/>
                </a:lnTo>
                <a:close/>
              </a:path>
            </a:pathLst>
          </a:custGeom>
          <a:solidFill>
            <a:srgbClr val="FFFFFF"/>
          </a:solidFill>
        </p:spPr>
        <p:txBody>
          <a:bodyPr wrap="square" lIns="0" tIns="0" rIns="0" bIns="0" rtlCol="0"/>
          <a:lstStyle/>
          <a:p>
            <a:endParaRPr/>
          </a:p>
        </p:txBody>
      </p:sp>
      <p:sp>
        <p:nvSpPr>
          <p:cNvPr id="291" name="object 291"/>
          <p:cNvSpPr/>
          <p:nvPr/>
        </p:nvSpPr>
        <p:spPr>
          <a:xfrm>
            <a:off x="9006904" y="3667154"/>
            <a:ext cx="71753" cy="56898"/>
          </a:xfrm>
          <a:custGeom>
            <a:avLst/>
            <a:gdLst/>
            <a:ahLst/>
            <a:cxnLst/>
            <a:rect l="l" t="t" r="r" b="b"/>
            <a:pathLst>
              <a:path w="51434"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4"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4"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292" name="object 292"/>
          <p:cNvSpPr/>
          <p:nvPr/>
        </p:nvSpPr>
        <p:spPr>
          <a:xfrm>
            <a:off x="9101176" y="366714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93" name="object 293"/>
          <p:cNvSpPr/>
          <p:nvPr/>
        </p:nvSpPr>
        <p:spPr>
          <a:xfrm>
            <a:off x="9182388" y="37190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94" name="object 294"/>
          <p:cNvSpPr/>
          <p:nvPr/>
        </p:nvSpPr>
        <p:spPr>
          <a:xfrm>
            <a:off x="9215078" y="3667144"/>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95" name="object 295"/>
          <p:cNvSpPr/>
          <p:nvPr/>
        </p:nvSpPr>
        <p:spPr>
          <a:xfrm>
            <a:off x="9453617" y="3651340"/>
            <a:ext cx="627179" cy="188447"/>
          </a:xfrm>
          <a:custGeom>
            <a:avLst/>
            <a:gdLst/>
            <a:ahLst/>
            <a:cxnLst/>
            <a:rect l="l" t="t" r="r" b="b"/>
            <a:pathLst>
              <a:path w="449579" h="262889">
                <a:moveTo>
                  <a:pt x="0" y="262890"/>
                </a:moveTo>
                <a:lnTo>
                  <a:pt x="449579" y="262890"/>
                </a:lnTo>
                <a:lnTo>
                  <a:pt x="449579" y="0"/>
                </a:lnTo>
                <a:lnTo>
                  <a:pt x="0" y="0"/>
                </a:lnTo>
                <a:lnTo>
                  <a:pt x="0" y="262890"/>
                </a:lnTo>
                <a:close/>
              </a:path>
            </a:pathLst>
          </a:custGeom>
          <a:solidFill>
            <a:srgbClr val="FFFFFF"/>
          </a:solidFill>
        </p:spPr>
        <p:txBody>
          <a:bodyPr wrap="square" lIns="0" tIns="0" rIns="0" bIns="0" rtlCol="0"/>
          <a:lstStyle/>
          <a:p>
            <a:endParaRPr/>
          </a:p>
        </p:txBody>
      </p:sp>
      <p:sp>
        <p:nvSpPr>
          <p:cNvPr id="296" name="object 296"/>
          <p:cNvSpPr/>
          <p:nvPr/>
        </p:nvSpPr>
        <p:spPr>
          <a:xfrm>
            <a:off x="9549307" y="3651340"/>
            <a:ext cx="435836" cy="89217"/>
          </a:xfrm>
          <a:custGeom>
            <a:avLst/>
            <a:gdLst/>
            <a:ahLst/>
            <a:cxnLst/>
            <a:rect l="l" t="t" r="r" b="b"/>
            <a:pathLst>
              <a:path w="312420" h="124460">
                <a:moveTo>
                  <a:pt x="0" y="124205"/>
                </a:moveTo>
                <a:lnTo>
                  <a:pt x="312420" y="124205"/>
                </a:lnTo>
                <a:lnTo>
                  <a:pt x="312420" y="0"/>
                </a:lnTo>
                <a:lnTo>
                  <a:pt x="0" y="0"/>
                </a:lnTo>
                <a:lnTo>
                  <a:pt x="0" y="124205"/>
                </a:lnTo>
                <a:close/>
              </a:path>
            </a:pathLst>
          </a:custGeom>
          <a:solidFill>
            <a:srgbClr val="FFFFFF"/>
          </a:solidFill>
        </p:spPr>
        <p:txBody>
          <a:bodyPr wrap="square" lIns="0" tIns="0" rIns="0" bIns="0" rtlCol="0"/>
          <a:lstStyle/>
          <a:p>
            <a:endParaRPr/>
          </a:p>
        </p:txBody>
      </p:sp>
      <p:sp>
        <p:nvSpPr>
          <p:cNvPr id="297" name="object 297"/>
          <p:cNvSpPr/>
          <p:nvPr/>
        </p:nvSpPr>
        <p:spPr>
          <a:xfrm>
            <a:off x="9626641" y="3667154"/>
            <a:ext cx="71753" cy="56898"/>
          </a:xfrm>
          <a:custGeom>
            <a:avLst/>
            <a:gdLst/>
            <a:ahLst/>
            <a:cxnLst/>
            <a:rect l="l" t="t" r="r" b="b"/>
            <a:pathLst>
              <a:path w="51434" h="79375">
                <a:moveTo>
                  <a:pt x="32130" y="0"/>
                </a:moveTo>
                <a:lnTo>
                  <a:pt x="18630" y="0"/>
                </a:lnTo>
                <a:lnTo>
                  <a:pt x="13233" y="1917"/>
                </a:lnTo>
                <a:lnTo>
                  <a:pt x="5143" y="9588"/>
                </a:lnTo>
                <a:lnTo>
                  <a:pt x="3111" y="14325"/>
                </a:lnTo>
                <a:lnTo>
                  <a:pt x="3149" y="23825"/>
                </a:lnTo>
                <a:lnTo>
                  <a:pt x="4076" y="26898"/>
                </a:lnTo>
                <a:lnTo>
                  <a:pt x="7879" y="32270"/>
                </a:lnTo>
                <a:lnTo>
                  <a:pt x="10794" y="34315"/>
                </a:lnTo>
                <a:lnTo>
                  <a:pt x="14731" y="35763"/>
                </a:lnTo>
                <a:lnTo>
                  <a:pt x="10020" y="36995"/>
                </a:lnTo>
                <a:lnTo>
                  <a:pt x="6375"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78" y="58127"/>
                </a:lnTo>
                <a:lnTo>
                  <a:pt x="9834" y="50838"/>
                </a:lnTo>
                <a:lnTo>
                  <a:pt x="11239" y="47282"/>
                </a:lnTo>
                <a:lnTo>
                  <a:pt x="17119" y="41363"/>
                </a:lnTo>
                <a:lnTo>
                  <a:pt x="20827" y="39878"/>
                </a:lnTo>
                <a:lnTo>
                  <a:pt x="44876" y="39878"/>
                </a:lnTo>
                <a:lnTo>
                  <a:pt x="41198" y="37312"/>
                </a:lnTo>
                <a:lnTo>
                  <a:pt x="36448"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0" y="0"/>
                </a:lnTo>
                <a:close/>
              </a:path>
              <a:path w="51434"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4"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298" name="object 298"/>
          <p:cNvSpPr/>
          <p:nvPr/>
        </p:nvSpPr>
        <p:spPr>
          <a:xfrm>
            <a:off x="9710726" y="3667154"/>
            <a:ext cx="71753" cy="56898"/>
          </a:xfrm>
          <a:custGeom>
            <a:avLst/>
            <a:gdLst/>
            <a:ahLst/>
            <a:cxnLst/>
            <a:rect l="l" t="t" r="r" b="b"/>
            <a:pathLst>
              <a:path w="51434"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4"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4"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4"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99" name="object 299"/>
          <p:cNvSpPr/>
          <p:nvPr/>
        </p:nvSpPr>
        <p:spPr>
          <a:xfrm>
            <a:off x="9802109" y="37190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00" name="object 300"/>
          <p:cNvSpPr/>
          <p:nvPr/>
        </p:nvSpPr>
        <p:spPr>
          <a:xfrm>
            <a:off x="9836674" y="3667145"/>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301" name="object 301"/>
          <p:cNvSpPr/>
          <p:nvPr/>
        </p:nvSpPr>
        <p:spPr>
          <a:xfrm>
            <a:off x="843201" y="3629491"/>
            <a:ext cx="3069454" cy="0"/>
          </a:xfrm>
          <a:custGeom>
            <a:avLst/>
            <a:gdLst/>
            <a:ahLst/>
            <a:cxnLst/>
            <a:rect l="l" t="t" r="r" b="b"/>
            <a:pathLst>
              <a:path w="2200275">
                <a:moveTo>
                  <a:pt x="0" y="0"/>
                </a:moveTo>
                <a:lnTo>
                  <a:pt x="2199893" y="0"/>
                </a:lnTo>
              </a:path>
            </a:pathLst>
          </a:custGeom>
          <a:ln w="6096">
            <a:solidFill>
              <a:srgbClr val="DAEEC3"/>
            </a:solidFill>
          </a:ln>
        </p:spPr>
        <p:txBody>
          <a:bodyPr wrap="square" lIns="0" tIns="0" rIns="0" bIns="0" rtlCol="0"/>
          <a:lstStyle/>
          <a:p>
            <a:endParaRPr/>
          </a:p>
        </p:txBody>
      </p:sp>
      <p:sp>
        <p:nvSpPr>
          <p:cNvPr id="302" name="object 302"/>
          <p:cNvSpPr/>
          <p:nvPr/>
        </p:nvSpPr>
        <p:spPr>
          <a:xfrm>
            <a:off x="843200" y="3631676"/>
            <a:ext cx="3077427" cy="20028"/>
          </a:xfrm>
          <a:custGeom>
            <a:avLst/>
            <a:gdLst/>
            <a:ahLst/>
            <a:cxnLst/>
            <a:rect l="l" t="t" r="r" b="b"/>
            <a:pathLst>
              <a:path w="2205990" h="27939">
                <a:moveTo>
                  <a:pt x="0" y="27431"/>
                </a:moveTo>
                <a:lnTo>
                  <a:pt x="2205990" y="27431"/>
                </a:lnTo>
                <a:lnTo>
                  <a:pt x="2205990" y="0"/>
                </a:lnTo>
                <a:lnTo>
                  <a:pt x="0" y="0"/>
                </a:lnTo>
                <a:lnTo>
                  <a:pt x="0" y="27431"/>
                </a:lnTo>
                <a:close/>
              </a:path>
            </a:pathLst>
          </a:custGeom>
          <a:solidFill>
            <a:srgbClr val="FFFFFF"/>
          </a:solidFill>
        </p:spPr>
        <p:txBody>
          <a:bodyPr wrap="square" lIns="0" tIns="0" rIns="0" bIns="0" rtlCol="0"/>
          <a:lstStyle/>
          <a:p>
            <a:endParaRPr/>
          </a:p>
        </p:txBody>
      </p:sp>
      <p:sp>
        <p:nvSpPr>
          <p:cNvPr id="303" name="object 303"/>
          <p:cNvSpPr/>
          <p:nvPr/>
        </p:nvSpPr>
        <p:spPr>
          <a:xfrm>
            <a:off x="3912123" y="3629491"/>
            <a:ext cx="709561" cy="0"/>
          </a:xfrm>
          <a:custGeom>
            <a:avLst/>
            <a:gdLst/>
            <a:ahLst/>
            <a:cxnLst/>
            <a:rect l="l" t="t" r="r" b="b"/>
            <a:pathLst>
              <a:path w="508635">
                <a:moveTo>
                  <a:pt x="0" y="0"/>
                </a:moveTo>
                <a:lnTo>
                  <a:pt x="508253" y="0"/>
                </a:lnTo>
              </a:path>
            </a:pathLst>
          </a:custGeom>
          <a:ln w="6096">
            <a:solidFill>
              <a:srgbClr val="DAEEC3"/>
            </a:solidFill>
          </a:ln>
        </p:spPr>
        <p:txBody>
          <a:bodyPr wrap="square" lIns="0" tIns="0" rIns="0" bIns="0" rtlCol="0"/>
          <a:lstStyle/>
          <a:p>
            <a:endParaRPr/>
          </a:p>
        </p:txBody>
      </p:sp>
      <p:sp>
        <p:nvSpPr>
          <p:cNvPr id="304" name="object 304"/>
          <p:cNvSpPr/>
          <p:nvPr/>
        </p:nvSpPr>
        <p:spPr>
          <a:xfrm>
            <a:off x="3920627" y="3631676"/>
            <a:ext cx="709561" cy="20028"/>
          </a:xfrm>
          <a:custGeom>
            <a:avLst/>
            <a:gdLst/>
            <a:ahLst/>
            <a:cxnLst/>
            <a:rect l="l" t="t" r="r" b="b"/>
            <a:pathLst>
              <a:path w="508635" h="27939">
                <a:moveTo>
                  <a:pt x="0" y="27431"/>
                </a:moveTo>
                <a:lnTo>
                  <a:pt x="508253" y="27431"/>
                </a:lnTo>
                <a:lnTo>
                  <a:pt x="508253" y="0"/>
                </a:lnTo>
                <a:lnTo>
                  <a:pt x="0" y="0"/>
                </a:lnTo>
                <a:lnTo>
                  <a:pt x="0" y="27431"/>
                </a:lnTo>
                <a:close/>
              </a:path>
            </a:pathLst>
          </a:custGeom>
          <a:solidFill>
            <a:srgbClr val="FFFFFF"/>
          </a:solidFill>
        </p:spPr>
        <p:txBody>
          <a:bodyPr wrap="square" lIns="0" tIns="0" rIns="0" bIns="0" rtlCol="0"/>
          <a:lstStyle/>
          <a:p>
            <a:endParaRPr/>
          </a:p>
        </p:txBody>
      </p:sp>
      <p:sp>
        <p:nvSpPr>
          <p:cNvPr id="305" name="object 305"/>
          <p:cNvSpPr/>
          <p:nvPr/>
        </p:nvSpPr>
        <p:spPr>
          <a:xfrm>
            <a:off x="4621155" y="3629491"/>
            <a:ext cx="598830" cy="0"/>
          </a:xfrm>
          <a:custGeom>
            <a:avLst/>
            <a:gdLst/>
            <a:ahLst/>
            <a:cxnLst/>
            <a:rect l="l" t="t" r="r" b="b"/>
            <a:pathLst>
              <a:path w="429260">
                <a:moveTo>
                  <a:pt x="0" y="0"/>
                </a:moveTo>
                <a:lnTo>
                  <a:pt x="429006" y="0"/>
                </a:lnTo>
              </a:path>
            </a:pathLst>
          </a:custGeom>
          <a:ln w="6096">
            <a:solidFill>
              <a:srgbClr val="DAEEC3"/>
            </a:solidFill>
          </a:ln>
        </p:spPr>
        <p:txBody>
          <a:bodyPr wrap="square" lIns="0" tIns="0" rIns="0" bIns="0" rtlCol="0"/>
          <a:lstStyle/>
          <a:p>
            <a:endParaRPr/>
          </a:p>
        </p:txBody>
      </p:sp>
      <p:sp>
        <p:nvSpPr>
          <p:cNvPr id="306" name="object 306"/>
          <p:cNvSpPr/>
          <p:nvPr/>
        </p:nvSpPr>
        <p:spPr>
          <a:xfrm>
            <a:off x="4629657" y="3641508"/>
            <a:ext cx="598830" cy="0"/>
          </a:xfrm>
          <a:custGeom>
            <a:avLst/>
            <a:gdLst/>
            <a:ahLst/>
            <a:cxnLst/>
            <a:rect l="l" t="t" r="r" b="b"/>
            <a:pathLst>
              <a:path w="429260">
                <a:moveTo>
                  <a:pt x="0" y="0"/>
                </a:moveTo>
                <a:lnTo>
                  <a:pt x="429005" y="0"/>
                </a:lnTo>
              </a:path>
            </a:pathLst>
          </a:custGeom>
          <a:ln w="27431">
            <a:solidFill>
              <a:srgbClr val="FFFFFF"/>
            </a:solidFill>
          </a:ln>
        </p:spPr>
        <p:txBody>
          <a:bodyPr wrap="square" lIns="0" tIns="0" rIns="0" bIns="0" rtlCol="0"/>
          <a:lstStyle/>
          <a:p>
            <a:endParaRPr/>
          </a:p>
        </p:txBody>
      </p:sp>
      <p:sp>
        <p:nvSpPr>
          <p:cNvPr id="307" name="object 307"/>
          <p:cNvSpPr/>
          <p:nvPr/>
        </p:nvSpPr>
        <p:spPr>
          <a:xfrm>
            <a:off x="5219631" y="3629491"/>
            <a:ext cx="667042" cy="0"/>
          </a:xfrm>
          <a:custGeom>
            <a:avLst/>
            <a:gdLst/>
            <a:ahLst/>
            <a:cxnLst/>
            <a:rect l="l" t="t" r="r" b="b"/>
            <a:pathLst>
              <a:path w="478154">
                <a:moveTo>
                  <a:pt x="0" y="0"/>
                </a:moveTo>
                <a:lnTo>
                  <a:pt x="477774" y="0"/>
                </a:lnTo>
              </a:path>
            </a:pathLst>
          </a:custGeom>
          <a:ln w="6096">
            <a:solidFill>
              <a:srgbClr val="DAEEC3"/>
            </a:solidFill>
          </a:ln>
        </p:spPr>
        <p:txBody>
          <a:bodyPr wrap="square" lIns="0" tIns="0" rIns="0" bIns="0" rtlCol="0"/>
          <a:lstStyle/>
          <a:p>
            <a:endParaRPr/>
          </a:p>
        </p:txBody>
      </p:sp>
      <p:sp>
        <p:nvSpPr>
          <p:cNvPr id="308" name="object 308"/>
          <p:cNvSpPr/>
          <p:nvPr/>
        </p:nvSpPr>
        <p:spPr>
          <a:xfrm>
            <a:off x="5228134" y="3631676"/>
            <a:ext cx="667042" cy="20028"/>
          </a:xfrm>
          <a:custGeom>
            <a:avLst/>
            <a:gdLst/>
            <a:ahLst/>
            <a:cxnLst/>
            <a:rect l="l" t="t" r="r" b="b"/>
            <a:pathLst>
              <a:path w="478154" h="27939">
                <a:moveTo>
                  <a:pt x="0" y="27431"/>
                </a:moveTo>
                <a:lnTo>
                  <a:pt x="477774" y="27431"/>
                </a:lnTo>
                <a:lnTo>
                  <a:pt x="477774" y="0"/>
                </a:lnTo>
                <a:lnTo>
                  <a:pt x="0" y="0"/>
                </a:lnTo>
                <a:lnTo>
                  <a:pt x="0" y="27431"/>
                </a:lnTo>
                <a:close/>
              </a:path>
            </a:pathLst>
          </a:custGeom>
          <a:solidFill>
            <a:srgbClr val="FFFFFF"/>
          </a:solidFill>
        </p:spPr>
        <p:txBody>
          <a:bodyPr wrap="square" lIns="0" tIns="0" rIns="0" bIns="0" rtlCol="0"/>
          <a:lstStyle/>
          <a:p>
            <a:endParaRPr/>
          </a:p>
        </p:txBody>
      </p:sp>
      <p:sp>
        <p:nvSpPr>
          <p:cNvPr id="309" name="object 309"/>
          <p:cNvSpPr/>
          <p:nvPr/>
        </p:nvSpPr>
        <p:spPr>
          <a:xfrm>
            <a:off x="5886141" y="3629491"/>
            <a:ext cx="949626" cy="0"/>
          </a:xfrm>
          <a:custGeom>
            <a:avLst/>
            <a:gdLst/>
            <a:ahLst/>
            <a:cxnLst/>
            <a:rect l="l" t="t" r="r" b="b"/>
            <a:pathLst>
              <a:path w="680720">
                <a:moveTo>
                  <a:pt x="0" y="0"/>
                </a:moveTo>
                <a:lnTo>
                  <a:pt x="680465" y="0"/>
                </a:lnTo>
              </a:path>
            </a:pathLst>
          </a:custGeom>
          <a:ln w="6096">
            <a:solidFill>
              <a:srgbClr val="DAEEC3"/>
            </a:solidFill>
          </a:ln>
        </p:spPr>
        <p:txBody>
          <a:bodyPr wrap="square" lIns="0" tIns="0" rIns="0" bIns="0" rtlCol="0"/>
          <a:lstStyle/>
          <a:p>
            <a:endParaRPr/>
          </a:p>
        </p:txBody>
      </p:sp>
      <p:sp>
        <p:nvSpPr>
          <p:cNvPr id="310" name="object 310"/>
          <p:cNvSpPr/>
          <p:nvPr/>
        </p:nvSpPr>
        <p:spPr>
          <a:xfrm>
            <a:off x="5894645" y="3631676"/>
            <a:ext cx="949626" cy="20028"/>
          </a:xfrm>
          <a:custGeom>
            <a:avLst/>
            <a:gdLst/>
            <a:ahLst/>
            <a:cxnLst/>
            <a:rect l="l" t="t" r="r" b="b"/>
            <a:pathLst>
              <a:path w="680720" h="27939">
                <a:moveTo>
                  <a:pt x="0" y="27431"/>
                </a:moveTo>
                <a:lnTo>
                  <a:pt x="680465" y="27431"/>
                </a:lnTo>
                <a:lnTo>
                  <a:pt x="680465" y="0"/>
                </a:lnTo>
                <a:lnTo>
                  <a:pt x="0" y="0"/>
                </a:lnTo>
                <a:lnTo>
                  <a:pt x="0" y="27431"/>
                </a:lnTo>
                <a:close/>
              </a:path>
            </a:pathLst>
          </a:custGeom>
          <a:solidFill>
            <a:srgbClr val="FFFFFF"/>
          </a:solidFill>
        </p:spPr>
        <p:txBody>
          <a:bodyPr wrap="square" lIns="0" tIns="0" rIns="0" bIns="0" rtlCol="0"/>
          <a:lstStyle/>
          <a:p>
            <a:endParaRPr/>
          </a:p>
        </p:txBody>
      </p:sp>
      <p:sp>
        <p:nvSpPr>
          <p:cNvPr id="311" name="object 311"/>
          <p:cNvSpPr/>
          <p:nvPr/>
        </p:nvSpPr>
        <p:spPr>
          <a:xfrm>
            <a:off x="6835412" y="3629491"/>
            <a:ext cx="634264" cy="0"/>
          </a:xfrm>
          <a:custGeom>
            <a:avLst/>
            <a:gdLst/>
            <a:ahLst/>
            <a:cxnLst/>
            <a:rect l="l" t="t" r="r" b="b"/>
            <a:pathLst>
              <a:path w="454660">
                <a:moveTo>
                  <a:pt x="0" y="0"/>
                </a:moveTo>
                <a:lnTo>
                  <a:pt x="454164" y="0"/>
                </a:lnTo>
              </a:path>
            </a:pathLst>
          </a:custGeom>
          <a:ln w="6096">
            <a:solidFill>
              <a:srgbClr val="DAEEC3"/>
            </a:solidFill>
          </a:ln>
        </p:spPr>
        <p:txBody>
          <a:bodyPr wrap="square" lIns="0" tIns="0" rIns="0" bIns="0" rtlCol="0"/>
          <a:lstStyle/>
          <a:p>
            <a:endParaRPr/>
          </a:p>
        </p:txBody>
      </p:sp>
      <p:sp>
        <p:nvSpPr>
          <p:cNvPr id="312" name="object 312"/>
          <p:cNvSpPr/>
          <p:nvPr/>
        </p:nvSpPr>
        <p:spPr>
          <a:xfrm>
            <a:off x="6843918" y="3631676"/>
            <a:ext cx="634264" cy="20028"/>
          </a:xfrm>
          <a:custGeom>
            <a:avLst/>
            <a:gdLst/>
            <a:ahLst/>
            <a:cxnLst/>
            <a:rect l="l" t="t" r="r" b="b"/>
            <a:pathLst>
              <a:path w="454660" h="27939">
                <a:moveTo>
                  <a:pt x="0" y="27431"/>
                </a:moveTo>
                <a:lnTo>
                  <a:pt x="454151" y="27431"/>
                </a:lnTo>
                <a:lnTo>
                  <a:pt x="454151" y="0"/>
                </a:lnTo>
                <a:lnTo>
                  <a:pt x="0" y="0"/>
                </a:lnTo>
                <a:lnTo>
                  <a:pt x="0" y="27431"/>
                </a:lnTo>
                <a:close/>
              </a:path>
            </a:pathLst>
          </a:custGeom>
          <a:solidFill>
            <a:srgbClr val="FFFFFF"/>
          </a:solidFill>
        </p:spPr>
        <p:txBody>
          <a:bodyPr wrap="square" lIns="0" tIns="0" rIns="0" bIns="0" rtlCol="0"/>
          <a:lstStyle/>
          <a:p>
            <a:endParaRPr/>
          </a:p>
        </p:txBody>
      </p:sp>
      <p:sp>
        <p:nvSpPr>
          <p:cNvPr id="313" name="object 313"/>
          <p:cNvSpPr/>
          <p:nvPr/>
        </p:nvSpPr>
        <p:spPr>
          <a:xfrm>
            <a:off x="7468986" y="3629491"/>
            <a:ext cx="603259" cy="0"/>
          </a:xfrm>
          <a:custGeom>
            <a:avLst/>
            <a:gdLst/>
            <a:ahLst/>
            <a:cxnLst/>
            <a:rect l="l" t="t" r="r" b="b"/>
            <a:pathLst>
              <a:path w="432435">
                <a:moveTo>
                  <a:pt x="0" y="0"/>
                </a:moveTo>
                <a:lnTo>
                  <a:pt x="432053" y="0"/>
                </a:lnTo>
              </a:path>
            </a:pathLst>
          </a:custGeom>
          <a:ln w="6096">
            <a:solidFill>
              <a:srgbClr val="DAEEC3"/>
            </a:solidFill>
          </a:ln>
        </p:spPr>
        <p:txBody>
          <a:bodyPr wrap="square" lIns="0" tIns="0" rIns="0" bIns="0" rtlCol="0"/>
          <a:lstStyle/>
          <a:p>
            <a:endParaRPr/>
          </a:p>
        </p:txBody>
      </p:sp>
      <p:sp>
        <p:nvSpPr>
          <p:cNvPr id="314" name="object 314"/>
          <p:cNvSpPr/>
          <p:nvPr/>
        </p:nvSpPr>
        <p:spPr>
          <a:xfrm>
            <a:off x="7477474" y="3631676"/>
            <a:ext cx="603259" cy="20028"/>
          </a:xfrm>
          <a:custGeom>
            <a:avLst/>
            <a:gdLst/>
            <a:ahLst/>
            <a:cxnLst/>
            <a:rect l="l" t="t" r="r" b="b"/>
            <a:pathLst>
              <a:path w="432435" h="27939">
                <a:moveTo>
                  <a:pt x="0" y="27431"/>
                </a:moveTo>
                <a:lnTo>
                  <a:pt x="432066" y="27431"/>
                </a:lnTo>
                <a:lnTo>
                  <a:pt x="432066" y="0"/>
                </a:lnTo>
                <a:lnTo>
                  <a:pt x="0" y="0"/>
                </a:lnTo>
                <a:lnTo>
                  <a:pt x="0" y="27431"/>
                </a:lnTo>
                <a:close/>
              </a:path>
            </a:pathLst>
          </a:custGeom>
          <a:solidFill>
            <a:srgbClr val="FFFFFF"/>
          </a:solidFill>
        </p:spPr>
        <p:txBody>
          <a:bodyPr wrap="square" lIns="0" tIns="0" rIns="0" bIns="0" rtlCol="0"/>
          <a:lstStyle/>
          <a:p>
            <a:endParaRPr/>
          </a:p>
        </p:txBody>
      </p:sp>
      <p:sp>
        <p:nvSpPr>
          <p:cNvPr id="315" name="object 315"/>
          <p:cNvSpPr/>
          <p:nvPr/>
        </p:nvSpPr>
        <p:spPr>
          <a:xfrm>
            <a:off x="8071698" y="3629491"/>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16" name="object 316"/>
          <p:cNvSpPr/>
          <p:nvPr/>
        </p:nvSpPr>
        <p:spPr>
          <a:xfrm>
            <a:off x="8080220" y="3631676"/>
            <a:ext cx="773343" cy="20028"/>
          </a:xfrm>
          <a:custGeom>
            <a:avLst/>
            <a:gdLst/>
            <a:ahLst/>
            <a:cxnLst/>
            <a:rect l="l" t="t" r="r" b="b"/>
            <a:pathLst>
              <a:path w="554354" h="27939">
                <a:moveTo>
                  <a:pt x="0" y="27431"/>
                </a:moveTo>
                <a:lnTo>
                  <a:pt x="553961" y="27431"/>
                </a:lnTo>
                <a:lnTo>
                  <a:pt x="553961" y="0"/>
                </a:lnTo>
                <a:lnTo>
                  <a:pt x="0" y="0"/>
                </a:lnTo>
                <a:lnTo>
                  <a:pt x="0" y="27431"/>
                </a:lnTo>
                <a:close/>
              </a:path>
            </a:pathLst>
          </a:custGeom>
          <a:solidFill>
            <a:srgbClr val="FFFFFF"/>
          </a:solidFill>
        </p:spPr>
        <p:txBody>
          <a:bodyPr wrap="square" lIns="0" tIns="0" rIns="0" bIns="0" rtlCol="0"/>
          <a:lstStyle/>
          <a:p>
            <a:endParaRPr/>
          </a:p>
        </p:txBody>
      </p:sp>
      <p:sp>
        <p:nvSpPr>
          <p:cNvPr id="317" name="object 317"/>
          <p:cNvSpPr/>
          <p:nvPr/>
        </p:nvSpPr>
        <p:spPr>
          <a:xfrm>
            <a:off x="8844510" y="3629491"/>
            <a:ext cx="609462" cy="0"/>
          </a:xfrm>
          <a:custGeom>
            <a:avLst/>
            <a:gdLst/>
            <a:ahLst/>
            <a:cxnLst/>
            <a:rect l="l" t="t" r="r" b="b"/>
            <a:pathLst>
              <a:path w="436879">
                <a:moveTo>
                  <a:pt x="0" y="0"/>
                </a:moveTo>
                <a:lnTo>
                  <a:pt x="436626" y="0"/>
                </a:lnTo>
              </a:path>
            </a:pathLst>
          </a:custGeom>
          <a:ln w="6096">
            <a:solidFill>
              <a:srgbClr val="DAEEC3"/>
            </a:solidFill>
          </a:ln>
        </p:spPr>
        <p:txBody>
          <a:bodyPr wrap="square" lIns="0" tIns="0" rIns="0" bIns="0" rtlCol="0"/>
          <a:lstStyle/>
          <a:p>
            <a:endParaRPr/>
          </a:p>
        </p:txBody>
      </p:sp>
      <p:sp>
        <p:nvSpPr>
          <p:cNvPr id="318" name="object 318"/>
          <p:cNvSpPr/>
          <p:nvPr/>
        </p:nvSpPr>
        <p:spPr>
          <a:xfrm>
            <a:off x="8853014" y="3631676"/>
            <a:ext cx="609462" cy="20028"/>
          </a:xfrm>
          <a:custGeom>
            <a:avLst/>
            <a:gdLst/>
            <a:ahLst/>
            <a:cxnLst/>
            <a:rect l="l" t="t" r="r" b="b"/>
            <a:pathLst>
              <a:path w="436879" h="27939">
                <a:moveTo>
                  <a:pt x="0" y="27431"/>
                </a:moveTo>
                <a:lnTo>
                  <a:pt x="436638" y="27431"/>
                </a:lnTo>
                <a:lnTo>
                  <a:pt x="436638" y="0"/>
                </a:lnTo>
                <a:lnTo>
                  <a:pt x="0" y="0"/>
                </a:lnTo>
                <a:lnTo>
                  <a:pt x="0" y="27431"/>
                </a:lnTo>
                <a:close/>
              </a:path>
            </a:pathLst>
          </a:custGeom>
          <a:solidFill>
            <a:srgbClr val="FFFFFF"/>
          </a:solidFill>
        </p:spPr>
        <p:txBody>
          <a:bodyPr wrap="square" lIns="0" tIns="0" rIns="0" bIns="0" rtlCol="0"/>
          <a:lstStyle/>
          <a:p>
            <a:endParaRPr/>
          </a:p>
        </p:txBody>
      </p:sp>
      <p:sp>
        <p:nvSpPr>
          <p:cNvPr id="319" name="object 319"/>
          <p:cNvSpPr/>
          <p:nvPr/>
        </p:nvSpPr>
        <p:spPr>
          <a:xfrm>
            <a:off x="9453617" y="3629491"/>
            <a:ext cx="627179" cy="0"/>
          </a:xfrm>
          <a:custGeom>
            <a:avLst/>
            <a:gdLst/>
            <a:ahLst/>
            <a:cxnLst/>
            <a:rect l="l" t="t" r="r" b="b"/>
            <a:pathLst>
              <a:path w="449579">
                <a:moveTo>
                  <a:pt x="0" y="0"/>
                </a:moveTo>
                <a:lnTo>
                  <a:pt x="449579" y="0"/>
                </a:lnTo>
              </a:path>
            </a:pathLst>
          </a:custGeom>
          <a:ln w="6096">
            <a:solidFill>
              <a:srgbClr val="DAEEC3"/>
            </a:solidFill>
          </a:ln>
        </p:spPr>
        <p:txBody>
          <a:bodyPr wrap="square" lIns="0" tIns="0" rIns="0" bIns="0" rtlCol="0"/>
          <a:lstStyle/>
          <a:p>
            <a:endParaRPr/>
          </a:p>
        </p:txBody>
      </p:sp>
      <p:sp>
        <p:nvSpPr>
          <p:cNvPr id="320" name="object 320"/>
          <p:cNvSpPr/>
          <p:nvPr/>
        </p:nvSpPr>
        <p:spPr>
          <a:xfrm>
            <a:off x="9462139" y="3631676"/>
            <a:ext cx="619206" cy="20028"/>
          </a:xfrm>
          <a:custGeom>
            <a:avLst/>
            <a:gdLst/>
            <a:ahLst/>
            <a:cxnLst/>
            <a:rect l="l" t="t" r="r" b="b"/>
            <a:pathLst>
              <a:path w="443865" h="27939">
                <a:moveTo>
                  <a:pt x="0" y="27431"/>
                </a:moveTo>
                <a:lnTo>
                  <a:pt x="443483" y="27431"/>
                </a:lnTo>
                <a:lnTo>
                  <a:pt x="443483" y="0"/>
                </a:lnTo>
                <a:lnTo>
                  <a:pt x="0" y="0"/>
                </a:lnTo>
                <a:lnTo>
                  <a:pt x="0" y="27431"/>
                </a:lnTo>
                <a:close/>
              </a:path>
            </a:pathLst>
          </a:custGeom>
          <a:solidFill>
            <a:srgbClr val="FFFFFF"/>
          </a:solidFill>
        </p:spPr>
        <p:txBody>
          <a:bodyPr wrap="square" lIns="0" tIns="0" rIns="0" bIns="0" rtlCol="0"/>
          <a:lstStyle/>
          <a:p>
            <a:endParaRPr/>
          </a:p>
        </p:txBody>
      </p:sp>
      <p:sp>
        <p:nvSpPr>
          <p:cNvPr id="321" name="object 321"/>
          <p:cNvSpPr/>
          <p:nvPr/>
        </p:nvSpPr>
        <p:spPr>
          <a:xfrm>
            <a:off x="843201" y="3839242"/>
            <a:ext cx="3069454" cy="13200"/>
          </a:xfrm>
          <a:custGeom>
            <a:avLst/>
            <a:gdLst/>
            <a:ahLst/>
            <a:cxnLst/>
            <a:rect l="l" t="t" r="r" b="b"/>
            <a:pathLst>
              <a:path w="2200275" h="18414">
                <a:moveTo>
                  <a:pt x="0" y="18288"/>
                </a:moveTo>
                <a:lnTo>
                  <a:pt x="2199893" y="18288"/>
                </a:lnTo>
                <a:lnTo>
                  <a:pt x="2199893" y="0"/>
                </a:lnTo>
                <a:lnTo>
                  <a:pt x="0" y="0"/>
                </a:lnTo>
                <a:lnTo>
                  <a:pt x="0" y="18288"/>
                </a:lnTo>
                <a:close/>
              </a:path>
            </a:pathLst>
          </a:custGeom>
          <a:solidFill>
            <a:srgbClr val="FFFFFF"/>
          </a:solidFill>
        </p:spPr>
        <p:txBody>
          <a:bodyPr wrap="square" lIns="0" tIns="0" rIns="0" bIns="0" rtlCol="0"/>
          <a:lstStyle/>
          <a:p>
            <a:endParaRPr/>
          </a:p>
        </p:txBody>
      </p:sp>
      <p:sp>
        <p:nvSpPr>
          <p:cNvPr id="322" name="object 322"/>
          <p:cNvSpPr/>
          <p:nvPr/>
        </p:nvSpPr>
        <p:spPr>
          <a:xfrm>
            <a:off x="830462" y="3855082"/>
            <a:ext cx="3081856" cy="0"/>
          </a:xfrm>
          <a:custGeom>
            <a:avLst/>
            <a:gdLst/>
            <a:ahLst/>
            <a:cxnLst/>
            <a:rect l="l" t="t" r="r" b="b"/>
            <a:pathLst>
              <a:path w="2209165">
                <a:moveTo>
                  <a:pt x="0" y="0"/>
                </a:moveTo>
                <a:lnTo>
                  <a:pt x="2209038" y="0"/>
                </a:lnTo>
              </a:path>
            </a:pathLst>
          </a:custGeom>
          <a:ln w="6096">
            <a:solidFill>
              <a:srgbClr val="DAEEC3"/>
            </a:solidFill>
          </a:ln>
        </p:spPr>
        <p:txBody>
          <a:bodyPr wrap="square" lIns="0" tIns="0" rIns="0" bIns="0" rtlCol="0"/>
          <a:lstStyle/>
          <a:p>
            <a:endParaRPr/>
          </a:p>
        </p:txBody>
      </p:sp>
      <p:sp>
        <p:nvSpPr>
          <p:cNvPr id="323" name="object 323"/>
          <p:cNvSpPr/>
          <p:nvPr/>
        </p:nvSpPr>
        <p:spPr>
          <a:xfrm>
            <a:off x="3912123" y="3839242"/>
            <a:ext cx="709561" cy="13200"/>
          </a:xfrm>
          <a:custGeom>
            <a:avLst/>
            <a:gdLst/>
            <a:ahLst/>
            <a:cxnLst/>
            <a:rect l="l" t="t" r="r" b="b"/>
            <a:pathLst>
              <a:path w="508635" h="18414">
                <a:moveTo>
                  <a:pt x="0" y="18288"/>
                </a:moveTo>
                <a:lnTo>
                  <a:pt x="508253" y="18288"/>
                </a:lnTo>
                <a:lnTo>
                  <a:pt x="508253" y="0"/>
                </a:lnTo>
                <a:lnTo>
                  <a:pt x="0" y="0"/>
                </a:lnTo>
                <a:lnTo>
                  <a:pt x="0" y="18288"/>
                </a:lnTo>
                <a:close/>
              </a:path>
            </a:pathLst>
          </a:custGeom>
          <a:solidFill>
            <a:srgbClr val="FFFFFF"/>
          </a:solidFill>
        </p:spPr>
        <p:txBody>
          <a:bodyPr wrap="square" lIns="0" tIns="0" rIns="0" bIns="0" rtlCol="0"/>
          <a:lstStyle/>
          <a:p>
            <a:endParaRPr/>
          </a:p>
        </p:txBody>
      </p:sp>
      <p:sp>
        <p:nvSpPr>
          <p:cNvPr id="324" name="object 324"/>
          <p:cNvSpPr/>
          <p:nvPr/>
        </p:nvSpPr>
        <p:spPr>
          <a:xfrm>
            <a:off x="3899368" y="3855082"/>
            <a:ext cx="721964" cy="0"/>
          </a:xfrm>
          <a:custGeom>
            <a:avLst/>
            <a:gdLst/>
            <a:ahLst/>
            <a:cxnLst/>
            <a:rect l="l" t="t" r="r" b="b"/>
            <a:pathLst>
              <a:path w="517525">
                <a:moveTo>
                  <a:pt x="0" y="0"/>
                </a:moveTo>
                <a:lnTo>
                  <a:pt x="517397" y="0"/>
                </a:lnTo>
              </a:path>
            </a:pathLst>
          </a:custGeom>
          <a:ln w="6096">
            <a:solidFill>
              <a:srgbClr val="DAEEC3"/>
            </a:solidFill>
          </a:ln>
        </p:spPr>
        <p:txBody>
          <a:bodyPr wrap="square" lIns="0" tIns="0" rIns="0" bIns="0" rtlCol="0"/>
          <a:lstStyle/>
          <a:p>
            <a:endParaRPr/>
          </a:p>
        </p:txBody>
      </p:sp>
      <p:sp>
        <p:nvSpPr>
          <p:cNvPr id="325" name="object 325"/>
          <p:cNvSpPr/>
          <p:nvPr/>
        </p:nvSpPr>
        <p:spPr>
          <a:xfrm>
            <a:off x="4621155" y="3839242"/>
            <a:ext cx="598830" cy="13200"/>
          </a:xfrm>
          <a:custGeom>
            <a:avLst/>
            <a:gdLst/>
            <a:ahLst/>
            <a:cxnLst/>
            <a:rect l="l" t="t" r="r" b="b"/>
            <a:pathLst>
              <a:path w="429260" h="18414">
                <a:moveTo>
                  <a:pt x="0" y="18288"/>
                </a:moveTo>
                <a:lnTo>
                  <a:pt x="429006" y="18288"/>
                </a:lnTo>
                <a:lnTo>
                  <a:pt x="429006" y="0"/>
                </a:lnTo>
                <a:lnTo>
                  <a:pt x="0" y="0"/>
                </a:lnTo>
                <a:lnTo>
                  <a:pt x="0" y="18288"/>
                </a:lnTo>
                <a:close/>
              </a:path>
            </a:pathLst>
          </a:custGeom>
          <a:solidFill>
            <a:srgbClr val="FFFFFF"/>
          </a:solidFill>
        </p:spPr>
        <p:txBody>
          <a:bodyPr wrap="square" lIns="0" tIns="0" rIns="0" bIns="0" rtlCol="0"/>
          <a:lstStyle/>
          <a:p>
            <a:endParaRPr/>
          </a:p>
        </p:txBody>
      </p:sp>
      <p:sp>
        <p:nvSpPr>
          <p:cNvPr id="326" name="object 326"/>
          <p:cNvSpPr/>
          <p:nvPr/>
        </p:nvSpPr>
        <p:spPr>
          <a:xfrm>
            <a:off x="4608398" y="3855082"/>
            <a:ext cx="611233" cy="0"/>
          </a:xfrm>
          <a:custGeom>
            <a:avLst/>
            <a:gdLst/>
            <a:ahLst/>
            <a:cxnLst/>
            <a:rect l="l" t="t" r="r" b="b"/>
            <a:pathLst>
              <a:path w="438150">
                <a:moveTo>
                  <a:pt x="0" y="0"/>
                </a:moveTo>
                <a:lnTo>
                  <a:pt x="438150" y="0"/>
                </a:lnTo>
              </a:path>
            </a:pathLst>
          </a:custGeom>
          <a:ln w="6096">
            <a:solidFill>
              <a:srgbClr val="DAEEC3"/>
            </a:solidFill>
          </a:ln>
        </p:spPr>
        <p:txBody>
          <a:bodyPr wrap="square" lIns="0" tIns="0" rIns="0" bIns="0" rtlCol="0"/>
          <a:lstStyle/>
          <a:p>
            <a:endParaRPr/>
          </a:p>
        </p:txBody>
      </p:sp>
      <p:sp>
        <p:nvSpPr>
          <p:cNvPr id="327" name="object 327"/>
          <p:cNvSpPr/>
          <p:nvPr/>
        </p:nvSpPr>
        <p:spPr>
          <a:xfrm>
            <a:off x="5219631" y="3839242"/>
            <a:ext cx="667042" cy="13200"/>
          </a:xfrm>
          <a:custGeom>
            <a:avLst/>
            <a:gdLst/>
            <a:ahLst/>
            <a:cxnLst/>
            <a:rect l="l" t="t" r="r" b="b"/>
            <a:pathLst>
              <a:path w="478154" h="18414">
                <a:moveTo>
                  <a:pt x="0" y="18288"/>
                </a:moveTo>
                <a:lnTo>
                  <a:pt x="477774" y="18288"/>
                </a:lnTo>
                <a:lnTo>
                  <a:pt x="477774" y="0"/>
                </a:lnTo>
                <a:lnTo>
                  <a:pt x="0" y="0"/>
                </a:lnTo>
                <a:lnTo>
                  <a:pt x="0" y="18288"/>
                </a:lnTo>
                <a:close/>
              </a:path>
            </a:pathLst>
          </a:custGeom>
          <a:solidFill>
            <a:srgbClr val="FFFFFF"/>
          </a:solidFill>
        </p:spPr>
        <p:txBody>
          <a:bodyPr wrap="square" lIns="0" tIns="0" rIns="0" bIns="0" rtlCol="0"/>
          <a:lstStyle/>
          <a:p>
            <a:endParaRPr/>
          </a:p>
        </p:txBody>
      </p:sp>
      <p:sp>
        <p:nvSpPr>
          <p:cNvPr id="328" name="object 328"/>
          <p:cNvSpPr/>
          <p:nvPr/>
        </p:nvSpPr>
        <p:spPr>
          <a:xfrm>
            <a:off x="5206892" y="3855082"/>
            <a:ext cx="679443" cy="0"/>
          </a:xfrm>
          <a:custGeom>
            <a:avLst/>
            <a:gdLst/>
            <a:ahLst/>
            <a:cxnLst/>
            <a:rect l="l" t="t" r="r" b="b"/>
            <a:pathLst>
              <a:path w="487045">
                <a:moveTo>
                  <a:pt x="0" y="0"/>
                </a:moveTo>
                <a:lnTo>
                  <a:pt x="486905" y="0"/>
                </a:lnTo>
              </a:path>
            </a:pathLst>
          </a:custGeom>
          <a:ln w="6096">
            <a:solidFill>
              <a:srgbClr val="DAEEC3"/>
            </a:solidFill>
          </a:ln>
        </p:spPr>
        <p:txBody>
          <a:bodyPr wrap="square" lIns="0" tIns="0" rIns="0" bIns="0" rtlCol="0"/>
          <a:lstStyle/>
          <a:p>
            <a:endParaRPr/>
          </a:p>
        </p:txBody>
      </p:sp>
      <p:sp>
        <p:nvSpPr>
          <p:cNvPr id="329" name="object 329"/>
          <p:cNvSpPr/>
          <p:nvPr/>
        </p:nvSpPr>
        <p:spPr>
          <a:xfrm>
            <a:off x="5886141" y="3839242"/>
            <a:ext cx="949626" cy="13200"/>
          </a:xfrm>
          <a:custGeom>
            <a:avLst/>
            <a:gdLst/>
            <a:ahLst/>
            <a:cxnLst/>
            <a:rect l="l" t="t" r="r" b="b"/>
            <a:pathLst>
              <a:path w="680720" h="18414">
                <a:moveTo>
                  <a:pt x="0" y="18288"/>
                </a:moveTo>
                <a:lnTo>
                  <a:pt x="680465" y="18288"/>
                </a:lnTo>
                <a:lnTo>
                  <a:pt x="680465" y="0"/>
                </a:lnTo>
                <a:lnTo>
                  <a:pt x="0" y="0"/>
                </a:lnTo>
                <a:lnTo>
                  <a:pt x="0" y="18288"/>
                </a:lnTo>
                <a:close/>
              </a:path>
            </a:pathLst>
          </a:custGeom>
          <a:solidFill>
            <a:srgbClr val="FFFFFF"/>
          </a:solidFill>
        </p:spPr>
        <p:txBody>
          <a:bodyPr wrap="square" lIns="0" tIns="0" rIns="0" bIns="0" rtlCol="0"/>
          <a:lstStyle/>
          <a:p>
            <a:endParaRPr/>
          </a:p>
        </p:txBody>
      </p:sp>
      <p:sp>
        <p:nvSpPr>
          <p:cNvPr id="330" name="object 330"/>
          <p:cNvSpPr/>
          <p:nvPr/>
        </p:nvSpPr>
        <p:spPr>
          <a:xfrm>
            <a:off x="5873385" y="3855082"/>
            <a:ext cx="962028" cy="0"/>
          </a:xfrm>
          <a:custGeom>
            <a:avLst/>
            <a:gdLst/>
            <a:ahLst/>
            <a:cxnLst/>
            <a:rect l="l" t="t" r="r" b="b"/>
            <a:pathLst>
              <a:path w="689610">
                <a:moveTo>
                  <a:pt x="0" y="0"/>
                </a:moveTo>
                <a:lnTo>
                  <a:pt x="689610" y="0"/>
                </a:lnTo>
              </a:path>
            </a:pathLst>
          </a:custGeom>
          <a:ln w="6096">
            <a:solidFill>
              <a:srgbClr val="DAEEC3"/>
            </a:solidFill>
          </a:ln>
        </p:spPr>
        <p:txBody>
          <a:bodyPr wrap="square" lIns="0" tIns="0" rIns="0" bIns="0" rtlCol="0"/>
          <a:lstStyle/>
          <a:p>
            <a:endParaRPr/>
          </a:p>
        </p:txBody>
      </p:sp>
      <p:sp>
        <p:nvSpPr>
          <p:cNvPr id="331" name="object 331"/>
          <p:cNvSpPr/>
          <p:nvPr/>
        </p:nvSpPr>
        <p:spPr>
          <a:xfrm>
            <a:off x="6835412" y="3839242"/>
            <a:ext cx="634264" cy="13200"/>
          </a:xfrm>
          <a:custGeom>
            <a:avLst/>
            <a:gdLst/>
            <a:ahLst/>
            <a:cxnLst/>
            <a:rect l="l" t="t" r="r" b="b"/>
            <a:pathLst>
              <a:path w="454660" h="18414">
                <a:moveTo>
                  <a:pt x="0" y="18288"/>
                </a:moveTo>
                <a:lnTo>
                  <a:pt x="454164" y="18288"/>
                </a:lnTo>
                <a:lnTo>
                  <a:pt x="454164" y="0"/>
                </a:lnTo>
                <a:lnTo>
                  <a:pt x="0" y="0"/>
                </a:lnTo>
                <a:lnTo>
                  <a:pt x="0" y="18288"/>
                </a:lnTo>
                <a:close/>
              </a:path>
            </a:pathLst>
          </a:custGeom>
          <a:solidFill>
            <a:srgbClr val="FFFFFF"/>
          </a:solidFill>
        </p:spPr>
        <p:txBody>
          <a:bodyPr wrap="square" lIns="0" tIns="0" rIns="0" bIns="0" rtlCol="0"/>
          <a:lstStyle/>
          <a:p>
            <a:endParaRPr/>
          </a:p>
        </p:txBody>
      </p:sp>
      <p:sp>
        <p:nvSpPr>
          <p:cNvPr id="332" name="object 332"/>
          <p:cNvSpPr/>
          <p:nvPr/>
        </p:nvSpPr>
        <p:spPr>
          <a:xfrm>
            <a:off x="6822655" y="3855082"/>
            <a:ext cx="646667" cy="0"/>
          </a:xfrm>
          <a:custGeom>
            <a:avLst/>
            <a:gdLst/>
            <a:ahLst/>
            <a:cxnLst/>
            <a:rect l="l" t="t" r="r" b="b"/>
            <a:pathLst>
              <a:path w="463550">
                <a:moveTo>
                  <a:pt x="0" y="0"/>
                </a:moveTo>
                <a:lnTo>
                  <a:pt x="463296" y="0"/>
                </a:lnTo>
              </a:path>
            </a:pathLst>
          </a:custGeom>
          <a:ln w="6096">
            <a:solidFill>
              <a:srgbClr val="DAEEC3"/>
            </a:solidFill>
          </a:ln>
        </p:spPr>
        <p:txBody>
          <a:bodyPr wrap="square" lIns="0" tIns="0" rIns="0" bIns="0" rtlCol="0"/>
          <a:lstStyle/>
          <a:p>
            <a:endParaRPr/>
          </a:p>
        </p:txBody>
      </p:sp>
      <p:sp>
        <p:nvSpPr>
          <p:cNvPr id="333" name="object 333"/>
          <p:cNvSpPr/>
          <p:nvPr/>
        </p:nvSpPr>
        <p:spPr>
          <a:xfrm>
            <a:off x="7468986" y="3839242"/>
            <a:ext cx="603259" cy="13200"/>
          </a:xfrm>
          <a:custGeom>
            <a:avLst/>
            <a:gdLst/>
            <a:ahLst/>
            <a:cxnLst/>
            <a:rect l="l" t="t" r="r" b="b"/>
            <a:pathLst>
              <a:path w="432435" h="18414">
                <a:moveTo>
                  <a:pt x="0" y="18288"/>
                </a:moveTo>
                <a:lnTo>
                  <a:pt x="432053" y="18288"/>
                </a:lnTo>
                <a:lnTo>
                  <a:pt x="432053" y="0"/>
                </a:lnTo>
                <a:lnTo>
                  <a:pt x="0" y="0"/>
                </a:lnTo>
                <a:lnTo>
                  <a:pt x="0" y="18288"/>
                </a:lnTo>
                <a:close/>
              </a:path>
            </a:pathLst>
          </a:custGeom>
          <a:solidFill>
            <a:srgbClr val="FFFFFF"/>
          </a:solidFill>
        </p:spPr>
        <p:txBody>
          <a:bodyPr wrap="square" lIns="0" tIns="0" rIns="0" bIns="0" rtlCol="0"/>
          <a:lstStyle/>
          <a:p>
            <a:endParaRPr/>
          </a:p>
        </p:txBody>
      </p:sp>
      <p:sp>
        <p:nvSpPr>
          <p:cNvPr id="334" name="object 334"/>
          <p:cNvSpPr/>
          <p:nvPr/>
        </p:nvSpPr>
        <p:spPr>
          <a:xfrm>
            <a:off x="7456214" y="3855082"/>
            <a:ext cx="615663" cy="0"/>
          </a:xfrm>
          <a:custGeom>
            <a:avLst/>
            <a:gdLst/>
            <a:ahLst/>
            <a:cxnLst/>
            <a:rect l="l" t="t" r="r" b="b"/>
            <a:pathLst>
              <a:path w="441325">
                <a:moveTo>
                  <a:pt x="0" y="0"/>
                </a:moveTo>
                <a:lnTo>
                  <a:pt x="441198" y="0"/>
                </a:lnTo>
              </a:path>
            </a:pathLst>
          </a:custGeom>
          <a:ln w="6096">
            <a:solidFill>
              <a:srgbClr val="DAEEC3"/>
            </a:solidFill>
          </a:ln>
        </p:spPr>
        <p:txBody>
          <a:bodyPr wrap="square" lIns="0" tIns="0" rIns="0" bIns="0" rtlCol="0"/>
          <a:lstStyle/>
          <a:p>
            <a:endParaRPr/>
          </a:p>
        </p:txBody>
      </p:sp>
      <p:sp>
        <p:nvSpPr>
          <p:cNvPr id="335" name="object 335"/>
          <p:cNvSpPr/>
          <p:nvPr/>
        </p:nvSpPr>
        <p:spPr>
          <a:xfrm>
            <a:off x="8071698" y="3839242"/>
            <a:ext cx="773343" cy="13200"/>
          </a:xfrm>
          <a:custGeom>
            <a:avLst/>
            <a:gdLst/>
            <a:ahLst/>
            <a:cxnLst/>
            <a:rect l="l" t="t" r="r" b="b"/>
            <a:pathLst>
              <a:path w="554354" h="18414">
                <a:moveTo>
                  <a:pt x="0" y="18288"/>
                </a:moveTo>
                <a:lnTo>
                  <a:pt x="553974" y="18288"/>
                </a:lnTo>
                <a:lnTo>
                  <a:pt x="553974" y="0"/>
                </a:lnTo>
                <a:lnTo>
                  <a:pt x="0" y="0"/>
                </a:lnTo>
                <a:lnTo>
                  <a:pt x="0" y="18288"/>
                </a:lnTo>
                <a:close/>
              </a:path>
            </a:pathLst>
          </a:custGeom>
          <a:solidFill>
            <a:srgbClr val="FFFFFF"/>
          </a:solidFill>
        </p:spPr>
        <p:txBody>
          <a:bodyPr wrap="square" lIns="0" tIns="0" rIns="0" bIns="0" rtlCol="0"/>
          <a:lstStyle/>
          <a:p>
            <a:endParaRPr/>
          </a:p>
        </p:txBody>
      </p:sp>
      <p:sp>
        <p:nvSpPr>
          <p:cNvPr id="336" name="object 336"/>
          <p:cNvSpPr/>
          <p:nvPr/>
        </p:nvSpPr>
        <p:spPr>
          <a:xfrm>
            <a:off x="8058960" y="3855082"/>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337" name="object 337"/>
          <p:cNvSpPr/>
          <p:nvPr/>
        </p:nvSpPr>
        <p:spPr>
          <a:xfrm>
            <a:off x="8844510" y="3839242"/>
            <a:ext cx="609462" cy="13200"/>
          </a:xfrm>
          <a:custGeom>
            <a:avLst/>
            <a:gdLst/>
            <a:ahLst/>
            <a:cxnLst/>
            <a:rect l="l" t="t" r="r" b="b"/>
            <a:pathLst>
              <a:path w="436879" h="18414">
                <a:moveTo>
                  <a:pt x="0" y="18288"/>
                </a:moveTo>
                <a:lnTo>
                  <a:pt x="436626" y="18288"/>
                </a:lnTo>
                <a:lnTo>
                  <a:pt x="436626" y="0"/>
                </a:lnTo>
                <a:lnTo>
                  <a:pt x="0" y="0"/>
                </a:lnTo>
                <a:lnTo>
                  <a:pt x="0" y="18288"/>
                </a:lnTo>
                <a:close/>
              </a:path>
            </a:pathLst>
          </a:custGeom>
          <a:solidFill>
            <a:srgbClr val="FFFFFF"/>
          </a:solidFill>
        </p:spPr>
        <p:txBody>
          <a:bodyPr wrap="square" lIns="0" tIns="0" rIns="0" bIns="0" rtlCol="0"/>
          <a:lstStyle/>
          <a:p>
            <a:endParaRPr/>
          </a:p>
        </p:txBody>
      </p:sp>
      <p:sp>
        <p:nvSpPr>
          <p:cNvPr id="338" name="object 338"/>
          <p:cNvSpPr/>
          <p:nvPr/>
        </p:nvSpPr>
        <p:spPr>
          <a:xfrm>
            <a:off x="8831771" y="3855082"/>
            <a:ext cx="621863" cy="0"/>
          </a:xfrm>
          <a:custGeom>
            <a:avLst/>
            <a:gdLst/>
            <a:ahLst/>
            <a:cxnLst/>
            <a:rect l="l" t="t" r="r" b="b"/>
            <a:pathLst>
              <a:path w="445770">
                <a:moveTo>
                  <a:pt x="0" y="0"/>
                </a:moveTo>
                <a:lnTo>
                  <a:pt x="445770" y="0"/>
                </a:lnTo>
              </a:path>
            </a:pathLst>
          </a:custGeom>
          <a:ln w="6096">
            <a:solidFill>
              <a:srgbClr val="DAEEC3"/>
            </a:solidFill>
          </a:ln>
        </p:spPr>
        <p:txBody>
          <a:bodyPr wrap="square" lIns="0" tIns="0" rIns="0" bIns="0" rtlCol="0"/>
          <a:lstStyle/>
          <a:p>
            <a:endParaRPr/>
          </a:p>
        </p:txBody>
      </p:sp>
      <p:sp>
        <p:nvSpPr>
          <p:cNvPr id="339" name="object 339"/>
          <p:cNvSpPr/>
          <p:nvPr/>
        </p:nvSpPr>
        <p:spPr>
          <a:xfrm>
            <a:off x="9453617" y="3839242"/>
            <a:ext cx="627179" cy="13200"/>
          </a:xfrm>
          <a:custGeom>
            <a:avLst/>
            <a:gdLst/>
            <a:ahLst/>
            <a:cxnLst/>
            <a:rect l="l" t="t" r="r" b="b"/>
            <a:pathLst>
              <a:path w="449579" h="18414">
                <a:moveTo>
                  <a:pt x="0" y="18288"/>
                </a:moveTo>
                <a:lnTo>
                  <a:pt x="449579" y="18288"/>
                </a:lnTo>
                <a:lnTo>
                  <a:pt x="449579" y="0"/>
                </a:lnTo>
                <a:lnTo>
                  <a:pt x="0" y="0"/>
                </a:lnTo>
                <a:lnTo>
                  <a:pt x="0" y="18288"/>
                </a:lnTo>
                <a:close/>
              </a:path>
            </a:pathLst>
          </a:custGeom>
          <a:solidFill>
            <a:srgbClr val="FFFFFF"/>
          </a:solidFill>
        </p:spPr>
        <p:txBody>
          <a:bodyPr wrap="square" lIns="0" tIns="0" rIns="0" bIns="0" rtlCol="0"/>
          <a:lstStyle/>
          <a:p>
            <a:endParaRPr/>
          </a:p>
        </p:txBody>
      </p:sp>
      <p:sp>
        <p:nvSpPr>
          <p:cNvPr id="340" name="object 340"/>
          <p:cNvSpPr/>
          <p:nvPr/>
        </p:nvSpPr>
        <p:spPr>
          <a:xfrm>
            <a:off x="9440880" y="3855082"/>
            <a:ext cx="640466" cy="0"/>
          </a:xfrm>
          <a:custGeom>
            <a:avLst/>
            <a:gdLst/>
            <a:ahLst/>
            <a:cxnLst/>
            <a:rect l="l" t="t" r="r" b="b"/>
            <a:pathLst>
              <a:path w="459104">
                <a:moveTo>
                  <a:pt x="0" y="0"/>
                </a:moveTo>
                <a:lnTo>
                  <a:pt x="458724" y="0"/>
                </a:lnTo>
              </a:path>
            </a:pathLst>
          </a:custGeom>
          <a:ln w="6096">
            <a:solidFill>
              <a:srgbClr val="DAEEC3"/>
            </a:solidFill>
          </a:ln>
        </p:spPr>
        <p:txBody>
          <a:bodyPr wrap="square" lIns="0" tIns="0" rIns="0" bIns="0" rtlCol="0"/>
          <a:lstStyle/>
          <a:p>
            <a:endParaRPr/>
          </a:p>
        </p:txBody>
      </p:sp>
      <p:sp>
        <p:nvSpPr>
          <p:cNvPr id="341" name="object 341"/>
          <p:cNvSpPr/>
          <p:nvPr/>
        </p:nvSpPr>
        <p:spPr>
          <a:xfrm>
            <a:off x="877589" y="3938836"/>
            <a:ext cx="8756138" cy="252164"/>
          </a:xfrm>
          <a:prstGeom prst="rect">
            <a:avLst/>
          </a:prstGeom>
          <a:blipFill>
            <a:blip r:embed="rId18" cstate="print"/>
            <a:stretch>
              <a:fillRect/>
            </a:stretch>
          </a:blipFill>
        </p:spPr>
        <p:txBody>
          <a:bodyPr wrap="square" lIns="0" tIns="0" rIns="0" bIns="0" rtlCol="0"/>
          <a:lstStyle/>
          <a:p>
            <a:endParaRPr/>
          </a:p>
        </p:txBody>
      </p:sp>
      <p:sp>
        <p:nvSpPr>
          <p:cNvPr id="342" name="object 342"/>
          <p:cNvSpPr/>
          <p:nvPr/>
        </p:nvSpPr>
        <p:spPr>
          <a:xfrm>
            <a:off x="9651692" y="4004387"/>
            <a:ext cx="14174" cy="0"/>
          </a:xfrm>
          <a:custGeom>
            <a:avLst/>
            <a:gdLst/>
            <a:ahLst/>
            <a:cxnLst/>
            <a:rect l="l" t="t" r="r" b="b"/>
            <a:pathLst>
              <a:path w="10159">
                <a:moveTo>
                  <a:pt x="0" y="0"/>
                </a:moveTo>
                <a:lnTo>
                  <a:pt x="10147" y="0"/>
                </a:lnTo>
              </a:path>
            </a:pathLst>
          </a:custGeom>
          <a:ln w="10147">
            <a:solidFill>
              <a:srgbClr val="000000"/>
            </a:solidFill>
          </a:ln>
        </p:spPr>
        <p:txBody>
          <a:bodyPr wrap="square" lIns="0" tIns="0" rIns="0" bIns="0" rtlCol="0"/>
          <a:lstStyle/>
          <a:p>
            <a:endParaRPr/>
          </a:p>
        </p:txBody>
      </p:sp>
      <p:sp>
        <p:nvSpPr>
          <p:cNvPr id="344" name="Footer Placeholder 343"/>
          <p:cNvSpPr>
            <a:spLocks noGrp="1"/>
          </p:cNvSpPr>
          <p:nvPr>
            <p:ph type="ftr" sz="quarter" idx="5"/>
          </p:nvPr>
        </p:nvSpPr>
        <p:spPr/>
        <p:txBody>
          <a:bodyPr/>
          <a:lstStyle/>
          <a:p>
            <a:fld id="{C551366F-6D7C-4048-82BF-68135FBB0A4D}" type="slidenum">
              <a:rPr lang="ar-QA" smtClean="0"/>
              <a:t>12</a:t>
            </a:fld>
            <a:endParaRPr lang="ar-Q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8493" y="1481136"/>
            <a:ext cx="9139506" cy="62249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38996" y="1613933"/>
            <a:ext cx="842085" cy="7594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192245" y="1633651"/>
            <a:ext cx="0" cy="51891"/>
          </a:xfrm>
          <a:custGeom>
            <a:avLst/>
            <a:gdLst/>
            <a:ahLst/>
            <a:cxnLst/>
            <a:rect l="l" t="t" r="r" b="b"/>
            <a:pathLst>
              <a:path h="72389">
                <a:moveTo>
                  <a:pt x="0" y="0"/>
                </a:moveTo>
                <a:lnTo>
                  <a:pt x="0" y="72313"/>
                </a:lnTo>
              </a:path>
            </a:pathLst>
          </a:custGeom>
          <a:ln w="12255">
            <a:solidFill>
              <a:srgbClr val="000000"/>
            </a:solidFill>
          </a:ln>
        </p:spPr>
        <p:txBody>
          <a:bodyPr wrap="square" lIns="0" tIns="0" rIns="0" bIns="0" rtlCol="0"/>
          <a:lstStyle/>
          <a:p>
            <a:endParaRPr/>
          </a:p>
        </p:txBody>
      </p:sp>
      <p:sp>
        <p:nvSpPr>
          <p:cNvPr id="6" name="object 6"/>
          <p:cNvSpPr/>
          <p:nvPr/>
        </p:nvSpPr>
        <p:spPr>
          <a:xfrm>
            <a:off x="6183696" y="1618985"/>
            <a:ext cx="17717" cy="0"/>
          </a:xfrm>
          <a:custGeom>
            <a:avLst/>
            <a:gdLst/>
            <a:ahLst/>
            <a:cxnLst/>
            <a:rect l="l" t="t" r="r" b="b"/>
            <a:pathLst>
              <a:path w="12700">
                <a:moveTo>
                  <a:pt x="0" y="0"/>
                </a:moveTo>
                <a:lnTo>
                  <a:pt x="12255" y="0"/>
                </a:lnTo>
              </a:path>
            </a:pathLst>
          </a:custGeom>
          <a:ln w="14097">
            <a:solidFill>
              <a:srgbClr val="000000"/>
            </a:solidFill>
          </a:ln>
        </p:spPr>
        <p:txBody>
          <a:bodyPr wrap="square" lIns="0" tIns="0" rIns="0" bIns="0" rtlCol="0"/>
          <a:lstStyle/>
          <a:p>
            <a:endParaRPr/>
          </a:p>
        </p:txBody>
      </p:sp>
      <p:sp>
        <p:nvSpPr>
          <p:cNvPr id="7" name="object 7"/>
          <p:cNvSpPr/>
          <p:nvPr/>
        </p:nvSpPr>
        <p:spPr>
          <a:xfrm>
            <a:off x="6226997" y="1632486"/>
            <a:ext cx="82384" cy="53257"/>
          </a:xfrm>
          <a:custGeom>
            <a:avLst/>
            <a:gdLst/>
            <a:ahLst/>
            <a:cxnLst/>
            <a:rect l="l" t="t" r="r" b="b"/>
            <a:pathLst>
              <a:path w="59054" h="74294">
                <a:moveTo>
                  <a:pt x="11036" y="1625"/>
                </a:moveTo>
                <a:lnTo>
                  <a:pt x="0" y="1625"/>
                </a:lnTo>
                <a:lnTo>
                  <a:pt x="0" y="73939"/>
                </a:lnTo>
                <a:lnTo>
                  <a:pt x="12255" y="73939"/>
                </a:lnTo>
                <a:lnTo>
                  <a:pt x="12320" y="24968"/>
                </a:lnTo>
                <a:lnTo>
                  <a:pt x="14147" y="18910"/>
                </a:lnTo>
                <a:lnTo>
                  <a:pt x="21729" y="12280"/>
                </a:lnTo>
                <a:lnTo>
                  <a:pt x="22727" y="11912"/>
                </a:lnTo>
                <a:lnTo>
                  <a:pt x="11036" y="11912"/>
                </a:lnTo>
                <a:lnTo>
                  <a:pt x="11036" y="1625"/>
                </a:lnTo>
                <a:close/>
              </a:path>
              <a:path w="59054" h="74294">
                <a:moveTo>
                  <a:pt x="55775" y="10617"/>
                </a:moveTo>
                <a:lnTo>
                  <a:pt x="34721" y="10617"/>
                </a:lnTo>
                <a:lnTo>
                  <a:pt x="37579" y="11353"/>
                </a:lnTo>
                <a:lnTo>
                  <a:pt x="42430" y="14300"/>
                </a:lnTo>
                <a:lnTo>
                  <a:pt x="44132" y="16281"/>
                </a:lnTo>
                <a:lnTo>
                  <a:pt x="46024" y="21234"/>
                </a:lnTo>
                <a:lnTo>
                  <a:pt x="46507" y="24968"/>
                </a:lnTo>
                <a:lnTo>
                  <a:pt x="46507" y="73939"/>
                </a:lnTo>
                <a:lnTo>
                  <a:pt x="58762" y="73939"/>
                </a:lnTo>
                <a:lnTo>
                  <a:pt x="58762" y="23799"/>
                </a:lnTo>
                <a:lnTo>
                  <a:pt x="58534" y="19837"/>
                </a:lnTo>
                <a:lnTo>
                  <a:pt x="57365" y="14071"/>
                </a:lnTo>
                <a:lnTo>
                  <a:pt x="56083" y="11049"/>
                </a:lnTo>
                <a:lnTo>
                  <a:pt x="55775" y="10617"/>
                </a:lnTo>
                <a:close/>
              </a:path>
              <a:path w="59054" h="74294">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8" name="object 8"/>
          <p:cNvSpPr/>
          <p:nvPr/>
        </p:nvSpPr>
        <p:spPr>
          <a:xfrm>
            <a:off x="7108342" y="1632477"/>
            <a:ext cx="93014" cy="54622"/>
          </a:xfrm>
          <a:custGeom>
            <a:avLst/>
            <a:gdLst/>
            <a:ahLst/>
            <a:cxnLst/>
            <a:rect l="l" t="t" r="r" b="b"/>
            <a:pathLst>
              <a:path w="66675" h="76200">
                <a:moveTo>
                  <a:pt x="60237" y="10147"/>
                </a:moveTo>
                <a:lnTo>
                  <a:pt x="39128" y="10147"/>
                </a:lnTo>
                <a:lnTo>
                  <a:pt x="43776" y="11531"/>
                </a:lnTo>
                <a:lnTo>
                  <a:pt x="49237" y="16344"/>
                </a:lnTo>
                <a:lnTo>
                  <a:pt x="50393" y="19862"/>
                </a:lnTo>
                <a:lnTo>
                  <a:pt x="50317" y="28054"/>
                </a:lnTo>
                <a:lnTo>
                  <a:pt x="45643" y="29692"/>
                </a:lnTo>
                <a:lnTo>
                  <a:pt x="38366" y="31089"/>
                </a:lnTo>
                <a:lnTo>
                  <a:pt x="23596" y="32867"/>
                </a:lnTo>
                <a:lnTo>
                  <a:pt x="19977" y="33477"/>
                </a:lnTo>
                <a:lnTo>
                  <a:pt x="0" y="51346"/>
                </a:lnTo>
                <a:lnTo>
                  <a:pt x="0" y="60921"/>
                </a:lnTo>
                <a:lnTo>
                  <a:pt x="2133" y="65874"/>
                </a:lnTo>
                <a:lnTo>
                  <a:pt x="10667" y="73634"/>
                </a:lnTo>
                <a:lnTo>
                  <a:pt x="16776" y="75577"/>
                </a:lnTo>
                <a:lnTo>
                  <a:pt x="29527" y="75577"/>
                </a:lnTo>
                <a:lnTo>
                  <a:pt x="34035" y="74777"/>
                </a:lnTo>
                <a:lnTo>
                  <a:pt x="42430" y="71602"/>
                </a:lnTo>
                <a:lnTo>
                  <a:pt x="46812" y="68884"/>
                </a:lnTo>
                <a:lnTo>
                  <a:pt x="50227" y="65976"/>
                </a:lnTo>
                <a:lnTo>
                  <a:pt x="22885" y="65976"/>
                </a:lnTo>
                <a:lnTo>
                  <a:pt x="19265" y="64897"/>
                </a:lnTo>
                <a:lnTo>
                  <a:pt x="14312" y="60528"/>
                </a:lnTo>
                <a:lnTo>
                  <a:pt x="13149" y="57988"/>
                </a:lnTo>
                <a:lnTo>
                  <a:pt x="13068" y="52412"/>
                </a:lnTo>
                <a:lnTo>
                  <a:pt x="13639" y="50469"/>
                </a:lnTo>
                <a:lnTo>
                  <a:pt x="39204" y="41008"/>
                </a:lnTo>
                <a:lnTo>
                  <a:pt x="45872" y="39471"/>
                </a:lnTo>
                <a:lnTo>
                  <a:pt x="50317" y="37655"/>
                </a:lnTo>
                <a:lnTo>
                  <a:pt x="62725" y="37655"/>
                </a:lnTo>
                <a:lnTo>
                  <a:pt x="62611" y="19862"/>
                </a:lnTo>
                <a:lnTo>
                  <a:pt x="62509" y="18084"/>
                </a:lnTo>
                <a:lnTo>
                  <a:pt x="62102" y="16002"/>
                </a:lnTo>
                <a:lnTo>
                  <a:pt x="61379" y="12636"/>
                </a:lnTo>
                <a:lnTo>
                  <a:pt x="60237" y="10147"/>
                </a:lnTo>
                <a:close/>
              </a:path>
              <a:path w="66675" h="76200">
                <a:moveTo>
                  <a:pt x="63458" y="65024"/>
                </a:moveTo>
                <a:lnTo>
                  <a:pt x="51346" y="65024"/>
                </a:lnTo>
                <a:lnTo>
                  <a:pt x="51701" y="68427"/>
                </a:lnTo>
                <a:lnTo>
                  <a:pt x="52527" y="71399"/>
                </a:lnTo>
                <a:lnTo>
                  <a:pt x="53784" y="73939"/>
                </a:lnTo>
                <a:lnTo>
                  <a:pt x="66586" y="73939"/>
                </a:lnTo>
                <a:lnTo>
                  <a:pt x="65049" y="71183"/>
                </a:lnTo>
                <a:lnTo>
                  <a:pt x="64020" y="68287"/>
                </a:lnTo>
                <a:lnTo>
                  <a:pt x="63458" y="65024"/>
                </a:lnTo>
                <a:close/>
              </a:path>
              <a:path w="66675" h="76200">
                <a:moveTo>
                  <a:pt x="62725" y="37655"/>
                </a:moveTo>
                <a:lnTo>
                  <a:pt x="50317" y="37655"/>
                </a:lnTo>
                <a:lnTo>
                  <a:pt x="50227" y="48107"/>
                </a:lnTo>
                <a:lnTo>
                  <a:pt x="49656" y="51638"/>
                </a:lnTo>
                <a:lnTo>
                  <a:pt x="32372" y="65976"/>
                </a:lnTo>
                <a:lnTo>
                  <a:pt x="50227" y="65976"/>
                </a:lnTo>
                <a:lnTo>
                  <a:pt x="51346" y="65024"/>
                </a:lnTo>
                <a:lnTo>
                  <a:pt x="63458" y="65024"/>
                </a:lnTo>
                <a:lnTo>
                  <a:pt x="62979" y="62242"/>
                </a:lnTo>
                <a:lnTo>
                  <a:pt x="62822" y="57810"/>
                </a:lnTo>
                <a:lnTo>
                  <a:pt x="62725" y="37655"/>
                </a:lnTo>
                <a:close/>
              </a:path>
              <a:path w="66675" h="76200">
                <a:moveTo>
                  <a:pt x="40906" y="0"/>
                </a:moveTo>
                <a:lnTo>
                  <a:pt x="28511" y="0"/>
                </a:lnTo>
                <a:lnTo>
                  <a:pt x="23050" y="850"/>
                </a:lnTo>
                <a:lnTo>
                  <a:pt x="2108" y="22263"/>
                </a:lnTo>
                <a:lnTo>
                  <a:pt x="14096" y="23901"/>
                </a:lnTo>
                <a:lnTo>
                  <a:pt x="15417" y="18770"/>
                </a:lnTo>
                <a:lnTo>
                  <a:pt x="17449" y="15189"/>
                </a:lnTo>
                <a:lnTo>
                  <a:pt x="22936" y="11163"/>
                </a:lnTo>
                <a:lnTo>
                  <a:pt x="27203" y="10147"/>
                </a:lnTo>
                <a:lnTo>
                  <a:pt x="60237" y="10147"/>
                </a:lnTo>
                <a:lnTo>
                  <a:pt x="60109" y="9867"/>
                </a:lnTo>
                <a:lnTo>
                  <a:pt x="56464" y="5461"/>
                </a:lnTo>
                <a:lnTo>
                  <a:pt x="53632" y="3632"/>
                </a:lnTo>
                <a:lnTo>
                  <a:pt x="45910" y="723"/>
                </a:lnTo>
                <a:lnTo>
                  <a:pt x="40906" y="0"/>
                </a:lnTo>
                <a:close/>
              </a:path>
            </a:pathLst>
          </a:custGeom>
          <a:solidFill>
            <a:srgbClr val="000000"/>
          </a:solidFill>
        </p:spPr>
        <p:txBody>
          <a:bodyPr wrap="square" lIns="0" tIns="0" rIns="0" bIns="0" rtlCol="0"/>
          <a:lstStyle/>
          <a:p>
            <a:endParaRPr/>
          </a:p>
        </p:txBody>
      </p:sp>
      <p:sp>
        <p:nvSpPr>
          <p:cNvPr id="9" name="object 9"/>
          <p:cNvSpPr/>
          <p:nvPr/>
        </p:nvSpPr>
        <p:spPr>
          <a:xfrm>
            <a:off x="7222528" y="1632486"/>
            <a:ext cx="82384" cy="53257"/>
          </a:xfrm>
          <a:custGeom>
            <a:avLst/>
            <a:gdLst/>
            <a:ahLst/>
            <a:cxnLst/>
            <a:rect l="l" t="t" r="r" b="b"/>
            <a:pathLst>
              <a:path w="59054" h="74294">
                <a:moveTo>
                  <a:pt x="11036" y="1625"/>
                </a:moveTo>
                <a:lnTo>
                  <a:pt x="0" y="1625"/>
                </a:lnTo>
                <a:lnTo>
                  <a:pt x="0" y="73939"/>
                </a:lnTo>
                <a:lnTo>
                  <a:pt x="12255" y="73939"/>
                </a:lnTo>
                <a:lnTo>
                  <a:pt x="12320" y="24968"/>
                </a:lnTo>
                <a:lnTo>
                  <a:pt x="14147" y="18910"/>
                </a:lnTo>
                <a:lnTo>
                  <a:pt x="21729" y="12280"/>
                </a:lnTo>
                <a:lnTo>
                  <a:pt x="22727" y="11912"/>
                </a:lnTo>
                <a:lnTo>
                  <a:pt x="11036" y="11912"/>
                </a:lnTo>
                <a:lnTo>
                  <a:pt x="11036" y="1625"/>
                </a:lnTo>
                <a:close/>
              </a:path>
              <a:path w="59054" h="74294">
                <a:moveTo>
                  <a:pt x="55775" y="10617"/>
                </a:moveTo>
                <a:lnTo>
                  <a:pt x="34721" y="10617"/>
                </a:lnTo>
                <a:lnTo>
                  <a:pt x="37579" y="11353"/>
                </a:lnTo>
                <a:lnTo>
                  <a:pt x="42430" y="14300"/>
                </a:lnTo>
                <a:lnTo>
                  <a:pt x="44132" y="16281"/>
                </a:lnTo>
                <a:lnTo>
                  <a:pt x="46024" y="21234"/>
                </a:lnTo>
                <a:lnTo>
                  <a:pt x="46507" y="24968"/>
                </a:lnTo>
                <a:lnTo>
                  <a:pt x="46507" y="73939"/>
                </a:lnTo>
                <a:lnTo>
                  <a:pt x="58762" y="73939"/>
                </a:lnTo>
                <a:lnTo>
                  <a:pt x="58762" y="23799"/>
                </a:lnTo>
                <a:lnTo>
                  <a:pt x="58534" y="19837"/>
                </a:lnTo>
                <a:lnTo>
                  <a:pt x="57365" y="14071"/>
                </a:lnTo>
                <a:lnTo>
                  <a:pt x="56083" y="11049"/>
                </a:lnTo>
                <a:lnTo>
                  <a:pt x="55775" y="10617"/>
                </a:lnTo>
                <a:close/>
              </a:path>
              <a:path w="59054" h="74294">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10" name="object 10"/>
          <p:cNvSpPr/>
          <p:nvPr/>
        </p:nvSpPr>
        <p:spPr>
          <a:xfrm>
            <a:off x="7324718" y="1613932"/>
            <a:ext cx="87699" cy="72830"/>
          </a:xfrm>
          <a:custGeom>
            <a:avLst/>
            <a:gdLst/>
            <a:ahLst/>
            <a:cxnLst/>
            <a:rect l="l" t="t" r="r" b="b"/>
            <a:pathLst>
              <a:path w="62864" h="101600">
                <a:moveTo>
                  <a:pt x="34937" y="25882"/>
                </a:moveTo>
                <a:lnTo>
                  <a:pt x="24625" y="25882"/>
                </a:lnTo>
                <a:lnTo>
                  <a:pt x="19240" y="27444"/>
                </a:lnTo>
                <a:lnTo>
                  <a:pt x="9626" y="33705"/>
                </a:lnTo>
                <a:lnTo>
                  <a:pt x="6007" y="38214"/>
                </a:lnTo>
                <a:lnTo>
                  <a:pt x="1206" y="49974"/>
                </a:lnTo>
                <a:lnTo>
                  <a:pt x="0" y="56527"/>
                </a:lnTo>
                <a:lnTo>
                  <a:pt x="0" y="71145"/>
                </a:lnTo>
                <a:lnTo>
                  <a:pt x="25349" y="101460"/>
                </a:lnTo>
                <a:lnTo>
                  <a:pt x="40017" y="101460"/>
                </a:lnTo>
                <a:lnTo>
                  <a:pt x="46748" y="97878"/>
                </a:lnTo>
                <a:lnTo>
                  <a:pt x="50914" y="91376"/>
                </a:lnTo>
                <a:lnTo>
                  <a:pt x="26962" y="91376"/>
                </a:lnTo>
                <a:lnTo>
                  <a:pt x="22353" y="89077"/>
                </a:lnTo>
                <a:lnTo>
                  <a:pt x="14541" y="79921"/>
                </a:lnTo>
                <a:lnTo>
                  <a:pt x="12598" y="72999"/>
                </a:lnTo>
                <a:lnTo>
                  <a:pt x="12598" y="54165"/>
                </a:lnTo>
                <a:lnTo>
                  <a:pt x="14427" y="47142"/>
                </a:lnTo>
                <a:lnTo>
                  <a:pt x="21729" y="38252"/>
                </a:lnTo>
                <a:lnTo>
                  <a:pt x="26276" y="36029"/>
                </a:lnTo>
                <a:lnTo>
                  <a:pt x="62712" y="36029"/>
                </a:lnTo>
                <a:lnTo>
                  <a:pt x="62712" y="35826"/>
                </a:lnTo>
                <a:lnTo>
                  <a:pt x="50520" y="35826"/>
                </a:lnTo>
                <a:lnTo>
                  <a:pt x="48387" y="32867"/>
                </a:lnTo>
                <a:lnTo>
                  <a:pt x="45631" y="30480"/>
                </a:lnTo>
                <a:lnTo>
                  <a:pt x="38811" y="26797"/>
                </a:lnTo>
                <a:lnTo>
                  <a:pt x="34937" y="25882"/>
                </a:lnTo>
                <a:close/>
              </a:path>
              <a:path w="62864" h="101600">
                <a:moveTo>
                  <a:pt x="62712" y="90703"/>
                </a:moveTo>
                <a:lnTo>
                  <a:pt x="51346" y="90703"/>
                </a:lnTo>
                <a:lnTo>
                  <a:pt x="51346" y="99822"/>
                </a:lnTo>
                <a:lnTo>
                  <a:pt x="62712" y="99822"/>
                </a:lnTo>
                <a:lnTo>
                  <a:pt x="62712" y="90703"/>
                </a:lnTo>
                <a:close/>
              </a:path>
              <a:path w="62864" h="101600">
                <a:moveTo>
                  <a:pt x="62712" y="36029"/>
                </a:moveTo>
                <a:lnTo>
                  <a:pt x="37312" y="36029"/>
                </a:lnTo>
                <a:lnTo>
                  <a:pt x="42011" y="38341"/>
                </a:lnTo>
                <a:lnTo>
                  <a:pt x="49644" y="47599"/>
                </a:lnTo>
                <a:lnTo>
                  <a:pt x="51536" y="54864"/>
                </a:lnTo>
                <a:lnTo>
                  <a:pt x="51536" y="73748"/>
                </a:lnTo>
                <a:lnTo>
                  <a:pt x="49669" y="80429"/>
                </a:lnTo>
                <a:lnTo>
                  <a:pt x="42176" y="89192"/>
                </a:lnTo>
                <a:lnTo>
                  <a:pt x="37630" y="91376"/>
                </a:lnTo>
                <a:lnTo>
                  <a:pt x="50914" y="91376"/>
                </a:lnTo>
                <a:lnTo>
                  <a:pt x="51346" y="90703"/>
                </a:lnTo>
                <a:lnTo>
                  <a:pt x="62712" y="90703"/>
                </a:lnTo>
                <a:lnTo>
                  <a:pt x="62712" y="36029"/>
                </a:lnTo>
                <a:close/>
              </a:path>
              <a:path w="62864" h="101600">
                <a:moveTo>
                  <a:pt x="62712" y="0"/>
                </a:moveTo>
                <a:lnTo>
                  <a:pt x="50520" y="0"/>
                </a:lnTo>
                <a:lnTo>
                  <a:pt x="50520" y="35826"/>
                </a:lnTo>
                <a:lnTo>
                  <a:pt x="62712" y="35826"/>
                </a:lnTo>
                <a:lnTo>
                  <a:pt x="62712" y="0"/>
                </a:lnTo>
                <a:close/>
              </a:path>
            </a:pathLst>
          </a:custGeom>
          <a:solidFill>
            <a:srgbClr val="000000"/>
          </a:solidFill>
        </p:spPr>
        <p:txBody>
          <a:bodyPr wrap="square" lIns="0" tIns="0" rIns="0" bIns="0" rtlCol="0"/>
          <a:lstStyle/>
          <a:p>
            <a:endParaRPr/>
          </a:p>
        </p:txBody>
      </p:sp>
      <p:sp>
        <p:nvSpPr>
          <p:cNvPr id="11" name="object 11"/>
          <p:cNvSpPr/>
          <p:nvPr/>
        </p:nvSpPr>
        <p:spPr>
          <a:xfrm>
            <a:off x="7511136" y="1614861"/>
            <a:ext cx="90355" cy="71009"/>
          </a:xfrm>
          <a:custGeom>
            <a:avLst/>
            <a:gdLst/>
            <a:ahLst/>
            <a:cxnLst/>
            <a:rect l="l" t="t" r="r" b="b"/>
            <a:pathLst>
              <a:path w="64770" h="99060">
                <a:moveTo>
                  <a:pt x="64617" y="0"/>
                </a:moveTo>
                <a:lnTo>
                  <a:pt x="0" y="0"/>
                </a:lnTo>
                <a:lnTo>
                  <a:pt x="0" y="11772"/>
                </a:lnTo>
                <a:lnTo>
                  <a:pt x="48882" y="11772"/>
                </a:lnTo>
                <a:lnTo>
                  <a:pt x="44281" y="17390"/>
                </a:lnTo>
                <a:lnTo>
                  <a:pt x="23963" y="53678"/>
                </a:lnTo>
                <a:lnTo>
                  <a:pt x="14317" y="92325"/>
                </a:lnTo>
                <a:lnTo>
                  <a:pt x="13957" y="98526"/>
                </a:lnTo>
                <a:lnTo>
                  <a:pt x="26555" y="98526"/>
                </a:lnTo>
                <a:lnTo>
                  <a:pt x="27234" y="91218"/>
                </a:lnTo>
                <a:lnTo>
                  <a:pt x="28241" y="84208"/>
                </a:lnTo>
                <a:lnTo>
                  <a:pt x="41302" y="44957"/>
                </a:lnTo>
                <a:lnTo>
                  <a:pt x="64617" y="9525"/>
                </a:lnTo>
                <a:lnTo>
                  <a:pt x="64617" y="0"/>
                </a:lnTo>
                <a:close/>
              </a:path>
            </a:pathLst>
          </a:custGeom>
          <a:solidFill>
            <a:srgbClr val="000000"/>
          </a:solidFill>
        </p:spPr>
        <p:txBody>
          <a:bodyPr wrap="square" lIns="0" tIns="0" rIns="0" bIns="0" rtlCol="0"/>
          <a:lstStyle/>
          <a:p>
            <a:endParaRPr/>
          </a:p>
        </p:txBody>
      </p:sp>
      <p:sp>
        <p:nvSpPr>
          <p:cNvPr id="12" name="object 12"/>
          <p:cNvSpPr/>
          <p:nvPr/>
        </p:nvSpPr>
        <p:spPr>
          <a:xfrm>
            <a:off x="7619511" y="1614861"/>
            <a:ext cx="90355" cy="71009"/>
          </a:xfrm>
          <a:custGeom>
            <a:avLst/>
            <a:gdLst/>
            <a:ahLst/>
            <a:cxnLst/>
            <a:rect l="l" t="t" r="r" b="b"/>
            <a:pathLst>
              <a:path w="64770" h="99060">
                <a:moveTo>
                  <a:pt x="64617" y="0"/>
                </a:moveTo>
                <a:lnTo>
                  <a:pt x="0" y="0"/>
                </a:lnTo>
                <a:lnTo>
                  <a:pt x="0" y="11772"/>
                </a:lnTo>
                <a:lnTo>
                  <a:pt x="48882" y="11772"/>
                </a:lnTo>
                <a:lnTo>
                  <a:pt x="44281" y="17390"/>
                </a:lnTo>
                <a:lnTo>
                  <a:pt x="23963" y="53678"/>
                </a:lnTo>
                <a:lnTo>
                  <a:pt x="14317" y="92325"/>
                </a:lnTo>
                <a:lnTo>
                  <a:pt x="13957" y="98526"/>
                </a:lnTo>
                <a:lnTo>
                  <a:pt x="26555" y="98526"/>
                </a:lnTo>
                <a:lnTo>
                  <a:pt x="27234" y="91218"/>
                </a:lnTo>
                <a:lnTo>
                  <a:pt x="28241" y="84208"/>
                </a:lnTo>
                <a:lnTo>
                  <a:pt x="41302" y="44957"/>
                </a:lnTo>
                <a:lnTo>
                  <a:pt x="64617" y="9525"/>
                </a:lnTo>
                <a:lnTo>
                  <a:pt x="64617" y="0"/>
                </a:lnTo>
                <a:close/>
              </a:path>
            </a:pathLst>
          </a:custGeom>
          <a:solidFill>
            <a:srgbClr val="000000"/>
          </a:solidFill>
        </p:spPr>
        <p:txBody>
          <a:bodyPr wrap="square" lIns="0" tIns="0" rIns="0" bIns="0" rtlCol="0"/>
          <a:lstStyle/>
          <a:p>
            <a:endParaRPr/>
          </a:p>
        </p:txBody>
      </p:sp>
      <p:sp>
        <p:nvSpPr>
          <p:cNvPr id="13" name="object 13"/>
          <p:cNvSpPr/>
          <p:nvPr/>
        </p:nvSpPr>
        <p:spPr>
          <a:xfrm>
            <a:off x="7736352" y="1680485"/>
            <a:ext cx="19489" cy="0"/>
          </a:xfrm>
          <a:custGeom>
            <a:avLst/>
            <a:gdLst/>
            <a:ahLst/>
            <a:cxnLst/>
            <a:rect l="l" t="t" r="r" b="b"/>
            <a:pathLst>
              <a:path w="13970">
                <a:moveTo>
                  <a:pt x="0" y="0"/>
                </a:moveTo>
                <a:lnTo>
                  <a:pt x="13970" y="0"/>
                </a:lnTo>
              </a:path>
            </a:pathLst>
          </a:custGeom>
          <a:ln w="13957">
            <a:solidFill>
              <a:srgbClr val="000000"/>
            </a:solidFill>
          </a:ln>
        </p:spPr>
        <p:txBody>
          <a:bodyPr wrap="square" lIns="0" tIns="0" rIns="0" bIns="0" rtlCol="0"/>
          <a:lstStyle/>
          <a:p>
            <a:endParaRPr/>
          </a:p>
        </p:txBody>
      </p:sp>
      <p:sp>
        <p:nvSpPr>
          <p:cNvPr id="14" name="object 14"/>
          <p:cNvSpPr/>
          <p:nvPr/>
        </p:nvSpPr>
        <p:spPr>
          <a:xfrm>
            <a:off x="7775402" y="1613933"/>
            <a:ext cx="96557" cy="71919"/>
          </a:xfrm>
          <a:custGeom>
            <a:avLst/>
            <a:gdLst/>
            <a:ahLst/>
            <a:cxnLst/>
            <a:rect l="l" t="t" r="r" b="b"/>
            <a:pathLst>
              <a:path w="69214" h="100330">
                <a:moveTo>
                  <a:pt x="55562" y="75920"/>
                </a:moveTo>
                <a:lnTo>
                  <a:pt x="43294" y="75920"/>
                </a:lnTo>
                <a:lnTo>
                  <a:pt x="43294" y="99821"/>
                </a:lnTo>
                <a:lnTo>
                  <a:pt x="55562" y="99821"/>
                </a:lnTo>
                <a:lnTo>
                  <a:pt x="55562" y="75920"/>
                </a:lnTo>
                <a:close/>
              </a:path>
              <a:path w="69214" h="100330">
                <a:moveTo>
                  <a:pt x="55562" y="0"/>
                </a:moveTo>
                <a:lnTo>
                  <a:pt x="45554" y="0"/>
                </a:lnTo>
                <a:lnTo>
                  <a:pt x="0" y="64681"/>
                </a:lnTo>
                <a:lnTo>
                  <a:pt x="0" y="75920"/>
                </a:lnTo>
                <a:lnTo>
                  <a:pt x="69037" y="75920"/>
                </a:lnTo>
                <a:lnTo>
                  <a:pt x="69037" y="64681"/>
                </a:lnTo>
                <a:lnTo>
                  <a:pt x="12039" y="64681"/>
                </a:lnTo>
                <a:lnTo>
                  <a:pt x="43294" y="19684"/>
                </a:lnTo>
                <a:lnTo>
                  <a:pt x="55562" y="19684"/>
                </a:lnTo>
                <a:lnTo>
                  <a:pt x="55562" y="0"/>
                </a:lnTo>
                <a:close/>
              </a:path>
              <a:path w="69214" h="100330">
                <a:moveTo>
                  <a:pt x="55562" y="19684"/>
                </a:moveTo>
                <a:lnTo>
                  <a:pt x="43294" y="19684"/>
                </a:lnTo>
                <a:lnTo>
                  <a:pt x="43294" y="64681"/>
                </a:lnTo>
                <a:lnTo>
                  <a:pt x="55562" y="64681"/>
                </a:lnTo>
                <a:lnTo>
                  <a:pt x="55562" y="19684"/>
                </a:lnTo>
                <a:close/>
              </a:path>
            </a:pathLst>
          </a:custGeom>
          <a:solidFill>
            <a:srgbClr val="000000"/>
          </a:solidFill>
        </p:spPr>
        <p:txBody>
          <a:bodyPr wrap="square" lIns="0" tIns="0" rIns="0" bIns="0" rtlCol="0"/>
          <a:lstStyle/>
          <a:p>
            <a:endParaRPr/>
          </a:p>
        </p:txBody>
      </p:sp>
      <p:sp>
        <p:nvSpPr>
          <p:cNvPr id="15" name="object 15"/>
          <p:cNvSpPr/>
          <p:nvPr/>
        </p:nvSpPr>
        <p:spPr>
          <a:xfrm>
            <a:off x="7892581" y="1612712"/>
            <a:ext cx="150594" cy="75561"/>
          </a:xfrm>
          <a:custGeom>
            <a:avLst/>
            <a:gdLst/>
            <a:ahLst/>
            <a:cxnLst/>
            <a:rect l="l" t="t" r="r" b="b"/>
            <a:pathLst>
              <a:path w="107950" h="105410">
                <a:moveTo>
                  <a:pt x="85940" y="0"/>
                </a:moveTo>
                <a:lnTo>
                  <a:pt x="75996" y="0"/>
                </a:lnTo>
                <a:lnTo>
                  <a:pt x="21386" y="105194"/>
                </a:lnTo>
                <a:lnTo>
                  <a:pt x="31534" y="105194"/>
                </a:lnTo>
                <a:lnTo>
                  <a:pt x="85940" y="0"/>
                </a:lnTo>
                <a:close/>
              </a:path>
              <a:path w="107950" h="105410">
                <a:moveTo>
                  <a:pt x="91859" y="52425"/>
                </a:moveTo>
                <a:lnTo>
                  <a:pt x="78752" y="52425"/>
                </a:lnTo>
                <a:lnTo>
                  <a:pt x="73520" y="54914"/>
                </a:lnTo>
                <a:lnTo>
                  <a:pt x="66344" y="64846"/>
                </a:lnTo>
                <a:lnTo>
                  <a:pt x="64554" y="70929"/>
                </a:lnTo>
                <a:lnTo>
                  <a:pt x="64599" y="87287"/>
                </a:lnTo>
                <a:lnTo>
                  <a:pt x="66573" y="93903"/>
                </a:lnTo>
                <a:lnTo>
                  <a:pt x="74599" y="102946"/>
                </a:lnTo>
                <a:lnTo>
                  <a:pt x="79628" y="105194"/>
                </a:lnTo>
                <a:lnTo>
                  <a:pt x="91795" y="105194"/>
                </a:lnTo>
                <a:lnTo>
                  <a:pt x="96926" y="102920"/>
                </a:lnTo>
                <a:lnTo>
                  <a:pt x="102549" y="96748"/>
                </a:lnTo>
                <a:lnTo>
                  <a:pt x="82880" y="96748"/>
                </a:lnTo>
                <a:lnTo>
                  <a:pt x="80365" y="95440"/>
                </a:lnTo>
                <a:lnTo>
                  <a:pt x="76263" y="90170"/>
                </a:lnTo>
                <a:lnTo>
                  <a:pt x="75247" y="85674"/>
                </a:lnTo>
                <a:lnTo>
                  <a:pt x="75323" y="71920"/>
                </a:lnTo>
                <a:lnTo>
                  <a:pt x="76250" y="67449"/>
                </a:lnTo>
                <a:lnTo>
                  <a:pt x="80326" y="62179"/>
                </a:lnTo>
                <a:lnTo>
                  <a:pt x="82854" y="60871"/>
                </a:lnTo>
                <a:lnTo>
                  <a:pt x="102748" y="60871"/>
                </a:lnTo>
                <a:lnTo>
                  <a:pt x="97040" y="54660"/>
                </a:lnTo>
                <a:lnTo>
                  <a:pt x="91859" y="52425"/>
                </a:lnTo>
                <a:close/>
              </a:path>
              <a:path w="107950" h="105410">
                <a:moveTo>
                  <a:pt x="102748" y="60871"/>
                </a:moveTo>
                <a:lnTo>
                  <a:pt x="88976" y="60871"/>
                </a:lnTo>
                <a:lnTo>
                  <a:pt x="91526" y="62191"/>
                </a:lnTo>
                <a:lnTo>
                  <a:pt x="93622" y="64846"/>
                </a:lnTo>
                <a:lnTo>
                  <a:pt x="95605" y="67398"/>
                </a:lnTo>
                <a:lnTo>
                  <a:pt x="96634" y="71920"/>
                </a:lnTo>
                <a:lnTo>
                  <a:pt x="96567" y="85674"/>
                </a:lnTo>
                <a:lnTo>
                  <a:pt x="95618" y="90170"/>
                </a:lnTo>
                <a:lnTo>
                  <a:pt x="91566" y="95440"/>
                </a:lnTo>
                <a:lnTo>
                  <a:pt x="89001" y="96748"/>
                </a:lnTo>
                <a:lnTo>
                  <a:pt x="102549" y="96748"/>
                </a:lnTo>
                <a:lnTo>
                  <a:pt x="105244" y="93789"/>
                </a:lnTo>
                <a:lnTo>
                  <a:pt x="107327" y="87287"/>
                </a:lnTo>
                <a:lnTo>
                  <a:pt x="107327" y="70180"/>
                </a:lnTo>
                <a:lnTo>
                  <a:pt x="105257" y="63601"/>
                </a:lnTo>
                <a:lnTo>
                  <a:pt x="102748" y="60871"/>
                </a:lnTo>
                <a:close/>
              </a:path>
              <a:path w="107950" h="105410">
                <a:moveTo>
                  <a:pt x="27241" y="0"/>
                </a:moveTo>
                <a:lnTo>
                  <a:pt x="14173" y="0"/>
                </a:lnTo>
                <a:lnTo>
                  <a:pt x="8966" y="2489"/>
                </a:lnTo>
                <a:lnTo>
                  <a:pt x="1803" y="12484"/>
                </a:lnTo>
                <a:lnTo>
                  <a:pt x="0" y="18542"/>
                </a:lnTo>
                <a:lnTo>
                  <a:pt x="33" y="34861"/>
                </a:lnTo>
                <a:lnTo>
                  <a:pt x="2019" y="41541"/>
                </a:lnTo>
                <a:lnTo>
                  <a:pt x="10045" y="50520"/>
                </a:lnTo>
                <a:lnTo>
                  <a:pt x="15074" y="52768"/>
                </a:lnTo>
                <a:lnTo>
                  <a:pt x="27203" y="52768"/>
                </a:lnTo>
                <a:lnTo>
                  <a:pt x="32308" y="50482"/>
                </a:lnTo>
                <a:lnTo>
                  <a:pt x="37927" y="44323"/>
                </a:lnTo>
                <a:lnTo>
                  <a:pt x="18326" y="44323"/>
                </a:lnTo>
                <a:lnTo>
                  <a:pt x="15811" y="43014"/>
                </a:lnTo>
                <a:lnTo>
                  <a:pt x="11722" y="37807"/>
                </a:lnTo>
                <a:lnTo>
                  <a:pt x="10693" y="33299"/>
                </a:lnTo>
                <a:lnTo>
                  <a:pt x="10770" y="19494"/>
                </a:lnTo>
                <a:lnTo>
                  <a:pt x="11709" y="15024"/>
                </a:lnTo>
                <a:lnTo>
                  <a:pt x="15772" y="9753"/>
                </a:lnTo>
                <a:lnTo>
                  <a:pt x="18275" y="8445"/>
                </a:lnTo>
                <a:lnTo>
                  <a:pt x="38139" y="8445"/>
                </a:lnTo>
                <a:lnTo>
                  <a:pt x="32423" y="2235"/>
                </a:lnTo>
                <a:lnTo>
                  <a:pt x="27241" y="0"/>
                </a:lnTo>
                <a:close/>
              </a:path>
              <a:path w="107950" h="105410">
                <a:moveTo>
                  <a:pt x="38139" y="8445"/>
                </a:moveTo>
                <a:lnTo>
                  <a:pt x="24358" y="8445"/>
                </a:lnTo>
                <a:lnTo>
                  <a:pt x="26921" y="9766"/>
                </a:lnTo>
                <a:lnTo>
                  <a:pt x="30987" y="14973"/>
                </a:lnTo>
                <a:lnTo>
                  <a:pt x="32016" y="19494"/>
                </a:lnTo>
                <a:lnTo>
                  <a:pt x="31938" y="33299"/>
                </a:lnTo>
                <a:lnTo>
                  <a:pt x="31000" y="37744"/>
                </a:lnTo>
                <a:lnTo>
                  <a:pt x="26949" y="43014"/>
                </a:lnTo>
                <a:lnTo>
                  <a:pt x="24409" y="44323"/>
                </a:lnTo>
                <a:lnTo>
                  <a:pt x="37927" y="44323"/>
                </a:lnTo>
                <a:lnTo>
                  <a:pt x="40627" y="41363"/>
                </a:lnTo>
                <a:lnTo>
                  <a:pt x="42710" y="34861"/>
                </a:lnTo>
                <a:lnTo>
                  <a:pt x="42710" y="17741"/>
                </a:lnTo>
                <a:lnTo>
                  <a:pt x="40652" y="11176"/>
                </a:lnTo>
                <a:lnTo>
                  <a:pt x="38139" y="8445"/>
                </a:lnTo>
                <a:close/>
              </a:path>
            </a:pathLst>
          </a:custGeom>
          <a:solidFill>
            <a:srgbClr val="000000"/>
          </a:solidFill>
        </p:spPr>
        <p:txBody>
          <a:bodyPr wrap="square" lIns="0" tIns="0" rIns="0" bIns="0" rtlCol="0"/>
          <a:lstStyle/>
          <a:p>
            <a:endParaRPr/>
          </a:p>
        </p:txBody>
      </p:sp>
      <p:sp>
        <p:nvSpPr>
          <p:cNvPr id="16" name="object 16"/>
          <p:cNvSpPr/>
          <p:nvPr/>
        </p:nvSpPr>
        <p:spPr>
          <a:xfrm>
            <a:off x="8135373" y="1609540"/>
            <a:ext cx="1901041" cy="80340"/>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91787" y="1764663"/>
            <a:ext cx="938455" cy="54185"/>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921407" y="1765837"/>
            <a:ext cx="0" cy="51891"/>
          </a:xfrm>
          <a:custGeom>
            <a:avLst/>
            <a:gdLst/>
            <a:ahLst/>
            <a:cxnLst/>
            <a:rect l="l" t="t" r="r" b="b"/>
            <a:pathLst>
              <a:path h="72389">
                <a:moveTo>
                  <a:pt x="0" y="0"/>
                </a:moveTo>
                <a:lnTo>
                  <a:pt x="0" y="72313"/>
                </a:lnTo>
              </a:path>
            </a:pathLst>
          </a:custGeom>
          <a:ln w="12255">
            <a:solidFill>
              <a:srgbClr val="000000"/>
            </a:solidFill>
          </a:ln>
        </p:spPr>
        <p:txBody>
          <a:bodyPr wrap="square" lIns="0" tIns="0" rIns="0" bIns="0" rtlCol="0"/>
          <a:lstStyle/>
          <a:p>
            <a:endParaRPr/>
          </a:p>
        </p:txBody>
      </p:sp>
      <p:sp>
        <p:nvSpPr>
          <p:cNvPr id="19" name="object 19"/>
          <p:cNvSpPr/>
          <p:nvPr/>
        </p:nvSpPr>
        <p:spPr>
          <a:xfrm>
            <a:off x="1912858" y="1751171"/>
            <a:ext cx="17717" cy="0"/>
          </a:xfrm>
          <a:custGeom>
            <a:avLst/>
            <a:gdLst/>
            <a:ahLst/>
            <a:cxnLst/>
            <a:rect l="l" t="t" r="r" b="b"/>
            <a:pathLst>
              <a:path w="12700">
                <a:moveTo>
                  <a:pt x="0" y="0"/>
                </a:moveTo>
                <a:lnTo>
                  <a:pt x="12255" y="0"/>
                </a:lnTo>
              </a:path>
            </a:pathLst>
          </a:custGeom>
          <a:ln w="14097">
            <a:solidFill>
              <a:srgbClr val="000000"/>
            </a:solidFill>
          </a:ln>
        </p:spPr>
        <p:txBody>
          <a:bodyPr wrap="square" lIns="0" tIns="0" rIns="0" bIns="0" rtlCol="0"/>
          <a:lstStyle/>
          <a:p>
            <a:endParaRPr/>
          </a:p>
        </p:txBody>
      </p:sp>
      <p:sp>
        <p:nvSpPr>
          <p:cNvPr id="20" name="object 20"/>
          <p:cNvSpPr/>
          <p:nvPr/>
        </p:nvSpPr>
        <p:spPr>
          <a:xfrm>
            <a:off x="1955982" y="1764672"/>
            <a:ext cx="82384" cy="53257"/>
          </a:xfrm>
          <a:custGeom>
            <a:avLst/>
            <a:gdLst/>
            <a:ahLst/>
            <a:cxnLst/>
            <a:rect l="l" t="t" r="r" b="b"/>
            <a:pathLst>
              <a:path w="59055" h="74294">
                <a:moveTo>
                  <a:pt x="11036" y="1625"/>
                </a:moveTo>
                <a:lnTo>
                  <a:pt x="0" y="1625"/>
                </a:lnTo>
                <a:lnTo>
                  <a:pt x="0" y="73939"/>
                </a:lnTo>
                <a:lnTo>
                  <a:pt x="12255" y="73939"/>
                </a:lnTo>
                <a:lnTo>
                  <a:pt x="12320" y="24968"/>
                </a:lnTo>
                <a:lnTo>
                  <a:pt x="14147" y="18910"/>
                </a:lnTo>
                <a:lnTo>
                  <a:pt x="21729" y="12280"/>
                </a:lnTo>
                <a:lnTo>
                  <a:pt x="22727" y="11912"/>
                </a:lnTo>
                <a:lnTo>
                  <a:pt x="11036" y="11912"/>
                </a:lnTo>
                <a:lnTo>
                  <a:pt x="11036" y="1625"/>
                </a:lnTo>
                <a:close/>
              </a:path>
              <a:path w="59055" h="74294">
                <a:moveTo>
                  <a:pt x="55775" y="10617"/>
                </a:moveTo>
                <a:lnTo>
                  <a:pt x="34721" y="10617"/>
                </a:lnTo>
                <a:lnTo>
                  <a:pt x="37566" y="11353"/>
                </a:lnTo>
                <a:lnTo>
                  <a:pt x="42430" y="14300"/>
                </a:lnTo>
                <a:lnTo>
                  <a:pt x="44119" y="16281"/>
                </a:lnTo>
                <a:lnTo>
                  <a:pt x="46037" y="21234"/>
                </a:lnTo>
                <a:lnTo>
                  <a:pt x="46507" y="24968"/>
                </a:lnTo>
                <a:lnTo>
                  <a:pt x="46507" y="73939"/>
                </a:lnTo>
                <a:lnTo>
                  <a:pt x="58762" y="73939"/>
                </a:lnTo>
                <a:lnTo>
                  <a:pt x="58762" y="23799"/>
                </a:lnTo>
                <a:lnTo>
                  <a:pt x="58534" y="19837"/>
                </a:lnTo>
                <a:lnTo>
                  <a:pt x="57353" y="14071"/>
                </a:lnTo>
                <a:lnTo>
                  <a:pt x="56083" y="11049"/>
                </a:lnTo>
                <a:lnTo>
                  <a:pt x="55775" y="10617"/>
                </a:lnTo>
                <a:close/>
              </a:path>
              <a:path w="59055" h="74294">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21" name="object 21"/>
          <p:cNvSpPr/>
          <p:nvPr/>
        </p:nvSpPr>
        <p:spPr>
          <a:xfrm>
            <a:off x="2054771" y="1747739"/>
            <a:ext cx="49607" cy="71009"/>
          </a:xfrm>
          <a:custGeom>
            <a:avLst/>
            <a:gdLst/>
            <a:ahLst/>
            <a:cxnLst/>
            <a:rect l="l" t="t" r="r" b="b"/>
            <a:pathLst>
              <a:path w="35559" h="99060">
                <a:moveTo>
                  <a:pt x="21183" y="34785"/>
                </a:moveTo>
                <a:lnTo>
                  <a:pt x="8991" y="34785"/>
                </a:lnTo>
                <a:lnTo>
                  <a:pt x="9101" y="84810"/>
                </a:lnTo>
                <a:lnTo>
                  <a:pt x="21564" y="98513"/>
                </a:lnTo>
                <a:lnTo>
                  <a:pt x="28740" y="98513"/>
                </a:lnTo>
                <a:lnTo>
                  <a:pt x="31826" y="98158"/>
                </a:lnTo>
                <a:lnTo>
                  <a:pt x="35280" y="97434"/>
                </a:lnTo>
                <a:lnTo>
                  <a:pt x="33581" y="87083"/>
                </a:lnTo>
                <a:lnTo>
                  <a:pt x="26314" y="87083"/>
                </a:lnTo>
                <a:lnTo>
                  <a:pt x="24917" y="86791"/>
                </a:lnTo>
                <a:lnTo>
                  <a:pt x="22961" y="85597"/>
                </a:lnTo>
                <a:lnTo>
                  <a:pt x="22263" y="84810"/>
                </a:lnTo>
                <a:lnTo>
                  <a:pt x="21399" y="82816"/>
                </a:lnTo>
                <a:lnTo>
                  <a:pt x="21183" y="80568"/>
                </a:lnTo>
                <a:lnTo>
                  <a:pt x="21183" y="34785"/>
                </a:lnTo>
                <a:close/>
              </a:path>
              <a:path w="35559" h="99060">
                <a:moveTo>
                  <a:pt x="33502" y="86601"/>
                </a:moveTo>
                <a:lnTo>
                  <a:pt x="31280" y="86918"/>
                </a:lnTo>
                <a:lnTo>
                  <a:pt x="29489" y="87083"/>
                </a:lnTo>
                <a:lnTo>
                  <a:pt x="33581" y="87083"/>
                </a:lnTo>
                <a:lnTo>
                  <a:pt x="33502" y="86601"/>
                </a:lnTo>
                <a:close/>
              </a:path>
              <a:path w="35559" h="99060">
                <a:moveTo>
                  <a:pt x="33502" y="25247"/>
                </a:moveTo>
                <a:lnTo>
                  <a:pt x="0" y="25247"/>
                </a:lnTo>
                <a:lnTo>
                  <a:pt x="0" y="34785"/>
                </a:lnTo>
                <a:lnTo>
                  <a:pt x="33502" y="34785"/>
                </a:lnTo>
                <a:lnTo>
                  <a:pt x="33502" y="25247"/>
                </a:lnTo>
                <a:close/>
              </a:path>
              <a:path w="35559" h="99060">
                <a:moveTo>
                  <a:pt x="21183" y="0"/>
                </a:moveTo>
                <a:lnTo>
                  <a:pt x="8991" y="7353"/>
                </a:lnTo>
                <a:lnTo>
                  <a:pt x="8991" y="25247"/>
                </a:lnTo>
                <a:lnTo>
                  <a:pt x="21183" y="25247"/>
                </a:lnTo>
                <a:lnTo>
                  <a:pt x="21183" y="0"/>
                </a:lnTo>
                <a:close/>
              </a:path>
            </a:pathLst>
          </a:custGeom>
          <a:solidFill>
            <a:srgbClr val="000000"/>
          </a:solidFill>
        </p:spPr>
        <p:txBody>
          <a:bodyPr wrap="square" lIns="0" tIns="0" rIns="0" bIns="0" rtlCol="0"/>
          <a:lstStyle/>
          <a:p>
            <a:endParaRPr/>
          </a:p>
        </p:txBody>
      </p:sp>
      <p:sp>
        <p:nvSpPr>
          <p:cNvPr id="22" name="object 22"/>
          <p:cNvSpPr/>
          <p:nvPr/>
        </p:nvSpPr>
        <p:spPr>
          <a:xfrm>
            <a:off x="2112724" y="1764663"/>
            <a:ext cx="93014" cy="54622"/>
          </a:xfrm>
          <a:custGeom>
            <a:avLst/>
            <a:gdLst/>
            <a:ahLst/>
            <a:cxnLst/>
            <a:rect l="l" t="t" r="r" b="b"/>
            <a:pathLst>
              <a:path w="66675" h="76200">
                <a:moveTo>
                  <a:pt x="33769" y="0"/>
                </a:moveTo>
                <a:lnTo>
                  <a:pt x="2351" y="22201"/>
                </a:lnTo>
                <a:lnTo>
                  <a:pt x="0" y="38404"/>
                </a:lnTo>
                <a:lnTo>
                  <a:pt x="581" y="46732"/>
                </a:lnTo>
                <a:lnTo>
                  <a:pt x="26930" y="74967"/>
                </a:lnTo>
                <a:lnTo>
                  <a:pt x="34455" y="75577"/>
                </a:lnTo>
                <a:lnTo>
                  <a:pt x="42849" y="75577"/>
                </a:lnTo>
                <a:lnTo>
                  <a:pt x="49745" y="73532"/>
                </a:lnTo>
                <a:lnTo>
                  <a:pt x="60368" y="65506"/>
                </a:lnTo>
                <a:lnTo>
                  <a:pt x="28486" y="65506"/>
                </a:lnTo>
                <a:lnTo>
                  <a:pt x="23444" y="63398"/>
                </a:lnTo>
                <a:lnTo>
                  <a:pt x="15367" y="54952"/>
                </a:lnTo>
                <a:lnTo>
                  <a:pt x="13119" y="48869"/>
                </a:lnTo>
                <a:lnTo>
                  <a:pt x="12661" y="40919"/>
                </a:lnTo>
                <a:lnTo>
                  <a:pt x="66586" y="40919"/>
                </a:lnTo>
                <a:lnTo>
                  <a:pt x="66662" y="37655"/>
                </a:lnTo>
                <a:lnTo>
                  <a:pt x="66199" y="30848"/>
                </a:lnTo>
                <a:lnTo>
                  <a:pt x="13347" y="30848"/>
                </a:lnTo>
                <a:lnTo>
                  <a:pt x="13754" y="24536"/>
                </a:lnTo>
                <a:lnTo>
                  <a:pt x="15875" y="19494"/>
                </a:lnTo>
                <a:lnTo>
                  <a:pt x="23545" y="11963"/>
                </a:lnTo>
                <a:lnTo>
                  <a:pt x="28282" y="10083"/>
                </a:lnTo>
                <a:lnTo>
                  <a:pt x="57617" y="10083"/>
                </a:lnTo>
                <a:lnTo>
                  <a:pt x="57467" y="9880"/>
                </a:lnTo>
                <a:lnTo>
                  <a:pt x="52537" y="5561"/>
                </a:lnTo>
                <a:lnTo>
                  <a:pt x="46947" y="2473"/>
                </a:lnTo>
                <a:lnTo>
                  <a:pt x="40692" y="618"/>
                </a:lnTo>
                <a:lnTo>
                  <a:pt x="33769" y="0"/>
                </a:lnTo>
                <a:close/>
              </a:path>
              <a:path w="66675" h="76200">
                <a:moveTo>
                  <a:pt x="53581" y="50660"/>
                </a:moveTo>
                <a:lnTo>
                  <a:pt x="51727"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1" y="30848"/>
                </a:lnTo>
                <a:lnTo>
                  <a:pt x="66199" y="30848"/>
                </a:lnTo>
                <a:lnTo>
                  <a:pt x="66088" y="29204"/>
                </a:lnTo>
                <a:lnTo>
                  <a:pt x="64365" y="21758"/>
                </a:lnTo>
                <a:lnTo>
                  <a:pt x="61492" y="15316"/>
                </a:lnTo>
                <a:lnTo>
                  <a:pt x="57617" y="10083"/>
                </a:lnTo>
                <a:close/>
              </a:path>
            </a:pathLst>
          </a:custGeom>
          <a:solidFill>
            <a:srgbClr val="000000"/>
          </a:solidFill>
        </p:spPr>
        <p:txBody>
          <a:bodyPr wrap="square" lIns="0" tIns="0" rIns="0" bIns="0" rtlCol="0"/>
          <a:lstStyle/>
          <a:p>
            <a:endParaRPr/>
          </a:p>
        </p:txBody>
      </p:sp>
      <p:sp>
        <p:nvSpPr>
          <p:cNvPr id="23" name="object 23"/>
          <p:cNvSpPr/>
          <p:nvPr/>
        </p:nvSpPr>
        <p:spPr>
          <a:xfrm>
            <a:off x="2226413" y="1764672"/>
            <a:ext cx="54922" cy="53257"/>
          </a:xfrm>
          <a:custGeom>
            <a:avLst/>
            <a:gdLst/>
            <a:ahLst/>
            <a:cxnLst/>
            <a:rect l="l" t="t" r="r" b="b"/>
            <a:pathLst>
              <a:path w="39369" h="74294">
                <a:moveTo>
                  <a:pt x="11036" y="1625"/>
                </a:moveTo>
                <a:lnTo>
                  <a:pt x="0" y="1625"/>
                </a:lnTo>
                <a:lnTo>
                  <a:pt x="0" y="73939"/>
                </a:lnTo>
                <a:lnTo>
                  <a:pt x="12255" y="73939"/>
                </a:lnTo>
                <a:lnTo>
                  <a:pt x="12255" y="30911"/>
                </a:lnTo>
                <a:lnTo>
                  <a:pt x="12941" y="26136"/>
                </a:lnTo>
                <a:lnTo>
                  <a:pt x="15201" y="18923"/>
                </a:lnTo>
                <a:lnTo>
                  <a:pt x="16725" y="16687"/>
                </a:lnTo>
                <a:lnTo>
                  <a:pt x="20993" y="13462"/>
                </a:lnTo>
                <a:lnTo>
                  <a:pt x="23406" y="12661"/>
                </a:lnTo>
                <a:lnTo>
                  <a:pt x="36052" y="12661"/>
                </a:lnTo>
                <a:lnTo>
                  <a:pt x="11036" y="12585"/>
                </a:lnTo>
                <a:lnTo>
                  <a:pt x="11036" y="1625"/>
                </a:lnTo>
                <a:close/>
              </a:path>
              <a:path w="39369" h="74294">
                <a:moveTo>
                  <a:pt x="36052" y="12661"/>
                </a:moveTo>
                <a:lnTo>
                  <a:pt x="29083" y="12661"/>
                </a:lnTo>
                <a:lnTo>
                  <a:pt x="32067" y="13550"/>
                </a:lnTo>
                <a:lnTo>
                  <a:pt x="35064" y="15316"/>
                </a:lnTo>
                <a:lnTo>
                  <a:pt x="36052" y="12661"/>
                </a:lnTo>
                <a:close/>
              </a:path>
              <a:path w="39369" h="74294">
                <a:moveTo>
                  <a:pt x="30822" y="0"/>
                </a:moveTo>
                <a:lnTo>
                  <a:pt x="23825" y="0"/>
                </a:lnTo>
                <a:lnTo>
                  <a:pt x="21209" y="812"/>
                </a:lnTo>
                <a:lnTo>
                  <a:pt x="16446" y="4089"/>
                </a:lnTo>
                <a:lnTo>
                  <a:pt x="13843" y="7467"/>
                </a:lnTo>
                <a:lnTo>
                  <a:pt x="11036" y="12585"/>
                </a:lnTo>
                <a:lnTo>
                  <a:pt x="36080" y="12585"/>
                </a:lnTo>
                <a:lnTo>
                  <a:pt x="39293" y="3949"/>
                </a:lnTo>
                <a:lnTo>
                  <a:pt x="35026" y="1308"/>
                </a:lnTo>
                <a:lnTo>
                  <a:pt x="30822" y="0"/>
                </a:lnTo>
                <a:close/>
              </a:path>
            </a:pathLst>
          </a:custGeom>
          <a:solidFill>
            <a:srgbClr val="000000"/>
          </a:solidFill>
        </p:spPr>
        <p:txBody>
          <a:bodyPr wrap="square" lIns="0" tIns="0" rIns="0" bIns="0" rtlCol="0"/>
          <a:lstStyle/>
          <a:p>
            <a:endParaRPr/>
          </a:p>
        </p:txBody>
      </p:sp>
      <p:sp>
        <p:nvSpPr>
          <p:cNvPr id="24" name="object 24"/>
          <p:cNvSpPr/>
          <p:nvPr/>
        </p:nvSpPr>
        <p:spPr>
          <a:xfrm>
            <a:off x="2285694" y="1764663"/>
            <a:ext cx="93014" cy="54622"/>
          </a:xfrm>
          <a:custGeom>
            <a:avLst/>
            <a:gdLst/>
            <a:ahLst/>
            <a:cxnLst/>
            <a:rect l="l" t="t" r="r" b="b"/>
            <a:pathLst>
              <a:path w="66675" h="76200">
                <a:moveTo>
                  <a:pt x="33769" y="0"/>
                </a:moveTo>
                <a:lnTo>
                  <a:pt x="2351" y="22201"/>
                </a:lnTo>
                <a:lnTo>
                  <a:pt x="0" y="38404"/>
                </a:lnTo>
                <a:lnTo>
                  <a:pt x="581" y="46732"/>
                </a:lnTo>
                <a:lnTo>
                  <a:pt x="26930" y="74967"/>
                </a:lnTo>
                <a:lnTo>
                  <a:pt x="34455" y="75577"/>
                </a:lnTo>
                <a:lnTo>
                  <a:pt x="42849" y="75577"/>
                </a:lnTo>
                <a:lnTo>
                  <a:pt x="49745" y="73532"/>
                </a:lnTo>
                <a:lnTo>
                  <a:pt x="60368" y="65506"/>
                </a:lnTo>
                <a:lnTo>
                  <a:pt x="28486" y="65506"/>
                </a:lnTo>
                <a:lnTo>
                  <a:pt x="23444" y="63398"/>
                </a:lnTo>
                <a:lnTo>
                  <a:pt x="15366" y="54952"/>
                </a:lnTo>
                <a:lnTo>
                  <a:pt x="13119" y="48869"/>
                </a:lnTo>
                <a:lnTo>
                  <a:pt x="12661" y="40919"/>
                </a:lnTo>
                <a:lnTo>
                  <a:pt x="66586" y="40919"/>
                </a:lnTo>
                <a:lnTo>
                  <a:pt x="66662" y="37655"/>
                </a:lnTo>
                <a:lnTo>
                  <a:pt x="66199" y="30848"/>
                </a:lnTo>
                <a:lnTo>
                  <a:pt x="13347" y="30848"/>
                </a:lnTo>
                <a:lnTo>
                  <a:pt x="13754" y="24536"/>
                </a:lnTo>
                <a:lnTo>
                  <a:pt x="15874" y="19494"/>
                </a:lnTo>
                <a:lnTo>
                  <a:pt x="23545" y="11963"/>
                </a:lnTo>
                <a:lnTo>
                  <a:pt x="28282" y="10083"/>
                </a:lnTo>
                <a:lnTo>
                  <a:pt x="57617" y="10083"/>
                </a:lnTo>
                <a:lnTo>
                  <a:pt x="57467" y="9880"/>
                </a:lnTo>
                <a:lnTo>
                  <a:pt x="52537" y="5561"/>
                </a:lnTo>
                <a:lnTo>
                  <a:pt x="46947" y="2473"/>
                </a:lnTo>
                <a:lnTo>
                  <a:pt x="40692" y="618"/>
                </a:lnTo>
                <a:lnTo>
                  <a:pt x="33769" y="0"/>
                </a:lnTo>
                <a:close/>
              </a:path>
              <a:path w="66675" h="76200">
                <a:moveTo>
                  <a:pt x="53581" y="50660"/>
                </a:moveTo>
                <a:lnTo>
                  <a:pt x="51727"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0" y="30848"/>
                </a:lnTo>
                <a:lnTo>
                  <a:pt x="66199" y="30848"/>
                </a:lnTo>
                <a:lnTo>
                  <a:pt x="66088" y="29204"/>
                </a:lnTo>
                <a:lnTo>
                  <a:pt x="64365" y="21758"/>
                </a:lnTo>
                <a:lnTo>
                  <a:pt x="61492" y="15316"/>
                </a:lnTo>
                <a:lnTo>
                  <a:pt x="57617" y="10083"/>
                </a:lnTo>
                <a:close/>
              </a:path>
            </a:pathLst>
          </a:custGeom>
          <a:solidFill>
            <a:srgbClr val="000000"/>
          </a:solidFill>
        </p:spPr>
        <p:txBody>
          <a:bodyPr wrap="square" lIns="0" tIns="0" rIns="0" bIns="0" rtlCol="0"/>
          <a:lstStyle/>
          <a:p>
            <a:endParaRPr/>
          </a:p>
        </p:txBody>
      </p:sp>
      <p:sp>
        <p:nvSpPr>
          <p:cNvPr id="25" name="object 25"/>
          <p:cNvSpPr/>
          <p:nvPr/>
        </p:nvSpPr>
        <p:spPr>
          <a:xfrm>
            <a:off x="2392739" y="1764663"/>
            <a:ext cx="84155" cy="54622"/>
          </a:xfrm>
          <a:custGeom>
            <a:avLst/>
            <a:gdLst/>
            <a:ahLst/>
            <a:cxnLst/>
            <a:rect l="l" t="t" r="r" b="b"/>
            <a:pathLst>
              <a:path w="60325" h="76200">
                <a:moveTo>
                  <a:pt x="12115" y="50457"/>
                </a:moveTo>
                <a:lnTo>
                  <a:pt x="0" y="52362"/>
                </a:lnTo>
                <a:lnTo>
                  <a:pt x="1358" y="60032"/>
                </a:lnTo>
                <a:lnTo>
                  <a:pt x="4495" y="65824"/>
                </a:lnTo>
                <a:lnTo>
                  <a:pt x="14350" y="73634"/>
                </a:lnTo>
                <a:lnTo>
                  <a:pt x="21513" y="75590"/>
                </a:lnTo>
                <a:lnTo>
                  <a:pt x="36588" y="75590"/>
                </a:lnTo>
                <a:lnTo>
                  <a:pt x="41668" y="74587"/>
                </a:lnTo>
                <a:lnTo>
                  <a:pt x="50660" y="70637"/>
                </a:lnTo>
                <a:lnTo>
                  <a:pt x="54089" y="67856"/>
                </a:lnTo>
                <a:lnTo>
                  <a:pt x="55641" y="65506"/>
                </a:lnTo>
                <a:lnTo>
                  <a:pt x="25260" y="65506"/>
                </a:lnTo>
                <a:lnTo>
                  <a:pt x="20904" y="64211"/>
                </a:lnTo>
                <a:lnTo>
                  <a:pt x="14693" y="59029"/>
                </a:lnTo>
                <a:lnTo>
                  <a:pt x="12801" y="55308"/>
                </a:lnTo>
                <a:lnTo>
                  <a:pt x="12115" y="50457"/>
                </a:lnTo>
                <a:close/>
              </a:path>
              <a:path w="60325" h="76200">
                <a:moveTo>
                  <a:pt x="34340" y="0"/>
                </a:moveTo>
                <a:lnTo>
                  <a:pt x="24892" y="0"/>
                </a:lnTo>
                <a:lnTo>
                  <a:pt x="21374" y="495"/>
                </a:lnTo>
                <a:lnTo>
                  <a:pt x="14782" y="2438"/>
                </a:lnTo>
                <a:lnTo>
                  <a:pt x="12179" y="3632"/>
                </a:lnTo>
                <a:lnTo>
                  <a:pt x="10287" y="5041"/>
                </a:lnTo>
                <a:lnTo>
                  <a:pt x="7734" y="6858"/>
                </a:lnTo>
                <a:lnTo>
                  <a:pt x="5727" y="9144"/>
                </a:lnTo>
                <a:lnTo>
                  <a:pt x="2781" y="14630"/>
                </a:lnTo>
                <a:lnTo>
                  <a:pt x="2044" y="17614"/>
                </a:lnTo>
                <a:lnTo>
                  <a:pt x="2044" y="24384"/>
                </a:lnTo>
                <a:lnTo>
                  <a:pt x="37998" y="44983"/>
                </a:lnTo>
                <a:lnTo>
                  <a:pt x="42164" y="46367"/>
                </a:lnTo>
                <a:lnTo>
                  <a:pt x="46253" y="49047"/>
                </a:lnTo>
                <a:lnTo>
                  <a:pt x="47459" y="51231"/>
                </a:lnTo>
                <a:lnTo>
                  <a:pt x="47459" y="57086"/>
                </a:lnTo>
                <a:lnTo>
                  <a:pt x="46088" y="59766"/>
                </a:lnTo>
                <a:lnTo>
                  <a:pt x="40652" y="64363"/>
                </a:lnTo>
                <a:lnTo>
                  <a:pt x="36474" y="65506"/>
                </a:lnTo>
                <a:lnTo>
                  <a:pt x="55641" y="65506"/>
                </a:lnTo>
                <a:lnTo>
                  <a:pt x="58864" y="60629"/>
                </a:lnTo>
                <a:lnTo>
                  <a:pt x="59967" y="57086"/>
                </a:lnTo>
                <a:lnTo>
                  <a:pt x="60058" y="48526"/>
                </a:lnTo>
                <a:lnTo>
                  <a:pt x="59080" y="45034"/>
                </a:lnTo>
                <a:lnTo>
                  <a:pt x="24917" y="28460"/>
                </a:lnTo>
                <a:lnTo>
                  <a:pt x="21310" y="27419"/>
                </a:lnTo>
                <a:lnTo>
                  <a:pt x="13893" y="20993"/>
                </a:lnTo>
                <a:lnTo>
                  <a:pt x="13893" y="16916"/>
                </a:lnTo>
                <a:lnTo>
                  <a:pt x="15087" y="14732"/>
                </a:lnTo>
                <a:lnTo>
                  <a:pt x="19900" y="11010"/>
                </a:lnTo>
                <a:lnTo>
                  <a:pt x="23914" y="10083"/>
                </a:lnTo>
                <a:lnTo>
                  <a:pt x="53836" y="10083"/>
                </a:lnTo>
                <a:lnTo>
                  <a:pt x="51066" y="6299"/>
                </a:lnTo>
                <a:lnTo>
                  <a:pt x="47891" y="4089"/>
                </a:lnTo>
                <a:lnTo>
                  <a:pt x="39319" y="812"/>
                </a:lnTo>
                <a:lnTo>
                  <a:pt x="34340" y="0"/>
                </a:lnTo>
                <a:close/>
              </a:path>
              <a:path w="60325" h="76200">
                <a:moveTo>
                  <a:pt x="53836" y="10083"/>
                </a:moveTo>
                <a:lnTo>
                  <a:pt x="34315" y="10083"/>
                </a:lnTo>
                <a:lnTo>
                  <a:pt x="37998" y="11125"/>
                </a:lnTo>
                <a:lnTo>
                  <a:pt x="43218" y="15303"/>
                </a:lnTo>
                <a:lnTo>
                  <a:pt x="44805" y="18211"/>
                </a:lnTo>
                <a:lnTo>
                  <a:pt x="45339" y="21932"/>
                </a:lnTo>
                <a:lnTo>
                  <a:pt x="57327" y="20294"/>
                </a:lnTo>
                <a:lnTo>
                  <a:pt x="56553" y="15621"/>
                </a:lnTo>
                <a:lnTo>
                  <a:pt x="55156" y="11887"/>
                </a:lnTo>
                <a:lnTo>
                  <a:pt x="53836" y="10083"/>
                </a:lnTo>
                <a:close/>
              </a:path>
            </a:pathLst>
          </a:custGeom>
          <a:solidFill>
            <a:srgbClr val="000000"/>
          </a:solidFill>
        </p:spPr>
        <p:txBody>
          <a:bodyPr wrap="square" lIns="0" tIns="0" rIns="0" bIns="0" rtlCol="0"/>
          <a:lstStyle/>
          <a:p>
            <a:endParaRPr/>
          </a:p>
        </p:txBody>
      </p:sp>
      <p:sp>
        <p:nvSpPr>
          <p:cNvPr id="26" name="object 26"/>
          <p:cNvSpPr/>
          <p:nvPr/>
        </p:nvSpPr>
        <p:spPr>
          <a:xfrm>
            <a:off x="2487436" y="1747739"/>
            <a:ext cx="49607" cy="71009"/>
          </a:xfrm>
          <a:custGeom>
            <a:avLst/>
            <a:gdLst/>
            <a:ahLst/>
            <a:cxnLst/>
            <a:rect l="l" t="t" r="r" b="b"/>
            <a:pathLst>
              <a:path w="35560" h="99060">
                <a:moveTo>
                  <a:pt x="21183" y="34785"/>
                </a:moveTo>
                <a:lnTo>
                  <a:pt x="8991" y="34785"/>
                </a:lnTo>
                <a:lnTo>
                  <a:pt x="9101" y="84810"/>
                </a:lnTo>
                <a:lnTo>
                  <a:pt x="21564" y="98513"/>
                </a:lnTo>
                <a:lnTo>
                  <a:pt x="28740" y="98513"/>
                </a:lnTo>
                <a:lnTo>
                  <a:pt x="31826" y="98158"/>
                </a:lnTo>
                <a:lnTo>
                  <a:pt x="35280" y="97434"/>
                </a:lnTo>
                <a:lnTo>
                  <a:pt x="33581" y="87083"/>
                </a:lnTo>
                <a:lnTo>
                  <a:pt x="26314" y="87083"/>
                </a:lnTo>
                <a:lnTo>
                  <a:pt x="24917" y="86791"/>
                </a:lnTo>
                <a:lnTo>
                  <a:pt x="22961" y="85597"/>
                </a:lnTo>
                <a:lnTo>
                  <a:pt x="22263" y="84810"/>
                </a:lnTo>
                <a:lnTo>
                  <a:pt x="21399" y="82816"/>
                </a:lnTo>
                <a:lnTo>
                  <a:pt x="21183" y="80568"/>
                </a:lnTo>
                <a:lnTo>
                  <a:pt x="21183" y="34785"/>
                </a:lnTo>
                <a:close/>
              </a:path>
              <a:path w="35560" h="99060">
                <a:moveTo>
                  <a:pt x="33502" y="86601"/>
                </a:moveTo>
                <a:lnTo>
                  <a:pt x="31280" y="86918"/>
                </a:lnTo>
                <a:lnTo>
                  <a:pt x="29489" y="87083"/>
                </a:lnTo>
                <a:lnTo>
                  <a:pt x="33581" y="87083"/>
                </a:lnTo>
                <a:lnTo>
                  <a:pt x="33502" y="86601"/>
                </a:lnTo>
                <a:close/>
              </a:path>
              <a:path w="35560" h="99060">
                <a:moveTo>
                  <a:pt x="33502" y="25247"/>
                </a:moveTo>
                <a:lnTo>
                  <a:pt x="0" y="25247"/>
                </a:lnTo>
                <a:lnTo>
                  <a:pt x="0" y="34785"/>
                </a:lnTo>
                <a:lnTo>
                  <a:pt x="33502" y="34785"/>
                </a:lnTo>
                <a:lnTo>
                  <a:pt x="33502" y="25247"/>
                </a:lnTo>
                <a:close/>
              </a:path>
              <a:path w="35560" h="99060">
                <a:moveTo>
                  <a:pt x="21183" y="0"/>
                </a:moveTo>
                <a:lnTo>
                  <a:pt x="8991" y="7353"/>
                </a:lnTo>
                <a:lnTo>
                  <a:pt x="8991" y="25247"/>
                </a:lnTo>
                <a:lnTo>
                  <a:pt x="21183" y="25247"/>
                </a:lnTo>
                <a:lnTo>
                  <a:pt x="21183" y="0"/>
                </a:lnTo>
                <a:close/>
              </a:path>
            </a:pathLst>
          </a:custGeom>
          <a:solidFill>
            <a:srgbClr val="000000"/>
          </a:solidFill>
        </p:spPr>
        <p:txBody>
          <a:bodyPr wrap="square" lIns="0" tIns="0" rIns="0" bIns="0" rtlCol="0"/>
          <a:lstStyle/>
          <a:p>
            <a:endParaRPr/>
          </a:p>
        </p:txBody>
      </p:sp>
      <p:sp>
        <p:nvSpPr>
          <p:cNvPr id="27" name="object 27"/>
          <p:cNvSpPr/>
          <p:nvPr/>
        </p:nvSpPr>
        <p:spPr>
          <a:xfrm>
            <a:off x="2545387" y="1764663"/>
            <a:ext cx="93014" cy="54622"/>
          </a:xfrm>
          <a:custGeom>
            <a:avLst/>
            <a:gdLst/>
            <a:ahLst/>
            <a:cxnLst/>
            <a:rect l="l" t="t" r="r" b="b"/>
            <a:pathLst>
              <a:path w="66675" h="76200">
                <a:moveTo>
                  <a:pt x="33769" y="0"/>
                </a:moveTo>
                <a:lnTo>
                  <a:pt x="2351" y="22201"/>
                </a:lnTo>
                <a:lnTo>
                  <a:pt x="0" y="38404"/>
                </a:lnTo>
                <a:lnTo>
                  <a:pt x="581" y="46732"/>
                </a:lnTo>
                <a:lnTo>
                  <a:pt x="26930" y="74967"/>
                </a:lnTo>
                <a:lnTo>
                  <a:pt x="34455" y="75577"/>
                </a:lnTo>
                <a:lnTo>
                  <a:pt x="42849" y="75577"/>
                </a:lnTo>
                <a:lnTo>
                  <a:pt x="49745" y="73532"/>
                </a:lnTo>
                <a:lnTo>
                  <a:pt x="60368" y="65506"/>
                </a:lnTo>
                <a:lnTo>
                  <a:pt x="28486" y="65506"/>
                </a:lnTo>
                <a:lnTo>
                  <a:pt x="23444" y="63398"/>
                </a:lnTo>
                <a:lnTo>
                  <a:pt x="15366" y="54952"/>
                </a:lnTo>
                <a:lnTo>
                  <a:pt x="13119" y="48869"/>
                </a:lnTo>
                <a:lnTo>
                  <a:pt x="12661" y="40919"/>
                </a:lnTo>
                <a:lnTo>
                  <a:pt x="66586" y="40919"/>
                </a:lnTo>
                <a:lnTo>
                  <a:pt x="66662" y="37655"/>
                </a:lnTo>
                <a:lnTo>
                  <a:pt x="66199" y="30848"/>
                </a:lnTo>
                <a:lnTo>
                  <a:pt x="13347" y="30848"/>
                </a:lnTo>
                <a:lnTo>
                  <a:pt x="13754" y="24536"/>
                </a:lnTo>
                <a:lnTo>
                  <a:pt x="15874" y="19494"/>
                </a:lnTo>
                <a:lnTo>
                  <a:pt x="23545" y="11963"/>
                </a:lnTo>
                <a:lnTo>
                  <a:pt x="28282" y="10083"/>
                </a:lnTo>
                <a:lnTo>
                  <a:pt x="57617" y="10083"/>
                </a:lnTo>
                <a:lnTo>
                  <a:pt x="57467" y="9880"/>
                </a:lnTo>
                <a:lnTo>
                  <a:pt x="52537" y="5561"/>
                </a:lnTo>
                <a:lnTo>
                  <a:pt x="46947" y="2473"/>
                </a:lnTo>
                <a:lnTo>
                  <a:pt x="40692" y="618"/>
                </a:lnTo>
                <a:lnTo>
                  <a:pt x="33769" y="0"/>
                </a:lnTo>
                <a:close/>
              </a:path>
              <a:path w="66675" h="76200">
                <a:moveTo>
                  <a:pt x="53581" y="50660"/>
                </a:moveTo>
                <a:lnTo>
                  <a:pt x="51727" y="55829"/>
                </a:lnTo>
                <a:lnTo>
                  <a:pt x="49199" y="59601"/>
                </a:lnTo>
                <a:lnTo>
                  <a:pt x="42849" y="64325"/>
                </a:lnTo>
                <a:lnTo>
                  <a:pt x="39014" y="65506"/>
                </a:lnTo>
                <a:lnTo>
                  <a:pt x="60368" y="65506"/>
                </a:lnTo>
                <a:lnTo>
                  <a:pt x="60553" y="65366"/>
                </a:lnTo>
                <a:lnTo>
                  <a:pt x="64256" y="59601"/>
                </a:lnTo>
                <a:lnTo>
                  <a:pt x="66255" y="52222"/>
                </a:lnTo>
                <a:lnTo>
                  <a:pt x="53581" y="50660"/>
                </a:lnTo>
                <a:close/>
              </a:path>
              <a:path w="66675" h="76200">
                <a:moveTo>
                  <a:pt x="57617" y="10083"/>
                </a:moveTo>
                <a:lnTo>
                  <a:pt x="40119" y="10083"/>
                </a:lnTo>
                <a:lnTo>
                  <a:pt x="45186" y="12433"/>
                </a:lnTo>
                <a:lnTo>
                  <a:pt x="49085" y="17157"/>
                </a:lnTo>
                <a:lnTo>
                  <a:pt x="51638" y="20205"/>
                </a:lnTo>
                <a:lnTo>
                  <a:pt x="53174" y="24764"/>
                </a:lnTo>
                <a:lnTo>
                  <a:pt x="53720" y="30848"/>
                </a:lnTo>
                <a:lnTo>
                  <a:pt x="66199" y="30848"/>
                </a:lnTo>
                <a:lnTo>
                  <a:pt x="66088" y="29204"/>
                </a:lnTo>
                <a:lnTo>
                  <a:pt x="64365" y="21758"/>
                </a:lnTo>
                <a:lnTo>
                  <a:pt x="61492" y="15316"/>
                </a:lnTo>
                <a:lnTo>
                  <a:pt x="57617" y="10083"/>
                </a:lnTo>
                <a:close/>
              </a:path>
            </a:pathLst>
          </a:custGeom>
          <a:solidFill>
            <a:srgbClr val="000000"/>
          </a:solidFill>
        </p:spPr>
        <p:txBody>
          <a:bodyPr wrap="square" lIns="0" tIns="0" rIns="0" bIns="0" rtlCol="0"/>
          <a:lstStyle/>
          <a:p>
            <a:endParaRPr/>
          </a:p>
        </p:txBody>
      </p:sp>
      <p:sp>
        <p:nvSpPr>
          <p:cNvPr id="28" name="object 28"/>
          <p:cNvSpPr/>
          <p:nvPr/>
        </p:nvSpPr>
        <p:spPr>
          <a:xfrm>
            <a:off x="2653107" y="1746119"/>
            <a:ext cx="87699" cy="72830"/>
          </a:xfrm>
          <a:custGeom>
            <a:avLst/>
            <a:gdLst/>
            <a:ahLst/>
            <a:cxnLst/>
            <a:rect l="l" t="t" r="r" b="b"/>
            <a:pathLst>
              <a:path w="62864" h="101600">
                <a:moveTo>
                  <a:pt x="34924" y="25882"/>
                </a:moveTo>
                <a:lnTo>
                  <a:pt x="24625" y="25882"/>
                </a:lnTo>
                <a:lnTo>
                  <a:pt x="19240" y="27444"/>
                </a:lnTo>
                <a:lnTo>
                  <a:pt x="9626" y="33705"/>
                </a:lnTo>
                <a:lnTo>
                  <a:pt x="6007" y="38214"/>
                </a:lnTo>
                <a:lnTo>
                  <a:pt x="1206" y="49974"/>
                </a:lnTo>
                <a:lnTo>
                  <a:pt x="0" y="56527"/>
                </a:lnTo>
                <a:lnTo>
                  <a:pt x="0" y="71145"/>
                </a:lnTo>
                <a:lnTo>
                  <a:pt x="25349" y="101460"/>
                </a:lnTo>
                <a:lnTo>
                  <a:pt x="40017" y="101460"/>
                </a:lnTo>
                <a:lnTo>
                  <a:pt x="46748" y="97878"/>
                </a:lnTo>
                <a:lnTo>
                  <a:pt x="50914" y="91376"/>
                </a:lnTo>
                <a:lnTo>
                  <a:pt x="26962" y="91376"/>
                </a:lnTo>
                <a:lnTo>
                  <a:pt x="22353" y="89077"/>
                </a:lnTo>
                <a:lnTo>
                  <a:pt x="14554" y="79921"/>
                </a:lnTo>
                <a:lnTo>
                  <a:pt x="12598" y="72999"/>
                </a:lnTo>
                <a:lnTo>
                  <a:pt x="12598" y="54165"/>
                </a:lnTo>
                <a:lnTo>
                  <a:pt x="14427" y="47142"/>
                </a:lnTo>
                <a:lnTo>
                  <a:pt x="21729" y="38252"/>
                </a:lnTo>
                <a:lnTo>
                  <a:pt x="26288" y="36029"/>
                </a:lnTo>
                <a:lnTo>
                  <a:pt x="62712" y="36029"/>
                </a:lnTo>
                <a:lnTo>
                  <a:pt x="62712" y="35826"/>
                </a:lnTo>
                <a:lnTo>
                  <a:pt x="50520" y="35826"/>
                </a:lnTo>
                <a:lnTo>
                  <a:pt x="48386" y="32867"/>
                </a:lnTo>
                <a:lnTo>
                  <a:pt x="45618" y="30480"/>
                </a:lnTo>
                <a:lnTo>
                  <a:pt x="38811" y="26797"/>
                </a:lnTo>
                <a:lnTo>
                  <a:pt x="34924" y="25882"/>
                </a:lnTo>
                <a:close/>
              </a:path>
              <a:path w="62864" h="101600">
                <a:moveTo>
                  <a:pt x="62712" y="90703"/>
                </a:moveTo>
                <a:lnTo>
                  <a:pt x="51346" y="90703"/>
                </a:lnTo>
                <a:lnTo>
                  <a:pt x="51346" y="99822"/>
                </a:lnTo>
                <a:lnTo>
                  <a:pt x="62712" y="99822"/>
                </a:lnTo>
                <a:lnTo>
                  <a:pt x="62712" y="90703"/>
                </a:lnTo>
                <a:close/>
              </a:path>
              <a:path w="62864" h="101600">
                <a:moveTo>
                  <a:pt x="62712" y="36029"/>
                </a:moveTo>
                <a:lnTo>
                  <a:pt x="37312" y="36029"/>
                </a:lnTo>
                <a:lnTo>
                  <a:pt x="42011" y="38341"/>
                </a:lnTo>
                <a:lnTo>
                  <a:pt x="49644" y="47599"/>
                </a:lnTo>
                <a:lnTo>
                  <a:pt x="51536" y="54864"/>
                </a:lnTo>
                <a:lnTo>
                  <a:pt x="51536" y="73748"/>
                </a:lnTo>
                <a:lnTo>
                  <a:pt x="49669" y="80429"/>
                </a:lnTo>
                <a:lnTo>
                  <a:pt x="42189" y="89192"/>
                </a:lnTo>
                <a:lnTo>
                  <a:pt x="37630" y="91376"/>
                </a:lnTo>
                <a:lnTo>
                  <a:pt x="50914" y="91376"/>
                </a:lnTo>
                <a:lnTo>
                  <a:pt x="51346" y="90703"/>
                </a:lnTo>
                <a:lnTo>
                  <a:pt x="62712" y="90703"/>
                </a:lnTo>
                <a:lnTo>
                  <a:pt x="62712" y="36029"/>
                </a:lnTo>
                <a:close/>
              </a:path>
              <a:path w="62864" h="101600">
                <a:moveTo>
                  <a:pt x="62712" y="0"/>
                </a:moveTo>
                <a:lnTo>
                  <a:pt x="50520" y="0"/>
                </a:lnTo>
                <a:lnTo>
                  <a:pt x="50520" y="35826"/>
                </a:lnTo>
                <a:lnTo>
                  <a:pt x="62712" y="35826"/>
                </a:lnTo>
                <a:lnTo>
                  <a:pt x="62712" y="0"/>
                </a:lnTo>
                <a:close/>
              </a:path>
            </a:pathLst>
          </a:custGeom>
          <a:solidFill>
            <a:srgbClr val="000000"/>
          </a:solidFill>
        </p:spPr>
        <p:txBody>
          <a:bodyPr wrap="square" lIns="0" tIns="0" rIns="0" bIns="0" rtlCol="0"/>
          <a:lstStyle/>
          <a:p>
            <a:endParaRPr/>
          </a:p>
        </p:txBody>
      </p:sp>
      <p:sp>
        <p:nvSpPr>
          <p:cNvPr id="29" name="object 29"/>
          <p:cNvSpPr/>
          <p:nvPr/>
        </p:nvSpPr>
        <p:spPr>
          <a:xfrm>
            <a:off x="709261" y="2544159"/>
            <a:ext cx="2553006" cy="173881"/>
          </a:xfrm>
          <a:custGeom>
            <a:avLst/>
            <a:gdLst/>
            <a:ahLst/>
            <a:cxnLst/>
            <a:rect l="l" t="t" r="r" b="b"/>
            <a:pathLst>
              <a:path w="1830070" h="242569">
                <a:moveTo>
                  <a:pt x="0" y="242316"/>
                </a:moveTo>
                <a:lnTo>
                  <a:pt x="1829562" y="242316"/>
                </a:lnTo>
                <a:lnTo>
                  <a:pt x="1829562" y="0"/>
                </a:lnTo>
                <a:lnTo>
                  <a:pt x="0" y="0"/>
                </a:lnTo>
                <a:lnTo>
                  <a:pt x="0" y="242316"/>
                </a:lnTo>
                <a:close/>
              </a:path>
            </a:pathLst>
          </a:custGeom>
          <a:solidFill>
            <a:srgbClr val="006464"/>
          </a:solidFill>
        </p:spPr>
        <p:txBody>
          <a:bodyPr wrap="square" lIns="0" tIns="0" rIns="0" bIns="0" rtlCol="0"/>
          <a:lstStyle/>
          <a:p>
            <a:endParaRPr/>
          </a:p>
        </p:txBody>
      </p:sp>
      <p:sp>
        <p:nvSpPr>
          <p:cNvPr id="30" name="object 30"/>
          <p:cNvSpPr/>
          <p:nvPr/>
        </p:nvSpPr>
        <p:spPr>
          <a:xfrm>
            <a:off x="811311" y="2563823"/>
            <a:ext cx="2348376" cy="141108"/>
          </a:xfrm>
          <a:custGeom>
            <a:avLst/>
            <a:gdLst/>
            <a:ahLst/>
            <a:cxnLst/>
            <a:rect l="l" t="t" r="r" b="b"/>
            <a:pathLst>
              <a:path w="1683385" h="196850">
                <a:moveTo>
                  <a:pt x="0" y="196596"/>
                </a:moveTo>
                <a:lnTo>
                  <a:pt x="1683258" y="196596"/>
                </a:lnTo>
                <a:lnTo>
                  <a:pt x="1683258" y="0"/>
                </a:lnTo>
                <a:lnTo>
                  <a:pt x="0" y="0"/>
                </a:lnTo>
                <a:lnTo>
                  <a:pt x="0" y="196596"/>
                </a:lnTo>
                <a:close/>
              </a:path>
            </a:pathLst>
          </a:custGeom>
          <a:solidFill>
            <a:srgbClr val="006464"/>
          </a:solidFill>
        </p:spPr>
        <p:txBody>
          <a:bodyPr wrap="square" lIns="0" tIns="0" rIns="0" bIns="0" rtlCol="0"/>
          <a:lstStyle/>
          <a:p>
            <a:endParaRPr/>
          </a:p>
        </p:txBody>
      </p:sp>
      <p:sp>
        <p:nvSpPr>
          <p:cNvPr id="31" name="object 31"/>
          <p:cNvSpPr/>
          <p:nvPr/>
        </p:nvSpPr>
        <p:spPr>
          <a:xfrm>
            <a:off x="816855" y="2598973"/>
            <a:ext cx="79726" cy="64181"/>
          </a:xfrm>
          <a:custGeom>
            <a:avLst/>
            <a:gdLst/>
            <a:ahLst/>
            <a:cxnLst/>
            <a:rect l="l" t="t" r="r" b="b"/>
            <a:pathLst>
              <a:path w="57150" h="89535">
                <a:moveTo>
                  <a:pt x="9512" y="69557"/>
                </a:moveTo>
                <a:lnTo>
                  <a:pt x="0" y="77736"/>
                </a:lnTo>
                <a:lnTo>
                  <a:pt x="5147" y="82982"/>
                </a:lnTo>
                <a:lnTo>
                  <a:pt x="11658" y="86660"/>
                </a:lnTo>
                <a:lnTo>
                  <a:pt x="19141" y="88825"/>
                </a:lnTo>
                <a:lnTo>
                  <a:pt x="27203" y="89534"/>
                </a:lnTo>
                <a:lnTo>
                  <a:pt x="38729" y="87735"/>
                </a:lnTo>
                <a:lnTo>
                  <a:pt x="48139" y="82540"/>
                </a:lnTo>
                <a:lnTo>
                  <a:pt x="51077" y="78701"/>
                </a:lnTo>
                <a:lnTo>
                  <a:pt x="20701" y="78701"/>
                </a:lnTo>
                <a:lnTo>
                  <a:pt x="13601" y="75818"/>
                </a:lnTo>
                <a:lnTo>
                  <a:pt x="9512" y="69557"/>
                </a:lnTo>
                <a:close/>
              </a:path>
              <a:path w="57150" h="89535">
                <a:moveTo>
                  <a:pt x="31407" y="0"/>
                </a:moveTo>
                <a:lnTo>
                  <a:pt x="18263" y="2318"/>
                </a:lnTo>
                <a:lnTo>
                  <a:pt x="9294" y="8169"/>
                </a:lnTo>
                <a:lnTo>
                  <a:pt x="4162" y="15891"/>
                </a:lnTo>
                <a:lnTo>
                  <a:pt x="2527" y="23825"/>
                </a:lnTo>
                <a:lnTo>
                  <a:pt x="9089" y="41439"/>
                </a:lnTo>
                <a:lnTo>
                  <a:pt x="23526" y="49269"/>
                </a:lnTo>
                <a:lnTo>
                  <a:pt x="37963" y="54546"/>
                </a:lnTo>
                <a:lnTo>
                  <a:pt x="44526" y="64503"/>
                </a:lnTo>
                <a:lnTo>
                  <a:pt x="44526" y="73888"/>
                </a:lnTo>
                <a:lnTo>
                  <a:pt x="35140" y="78701"/>
                </a:lnTo>
                <a:lnTo>
                  <a:pt x="51077" y="78701"/>
                </a:lnTo>
                <a:lnTo>
                  <a:pt x="54481" y="74254"/>
                </a:lnTo>
                <a:lnTo>
                  <a:pt x="56807" y="63182"/>
                </a:lnTo>
                <a:lnTo>
                  <a:pt x="50244" y="47117"/>
                </a:lnTo>
                <a:lnTo>
                  <a:pt x="35807" y="40074"/>
                </a:lnTo>
                <a:lnTo>
                  <a:pt x="21370" y="34746"/>
                </a:lnTo>
                <a:lnTo>
                  <a:pt x="14808" y="23825"/>
                </a:lnTo>
                <a:lnTo>
                  <a:pt x="14928" y="18287"/>
                </a:lnTo>
                <a:lnTo>
                  <a:pt x="18656" y="10833"/>
                </a:lnTo>
                <a:lnTo>
                  <a:pt x="54769" y="10833"/>
                </a:lnTo>
                <a:lnTo>
                  <a:pt x="55956" y="9753"/>
                </a:lnTo>
                <a:lnTo>
                  <a:pt x="50734" y="4929"/>
                </a:lnTo>
                <a:lnTo>
                  <a:pt x="44767" y="1943"/>
                </a:lnTo>
                <a:lnTo>
                  <a:pt x="38257" y="423"/>
                </a:lnTo>
                <a:lnTo>
                  <a:pt x="31407" y="0"/>
                </a:lnTo>
                <a:close/>
              </a:path>
              <a:path w="57150" h="89535">
                <a:moveTo>
                  <a:pt x="54769" y="10833"/>
                </a:moveTo>
                <a:lnTo>
                  <a:pt x="38036" y="10833"/>
                </a:lnTo>
                <a:lnTo>
                  <a:pt x="43688" y="13842"/>
                </a:lnTo>
                <a:lnTo>
                  <a:pt x="46570" y="18287"/>
                </a:lnTo>
                <a:lnTo>
                  <a:pt x="54769" y="10833"/>
                </a:lnTo>
                <a:close/>
              </a:path>
            </a:pathLst>
          </a:custGeom>
          <a:solidFill>
            <a:srgbClr val="FFFFFF"/>
          </a:solidFill>
        </p:spPr>
        <p:txBody>
          <a:bodyPr wrap="square" lIns="0" tIns="0" rIns="0" bIns="0" rtlCol="0"/>
          <a:lstStyle/>
          <a:p>
            <a:endParaRPr/>
          </a:p>
        </p:txBody>
      </p:sp>
      <p:sp>
        <p:nvSpPr>
          <p:cNvPr id="32" name="object 32"/>
          <p:cNvSpPr/>
          <p:nvPr/>
        </p:nvSpPr>
        <p:spPr>
          <a:xfrm>
            <a:off x="918806" y="2600520"/>
            <a:ext cx="124018" cy="61450"/>
          </a:xfrm>
          <a:custGeom>
            <a:avLst/>
            <a:gdLst/>
            <a:ahLst/>
            <a:cxnLst/>
            <a:rect l="l" t="t" r="r" b="b"/>
            <a:pathLst>
              <a:path w="88900" h="85725">
                <a:moveTo>
                  <a:pt x="17208" y="0"/>
                </a:moveTo>
                <a:lnTo>
                  <a:pt x="0" y="0"/>
                </a:lnTo>
                <a:lnTo>
                  <a:pt x="0" y="85204"/>
                </a:lnTo>
                <a:lnTo>
                  <a:pt x="11557" y="85204"/>
                </a:lnTo>
                <a:lnTo>
                  <a:pt x="11557" y="15163"/>
                </a:lnTo>
                <a:lnTo>
                  <a:pt x="23573" y="15163"/>
                </a:lnTo>
                <a:lnTo>
                  <a:pt x="17208" y="0"/>
                </a:lnTo>
                <a:close/>
              </a:path>
              <a:path w="88900" h="85725">
                <a:moveTo>
                  <a:pt x="23573" y="15163"/>
                </a:moveTo>
                <a:lnTo>
                  <a:pt x="11798" y="15163"/>
                </a:lnTo>
                <a:lnTo>
                  <a:pt x="40551" y="85204"/>
                </a:lnTo>
                <a:lnTo>
                  <a:pt x="48260" y="85204"/>
                </a:lnTo>
                <a:lnTo>
                  <a:pt x="56758" y="64503"/>
                </a:lnTo>
                <a:lnTo>
                  <a:pt x="44284" y="64503"/>
                </a:lnTo>
                <a:lnTo>
                  <a:pt x="23573" y="15163"/>
                </a:lnTo>
                <a:close/>
              </a:path>
              <a:path w="88900" h="85725">
                <a:moveTo>
                  <a:pt x="88811" y="15163"/>
                </a:moveTo>
                <a:lnTo>
                  <a:pt x="77254" y="15163"/>
                </a:lnTo>
                <a:lnTo>
                  <a:pt x="77254" y="85204"/>
                </a:lnTo>
                <a:lnTo>
                  <a:pt x="88811" y="85204"/>
                </a:lnTo>
                <a:lnTo>
                  <a:pt x="88811" y="15163"/>
                </a:lnTo>
                <a:close/>
              </a:path>
              <a:path w="88900" h="85725">
                <a:moveTo>
                  <a:pt x="88811" y="0"/>
                </a:moveTo>
                <a:lnTo>
                  <a:pt x="71602" y="0"/>
                </a:lnTo>
                <a:lnTo>
                  <a:pt x="44767" y="64503"/>
                </a:lnTo>
                <a:lnTo>
                  <a:pt x="56758" y="64503"/>
                </a:lnTo>
                <a:lnTo>
                  <a:pt x="77012" y="15163"/>
                </a:lnTo>
                <a:lnTo>
                  <a:pt x="88811" y="15163"/>
                </a:lnTo>
                <a:lnTo>
                  <a:pt x="88811" y="0"/>
                </a:lnTo>
                <a:close/>
              </a:path>
            </a:pathLst>
          </a:custGeom>
          <a:solidFill>
            <a:srgbClr val="FFFFFF"/>
          </a:solidFill>
        </p:spPr>
        <p:txBody>
          <a:bodyPr wrap="square" lIns="0" tIns="0" rIns="0" bIns="0" rtlCol="0"/>
          <a:lstStyle/>
          <a:p>
            <a:endParaRPr/>
          </a:p>
        </p:txBody>
      </p:sp>
      <p:sp>
        <p:nvSpPr>
          <p:cNvPr id="33" name="object 33"/>
          <p:cNvSpPr/>
          <p:nvPr/>
        </p:nvSpPr>
        <p:spPr>
          <a:xfrm>
            <a:off x="1064768" y="2598973"/>
            <a:ext cx="124018" cy="64181"/>
          </a:xfrm>
          <a:custGeom>
            <a:avLst/>
            <a:gdLst/>
            <a:ahLst/>
            <a:cxnLst/>
            <a:rect l="l" t="t" r="r" b="b"/>
            <a:pathLst>
              <a:path w="88900" h="89535">
                <a:moveTo>
                  <a:pt x="44399" y="0"/>
                </a:moveTo>
                <a:lnTo>
                  <a:pt x="26494" y="3440"/>
                </a:lnTo>
                <a:lnTo>
                  <a:pt x="12450" y="12906"/>
                </a:lnTo>
                <a:lnTo>
                  <a:pt x="3281" y="27110"/>
                </a:lnTo>
                <a:lnTo>
                  <a:pt x="0" y="44767"/>
                </a:lnTo>
                <a:lnTo>
                  <a:pt x="3281" y="62424"/>
                </a:lnTo>
                <a:lnTo>
                  <a:pt x="12450" y="76628"/>
                </a:lnTo>
                <a:lnTo>
                  <a:pt x="26494" y="86094"/>
                </a:lnTo>
                <a:lnTo>
                  <a:pt x="44399" y="89534"/>
                </a:lnTo>
                <a:lnTo>
                  <a:pt x="62306" y="86094"/>
                </a:lnTo>
                <a:lnTo>
                  <a:pt x="73276" y="78701"/>
                </a:lnTo>
                <a:lnTo>
                  <a:pt x="44399" y="78701"/>
                </a:lnTo>
                <a:lnTo>
                  <a:pt x="31154" y="76023"/>
                </a:lnTo>
                <a:lnTo>
                  <a:pt x="21023" y="68730"/>
                </a:lnTo>
                <a:lnTo>
                  <a:pt x="14547" y="57940"/>
                </a:lnTo>
                <a:lnTo>
                  <a:pt x="12268" y="44767"/>
                </a:lnTo>
                <a:lnTo>
                  <a:pt x="14547" y="31594"/>
                </a:lnTo>
                <a:lnTo>
                  <a:pt x="21023" y="20804"/>
                </a:lnTo>
                <a:lnTo>
                  <a:pt x="31154" y="13511"/>
                </a:lnTo>
                <a:lnTo>
                  <a:pt x="44399" y="10833"/>
                </a:lnTo>
                <a:lnTo>
                  <a:pt x="73276" y="10833"/>
                </a:lnTo>
                <a:lnTo>
                  <a:pt x="62306" y="3440"/>
                </a:lnTo>
                <a:lnTo>
                  <a:pt x="44399" y="0"/>
                </a:lnTo>
                <a:close/>
              </a:path>
              <a:path w="88900" h="89535">
                <a:moveTo>
                  <a:pt x="73276" y="10833"/>
                </a:moveTo>
                <a:lnTo>
                  <a:pt x="44399" y="10833"/>
                </a:lnTo>
                <a:lnTo>
                  <a:pt x="57643" y="13511"/>
                </a:lnTo>
                <a:lnTo>
                  <a:pt x="67775" y="20804"/>
                </a:lnTo>
                <a:lnTo>
                  <a:pt x="74251" y="31594"/>
                </a:lnTo>
                <a:lnTo>
                  <a:pt x="76530" y="44767"/>
                </a:lnTo>
                <a:lnTo>
                  <a:pt x="74251" y="57940"/>
                </a:lnTo>
                <a:lnTo>
                  <a:pt x="67775" y="68730"/>
                </a:lnTo>
                <a:lnTo>
                  <a:pt x="57643" y="76023"/>
                </a:lnTo>
                <a:lnTo>
                  <a:pt x="44399" y="78701"/>
                </a:lnTo>
                <a:lnTo>
                  <a:pt x="73276" y="78701"/>
                </a:lnTo>
                <a:lnTo>
                  <a:pt x="76353" y="76628"/>
                </a:lnTo>
                <a:lnTo>
                  <a:pt x="85527" y="62424"/>
                </a:lnTo>
                <a:lnTo>
                  <a:pt x="88811" y="44767"/>
                </a:lnTo>
                <a:lnTo>
                  <a:pt x="85527" y="27110"/>
                </a:lnTo>
                <a:lnTo>
                  <a:pt x="76353" y="12906"/>
                </a:lnTo>
                <a:lnTo>
                  <a:pt x="73276" y="10833"/>
                </a:lnTo>
                <a:close/>
              </a:path>
            </a:pathLst>
          </a:custGeom>
          <a:solidFill>
            <a:srgbClr val="FFFFFF"/>
          </a:solidFill>
        </p:spPr>
        <p:txBody>
          <a:bodyPr wrap="square" lIns="0" tIns="0" rIns="0" bIns="0" rtlCol="0"/>
          <a:lstStyle/>
          <a:p>
            <a:endParaRPr/>
          </a:p>
        </p:txBody>
      </p:sp>
      <p:sp>
        <p:nvSpPr>
          <p:cNvPr id="34" name="object 34"/>
          <p:cNvSpPr/>
          <p:nvPr/>
        </p:nvSpPr>
        <p:spPr>
          <a:xfrm>
            <a:off x="1211886" y="2600520"/>
            <a:ext cx="96557" cy="61450"/>
          </a:xfrm>
          <a:custGeom>
            <a:avLst/>
            <a:gdLst/>
            <a:ahLst/>
            <a:cxnLst/>
            <a:rect l="l" t="t" r="r" b="b"/>
            <a:pathLst>
              <a:path w="69215" h="85725">
                <a:moveTo>
                  <a:pt x="11557" y="0"/>
                </a:moveTo>
                <a:lnTo>
                  <a:pt x="0" y="0"/>
                </a:lnTo>
                <a:lnTo>
                  <a:pt x="0" y="85204"/>
                </a:lnTo>
                <a:lnTo>
                  <a:pt x="11557" y="85204"/>
                </a:lnTo>
                <a:lnTo>
                  <a:pt x="11557" y="42595"/>
                </a:lnTo>
                <a:lnTo>
                  <a:pt x="28249" y="42595"/>
                </a:lnTo>
                <a:lnTo>
                  <a:pt x="25146" y="39357"/>
                </a:lnTo>
                <a:lnTo>
                  <a:pt x="27789" y="36830"/>
                </a:lnTo>
                <a:lnTo>
                  <a:pt x="11557" y="36830"/>
                </a:lnTo>
                <a:lnTo>
                  <a:pt x="11557" y="0"/>
                </a:lnTo>
                <a:close/>
              </a:path>
              <a:path w="69215" h="85725">
                <a:moveTo>
                  <a:pt x="28249" y="42595"/>
                </a:moveTo>
                <a:lnTo>
                  <a:pt x="12509" y="42595"/>
                </a:lnTo>
                <a:lnTo>
                  <a:pt x="52222" y="85204"/>
                </a:lnTo>
                <a:lnTo>
                  <a:pt x="69075" y="85204"/>
                </a:lnTo>
                <a:lnTo>
                  <a:pt x="28249" y="42595"/>
                </a:lnTo>
                <a:close/>
              </a:path>
              <a:path w="69215" h="85725">
                <a:moveTo>
                  <a:pt x="66306" y="0"/>
                </a:moveTo>
                <a:lnTo>
                  <a:pt x="50177" y="0"/>
                </a:lnTo>
                <a:lnTo>
                  <a:pt x="12509" y="36830"/>
                </a:lnTo>
                <a:lnTo>
                  <a:pt x="27789" y="36830"/>
                </a:lnTo>
                <a:lnTo>
                  <a:pt x="66306" y="0"/>
                </a:lnTo>
                <a:close/>
              </a:path>
            </a:pathLst>
          </a:custGeom>
          <a:solidFill>
            <a:srgbClr val="FFFFFF"/>
          </a:solidFill>
        </p:spPr>
        <p:txBody>
          <a:bodyPr wrap="square" lIns="0" tIns="0" rIns="0" bIns="0" rtlCol="0"/>
          <a:lstStyle/>
          <a:p>
            <a:endParaRPr/>
          </a:p>
        </p:txBody>
      </p:sp>
      <p:sp>
        <p:nvSpPr>
          <p:cNvPr id="35" name="object 35"/>
          <p:cNvSpPr/>
          <p:nvPr/>
        </p:nvSpPr>
        <p:spPr>
          <a:xfrm>
            <a:off x="1328768" y="2600520"/>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36" name="object 36"/>
          <p:cNvSpPr/>
          <p:nvPr/>
        </p:nvSpPr>
        <p:spPr>
          <a:xfrm>
            <a:off x="1367412" y="2600520"/>
            <a:ext cx="103644" cy="61450"/>
          </a:xfrm>
          <a:custGeom>
            <a:avLst/>
            <a:gdLst/>
            <a:ahLst/>
            <a:cxnLst/>
            <a:rect l="l" t="t" r="r" b="b"/>
            <a:pathLst>
              <a:path w="74294" h="85725">
                <a:moveTo>
                  <a:pt x="15163" y="0"/>
                </a:moveTo>
                <a:lnTo>
                  <a:pt x="0" y="0"/>
                </a:lnTo>
                <a:lnTo>
                  <a:pt x="0" y="85204"/>
                </a:lnTo>
                <a:lnTo>
                  <a:pt x="11557" y="85204"/>
                </a:lnTo>
                <a:lnTo>
                  <a:pt x="11557" y="15163"/>
                </a:lnTo>
                <a:lnTo>
                  <a:pt x="25326" y="15163"/>
                </a:lnTo>
                <a:lnTo>
                  <a:pt x="15163" y="0"/>
                </a:lnTo>
                <a:close/>
              </a:path>
              <a:path w="74294" h="85725">
                <a:moveTo>
                  <a:pt x="25326" y="15163"/>
                </a:moveTo>
                <a:lnTo>
                  <a:pt x="11798" y="15163"/>
                </a:lnTo>
                <a:lnTo>
                  <a:pt x="59207" y="85204"/>
                </a:lnTo>
                <a:lnTo>
                  <a:pt x="73888" y="85204"/>
                </a:lnTo>
                <a:lnTo>
                  <a:pt x="73888" y="70040"/>
                </a:lnTo>
                <a:lnTo>
                  <a:pt x="62102" y="70040"/>
                </a:lnTo>
                <a:lnTo>
                  <a:pt x="25326" y="15163"/>
                </a:lnTo>
                <a:close/>
              </a:path>
              <a:path w="74294" h="85725">
                <a:moveTo>
                  <a:pt x="73888" y="0"/>
                </a:moveTo>
                <a:lnTo>
                  <a:pt x="62331" y="0"/>
                </a:lnTo>
                <a:lnTo>
                  <a:pt x="62331" y="70040"/>
                </a:lnTo>
                <a:lnTo>
                  <a:pt x="73888" y="70040"/>
                </a:lnTo>
                <a:lnTo>
                  <a:pt x="73888" y="0"/>
                </a:lnTo>
                <a:close/>
              </a:path>
            </a:pathLst>
          </a:custGeom>
          <a:solidFill>
            <a:srgbClr val="FFFFFF"/>
          </a:solidFill>
        </p:spPr>
        <p:txBody>
          <a:bodyPr wrap="square" lIns="0" tIns="0" rIns="0" bIns="0" rtlCol="0"/>
          <a:lstStyle/>
          <a:p>
            <a:endParaRPr/>
          </a:p>
        </p:txBody>
      </p:sp>
      <p:sp>
        <p:nvSpPr>
          <p:cNvPr id="37" name="object 37"/>
          <p:cNvSpPr/>
          <p:nvPr/>
        </p:nvSpPr>
        <p:spPr>
          <a:xfrm>
            <a:off x="1493710" y="2598973"/>
            <a:ext cx="108959" cy="64181"/>
          </a:xfrm>
          <a:custGeom>
            <a:avLst/>
            <a:gdLst/>
            <a:ahLst/>
            <a:cxnLst/>
            <a:rect l="l" t="t" r="r" b="b"/>
            <a:pathLst>
              <a:path w="78105" h="89535">
                <a:moveTo>
                  <a:pt x="44411" y="0"/>
                </a:moveTo>
                <a:lnTo>
                  <a:pt x="26505" y="3440"/>
                </a:lnTo>
                <a:lnTo>
                  <a:pt x="12457" y="12906"/>
                </a:lnTo>
                <a:lnTo>
                  <a:pt x="3283" y="27110"/>
                </a:lnTo>
                <a:lnTo>
                  <a:pt x="0" y="44767"/>
                </a:lnTo>
                <a:lnTo>
                  <a:pt x="3066" y="61969"/>
                </a:lnTo>
                <a:lnTo>
                  <a:pt x="11977" y="76223"/>
                </a:lnTo>
                <a:lnTo>
                  <a:pt x="26301" y="85942"/>
                </a:lnTo>
                <a:lnTo>
                  <a:pt x="45605" y="89534"/>
                </a:lnTo>
                <a:lnTo>
                  <a:pt x="53844" y="89023"/>
                </a:lnTo>
                <a:lnTo>
                  <a:pt x="62501" y="87518"/>
                </a:lnTo>
                <a:lnTo>
                  <a:pt x="70774" y="85066"/>
                </a:lnTo>
                <a:lnTo>
                  <a:pt x="77863" y="81711"/>
                </a:lnTo>
                <a:lnTo>
                  <a:pt x="77863" y="78701"/>
                </a:lnTo>
                <a:lnTo>
                  <a:pt x="45364" y="78701"/>
                </a:lnTo>
                <a:lnTo>
                  <a:pt x="32276" y="76107"/>
                </a:lnTo>
                <a:lnTo>
                  <a:pt x="21783" y="68954"/>
                </a:lnTo>
                <a:lnTo>
                  <a:pt x="14810" y="58192"/>
                </a:lnTo>
                <a:lnTo>
                  <a:pt x="12280" y="44767"/>
                </a:lnTo>
                <a:lnTo>
                  <a:pt x="14559" y="31594"/>
                </a:lnTo>
                <a:lnTo>
                  <a:pt x="21035" y="20804"/>
                </a:lnTo>
                <a:lnTo>
                  <a:pt x="31167" y="13511"/>
                </a:lnTo>
                <a:lnTo>
                  <a:pt x="44411" y="10833"/>
                </a:lnTo>
                <a:lnTo>
                  <a:pt x="75884" y="10833"/>
                </a:lnTo>
                <a:lnTo>
                  <a:pt x="70620" y="6450"/>
                </a:lnTo>
                <a:lnTo>
                  <a:pt x="63679" y="2965"/>
                </a:lnTo>
                <a:lnTo>
                  <a:pt x="55045" y="765"/>
                </a:lnTo>
                <a:lnTo>
                  <a:pt x="44411" y="0"/>
                </a:lnTo>
                <a:close/>
              </a:path>
              <a:path w="78105" h="89535">
                <a:moveTo>
                  <a:pt x="77863" y="39712"/>
                </a:moveTo>
                <a:lnTo>
                  <a:pt x="47421" y="39712"/>
                </a:lnTo>
                <a:lnTo>
                  <a:pt x="47421" y="50545"/>
                </a:lnTo>
                <a:lnTo>
                  <a:pt x="66306" y="50545"/>
                </a:lnTo>
                <a:lnTo>
                  <a:pt x="66306" y="74256"/>
                </a:lnTo>
                <a:lnTo>
                  <a:pt x="61137" y="77139"/>
                </a:lnTo>
                <a:lnTo>
                  <a:pt x="53428" y="78701"/>
                </a:lnTo>
                <a:lnTo>
                  <a:pt x="77863" y="78701"/>
                </a:lnTo>
                <a:lnTo>
                  <a:pt x="77863" y="39712"/>
                </a:lnTo>
                <a:close/>
              </a:path>
              <a:path w="78105" h="89535">
                <a:moveTo>
                  <a:pt x="75884" y="10833"/>
                </a:moveTo>
                <a:lnTo>
                  <a:pt x="52959" y="10833"/>
                </a:lnTo>
                <a:lnTo>
                  <a:pt x="61010" y="13119"/>
                </a:lnTo>
                <a:lnTo>
                  <a:pt x="67995" y="19862"/>
                </a:lnTo>
                <a:lnTo>
                  <a:pt x="76174" y="11074"/>
                </a:lnTo>
                <a:lnTo>
                  <a:pt x="75884" y="10833"/>
                </a:lnTo>
                <a:close/>
              </a:path>
            </a:pathLst>
          </a:custGeom>
          <a:solidFill>
            <a:srgbClr val="FFFFFF"/>
          </a:solidFill>
        </p:spPr>
        <p:txBody>
          <a:bodyPr wrap="square" lIns="0" tIns="0" rIns="0" bIns="0" rtlCol="0"/>
          <a:lstStyle/>
          <a:p>
            <a:endParaRPr/>
          </a:p>
        </p:txBody>
      </p:sp>
      <p:sp>
        <p:nvSpPr>
          <p:cNvPr id="38" name="object 38"/>
          <p:cNvSpPr/>
          <p:nvPr/>
        </p:nvSpPr>
        <p:spPr>
          <a:xfrm>
            <a:off x="1671080" y="2598964"/>
            <a:ext cx="106301" cy="64181"/>
          </a:xfrm>
          <a:custGeom>
            <a:avLst/>
            <a:gdLst/>
            <a:ahLst/>
            <a:cxnLst/>
            <a:rect l="l" t="t" r="r" b="b"/>
            <a:pathLst>
              <a:path w="76200" h="89535">
                <a:moveTo>
                  <a:pt x="44399" y="0"/>
                </a:moveTo>
                <a:lnTo>
                  <a:pt x="26392" y="3384"/>
                </a:lnTo>
                <a:lnTo>
                  <a:pt x="12360" y="12815"/>
                </a:lnTo>
                <a:lnTo>
                  <a:pt x="3247" y="27212"/>
                </a:lnTo>
                <a:lnTo>
                  <a:pt x="0" y="45491"/>
                </a:lnTo>
                <a:lnTo>
                  <a:pt x="3036" y="61411"/>
                </a:lnTo>
                <a:lnTo>
                  <a:pt x="11747" y="75547"/>
                </a:lnTo>
                <a:lnTo>
                  <a:pt x="25535" y="85666"/>
                </a:lnTo>
                <a:lnTo>
                  <a:pt x="43802" y="89534"/>
                </a:lnTo>
                <a:lnTo>
                  <a:pt x="56709" y="87694"/>
                </a:lnTo>
                <a:lnTo>
                  <a:pt x="66287" y="83383"/>
                </a:lnTo>
                <a:lnTo>
                  <a:pt x="72301" y="78714"/>
                </a:lnTo>
                <a:lnTo>
                  <a:pt x="44043" y="78714"/>
                </a:lnTo>
                <a:lnTo>
                  <a:pt x="30699" y="76045"/>
                </a:lnTo>
                <a:lnTo>
                  <a:pt x="20707" y="68827"/>
                </a:lnTo>
                <a:lnTo>
                  <a:pt x="14439" y="58247"/>
                </a:lnTo>
                <a:lnTo>
                  <a:pt x="12268" y="45491"/>
                </a:lnTo>
                <a:lnTo>
                  <a:pt x="14541" y="31905"/>
                </a:lnTo>
                <a:lnTo>
                  <a:pt x="20978" y="20899"/>
                </a:lnTo>
                <a:lnTo>
                  <a:pt x="31004" y="13524"/>
                </a:lnTo>
                <a:lnTo>
                  <a:pt x="44043" y="10833"/>
                </a:lnTo>
                <a:lnTo>
                  <a:pt x="71789" y="10833"/>
                </a:lnTo>
                <a:lnTo>
                  <a:pt x="68262" y="7366"/>
                </a:lnTo>
                <a:lnTo>
                  <a:pt x="60950" y="3236"/>
                </a:lnTo>
                <a:lnTo>
                  <a:pt x="52823" y="799"/>
                </a:lnTo>
                <a:lnTo>
                  <a:pt x="44399" y="0"/>
                </a:lnTo>
                <a:close/>
              </a:path>
              <a:path w="76200" h="89535">
                <a:moveTo>
                  <a:pt x="66306" y="67271"/>
                </a:moveTo>
                <a:lnTo>
                  <a:pt x="61252" y="74371"/>
                </a:lnTo>
                <a:lnTo>
                  <a:pt x="53784" y="78714"/>
                </a:lnTo>
                <a:lnTo>
                  <a:pt x="72301" y="78714"/>
                </a:lnTo>
                <a:lnTo>
                  <a:pt x="72684" y="78417"/>
                </a:lnTo>
                <a:lnTo>
                  <a:pt x="76047" y="74612"/>
                </a:lnTo>
                <a:lnTo>
                  <a:pt x="66306" y="67271"/>
                </a:lnTo>
                <a:close/>
              </a:path>
              <a:path w="76200" h="89535">
                <a:moveTo>
                  <a:pt x="71789" y="10833"/>
                </a:moveTo>
                <a:lnTo>
                  <a:pt x="51866" y="10833"/>
                </a:lnTo>
                <a:lnTo>
                  <a:pt x="59804" y="14325"/>
                </a:lnTo>
                <a:lnTo>
                  <a:pt x="64617" y="20586"/>
                </a:lnTo>
                <a:lnTo>
                  <a:pt x="74244" y="13246"/>
                </a:lnTo>
                <a:lnTo>
                  <a:pt x="71789" y="10833"/>
                </a:lnTo>
                <a:close/>
              </a:path>
            </a:pathLst>
          </a:custGeom>
          <a:solidFill>
            <a:srgbClr val="FFFFFF"/>
          </a:solidFill>
        </p:spPr>
        <p:txBody>
          <a:bodyPr wrap="square" lIns="0" tIns="0" rIns="0" bIns="0" rtlCol="0"/>
          <a:lstStyle/>
          <a:p>
            <a:endParaRPr/>
          </a:p>
        </p:txBody>
      </p:sp>
      <p:sp>
        <p:nvSpPr>
          <p:cNvPr id="39" name="object 39"/>
          <p:cNvSpPr/>
          <p:nvPr/>
        </p:nvSpPr>
        <p:spPr>
          <a:xfrm>
            <a:off x="1796707" y="2600520"/>
            <a:ext cx="80612" cy="61450"/>
          </a:xfrm>
          <a:custGeom>
            <a:avLst/>
            <a:gdLst/>
            <a:ahLst/>
            <a:cxnLst/>
            <a:rect l="l" t="t" r="r" b="b"/>
            <a:pathLst>
              <a:path w="57784"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40" name="object 40"/>
          <p:cNvSpPr/>
          <p:nvPr/>
        </p:nvSpPr>
        <p:spPr>
          <a:xfrm>
            <a:off x="1891101" y="2598973"/>
            <a:ext cx="79726" cy="64181"/>
          </a:xfrm>
          <a:custGeom>
            <a:avLst/>
            <a:gdLst/>
            <a:ahLst/>
            <a:cxnLst/>
            <a:rect l="l" t="t" r="r" b="b"/>
            <a:pathLst>
              <a:path w="57150" h="89535">
                <a:moveTo>
                  <a:pt x="9512" y="69557"/>
                </a:moveTo>
                <a:lnTo>
                  <a:pt x="0" y="77736"/>
                </a:lnTo>
                <a:lnTo>
                  <a:pt x="5147" y="82982"/>
                </a:lnTo>
                <a:lnTo>
                  <a:pt x="11658" y="86660"/>
                </a:lnTo>
                <a:lnTo>
                  <a:pt x="19141" y="88825"/>
                </a:lnTo>
                <a:lnTo>
                  <a:pt x="27203" y="89534"/>
                </a:lnTo>
                <a:lnTo>
                  <a:pt x="38729" y="87735"/>
                </a:lnTo>
                <a:lnTo>
                  <a:pt x="48139" y="82540"/>
                </a:lnTo>
                <a:lnTo>
                  <a:pt x="51077" y="78701"/>
                </a:lnTo>
                <a:lnTo>
                  <a:pt x="20700" y="78701"/>
                </a:lnTo>
                <a:lnTo>
                  <a:pt x="13601" y="75818"/>
                </a:lnTo>
                <a:lnTo>
                  <a:pt x="9512" y="69557"/>
                </a:lnTo>
                <a:close/>
              </a:path>
              <a:path w="57150" h="89535">
                <a:moveTo>
                  <a:pt x="31407" y="0"/>
                </a:moveTo>
                <a:lnTo>
                  <a:pt x="18263" y="2318"/>
                </a:lnTo>
                <a:lnTo>
                  <a:pt x="9294" y="8169"/>
                </a:lnTo>
                <a:lnTo>
                  <a:pt x="4162" y="15891"/>
                </a:lnTo>
                <a:lnTo>
                  <a:pt x="2527" y="23825"/>
                </a:lnTo>
                <a:lnTo>
                  <a:pt x="9089" y="41439"/>
                </a:lnTo>
                <a:lnTo>
                  <a:pt x="23526" y="49269"/>
                </a:lnTo>
                <a:lnTo>
                  <a:pt x="37963" y="54546"/>
                </a:lnTo>
                <a:lnTo>
                  <a:pt x="44526" y="64503"/>
                </a:lnTo>
                <a:lnTo>
                  <a:pt x="44526" y="73888"/>
                </a:lnTo>
                <a:lnTo>
                  <a:pt x="35140" y="78701"/>
                </a:lnTo>
                <a:lnTo>
                  <a:pt x="51077" y="78701"/>
                </a:lnTo>
                <a:lnTo>
                  <a:pt x="54481" y="74254"/>
                </a:lnTo>
                <a:lnTo>
                  <a:pt x="56807" y="63182"/>
                </a:lnTo>
                <a:lnTo>
                  <a:pt x="50244" y="47117"/>
                </a:lnTo>
                <a:lnTo>
                  <a:pt x="35807" y="40074"/>
                </a:lnTo>
                <a:lnTo>
                  <a:pt x="21370" y="34746"/>
                </a:lnTo>
                <a:lnTo>
                  <a:pt x="14808" y="23825"/>
                </a:lnTo>
                <a:lnTo>
                  <a:pt x="14928" y="18287"/>
                </a:lnTo>
                <a:lnTo>
                  <a:pt x="18656" y="10833"/>
                </a:lnTo>
                <a:lnTo>
                  <a:pt x="54769" y="10833"/>
                </a:lnTo>
                <a:lnTo>
                  <a:pt x="55956" y="9753"/>
                </a:lnTo>
                <a:lnTo>
                  <a:pt x="50734" y="4929"/>
                </a:lnTo>
                <a:lnTo>
                  <a:pt x="44767" y="1943"/>
                </a:lnTo>
                <a:lnTo>
                  <a:pt x="38257" y="423"/>
                </a:lnTo>
                <a:lnTo>
                  <a:pt x="31407" y="0"/>
                </a:lnTo>
                <a:close/>
              </a:path>
              <a:path w="57150" h="89535">
                <a:moveTo>
                  <a:pt x="54769" y="10833"/>
                </a:moveTo>
                <a:lnTo>
                  <a:pt x="38036" y="10833"/>
                </a:lnTo>
                <a:lnTo>
                  <a:pt x="43687" y="13842"/>
                </a:lnTo>
                <a:lnTo>
                  <a:pt x="46570" y="18287"/>
                </a:lnTo>
                <a:lnTo>
                  <a:pt x="54769" y="10833"/>
                </a:lnTo>
                <a:close/>
              </a:path>
            </a:pathLst>
          </a:custGeom>
          <a:solidFill>
            <a:srgbClr val="FFFFFF"/>
          </a:solidFill>
        </p:spPr>
        <p:txBody>
          <a:bodyPr wrap="square" lIns="0" tIns="0" rIns="0" bIns="0" rtlCol="0"/>
          <a:lstStyle/>
          <a:p>
            <a:endParaRPr/>
          </a:p>
        </p:txBody>
      </p:sp>
      <p:sp>
        <p:nvSpPr>
          <p:cNvPr id="41" name="object 41"/>
          <p:cNvSpPr/>
          <p:nvPr/>
        </p:nvSpPr>
        <p:spPr>
          <a:xfrm>
            <a:off x="1984471" y="2598973"/>
            <a:ext cx="79726" cy="64181"/>
          </a:xfrm>
          <a:custGeom>
            <a:avLst/>
            <a:gdLst/>
            <a:ahLst/>
            <a:cxnLst/>
            <a:rect l="l" t="t" r="r" b="b"/>
            <a:pathLst>
              <a:path w="57150" h="89535">
                <a:moveTo>
                  <a:pt x="9512" y="69557"/>
                </a:moveTo>
                <a:lnTo>
                  <a:pt x="0" y="77736"/>
                </a:lnTo>
                <a:lnTo>
                  <a:pt x="5147" y="82982"/>
                </a:lnTo>
                <a:lnTo>
                  <a:pt x="11658" y="86660"/>
                </a:lnTo>
                <a:lnTo>
                  <a:pt x="19141" y="88825"/>
                </a:lnTo>
                <a:lnTo>
                  <a:pt x="27203" y="89534"/>
                </a:lnTo>
                <a:lnTo>
                  <a:pt x="38729" y="87735"/>
                </a:lnTo>
                <a:lnTo>
                  <a:pt x="48139" y="82540"/>
                </a:lnTo>
                <a:lnTo>
                  <a:pt x="51077" y="78701"/>
                </a:lnTo>
                <a:lnTo>
                  <a:pt x="20700" y="78701"/>
                </a:lnTo>
                <a:lnTo>
                  <a:pt x="13601" y="75818"/>
                </a:lnTo>
                <a:lnTo>
                  <a:pt x="9512" y="69557"/>
                </a:lnTo>
                <a:close/>
              </a:path>
              <a:path w="57150" h="89535">
                <a:moveTo>
                  <a:pt x="31407" y="0"/>
                </a:moveTo>
                <a:lnTo>
                  <a:pt x="18263" y="2318"/>
                </a:lnTo>
                <a:lnTo>
                  <a:pt x="9294" y="8169"/>
                </a:lnTo>
                <a:lnTo>
                  <a:pt x="4162" y="15891"/>
                </a:lnTo>
                <a:lnTo>
                  <a:pt x="2527" y="23825"/>
                </a:lnTo>
                <a:lnTo>
                  <a:pt x="9089" y="41439"/>
                </a:lnTo>
                <a:lnTo>
                  <a:pt x="23526" y="49269"/>
                </a:lnTo>
                <a:lnTo>
                  <a:pt x="37963" y="54546"/>
                </a:lnTo>
                <a:lnTo>
                  <a:pt x="44526" y="64503"/>
                </a:lnTo>
                <a:lnTo>
                  <a:pt x="44526" y="73888"/>
                </a:lnTo>
                <a:lnTo>
                  <a:pt x="35140" y="78701"/>
                </a:lnTo>
                <a:lnTo>
                  <a:pt x="51077" y="78701"/>
                </a:lnTo>
                <a:lnTo>
                  <a:pt x="54481" y="74254"/>
                </a:lnTo>
                <a:lnTo>
                  <a:pt x="56807" y="63182"/>
                </a:lnTo>
                <a:lnTo>
                  <a:pt x="50244" y="47117"/>
                </a:lnTo>
                <a:lnTo>
                  <a:pt x="35807" y="40074"/>
                </a:lnTo>
                <a:lnTo>
                  <a:pt x="21370" y="34746"/>
                </a:lnTo>
                <a:lnTo>
                  <a:pt x="14808" y="23825"/>
                </a:lnTo>
                <a:lnTo>
                  <a:pt x="14928" y="18287"/>
                </a:lnTo>
                <a:lnTo>
                  <a:pt x="18656" y="10833"/>
                </a:lnTo>
                <a:lnTo>
                  <a:pt x="54769" y="10833"/>
                </a:lnTo>
                <a:lnTo>
                  <a:pt x="55956" y="9753"/>
                </a:lnTo>
                <a:lnTo>
                  <a:pt x="50734" y="4929"/>
                </a:lnTo>
                <a:lnTo>
                  <a:pt x="44767" y="1943"/>
                </a:lnTo>
                <a:lnTo>
                  <a:pt x="38257" y="423"/>
                </a:lnTo>
                <a:lnTo>
                  <a:pt x="31407" y="0"/>
                </a:lnTo>
                <a:close/>
              </a:path>
              <a:path w="57150" h="89535">
                <a:moveTo>
                  <a:pt x="54769" y="10833"/>
                </a:moveTo>
                <a:lnTo>
                  <a:pt x="38036" y="10833"/>
                </a:lnTo>
                <a:lnTo>
                  <a:pt x="43687" y="13842"/>
                </a:lnTo>
                <a:lnTo>
                  <a:pt x="46570" y="18287"/>
                </a:lnTo>
                <a:lnTo>
                  <a:pt x="54769" y="10833"/>
                </a:lnTo>
                <a:close/>
              </a:path>
            </a:pathLst>
          </a:custGeom>
          <a:solidFill>
            <a:srgbClr val="FFFFFF"/>
          </a:solidFill>
        </p:spPr>
        <p:txBody>
          <a:bodyPr wrap="square" lIns="0" tIns="0" rIns="0" bIns="0" rtlCol="0"/>
          <a:lstStyle/>
          <a:p>
            <a:endParaRPr/>
          </a:p>
        </p:txBody>
      </p:sp>
      <p:sp>
        <p:nvSpPr>
          <p:cNvPr id="42" name="object 42"/>
          <p:cNvSpPr/>
          <p:nvPr/>
        </p:nvSpPr>
        <p:spPr>
          <a:xfrm>
            <a:off x="2072506" y="2600520"/>
            <a:ext cx="118703" cy="61450"/>
          </a:xfrm>
          <a:custGeom>
            <a:avLst/>
            <a:gdLst/>
            <a:ahLst/>
            <a:cxnLst/>
            <a:rect l="l" t="t" r="r" b="b"/>
            <a:pathLst>
              <a:path w="85090" h="85725">
                <a:moveTo>
                  <a:pt x="48018" y="0"/>
                </a:moveTo>
                <a:lnTo>
                  <a:pt x="37541" y="0"/>
                </a:lnTo>
                <a:lnTo>
                  <a:pt x="0" y="85204"/>
                </a:lnTo>
                <a:lnTo>
                  <a:pt x="13474" y="85204"/>
                </a:lnTo>
                <a:lnTo>
                  <a:pt x="21894" y="64147"/>
                </a:lnTo>
                <a:lnTo>
                  <a:pt x="75469" y="64147"/>
                </a:lnTo>
                <a:lnTo>
                  <a:pt x="71143" y="54038"/>
                </a:lnTo>
                <a:lnTo>
                  <a:pt x="25984" y="54038"/>
                </a:lnTo>
                <a:lnTo>
                  <a:pt x="42113" y="14922"/>
                </a:lnTo>
                <a:lnTo>
                  <a:pt x="54404" y="14922"/>
                </a:lnTo>
                <a:lnTo>
                  <a:pt x="48018" y="0"/>
                </a:lnTo>
                <a:close/>
              </a:path>
              <a:path w="85090" h="85725">
                <a:moveTo>
                  <a:pt x="75469" y="64147"/>
                </a:moveTo>
                <a:lnTo>
                  <a:pt x="62458" y="64147"/>
                </a:lnTo>
                <a:lnTo>
                  <a:pt x="70992" y="85204"/>
                </a:lnTo>
                <a:lnTo>
                  <a:pt x="84480" y="85204"/>
                </a:lnTo>
                <a:lnTo>
                  <a:pt x="75469" y="64147"/>
                </a:lnTo>
                <a:close/>
              </a:path>
              <a:path w="85090" h="85725">
                <a:moveTo>
                  <a:pt x="54404" y="14922"/>
                </a:moveTo>
                <a:lnTo>
                  <a:pt x="42354" y="14922"/>
                </a:lnTo>
                <a:lnTo>
                  <a:pt x="58242" y="54038"/>
                </a:lnTo>
                <a:lnTo>
                  <a:pt x="71143" y="54038"/>
                </a:lnTo>
                <a:lnTo>
                  <a:pt x="54404" y="14922"/>
                </a:lnTo>
                <a:close/>
              </a:path>
            </a:pathLst>
          </a:custGeom>
          <a:solidFill>
            <a:srgbClr val="FFFFFF"/>
          </a:solidFill>
        </p:spPr>
        <p:txBody>
          <a:bodyPr wrap="square" lIns="0" tIns="0" rIns="0" bIns="0" rtlCol="0"/>
          <a:lstStyle/>
          <a:p>
            <a:endParaRPr/>
          </a:p>
        </p:txBody>
      </p:sp>
      <p:sp>
        <p:nvSpPr>
          <p:cNvPr id="43" name="object 43"/>
          <p:cNvSpPr/>
          <p:nvPr/>
        </p:nvSpPr>
        <p:spPr>
          <a:xfrm>
            <a:off x="2192397" y="2600520"/>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44" name="object 44"/>
          <p:cNvSpPr/>
          <p:nvPr/>
        </p:nvSpPr>
        <p:spPr>
          <a:xfrm>
            <a:off x="2310301" y="2600520"/>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45" name="object 45"/>
          <p:cNvSpPr/>
          <p:nvPr/>
        </p:nvSpPr>
        <p:spPr>
          <a:xfrm>
            <a:off x="2341554" y="2598973"/>
            <a:ext cx="124018" cy="64181"/>
          </a:xfrm>
          <a:custGeom>
            <a:avLst/>
            <a:gdLst/>
            <a:ahLst/>
            <a:cxnLst/>
            <a:rect l="l" t="t" r="r" b="b"/>
            <a:pathLst>
              <a:path w="88900" h="89535">
                <a:moveTo>
                  <a:pt x="44399" y="0"/>
                </a:moveTo>
                <a:lnTo>
                  <a:pt x="26494" y="3440"/>
                </a:lnTo>
                <a:lnTo>
                  <a:pt x="12450" y="12906"/>
                </a:lnTo>
                <a:lnTo>
                  <a:pt x="3281" y="27110"/>
                </a:lnTo>
                <a:lnTo>
                  <a:pt x="0" y="44767"/>
                </a:lnTo>
                <a:lnTo>
                  <a:pt x="3281" y="62424"/>
                </a:lnTo>
                <a:lnTo>
                  <a:pt x="12450" y="76628"/>
                </a:lnTo>
                <a:lnTo>
                  <a:pt x="26494" y="86094"/>
                </a:lnTo>
                <a:lnTo>
                  <a:pt x="44399" y="89534"/>
                </a:lnTo>
                <a:lnTo>
                  <a:pt x="62306" y="86094"/>
                </a:lnTo>
                <a:lnTo>
                  <a:pt x="73276" y="78701"/>
                </a:lnTo>
                <a:lnTo>
                  <a:pt x="44399" y="78701"/>
                </a:lnTo>
                <a:lnTo>
                  <a:pt x="31154" y="76023"/>
                </a:lnTo>
                <a:lnTo>
                  <a:pt x="21023" y="68730"/>
                </a:lnTo>
                <a:lnTo>
                  <a:pt x="14547" y="57940"/>
                </a:lnTo>
                <a:lnTo>
                  <a:pt x="12268" y="44767"/>
                </a:lnTo>
                <a:lnTo>
                  <a:pt x="14547" y="31594"/>
                </a:lnTo>
                <a:lnTo>
                  <a:pt x="21023" y="20804"/>
                </a:lnTo>
                <a:lnTo>
                  <a:pt x="31154" y="13511"/>
                </a:lnTo>
                <a:lnTo>
                  <a:pt x="44399" y="10833"/>
                </a:lnTo>
                <a:lnTo>
                  <a:pt x="73276" y="10833"/>
                </a:lnTo>
                <a:lnTo>
                  <a:pt x="62306" y="3440"/>
                </a:lnTo>
                <a:lnTo>
                  <a:pt x="44399" y="0"/>
                </a:lnTo>
                <a:close/>
              </a:path>
              <a:path w="88900" h="89535">
                <a:moveTo>
                  <a:pt x="73276" y="10833"/>
                </a:moveTo>
                <a:lnTo>
                  <a:pt x="44399" y="10833"/>
                </a:lnTo>
                <a:lnTo>
                  <a:pt x="57643" y="13511"/>
                </a:lnTo>
                <a:lnTo>
                  <a:pt x="67775" y="20804"/>
                </a:lnTo>
                <a:lnTo>
                  <a:pt x="74251" y="31594"/>
                </a:lnTo>
                <a:lnTo>
                  <a:pt x="76530" y="44767"/>
                </a:lnTo>
                <a:lnTo>
                  <a:pt x="74251" y="57940"/>
                </a:lnTo>
                <a:lnTo>
                  <a:pt x="67775" y="68730"/>
                </a:lnTo>
                <a:lnTo>
                  <a:pt x="57643" y="76023"/>
                </a:lnTo>
                <a:lnTo>
                  <a:pt x="44399" y="78701"/>
                </a:lnTo>
                <a:lnTo>
                  <a:pt x="73276" y="78701"/>
                </a:lnTo>
                <a:lnTo>
                  <a:pt x="76353" y="76628"/>
                </a:lnTo>
                <a:lnTo>
                  <a:pt x="85527" y="62424"/>
                </a:lnTo>
                <a:lnTo>
                  <a:pt x="88811" y="44767"/>
                </a:lnTo>
                <a:lnTo>
                  <a:pt x="85527" y="27110"/>
                </a:lnTo>
                <a:lnTo>
                  <a:pt x="76353" y="12906"/>
                </a:lnTo>
                <a:lnTo>
                  <a:pt x="73276" y="10833"/>
                </a:lnTo>
                <a:close/>
              </a:path>
            </a:pathLst>
          </a:custGeom>
          <a:solidFill>
            <a:srgbClr val="FFFFFF"/>
          </a:solidFill>
        </p:spPr>
        <p:txBody>
          <a:bodyPr wrap="square" lIns="0" tIns="0" rIns="0" bIns="0" rtlCol="0"/>
          <a:lstStyle/>
          <a:p>
            <a:endParaRPr/>
          </a:p>
        </p:txBody>
      </p:sp>
      <p:sp>
        <p:nvSpPr>
          <p:cNvPr id="46" name="object 46"/>
          <p:cNvSpPr/>
          <p:nvPr/>
        </p:nvSpPr>
        <p:spPr>
          <a:xfrm>
            <a:off x="2488676" y="2600520"/>
            <a:ext cx="103644" cy="61450"/>
          </a:xfrm>
          <a:custGeom>
            <a:avLst/>
            <a:gdLst/>
            <a:ahLst/>
            <a:cxnLst/>
            <a:rect l="l" t="t" r="r" b="b"/>
            <a:pathLst>
              <a:path w="74294" h="85725">
                <a:moveTo>
                  <a:pt x="15163" y="0"/>
                </a:moveTo>
                <a:lnTo>
                  <a:pt x="0" y="0"/>
                </a:lnTo>
                <a:lnTo>
                  <a:pt x="0" y="85204"/>
                </a:lnTo>
                <a:lnTo>
                  <a:pt x="11557" y="85204"/>
                </a:lnTo>
                <a:lnTo>
                  <a:pt x="11557" y="15163"/>
                </a:lnTo>
                <a:lnTo>
                  <a:pt x="25326" y="15163"/>
                </a:lnTo>
                <a:lnTo>
                  <a:pt x="15163" y="0"/>
                </a:lnTo>
                <a:close/>
              </a:path>
              <a:path w="74294" h="85725">
                <a:moveTo>
                  <a:pt x="25326" y="15163"/>
                </a:moveTo>
                <a:lnTo>
                  <a:pt x="11798" y="15163"/>
                </a:lnTo>
                <a:lnTo>
                  <a:pt x="59207" y="85204"/>
                </a:lnTo>
                <a:lnTo>
                  <a:pt x="73888" y="85204"/>
                </a:lnTo>
                <a:lnTo>
                  <a:pt x="73888" y="70040"/>
                </a:lnTo>
                <a:lnTo>
                  <a:pt x="62102" y="70040"/>
                </a:lnTo>
                <a:lnTo>
                  <a:pt x="25326" y="15163"/>
                </a:lnTo>
                <a:close/>
              </a:path>
              <a:path w="74294" h="85725">
                <a:moveTo>
                  <a:pt x="73888" y="0"/>
                </a:moveTo>
                <a:lnTo>
                  <a:pt x="62331" y="0"/>
                </a:lnTo>
                <a:lnTo>
                  <a:pt x="62331" y="70040"/>
                </a:lnTo>
                <a:lnTo>
                  <a:pt x="73888" y="70040"/>
                </a:lnTo>
                <a:lnTo>
                  <a:pt x="73888" y="0"/>
                </a:lnTo>
                <a:close/>
              </a:path>
            </a:pathLst>
          </a:custGeom>
          <a:solidFill>
            <a:srgbClr val="FFFFFF"/>
          </a:solidFill>
        </p:spPr>
        <p:txBody>
          <a:bodyPr wrap="square" lIns="0" tIns="0" rIns="0" bIns="0" rtlCol="0"/>
          <a:lstStyle/>
          <a:p>
            <a:endParaRPr/>
          </a:p>
        </p:txBody>
      </p:sp>
      <p:sp>
        <p:nvSpPr>
          <p:cNvPr id="47" name="object 47"/>
          <p:cNvSpPr/>
          <p:nvPr/>
        </p:nvSpPr>
        <p:spPr>
          <a:xfrm>
            <a:off x="3261559" y="2544159"/>
            <a:ext cx="772457" cy="173881"/>
          </a:xfrm>
          <a:custGeom>
            <a:avLst/>
            <a:gdLst/>
            <a:ahLst/>
            <a:cxnLst/>
            <a:rect l="l" t="t" r="r" b="b"/>
            <a:pathLst>
              <a:path w="553719" h="242569">
                <a:moveTo>
                  <a:pt x="0" y="242316"/>
                </a:moveTo>
                <a:lnTo>
                  <a:pt x="553212" y="242316"/>
                </a:lnTo>
                <a:lnTo>
                  <a:pt x="553212" y="0"/>
                </a:lnTo>
                <a:lnTo>
                  <a:pt x="0" y="0"/>
                </a:lnTo>
                <a:lnTo>
                  <a:pt x="0" y="242316"/>
                </a:lnTo>
                <a:close/>
              </a:path>
            </a:pathLst>
          </a:custGeom>
          <a:solidFill>
            <a:srgbClr val="006464"/>
          </a:solidFill>
        </p:spPr>
        <p:txBody>
          <a:bodyPr wrap="square" lIns="0" tIns="0" rIns="0" bIns="0" rtlCol="0"/>
          <a:lstStyle/>
          <a:p>
            <a:endParaRPr/>
          </a:p>
        </p:txBody>
      </p:sp>
      <p:sp>
        <p:nvSpPr>
          <p:cNvPr id="48" name="object 48"/>
          <p:cNvSpPr/>
          <p:nvPr/>
        </p:nvSpPr>
        <p:spPr>
          <a:xfrm>
            <a:off x="3362545" y="2563823"/>
            <a:ext cx="570484" cy="96500"/>
          </a:xfrm>
          <a:custGeom>
            <a:avLst/>
            <a:gdLst/>
            <a:ahLst/>
            <a:cxnLst/>
            <a:rect l="l" t="t" r="r" b="b"/>
            <a:pathLst>
              <a:path w="408939" h="134619">
                <a:moveTo>
                  <a:pt x="0" y="134111"/>
                </a:moveTo>
                <a:lnTo>
                  <a:pt x="408431" y="134111"/>
                </a:lnTo>
                <a:lnTo>
                  <a:pt x="408431" y="0"/>
                </a:lnTo>
                <a:lnTo>
                  <a:pt x="0" y="0"/>
                </a:lnTo>
                <a:lnTo>
                  <a:pt x="0" y="134111"/>
                </a:lnTo>
                <a:close/>
              </a:path>
            </a:pathLst>
          </a:custGeom>
          <a:solidFill>
            <a:srgbClr val="006464"/>
          </a:solidFill>
        </p:spPr>
        <p:txBody>
          <a:bodyPr wrap="square" lIns="0" tIns="0" rIns="0" bIns="0" rtlCol="0"/>
          <a:lstStyle/>
          <a:p>
            <a:endParaRPr/>
          </a:p>
        </p:txBody>
      </p:sp>
      <p:sp>
        <p:nvSpPr>
          <p:cNvPr id="49" name="object 49"/>
          <p:cNvSpPr/>
          <p:nvPr/>
        </p:nvSpPr>
        <p:spPr>
          <a:xfrm>
            <a:off x="4033308" y="2544159"/>
            <a:ext cx="773343" cy="173881"/>
          </a:xfrm>
          <a:custGeom>
            <a:avLst/>
            <a:gdLst/>
            <a:ahLst/>
            <a:cxnLst/>
            <a:rect l="l" t="t" r="r" b="b"/>
            <a:pathLst>
              <a:path w="554354" h="242569">
                <a:moveTo>
                  <a:pt x="0" y="242316"/>
                </a:moveTo>
                <a:lnTo>
                  <a:pt x="553973" y="242316"/>
                </a:lnTo>
                <a:lnTo>
                  <a:pt x="553973" y="0"/>
                </a:lnTo>
                <a:lnTo>
                  <a:pt x="0" y="0"/>
                </a:lnTo>
                <a:lnTo>
                  <a:pt x="0" y="242316"/>
                </a:lnTo>
                <a:close/>
              </a:path>
            </a:pathLst>
          </a:custGeom>
          <a:solidFill>
            <a:srgbClr val="006464"/>
          </a:solidFill>
        </p:spPr>
        <p:txBody>
          <a:bodyPr wrap="square" lIns="0" tIns="0" rIns="0" bIns="0" rtlCol="0"/>
          <a:lstStyle/>
          <a:p>
            <a:endParaRPr/>
          </a:p>
        </p:txBody>
      </p:sp>
      <p:sp>
        <p:nvSpPr>
          <p:cNvPr id="50" name="object 50"/>
          <p:cNvSpPr/>
          <p:nvPr/>
        </p:nvSpPr>
        <p:spPr>
          <a:xfrm>
            <a:off x="4135373" y="2563823"/>
            <a:ext cx="568713" cy="96500"/>
          </a:xfrm>
          <a:custGeom>
            <a:avLst/>
            <a:gdLst/>
            <a:ahLst/>
            <a:cxnLst/>
            <a:rect l="l" t="t" r="r" b="b"/>
            <a:pathLst>
              <a:path w="407670" h="134619">
                <a:moveTo>
                  <a:pt x="0" y="134111"/>
                </a:moveTo>
                <a:lnTo>
                  <a:pt x="407670" y="134111"/>
                </a:lnTo>
                <a:lnTo>
                  <a:pt x="407670" y="0"/>
                </a:lnTo>
                <a:lnTo>
                  <a:pt x="0" y="0"/>
                </a:lnTo>
                <a:lnTo>
                  <a:pt x="0" y="134111"/>
                </a:lnTo>
                <a:close/>
              </a:path>
            </a:pathLst>
          </a:custGeom>
          <a:solidFill>
            <a:srgbClr val="006464"/>
          </a:solidFill>
        </p:spPr>
        <p:txBody>
          <a:bodyPr wrap="square" lIns="0" tIns="0" rIns="0" bIns="0" rtlCol="0"/>
          <a:lstStyle/>
          <a:p>
            <a:endParaRPr/>
          </a:p>
        </p:txBody>
      </p:sp>
      <p:sp>
        <p:nvSpPr>
          <p:cNvPr id="51" name="object 51"/>
          <p:cNvSpPr/>
          <p:nvPr/>
        </p:nvSpPr>
        <p:spPr>
          <a:xfrm>
            <a:off x="4806119" y="2544159"/>
            <a:ext cx="773343" cy="173881"/>
          </a:xfrm>
          <a:custGeom>
            <a:avLst/>
            <a:gdLst/>
            <a:ahLst/>
            <a:cxnLst/>
            <a:rect l="l" t="t" r="r" b="b"/>
            <a:pathLst>
              <a:path w="554354" h="242569">
                <a:moveTo>
                  <a:pt x="0" y="242316"/>
                </a:moveTo>
                <a:lnTo>
                  <a:pt x="553974" y="242316"/>
                </a:lnTo>
                <a:lnTo>
                  <a:pt x="553974" y="0"/>
                </a:lnTo>
                <a:lnTo>
                  <a:pt x="0" y="0"/>
                </a:lnTo>
                <a:lnTo>
                  <a:pt x="0" y="242316"/>
                </a:lnTo>
                <a:close/>
              </a:path>
            </a:pathLst>
          </a:custGeom>
          <a:solidFill>
            <a:srgbClr val="006464"/>
          </a:solidFill>
        </p:spPr>
        <p:txBody>
          <a:bodyPr wrap="square" lIns="0" tIns="0" rIns="0" bIns="0" rtlCol="0"/>
          <a:lstStyle/>
          <a:p>
            <a:endParaRPr/>
          </a:p>
        </p:txBody>
      </p:sp>
      <p:sp>
        <p:nvSpPr>
          <p:cNvPr id="52" name="object 52"/>
          <p:cNvSpPr/>
          <p:nvPr/>
        </p:nvSpPr>
        <p:spPr>
          <a:xfrm>
            <a:off x="4908166" y="2563823"/>
            <a:ext cx="568713" cy="96500"/>
          </a:xfrm>
          <a:custGeom>
            <a:avLst/>
            <a:gdLst/>
            <a:ahLst/>
            <a:cxnLst/>
            <a:rect l="l" t="t" r="r" b="b"/>
            <a:pathLst>
              <a:path w="407670" h="134619">
                <a:moveTo>
                  <a:pt x="0" y="134111"/>
                </a:moveTo>
                <a:lnTo>
                  <a:pt x="407670" y="134111"/>
                </a:lnTo>
                <a:lnTo>
                  <a:pt x="407670" y="0"/>
                </a:lnTo>
                <a:lnTo>
                  <a:pt x="0" y="0"/>
                </a:lnTo>
                <a:lnTo>
                  <a:pt x="0" y="134111"/>
                </a:lnTo>
                <a:close/>
              </a:path>
            </a:pathLst>
          </a:custGeom>
          <a:solidFill>
            <a:srgbClr val="006464"/>
          </a:solidFill>
        </p:spPr>
        <p:txBody>
          <a:bodyPr wrap="square" lIns="0" tIns="0" rIns="0" bIns="0" rtlCol="0"/>
          <a:lstStyle/>
          <a:p>
            <a:endParaRPr/>
          </a:p>
        </p:txBody>
      </p:sp>
      <p:sp>
        <p:nvSpPr>
          <p:cNvPr id="53" name="object 53"/>
          <p:cNvSpPr/>
          <p:nvPr/>
        </p:nvSpPr>
        <p:spPr>
          <a:xfrm>
            <a:off x="5578930" y="2563823"/>
            <a:ext cx="772457" cy="141108"/>
          </a:xfrm>
          <a:custGeom>
            <a:avLst/>
            <a:gdLst/>
            <a:ahLst/>
            <a:cxnLst/>
            <a:rect l="l" t="t" r="r" b="b"/>
            <a:pathLst>
              <a:path w="553720" h="196850">
                <a:moveTo>
                  <a:pt x="0" y="196596"/>
                </a:moveTo>
                <a:lnTo>
                  <a:pt x="553224" y="196596"/>
                </a:lnTo>
                <a:lnTo>
                  <a:pt x="553224" y="0"/>
                </a:lnTo>
                <a:lnTo>
                  <a:pt x="0" y="0"/>
                </a:lnTo>
                <a:lnTo>
                  <a:pt x="0" y="196596"/>
                </a:lnTo>
                <a:close/>
              </a:path>
            </a:pathLst>
          </a:custGeom>
          <a:solidFill>
            <a:srgbClr val="006464"/>
          </a:solidFill>
        </p:spPr>
        <p:txBody>
          <a:bodyPr wrap="square" lIns="0" tIns="0" rIns="0" bIns="0" rtlCol="0"/>
          <a:lstStyle/>
          <a:p>
            <a:endParaRPr/>
          </a:p>
        </p:txBody>
      </p:sp>
      <p:sp>
        <p:nvSpPr>
          <p:cNvPr id="54" name="object 54"/>
          <p:cNvSpPr/>
          <p:nvPr/>
        </p:nvSpPr>
        <p:spPr>
          <a:xfrm>
            <a:off x="5674602" y="2563823"/>
            <a:ext cx="581113" cy="96500"/>
          </a:xfrm>
          <a:custGeom>
            <a:avLst/>
            <a:gdLst/>
            <a:ahLst/>
            <a:cxnLst/>
            <a:rect l="l" t="t" r="r" b="b"/>
            <a:pathLst>
              <a:path w="416560" h="134619">
                <a:moveTo>
                  <a:pt x="0" y="134111"/>
                </a:moveTo>
                <a:lnTo>
                  <a:pt x="416051" y="134111"/>
                </a:lnTo>
                <a:lnTo>
                  <a:pt x="416051" y="0"/>
                </a:lnTo>
                <a:lnTo>
                  <a:pt x="0" y="0"/>
                </a:lnTo>
                <a:lnTo>
                  <a:pt x="0" y="134111"/>
                </a:lnTo>
                <a:close/>
              </a:path>
            </a:pathLst>
          </a:custGeom>
          <a:solidFill>
            <a:srgbClr val="006464"/>
          </a:solidFill>
        </p:spPr>
        <p:txBody>
          <a:bodyPr wrap="square" lIns="0" tIns="0" rIns="0" bIns="0" rtlCol="0"/>
          <a:lstStyle/>
          <a:p>
            <a:endParaRPr/>
          </a:p>
        </p:txBody>
      </p:sp>
      <p:sp>
        <p:nvSpPr>
          <p:cNvPr id="55" name="object 55"/>
          <p:cNvSpPr/>
          <p:nvPr/>
        </p:nvSpPr>
        <p:spPr>
          <a:xfrm>
            <a:off x="6350696" y="2563823"/>
            <a:ext cx="773343" cy="141108"/>
          </a:xfrm>
          <a:custGeom>
            <a:avLst/>
            <a:gdLst/>
            <a:ahLst/>
            <a:cxnLst/>
            <a:rect l="l" t="t" r="r" b="b"/>
            <a:pathLst>
              <a:path w="554354" h="196850">
                <a:moveTo>
                  <a:pt x="0" y="196596"/>
                </a:moveTo>
                <a:lnTo>
                  <a:pt x="553974" y="196596"/>
                </a:lnTo>
                <a:lnTo>
                  <a:pt x="553974" y="0"/>
                </a:lnTo>
                <a:lnTo>
                  <a:pt x="0" y="0"/>
                </a:lnTo>
                <a:lnTo>
                  <a:pt x="0" y="196596"/>
                </a:lnTo>
                <a:close/>
              </a:path>
            </a:pathLst>
          </a:custGeom>
          <a:solidFill>
            <a:srgbClr val="006464"/>
          </a:solidFill>
        </p:spPr>
        <p:txBody>
          <a:bodyPr wrap="square" lIns="0" tIns="0" rIns="0" bIns="0" rtlCol="0"/>
          <a:lstStyle/>
          <a:p>
            <a:endParaRPr/>
          </a:p>
        </p:txBody>
      </p:sp>
      <p:sp>
        <p:nvSpPr>
          <p:cNvPr id="56" name="object 56"/>
          <p:cNvSpPr/>
          <p:nvPr/>
        </p:nvSpPr>
        <p:spPr>
          <a:xfrm>
            <a:off x="6446351" y="2563823"/>
            <a:ext cx="582000" cy="96500"/>
          </a:xfrm>
          <a:custGeom>
            <a:avLst/>
            <a:gdLst/>
            <a:ahLst/>
            <a:cxnLst/>
            <a:rect l="l" t="t" r="r" b="b"/>
            <a:pathLst>
              <a:path w="417195" h="134619">
                <a:moveTo>
                  <a:pt x="0" y="134111"/>
                </a:moveTo>
                <a:lnTo>
                  <a:pt x="416813" y="134111"/>
                </a:lnTo>
                <a:lnTo>
                  <a:pt x="416813" y="0"/>
                </a:lnTo>
                <a:lnTo>
                  <a:pt x="0" y="0"/>
                </a:lnTo>
                <a:lnTo>
                  <a:pt x="0" y="134111"/>
                </a:lnTo>
                <a:close/>
              </a:path>
            </a:pathLst>
          </a:custGeom>
          <a:solidFill>
            <a:srgbClr val="006464"/>
          </a:solidFill>
        </p:spPr>
        <p:txBody>
          <a:bodyPr wrap="square" lIns="0" tIns="0" rIns="0" bIns="0" rtlCol="0"/>
          <a:lstStyle/>
          <a:p>
            <a:endParaRPr/>
          </a:p>
        </p:txBody>
      </p:sp>
      <p:sp>
        <p:nvSpPr>
          <p:cNvPr id="57" name="object 57"/>
          <p:cNvSpPr/>
          <p:nvPr/>
        </p:nvSpPr>
        <p:spPr>
          <a:xfrm>
            <a:off x="7123507" y="2563823"/>
            <a:ext cx="773343" cy="141108"/>
          </a:xfrm>
          <a:custGeom>
            <a:avLst/>
            <a:gdLst/>
            <a:ahLst/>
            <a:cxnLst/>
            <a:rect l="l" t="t" r="r" b="b"/>
            <a:pathLst>
              <a:path w="554354" h="196850">
                <a:moveTo>
                  <a:pt x="0" y="196596"/>
                </a:moveTo>
                <a:lnTo>
                  <a:pt x="553961" y="196596"/>
                </a:lnTo>
                <a:lnTo>
                  <a:pt x="553961" y="0"/>
                </a:lnTo>
                <a:lnTo>
                  <a:pt x="0" y="0"/>
                </a:lnTo>
                <a:lnTo>
                  <a:pt x="0" y="196596"/>
                </a:lnTo>
                <a:close/>
              </a:path>
            </a:pathLst>
          </a:custGeom>
          <a:solidFill>
            <a:srgbClr val="006464"/>
          </a:solidFill>
        </p:spPr>
        <p:txBody>
          <a:bodyPr wrap="square" lIns="0" tIns="0" rIns="0" bIns="0" rtlCol="0"/>
          <a:lstStyle/>
          <a:p>
            <a:endParaRPr/>
          </a:p>
        </p:txBody>
      </p:sp>
      <p:sp>
        <p:nvSpPr>
          <p:cNvPr id="58" name="object 58"/>
          <p:cNvSpPr/>
          <p:nvPr/>
        </p:nvSpPr>
        <p:spPr>
          <a:xfrm>
            <a:off x="7219161" y="2563823"/>
            <a:ext cx="582000" cy="96500"/>
          </a:xfrm>
          <a:custGeom>
            <a:avLst/>
            <a:gdLst/>
            <a:ahLst/>
            <a:cxnLst/>
            <a:rect l="l" t="t" r="r" b="b"/>
            <a:pathLst>
              <a:path w="417195" h="134619">
                <a:moveTo>
                  <a:pt x="0" y="134111"/>
                </a:moveTo>
                <a:lnTo>
                  <a:pt x="416813" y="134111"/>
                </a:lnTo>
                <a:lnTo>
                  <a:pt x="416813" y="0"/>
                </a:lnTo>
                <a:lnTo>
                  <a:pt x="0" y="0"/>
                </a:lnTo>
                <a:lnTo>
                  <a:pt x="0" y="134111"/>
                </a:lnTo>
                <a:close/>
              </a:path>
            </a:pathLst>
          </a:custGeom>
          <a:solidFill>
            <a:srgbClr val="006464"/>
          </a:solidFill>
        </p:spPr>
        <p:txBody>
          <a:bodyPr wrap="square" lIns="0" tIns="0" rIns="0" bIns="0" rtlCol="0"/>
          <a:lstStyle/>
          <a:p>
            <a:endParaRPr/>
          </a:p>
        </p:txBody>
      </p:sp>
      <p:sp>
        <p:nvSpPr>
          <p:cNvPr id="59" name="object 59"/>
          <p:cNvSpPr/>
          <p:nvPr/>
        </p:nvSpPr>
        <p:spPr>
          <a:xfrm>
            <a:off x="7896301" y="2563823"/>
            <a:ext cx="772457" cy="141108"/>
          </a:xfrm>
          <a:custGeom>
            <a:avLst/>
            <a:gdLst/>
            <a:ahLst/>
            <a:cxnLst/>
            <a:rect l="l" t="t" r="r" b="b"/>
            <a:pathLst>
              <a:path w="553720" h="196850">
                <a:moveTo>
                  <a:pt x="0" y="196596"/>
                </a:moveTo>
                <a:lnTo>
                  <a:pt x="553224" y="196596"/>
                </a:lnTo>
                <a:lnTo>
                  <a:pt x="553224" y="0"/>
                </a:lnTo>
                <a:lnTo>
                  <a:pt x="0" y="0"/>
                </a:lnTo>
                <a:lnTo>
                  <a:pt x="0" y="196596"/>
                </a:lnTo>
                <a:close/>
              </a:path>
            </a:pathLst>
          </a:custGeom>
          <a:solidFill>
            <a:srgbClr val="006464"/>
          </a:solidFill>
        </p:spPr>
        <p:txBody>
          <a:bodyPr wrap="square" lIns="0" tIns="0" rIns="0" bIns="0" rtlCol="0"/>
          <a:lstStyle/>
          <a:p>
            <a:endParaRPr/>
          </a:p>
        </p:txBody>
      </p:sp>
      <p:sp>
        <p:nvSpPr>
          <p:cNvPr id="60" name="object 60"/>
          <p:cNvSpPr/>
          <p:nvPr/>
        </p:nvSpPr>
        <p:spPr>
          <a:xfrm>
            <a:off x="7991972" y="2563823"/>
            <a:ext cx="581113" cy="96500"/>
          </a:xfrm>
          <a:custGeom>
            <a:avLst/>
            <a:gdLst/>
            <a:ahLst/>
            <a:cxnLst/>
            <a:rect l="l" t="t" r="r" b="b"/>
            <a:pathLst>
              <a:path w="416560" h="134619">
                <a:moveTo>
                  <a:pt x="0" y="134111"/>
                </a:moveTo>
                <a:lnTo>
                  <a:pt x="416051" y="134111"/>
                </a:lnTo>
                <a:lnTo>
                  <a:pt x="416051" y="0"/>
                </a:lnTo>
                <a:lnTo>
                  <a:pt x="0" y="0"/>
                </a:lnTo>
                <a:lnTo>
                  <a:pt x="0" y="134111"/>
                </a:lnTo>
                <a:close/>
              </a:path>
            </a:pathLst>
          </a:custGeom>
          <a:solidFill>
            <a:srgbClr val="006464"/>
          </a:solidFill>
        </p:spPr>
        <p:txBody>
          <a:bodyPr wrap="square" lIns="0" tIns="0" rIns="0" bIns="0" rtlCol="0"/>
          <a:lstStyle/>
          <a:p>
            <a:endParaRPr/>
          </a:p>
        </p:txBody>
      </p:sp>
      <p:sp>
        <p:nvSpPr>
          <p:cNvPr id="61" name="object 61"/>
          <p:cNvSpPr/>
          <p:nvPr/>
        </p:nvSpPr>
        <p:spPr>
          <a:xfrm>
            <a:off x="8668049" y="2563823"/>
            <a:ext cx="773343" cy="141108"/>
          </a:xfrm>
          <a:custGeom>
            <a:avLst/>
            <a:gdLst/>
            <a:ahLst/>
            <a:cxnLst/>
            <a:rect l="l" t="t" r="r" b="b"/>
            <a:pathLst>
              <a:path w="554354" h="196850">
                <a:moveTo>
                  <a:pt x="0" y="196596"/>
                </a:moveTo>
                <a:lnTo>
                  <a:pt x="553973" y="196596"/>
                </a:lnTo>
                <a:lnTo>
                  <a:pt x="553973" y="0"/>
                </a:lnTo>
                <a:lnTo>
                  <a:pt x="0" y="0"/>
                </a:lnTo>
                <a:lnTo>
                  <a:pt x="0" y="196596"/>
                </a:lnTo>
                <a:close/>
              </a:path>
            </a:pathLst>
          </a:custGeom>
          <a:solidFill>
            <a:srgbClr val="006464"/>
          </a:solidFill>
        </p:spPr>
        <p:txBody>
          <a:bodyPr wrap="square" lIns="0" tIns="0" rIns="0" bIns="0" rtlCol="0"/>
          <a:lstStyle/>
          <a:p>
            <a:endParaRPr/>
          </a:p>
        </p:txBody>
      </p:sp>
      <p:sp>
        <p:nvSpPr>
          <p:cNvPr id="62" name="object 62"/>
          <p:cNvSpPr/>
          <p:nvPr/>
        </p:nvSpPr>
        <p:spPr>
          <a:xfrm>
            <a:off x="8763739" y="2563823"/>
            <a:ext cx="582000" cy="96500"/>
          </a:xfrm>
          <a:custGeom>
            <a:avLst/>
            <a:gdLst/>
            <a:ahLst/>
            <a:cxnLst/>
            <a:rect l="l" t="t" r="r" b="b"/>
            <a:pathLst>
              <a:path w="417195" h="134619">
                <a:moveTo>
                  <a:pt x="0" y="134111"/>
                </a:moveTo>
                <a:lnTo>
                  <a:pt x="416801" y="134111"/>
                </a:lnTo>
                <a:lnTo>
                  <a:pt x="416801" y="0"/>
                </a:lnTo>
                <a:lnTo>
                  <a:pt x="0" y="0"/>
                </a:lnTo>
                <a:lnTo>
                  <a:pt x="0" y="134111"/>
                </a:lnTo>
                <a:close/>
              </a:path>
            </a:pathLst>
          </a:custGeom>
          <a:solidFill>
            <a:srgbClr val="006464"/>
          </a:solidFill>
        </p:spPr>
        <p:txBody>
          <a:bodyPr wrap="square" lIns="0" tIns="0" rIns="0" bIns="0" rtlCol="0"/>
          <a:lstStyle/>
          <a:p>
            <a:endParaRPr/>
          </a:p>
        </p:txBody>
      </p:sp>
      <p:sp>
        <p:nvSpPr>
          <p:cNvPr id="63" name="object 63"/>
          <p:cNvSpPr/>
          <p:nvPr/>
        </p:nvSpPr>
        <p:spPr>
          <a:xfrm>
            <a:off x="9440880" y="2563823"/>
            <a:ext cx="773343" cy="141108"/>
          </a:xfrm>
          <a:custGeom>
            <a:avLst/>
            <a:gdLst/>
            <a:ahLst/>
            <a:cxnLst/>
            <a:rect l="l" t="t" r="r" b="b"/>
            <a:pathLst>
              <a:path w="554354" h="196850">
                <a:moveTo>
                  <a:pt x="0" y="196596"/>
                </a:moveTo>
                <a:lnTo>
                  <a:pt x="553974" y="196596"/>
                </a:lnTo>
                <a:lnTo>
                  <a:pt x="553974" y="0"/>
                </a:lnTo>
                <a:lnTo>
                  <a:pt x="0" y="0"/>
                </a:lnTo>
                <a:lnTo>
                  <a:pt x="0" y="196596"/>
                </a:lnTo>
                <a:close/>
              </a:path>
            </a:pathLst>
          </a:custGeom>
          <a:solidFill>
            <a:srgbClr val="006464"/>
          </a:solidFill>
        </p:spPr>
        <p:txBody>
          <a:bodyPr wrap="square" lIns="0" tIns="0" rIns="0" bIns="0" rtlCol="0"/>
          <a:lstStyle/>
          <a:p>
            <a:endParaRPr/>
          </a:p>
        </p:txBody>
      </p:sp>
      <p:sp>
        <p:nvSpPr>
          <p:cNvPr id="64" name="object 64"/>
          <p:cNvSpPr/>
          <p:nvPr/>
        </p:nvSpPr>
        <p:spPr>
          <a:xfrm>
            <a:off x="9536533" y="2563823"/>
            <a:ext cx="582000" cy="96500"/>
          </a:xfrm>
          <a:custGeom>
            <a:avLst/>
            <a:gdLst/>
            <a:ahLst/>
            <a:cxnLst/>
            <a:rect l="l" t="t" r="r" b="b"/>
            <a:pathLst>
              <a:path w="417195" h="134619">
                <a:moveTo>
                  <a:pt x="0" y="134111"/>
                </a:moveTo>
                <a:lnTo>
                  <a:pt x="416814" y="134111"/>
                </a:lnTo>
                <a:lnTo>
                  <a:pt x="416814" y="0"/>
                </a:lnTo>
                <a:lnTo>
                  <a:pt x="0" y="0"/>
                </a:lnTo>
                <a:lnTo>
                  <a:pt x="0" y="134111"/>
                </a:lnTo>
                <a:close/>
              </a:path>
            </a:pathLst>
          </a:custGeom>
          <a:solidFill>
            <a:srgbClr val="006464"/>
          </a:solidFill>
        </p:spPr>
        <p:txBody>
          <a:bodyPr wrap="square" lIns="0" tIns="0" rIns="0" bIns="0" rtlCol="0"/>
          <a:lstStyle/>
          <a:p>
            <a:endParaRPr/>
          </a:p>
        </p:txBody>
      </p:sp>
      <p:sp>
        <p:nvSpPr>
          <p:cNvPr id="65" name="object 65"/>
          <p:cNvSpPr/>
          <p:nvPr/>
        </p:nvSpPr>
        <p:spPr>
          <a:xfrm>
            <a:off x="709261" y="2553991"/>
            <a:ext cx="9505121" cy="0"/>
          </a:xfrm>
          <a:custGeom>
            <a:avLst/>
            <a:gdLst/>
            <a:ahLst/>
            <a:cxnLst/>
            <a:rect l="l" t="t" r="r" b="b"/>
            <a:pathLst>
              <a:path w="6813550">
                <a:moveTo>
                  <a:pt x="0" y="0"/>
                </a:moveTo>
                <a:lnTo>
                  <a:pt x="6813042" y="0"/>
                </a:lnTo>
              </a:path>
            </a:pathLst>
          </a:custGeom>
          <a:ln w="27431">
            <a:solidFill>
              <a:srgbClr val="006464"/>
            </a:solidFill>
          </a:ln>
        </p:spPr>
        <p:txBody>
          <a:bodyPr wrap="square" lIns="0" tIns="0" rIns="0" bIns="0" rtlCol="0"/>
          <a:lstStyle/>
          <a:p>
            <a:endParaRPr/>
          </a:p>
        </p:txBody>
      </p:sp>
      <p:sp>
        <p:nvSpPr>
          <p:cNvPr id="66" name="object 66"/>
          <p:cNvSpPr/>
          <p:nvPr/>
        </p:nvSpPr>
        <p:spPr>
          <a:xfrm>
            <a:off x="709261" y="2711304"/>
            <a:ext cx="9505121" cy="0"/>
          </a:xfrm>
          <a:custGeom>
            <a:avLst/>
            <a:gdLst/>
            <a:ahLst/>
            <a:cxnLst/>
            <a:rect l="l" t="t" r="r" b="b"/>
            <a:pathLst>
              <a:path w="6813550">
                <a:moveTo>
                  <a:pt x="0" y="0"/>
                </a:moveTo>
                <a:lnTo>
                  <a:pt x="6813042" y="0"/>
                </a:lnTo>
              </a:path>
            </a:pathLst>
          </a:custGeom>
          <a:ln w="18288">
            <a:solidFill>
              <a:srgbClr val="006464"/>
            </a:solidFill>
          </a:ln>
        </p:spPr>
        <p:txBody>
          <a:bodyPr wrap="square" lIns="0" tIns="0" rIns="0" bIns="0" rtlCol="0"/>
          <a:lstStyle/>
          <a:p>
            <a:endParaRPr/>
          </a:p>
        </p:txBody>
      </p:sp>
      <p:sp>
        <p:nvSpPr>
          <p:cNvPr id="67" name="object 67"/>
          <p:cNvSpPr/>
          <p:nvPr/>
        </p:nvSpPr>
        <p:spPr>
          <a:xfrm>
            <a:off x="709261" y="2717859"/>
            <a:ext cx="2553006" cy="126997"/>
          </a:xfrm>
          <a:custGeom>
            <a:avLst/>
            <a:gdLst/>
            <a:ahLst/>
            <a:cxnLst/>
            <a:rect l="l" t="t" r="r" b="b"/>
            <a:pathLst>
              <a:path w="1830070" h="177164">
                <a:moveTo>
                  <a:pt x="0" y="176783"/>
                </a:moveTo>
                <a:lnTo>
                  <a:pt x="1829562" y="176783"/>
                </a:lnTo>
                <a:lnTo>
                  <a:pt x="1829562" y="0"/>
                </a:lnTo>
                <a:lnTo>
                  <a:pt x="0" y="0"/>
                </a:lnTo>
                <a:lnTo>
                  <a:pt x="0" y="176783"/>
                </a:lnTo>
                <a:close/>
              </a:path>
            </a:pathLst>
          </a:custGeom>
          <a:solidFill>
            <a:srgbClr val="DAEEC3"/>
          </a:solidFill>
        </p:spPr>
        <p:txBody>
          <a:bodyPr wrap="square" lIns="0" tIns="0" rIns="0" bIns="0" rtlCol="0"/>
          <a:lstStyle/>
          <a:p>
            <a:endParaRPr/>
          </a:p>
        </p:txBody>
      </p:sp>
      <p:sp>
        <p:nvSpPr>
          <p:cNvPr id="68" name="object 68"/>
          <p:cNvSpPr/>
          <p:nvPr/>
        </p:nvSpPr>
        <p:spPr>
          <a:xfrm>
            <a:off x="804932" y="2737522"/>
            <a:ext cx="2361664" cy="94224"/>
          </a:xfrm>
          <a:custGeom>
            <a:avLst/>
            <a:gdLst/>
            <a:ahLst/>
            <a:cxnLst/>
            <a:rect l="l" t="t" r="r" b="b"/>
            <a:pathLst>
              <a:path w="1692910" h="131444">
                <a:moveTo>
                  <a:pt x="0" y="131064"/>
                </a:moveTo>
                <a:lnTo>
                  <a:pt x="1692402" y="131064"/>
                </a:lnTo>
                <a:lnTo>
                  <a:pt x="1692402" y="0"/>
                </a:lnTo>
                <a:lnTo>
                  <a:pt x="0" y="0"/>
                </a:lnTo>
                <a:lnTo>
                  <a:pt x="0" y="131064"/>
                </a:lnTo>
                <a:close/>
              </a:path>
            </a:pathLst>
          </a:custGeom>
          <a:solidFill>
            <a:srgbClr val="DAEEC3"/>
          </a:solidFill>
        </p:spPr>
        <p:txBody>
          <a:bodyPr wrap="square" lIns="0" tIns="0" rIns="0" bIns="0" rtlCol="0"/>
          <a:lstStyle/>
          <a:p>
            <a:endParaRPr/>
          </a:p>
        </p:txBody>
      </p:sp>
      <p:sp>
        <p:nvSpPr>
          <p:cNvPr id="69" name="object 69"/>
          <p:cNvSpPr/>
          <p:nvPr/>
        </p:nvSpPr>
        <p:spPr>
          <a:xfrm>
            <a:off x="3261559" y="2717859"/>
            <a:ext cx="2312056" cy="126997"/>
          </a:xfrm>
          <a:custGeom>
            <a:avLst/>
            <a:gdLst/>
            <a:ahLst/>
            <a:cxnLst/>
            <a:rect l="l" t="t" r="r" b="b"/>
            <a:pathLst>
              <a:path w="1657350" h="177164">
                <a:moveTo>
                  <a:pt x="0" y="176783"/>
                </a:moveTo>
                <a:lnTo>
                  <a:pt x="1657349" y="176783"/>
                </a:lnTo>
                <a:lnTo>
                  <a:pt x="1657349" y="0"/>
                </a:lnTo>
                <a:lnTo>
                  <a:pt x="0" y="0"/>
                </a:lnTo>
                <a:lnTo>
                  <a:pt x="0" y="176783"/>
                </a:lnTo>
                <a:close/>
              </a:path>
            </a:pathLst>
          </a:custGeom>
          <a:solidFill>
            <a:srgbClr val="DAEEC3"/>
          </a:solidFill>
        </p:spPr>
        <p:txBody>
          <a:bodyPr wrap="square" lIns="0" tIns="0" rIns="0" bIns="0" rtlCol="0"/>
          <a:lstStyle/>
          <a:p>
            <a:endParaRPr/>
          </a:p>
        </p:txBody>
      </p:sp>
      <p:sp>
        <p:nvSpPr>
          <p:cNvPr id="70" name="object 70"/>
          <p:cNvSpPr/>
          <p:nvPr/>
        </p:nvSpPr>
        <p:spPr>
          <a:xfrm>
            <a:off x="3357230" y="2737522"/>
            <a:ext cx="2126029" cy="94224"/>
          </a:xfrm>
          <a:custGeom>
            <a:avLst/>
            <a:gdLst/>
            <a:ahLst/>
            <a:cxnLst/>
            <a:rect l="l" t="t" r="r" b="b"/>
            <a:pathLst>
              <a:path w="1524000" h="131444">
                <a:moveTo>
                  <a:pt x="0" y="131064"/>
                </a:moveTo>
                <a:lnTo>
                  <a:pt x="1524000" y="131064"/>
                </a:lnTo>
                <a:lnTo>
                  <a:pt x="1524000" y="0"/>
                </a:lnTo>
                <a:lnTo>
                  <a:pt x="0" y="0"/>
                </a:lnTo>
                <a:lnTo>
                  <a:pt x="0" y="131064"/>
                </a:lnTo>
                <a:close/>
              </a:path>
            </a:pathLst>
          </a:custGeom>
          <a:solidFill>
            <a:srgbClr val="DAEEC3"/>
          </a:solidFill>
        </p:spPr>
        <p:txBody>
          <a:bodyPr wrap="square" lIns="0" tIns="0" rIns="0" bIns="0" rtlCol="0"/>
          <a:lstStyle/>
          <a:p>
            <a:endParaRPr/>
          </a:p>
        </p:txBody>
      </p:sp>
      <p:sp>
        <p:nvSpPr>
          <p:cNvPr id="71" name="object 71"/>
          <p:cNvSpPr/>
          <p:nvPr/>
        </p:nvSpPr>
        <p:spPr>
          <a:xfrm>
            <a:off x="4045567" y="2753244"/>
            <a:ext cx="110731" cy="60995"/>
          </a:xfrm>
          <a:custGeom>
            <a:avLst/>
            <a:gdLst/>
            <a:ahLst/>
            <a:cxnLst/>
            <a:rect l="l" t="t" r="r" b="b"/>
            <a:pathLst>
              <a:path w="79375" h="85089">
                <a:moveTo>
                  <a:pt x="39560" y="0"/>
                </a:moveTo>
                <a:lnTo>
                  <a:pt x="32905" y="0"/>
                </a:lnTo>
                <a:lnTo>
                  <a:pt x="27025" y="1079"/>
                </a:lnTo>
                <a:lnTo>
                  <a:pt x="0" y="34480"/>
                </a:lnTo>
                <a:lnTo>
                  <a:pt x="0" y="42811"/>
                </a:lnTo>
                <a:lnTo>
                  <a:pt x="16620" y="78349"/>
                </a:lnTo>
                <a:lnTo>
                  <a:pt x="39789" y="84607"/>
                </a:lnTo>
                <a:lnTo>
                  <a:pt x="48347" y="83909"/>
                </a:lnTo>
                <a:lnTo>
                  <a:pt x="56000" y="81813"/>
                </a:lnTo>
                <a:lnTo>
                  <a:pt x="62749" y="78317"/>
                </a:lnTo>
                <a:lnTo>
                  <a:pt x="68592" y="73418"/>
                </a:lnTo>
                <a:lnTo>
                  <a:pt x="70836" y="70497"/>
                </a:lnTo>
                <a:lnTo>
                  <a:pt x="33147" y="70497"/>
                </a:lnTo>
                <a:lnTo>
                  <a:pt x="27711" y="68110"/>
                </a:lnTo>
                <a:lnTo>
                  <a:pt x="19151" y="58546"/>
                </a:lnTo>
                <a:lnTo>
                  <a:pt x="17101" y="51785"/>
                </a:lnTo>
                <a:lnTo>
                  <a:pt x="17074" y="32651"/>
                </a:lnTo>
                <a:lnTo>
                  <a:pt x="19100" y="25806"/>
                </a:lnTo>
                <a:lnTo>
                  <a:pt x="27432" y="16459"/>
                </a:lnTo>
                <a:lnTo>
                  <a:pt x="32918" y="14122"/>
                </a:lnTo>
                <a:lnTo>
                  <a:pt x="70738" y="14122"/>
                </a:lnTo>
                <a:lnTo>
                  <a:pt x="68503" y="11226"/>
                </a:lnTo>
                <a:lnTo>
                  <a:pt x="62624" y="6316"/>
                </a:lnTo>
                <a:lnTo>
                  <a:pt x="55841" y="2808"/>
                </a:lnTo>
                <a:lnTo>
                  <a:pt x="48154" y="702"/>
                </a:lnTo>
                <a:lnTo>
                  <a:pt x="39560" y="0"/>
                </a:lnTo>
                <a:close/>
              </a:path>
              <a:path w="79375" h="85089">
                <a:moveTo>
                  <a:pt x="70738" y="14122"/>
                </a:moveTo>
                <a:lnTo>
                  <a:pt x="46545" y="14122"/>
                </a:lnTo>
                <a:lnTo>
                  <a:pt x="51993" y="16433"/>
                </a:lnTo>
                <a:lnTo>
                  <a:pt x="60223" y="25653"/>
                </a:lnTo>
                <a:lnTo>
                  <a:pt x="62280" y="32651"/>
                </a:lnTo>
                <a:lnTo>
                  <a:pt x="62199" y="51785"/>
                </a:lnTo>
                <a:lnTo>
                  <a:pt x="60159" y="58635"/>
                </a:lnTo>
                <a:lnTo>
                  <a:pt x="51714" y="68122"/>
                </a:lnTo>
                <a:lnTo>
                  <a:pt x="46316" y="70497"/>
                </a:lnTo>
                <a:lnTo>
                  <a:pt x="70836" y="70497"/>
                </a:lnTo>
                <a:lnTo>
                  <a:pt x="79350" y="42252"/>
                </a:lnTo>
                <a:lnTo>
                  <a:pt x="78683" y="32975"/>
                </a:lnTo>
                <a:lnTo>
                  <a:pt x="76647" y="24631"/>
                </a:lnTo>
                <a:lnTo>
                  <a:pt x="73254" y="17382"/>
                </a:lnTo>
                <a:lnTo>
                  <a:pt x="70738" y="14122"/>
                </a:lnTo>
                <a:close/>
              </a:path>
            </a:pathLst>
          </a:custGeom>
          <a:solidFill>
            <a:srgbClr val="000000"/>
          </a:solidFill>
        </p:spPr>
        <p:txBody>
          <a:bodyPr wrap="square" lIns="0" tIns="0" rIns="0" bIns="0" rtlCol="0"/>
          <a:lstStyle/>
          <a:p>
            <a:endParaRPr/>
          </a:p>
        </p:txBody>
      </p:sp>
      <p:sp>
        <p:nvSpPr>
          <p:cNvPr id="72" name="object 72"/>
          <p:cNvSpPr/>
          <p:nvPr/>
        </p:nvSpPr>
        <p:spPr>
          <a:xfrm>
            <a:off x="4162569" y="2754255"/>
            <a:ext cx="106301" cy="58719"/>
          </a:xfrm>
          <a:custGeom>
            <a:avLst/>
            <a:gdLst/>
            <a:ahLst/>
            <a:cxnLst/>
            <a:rect l="l" t="t" r="r" b="b"/>
            <a:pathLst>
              <a:path w="76200" h="81914">
                <a:moveTo>
                  <a:pt x="17919" y="0"/>
                </a:moveTo>
                <a:lnTo>
                  <a:pt x="0" y="0"/>
                </a:lnTo>
                <a:lnTo>
                  <a:pt x="29248" y="81813"/>
                </a:lnTo>
                <a:lnTo>
                  <a:pt x="46888" y="81813"/>
                </a:lnTo>
                <a:lnTo>
                  <a:pt x="54501" y="60553"/>
                </a:lnTo>
                <a:lnTo>
                  <a:pt x="38620" y="60553"/>
                </a:lnTo>
                <a:lnTo>
                  <a:pt x="17919" y="0"/>
                </a:lnTo>
                <a:close/>
              </a:path>
              <a:path w="76200" h="81914">
                <a:moveTo>
                  <a:pt x="76187" y="0"/>
                </a:moveTo>
                <a:lnTo>
                  <a:pt x="58661" y="0"/>
                </a:lnTo>
                <a:lnTo>
                  <a:pt x="38620" y="60553"/>
                </a:lnTo>
                <a:lnTo>
                  <a:pt x="54501" y="60553"/>
                </a:lnTo>
                <a:lnTo>
                  <a:pt x="76187" y="0"/>
                </a:lnTo>
                <a:close/>
              </a:path>
            </a:pathLst>
          </a:custGeom>
          <a:solidFill>
            <a:srgbClr val="000000"/>
          </a:solidFill>
        </p:spPr>
        <p:txBody>
          <a:bodyPr wrap="square" lIns="0" tIns="0" rIns="0" bIns="0" rtlCol="0"/>
          <a:lstStyle/>
          <a:p>
            <a:endParaRPr/>
          </a:p>
        </p:txBody>
      </p:sp>
      <p:sp>
        <p:nvSpPr>
          <p:cNvPr id="73" name="object 73"/>
          <p:cNvSpPr/>
          <p:nvPr/>
        </p:nvSpPr>
        <p:spPr>
          <a:xfrm>
            <a:off x="4280599" y="2754255"/>
            <a:ext cx="86813" cy="58719"/>
          </a:xfrm>
          <a:custGeom>
            <a:avLst/>
            <a:gdLst/>
            <a:ahLst/>
            <a:cxnLst/>
            <a:rect l="l" t="t" r="r" b="b"/>
            <a:pathLst>
              <a:path w="62230" h="81914">
                <a:moveTo>
                  <a:pt x="60667" y="0"/>
                </a:moveTo>
                <a:lnTo>
                  <a:pt x="0" y="0"/>
                </a:lnTo>
                <a:lnTo>
                  <a:pt x="0" y="81813"/>
                </a:lnTo>
                <a:lnTo>
                  <a:pt x="62230" y="81813"/>
                </a:lnTo>
                <a:lnTo>
                  <a:pt x="62230" y="68033"/>
                </a:lnTo>
                <a:lnTo>
                  <a:pt x="16522" y="68033"/>
                </a:lnTo>
                <a:lnTo>
                  <a:pt x="16522" y="45758"/>
                </a:lnTo>
                <a:lnTo>
                  <a:pt x="57594" y="45758"/>
                </a:lnTo>
                <a:lnTo>
                  <a:pt x="57594" y="31978"/>
                </a:lnTo>
                <a:lnTo>
                  <a:pt x="16522" y="31978"/>
                </a:lnTo>
                <a:lnTo>
                  <a:pt x="16522" y="13830"/>
                </a:lnTo>
                <a:lnTo>
                  <a:pt x="60667" y="13830"/>
                </a:lnTo>
                <a:lnTo>
                  <a:pt x="60667" y="0"/>
                </a:lnTo>
                <a:close/>
              </a:path>
            </a:pathLst>
          </a:custGeom>
          <a:solidFill>
            <a:srgbClr val="000000"/>
          </a:solidFill>
        </p:spPr>
        <p:txBody>
          <a:bodyPr wrap="square" lIns="0" tIns="0" rIns="0" bIns="0" rtlCol="0"/>
          <a:lstStyle/>
          <a:p>
            <a:endParaRPr/>
          </a:p>
        </p:txBody>
      </p:sp>
      <p:sp>
        <p:nvSpPr>
          <p:cNvPr id="74" name="object 74"/>
          <p:cNvSpPr/>
          <p:nvPr/>
        </p:nvSpPr>
        <p:spPr>
          <a:xfrm>
            <a:off x="4387024" y="2754246"/>
            <a:ext cx="102758" cy="58719"/>
          </a:xfrm>
          <a:custGeom>
            <a:avLst/>
            <a:gdLst/>
            <a:ahLst/>
            <a:cxnLst/>
            <a:rect l="l" t="t" r="r" b="b"/>
            <a:pathLst>
              <a:path w="73660" h="81914">
                <a:moveTo>
                  <a:pt x="43510" y="0"/>
                </a:moveTo>
                <a:lnTo>
                  <a:pt x="0" y="0"/>
                </a:lnTo>
                <a:lnTo>
                  <a:pt x="0" y="81826"/>
                </a:lnTo>
                <a:lnTo>
                  <a:pt x="16522" y="81826"/>
                </a:lnTo>
                <a:lnTo>
                  <a:pt x="16522" y="47663"/>
                </a:lnTo>
                <a:lnTo>
                  <a:pt x="48655" y="47663"/>
                </a:lnTo>
                <a:lnTo>
                  <a:pt x="45326" y="45720"/>
                </a:lnTo>
                <a:lnTo>
                  <a:pt x="52501" y="44665"/>
                </a:lnTo>
                <a:lnTo>
                  <a:pt x="57899" y="42151"/>
                </a:lnTo>
                <a:lnTo>
                  <a:pt x="64700" y="34607"/>
                </a:lnTo>
                <a:lnTo>
                  <a:pt x="16522" y="34607"/>
                </a:lnTo>
                <a:lnTo>
                  <a:pt x="16522" y="13843"/>
                </a:lnTo>
                <a:lnTo>
                  <a:pt x="65745" y="13843"/>
                </a:lnTo>
                <a:lnTo>
                  <a:pt x="60972" y="6299"/>
                </a:lnTo>
                <a:lnTo>
                  <a:pt x="57797" y="3683"/>
                </a:lnTo>
                <a:lnTo>
                  <a:pt x="49872" y="736"/>
                </a:lnTo>
                <a:lnTo>
                  <a:pt x="43510" y="0"/>
                </a:lnTo>
                <a:close/>
              </a:path>
              <a:path w="73660" h="81914">
                <a:moveTo>
                  <a:pt x="48655" y="47663"/>
                </a:moveTo>
                <a:lnTo>
                  <a:pt x="23672" y="47663"/>
                </a:lnTo>
                <a:lnTo>
                  <a:pt x="26441" y="47980"/>
                </a:lnTo>
                <a:lnTo>
                  <a:pt x="29933" y="49199"/>
                </a:lnTo>
                <a:lnTo>
                  <a:pt x="31597" y="50342"/>
                </a:lnTo>
                <a:lnTo>
                  <a:pt x="34721" y="53657"/>
                </a:lnTo>
                <a:lnTo>
                  <a:pt x="37617" y="57658"/>
                </a:lnTo>
                <a:lnTo>
                  <a:pt x="41859" y="64020"/>
                </a:lnTo>
                <a:lnTo>
                  <a:pt x="53809" y="81826"/>
                </a:lnTo>
                <a:lnTo>
                  <a:pt x="73558" y="81826"/>
                </a:lnTo>
                <a:lnTo>
                  <a:pt x="63576" y="65862"/>
                </a:lnTo>
                <a:lnTo>
                  <a:pt x="59626" y="59499"/>
                </a:lnTo>
                <a:lnTo>
                  <a:pt x="56489" y="55067"/>
                </a:lnTo>
                <a:lnTo>
                  <a:pt x="51841" y="50088"/>
                </a:lnTo>
                <a:lnTo>
                  <a:pt x="48894" y="47802"/>
                </a:lnTo>
                <a:lnTo>
                  <a:pt x="48655" y="47663"/>
                </a:lnTo>
                <a:close/>
              </a:path>
              <a:path w="73660" h="81914">
                <a:moveTo>
                  <a:pt x="65745" y="13843"/>
                </a:moveTo>
                <a:lnTo>
                  <a:pt x="16522" y="13843"/>
                </a:lnTo>
                <a:lnTo>
                  <a:pt x="40131" y="13944"/>
                </a:lnTo>
                <a:lnTo>
                  <a:pt x="41465" y="14122"/>
                </a:lnTo>
                <a:lnTo>
                  <a:pt x="44145" y="14566"/>
                </a:lnTo>
                <a:lnTo>
                  <a:pt x="46215" y="15646"/>
                </a:lnTo>
                <a:lnTo>
                  <a:pt x="49161" y="19024"/>
                </a:lnTo>
                <a:lnTo>
                  <a:pt x="49898" y="21247"/>
                </a:lnTo>
                <a:lnTo>
                  <a:pt x="49898" y="26454"/>
                </a:lnTo>
                <a:lnTo>
                  <a:pt x="36664" y="34607"/>
                </a:lnTo>
                <a:lnTo>
                  <a:pt x="64700" y="34607"/>
                </a:lnTo>
                <a:lnTo>
                  <a:pt x="65112" y="34150"/>
                </a:lnTo>
                <a:lnTo>
                  <a:pt x="66916" y="29083"/>
                </a:lnTo>
                <a:lnTo>
                  <a:pt x="66916" y="18110"/>
                </a:lnTo>
                <a:lnTo>
                  <a:pt x="65745" y="13843"/>
                </a:lnTo>
                <a:close/>
              </a:path>
            </a:pathLst>
          </a:custGeom>
          <a:solidFill>
            <a:srgbClr val="000000"/>
          </a:solidFill>
        </p:spPr>
        <p:txBody>
          <a:bodyPr wrap="square" lIns="0" tIns="0" rIns="0" bIns="0" rtlCol="0"/>
          <a:lstStyle/>
          <a:p>
            <a:endParaRPr/>
          </a:p>
        </p:txBody>
      </p:sp>
      <p:sp>
        <p:nvSpPr>
          <p:cNvPr id="75" name="object 75"/>
          <p:cNvSpPr/>
          <p:nvPr/>
        </p:nvSpPr>
        <p:spPr>
          <a:xfrm>
            <a:off x="4492263" y="2754246"/>
            <a:ext cx="115160" cy="58719"/>
          </a:xfrm>
          <a:custGeom>
            <a:avLst/>
            <a:gdLst/>
            <a:ahLst/>
            <a:cxnLst/>
            <a:rect l="l" t="t" r="r" b="b"/>
            <a:pathLst>
              <a:path w="82550" h="81914">
                <a:moveTo>
                  <a:pt x="49326" y="0"/>
                </a:moveTo>
                <a:lnTo>
                  <a:pt x="31864" y="0"/>
                </a:lnTo>
                <a:lnTo>
                  <a:pt x="0" y="81826"/>
                </a:lnTo>
                <a:lnTo>
                  <a:pt x="17525" y="81826"/>
                </a:lnTo>
                <a:lnTo>
                  <a:pt x="24269" y="63233"/>
                </a:lnTo>
                <a:lnTo>
                  <a:pt x="74647" y="63233"/>
                </a:lnTo>
                <a:lnTo>
                  <a:pt x="69129" y="49453"/>
                </a:lnTo>
                <a:lnTo>
                  <a:pt x="29349" y="49453"/>
                </a:lnTo>
                <a:lnTo>
                  <a:pt x="40398" y="19088"/>
                </a:lnTo>
                <a:lnTo>
                  <a:pt x="56970" y="19088"/>
                </a:lnTo>
                <a:lnTo>
                  <a:pt x="49326" y="0"/>
                </a:lnTo>
                <a:close/>
              </a:path>
              <a:path w="82550" h="81914">
                <a:moveTo>
                  <a:pt x="74647" y="63233"/>
                </a:moveTo>
                <a:lnTo>
                  <a:pt x="56972" y="63233"/>
                </a:lnTo>
                <a:lnTo>
                  <a:pt x="64122" y="81826"/>
                </a:lnTo>
                <a:lnTo>
                  <a:pt x="82092" y="81826"/>
                </a:lnTo>
                <a:lnTo>
                  <a:pt x="74647" y="63233"/>
                </a:lnTo>
                <a:close/>
              </a:path>
              <a:path w="82550" h="81914">
                <a:moveTo>
                  <a:pt x="56970" y="19088"/>
                </a:moveTo>
                <a:lnTo>
                  <a:pt x="40398" y="19088"/>
                </a:lnTo>
                <a:lnTo>
                  <a:pt x="51676" y="49453"/>
                </a:lnTo>
                <a:lnTo>
                  <a:pt x="69129" y="49453"/>
                </a:lnTo>
                <a:lnTo>
                  <a:pt x="56970" y="19088"/>
                </a:lnTo>
                <a:close/>
              </a:path>
            </a:pathLst>
          </a:custGeom>
          <a:solidFill>
            <a:srgbClr val="000000"/>
          </a:solidFill>
        </p:spPr>
        <p:txBody>
          <a:bodyPr wrap="square" lIns="0" tIns="0" rIns="0" bIns="0" rtlCol="0"/>
          <a:lstStyle/>
          <a:p>
            <a:endParaRPr/>
          </a:p>
        </p:txBody>
      </p:sp>
      <p:sp>
        <p:nvSpPr>
          <p:cNvPr id="76" name="object 76"/>
          <p:cNvSpPr/>
          <p:nvPr/>
        </p:nvSpPr>
        <p:spPr>
          <a:xfrm>
            <a:off x="4616123" y="2754728"/>
            <a:ext cx="80612" cy="58264"/>
          </a:xfrm>
          <a:custGeom>
            <a:avLst/>
            <a:gdLst/>
            <a:ahLst/>
            <a:cxnLst/>
            <a:rect l="l" t="t" r="r" b="b"/>
            <a:pathLst>
              <a:path w="57785" h="81280">
                <a:moveTo>
                  <a:pt x="16522" y="0"/>
                </a:moveTo>
                <a:lnTo>
                  <a:pt x="0" y="0"/>
                </a:lnTo>
                <a:lnTo>
                  <a:pt x="0" y="81152"/>
                </a:lnTo>
                <a:lnTo>
                  <a:pt x="57594" y="81152"/>
                </a:lnTo>
                <a:lnTo>
                  <a:pt x="57594" y="67373"/>
                </a:lnTo>
                <a:lnTo>
                  <a:pt x="16522" y="67373"/>
                </a:lnTo>
                <a:lnTo>
                  <a:pt x="16522" y="0"/>
                </a:lnTo>
                <a:close/>
              </a:path>
            </a:pathLst>
          </a:custGeom>
          <a:solidFill>
            <a:srgbClr val="000000"/>
          </a:solidFill>
        </p:spPr>
        <p:txBody>
          <a:bodyPr wrap="square" lIns="0" tIns="0" rIns="0" bIns="0" rtlCol="0"/>
          <a:lstStyle/>
          <a:p>
            <a:endParaRPr/>
          </a:p>
        </p:txBody>
      </p:sp>
      <p:sp>
        <p:nvSpPr>
          <p:cNvPr id="77" name="object 77"/>
          <p:cNvSpPr/>
          <p:nvPr/>
        </p:nvSpPr>
        <p:spPr>
          <a:xfrm>
            <a:off x="4713849" y="2754728"/>
            <a:ext cx="80612" cy="58264"/>
          </a:xfrm>
          <a:custGeom>
            <a:avLst/>
            <a:gdLst/>
            <a:ahLst/>
            <a:cxnLst/>
            <a:rect l="l" t="t" r="r" b="b"/>
            <a:pathLst>
              <a:path w="57785" h="81280">
                <a:moveTo>
                  <a:pt x="16522" y="0"/>
                </a:moveTo>
                <a:lnTo>
                  <a:pt x="0" y="0"/>
                </a:lnTo>
                <a:lnTo>
                  <a:pt x="0" y="81152"/>
                </a:lnTo>
                <a:lnTo>
                  <a:pt x="57594" y="81152"/>
                </a:lnTo>
                <a:lnTo>
                  <a:pt x="57594" y="67373"/>
                </a:lnTo>
                <a:lnTo>
                  <a:pt x="16522" y="67373"/>
                </a:lnTo>
                <a:lnTo>
                  <a:pt x="16522" y="0"/>
                </a:lnTo>
                <a:close/>
              </a:path>
            </a:pathLst>
          </a:custGeom>
          <a:solidFill>
            <a:srgbClr val="000000"/>
          </a:solidFill>
        </p:spPr>
        <p:txBody>
          <a:bodyPr wrap="square" lIns="0" tIns="0" rIns="0" bIns="0" rtlCol="0"/>
          <a:lstStyle/>
          <a:p>
            <a:endParaRPr/>
          </a:p>
        </p:txBody>
      </p:sp>
      <p:sp>
        <p:nvSpPr>
          <p:cNvPr id="78" name="object 78"/>
          <p:cNvSpPr/>
          <p:nvPr/>
        </p:nvSpPr>
        <p:spPr>
          <a:xfrm>
            <a:off x="7800630" y="2737522"/>
            <a:ext cx="92128" cy="94224"/>
          </a:xfrm>
          <a:custGeom>
            <a:avLst/>
            <a:gdLst/>
            <a:ahLst/>
            <a:cxnLst/>
            <a:rect l="l" t="t" r="r" b="b"/>
            <a:pathLst>
              <a:path w="66039" h="131444">
                <a:moveTo>
                  <a:pt x="0" y="131064"/>
                </a:moveTo>
                <a:lnTo>
                  <a:pt x="65531" y="131064"/>
                </a:lnTo>
                <a:lnTo>
                  <a:pt x="65531" y="0"/>
                </a:lnTo>
                <a:lnTo>
                  <a:pt x="0" y="0"/>
                </a:lnTo>
                <a:lnTo>
                  <a:pt x="0" y="131064"/>
                </a:lnTo>
                <a:close/>
              </a:path>
            </a:pathLst>
          </a:custGeom>
          <a:solidFill>
            <a:srgbClr val="DAEEC3"/>
          </a:solidFill>
        </p:spPr>
        <p:txBody>
          <a:bodyPr wrap="square" lIns="0" tIns="0" rIns="0" bIns="0" rtlCol="0"/>
          <a:lstStyle/>
          <a:p>
            <a:endParaRPr/>
          </a:p>
        </p:txBody>
      </p:sp>
      <p:sp>
        <p:nvSpPr>
          <p:cNvPr id="79" name="object 79"/>
          <p:cNvSpPr/>
          <p:nvPr/>
        </p:nvSpPr>
        <p:spPr>
          <a:xfrm>
            <a:off x="5583182" y="2737522"/>
            <a:ext cx="92128" cy="94224"/>
          </a:xfrm>
          <a:custGeom>
            <a:avLst/>
            <a:gdLst/>
            <a:ahLst/>
            <a:cxnLst/>
            <a:rect l="l" t="t" r="r" b="b"/>
            <a:pathLst>
              <a:path w="66039" h="131444">
                <a:moveTo>
                  <a:pt x="0" y="131064"/>
                </a:moveTo>
                <a:lnTo>
                  <a:pt x="65532" y="131064"/>
                </a:lnTo>
                <a:lnTo>
                  <a:pt x="65532" y="0"/>
                </a:lnTo>
                <a:lnTo>
                  <a:pt x="0" y="0"/>
                </a:lnTo>
                <a:lnTo>
                  <a:pt x="0" y="131064"/>
                </a:lnTo>
                <a:close/>
              </a:path>
            </a:pathLst>
          </a:custGeom>
          <a:solidFill>
            <a:srgbClr val="DAEEC3"/>
          </a:solidFill>
        </p:spPr>
        <p:txBody>
          <a:bodyPr wrap="square" lIns="0" tIns="0" rIns="0" bIns="0" rtlCol="0"/>
          <a:lstStyle/>
          <a:p>
            <a:endParaRPr/>
          </a:p>
        </p:txBody>
      </p:sp>
      <p:sp>
        <p:nvSpPr>
          <p:cNvPr id="80" name="object 80"/>
          <p:cNvSpPr/>
          <p:nvPr/>
        </p:nvSpPr>
        <p:spPr>
          <a:xfrm>
            <a:off x="5674601" y="2737522"/>
            <a:ext cx="2126029" cy="94224"/>
          </a:xfrm>
          <a:custGeom>
            <a:avLst/>
            <a:gdLst/>
            <a:ahLst/>
            <a:cxnLst/>
            <a:rect l="l" t="t" r="r" b="b"/>
            <a:pathLst>
              <a:path w="1524000" h="131444">
                <a:moveTo>
                  <a:pt x="0" y="0"/>
                </a:moveTo>
                <a:lnTo>
                  <a:pt x="1524000" y="0"/>
                </a:lnTo>
                <a:lnTo>
                  <a:pt x="1524000" y="131064"/>
                </a:lnTo>
                <a:lnTo>
                  <a:pt x="0" y="131064"/>
                </a:lnTo>
                <a:lnTo>
                  <a:pt x="0" y="0"/>
                </a:lnTo>
                <a:close/>
              </a:path>
            </a:pathLst>
          </a:custGeom>
          <a:solidFill>
            <a:srgbClr val="DAEEC3"/>
          </a:solidFill>
        </p:spPr>
        <p:txBody>
          <a:bodyPr wrap="square" lIns="0" tIns="0" rIns="0" bIns="0" rtlCol="0"/>
          <a:lstStyle/>
          <a:p>
            <a:endParaRPr/>
          </a:p>
        </p:txBody>
      </p:sp>
      <p:sp>
        <p:nvSpPr>
          <p:cNvPr id="81" name="object 81"/>
          <p:cNvSpPr/>
          <p:nvPr/>
        </p:nvSpPr>
        <p:spPr>
          <a:xfrm>
            <a:off x="6438394" y="2753244"/>
            <a:ext cx="115160" cy="65547"/>
          </a:xfrm>
          <a:custGeom>
            <a:avLst/>
            <a:gdLst/>
            <a:ahLst/>
            <a:cxnLst/>
            <a:rect l="l" t="t" r="r" b="b"/>
            <a:pathLst>
              <a:path w="82550" h="91439">
                <a:moveTo>
                  <a:pt x="81738" y="81089"/>
                </a:moveTo>
                <a:lnTo>
                  <a:pt x="58038" y="81089"/>
                </a:lnTo>
                <a:lnTo>
                  <a:pt x="64858" y="85674"/>
                </a:lnTo>
                <a:lnTo>
                  <a:pt x="68516" y="88087"/>
                </a:lnTo>
                <a:lnTo>
                  <a:pt x="71424" y="89649"/>
                </a:lnTo>
                <a:lnTo>
                  <a:pt x="73850" y="90677"/>
                </a:lnTo>
                <a:lnTo>
                  <a:pt x="76339" y="91414"/>
                </a:lnTo>
                <a:lnTo>
                  <a:pt x="81738" y="81089"/>
                </a:lnTo>
                <a:close/>
              </a:path>
              <a:path w="82550" h="91439">
                <a:moveTo>
                  <a:pt x="39789" y="0"/>
                </a:moveTo>
                <a:lnTo>
                  <a:pt x="2676" y="24490"/>
                </a:lnTo>
                <a:lnTo>
                  <a:pt x="0" y="42303"/>
                </a:lnTo>
                <a:lnTo>
                  <a:pt x="686" y="51866"/>
                </a:lnTo>
                <a:lnTo>
                  <a:pt x="31320" y="83914"/>
                </a:lnTo>
                <a:lnTo>
                  <a:pt x="40246" y="84607"/>
                </a:lnTo>
                <a:lnTo>
                  <a:pt x="46748" y="84607"/>
                </a:lnTo>
                <a:lnTo>
                  <a:pt x="52679" y="83438"/>
                </a:lnTo>
                <a:lnTo>
                  <a:pt x="58038" y="81089"/>
                </a:lnTo>
                <a:lnTo>
                  <a:pt x="81738" y="81089"/>
                </a:lnTo>
                <a:lnTo>
                  <a:pt x="82435" y="79755"/>
                </a:lnTo>
                <a:lnTo>
                  <a:pt x="77673" y="78041"/>
                </a:lnTo>
                <a:lnTo>
                  <a:pt x="73253" y="75730"/>
                </a:lnTo>
                <a:lnTo>
                  <a:pt x="69202" y="72834"/>
                </a:lnTo>
                <a:lnTo>
                  <a:pt x="70873" y="70878"/>
                </a:lnTo>
                <a:lnTo>
                  <a:pt x="32778" y="70878"/>
                </a:lnTo>
                <a:lnTo>
                  <a:pt x="27495" y="68503"/>
                </a:lnTo>
                <a:lnTo>
                  <a:pt x="19126" y="59016"/>
                </a:lnTo>
                <a:lnTo>
                  <a:pt x="17030" y="51866"/>
                </a:lnTo>
                <a:lnTo>
                  <a:pt x="17046" y="32840"/>
                </a:lnTo>
                <a:lnTo>
                  <a:pt x="19126" y="25844"/>
                </a:lnTo>
                <a:lnTo>
                  <a:pt x="27495" y="16459"/>
                </a:lnTo>
                <a:lnTo>
                  <a:pt x="32943" y="14122"/>
                </a:lnTo>
                <a:lnTo>
                  <a:pt x="70935" y="14122"/>
                </a:lnTo>
                <a:lnTo>
                  <a:pt x="68656" y="11125"/>
                </a:lnTo>
                <a:lnTo>
                  <a:pt x="62847" y="6263"/>
                </a:lnTo>
                <a:lnTo>
                  <a:pt x="56103" y="2786"/>
                </a:lnTo>
                <a:lnTo>
                  <a:pt x="48419" y="697"/>
                </a:lnTo>
                <a:lnTo>
                  <a:pt x="39789" y="0"/>
                </a:lnTo>
                <a:close/>
              </a:path>
              <a:path w="82550" h="91439">
                <a:moveTo>
                  <a:pt x="40347" y="55143"/>
                </a:moveTo>
                <a:lnTo>
                  <a:pt x="35712" y="64566"/>
                </a:lnTo>
                <a:lnTo>
                  <a:pt x="39192" y="65798"/>
                </a:lnTo>
                <a:lnTo>
                  <a:pt x="42583" y="67513"/>
                </a:lnTo>
                <a:lnTo>
                  <a:pt x="45935" y="69710"/>
                </a:lnTo>
                <a:lnTo>
                  <a:pt x="43814" y="70484"/>
                </a:lnTo>
                <a:lnTo>
                  <a:pt x="41554" y="70878"/>
                </a:lnTo>
                <a:lnTo>
                  <a:pt x="70873" y="70878"/>
                </a:lnTo>
                <a:lnTo>
                  <a:pt x="72478" y="68999"/>
                </a:lnTo>
                <a:lnTo>
                  <a:pt x="74853" y="65036"/>
                </a:lnTo>
                <a:lnTo>
                  <a:pt x="75407" y="63512"/>
                </a:lnTo>
                <a:lnTo>
                  <a:pt x="55930" y="63512"/>
                </a:lnTo>
                <a:lnTo>
                  <a:pt x="50965" y="59791"/>
                </a:lnTo>
                <a:lnTo>
                  <a:pt x="45783" y="56997"/>
                </a:lnTo>
                <a:lnTo>
                  <a:pt x="40347" y="55143"/>
                </a:lnTo>
                <a:close/>
              </a:path>
              <a:path w="82550" h="91439">
                <a:moveTo>
                  <a:pt x="70935" y="14122"/>
                </a:moveTo>
                <a:lnTo>
                  <a:pt x="46418" y="14122"/>
                </a:lnTo>
                <a:lnTo>
                  <a:pt x="51866" y="16459"/>
                </a:lnTo>
                <a:lnTo>
                  <a:pt x="60197" y="25793"/>
                </a:lnTo>
                <a:lnTo>
                  <a:pt x="62276" y="32840"/>
                </a:lnTo>
                <a:lnTo>
                  <a:pt x="62280" y="46875"/>
                </a:lnTo>
                <a:lnTo>
                  <a:pt x="61760" y="50939"/>
                </a:lnTo>
                <a:lnTo>
                  <a:pt x="59639" y="58000"/>
                </a:lnTo>
                <a:lnTo>
                  <a:pt x="58038" y="61023"/>
                </a:lnTo>
                <a:lnTo>
                  <a:pt x="55930" y="63512"/>
                </a:lnTo>
                <a:lnTo>
                  <a:pt x="75407" y="63512"/>
                </a:lnTo>
                <a:lnTo>
                  <a:pt x="78320" y="55587"/>
                </a:lnTo>
                <a:lnTo>
                  <a:pt x="79311" y="49377"/>
                </a:lnTo>
                <a:lnTo>
                  <a:pt x="79311" y="42303"/>
                </a:lnTo>
                <a:lnTo>
                  <a:pt x="78644" y="32840"/>
                </a:lnTo>
                <a:lnTo>
                  <a:pt x="76646" y="24490"/>
                </a:lnTo>
                <a:lnTo>
                  <a:pt x="73316" y="17252"/>
                </a:lnTo>
                <a:lnTo>
                  <a:pt x="70935" y="14122"/>
                </a:lnTo>
                <a:close/>
              </a:path>
            </a:pathLst>
          </a:custGeom>
          <a:solidFill>
            <a:srgbClr val="000000"/>
          </a:solidFill>
        </p:spPr>
        <p:txBody>
          <a:bodyPr wrap="square" lIns="0" tIns="0" rIns="0" bIns="0" rtlCol="0"/>
          <a:lstStyle/>
          <a:p>
            <a:endParaRPr/>
          </a:p>
        </p:txBody>
      </p:sp>
      <p:sp>
        <p:nvSpPr>
          <p:cNvPr id="82" name="object 82"/>
          <p:cNvSpPr/>
          <p:nvPr/>
        </p:nvSpPr>
        <p:spPr>
          <a:xfrm>
            <a:off x="6557895" y="2754246"/>
            <a:ext cx="115160" cy="58719"/>
          </a:xfrm>
          <a:custGeom>
            <a:avLst/>
            <a:gdLst/>
            <a:ahLst/>
            <a:cxnLst/>
            <a:rect l="l" t="t" r="r" b="b"/>
            <a:pathLst>
              <a:path w="82550" h="81914">
                <a:moveTo>
                  <a:pt x="49326" y="0"/>
                </a:moveTo>
                <a:lnTo>
                  <a:pt x="31864" y="0"/>
                </a:lnTo>
                <a:lnTo>
                  <a:pt x="0" y="81826"/>
                </a:lnTo>
                <a:lnTo>
                  <a:pt x="17526"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83" name="object 83"/>
          <p:cNvSpPr/>
          <p:nvPr/>
        </p:nvSpPr>
        <p:spPr>
          <a:xfrm>
            <a:off x="6672950" y="2754255"/>
            <a:ext cx="91242" cy="58719"/>
          </a:xfrm>
          <a:custGeom>
            <a:avLst/>
            <a:gdLst/>
            <a:ahLst/>
            <a:cxnLst/>
            <a:rect l="l" t="t" r="r" b="b"/>
            <a:pathLst>
              <a:path w="65404" h="81914">
                <a:moveTo>
                  <a:pt x="40805" y="13830"/>
                </a:moveTo>
                <a:lnTo>
                  <a:pt x="24282" y="13830"/>
                </a:lnTo>
                <a:lnTo>
                  <a:pt x="24282" y="81813"/>
                </a:lnTo>
                <a:lnTo>
                  <a:pt x="40805" y="81813"/>
                </a:lnTo>
                <a:lnTo>
                  <a:pt x="40805" y="13830"/>
                </a:lnTo>
                <a:close/>
              </a:path>
              <a:path w="65404" h="81914">
                <a:moveTo>
                  <a:pt x="65011" y="0"/>
                </a:moveTo>
                <a:lnTo>
                  <a:pt x="0" y="0"/>
                </a:lnTo>
                <a:lnTo>
                  <a:pt x="0" y="13830"/>
                </a:lnTo>
                <a:lnTo>
                  <a:pt x="65011" y="13830"/>
                </a:lnTo>
                <a:lnTo>
                  <a:pt x="65011" y="0"/>
                </a:lnTo>
                <a:close/>
              </a:path>
            </a:pathLst>
          </a:custGeom>
          <a:solidFill>
            <a:srgbClr val="000000"/>
          </a:solidFill>
        </p:spPr>
        <p:txBody>
          <a:bodyPr wrap="square" lIns="0" tIns="0" rIns="0" bIns="0" rtlCol="0"/>
          <a:lstStyle/>
          <a:p>
            <a:endParaRPr/>
          </a:p>
        </p:txBody>
      </p:sp>
      <p:sp>
        <p:nvSpPr>
          <p:cNvPr id="84" name="object 84"/>
          <p:cNvSpPr/>
          <p:nvPr/>
        </p:nvSpPr>
        <p:spPr>
          <a:xfrm>
            <a:off x="6769329" y="2754246"/>
            <a:ext cx="115160" cy="58719"/>
          </a:xfrm>
          <a:custGeom>
            <a:avLst/>
            <a:gdLst/>
            <a:ahLst/>
            <a:cxnLst/>
            <a:rect l="l" t="t" r="r" b="b"/>
            <a:pathLst>
              <a:path w="82550" h="81914">
                <a:moveTo>
                  <a:pt x="49326" y="0"/>
                </a:moveTo>
                <a:lnTo>
                  <a:pt x="31864" y="0"/>
                </a:lnTo>
                <a:lnTo>
                  <a:pt x="0" y="81826"/>
                </a:lnTo>
                <a:lnTo>
                  <a:pt x="17526"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85" name="object 85"/>
          <p:cNvSpPr/>
          <p:nvPr/>
        </p:nvSpPr>
        <p:spPr>
          <a:xfrm>
            <a:off x="6892639" y="2754246"/>
            <a:ext cx="102758" cy="58719"/>
          </a:xfrm>
          <a:custGeom>
            <a:avLst/>
            <a:gdLst/>
            <a:ahLst/>
            <a:cxnLst/>
            <a:rect l="l" t="t" r="r" b="b"/>
            <a:pathLst>
              <a:path w="73660" h="81914">
                <a:moveTo>
                  <a:pt x="43510" y="0"/>
                </a:moveTo>
                <a:lnTo>
                  <a:pt x="0" y="0"/>
                </a:lnTo>
                <a:lnTo>
                  <a:pt x="0" y="81826"/>
                </a:lnTo>
                <a:lnTo>
                  <a:pt x="16522" y="81826"/>
                </a:lnTo>
                <a:lnTo>
                  <a:pt x="16522" y="47663"/>
                </a:lnTo>
                <a:lnTo>
                  <a:pt x="48655" y="47663"/>
                </a:lnTo>
                <a:lnTo>
                  <a:pt x="45326" y="45720"/>
                </a:lnTo>
                <a:lnTo>
                  <a:pt x="52501" y="44665"/>
                </a:lnTo>
                <a:lnTo>
                  <a:pt x="57899" y="42151"/>
                </a:lnTo>
                <a:lnTo>
                  <a:pt x="64700" y="34607"/>
                </a:lnTo>
                <a:lnTo>
                  <a:pt x="16522" y="34607"/>
                </a:lnTo>
                <a:lnTo>
                  <a:pt x="16522" y="13843"/>
                </a:lnTo>
                <a:lnTo>
                  <a:pt x="65733" y="13843"/>
                </a:lnTo>
                <a:lnTo>
                  <a:pt x="60959" y="6299"/>
                </a:lnTo>
                <a:lnTo>
                  <a:pt x="57797" y="3683"/>
                </a:lnTo>
                <a:lnTo>
                  <a:pt x="49872" y="736"/>
                </a:lnTo>
                <a:lnTo>
                  <a:pt x="43510" y="0"/>
                </a:lnTo>
                <a:close/>
              </a:path>
              <a:path w="73660" h="81914">
                <a:moveTo>
                  <a:pt x="48655" y="47663"/>
                </a:moveTo>
                <a:lnTo>
                  <a:pt x="23672" y="47663"/>
                </a:lnTo>
                <a:lnTo>
                  <a:pt x="26428" y="47980"/>
                </a:lnTo>
                <a:lnTo>
                  <a:pt x="29933" y="49199"/>
                </a:lnTo>
                <a:lnTo>
                  <a:pt x="31597" y="50342"/>
                </a:lnTo>
                <a:lnTo>
                  <a:pt x="34721" y="53657"/>
                </a:lnTo>
                <a:lnTo>
                  <a:pt x="37617" y="57658"/>
                </a:lnTo>
                <a:lnTo>
                  <a:pt x="41859" y="64020"/>
                </a:lnTo>
                <a:lnTo>
                  <a:pt x="53809" y="81826"/>
                </a:lnTo>
                <a:lnTo>
                  <a:pt x="73558" y="81826"/>
                </a:lnTo>
                <a:lnTo>
                  <a:pt x="63563" y="65862"/>
                </a:lnTo>
                <a:lnTo>
                  <a:pt x="59626" y="59499"/>
                </a:lnTo>
                <a:lnTo>
                  <a:pt x="56489" y="55067"/>
                </a:lnTo>
                <a:lnTo>
                  <a:pt x="51841" y="50088"/>
                </a:lnTo>
                <a:lnTo>
                  <a:pt x="48894" y="47802"/>
                </a:lnTo>
                <a:lnTo>
                  <a:pt x="48655" y="47663"/>
                </a:lnTo>
                <a:close/>
              </a:path>
              <a:path w="73660" h="81914">
                <a:moveTo>
                  <a:pt x="65733" y="13843"/>
                </a:moveTo>
                <a:lnTo>
                  <a:pt x="16522" y="13843"/>
                </a:lnTo>
                <a:lnTo>
                  <a:pt x="40119" y="13944"/>
                </a:lnTo>
                <a:lnTo>
                  <a:pt x="41465" y="14122"/>
                </a:lnTo>
                <a:lnTo>
                  <a:pt x="44145" y="14566"/>
                </a:lnTo>
                <a:lnTo>
                  <a:pt x="46227" y="15646"/>
                </a:lnTo>
                <a:lnTo>
                  <a:pt x="49161" y="19024"/>
                </a:lnTo>
                <a:lnTo>
                  <a:pt x="49898" y="21247"/>
                </a:lnTo>
                <a:lnTo>
                  <a:pt x="49898" y="26454"/>
                </a:lnTo>
                <a:lnTo>
                  <a:pt x="36677" y="34607"/>
                </a:lnTo>
                <a:lnTo>
                  <a:pt x="64700" y="34607"/>
                </a:lnTo>
                <a:lnTo>
                  <a:pt x="65112" y="34150"/>
                </a:lnTo>
                <a:lnTo>
                  <a:pt x="66916" y="29083"/>
                </a:lnTo>
                <a:lnTo>
                  <a:pt x="66916" y="18110"/>
                </a:lnTo>
                <a:lnTo>
                  <a:pt x="65733" y="13843"/>
                </a:lnTo>
                <a:close/>
              </a:path>
            </a:pathLst>
          </a:custGeom>
          <a:solidFill>
            <a:srgbClr val="000000"/>
          </a:solidFill>
        </p:spPr>
        <p:txBody>
          <a:bodyPr wrap="square" lIns="0" tIns="0" rIns="0" bIns="0" rtlCol="0"/>
          <a:lstStyle/>
          <a:p>
            <a:endParaRPr/>
          </a:p>
        </p:txBody>
      </p:sp>
      <p:sp>
        <p:nvSpPr>
          <p:cNvPr id="86" name="object 86"/>
          <p:cNvSpPr/>
          <p:nvPr/>
        </p:nvSpPr>
        <p:spPr>
          <a:xfrm>
            <a:off x="7019180" y="2754246"/>
            <a:ext cx="0" cy="58719"/>
          </a:xfrm>
          <a:custGeom>
            <a:avLst/>
            <a:gdLst/>
            <a:ahLst/>
            <a:cxnLst/>
            <a:rect l="l" t="t" r="r" b="b"/>
            <a:pathLst>
              <a:path h="81914">
                <a:moveTo>
                  <a:pt x="0" y="0"/>
                </a:moveTo>
                <a:lnTo>
                  <a:pt x="0" y="81813"/>
                </a:lnTo>
              </a:path>
            </a:pathLst>
          </a:custGeom>
          <a:ln w="16522">
            <a:solidFill>
              <a:srgbClr val="000000"/>
            </a:solidFill>
          </a:ln>
        </p:spPr>
        <p:txBody>
          <a:bodyPr wrap="square" lIns="0" tIns="0" rIns="0" bIns="0" rtlCol="0"/>
          <a:lstStyle/>
          <a:p>
            <a:endParaRPr/>
          </a:p>
        </p:txBody>
      </p:sp>
      <p:sp>
        <p:nvSpPr>
          <p:cNvPr id="87" name="object 87"/>
          <p:cNvSpPr/>
          <p:nvPr/>
        </p:nvSpPr>
        <p:spPr>
          <a:xfrm>
            <a:off x="10118000" y="2737522"/>
            <a:ext cx="95671" cy="94224"/>
          </a:xfrm>
          <a:custGeom>
            <a:avLst/>
            <a:gdLst/>
            <a:ahLst/>
            <a:cxnLst/>
            <a:rect l="l" t="t" r="r" b="b"/>
            <a:pathLst>
              <a:path w="68579" h="131444">
                <a:moveTo>
                  <a:pt x="0" y="131064"/>
                </a:moveTo>
                <a:lnTo>
                  <a:pt x="68592" y="131064"/>
                </a:lnTo>
                <a:lnTo>
                  <a:pt x="68592" y="0"/>
                </a:lnTo>
                <a:lnTo>
                  <a:pt x="0" y="0"/>
                </a:lnTo>
                <a:lnTo>
                  <a:pt x="0" y="131064"/>
                </a:lnTo>
                <a:close/>
              </a:path>
            </a:pathLst>
          </a:custGeom>
          <a:solidFill>
            <a:srgbClr val="DAEEC3"/>
          </a:solidFill>
        </p:spPr>
        <p:txBody>
          <a:bodyPr wrap="square" lIns="0" tIns="0" rIns="0" bIns="0" rtlCol="0"/>
          <a:lstStyle/>
          <a:p>
            <a:endParaRPr/>
          </a:p>
        </p:txBody>
      </p:sp>
      <p:sp>
        <p:nvSpPr>
          <p:cNvPr id="88" name="object 88"/>
          <p:cNvSpPr/>
          <p:nvPr/>
        </p:nvSpPr>
        <p:spPr>
          <a:xfrm>
            <a:off x="7900552" y="2737522"/>
            <a:ext cx="92128" cy="94224"/>
          </a:xfrm>
          <a:custGeom>
            <a:avLst/>
            <a:gdLst/>
            <a:ahLst/>
            <a:cxnLst/>
            <a:rect l="l" t="t" r="r" b="b"/>
            <a:pathLst>
              <a:path w="66039" h="131444">
                <a:moveTo>
                  <a:pt x="0" y="131064"/>
                </a:moveTo>
                <a:lnTo>
                  <a:pt x="65532" y="131064"/>
                </a:lnTo>
                <a:lnTo>
                  <a:pt x="65532" y="0"/>
                </a:lnTo>
                <a:lnTo>
                  <a:pt x="0" y="0"/>
                </a:lnTo>
                <a:lnTo>
                  <a:pt x="0" y="131064"/>
                </a:lnTo>
                <a:close/>
              </a:path>
            </a:pathLst>
          </a:custGeom>
          <a:solidFill>
            <a:srgbClr val="DAEEC3"/>
          </a:solidFill>
        </p:spPr>
        <p:txBody>
          <a:bodyPr wrap="square" lIns="0" tIns="0" rIns="0" bIns="0" rtlCol="0"/>
          <a:lstStyle/>
          <a:p>
            <a:endParaRPr/>
          </a:p>
        </p:txBody>
      </p:sp>
      <p:sp>
        <p:nvSpPr>
          <p:cNvPr id="89" name="object 89"/>
          <p:cNvSpPr/>
          <p:nvPr/>
        </p:nvSpPr>
        <p:spPr>
          <a:xfrm>
            <a:off x="7991971" y="2737522"/>
            <a:ext cx="2126029" cy="94224"/>
          </a:xfrm>
          <a:custGeom>
            <a:avLst/>
            <a:gdLst/>
            <a:ahLst/>
            <a:cxnLst/>
            <a:rect l="l" t="t" r="r" b="b"/>
            <a:pathLst>
              <a:path w="1524000" h="131444">
                <a:moveTo>
                  <a:pt x="0" y="131064"/>
                </a:moveTo>
                <a:lnTo>
                  <a:pt x="1524000" y="131064"/>
                </a:lnTo>
                <a:lnTo>
                  <a:pt x="1524000" y="0"/>
                </a:lnTo>
                <a:lnTo>
                  <a:pt x="0" y="0"/>
                </a:lnTo>
                <a:lnTo>
                  <a:pt x="0" y="131064"/>
                </a:lnTo>
                <a:close/>
              </a:path>
            </a:pathLst>
          </a:custGeom>
          <a:solidFill>
            <a:srgbClr val="DAEEC3"/>
          </a:solidFill>
        </p:spPr>
        <p:txBody>
          <a:bodyPr wrap="square" lIns="0" tIns="0" rIns="0" bIns="0" rtlCol="0"/>
          <a:lstStyle/>
          <a:p>
            <a:endParaRPr/>
          </a:p>
        </p:txBody>
      </p:sp>
      <p:sp>
        <p:nvSpPr>
          <p:cNvPr id="90" name="object 90"/>
          <p:cNvSpPr/>
          <p:nvPr/>
        </p:nvSpPr>
        <p:spPr>
          <a:xfrm>
            <a:off x="8557638" y="2754255"/>
            <a:ext cx="91242" cy="58719"/>
          </a:xfrm>
          <a:custGeom>
            <a:avLst/>
            <a:gdLst/>
            <a:ahLst/>
            <a:cxnLst/>
            <a:rect l="l" t="t" r="r" b="b"/>
            <a:pathLst>
              <a:path w="65404" h="81914">
                <a:moveTo>
                  <a:pt x="16078" y="0"/>
                </a:moveTo>
                <a:lnTo>
                  <a:pt x="0" y="0"/>
                </a:lnTo>
                <a:lnTo>
                  <a:pt x="0" y="81813"/>
                </a:lnTo>
                <a:lnTo>
                  <a:pt x="15354" y="81813"/>
                </a:lnTo>
                <a:lnTo>
                  <a:pt x="15354" y="28460"/>
                </a:lnTo>
                <a:lnTo>
                  <a:pt x="33517" y="28460"/>
                </a:lnTo>
                <a:lnTo>
                  <a:pt x="16078" y="0"/>
                </a:lnTo>
                <a:close/>
              </a:path>
              <a:path w="65404" h="81914">
                <a:moveTo>
                  <a:pt x="33517" y="28460"/>
                </a:moveTo>
                <a:lnTo>
                  <a:pt x="15354" y="28460"/>
                </a:lnTo>
                <a:lnTo>
                  <a:pt x="48336" y="81813"/>
                </a:lnTo>
                <a:lnTo>
                  <a:pt x="64909" y="81813"/>
                </a:lnTo>
                <a:lnTo>
                  <a:pt x="64909" y="54635"/>
                </a:lnTo>
                <a:lnTo>
                  <a:pt x="49555" y="54635"/>
                </a:lnTo>
                <a:lnTo>
                  <a:pt x="33517" y="28460"/>
                </a:lnTo>
                <a:close/>
              </a:path>
              <a:path w="65404" h="81914">
                <a:moveTo>
                  <a:pt x="64909" y="0"/>
                </a:moveTo>
                <a:lnTo>
                  <a:pt x="49555" y="0"/>
                </a:lnTo>
                <a:lnTo>
                  <a:pt x="49555" y="54635"/>
                </a:lnTo>
                <a:lnTo>
                  <a:pt x="64909" y="54635"/>
                </a:lnTo>
                <a:lnTo>
                  <a:pt x="64909" y="0"/>
                </a:lnTo>
                <a:close/>
              </a:path>
            </a:pathLst>
          </a:custGeom>
          <a:solidFill>
            <a:srgbClr val="000000"/>
          </a:solidFill>
        </p:spPr>
        <p:txBody>
          <a:bodyPr wrap="square" lIns="0" tIns="0" rIns="0" bIns="0" rtlCol="0"/>
          <a:lstStyle/>
          <a:p>
            <a:endParaRPr/>
          </a:p>
        </p:txBody>
      </p:sp>
      <p:sp>
        <p:nvSpPr>
          <p:cNvPr id="91" name="object 91"/>
          <p:cNvSpPr/>
          <p:nvPr/>
        </p:nvSpPr>
        <p:spPr>
          <a:xfrm>
            <a:off x="8667713" y="2753244"/>
            <a:ext cx="110731" cy="60995"/>
          </a:xfrm>
          <a:custGeom>
            <a:avLst/>
            <a:gdLst/>
            <a:ahLst/>
            <a:cxnLst/>
            <a:rect l="l" t="t" r="r" b="b"/>
            <a:pathLst>
              <a:path w="79375" h="85089">
                <a:moveTo>
                  <a:pt x="39573" y="0"/>
                </a:moveTo>
                <a:lnTo>
                  <a:pt x="32918" y="0"/>
                </a:lnTo>
                <a:lnTo>
                  <a:pt x="27038" y="1079"/>
                </a:lnTo>
                <a:lnTo>
                  <a:pt x="0" y="34480"/>
                </a:lnTo>
                <a:lnTo>
                  <a:pt x="0" y="42811"/>
                </a:lnTo>
                <a:lnTo>
                  <a:pt x="16632" y="78349"/>
                </a:lnTo>
                <a:lnTo>
                  <a:pt x="39801" y="84607"/>
                </a:lnTo>
                <a:lnTo>
                  <a:pt x="48360" y="83909"/>
                </a:lnTo>
                <a:lnTo>
                  <a:pt x="56013" y="81813"/>
                </a:lnTo>
                <a:lnTo>
                  <a:pt x="62761" y="78317"/>
                </a:lnTo>
                <a:lnTo>
                  <a:pt x="68605" y="73418"/>
                </a:lnTo>
                <a:lnTo>
                  <a:pt x="70849" y="70497"/>
                </a:lnTo>
                <a:lnTo>
                  <a:pt x="33172" y="70497"/>
                </a:lnTo>
                <a:lnTo>
                  <a:pt x="27724" y="68110"/>
                </a:lnTo>
                <a:lnTo>
                  <a:pt x="19164" y="58546"/>
                </a:lnTo>
                <a:lnTo>
                  <a:pt x="17113" y="51785"/>
                </a:lnTo>
                <a:lnTo>
                  <a:pt x="17087" y="32651"/>
                </a:lnTo>
                <a:lnTo>
                  <a:pt x="19113" y="25806"/>
                </a:lnTo>
                <a:lnTo>
                  <a:pt x="27444" y="16459"/>
                </a:lnTo>
                <a:lnTo>
                  <a:pt x="32943" y="14122"/>
                </a:lnTo>
                <a:lnTo>
                  <a:pt x="70751" y="14122"/>
                </a:lnTo>
                <a:lnTo>
                  <a:pt x="68516" y="11226"/>
                </a:lnTo>
                <a:lnTo>
                  <a:pt x="62636" y="6316"/>
                </a:lnTo>
                <a:lnTo>
                  <a:pt x="55854" y="2808"/>
                </a:lnTo>
                <a:lnTo>
                  <a:pt x="48167" y="702"/>
                </a:lnTo>
                <a:lnTo>
                  <a:pt x="39573" y="0"/>
                </a:lnTo>
                <a:close/>
              </a:path>
              <a:path w="79375" h="85089">
                <a:moveTo>
                  <a:pt x="70751" y="14122"/>
                </a:moveTo>
                <a:lnTo>
                  <a:pt x="46558" y="14122"/>
                </a:lnTo>
                <a:lnTo>
                  <a:pt x="52019" y="16433"/>
                </a:lnTo>
                <a:lnTo>
                  <a:pt x="60236" y="25653"/>
                </a:lnTo>
                <a:lnTo>
                  <a:pt x="62280" y="32651"/>
                </a:lnTo>
                <a:lnTo>
                  <a:pt x="62199" y="51785"/>
                </a:lnTo>
                <a:lnTo>
                  <a:pt x="60172" y="58635"/>
                </a:lnTo>
                <a:lnTo>
                  <a:pt x="51727" y="68122"/>
                </a:lnTo>
                <a:lnTo>
                  <a:pt x="46342" y="70497"/>
                </a:lnTo>
                <a:lnTo>
                  <a:pt x="70849" y="70497"/>
                </a:lnTo>
                <a:lnTo>
                  <a:pt x="79363" y="42252"/>
                </a:lnTo>
                <a:lnTo>
                  <a:pt x="78696" y="32975"/>
                </a:lnTo>
                <a:lnTo>
                  <a:pt x="76660" y="24631"/>
                </a:lnTo>
                <a:lnTo>
                  <a:pt x="73267" y="17382"/>
                </a:lnTo>
                <a:lnTo>
                  <a:pt x="70751" y="14122"/>
                </a:lnTo>
                <a:close/>
              </a:path>
            </a:pathLst>
          </a:custGeom>
          <a:solidFill>
            <a:srgbClr val="000000"/>
          </a:solidFill>
        </p:spPr>
        <p:txBody>
          <a:bodyPr wrap="square" lIns="0" tIns="0" rIns="0" bIns="0" rtlCol="0"/>
          <a:lstStyle/>
          <a:p>
            <a:endParaRPr/>
          </a:p>
        </p:txBody>
      </p:sp>
      <p:sp>
        <p:nvSpPr>
          <p:cNvPr id="92" name="object 92"/>
          <p:cNvSpPr/>
          <p:nvPr/>
        </p:nvSpPr>
        <p:spPr>
          <a:xfrm>
            <a:off x="8796657" y="2754255"/>
            <a:ext cx="91242" cy="58719"/>
          </a:xfrm>
          <a:custGeom>
            <a:avLst/>
            <a:gdLst/>
            <a:ahLst/>
            <a:cxnLst/>
            <a:rect l="l" t="t" r="r" b="b"/>
            <a:pathLst>
              <a:path w="65404" h="81914">
                <a:moveTo>
                  <a:pt x="16078" y="0"/>
                </a:moveTo>
                <a:lnTo>
                  <a:pt x="0" y="0"/>
                </a:lnTo>
                <a:lnTo>
                  <a:pt x="0" y="81813"/>
                </a:lnTo>
                <a:lnTo>
                  <a:pt x="15354" y="81813"/>
                </a:lnTo>
                <a:lnTo>
                  <a:pt x="15354" y="28460"/>
                </a:lnTo>
                <a:lnTo>
                  <a:pt x="33517" y="28460"/>
                </a:lnTo>
                <a:lnTo>
                  <a:pt x="16078" y="0"/>
                </a:lnTo>
                <a:close/>
              </a:path>
              <a:path w="65404" h="81914">
                <a:moveTo>
                  <a:pt x="33517" y="28460"/>
                </a:moveTo>
                <a:lnTo>
                  <a:pt x="15354" y="28460"/>
                </a:lnTo>
                <a:lnTo>
                  <a:pt x="48336" y="81813"/>
                </a:lnTo>
                <a:lnTo>
                  <a:pt x="64909" y="81813"/>
                </a:lnTo>
                <a:lnTo>
                  <a:pt x="64909" y="54635"/>
                </a:lnTo>
                <a:lnTo>
                  <a:pt x="49555" y="54635"/>
                </a:lnTo>
                <a:lnTo>
                  <a:pt x="33517" y="28460"/>
                </a:lnTo>
                <a:close/>
              </a:path>
              <a:path w="65404" h="81914">
                <a:moveTo>
                  <a:pt x="64909" y="0"/>
                </a:moveTo>
                <a:lnTo>
                  <a:pt x="49555" y="0"/>
                </a:lnTo>
                <a:lnTo>
                  <a:pt x="49555" y="54635"/>
                </a:lnTo>
                <a:lnTo>
                  <a:pt x="64909" y="54635"/>
                </a:lnTo>
                <a:lnTo>
                  <a:pt x="64909" y="0"/>
                </a:lnTo>
                <a:close/>
              </a:path>
            </a:pathLst>
          </a:custGeom>
          <a:solidFill>
            <a:srgbClr val="000000"/>
          </a:solidFill>
        </p:spPr>
        <p:txBody>
          <a:bodyPr wrap="square" lIns="0" tIns="0" rIns="0" bIns="0" rtlCol="0"/>
          <a:lstStyle/>
          <a:p>
            <a:endParaRPr/>
          </a:p>
        </p:txBody>
      </p:sp>
      <p:sp>
        <p:nvSpPr>
          <p:cNvPr id="93" name="object 93"/>
          <p:cNvSpPr/>
          <p:nvPr/>
        </p:nvSpPr>
        <p:spPr>
          <a:xfrm>
            <a:off x="8908769" y="2791639"/>
            <a:ext cx="43406" cy="0"/>
          </a:xfrm>
          <a:custGeom>
            <a:avLst/>
            <a:gdLst/>
            <a:ahLst/>
            <a:cxnLst/>
            <a:rect l="l" t="t" r="r" b="b"/>
            <a:pathLst>
              <a:path w="31114">
                <a:moveTo>
                  <a:pt x="0" y="0"/>
                </a:moveTo>
                <a:lnTo>
                  <a:pt x="30810" y="0"/>
                </a:lnTo>
              </a:path>
            </a:pathLst>
          </a:custGeom>
          <a:ln w="15684">
            <a:solidFill>
              <a:srgbClr val="000000"/>
            </a:solidFill>
          </a:ln>
        </p:spPr>
        <p:txBody>
          <a:bodyPr wrap="square" lIns="0" tIns="0" rIns="0" bIns="0" rtlCol="0"/>
          <a:lstStyle/>
          <a:p>
            <a:endParaRPr/>
          </a:p>
        </p:txBody>
      </p:sp>
      <p:sp>
        <p:nvSpPr>
          <p:cNvPr id="94" name="object 94"/>
          <p:cNvSpPr/>
          <p:nvPr/>
        </p:nvSpPr>
        <p:spPr>
          <a:xfrm>
            <a:off x="8959687" y="2753244"/>
            <a:ext cx="115160" cy="65547"/>
          </a:xfrm>
          <a:custGeom>
            <a:avLst/>
            <a:gdLst/>
            <a:ahLst/>
            <a:cxnLst/>
            <a:rect l="l" t="t" r="r" b="b"/>
            <a:pathLst>
              <a:path w="82550" h="91439">
                <a:moveTo>
                  <a:pt x="81738" y="81089"/>
                </a:moveTo>
                <a:lnTo>
                  <a:pt x="58038" y="81089"/>
                </a:lnTo>
                <a:lnTo>
                  <a:pt x="64858" y="85674"/>
                </a:lnTo>
                <a:lnTo>
                  <a:pt x="68516" y="88087"/>
                </a:lnTo>
                <a:lnTo>
                  <a:pt x="71424" y="89649"/>
                </a:lnTo>
                <a:lnTo>
                  <a:pt x="73850" y="90677"/>
                </a:lnTo>
                <a:lnTo>
                  <a:pt x="76339" y="91414"/>
                </a:lnTo>
                <a:lnTo>
                  <a:pt x="81738" y="81089"/>
                </a:lnTo>
                <a:close/>
              </a:path>
              <a:path w="82550" h="91439">
                <a:moveTo>
                  <a:pt x="39789" y="0"/>
                </a:moveTo>
                <a:lnTo>
                  <a:pt x="2676" y="24490"/>
                </a:lnTo>
                <a:lnTo>
                  <a:pt x="0" y="42303"/>
                </a:lnTo>
                <a:lnTo>
                  <a:pt x="686" y="51866"/>
                </a:lnTo>
                <a:lnTo>
                  <a:pt x="31320" y="83914"/>
                </a:lnTo>
                <a:lnTo>
                  <a:pt x="40246" y="84607"/>
                </a:lnTo>
                <a:lnTo>
                  <a:pt x="46748" y="84607"/>
                </a:lnTo>
                <a:lnTo>
                  <a:pt x="52679" y="83438"/>
                </a:lnTo>
                <a:lnTo>
                  <a:pt x="58038" y="81089"/>
                </a:lnTo>
                <a:lnTo>
                  <a:pt x="81738" y="81089"/>
                </a:lnTo>
                <a:lnTo>
                  <a:pt x="82435" y="79755"/>
                </a:lnTo>
                <a:lnTo>
                  <a:pt x="77673" y="78041"/>
                </a:lnTo>
                <a:lnTo>
                  <a:pt x="73253" y="75730"/>
                </a:lnTo>
                <a:lnTo>
                  <a:pt x="69202" y="72834"/>
                </a:lnTo>
                <a:lnTo>
                  <a:pt x="70873" y="70878"/>
                </a:lnTo>
                <a:lnTo>
                  <a:pt x="32778" y="70878"/>
                </a:lnTo>
                <a:lnTo>
                  <a:pt x="27495" y="68503"/>
                </a:lnTo>
                <a:lnTo>
                  <a:pt x="19126" y="59016"/>
                </a:lnTo>
                <a:lnTo>
                  <a:pt x="17030" y="51866"/>
                </a:lnTo>
                <a:lnTo>
                  <a:pt x="17046" y="32840"/>
                </a:lnTo>
                <a:lnTo>
                  <a:pt x="19126" y="25844"/>
                </a:lnTo>
                <a:lnTo>
                  <a:pt x="27495" y="16459"/>
                </a:lnTo>
                <a:lnTo>
                  <a:pt x="32943" y="14122"/>
                </a:lnTo>
                <a:lnTo>
                  <a:pt x="70935" y="14122"/>
                </a:lnTo>
                <a:lnTo>
                  <a:pt x="68656" y="11125"/>
                </a:lnTo>
                <a:lnTo>
                  <a:pt x="62847" y="6263"/>
                </a:lnTo>
                <a:lnTo>
                  <a:pt x="56103" y="2786"/>
                </a:lnTo>
                <a:lnTo>
                  <a:pt x="48419" y="697"/>
                </a:lnTo>
                <a:lnTo>
                  <a:pt x="39789" y="0"/>
                </a:lnTo>
                <a:close/>
              </a:path>
              <a:path w="82550" h="91439">
                <a:moveTo>
                  <a:pt x="40347" y="55143"/>
                </a:moveTo>
                <a:lnTo>
                  <a:pt x="35712" y="64566"/>
                </a:lnTo>
                <a:lnTo>
                  <a:pt x="39192" y="65798"/>
                </a:lnTo>
                <a:lnTo>
                  <a:pt x="42583" y="67513"/>
                </a:lnTo>
                <a:lnTo>
                  <a:pt x="45935" y="69710"/>
                </a:lnTo>
                <a:lnTo>
                  <a:pt x="43814" y="70484"/>
                </a:lnTo>
                <a:lnTo>
                  <a:pt x="41554" y="70878"/>
                </a:lnTo>
                <a:lnTo>
                  <a:pt x="70873" y="70878"/>
                </a:lnTo>
                <a:lnTo>
                  <a:pt x="72478" y="68999"/>
                </a:lnTo>
                <a:lnTo>
                  <a:pt x="74853" y="65036"/>
                </a:lnTo>
                <a:lnTo>
                  <a:pt x="75407" y="63512"/>
                </a:lnTo>
                <a:lnTo>
                  <a:pt x="55930" y="63512"/>
                </a:lnTo>
                <a:lnTo>
                  <a:pt x="50965" y="59791"/>
                </a:lnTo>
                <a:lnTo>
                  <a:pt x="45783" y="56997"/>
                </a:lnTo>
                <a:lnTo>
                  <a:pt x="40347" y="55143"/>
                </a:lnTo>
                <a:close/>
              </a:path>
              <a:path w="82550" h="91439">
                <a:moveTo>
                  <a:pt x="70935" y="14122"/>
                </a:moveTo>
                <a:lnTo>
                  <a:pt x="46418" y="14122"/>
                </a:lnTo>
                <a:lnTo>
                  <a:pt x="51866" y="16459"/>
                </a:lnTo>
                <a:lnTo>
                  <a:pt x="60197" y="25793"/>
                </a:lnTo>
                <a:lnTo>
                  <a:pt x="62276" y="32840"/>
                </a:lnTo>
                <a:lnTo>
                  <a:pt x="62280" y="46875"/>
                </a:lnTo>
                <a:lnTo>
                  <a:pt x="61760" y="50939"/>
                </a:lnTo>
                <a:lnTo>
                  <a:pt x="59639" y="58000"/>
                </a:lnTo>
                <a:lnTo>
                  <a:pt x="58038" y="61023"/>
                </a:lnTo>
                <a:lnTo>
                  <a:pt x="55930" y="63512"/>
                </a:lnTo>
                <a:lnTo>
                  <a:pt x="75407" y="63512"/>
                </a:lnTo>
                <a:lnTo>
                  <a:pt x="78320" y="55587"/>
                </a:lnTo>
                <a:lnTo>
                  <a:pt x="79311" y="49377"/>
                </a:lnTo>
                <a:lnTo>
                  <a:pt x="79311" y="42303"/>
                </a:lnTo>
                <a:lnTo>
                  <a:pt x="78644" y="32840"/>
                </a:lnTo>
                <a:lnTo>
                  <a:pt x="76646" y="24490"/>
                </a:lnTo>
                <a:lnTo>
                  <a:pt x="73316" y="17252"/>
                </a:lnTo>
                <a:lnTo>
                  <a:pt x="70935" y="14122"/>
                </a:lnTo>
                <a:close/>
              </a:path>
            </a:pathLst>
          </a:custGeom>
          <a:solidFill>
            <a:srgbClr val="000000"/>
          </a:solidFill>
        </p:spPr>
        <p:txBody>
          <a:bodyPr wrap="square" lIns="0" tIns="0" rIns="0" bIns="0" rtlCol="0"/>
          <a:lstStyle/>
          <a:p>
            <a:endParaRPr/>
          </a:p>
        </p:txBody>
      </p:sp>
      <p:sp>
        <p:nvSpPr>
          <p:cNvPr id="95" name="object 95"/>
          <p:cNvSpPr/>
          <p:nvPr/>
        </p:nvSpPr>
        <p:spPr>
          <a:xfrm>
            <a:off x="9079188" y="2754246"/>
            <a:ext cx="115160" cy="58719"/>
          </a:xfrm>
          <a:custGeom>
            <a:avLst/>
            <a:gdLst/>
            <a:ahLst/>
            <a:cxnLst/>
            <a:rect l="l" t="t" r="r" b="b"/>
            <a:pathLst>
              <a:path w="82550" h="81914">
                <a:moveTo>
                  <a:pt x="49326" y="0"/>
                </a:moveTo>
                <a:lnTo>
                  <a:pt x="31864" y="0"/>
                </a:lnTo>
                <a:lnTo>
                  <a:pt x="0" y="81826"/>
                </a:lnTo>
                <a:lnTo>
                  <a:pt x="17525"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96" name="object 96"/>
          <p:cNvSpPr/>
          <p:nvPr/>
        </p:nvSpPr>
        <p:spPr>
          <a:xfrm>
            <a:off x="9194243" y="2754255"/>
            <a:ext cx="91242" cy="58719"/>
          </a:xfrm>
          <a:custGeom>
            <a:avLst/>
            <a:gdLst/>
            <a:ahLst/>
            <a:cxnLst/>
            <a:rect l="l" t="t" r="r" b="b"/>
            <a:pathLst>
              <a:path w="65404" h="81914">
                <a:moveTo>
                  <a:pt x="40805" y="13830"/>
                </a:moveTo>
                <a:lnTo>
                  <a:pt x="24282" y="13830"/>
                </a:lnTo>
                <a:lnTo>
                  <a:pt x="24282" y="81813"/>
                </a:lnTo>
                <a:lnTo>
                  <a:pt x="40805" y="81813"/>
                </a:lnTo>
                <a:lnTo>
                  <a:pt x="40805" y="13830"/>
                </a:lnTo>
                <a:close/>
              </a:path>
              <a:path w="65404" h="81914">
                <a:moveTo>
                  <a:pt x="65011" y="0"/>
                </a:moveTo>
                <a:lnTo>
                  <a:pt x="0" y="0"/>
                </a:lnTo>
                <a:lnTo>
                  <a:pt x="0" y="13830"/>
                </a:lnTo>
                <a:lnTo>
                  <a:pt x="65011" y="13830"/>
                </a:lnTo>
                <a:lnTo>
                  <a:pt x="65011" y="0"/>
                </a:lnTo>
                <a:close/>
              </a:path>
            </a:pathLst>
          </a:custGeom>
          <a:solidFill>
            <a:srgbClr val="000000"/>
          </a:solidFill>
        </p:spPr>
        <p:txBody>
          <a:bodyPr wrap="square" lIns="0" tIns="0" rIns="0" bIns="0" rtlCol="0"/>
          <a:lstStyle/>
          <a:p>
            <a:endParaRPr/>
          </a:p>
        </p:txBody>
      </p:sp>
      <p:sp>
        <p:nvSpPr>
          <p:cNvPr id="97" name="object 97"/>
          <p:cNvSpPr/>
          <p:nvPr/>
        </p:nvSpPr>
        <p:spPr>
          <a:xfrm>
            <a:off x="9290604" y="2754246"/>
            <a:ext cx="115160" cy="58719"/>
          </a:xfrm>
          <a:custGeom>
            <a:avLst/>
            <a:gdLst/>
            <a:ahLst/>
            <a:cxnLst/>
            <a:rect l="l" t="t" r="r" b="b"/>
            <a:pathLst>
              <a:path w="82550" h="81914">
                <a:moveTo>
                  <a:pt x="49326" y="0"/>
                </a:moveTo>
                <a:lnTo>
                  <a:pt x="31864" y="0"/>
                </a:lnTo>
                <a:lnTo>
                  <a:pt x="0" y="81826"/>
                </a:lnTo>
                <a:lnTo>
                  <a:pt x="17525" y="81826"/>
                </a:lnTo>
                <a:lnTo>
                  <a:pt x="24282" y="63233"/>
                </a:lnTo>
                <a:lnTo>
                  <a:pt x="74657" y="63233"/>
                </a:lnTo>
                <a:lnTo>
                  <a:pt x="69137" y="49453"/>
                </a:lnTo>
                <a:lnTo>
                  <a:pt x="29349" y="49453"/>
                </a:lnTo>
                <a:lnTo>
                  <a:pt x="40398" y="19088"/>
                </a:lnTo>
                <a:lnTo>
                  <a:pt x="56973" y="19088"/>
                </a:lnTo>
                <a:lnTo>
                  <a:pt x="49326" y="0"/>
                </a:lnTo>
                <a:close/>
              </a:path>
              <a:path w="82550" h="81914">
                <a:moveTo>
                  <a:pt x="74657" y="63233"/>
                </a:moveTo>
                <a:lnTo>
                  <a:pt x="56972" y="63233"/>
                </a:lnTo>
                <a:lnTo>
                  <a:pt x="64109" y="81826"/>
                </a:lnTo>
                <a:lnTo>
                  <a:pt x="82105" y="81826"/>
                </a:lnTo>
                <a:lnTo>
                  <a:pt x="74657" y="63233"/>
                </a:lnTo>
                <a:close/>
              </a:path>
              <a:path w="82550" h="81914">
                <a:moveTo>
                  <a:pt x="56973" y="19088"/>
                </a:moveTo>
                <a:lnTo>
                  <a:pt x="40398" y="19088"/>
                </a:lnTo>
                <a:lnTo>
                  <a:pt x="51676" y="49453"/>
                </a:lnTo>
                <a:lnTo>
                  <a:pt x="69137" y="49453"/>
                </a:lnTo>
                <a:lnTo>
                  <a:pt x="56973" y="19088"/>
                </a:lnTo>
                <a:close/>
              </a:path>
            </a:pathLst>
          </a:custGeom>
          <a:solidFill>
            <a:srgbClr val="000000"/>
          </a:solidFill>
        </p:spPr>
        <p:txBody>
          <a:bodyPr wrap="square" lIns="0" tIns="0" rIns="0" bIns="0" rtlCol="0"/>
          <a:lstStyle/>
          <a:p>
            <a:endParaRPr/>
          </a:p>
        </p:txBody>
      </p:sp>
      <p:sp>
        <p:nvSpPr>
          <p:cNvPr id="98" name="object 98"/>
          <p:cNvSpPr/>
          <p:nvPr/>
        </p:nvSpPr>
        <p:spPr>
          <a:xfrm>
            <a:off x="9415029" y="2754246"/>
            <a:ext cx="102758" cy="58719"/>
          </a:xfrm>
          <a:custGeom>
            <a:avLst/>
            <a:gdLst/>
            <a:ahLst/>
            <a:cxnLst/>
            <a:rect l="l" t="t" r="r" b="b"/>
            <a:pathLst>
              <a:path w="73659" h="81914">
                <a:moveTo>
                  <a:pt x="43510" y="0"/>
                </a:moveTo>
                <a:lnTo>
                  <a:pt x="0" y="0"/>
                </a:lnTo>
                <a:lnTo>
                  <a:pt x="0" y="81826"/>
                </a:lnTo>
                <a:lnTo>
                  <a:pt x="16522" y="81826"/>
                </a:lnTo>
                <a:lnTo>
                  <a:pt x="16522" y="47663"/>
                </a:lnTo>
                <a:lnTo>
                  <a:pt x="48655" y="47663"/>
                </a:lnTo>
                <a:lnTo>
                  <a:pt x="45326" y="45720"/>
                </a:lnTo>
                <a:lnTo>
                  <a:pt x="52501" y="44665"/>
                </a:lnTo>
                <a:lnTo>
                  <a:pt x="57899" y="42151"/>
                </a:lnTo>
                <a:lnTo>
                  <a:pt x="64700" y="34607"/>
                </a:lnTo>
                <a:lnTo>
                  <a:pt x="16522" y="34607"/>
                </a:lnTo>
                <a:lnTo>
                  <a:pt x="16522" y="13843"/>
                </a:lnTo>
                <a:lnTo>
                  <a:pt x="65733" y="13843"/>
                </a:lnTo>
                <a:lnTo>
                  <a:pt x="60960" y="6299"/>
                </a:lnTo>
                <a:lnTo>
                  <a:pt x="57797" y="3683"/>
                </a:lnTo>
                <a:lnTo>
                  <a:pt x="49872" y="736"/>
                </a:lnTo>
                <a:lnTo>
                  <a:pt x="43510" y="0"/>
                </a:lnTo>
                <a:close/>
              </a:path>
              <a:path w="73659" h="81914">
                <a:moveTo>
                  <a:pt x="48655" y="47663"/>
                </a:moveTo>
                <a:lnTo>
                  <a:pt x="23672" y="47663"/>
                </a:lnTo>
                <a:lnTo>
                  <a:pt x="26428" y="47980"/>
                </a:lnTo>
                <a:lnTo>
                  <a:pt x="29933" y="49199"/>
                </a:lnTo>
                <a:lnTo>
                  <a:pt x="31597" y="50342"/>
                </a:lnTo>
                <a:lnTo>
                  <a:pt x="34721" y="53657"/>
                </a:lnTo>
                <a:lnTo>
                  <a:pt x="37617" y="57658"/>
                </a:lnTo>
                <a:lnTo>
                  <a:pt x="41859" y="64020"/>
                </a:lnTo>
                <a:lnTo>
                  <a:pt x="53809" y="81826"/>
                </a:lnTo>
                <a:lnTo>
                  <a:pt x="73558" y="81826"/>
                </a:lnTo>
                <a:lnTo>
                  <a:pt x="63563" y="65862"/>
                </a:lnTo>
                <a:lnTo>
                  <a:pt x="59626" y="59499"/>
                </a:lnTo>
                <a:lnTo>
                  <a:pt x="56489" y="55067"/>
                </a:lnTo>
                <a:lnTo>
                  <a:pt x="51841" y="50088"/>
                </a:lnTo>
                <a:lnTo>
                  <a:pt x="48895" y="47802"/>
                </a:lnTo>
                <a:lnTo>
                  <a:pt x="48655" y="47663"/>
                </a:lnTo>
                <a:close/>
              </a:path>
              <a:path w="73659" h="81914">
                <a:moveTo>
                  <a:pt x="65733" y="13843"/>
                </a:moveTo>
                <a:lnTo>
                  <a:pt x="16522" y="13843"/>
                </a:lnTo>
                <a:lnTo>
                  <a:pt x="40119" y="13944"/>
                </a:lnTo>
                <a:lnTo>
                  <a:pt x="41465" y="14122"/>
                </a:lnTo>
                <a:lnTo>
                  <a:pt x="44145" y="14566"/>
                </a:lnTo>
                <a:lnTo>
                  <a:pt x="46228" y="15646"/>
                </a:lnTo>
                <a:lnTo>
                  <a:pt x="49161" y="19024"/>
                </a:lnTo>
                <a:lnTo>
                  <a:pt x="49898" y="21247"/>
                </a:lnTo>
                <a:lnTo>
                  <a:pt x="49898" y="26454"/>
                </a:lnTo>
                <a:lnTo>
                  <a:pt x="36677" y="34607"/>
                </a:lnTo>
                <a:lnTo>
                  <a:pt x="64700" y="34607"/>
                </a:lnTo>
                <a:lnTo>
                  <a:pt x="65112" y="34150"/>
                </a:lnTo>
                <a:lnTo>
                  <a:pt x="66916" y="29083"/>
                </a:lnTo>
                <a:lnTo>
                  <a:pt x="66916" y="18110"/>
                </a:lnTo>
                <a:lnTo>
                  <a:pt x="65733" y="13843"/>
                </a:lnTo>
                <a:close/>
              </a:path>
            </a:pathLst>
          </a:custGeom>
          <a:solidFill>
            <a:srgbClr val="000000"/>
          </a:solidFill>
        </p:spPr>
        <p:txBody>
          <a:bodyPr wrap="square" lIns="0" tIns="0" rIns="0" bIns="0" rtlCol="0"/>
          <a:lstStyle/>
          <a:p>
            <a:endParaRPr/>
          </a:p>
        </p:txBody>
      </p:sp>
      <p:sp>
        <p:nvSpPr>
          <p:cNvPr id="99" name="object 99"/>
          <p:cNvSpPr/>
          <p:nvPr/>
        </p:nvSpPr>
        <p:spPr>
          <a:xfrm>
            <a:off x="9540793" y="2754246"/>
            <a:ext cx="0" cy="58719"/>
          </a:xfrm>
          <a:custGeom>
            <a:avLst/>
            <a:gdLst/>
            <a:ahLst/>
            <a:cxnLst/>
            <a:rect l="l" t="t" r="r" b="b"/>
            <a:pathLst>
              <a:path h="81914">
                <a:moveTo>
                  <a:pt x="0" y="0"/>
                </a:moveTo>
                <a:lnTo>
                  <a:pt x="0" y="81813"/>
                </a:lnTo>
              </a:path>
            </a:pathLst>
          </a:custGeom>
          <a:ln w="16522">
            <a:solidFill>
              <a:srgbClr val="000000"/>
            </a:solidFill>
          </a:ln>
        </p:spPr>
        <p:txBody>
          <a:bodyPr wrap="square" lIns="0" tIns="0" rIns="0" bIns="0" rtlCol="0"/>
          <a:lstStyle/>
          <a:p>
            <a:endParaRPr/>
          </a:p>
        </p:txBody>
      </p:sp>
      <p:sp>
        <p:nvSpPr>
          <p:cNvPr id="100" name="object 100"/>
          <p:cNvSpPr/>
          <p:nvPr/>
        </p:nvSpPr>
        <p:spPr>
          <a:xfrm>
            <a:off x="709261" y="2727690"/>
            <a:ext cx="4865947" cy="0"/>
          </a:xfrm>
          <a:custGeom>
            <a:avLst/>
            <a:gdLst/>
            <a:ahLst/>
            <a:cxnLst/>
            <a:rect l="l" t="t" r="r" b="b"/>
            <a:pathLst>
              <a:path w="3488054">
                <a:moveTo>
                  <a:pt x="0" y="0"/>
                </a:moveTo>
                <a:lnTo>
                  <a:pt x="3487686" y="0"/>
                </a:lnTo>
              </a:path>
            </a:pathLst>
          </a:custGeom>
          <a:ln w="27431">
            <a:solidFill>
              <a:srgbClr val="DAEEC3"/>
            </a:solidFill>
          </a:ln>
        </p:spPr>
        <p:txBody>
          <a:bodyPr wrap="square" lIns="0" tIns="0" rIns="0" bIns="0" rtlCol="0"/>
          <a:lstStyle/>
          <a:p>
            <a:endParaRPr/>
          </a:p>
        </p:txBody>
      </p:sp>
      <p:sp>
        <p:nvSpPr>
          <p:cNvPr id="101" name="object 101"/>
          <p:cNvSpPr/>
          <p:nvPr/>
        </p:nvSpPr>
        <p:spPr>
          <a:xfrm>
            <a:off x="5574695" y="2727690"/>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102" name="object 102"/>
          <p:cNvSpPr/>
          <p:nvPr/>
        </p:nvSpPr>
        <p:spPr>
          <a:xfrm>
            <a:off x="5574695" y="2727690"/>
            <a:ext cx="2317371" cy="0"/>
          </a:xfrm>
          <a:custGeom>
            <a:avLst/>
            <a:gdLst/>
            <a:ahLst/>
            <a:cxnLst/>
            <a:rect l="l" t="t" r="r" b="b"/>
            <a:pathLst>
              <a:path w="1661160">
                <a:moveTo>
                  <a:pt x="0" y="0"/>
                </a:moveTo>
                <a:lnTo>
                  <a:pt x="1661160" y="0"/>
                </a:lnTo>
              </a:path>
            </a:pathLst>
          </a:custGeom>
          <a:ln w="27431">
            <a:solidFill>
              <a:srgbClr val="DAEEC3"/>
            </a:solidFill>
          </a:ln>
        </p:spPr>
        <p:txBody>
          <a:bodyPr wrap="square" lIns="0" tIns="0" rIns="0" bIns="0" rtlCol="0"/>
          <a:lstStyle/>
          <a:p>
            <a:endParaRPr/>
          </a:p>
        </p:txBody>
      </p:sp>
      <p:sp>
        <p:nvSpPr>
          <p:cNvPr id="103" name="object 103"/>
          <p:cNvSpPr/>
          <p:nvPr/>
        </p:nvSpPr>
        <p:spPr>
          <a:xfrm>
            <a:off x="7892066" y="2727690"/>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104" name="object 104"/>
          <p:cNvSpPr/>
          <p:nvPr/>
        </p:nvSpPr>
        <p:spPr>
          <a:xfrm>
            <a:off x="7892067" y="2727690"/>
            <a:ext cx="2321801" cy="0"/>
          </a:xfrm>
          <a:custGeom>
            <a:avLst/>
            <a:gdLst/>
            <a:ahLst/>
            <a:cxnLst/>
            <a:rect l="l" t="t" r="r" b="b"/>
            <a:pathLst>
              <a:path w="1664334">
                <a:moveTo>
                  <a:pt x="0" y="0"/>
                </a:moveTo>
                <a:lnTo>
                  <a:pt x="1664208" y="0"/>
                </a:lnTo>
              </a:path>
            </a:pathLst>
          </a:custGeom>
          <a:ln w="27431">
            <a:solidFill>
              <a:srgbClr val="DAEEC3"/>
            </a:solidFill>
          </a:ln>
        </p:spPr>
        <p:txBody>
          <a:bodyPr wrap="square" lIns="0" tIns="0" rIns="0" bIns="0" rtlCol="0"/>
          <a:lstStyle/>
          <a:p>
            <a:endParaRPr/>
          </a:p>
        </p:txBody>
      </p:sp>
      <p:sp>
        <p:nvSpPr>
          <p:cNvPr id="105" name="object 105"/>
          <p:cNvSpPr/>
          <p:nvPr/>
        </p:nvSpPr>
        <p:spPr>
          <a:xfrm>
            <a:off x="709261" y="2838027"/>
            <a:ext cx="7187749" cy="0"/>
          </a:xfrm>
          <a:custGeom>
            <a:avLst/>
            <a:gdLst/>
            <a:ahLst/>
            <a:cxnLst/>
            <a:rect l="l" t="t" r="r" b="b"/>
            <a:pathLst>
              <a:path w="5152390">
                <a:moveTo>
                  <a:pt x="0" y="0"/>
                </a:moveTo>
                <a:lnTo>
                  <a:pt x="5151882" y="0"/>
                </a:lnTo>
              </a:path>
            </a:pathLst>
          </a:custGeom>
          <a:ln w="18288">
            <a:solidFill>
              <a:srgbClr val="DAEEC3"/>
            </a:solidFill>
          </a:ln>
        </p:spPr>
        <p:txBody>
          <a:bodyPr wrap="square" lIns="0" tIns="0" rIns="0" bIns="0" rtlCol="0"/>
          <a:lstStyle/>
          <a:p>
            <a:endParaRPr/>
          </a:p>
        </p:txBody>
      </p:sp>
      <p:sp>
        <p:nvSpPr>
          <p:cNvPr id="106" name="object 106"/>
          <p:cNvSpPr/>
          <p:nvPr/>
        </p:nvSpPr>
        <p:spPr>
          <a:xfrm>
            <a:off x="709261" y="2735342"/>
            <a:ext cx="9517185" cy="330461"/>
          </a:xfrm>
          <a:prstGeom prst="rect">
            <a:avLst/>
          </a:prstGeom>
          <a:blipFill>
            <a:blip r:embed="rId7" cstate="print"/>
            <a:stretch>
              <a:fillRect/>
            </a:stretch>
          </a:blipFill>
        </p:spPr>
        <p:txBody>
          <a:bodyPr wrap="square" lIns="0" tIns="0" rIns="0" bIns="0" rtlCol="0"/>
          <a:lstStyle/>
          <a:p>
            <a:endParaRPr/>
          </a:p>
        </p:txBody>
      </p:sp>
      <p:sp>
        <p:nvSpPr>
          <p:cNvPr id="107" name="object 107"/>
          <p:cNvSpPr/>
          <p:nvPr/>
        </p:nvSpPr>
        <p:spPr>
          <a:xfrm>
            <a:off x="709261" y="2854414"/>
            <a:ext cx="4865947" cy="0"/>
          </a:xfrm>
          <a:custGeom>
            <a:avLst/>
            <a:gdLst/>
            <a:ahLst/>
            <a:cxnLst/>
            <a:rect l="l" t="t" r="r" b="b"/>
            <a:pathLst>
              <a:path w="3488054">
                <a:moveTo>
                  <a:pt x="0" y="0"/>
                </a:moveTo>
                <a:lnTo>
                  <a:pt x="3487686" y="0"/>
                </a:lnTo>
              </a:path>
            </a:pathLst>
          </a:custGeom>
          <a:ln w="27431">
            <a:solidFill>
              <a:srgbClr val="DAEEC3"/>
            </a:solidFill>
          </a:ln>
        </p:spPr>
        <p:txBody>
          <a:bodyPr wrap="square" lIns="0" tIns="0" rIns="0" bIns="0" rtlCol="0"/>
          <a:lstStyle/>
          <a:p>
            <a:endParaRPr/>
          </a:p>
        </p:txBody>
      </p:sp>
      <p:sp>
        <p:nvSpPr>
          <p:cNvPr id="108" name="object 108"/>
          <p:cNvSpPr/>
          <p:nvPr/>
        </p:nvSpPr>
        <p:spPr>
          <a:xfrm>
            <a:off x="5574695" y="2854414"/>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109" name="object 109"/>
          <p:cNvSpPr/>
          <p:nvPr/>
        </p:nvSpPr>
        <p:spPr>
          <a:xfrm>
            <a:off x="5583183" y="2854414"/>
            <a:ext cx="2309399" cy="0"/>
          </a:xfrm>
          <a:custGeom>
            <a:avLst/>
            <a:gdLst/>
            <a:ahLst/>
            <a:cxnLst/>
            <a:rect l="l" t="t" r="r" b="b"/>
            <a:pathLst>
              <a:path w="1655445">
                <a:moveTo>
                  <a:pt x="0" y="0"/>
                </a:moveTo>
                <a:lnTo>
                  <a:pt x="1655064" y="0"/>
                </a:lnTo>
              </a:path>
            </a:pathLst>
          </a:custGeom>
          <a:ln w="27431">
            <a:solidFill>
              <a:srgbClr val="DAEEC3"/>
            </a:solidFill>
          </a:ln>
        </p:spPr>
        <p:txBody>
          <a:bodyPr wrap="square" lIns="0" tIns="0" rIns="0" bIns="0" rtlCol="0"/>
          <a:lstStyle/>
          <a:p>
            <a:endParaRPr/>
          </a:p>
        </p:txBody>
      </p:sp>
      <p:sp>
        <p:nvSpPr>
          <p:cNvPr id="110" name="object 110"/>
          <p:cNvSpPr/>
          <p:nvPr/>
        </p:nvSpPr>
        <p:spPr>
          <a:xfrm>
            <a:off x="7892066" y="2854414"/>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111" name="object 111"/>
          <p:cNvSpPr/>
          <p:nvPr/>
        </p:nvSpPr>
        <p:spPr>
          <a:xfrm>
            <a:off x="7900553" y="2854414"/>
            <a:ext cx="2313828" cy="0"/>
          </a:xfrm>
          <a:custGeom>
            <a:avLst/>
            <a:gdLst/>
            <a:ahLst/>
            <a:cxnLst/>
            <a:rect l="l" t="t" r="r" b="b"/>
            <a:pathLst>
              <a:path w="1658620">
                <a:moveTo>
                  <a:pt x="0" y="0"/>
                </a:moveTo>
                <a:lnTo>
                  <a:pt x="1658124" y="0"/>
                </a:lnTo>
              </a:path>
            </a:pathLst>
          </a:custGeom>
          <a:ln w="27431">
            <a:solidFill>
              <a:srgbClr val="DAEEC3"/>
            </a:solidFill>
          </a:ln>
        </p:spPr>
        <p:txBody>
          <a:bodyPr wrap="square" lIns="0" tIns="0" rIns="0" bIns="0" rtlCol="0"/>
          <a:lstStyle/>
          <a:p>
            <a:endParaRPr/>
          </a:p>
        </p:txBody>
      </p:sp>
      <p:sp>
        <p:nvSpPr>
          <p:cNvPr id="112" name="object 112"/>
          <p:cNvSpPr/>
          <p:nvPr/>
        </p:nvSpPr>
        <p:spPr>
          <a:xfrm>
            <a:off x="709261" y="3059248"/>
            <a:ext cx="5642835" cy="0"/>
          </a:xfrm>
          <a:custGeom>
            <a:avLst/>
            <a:gdLst/>
            <a:ahLst/>
            <a:cxnLst/>
            <a:rect l="l" t="t" r="r" b="b"/>
            <a:pathLst>
              <a:path w="4044950">
                <a:moveTo>
                  <a:pt x="0" y="0"/>
                </a:moveTo>
                <a:lnTo>
                  <a:pt x="4044696" y="0"/>
                </a:lnTo>
              </a:path>
            </a:pathLst>
          </a:custGeom>
          <a:ln w="18288">
            <a:solidFill>
              <a:srgbClr val="DAEEC3"/>
            </a:solidFill>
          </a:ln>
        </p:spPr>
        <p:txBody>
          <a:bodyPr wrap="square" lIns="0" tIns="0" rIns="0" bIns="0" rtlCol="0"/>
          <a:lstStyle/>
          <a:p>
            <a:endParaRPr/>
          </a:p>
        </p:txBody>
      </p:sp>
      <p:sp>
        <p:nvSpPr>
          <p:cNvPr id="113" name="object 113"/>
          <p:cNvSpPr/>
          <p:nvPr/>
        </p:nvSpPr>
        <p:spPr>
          <a:xfrm>
            <a:off x="709261" y="2862066"/>
            <a:ext cx="9517185" cy="424957"/>
          </a:xfrm>
          <a:prstGeom prst="rect">
            <a:avLst/>
          </a:prstGeom>
          <a:blipFill>
            <a:blip r:embed="rId8" cstate="print"/>
            <a:stretch>
              <a:fillRect/>
            </a:stretch>
          </a:blipFill>
        </p:spPr>
        <p:txBody>
          <a:bodyPr wrap="square" lIns="0" tIns="0" rIns="0" bIns="0" rtlCol="0"/>
          <a:lstStyle/>
          <a:p>
            <a:endParaRPr/>
          </a:p>
        </p:txBody>
      </p:sp>
      <p:sp>
        <p:nvSpPr>
          <p:cNvPr id="114" name="object 114"/>
          <p:cNvSpPr/>
          <p:nvPr/>
        </p:nvSpPr>
        <p:spPr>
          <a:xfrm>
            <a:off x="709261" y="3075635"/>
            <a:ext cx="9505121" cy="0"/>
          </a:xfrm>
          <a:custGeom>
            <a:avLst/>
            <a:gdLst/>
            <a:ahLst/>
            <a:cxnLst/>
            <a:rect l="l" t="t" r="r" b="b"/>
            <a:pathLst>
              <a:path w="6813550">
                <a:moveTo>
                  <a:pt x="0" y="0"/>
                </a:moveTo>
                <a:lnTo>
                  <a:pt x="6813042" y="0"/>
                </a:lnTo>
              </a:path>
            </a:pathLst>
          </a:custGeom>
          <a:ln w="27431">
            <a:solidFill>
              <a:srgbClr val="FFFFFF"/>
            </a:solidFill>
          </a:ln>
        </p:spPr>
        <p:txBody>
          <a:bodyPr wrap="square" lIns="0" tIns="0" rIns="0" bIns="0" rtlCol="0"/>
          <a:lstStyle/>
          <a:p>
            <a:endParaRPr/>
          </a:p>
        </p:txBody>
      </p:sp>
      <p:sp>
        <p:nvSpPr>
          <p:cNvPr id="115" name="object 115"/>
          <p:cNvSpPr/>
          <p:nvPr/>
        </p:nvSpPr>
        <p:spPr>
          <a:xfrm>
            <a:off x="690127" y="3273368"/>
            <a:ext cx="9542697" cy="239246"/>
          </a:xfrm>
          <a:prstGeom prst="rect">
            <a:avLst/>
          </a:prstGeom>
          <a:blipFill>
            <a:blip r:embed="rId9" cstate="print"/>
            <a:stretch>
              <a:fillRect/>
            </a:stretch>
          </a:blipFill>
        </p:spPr>
        <p:txBody>
          <a:bodyPr wrap="square" lIns="0" tIns="0" rIns="0" bIns="0" rtlCol="0"/>
          <a:lstStyle/>
          <a:p>
            <a:endParaRPr/>
          </a:p>
        </p:txBody>
      </p:sp>
      <p:sp>
        <p:nvSpPr>
          <p:cNvPr id="116" name="object 116"/>
          <p:cNvSpPr/>
          <p:nvPr/>
        </p:nvSpPr>
        <p:spPr>
          <a:xfrm>
            <a:off x="709261" y="3289209"/>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117" name="object 117"/>
          <p:cNvSpPr/>
          <p:nvPr/>
        </p:nvSpPr>
        <p:spPr>
          <a:xfrm>
            <a:off x="3261559" y="3289209"/>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118" name="object 118"/>
          <p:cNvSpPr/>
          <p:nvPr/>
        </p:nvSpPr>
        <p:spPr>
          <a:xfrm>
            <a:off x="4034370" y="3289209"/>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119" name="object 119"/>
          <p:cNvSpPr/>
          <p:nvPr/>
        </p:nvSpPr>
        <p:spPr>
          <a:xfrm>
            <a:off x="4806119" y="328920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20" name="object 120"/>
          <p:cNvSpPr/>
          <p:nvPr/>
        </p:nvSpPr>
        <p:spPr>
          <a:xfrm>
            <a:off x="5578931" y="328920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21" name="object 121"/>
          <p:cNvSpPr/>
          <p:nvPr/>
        </p:nvSpPr>
        <p:spPr>
          <a:xfrm>
            <a:off x="6351741" y="3289209"/>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22" name="object 122"/>
          <p:cNvSpPr/>
          <p:nvPr/>
        </p:nvSpPr>
        <p:spPr>
          <a:xfrm>
            <a:off x="7123507" y="3289209"/>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123" name="object 123"/>
          <p:cNvSpPr/>
          <p:nvPr/>
        </p:nvSpPr>
        <p:spPr>
          <a:xfrm>
            <a:off x="7896302" y="328920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24" name="object 124"/>
          <p:cNvSpPr/>
          <p:nvPr/>
        </p:nvSpPr>
        <p:spPr>
          <a:xfrm>
            <a:off x="8669111" y="3289209"/>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25" name="object 125"/>
          <p:cNvSpPr/>
          <p:nvPr/>
        </p:nvSpPr>
        <p:spPr>
          <a:xfrm>
            <a:off x="9440880" y="328920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26" name="object 126"/>
          <p:cNvSpPr/>
          <p:nvPr/>
        </p:nvSpPr>
        <p:spPr>
          <a:xfrm>
            <a:off x="690127" y="3499505"/>
            <a:ext cx="9542697" cy="333197"/>
          </a:xfrm>
          <a:prstGeom prst="rect">
            <a:avLst/>
          </a:prstGeom>
          <a:blipFill>
            <a:blip r:embed="rId10" cstate="print"/>
            <a:stretch>
              <a:fillRect/>
            </a:stretch>
          </a:blipFill>
        </p:spPr>
        <p:txBody>
          <a:bodyPr wrap="square" lIns="0" tIns="0" rIns="0" bIns="0" rtlCol="0"/>
          <a:lstStyle/>
          <a:p>
            <a:endParaRPr/>
          </a:p>
        </p:txBody>
      </p:sp>
      <p:sp>
        <p:nvSpPr>
          <p:cNvPr id="127" name="object 127"/>
          <p:cNvSpPr/>
          <p:nvPr/>
        </p:nvSpPr>
        <p:spPr>
          <a:xfrm>
            <a:off x="709261" y="3515345"/>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128" name="object 128"/>
          <p:cNvSpPr/>
          <p:nvPr/>
        </p:nvSpPr>
        <p:spPr>
          <a:xfrm>
            <a:off x="3261559" y="3515345"/>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129" name="object 129"/>
          <p:cNvSpPr/>
          <p:nvPr/>
        </p:nvSpPr>
        <p:spPr>
          <a:xfrm>
            <a:off x="4034370" y="3515345"/>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130" name="object 130"/>
          <p:cNvSpPr/>
          <p:nvPr/>
        </p:nvSpPr>
        <p:spPr>
          <a:xfrm>
            <a:off x="4806119" y="3515345"/>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31" name="object 131"/>
          <p:cNvSpPr/>
          <p:nvPr/>
        </p:nvSpPr>
        <p:spPr>
          <a:xfrm>
            <a:off x="5578931" y="3515345"/>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32" name="object 132"/>
          <p:cNvSpPr/>
          <p:nvPr/>
        </p:nvSpPr>
        <p:spPr>
          <a:xfrm>
            <a:off x="6351741" y="3515345"/>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33" name="object 133"/>
          <p:cNvSpPr/>
          <p:nvPr/>
        </p:nvSpPr>
        <p:spPr>
          <a:xfrm>
            <a:off x="7123507" y="3515345"/>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134" name="object 134"/>
          <p:cNvSpPr/>
          <p:nvPr/>
        </p:nvSpPr>
        <p:spPr>
          <a:xfrm>
            <a:off x="7896302" y="3515345"/>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35" name="object 135"/>
          <p:cNvSpPr/>
          <p:nvPr/>
        </p:nvSpPr>
        <p:spPr>
          <a:xfrm>
            <a:off x="8669111" y="3515345"/>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36" name="object 136"/>
          <p:cNvSpPr/>
          <p:nvPr/>
        </p:nvSpPr>
        <p:spPr>
          <a:xfrm>
            <a:off x="9440880" y="3515345"/>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37" name="object 137"/>
          <p:cNvSpPr/>
          <p:nvPr/>
        </p:nvSpPr>
        <p:spPr>
          <a:xfrm>
            <a:off x="690127" y="3819046"/>
            <a:ext cx="9542697" cy="239792"/>
          </a:xfrm>
          <a:prstGeom prst="rect">
            <a:avLst/>
          </a:prstGeom>
          <a:blipFill>
            <a:blip r:embed="rId11" cstate="print"/>
            <a:stretch>
              <a:fillRect/>
            </a:stretch>
          </a:blipFill>
        </p:spPr>
        <p:txBody>
          <a:bodyPr wrap="square" lIns="0" tIns="0" rIns="0" bIns="0" rtlCol="0"/>
          <a:lstStyle/>
          <a:p>
            <a:endParaRPr/>
          </a:p>
        </p:txBody>
      </p:sp>
      <p:sp>
        <p:nvSpPr>
          <p:cNvPr id="138" name="object 138"/>
          <p:cNvSpPr/>
          <p:nvPr/>
        </p:nvSpPr>
        <p:spPr>
          <a:xfrm>
            <a:off x="709261" y="3834886"/>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139" name="object 139"/>
          <p:cNvSpPr/>
          <p:nvPr/>
        </p:nvSpPr>
        <p:spPr>
          <a:xfrm>
            <a:off x="3261559" y="3834886"/>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140" name="object 140"/>
          <p:cNvSpPr/>
          <p:nvPr/>
        </p:nvSpPr>
        <p:spPr>
          <a:xfrm>
            <a:off x="4034370" y="3834886"/>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141" name="object 141"/>
          <p:cNvSpPr/>
          <p:nvPr/>
        </p:nvSpPr>
        <p:spPr>
          <a:xfrm>
            <a:off x="4806119" y="383488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42" name="object 142"/>
          <p:cNvSpPr/>
          <p:nvPr/>
        </p:nvSpPr>
        <p:spPr>
          <a:xfrm>
            <a:off x="5578931" y="383488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43" name="object 143"/>
          <p:cNvSpPr/>
          <p:nvPr/>
        </p:nvSpPr>
        <p:spPr>
          <a:xfrm>
            <a:off x="6351741" y="383488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44" name="object 144"/>
          <p:cNvSpPr/>
          <p:nvPr/>
        </p:nvSpPr>
        <p:spPr>
          <a:xfrm>
            <a:off x="7123507" y="3834886"/>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145" name="object 145"/>
          <p:cNvSpPr/>
          <p:nvPr/>
        </p:nvSpPr>
        <p:spPr>
          <a:xfrm>
            <a:off x="7896302" y="383488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46" name="object 146"/>
          <p:cNvSpPr/>
          <p:nvPr/>
        </p:nvSpPr>
        <p:spPr>
          <a:xfrm>
            <a:off x="8669111" y="383488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47" name="object 147"/>
          <p:cNvSpPr/>
          <p:nvPr/>
        </p:nvSpPr>
        <p:spPr>
          <a:xfrm>
            <a:off x="9440880" y="383488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48" name="object 148"/>
          <p:cNvSpPr/>
          <p:nvPr/>
        </p:nvSpPr>
        <p:spPr>
          <a:xfrm>
            <a:off x="690127" y="4045182"/>
            <a:ext cx="9542697" cy="333197"/>
          </a:xfrm>
          <a:prstGeom prst="rect">
            <a:avLst/>
          </a:prstGeom>
          <a:blipFill>
            <a:blip r:embed="rId12" cstate="print"/>
            <a:stretch>
              <a:fillRect/>
            </a:stretch>
          </a:blipFill>
        </p:spPr>
        <p:txBody>
          <a:bodyPr wrap="square" lIns="0" tIns="0" rIns="0" bIns="0" rtlCol="0"/>
          <a:lstStyle/>
          <a:p>
            <a:endParaRPr/>
          </a:p>
        </p:txBody>
      </p:sp>
      <p:sp>
        <p:nvSpPr>
          <p:cNvPr id="149" name="object 149"/>
          <p:cNvSpPr/>
          <p:nvPr/>
        </p:nvSpPr>
        <p:spPr>
          <a:xfrm>
            <a:off x="709261" y="4061023"/>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150" name="object 150"/>
          <p:cNvSpPr/>
          <p:nvPr/>
        </p:nvSpPr>
        <p:spPr>
          <a:xfrm>
            <a:off x="3261559" y="4061023"/>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151" name="object 151"/>
          <p:cNvSpPr/>
          <p:nvPr/>
        </p:nvSpPr>
        <p:spPr>
          <a:xfrm>
            <a:off x="4034370" y="4061023"/>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152" name="object 152"/>
          <p:cNvSpPr/>
          <p:nvPr/>
        </p:nvSpPr>
        <p:spPr>
          <a:xfrm>
            <a:off x="4806119" y="4061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53" name="object 153"/>
          <p:cNvSpPr/>
          <p:nvPr/>
        </p:nvSpPr>
        <p:spPr>
          <a:xfrm>
            <a:off x="5578931" y="4061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54" name="object 154"/>
          <p:cNvSpPr/>
          <p:nvPr/>
        </p:nvSpPr>
        <p:spPr>
          <a:xfrm>
            <a:off x="6351741" y="4061023"/>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55" name="object 155"/>
          <p:cNvSpPr/>
          <p:nvPr/>
        </p:nvSpPr>
        <p:spPr>
          <a:xfrm>
            <a:off x="7123507" y="4061023"/>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156" name="object 156"/>
          <p:cNvSpPr/>
          <p:nvPr/>
        </p:nvSpPr>
        <p:spPr>
          <a:xfrm>
            <a:off x="7896302" y="4061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57" name="object 157"/>
          <p:cNvSpPr/>
          <p:nvPr/>
        </p:nvSpPr>
        <p:spPr>
          <a:xfrm>
            <a:off x="8669111" y="4061023"/>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58" name="object 158"/>
          <p:cNvSpPr/>
          <p:nvPr/>
        </p:nvSpPr>
        <p:spPr>
          <a:xfrm>
            <a:off x="9440880" y="4061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59" name="object 159"/>
          <p:cNvSpPr/>
          <p:nvPr/>
        </p:nvSpPr>
        <p:spPr>
          <a:xfrm>
            <a:off x="696505" y="4381110"/>
            <a:ext cx="2565408" cy="0"/>
          </a:xfrm>
          <a:custGeom>
            <a:avLst/>
            <a:gdLst/>
            <a:ahLst/>
            <a:cxnLst/>
            <a:rect l="l" t="t" r="r" b="b"/>
            <a:pathLst>
              <a:path w="1838960">
                <a:moveTo>
                  <a:pt x="0" y="0"/>
                </a:moveTo>
                <a:lnTo>
                  <a:pt x="1838706" y="0"/>
                </a:lnTo>
              </a:path>
            </a:pathLst>
          </a:custGeom>
          <a:ln w="6096">
            <a:solidFill>
              <a:srgbClr val="DAEEC3"/>
            </a:solidFill>
          </a:ln>
        </p:spPr>
        <p:txBody>
          <a:bodyPr wrap="square" lIns="0" tIns="0" rIns="0" bIns="0" rtlCol="0"/>
          <a:lstStyle/>
          <a:p>
            <a:endParaRPr/>
          </a:p>
        </p:txBody>
      </p:sp>
      <p:sp>
        <p:nvSpPr>
          <p:cNvPr id="160" name="object 160"/>
          <p:cNvSpPr/>
          <p:nvPr/>
        </p:nvSpPr>
        <p:spPr>
          <a:xfrm>
            <a:off x="3248820" y="4381110"/>
            <a:ext cx="785745" cy="0"/>
          </a:xfrm>
          <a:custGeom>
            <a:avLst/>
            <a:gdLst/>
            <a:ahLst/>
            <a:cxnLst/>
            <a:rect l="l" t="t" r="r" b="b"/>
            <a:pathLst>
              <a:path w="563244">
                <a:moveTo>
                  <a:pt x="0" y="0"/>
                </a:moveTo>
                <a:lnTo>
                  <a:pt x="563118" y="0"/>
                </a:lnTo>
              </a:path>
            </a:pathLst>
          </a:custGeom>
          <a:ln w="6096">
            <a:solidFill>
              <a:srgbClr val="DAEEC3"/>
            </a:solidFill>
          </a:ln>
        </p:spPr>
        <p:txBody>
          <a:bodyPr wrap="square" lIns="0" tIns="0" rIns="0" bIns="0" rtlCol="0"/>
          <a:lstStyle/>
          <a:p>
            <a:endParaRPr/>
          </a:p>
        </p:txBody>
      </p:sp>
      <p:sp>
        <p:nvSpPr>
          <p:cNvPr id="161" name="object 161"/>
          <p:cNvSpPr/>
          <p:nvPr/>
        </p:nvSpPr>
        <p:spPr>
          <a:xfrm>
            <a:off x="4021614" y="4381110"/>
            <a:ext cx="784859" cy="0"/>
          </a:xfrm>
          <a:custGeom>
            <a:avLst/>
            <a:gdLst/>
            <a:ahLst/>
            <a:cxnLst/>
            <a:rect l="l" t="t" r="r" b="b"/>
            <a:pathLst>
              <a:path w="562610">
                <a:moveTo>
                  <a:pt x="0" y="0"/>
                </a:moveTo>
                <a:lnTo>
                  <a:pt x="562356" y="0"/>
                </a:lnTo>
              </a:path>
            </a:pathLst>
          </a:custGeom>
          <a:ln w="6096">
            <a:solidFill>
              <a:srgbClr val="DAEEC3"/>
            </a:solidFill>
          </a:ln>
        </p:spPr>
        <p:txBody>
          <a:bodyPr wrap="square" lIns="0" tIns="0" rIns="0" bIns="0" rtlCol="0"/>
          <a:lstStyle/>
          <a:p>
            <a:endParaRPr/>
          </a:p>
        </p:txBody>
      </p:sp>
      <p:sp>
        <p:nvSpPr>
          <p:cNvPr id="162" name="object 162"/>
          <p:cNvSpPr/>
          <p:nvPr/>
        </p:nvSpPr>
        <p:spPr>
          <a:xfrm>
            <a:off x="4793363" y="4381110"/>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163" name="object 163"/>
          <p:cNvSpPr/>
          <p:nvPr/>
        </p:nvSpPr>
        <p:spPr>
          <a:xfrm>
            <a:off x="5566174" y="4381110"/>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164" name="object 164"/>
          <p:cNvSpPr/>
          <p:nvPr/>
        </p:nvSpPr>
        <p:spPr>
          <a:xfrm>
            <a:off x="6338985" y="4381110"/>
            <a:ext cx="784859" cy="0"/>
          </a:xfrm>
          <a:custGeom>
            <a:avLst/>
            <a:gdLst/>
            <a:ahLst/>
            <a:cxnLst/>
            <a:rect l="l" t="t" r="r" b="b"/>
            <a:pathLst>
              <a:path w="562610">
                <a:moveTo>
                  <a:pt x="0" y="0"/>
                </a:moveTo>
                <a:lnTo>
                  <a:pt x="562355" y="0"/>
                </a:lnTo>
              </a:path>
            </a:pathLst>
          </a:custGeom>
          <a:ln w="6096">
            <a:solidFill>
              <a:srgbClr val="DAEEC3"/>
            </a:solidFill>
          </a:ln>
        </p:spPr>
        <p:txBody>
          <a:bodyPr wrap="square" lIns="0" tIns="0" rIns="0" bIns="0" rtlCol="0"/>
          <a:lstStyle/>
          <a:p>
            <a:endParaRPr/>
          </a:p>
        </p:txBody>
      </p:sp>
      <p:sp>
        <p:nvSpPr>
          <p:cNvPr id="165" name="object 165"/>
          <p:cNvSpPr/>
          <p:nvPr/>
        </p:nvSpPr>
        <p:spPr>
          <a:xfrm>
            <a:off x="7110734" y="4381110"/>
            <a:ext cx="785745" cy="0"/>
          </a:xfrm>
          <a:custGeom>
            <a:avLst/>
            <a:gdLst/>
            <a:ahLst/>
            <a:cxnLst/>
            <a:rect l="l" t="t" r="r" b="b"/>
            <a:pathLst>
              <a:path w="563245">
                <a:moveTo>
                  <a:pt x="0" y="0"/>
                </a:moveTo>
                <a:lnTo>
                  <a:pt x="563117" y="0"/>
                </a:lnTo>
              </a:path>
            </a:pathLst>
          </a:custGeom>
          <a:ln w="6096">
            <a:solidFill>
              <a:srgbClr val="DAEEC3"/>
            </a:solidFill>
          </a:ln>
        </p:spPr>
        <p:txBody>
          <a:bodyPr wrap="square" lIns="0" tIns="0" rIns="0" bIns="0" rtlCol="0"/>
          <a:lstStyle/>
          <a:p>
            <a:endParaRPr/>
          </a:p>
        </p:txBody>
      </p:sp>
      <p:sp>
        <p:nvSpPr>
          <p:cNvPr id="166" name="object 166"/>
          <p:cNvSpPr/>
          <p:nvPr/>
        </p:nvSpPr>
        <p:spPr>
          <a:xfrm>
            <a:off x="7883544" y="4381110"/>
            <a:ext cx="785745" cy="0"/>
          </a:xfrm>
          <a:custGeom>
            <a:avLst/>
            <a:gdLst/>
            <a:ahLst/>
            <a:cxnLst/>
            <a:rect l="l" t="t" r="r" b="b"/>
            <a:pathLst>
              <a:path w="563245">
                <a:moveTo>
                  <a:pt x="0" y="0"/>
                </a:moveTo>
                <a:lnTo>
                  <a:pt x="563117" y="0"/>
                </a:lnTo>
              </a:path>
            </a:pathLst>
          </a:custGeom>
          <a:ln w="6096">
            <a:solidFill>
              <a:srgbClr val="DAEEC3"/>
            </a:solidFill>
          </a:ln>
        </p:spPr>
        <p:txBody>
          <a:bodyPr wrap="square" lIns="0" tIns="0" rIns="0" bIns="0" rtlCol="0"/>
          <a:lstStyle/>
          <a:p>
            <a:endParaRPr/>
          </a:p>
        </p:txBody>
      </p:sp>
      <p:sp>
        <p:nvSpPr>
          <p:cNvPr id="167" name="object 167"/>
          <p:cNvSpPr/>
          <p:nvPr/>
        </p:nvSpPr>
        <p:spPr>
          <a:xfrm>
            <a:off x="8656355" y="4381110"/>
            <a:ext cx="784859" cy="0"/>
          </a:xfrm>
          <a:custGeom>
            <a:avLst/>
            <a:gdLst/>
            <a:ahLst/>
            <a:cxnLst/>
            <a:rect l="l" t="t" r="r" b="b"/>
            <a:pathLst>
              <a:path w="562609">
                <a:moveTo>
                  <a:pt x="0" y="0"/>
                </a:moveTo>
                <a:lnTo>
                  <a:pt x="562356" y="0"/>
                </a:lnTo>
              </a:path>
            </a:pathLst>
          </a:custGeom>
          <a:ln w="6096">
            <a:solidFill>
              <a:srgbClr val="DAEEC3"/>
            </a:solidFill>
          </a:ln>
        </p:spPr>
        <p:txBody>
          <a:bodyPr wrap="square" lIns="0" tIns="0" rIns="0" bIns="0" rtlCol="0"/>
          <a:lstStyle/>
          <a:p>
            <a:endParaRPr/>
          </a:p>
        </p:txBody>
      </p:sp>
      <p:sp>
        <p:nvSpPr>
          <p:cNvPr id="168" name="object 168"/>
          <p:cNvSpPr/>
          <p:nvPr/>
        </p:nvSpPr>
        <p:spPr>
          <a:xfrm>
            <a:off x="9428122" y="4381110"/>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169" name="object 169"/>
          <p:cNvSpPr/>
          <p:nvPr/>
        </p:nvSpPr>
        <p:spPr>
          <a:xfrm>
            <a:off x="883006" y="4465448"/>
            <a:ext cx="42521" cy="32773"/>
          </a:xfrm>
          <a:custGeom>
            <a:avLst/>
            <a:gdLst/>
            <a:ahLst/>
            <a:cxnLst/>
            <a:rect l="l" t="t" r="r" b="b"/>
            <a:pathLst>
              <a:path w="30479" h="45720">
                <a:moveTo>
                  <a:pt x="5842" y="32308"/>
                </a:moveTo>
                <a:lnTo>
                  <a:pt x="0" y="32804"/>
                </a:lnTo>
                <a:lnTo>
                  <a:pt x="368" y="36614"/>
                </a:lnTo>
                <a:lnTo>
                  <a:pt x="1854" y="39674"/>
                </a:lnTo>
                <a:lnTo>
                  <a:pt x="7073" y="44284"/>
                </a:lnTo>
                <a:lnTo>
                  <a:pt x="10426" y="45427"/>
                </a:lnTo>
                <a:lnTo>
                  <a:pt x="19570" y="45427"/>
                </a:lnTo>
                <a:lnTo>
                  <a:pt x="23533" y="43599"/>
                </a:lnTo>
                <a:lnTo>
                  <a:pt x="25720" y="40855"/>
                </a:lnTo>
                <a:lnTo>
                  <a:pt x="12319" y="40855"/>
                </a:lnTo>
                <a:lnTo>
                  <a:pt x="10426" y="40144"/>
                </a:lnTo>
                <a:lnTo>
                  <a:pt x="7277" y="37287"/>
                </a:lnTo>
                <a:lnTo>
                  <a:pt x="6273" y="35153"/>
                </a:lnTo>
                <a:lnTo>
                  <a:pt x="5842" y="32308"/>
                </a:lnTo>
                <a:close/>
              </a:path>
              <a:path w="30479" h="45720">
                <a:moveTo>
                  <a:pt x="26733" y="19558"/>
                </a:moveTo>
                <a:lnTo>
                  <a:pt x="17335" y="19558"/>
                </a:lnTo>
                <a:lnTo>
                  <a:pt x="19672" y="20472"/>
                </a:lnTo>
                <a:lnTo>
                  <a:pt x="23228" y="24130"/>
                </a:lnTo>
                <a:lnTo>
                  <a:pt x="24117" y="26631"/>
                </a:lnTo>
                <a:lnTo>
                  <a:pt x="24020" y="33413"/>
                </a:lnTo>
                <a:lnTo>
                  <a:pt x="23190" y="35814"/>
                </a:lnTo>
                <a:lnTo>
                  <a:pt x="19494" y="39852"/>
                </a:lnTo>
                <a:lnTo>
                  <a:pt x="17221" y="40855"/>
                </a:lnTo>
                <a:lnTo>
                  <a:pt x="25720" y="40855"/>
                </a:lnTo>
                <a:lnTo>
                  <a:pt x="28829" y="36957"/>
                </a:lnTo>
                <a:lnTo>
                  <a:pt x="30022" y="33413"/>
                </a:lnTo>
                <a:lnTo>
                  <a:pt x="30022" y="25006"/>
                </a:lnTo>
                <a:lnTo>
                  <a:pt x="28663" y="21488"/>
                </a:lnTo>
                <a:lnTo>
                  <a:pt x="26733" y="19558"/>
                </a:lnTo>
                <a:close/>
              </a:path>
              <a:path w="30479" h="45720">
                <a:moveTo>
                  <a:pt x="27889" y="0"/>
                </a:moveTo>
                <a:lnTo>
                  <a:pt x="5372" y="0"/>
                </a:lnTo>
                <a:lnTo>
                  <a:pt x="990" y="23266"/>
                </a:lnTo>
                <a:lnTo>
                  <a:pt x="6210" y="23939"/>
                </a:lnTo>
                <a:lnTo>
                  <a:pt x="7035" y="22644"/>
                </a:lnTo>
                <a:lnTo>
                  <a:pt x="8166" y="21590"/>
                </a:lnTo>
                <a:lnTo>
                  <a:pt x="11049" y="19964"/>
                </a:lnTo>
                <a:lnTo>
                  <a:pt x="12661" y="19558"/>
                </a:lnTo>
                <a:lnTo>
                  <a:pt x="26733" y="19558"/>
                </a:lnTo>
                <a:lnTo>
                  <a:pt x="24681" y="17487"/>
                </a:lnTo>
                <a:lnTo>
                  <a:pt x="7391" y="17487"/>
                </a:lnTo>
                <a:lnTo>
                  <a:pt x="9817" y="5308"/>
                </a:lnTo>
                <a:lnTo>
                  <a:pt x="27889" y="5308"/>
                </a:lnTo>
                <a:lnTo>
                  <a:pt x="27889" y="0"/>
                </a:lnTo>
                <a:close/>
              </a:path>
              <a:path w="30479" h="45720">
                <a:moveTo>
                  <a:pt x="19888" y="14643"/>
                </a:moveTo>
                <a:lnTo>
                  <a:pt x="12954" y="14643"/>
                </a:lnTo>
                <a:lnTo>
                  <a:pt x="10096" y="15595"/>
                </a:lnTo>
                <a:lnTo>
                  <a:pt x="7391" y="17487"/>
                </a:lnTo>
                <a:lnTo>
                  <a:pt x="24681" y="17487"/>
                </a:lnTo>
                <a:lnTo>
                  <a:pt x="23228" y="16014"/>
                </a:lnTo>
                <a:lnTo>
                  <a:pt x="19888" y="14643"/>
                </a:lnTo>
                <a:close/>
              </a:path>
            </a:pathLst>
          </a:custGeom>
          <a:solidFill>
            <a:srgbClr val="000000"/>
          </a:solidFill>
        </p:spPr>
        <p:txBody>
          <a:bodyPr wrap="square" lIns="0" tIns="0" rIns="0" bIns="0" rtlCol="0"/>
          <a:lstStyle/>
          <a:p>
            <a:endParaRPr/>
          </a:p>
        </p:txBody>
      </p:sp>
      <p:sp>
        <p:nvSpPr>
          <p:cNvPr id="170" name="object 170"/>
          <p:cNvSpPr/>
          <p:nvPr/>
        </p:nvSpPr>
        <p:spPr>
          <a:xfrm>
            <a:off x="877599" y="4478602"/>
            <a:ext cx="5580107" cy="321998"/>
          </a:xfrm>
          <a:prstGeom prst="rect">
            <a:avLst/>
          </a:prstGeom>
          <a:blipFill>
            <a:blip r:embed="rId13" cstate="print"/>
            <a:stretch>
              <a:fillRect/>
            </a:stretch>
          </a:blipFill>
        </p:spPr>
        <p:txBody>
          <a:bodyPr wrap="square" lIns="0" tIns="0" rIns="0" bIns="0" rtlCol="0"/>
          <a:lstStyle/>
          <a:p>
            <a:endParaRPr/>
          </a:p>
        </p:txBody>
      </p:sp>
      <p:sp>
        <p:nvSpPr>
          <p:cNvPr id="171" name="object 171"/>
          <p:cNvSpPr/>
          <p:nvPr/>
        </p:nvSpPr>
        <p:spPr>
          <a:xfrm>
            <a:off x="6480773" y="4781679"/>
            <a:ext cx="14174" cy="0"/>
          </a:xfrm>
          <a:custGeom>
            <a:avLst/>
            <a:gdLst/>
            <a:ahLst/>
            <a:cxnLst/>
            <a:rect l="l" t="t" r="r" b="b"/>
            <a:pathLst>
              <a:path w="10160">
                <a:moveTo>
                  <a:pt x="0" y="0"/>
                </a:moveTo>
                <a:lnTo>
                  <a:pt x="10147" y="0"/>
                </a:lnTo>
              </a:path>
            </a:pathLst>
          </a:custGeom>
          <a:ln w="10147">
            <a:solidFill>
              <a:srgbClr val="000000"/>
            </a:solidFill>
          </a:ln>
        </p:spPr>
        <p:txBody>
          <a:bodyPr wrap="square" lIns="0" tIns="0" rIns="0" bIns="0" rtlCol="0"/>
          <a:lstStyle/>
          <a:p>
            <a:endParaRPr/>
          </a:p>
        </p:txBody>
      </p:sp>
      <p:sp>
        <p:nvSpPr>
          <p:cNvPr id="173" name="Footer Placeholder 172"/>
          <p:cNvSpPr>
            <a:spLocks noGrp="1"/>
          </p:cNvSpPr>
          <p:nvPr>
            <p:ph type="ftr" sz="quarter" idx="5"/>
          </p:nvPr>
        </p:nvSpPr>
        <p:spPr/>
        <p:txBody>
          <a:bodyPr/>
          <a:lstStyle/>
          <a:p>
            <a:fld id="{62CE24E1-C96D-41D8-9A3F-29D7F6CB7198}" type="slidenum">
              <a:rPr lang="ar-QA" smtClean="0"/>
              <a:t>13</a:t>
            </a:fld>
            <a:endParaRPr lang="ar-QA" dirty="0"/>
          </a:p>
        </p:txBody>
      </p:sp>
    </p:spTree>
    <p:extLst>
      <p:ext uri="{BB962C8B-B14F-4D97-AF65-F5344CB8AC3E}">
        <p14:creationId xmlns:p14="http://schemas.microsoft.com/office/powerpoint/2010/main" val="85717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108" name="object 108"/>
          <p:cNvSpPr/>
          <p:nvPr/>
        </p:nvSpPr>
        <p:spPr>
          <a:xfrm>
            <a:off x="875710" y="1752600"/>
            <a:ext cx="7384106" cy="571600"/>
          </a:xfrm>
          <a:prstGeom prst="rect">
            <a:avLst/>
          </a:prstGeom>
          <a:blipFill>
            <a:blip r:embed="rId3" cstate="print"/>
            <a:stretch>
              <a:fillRect/>
            </a:stretch>
          </a:blipFill>
        </p:spPr>
        <p:txBody>
          <a:bodyPr wrap="square" lIns="0" tIns="0" rIns="0" bIns="0" rtlCol="0"/>
          <a:lstStyle/>
          <a:p>
            <a:endParaRPr/>
          </a:p>
        </p:txBody>
      </p:sp>
      <p:sp>
        <p:nvSpPr>
          <p:cNvPr id="109" name="object 109"/>
          <p:cNvSpPr/>
          <p:nvPr/>
        </p:nvSpPr>
        <p:spPr>
          <a:xfrm>
            <a:off x="3176304" y="1786670"/>
            <a:ext cx="83269" cy="53257"/>
          </a:xfrm>
          <a:custGeom>
            <a:avLst/>
            <a:gdLst/>
            <a:ahLst/>
            <a:cxnLst/>
            <a:rect l="l" t="t" r="r" b="b"/>
            <a:pathLst>
              <a:path w="59689" h="74295">
                <a:moveTo>
                  <a:pt x="51816" y="8216"/>
                </a:moveTo>
                <a:lnTo>
                  <a:pt x="29844" y="8216"/>
                </a:lnTo>
                <a:lnTo>
                  <a:pt x="37698" y="9169"/>
                </a:lnTo>
                <a:lnTo>
                  <a:pt x="43980" y="12177"/>
                </a:lnTo>
                <a:lnTo>
                  <a:pt x="48147" y="17469"/>
                </a:lnTo>
                <a:lnTo>
                  <a:pt x="49656" y="25272"/>
                </a:lnTo>
                <a:lnTo>
                  <a:pt x="49656" y="29540"/>
                </a:lnTo>
                <a:lnTo>
                  <a:pt x="38988" y="29540"/>
                </a:lnTo>
                <a:lnTo>
                  <a:pt x="27051" y="30209"/>
                </a:lnTo>
                <a:lnTo>
                  <a:pt x="14298" y="33291"/>
                </a:lnTo>
                <a:lnTo>
                  <a:pt x="4143" y="40400"/>
                </a:lnTo>
                <a:lnTo>
                  <a:pt x="0" y="53149"/>
                </a:lnTo>
                <a:lnTo>
                  <a:pt x="2186" y="62705"/>
                </a:lnTo>
                <a:lnTo>
                  <a:pt x="7899" y="69178"/>
                </a:lnTo>
                <a:lnTo>
                  <a:pt x="15869" y="72853"/>
                </a:lnTo>
                <a:lnTo>
                  <a:pt x="24828" y="74015"/>
                </a:lnTo>
                <a:lnTo>
                  <a:pt x="32965" y="73210"/>
                </a:lnTo>
                <a:lnTo>
                  <a:pt x="39676" y="70764"/>
                </a:lnTo>
                <a:lnTo>
                  <a:pt x="45132" y="66632"/>
                </a:lnTo>
                <a:lnTo>
                  <a:pt x="45764" y="65785"/>
                </a:lnTo>
                <a:lnTo>
                  <a:pt x="17513" y="65785"/>
                </a:lnTo>
                <a:lnTo>
                  <a:pt x="9143" y="61379"/>
                </a:lnTo>
                <a:lnTo>
                  <a:pt x="9143" y="52692"/>
                </a:lnTo>
                <a:lnTo>
                  <a:pt x="11761" y="45143"/>
                </a:lnTo>
                <a:lnTo>
                  <a:pt x="18661" y="40263"/>
                </a:lnTo>
                <a:lnTo>
                  <a:pt x="28416" y="37638"/>
                </a:lnTo>
                <a:lnTo>
                  <a:pt x="39598" y="36855"/>
                </a:lnTo>
                <a:lnTo>
                  <a:pt x="57873" y="36855"/>
                </a:lnTo>
                <a:lnTo>
                  <a:pt x="57845" y="25272"/>
                </a:lnTo>
                <a:lnTo>
                  <a:pt x="55894" y="13941"/>
                </a:lnTo>
                <a:lnTo>
                  <a:pt x="51816" y="8216"/>
                </a:lnTo>
                <a:close/>
              </a:path>
              <a:path w="59689" h="74295">
                <a:moveTo>
                  <a:pt x="58239" y="60769"/>
                </a:moveTo>
                <a:lnTo>
                  <a:pt x="49809" y="60769"/>
                </a:lnTo>
                <a:lnTo>
                  <a:pt x="49891" y="65785"/>
                </a:lnTo>
                <a:lnTo>
                  <a:pt x="50114" y="68694"/>
                </a:lnTo>
                <a:lnTo>
                  <a:pt x="50723" y="72186"/>
                </a:lnTo>
                <a:lnTo>
                  <a:pt x="59245" y="72186"/>
                </a:lnTo>
                <a:lnTo>
                  <a:pt x="58561" y="65785"/>
                </a:lnTo>
                <a:lnTo>
                  <a:pt x="58239" y="60769"/>
                </a:lnTo>
                <a:close/>
              </a:path>
              <a:path w="59689" h="74295">
                <a:moveTo>
                  <a:pt x="57873" y="36855"/>
                </a:moveTo>
                <a:lnTo>
                  <a:pt x="49656" y="36855"/>
                </a:lnTo>
                <a:lnTo>
                  <a:pt x="49656" y="41567"/>
                </a:lnTo>
                <a:lnTo>
                  <a:pt x="48566" y="50301"/>
                </a:lnTo>
                <a:lnTo>
                  <a:pt x="44705" y="58077"/>
                </a:lnTo>
                <a:lnTo>
                  <a:pt x="37189" y="63652"/>
                </a:lnTo>
                <a:lnTo>
                  <a:pt x="25133" y="65785"/>
                </a:lnTo>
                <a:lnTo>
                  <a:pt x="45764" y="65785"/>
                </a:lnTo>
                <a:lnTo>
                  <a:pt x="49504" y="60769"/>
                </a:lnTo>
                <a:lnTo>
                  <a:pt x="58239" y="60769"/>
                </a:lnTo>
                <a:lnTo>
                  <a:pt x="58117" y="58077"/>
                </a:lnTo>
                <a:lnTo>
                  <a:pt x="57974" y="53149"/>
                </a:lnTo>
                <a:lnTo>
                  <a:pt x="57873" y="36855"/>
                </a:lnTo>
                <a:close/>
              </a:path>
              <a:path w="59689" h="74295">
                <a:moveTo>
                  <a:pt x="29844" y="0"/>
                </a:moveTo>
                <a:lnTo>
                  <a:pt x="22746" y="645"/>
                </a:lnTo>
                <a:lnTo>
                  <a:pt x="15532" y="2546"/>
                </a:lnTo>
                <a:lnTo>
                  <a:pt x="8774" y="5647"/>
                </a:lnTo>
                <a:lnTo>
                  <a:pt x="3047" y="9893"/>
                </a:lnTo>
                <a:lnTo>
                  <a:pt x="8381" y="16128"/>
                </a:lnTo>
                <a:lnTo>
                  <a:pt x="14617" y="10807"/>
                </a:lnTo>
                <a:lnTo>
                  <a:pt x="21628" y="8216"/>
                </a:lnTo>
                <a:lnTo>
                  <a:pt x="51816" y="8216"/>
                </a:lnTo>
                <a:lnTo>
                  <a:pt x="50260" y="6032"/>
                </a:lnTo>
                <a:lnTo>
                  <a:pt x="41425" y="1467"/>
                </a:lnTo>
                <a:lnTo>
                  <a:pt x="29844" y="0"/>
                </a:lnTo>
                <a:close/>
              </a:path>
            </a:pathLst>
          </a:custGeom>
          <a:solidFill>
            <a:srgbClr val="006464"/>
          </a:solidFill>
        </p:spPr>
        <p:txBody>
          <a:bodyPr wrap="square" lIns="0" tIns="0" rIns="0" bIns="0" rtlCol="0"/>
          <a:lstStyle/>
          <a:p>
            <a:endParaRPr/>
          </a:p>
        </p:txBody>
      </p:sp>
      <p:sp>
        <p:nvSpPr>
          <p:cNvPr id="110" name="object 110"/>
          <p:cNvSpPr/>
          <p:nvPr/>
        </p:nvSpPr>
        <p:spPr>
          <a:xfrm>
            <a:off x="3189060" y="1813089"/>
            <a:ext cx="56694" cy="20938"/>
          </a:xfrm>
          <a:custGeom>
            <a:avLst/>
            <a:gdLst/>
            <a:ahLst/>
            <a:cxnLst/>
            <a:rect l="l" t="t" r="r" b="b"/>
            <a:pathLst>
              <a:path w="40639" h="29210">
                <a:moveTo>
                  <a:pt x="30454" y="0"/>
                </a:moveTo>
                <a:lnTo>
                  <a:pt x="19272" y="783"/>
                </a:lnTo>
                <a:lnTo>
                  <a:pt x="9517" y="3408"/>
                </a:lnTo>
                <a:lnTo>
                  <a:pt x="2617" y="8288"/>
                </a:lnTo>
                <a:lnTo>
                  <a:pt x="0" y="15836"/>
                </a:lnTo>
                <a:lnTo>
                  <a:pt x="0" y="24523"/>
                </a:lnTo>
                <a:lnTo>
                  <a:pt x="8369" y="28930"/>
                </a:lnTo>
                <a:lnTo>
                  <a:pt x="15989" y="28930"/>
                </a:lnTo>
                <a:lnTo>
                  <a:pt x="28045" y="26796"/>
                </a:lnTo>
                <a:lnTo>
                  <a:pt x="35561" y="21221"/>
                </a:lnTo>
                <a:lnTo>
                  <a:pt x="39422" y="13446"/>
                </a:lnTo>
                <a:lnTo>
                  <a:pt x="40512" y="4711"/>
                </a:lnTo>
                <a:lnTo>
                  <a:pt x="40512" y="0"/>
                </a:lnTo>
                <a:lnTo>
                  <a:pt x="30454" y="0"/>
                </a:lnTo>
                <a:close/>
              </a:path>
            </a:pathLst>
          </a:custGeom>
          <a:ln w="3175">
            <a:solidFill>
              <a:srgbClr val="006464"/>
            </a:solidFill>
          </a:ln>
        </p:spPr>
        <p:txBody>
          <a:bodyPr wrap="square" lIns="0" tIns="0" rIns="0" bIns="0" rtlCol="0"/>
          <a:lstStyle/>
          <a:p>
            <a:endParaRPr/>
          </a:p>
        </p:txBody>
      </p:sp>
      <p:sp>
        <p:nvSpPr>
          <p:cNvPr id="111" name="object 111"/>
          <p:cNvSpPr/>
          <p:nvPr/>
        </p:nvSpPr>
        <p:spPr>
          <a:xfrm>
            <a:off x="3176304" y="1786670"/>
            <a:ext cx="83269" cy="53257"/>
          </a:xfrm>
          <a:custGeom>
            <a:avLst/>
            <a:gdLst/>
            <a:ahLst/>
            <a:cxnLst/>
            <a:rect l="l" t="t" r="r" b="b"/>
            <a:pathLst>
              <a:path w="59689" h="74295">
                <a:moveTo>
                  <a:pt x="57873" y="42633"/>
                </a:moveTo>
                <a:lnTo>
                  <a:pt x="57938" y="51902"/>
                </a:lnTo>
                <a:lnTo>
                  <a:pt x="58159" y="59524"/>
                </a:lnTo>
                <a:lnTo>
                  <a:pt x="58581" y="66090"/>
                </a:lnTo>
                <a:lnTo>
                  <a:pt x="59245" y="72186"/>
                </a:lnTo>
                <a:lnTo>
                  <a:pt x="50723" y="72186"/>
                </a:lnTo>
                <a:lnTo>
                  <a:pt x="50114" y="68694"/>
                </a:lnTo>
                <a:lnTo>
                  <a:pt x="49809" y="64719"/>
                </a:lnTo>
                <a:lnTo>
                  <a:pt x="49809" y="60769"/>
                </a:lnTo>
                <a:lnTo>
                  <a:pt x="49504" y="60769"/>
                </a:lnTo>
                <a:lnTo>
                  <a:pt x="45132" y="66632"/>
                </a:lnTo>
                <a:lnTo>
                  <a:pt x="39676" y="70764"/>
                </a:lnTo>
                <a:lnTo>
                  <a:pt x="32965" y="73210"/>
                </a:lnTo>
                <a:lnTo>
                  <a:pt x="24828" y="74015"/>
                </a:lnTo>
                <a:lnTo>
                  <a:pt x="15869" y="72853"/>
                </a:lnTo>
                <a:lnTo>
                  <a:pt x="7899" y="69178"/>
                </a:lnTo>
                <a:lnTo>
                  <a:pt x="2186" y="62705"/>
                </a:lnTo>
                <a:lnTo>
                  <a:pt x="0" y="53149"/>
                </a:lnTo>
                <a:lnTo>
                  <a:pt x="4143" y="40400"/>
                </a:lnTo>
                <a:lnTo>
                  <a:pt x="14298" y="33291"/>
                </a:lnTo>
                <a:lnTo>
                  <a:pt x="27051" y="30209"/>
                </a:lnTo>
                <a:lnTo>
                  <a:pt x="38988" y="29540"/>
                </a:lnTo>
                <a:lnTo>
                  <a:pt x="49656" y="29540"/>
                </a:lnTo>
                <a:lnTo>
                  <a:pt x="49656" y="25272"/>
                </a:lnTo>
                <a:lnTo>
                  <a:pt x="48147" y="17469"/>
                </a:lnTo>
                <a:lnTo>
                  <a:pt x="43980" y="12177"/>
                </a:lnTo>
                <a:lnTo>
                  <a:pt x="37698" y="9169"/>
                </a:lnTo>
                <a:lnTo>
                  <a:pt x="29844" y="8216"/>
                </a:lnTo>
                <a:lnTo>
                  <a:pt x="21628" y="8216"/>
                </a:lnTo>
                <a:lnTo>
                  <a:pt x="14617" y="10807"/>
                </a:lnTo>
                <a:lnTo>
                  <a:pt x="8381" y="16128"/>
                </a:lnTo>
                <a:lnTo>
                  <a:pt x="3047" y="9893"/>
                </a:lnTo>
                <a:lnTo>
                  <a:pt x="8774" y="5647"/>
                </a:lnTo>
                <a:lnTo>
                  <a:pt x="15532" y="2546"/>
                </a:lnTo>
                <a:lnTo>
                  <a:pt x="22746" y="645"/>
                </a:lnTo>
                <a:lnTo>
                  <a:pt x="29844" y="0"/>
                </a:lnTo>
                <a:lnTo>
                  <a:pt x="41425" y="1467"/>
                </a:lnTo>
                <a:lnTo>
                  <a:pt x="50260" y="6032"/>
                </a:lnTo>
                <a:lnTo>
                  <a:pt x="55894" y="13941"/>
                </a:lnTo>
                <a:lnTo>
                  <a:pt x="57873" y="25438"/>
                </a:lnTo>
                <a:lnTo>
                  <a:pt x="57873" y="42633"/>
                </a:lnTo>
                <a:close/>
              </a:path>
            </a:pathLst>
          </a:custGeom>
          <a:ln w="3175">
            <a:solidFill>
              <a:srgbClr val="006464"/>
            </a:solidFill>
          </a:ln>
        </p:spPr>
        <p:txBody>
          <a:bodyPr wrap="square" lIns="0" tIns="0" rIns="0" bIns="0" rtlCol="0"/>
          <a:lstStyle/>
          <a:p>
            <a:endParaRPr/>
          </a:p>
        </p:txBody>
      </p:sp>
      <p:sp>
        <p:nvSpPr>
          <p:cNvPr id="112" name="object 112"/>
          <p:cNvSpPr/>
          <p:nvPr/>
        </p:nvSpPr>
        <p:spPr>
          <a:xfrm>
            <a:off x="3295858" y="1786670"/>
            <a:ext cx="85926" cy="51891"/>
          </a:xfrm>
          <a:custGeom>
            <a:avLst/>
            <a:gdLst/>
            <a:ahLst/>
            <a:cxnLst/>
            <a:rect l="l" t="t" r="r" b="b"/>
            <a:pathLst>
              <a:path w="61594" h="72389">
                <a:moveTo>
                  <a:pt x="9144" y="1816"/>
                </a:moveTo>
                <a:lnTo>
                  <a:pt x="0" y="1816"/>
                </a:lnTo>
                <a:lnTo>
                  <a:pt x="0" y="5486"/>
                </a:lnTo>
                <a:lnTo>
                  <a:pt x="675" y="15203"/>
                </a:lnTo>
                <a:lnTo>
                  <a:pt x="762" y="72186"/>
                </a:lnTo>
                <a:lnTo>
                  <a:pt x="9906" y="72186"/>
                </a:lnTo>
                <a:lnTo>
                  <a:pt x="9906" y="37007"/>
                </a:lnTo>
                <a:lnTo>
                  <a:pt x="11806" y="24343"/>
                </a:lnTo>
                <a:lnTo>
                  <a:pt x="17005" y="15354"/>
                </a:lnTo>
                <a:lnTo>
                  <a:pt x="18729" y="14160"/>
                </a:lnTo>
                <a:lnTo>
                  <a:pt x="9753" y="14160"/>
                </a:lnTo>
                <a:lnTo>
                  <a:pt x="9448" y="12788"/>
                </a:lnTo>
                <a:lnTo>
                  <a:pt x="9144" y="1816"/>
                </a:lnTo>
                <a:close/>
              </a:path>
              <a:path w="61594" h="72389">
                <a:moveTo>
                  <a:pt x="54502" y="8216"/>
                </a:moveTo>
                <a:lnTo>
                  <a:pt x="34277" y="8216"/>
                </a:lnTo>
                <a:lnTo>
                  <a:pt x="43140" y="10132"/>
                </a:lnTo>
                <a:lnTo>
                  <a:pt x="48534" y="15203"/>
                </a:lnTo>
                <a:lnTo>
                  <a:pt x="51216" y="22420"/>
                </a:lnTo>
                <a:lnTo>
                  <a:pt x="51903" y="30314"/>
                </a:lnTo>
                <a:lnTo>
                  <a:pt x="51943" y="72186"/>
                </a:lnTo>
                <a:lnTo>
                  <a:pt x="61087" y="72186"/>
                </a:lnTo>
                <a:lnTo>
                  <a:pt x="61087" y="30314"/>
                </a:lnTo>
                <a:lnTo>
                  <a:pt x="59982" y="19084"/>
                </a:lnTo>
                <a:lnTo>
                  <a:pt x="55906" y="9385"/>
                </a:lnTo>
                <a:lnTo>
                  <a:pt x="54502" y="8216"/>
                </a:lnTo>
                <a:close/>
              </a:path>
              <a:path w="61594" h="72389">
                <a:moveTo>
                  <a:pt x="34277" y="0"/>
                </a:moveTo>
                <a:lnTo>
                  <a:pt x="26207" y="1119"/>
                </a:lnTo>
                <a:lnTo>
                  <a:pt x="19324" y="4165"/>
                </a:lnTo>
                <a:lnTo>
                  <a:pt x="13901" y="8668"/>
                </a:lnTo>
                <a:lnTo>
                  <a:pt x="10210" y="14160"/>
                </a:lnTo>
                <a:lnTo>
                  <a:pt x="18729" y="14160"/>
                </a:lnTo>
                <a:lnTo>
                  <a:pt x="24747" y="9993"/>
                </a:lnTo>
                <a:lnTo>
                  <a:pt x="34277" y="8216"/>
                </a:lnTo>
                <a:lnTo>
                  <a:pt x="54502" y="8216"/>
                </a:lnTo>
                <a:lnTo>
                  <a:pt x="47719" y="2572"/>
                </a:lnTo>
                <a:lnTo>
                  <a:pt x="34277" y="0"/>
                </a:lnTo>
                <a:close/>
              </a:path>
            </a:pathLst>
          </a:custGeom>
          <a:solidFill>
            <a:srgbClr val="006464"/>
          </a:solidFill>
        </p:spPr>
        <p:txBody>
          <a:bodyPr wrap="square" lIns="0" tIns="0" rIns="0" bIns="0" rtlCol="0"/>
          <a:lstStyle/>
          <a:p>
            <a:endParaRPr/>
          </a:p>
        </p:txBody>
      </p:sp>
      <p:sp>
        <p:nvSpPr>
          <p:cNvPr id="113" name="object 113"/>
          <p:cNvSpPr/>
          <p:nvPr/>
        </p:nvSpPr>
        <p:spPr>
          <a:xfrm>
            <a:off x="3295858" y="1786670"/>
            <a:ext cx="85926" cy="51891"/>
          </a:xfrm>
          <a:custGeom>
            <a:avLst/>
            <a:gdLst/>
            <a:ahLst/>
            <a:cxnLst/>
            <a:rect l="l" t="t" r="r" b="b"/>
            <a:pathLst>
              <a:path w="61594" h="72389">
                <a:moveTo>
                  <a:pt x="762" y="21628"/>
                </a:moveTo>
                <a:lnTo>
                  <a:pt x="762" y="16446"/>
                </a:lnTo>
                <a:lnTo>
                  <a:pt x="0" y="5486"/>
                </a:lnTo>
                <a:lnTo>
                  <a:pt x="0" y="1816"/>
                </a:lnTo>
                <a:lnTo>
                  <a:pt x="9144" y="1816"/>
                </a:lnTo>
                <a:lnTo>
                  <a:pt x="9296" y="7010"/>
                </a:lnTo>
                <a:lnTo>
                  <a:pt x="9448" y="12788"/>
                </a:lnTo>
                <a:lnTo>
                  <a:pt x="9753" y="14160"/>
                </a:lnTo>
                <a:lnTo>
                  <a:pt x="10210" y="14160"/>
                </a:lnTo>
                <a:lnTo>
                  <a:pt x="13901" y="8668"/>
                </a:lnTo>
                <a:lnTo>
                  <a:pt x="19324" y="4165"/>
                </a:lnTo>
                <a:lnTo>
                  <a:pt x="26207" y="1119"/>
                </a:lnTo>
                <a:lnTo>
                  <a:pt x="34277" y="0"/>
                </a:lnTo>
                <a:lnTo>
                  <a:pt x="47719" y="2572"/>
                </a:lnTo>
                <a:lnTo>
                  <a:pt x="55906" y="9385"/>
                </a:lnTo>
                <a:lnTo>
                  <a:pt x="59982" y="19084"/>
                </a:lnTo>
                <a:lnTo>
                  <a:pt x="61087" y="30314"/>
                </a:lnTo>
                <a:lnTo>
                  <a:pt x="61087" y="72186"/>
                </a:lnTo>
                <a:lnTo>
                  <a:pt x="51943" y="72186"/>
                </a:lnTo>
                <a:lnTo>
                  <a:pt x="51943" y="30772"/>
                </a:lnTo>
                <a:lnTo>
                  <a:pt x="51216" y="22420"/>
                </a:lnTo>
                <a:lnTo>
                  <a:pt x="48534" y="15203"/>
                </a:lnTo>
                <a:lnTo>
                  <a:pt x="43140" y="10132"/>
                </a:lnTo>
                <a:lnTo>
                  <a:pt x="34277" y="8216"/>
                </a:lnTo>
                <a:lnTo>
                  <a:pt x="24747" y="9993"/>
                </a:lnTo>
                <a:lnTo>
                  <a:pt x="17005" y="15354"/>
                </a:lnTo>
                <a:lnTo>
                  <a:pt x="11806" y="24343"/>
                </a:lnTo>
                <a:lnTo>
                  <a:pt x="9906" y="37007"/>
                </a:lnTo>
                <a:lnTo>
                  <a:pt x="9906" y="72186"/>
                </a:lnTo>
                <a:lnTo>
                  <a:pt x="762" y="72186"/>
                </a:lnTo>
                <a:lnTo>
                  <a:pt x="762" y="21628"/>
                </a:lnTo>
                <a:close/>
              </a:path>
            </a:pathLst>
          </a:custGeom>
          <a:ln w="3175">
            <a:solidFill>
              <a:srgbClr val="006464"/>
            </a:solidFill>
          </a:ln>
        </p:spPr>
        <p:txBody>
          <a:bodyPr wrap="square" lIns="0" tIns="0" rIns="0" bIns="0" rtlCol="0"/>
          <a:lstStyle/>
          <a:p>
            <a:endParaRPr/>
          </a:p>
        </p:txBody>
      </p:sp>
      <p:sp>
        <p:nvSpPr>
          <p:cNvPr id="114" name="object 114"/>
          <p:cNvSpPr/>
          <p:nvPr/>
        </p:nvSpPr>
        <p:spPr>
          <a:xfrm>
            <a:off x="3415429" y="1755872"/>
            <a:ext cx="104530" cy="84210"/>
          </a:xfrm>
          <a:custGeom>
            <a:avLst/>
            <a:gdLst/>
            <a:ahLst/>
            <a:cxnLst/>
            <a:rect l="l" t="t" r="r" b="b"/>
            <a:pathLst>
              <a:path w="74930" h="117475">
                <a:moveTo>
                  <a:pt x="37020" y="42964"/>
                </a:moveTo>
                <a:lnTo>
                  <a:pt x="22111" y="45724"/>
                </a:lnTo>
                <a:lnTo>
                  <a:pt x="10399" y="53409"/>
                </a:lnTo>
                <a:lnTo>
                  <a:pt x="2743" y="65124"/>
                </a:lnTo>
                <a:lnTo>
                  <a:pt x="0" y="79971"/>
                </a:lnTo>
                <a:lnTo>
                  <a:pt x="2743" y="94814"/>
                </a:lnTo>
                <a:lnTo>
                  <a:pt x="10399" y="106529"/>
                </a:lnTo>
                <a:lnTo>
                  <a:pt x="22111" y="114217"/>
                </a:lnTo>
                <a:lnTo>
                  <a:pt x="37020" y="116979"/>
                </a:lnTo>
                <a:lnTo>
                  <a:pt x="45067" y="116136"/>
                </a:lnTo>
                <a:lnTo>
                  <a:pt x="52939" y="113550"/>
                </a:lnTo>
                <a:lnTo>
                  <a:pt x="59898" y="109135"/>
                </a:lnTo>
                <a:lnTo>
                  <a:pt x="60221" y="108750"/>
                </a:lnTo>
                <a:lnTo>
                  <a:pt x="37020" y="108750"/>
                </a:lnTo>
                <a:lnTo>
                  <a:pt x="25404" y="106480"/>
                </a:lnTo>
                <a:lnTo>
                  <a:pt x="16629" y="100299"/>
                </a:lnTo>
                <a:lnTo>
                  <a:pt x="11079" y="91149"/>
                </a:lnTo>
                <a:lnTo>
                  <a:pt x="9143" y="79971"/>
                </a:lnTo>
                <a:lnTo>
                  <a:pt x="11079" y="68792"/>
                </a:lnTo>
                <a:lnTo>
                  <a:pt x="16629" y="59637"/>
                </a:lnTo>
                <a:lnTo>
                  <a:pt x="25404" y="53452"/>
                </a:lnTo>
                <a:lnTo>
                  <a:pt x="37020" y="51180"/>
                </a:lnTo>
                <a:lnTo>
                  <a:pt x="60220" y="51180"/>
                </a:lnTo>
                <a:lnTo>
                  <a:pt x="59898" y="50797"/>
                </a:lnTo>
                <a:lnTo>
                  <a:pt x="52939" y="46386"/>
                </a:lnTo>
                <a:lnTo>
                  <a:pt x="45067" y="43805"/>
                </a:lnTo>
                <a:lnTo>
                  <a:pt x="37020" y="42964"/>
                </a:lnTo>
                <a:close/>
              </a:path>
              <a:path w="74930" h="117475">
                <a:moveTo>
                  <a:pt x="74637" y="102806"/>
                </a:moveTo>
                <a:lnTo>
                  <a:pt x="65506" y="102806"/>
                </a:lnTo>
                <a:lnTo>
                  <a:pt x="65506" y="115150"/>
                </a:lnTo>
                <a:lnTo>
                  <a:pt x="74637" y="115150"/>
                </a:lnTo>
                <a:lnTo>
                  <a:pt x="74637" y="102806"/>
                </a:lnTo>
                <a:close/>
              </a:path>
              <a:path w="74930" h="117475">
                <a:moveTo>
                  <a:pt x="60220" y="51180"/>
                </a:moveTo>
                <a:lnTo>
                  <a:pt x="37020" y="51180"/>
                </a:lnTo>
                <a:lnTo>
                  <a:pt x="48616" y="53452"/>
                </a:lnTo>
                <a:lnTo>
                  <a:pt x="57945" y="59637"/>
                </a:lnTo>
                <a:lnTo>
                  <a:pt x="64161" y="68792"/>
                </a:lnTo>
                <a:lnTo>
                  <a:pt x="66420" y="79971"/>
                </a:lnTo>
                <a:lnTo>
                  <a:pt x="64161" y="91149"/>
                </a:lnTo>
                <a:lnTo>
                  <a:pt x="57945" y="100299"/>
                </a:lnTo>
                <a:lnTo>
                  <a:pt x="48616" y="106480"/>
                </a:lnTo>
                <a:lnTo>
                  <a:pt x="37020" y="108750"/>
                </a:lnTo>
                <a:lnTo>
                  <a:pt x="60221" y="108750"/>
                </a:lnTo>
                <a:lnTo>
                  <a:pt x="65201" y="102806"/>
                </a:lnTo>
                <a:lnTo>
                  <a:pt x="74637" y="102806"/>
                </a:lnTo>
                <a:lnTo>
                  <a:pt x="74637" y="57124"/>
                </a:lnTo>
                <a:lnTo>
                  <a:pt x="65201" y="57124"/>
                </a:lnTo>
                <a:lnTo>
                  <a:pt x="60220" y="51180"/>
                </a:lnTo>
                <a:close/>
              </a:path>
              <a:path w="74930" h="117475">
                <a:moveTo>
                  <a:pt x="74637" y="0"/>
                </a:moveTo>
                <a:lnTo>
                  <a:pt x="65506" y="0"/>
                </a:lnTo>
                <a:lnTo>
                  <a:pt x="65506" y="57124"/>
                </a:lnTo>
                <a:lnTo>
                  <a:pt x="74637" y="57124"/>
                </a:lnTo>
                <a:lnTo>
                  <a:pt x="74637" y="0"/>
                </a:lnTo>
                <a:close/>
              </a:path>
            </a:pathLst>
          </a:custGeom>
          <a:solidFill>
            <a:srgbClr val="006464"/>
          </a:solidFill>
        </p:spPr>
        <p:txBody>
          <a:bodyPr wrap="square" lIns="0" tIns="0" rIns="0" bIns="0" rtlCol="0"/>
          <a:lstStyle/>
          <a:p>
            <a:endParaRPr/>
          </a:p>
        </p:txBody>
      </p:sp>
      <p:sp>
        <p:nvSpPr>
          <p:cNvPr id="115" name="object 115"/>
          <p:cNvSpPr/>
          <p:nvPr/>
        </p:nvSpPr>
        <p:spPr>
          <a:xfrm>
            <a:off x="3428186" y="1792561"/>
            <a:ext cx="80612" cy="41422"/>
          </a:xfrm>
          <a:custGeom>
            <a:avLst/>
            <a:gdLst/>
            <a:ahLst/>
            <a:cxnLst/>
            <a:rect l="l" t="t" r="r" b="b"/>
            <a:pathLst>
              <a:path w="57785" h="57785">
                <a:moveTo>
                  <a:pt x="27876" y="0"/>
                </a:moveTo>
                <a:lnTo>
                  <a:pt x="16260" y="2271"/>
                </a:lnTo>
                <a:lnTo>
                  <a:pt x="7485" y="8456"/>
                </a:lnTo>
                <a:lnTo>
                  <a:pt x="1935" y="17611"/>
                </a:lnTo>
                <a:lnTo>
                  <a:pt x="0" y="28790"/>
                </a:lnTo>
                <a:lnTo>
                  <a:pt x="1935" y="39968"/>
                </a:lnTo>
                <a:lnTo>
                  <a:pt x="7485" y="49118"/>
                </a:lnTo>
                <a:lnTo>
                  <a:pt x="16260" y="55299"/>
                </a:lnTo>
                <a:lnTo>
                  <a:pt x="27876" y="57569"/>
                </a:lnTo>
                <a:lnTo>
                  <a:pt x="39472" y="55299"/>
                </a:lnTo>
                <a:lnTo>
                  <a:pt x="48801" y="49118"/>
                </a:lnTo>
                <a:lnTo>
                  <a:pt x="55017" y="39968"/>
                </a:lnTo>
                <a:lnTo>
                  <a:pt x="57276" y="28790"/>
                </a:lnTo>
                <a:lnTo>
                  <a:pt x="55017" y="17611"/>
                </a:lnTo>
                <a:lnTo>
                  <a:pt x="48801" y="8456"/>
                </a:lnTo>
                <a:lnTo>
                  <a:pt x="39472" y="2271"/>
                </a:lnTo>
                <a:lnTo>
                  <a:pt x="27876" y="0"/>
                </a:lnTo>
                <a:close/>
              </a:path>
            </a:pathLst>
          </a:custGeom>
          <a:ln w="3175">
            <a:solidFill>
              <a:srgbClr val="006464"/>
            </a:solidFill>
          </a:ln>
        </p:spPr>
        <p:txBody>
          <a:bodyPr wrap="square" lIns="0" tIns="0" rIns="0" bIns="0" rtlCol="0"/>
          <a:lstStyle/>
          <a:p>
            <a:endParaRPr/>
          </a:p>
        </p:txBody>
      </p:sp>
      <p:sp>
        <p:nvSpPr>
          <p:cNvPr id="116" name="object 116"/>
          <p:cNvSpPr/>
          <p:nvPr/>
        </p:nvSpPr>
        <p:spPr>
          <a:xfrm>
            <a:off x="3415429" y="1755872"/>
            <a:ext cx="104530" cy="84210"/>
          </a:xfrm>
          <a:custGeom>
            <a:avLst/>
            <a:gdLst/>
            <a:ahLst/>
            <a:cxnLst/>
            <a:rect l="l" t="t" r="r" b="b"/>
            <a:pathLst>
              <a:path w="74930" h="117475">
                <a:moveTo>
                  <a:pt x="65506" y="102806"/>
                </a:moveTo>
                <a:lnTo>
                  <a:pt x="65201" y="102806"/>
                </a:lnTo>
                <a:lnTo>
                  <a:pt x="59898" y="109135"/>
                </a:lnTo>
                <a:lnTo>
                  <a:pt x="52939" y="113550"/>
                </a:lnTo>
                <a:lnTo>
                  <a:pt x="45067" y="116136"/>
                </a:lnTo>
                <a:lnTo>
                  <a:pt x="37020" y="116979"/>
                </a:lnTo>
                <a:lnTo>
                  <a:pt x="22111" y="114217"/>
                </a:lnTo>
                <a:lnTo>
                  <a:pt x="10399" y="106529"/>
                </a:lnTo>
                <a:lnTo>
                  <a:pt x="2743" y="94814"/>
                </a:lnTo>
                <a:lnTo>
                  <a:pt x="0" y="79971"/>
                </a:lnTo>
                <a:lnTo>
                  <a:pt x="2743" y="65124"/>
                </a:lnTo>
                <a:lnTo>
                  <a:pt x="10399" y="53409"/>
                </a:lnTo>
                <a:lnTo>
                  <a:pt x="22111" y="45724"/>
                </a:lnTo>
                <a:lnTo>
                  <a:pt x="37020" y="42964"/>
                </a:lnTo>
                <a:lnTo>
                  <a:pt x="45067" y="43805"/>
                </a:lnTo>
                <a:lnTo>
                  <a:pt x="52939" y="46386"/>
                </a:lnTo>
                <a:lnTo>
                  <a:pt x="59898" y="50797"/>
                </a:lnTo>
                <a:lnTo>
                  <a:pt x="65201" y="57124"/>
                </a:lnTo>
                <a:lnTo>
                  <a:pt x="65506" y="57124"/>
                </a:lnTo>
                <a:lnTo>
                  <a:pt x="65506" y="0"/>
                </a:lnTo>
                <a:lnTo>
                  <a:pt x="74637" y="0"/>
                </a:lnTo>
                <a:lnTo>
                  <a:pt x="74637" y="115150"/>
                </a:lnTo>
                <a:lnTo>
                  <a:pt x="65506" y="115150"/>
                </a:lnTo>
                <a:lnTo>
                  <a:pt x="65506" y="102806"/>
                </a:lnTo>
                <a:close/>
              </a:path>
            </a:pathLst>
          </a:custGeom>
          <a:ln w="3175">
            <a:solidFill>
              <a:srgbClr val="006464"/>
            </a:solidFill>
          </a:ln>
        </p:spPr>
        <p:txBody>
          <a:bodyPr wrap="square" lIns="0" tIns="0" rIns="0" bIns="0" rtlCol="0"/>
          <a:lstStyle/>
          <a:p>
            <a:endParaRPr/>
          </a:p>
        </p:txBody>
      </p:sp>
      <p:sp>
        <p:nvSpPr>
          <p:cNvPr id="117" name="object 117"/>
          <p:cNvSpPr/>
          <p:nvPr/>
        </p:nvSpPr>
        <p:spPr>
          <a:xfrm>
            <a:off x="7751917" y="1907304"/>
            <a:ext cx="0" cy="51891"/>
          </a:xfrm>
          <a:custGeom>
            <a:avLst/>
            <a:gdLst/>
            <a:ahLst/>
            <a:cxnLst/>
            <a:rect l="l" t="t" r="r" b="b"/>
            <a:pathLst>
              <a:path h="72389">
                <a:moveTo>
                  <a:pt x="0" y="0"/>
                </a:moveTo>
                <a:lnTo>
                  <a:pt x="0" y="72301"/>
                </a:lnTo>
              </a:path>
            </a:pathLst>
          </a:custGeom>
          <a:ln w="12255">
            <a:solidFill>
              <a:srgbClr val="000000"/>
            </a:solidFill>
          </a:ln>
        </p:spPr>
        <p:txBody>
          <a:bodyPr wrap="square" lIns="0" tIns="0" rIns="0" bIns="0" rtlCol="0"/>
          <a:lstStyle/>
          <a:p>
            <a:endParaRPr/>
          </a:p>
        </p:txBody>
      </p:sp>
      <p:sp>
        <p:nvSpPr>
          <p:cNvPr id="118" name="object 118"/>
          <p:cNvSpPr/>
          <p:nvPr/>
        </p:nvSpPr>
        <p:spPr>
          <a:xfrm>
            <a:off x="7743368" y="1892633"/>
            <a:ext cx="17717" cy="0"/>
          </a:xfrm>
          <a:custGeom>
            <a:avLst/>
            <a:gdLst/>
            <a:ahLst/>
            <a:cxnLst/>
            <a:rect l="l" t="t" r="r" b="b"/>
            <a:pathLst>
              <a:path w="12700">
                <a:moveTo>
                  <a:pt x="0" y="0"/>
                </a:moveTo>
                <a:lnTo>
                  <a:pt x="12255" y="0"/>
                </a:lnTo>
              </a:path>
            </a:pathLst>
          </a:custGeom>
          <a:ln w="14084">
            <a:solidFill>
              <a:srgbClr val="000000"/>
            </a:solidFill>
          </a:ln>
        </p:spPr>
        <p:txBody>
          <a:bodyPr wrap="square" lIns="0" tIns="0" rIns="0" bIns="0" rtlCol="0"/>
          <a:lstStyle/>
          <a:p>
            <a:endParaRPr/>
          </a:p>
        </p:txBody>
      </p:sp>
      <p:sp>
        <p:nvSpPr>
          <p:cNvPr id="119" name="object 119"/>
          <p:cNvSpPr/>
          <p:nvPr/>
        </p:nvSpPr>
        <p:spPr>
          <a:xfrm>
            <a:off x="7794650" y="1887586"/>
            <a:ext cx="0" cy="71919"/>
          </a:xfrm>
          <a:custGeom>
            <a:avLst/>
            <a:gdLst/>
            <a:ahLst/>
            <a:cxnLst/>
            <a:rect l="l" t="t" r="r" b="b"/>
            <a:pathLst>
              <a:path h="100329">
                <a:moveTo>
                  <a:pt x="0" y="0"/>
                </a:moveTo>
                <a:lnTo>
                  <a:pt x="0" y="99809"/>
                </a:lnTo>
              </a:path>
            </a:pathLst>
          </a:custGeom>
          <a:ln w="12255">
            <a:solidFill>
              <a:srgbClr val="000000"/>
            </a:solidFill>
          </a:ln>
        </p:spPr>
        <p:txBody>
          <a:bodyPr wrap="square" lIns="0" tIns="0" rIns="0" bIns="0" rtlCol="0"/>
          <a:lstStyle/>
          <a:p>
            <a:endParaRPr/>
          </a:p>
        </p:txBody>
      </p:sp>
      <p:sp>
        <p:nvSpPr>
          <p:cNvPr id="120" name="object 120"/>
          <p:cNvSpPr/>
          <p:nvPr/>
        </p:nvSpPr>
        <p:spPr>
          <a:xfrm>
            <a:off x="7837879" y="1887586"/>
            <a:ext cx="0" cy="71919"/>
          </a:xfrm>
          <a:custGeom>
            <a:avLst/>
            <a:gdLst/>
            <a:ahLst/>
            <a:cxnLst/>
            <a:rect l="l" t="t" r="r" b="b"/>
            <a:pathLst>
              <a:path h="100329">
                <a:moveTo>
                  <a:pt x="0" y="0"/>
                </a:moveTo>
                <a:lnTo>
                  <a:pt x="0" y="99809"/>
                </a:lnTo>
              </a:path>
            </a:pathLst>
          </a:custGeom>
          <a:ln w="12255">
            <a:solidFill>
              <a:srgbClr val="000000"/>
            </a:solidFill>
          </a:ln>
        </p:spPr>
        <p:txBody>
          <a:bodyPr wrap="square" lIns="0" tIns="0" rIns="0" bIns="0" rtlCol="0"/>
          <a:lstStyle/>
          <a:p>
            <a:endParaRPr/>
          </a:p>
        </p:txBody>
      </p:sp>
      <p:sp>
        <p:nvSpPr>
          <p:cNvPr id="121" name="object 121"/>
          <p:cNvSpPr/>
          <p:nvPr/>
        </p:nvSpPr>
        <p:spPr>
          <a:xfrm>
            <a:off x="7872932" y="1906129"/>
            <a:ext cx="82384" cy="53257"/>
          </a:xfrm>
          <a:custGeom>
            <a:avLst/>
            <a:gdLst/>
            <a:ahLst/>
            <a:cxnLst/>
            <a:rect l="l" t="t" r="r" b="b"/>
            <a:pathLst>
              <a:path w="59054" h="74295">
                <a:moveTo>
                  <a:pt x="11036" y="1638"/>
                </a:moveTo>
                <a:lnTo>
                  <a:pt x="0" y="1638"/>
                </a:lnTo>
                <a:lnTo>
                  <a:pt x="0" y="73939"/>
                </a:lnTo>
                <a:lnTo>
                  <a:pt x="12255" y="73939"/>
                </a:lnTo>
                <a:lnTo>
                  <a:pt x="12320" y="24968"/>
                </a:lnTo>
                <a:lnTo>
                  <a:pt x="14147" y="18897"/>
                </a:lnTo>
                <a:lnTo>
                  <a:pt x="21729" y="12280"/>
                </a:lnTo>
                <a:lnTo>
                  <a:pt x="22727" y="11912"/>
                </a:lnTo>
                <a:lnTo>
                  <a:pt x="11036" y="11912"/>
                </a:lnTo>
                <a:lnTo>
                  <a:pt x="11036" y="1638"/>
                </a:lnTo>
                <a:close/>
              </a:path>
              <a:path w="59054" h="74295">
                <a:moveTo>
                  <a:pt x="55775" y="10617"/>
                </a:moveTo>
                <a:lnTo>
                  <a:pt x="34721" y="10617"/>
                </a:lnTo>
                <a:lnTo>
                  <a:pt x="37579" y="11353"/>
                </a:lnTo>
                <a:lnTo>
                  <a:pt x="42430" y="14312"/>
                </a:lnTo>
                <a:lnTo>
                  <a:pt x="44132" y="16281"/>
                </a:lnTo>
                <a:lnTo>
                  <a:pt x="46024" y="21234"/>
                </a:lnTo>
                <a:lnTo>
                  <a:pt x="46507" y="24968"/>
                </a:lnTo>
                <a:lnTo>
                  <a:pt x="46507" y="73939"/>
                </a:lnTo>
                <a:lnTo>
                  <a:pt x="58762" y="73939"/>
                </a:lnTo>
                <a:lnTo>
                  <a:pt x="58762" y="23812"/>
                </a:lnTo>
                <a:lnTo>
                  <a:pt x="58534" y="19824"/>
                </a:lnTo>
                <a:lnTo>
                  <a:pt x="57365" y="14058"/>
                </a:lnTo>
                <a:lnTo>
                  <a:pt x="56083" y="11049"/>
                </a:lnTo>
                <a:lnTo>
                  <a:pt x="55775" y="10617"/>
                </a:lnTo>
                <a:close/>
              </a:path>
              <a:path w="59054" h="74295">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122" name="object 122"/>
          <p:cNvSpPr/>
          <p:nvPr/>
        </p:nvSpPr>
        <p:spPr>
          <a:xfrm>
            <a:off x="7975407" y="1906121"/>
            <a:ext cx="93014" cy="54167"/>
          </a:xfrm>
          <a:custGeom>
            <a:avLst/>
            <a:gdLst/>
            <a:ahLst/>
            <a:cxnLst/>
            <a:rect l="l" t="t" r="r" b="b"/>
            <a:pathLst>
              <a:path w="66675" h="75564">
                <a:moveTo>
                  <a:pt x="33769" y="0"/>
                </a:moveTo>
                <a:lnTo>
                  <a:pt x="2344" y="22199"/>
                </a:lnTo>
                <a:lnTo>
                  <a:pt x="0" y="38404"/>
                </a:lnTo>
                <a:lnTo>
                  <a:pt x="581" y="46732"/>
                </a:lnTo>
                <a:lnTo>
                  <a:pt x="26932" y="74967"/>
                </a:lnTo>
                <a:lnTo>
                  <a:pt x="34455" y="75577"/>
                </a:lnTo>
                <a:lnTo>
                  <a:pt x="42849" y="75577"/>
                </a:lnTo>
                <a:lnTo>
                  <a:pt x="49745" y="73532"/>
                </a:lnTo>
                <a:lnTo>
                  <a:pt x="60368" y="65506"/>
                </a:lnTo>
                <a:lnTo>
                  <a:pt x="28473" y="65506"/>
                </a:lnTo>
                <a:lnTo>
                  <a:pt x="23444" y="63398"/>
                </a:lnTo>
                <a:lnTo>
                  <a:pt x="15366" y="54940"/>
                </a:lnTo>
                <a:lnTo>
                  <a:pt x="13106" y="48869"/>
                </a:lnTo>
                <a:lnTo>
                  <a:pt x="12661" y="40919"/>
                </a:lnTo>
                <a:lnTo>
                  <a:pt x="66586" y="40919"/>
                </a:lnTo>
                <a:lnTo>
                  <a:pt x="66649" y="37655"/>
                </a:lnTo>
                <a:lnTo>
                  <a:pt x="66187" y="30848"/>
                </a:lnTo>
                <a:lnTo>
                  <a:pt x="13347" y="30848"/>
                </a:lnTo>
                <a:lnTo>
                  <a:pt x="13754" y="24536"/>
                </a:lnTo>
                <a:lnTo>
                  <a:pt x="15874" y="19494"/>
                </a:lnTo>
                <a:lnTo>
                  <a:pt x="23545" y="11963"/>
                </a:lnTo>
                <a:lnTo>
                  <a:pt x="28282" y="10071"/>
                </a:lnTo>
                <a:lnTo>
                  <a:pt x="57608" y="10071"/>
                </a:lnTo>
                <a:lnTo>
                  <a:pt x="57467" y="9880"/>
                </a:lnTo>
                <a:lnTo>
                  <a:pt x="52535" y="5556"/>
                </a:lnTo>
                <a:lnTo>
                  <a:pt x="46942" y="2468"/>
                </a:lnTo>
                <a:lnTo>
                  <a:pt x="40686" y="616"/>
                </a:lnTo>
                <a:lnTo>
                  <a:pt x="33769" y="0"/>
                </a:lnTo>
                <a:close/>
              </a:path>
              <a:path w="66675" h="75564">
                <a:moveTo>
                  <a:pt x="53581" y="50660"/>
                </a:moveTo>
                <a:lnTo>
                  <a:pt x="51714" y="55841"/>
                </a:lnTo>
                <a:lnTo>
                  <a:pt x="49199" y="59601"/>
                </a:lnTo>
                <a:lnTo>
                  <a:pt x="42849" y="64325"/>
                </a:lnTo>
                <a:lnTo>
                  <a:pt x="39014" y="65506"/>
                </a:lnTo>
                <a:lnTo>
                  <a:pt x="60368" y="65506"/>
                </a:lnTo>
                <a:lnTo>
                  <a:pt x="60553" y="65366"/>
                </a:lnTo>
                <a:lnTo>
                  <a:pt x="64256" y="59601"/>
                </a:lnTo>
                <a:lnTo>
                  <a:pt x="66255" y="52235"/>
                </a:lnTo>
                <a:lnTo>
                  <a:pt x="53581" y="50660"/>
                </a:lnTo>
                <a:close/>
              </a:path>
              <a:path w="66675" h="75564">
                <a:moveTo>
                  <a:pt x="57608" y="10071"/>
                </a:moveTo>
                <a:lnTo>
                  <a:pt x="40119" y="10071"/>
                </a:lnTo>
                <a:lnTo>
                  <a:pt x="45186" y="12445"/>
                </a:lnTo>
                <a:lnTo>
                  <a:pt x="49085" y="17157"/>
                </a:lnTo>
                <a:lnTo>
                  <a:pt x="51638" y="20205"/>
                </a:lnTo>
                <a:lnTo>
                  <a:pt x="53174" y="24764"/>
                </a:lnTo>
                <a:lnTo>
                  <a:pt x="53720" y="30848"/>
                </a:lnTo>
                <a:lnTo>
                  <a:pt x="66187" y="30848"/>
                </a:lnTo>
                <a:lnTo>
                  <a:pt x="66075" y="29204"/>
                </a:lnTo>
                <a:lnTo>
                  <a:pt x="64354" y="21758"/>
                </a:lnTo>
                <a:lnTo>
                  <a:pt x="61484" y="15316"/>
                </a:lnTo>
                <a:lnTo>
                  <a:pt x="57608" y="10071"/>
                </a:lnTo>
                <a:close/>
              </a:path>
            </a:pathLst>
          </a:custGeom>
          <a:solidFill>
            <a:srgbClr val="000000"/>
          </a:solidFill>
        </p:spPr>
        <p:txBody>
          <a:bodyPr wrap="square" lIns="0" tIns="0" rIns="0" bIns="0" rtlCol="0"/>
          <a:lstStyle/>
          <a:p>
            <a:endParaRPr/>
          </a:p>
        </p:txBody>
      </p:sp>
      <p:sp>
        <p:nvSpPr>
          <p:cNvPr id="123" name="object 123"/>
          <p:cNvSpPr/>
          <p:nvPr/>
        </p:nvSpPr>
        <p:spPr>
          <a:xfrm>
            <a:off x="8081692" y="1906129"/>
            <a:ext cx="84155" cy="54167"/>
          </a:xfrm>
          <a:custGeom>
            <a:avLst/>
            <a:gdLst/>
            <a:ahLst/>
            <a:cxnLst/>
            <a:rect l="l" t="t" r="r" b="b"/>
            <a:pathLst>
              <a:path w="60325" h="75564">
                <a:moveTo>
                  <a:pt x="12115" y="50457"/>
                </a:moveTo>
                <a:lnTo>
                  <a:pt x="0" y="52362"/>
                </a:lnTo>
                <a:lnTo>
                  <a:pt x="1358" y="60032"/>
                </a:lnTo>
                <a:lnTo>
                  <a:pt x="4495" y="65824"/>
                </a:lnTo>
                <a:lnTo>
                  <a:pt x="14350" y="73621"/>
                </a:lnTo>
                <a:lnTo>
                  <a:pt x="21513" y="75577"/>
                </a:lnTo>
                <a:lnTo>
                  <a:pt x="36588" y="75577"/>
                </a:lnTo>
                <a:lnTo>
                  <a:pt x="41668" y="74587"/>
                </a:lnTo>
                <a:lnTo>
                  <a:pt x="50647" y="70637"/>
                </a:lnTo>
                <a:lnTo>
                  <a:pt x="54102" y="67856"/>
                </a:lnTo>
                <a:lnTo>
                  <a:pt x="55658" y="65493"/>
                </a:lnTo>
                <a:lnTo>
                  <a:pt x="25260" y="65493"/>
                </a:lnTo>
                <a:lnTo>
                  <a:pt x="20904" y="64211"/>
                </a:lnTo>
                <a:lnTo>
                  <a:pt x="14693" y="59029"/>
                </a:lnTo>
                <a:lnTo>
                  <a:pt x="12801" y="55308"/>
                </a:lnTo>
                <a:lnTo>
                  <a:pt x="12115" y="50457"/>
                </a:lnTo>
                <a:close/>
              </a:path>
              <a:path w="60325" h="75564">
                <a:moveTo>
                  <a:pt x="34340" y="0"/>
                </a:moveTo>
                <a:lnTo>
                  <a:pt x="24892" y="0"/>
                </a:lnTo>
                <a:lnTo>
                  <a:pt x="21374" y="482"/>
                </a:lnTo>
                <a:lnTo>
                  <a:pt x="14782" y="2438"/>
                </a:lnTo>
                <a:lnTo>
                  <a:pt x="12192" y="3632"/>
                </a:lnTo>
                <a:lnTo>
                  <a:pt x="10287" y="5029"/>
                </a:lnTo>
                <a:lnTo>
                  <a:pt x="7734" y="6857"/>
                </a:lnTo>
                <a:lnTo>
                  <a:pt x="5727" y="9131"/>
                </a:lnTo>
                <a:lnTo>
                  <a:pt x="2781" y="14617"/>
                </a:lnTo>
                <a:lnTo>
                  <a:pt x="2044" y="17614"/>
                </a:lnTo>
                <a:lnTo>
                  <a:pt x="2044" y="24371"/>
                </a:lnTo>
                <a:lnTo>
                  <a:pt x="37985" y="44983"/>
                </a:lnTo>
                <a:lnTo>
                  <a:pt x="42164" y="46367"/>
                </a:lnTo>
                <a:lnTo>
                  <a:pt x="43840" y="47447"/>
                </a:lnTo>
                <a:lnTo>
                  <a:pt x="46253" y="49047"/>
                </a:lnTo>
                <a:lnTo>
                  <a:pt x="47447" y="51219"/>
                </a:lnTo>
                <a:lnTo>
                  <a:pt x="47447" y="57073"/>
                </a:lnTo>
                <a:lnTo>
                  <a:pt x="46101" y="59766"/>
                </a:lnTo>
                <a:lnTo>
                  <a:pt x="40640" y="64350"/>
                </a:lnTo>
                <a:lnTo>
                  <a:pt x="36474" y="65493"/>
                </a:lnTo>
                <a:lnTo>
                  <a:pt x="55658" y="65493"/>
                </a:lnTo>
                <a:lnTo>
                  <a:pt x="58864" y="60629"/>
                </a:lnTo>
                <a:lnTo>
                  <a:pt x="59971" y="57073"/>
                </a:lnTo>
                <a:lnTo>
                  <a:pt x="60058" y="48513"/>
                </a:lnTo>
                <a:lnTo>
                  <a:pt x="59067" y="45034"/>
                </a:lnTo>
                <a:lnTo>
                  <a:pt x="24917" y="28460"/>
                </a:lnTo>
                <a:lnTo>
                  <a:pt x="21310" y="27419"/>
                </a:lnTo>
                <a:lnTo>
                  <a:pt x="20078" y="26962"/>
                </a:lnTo>
                <a:lnTo>
                  <a:pt x="17945" y="26098"/>
                </a:lnTo>
                <a:lnTo>
                  <a:pt x="16383" y="25018"/>
                </a:lnTo>
                <a:lnTo>
                  <a:pt x="15392" y="23685"/>
                </a:lnTo>
                <a:lnTo>
                  <a:pt x="14389" y="22428"/>
                </a:lnTo>
                <a:lnTo>
                  <a:pt x="13893" y="20993"/>
                </a:lnTo>
                <a:lnTo>
                  <a:pt x="13893" y="16903"/>
                </a:lnTo>
                <a:lnTo>
                  <a:pt x="15087" y="14731"/>
                </a:lnTo>
                <a:lnTo>
                  <a:pt x="19900" y="10998"/>
                </a:lnTo>
                <a:lnTo>
                  <a:pt x="23926" y="10071"/>
                </a:lnTo>
                <a:lnTo>
                  <a:pt x="53833" y="10071"/>
                </a:lnTo>
                <a:lnTo>
                  <a:pt x="51066" y="6299"/>
                </a:lnTo>
                <a:lnTo>
                  <a:pt x="47891" y="4076"/>
                </a:lnTo>
                <a:lnTo>
                  <a:pt x="39319" y="812"/>
                </a:lnTo>
                <a:lnTo>
                  <a:pt x="34340" y="0"/>
                </a:lnTo>
                <a:close/>
              </a:path>
              <a:path w="60325" h="75564">
                <a:moveTo>
                  <a:pt x="53833" y="10071"/>
                </a:moveTo>
                <a:lnTo>
                  <a:pt x="34315" y="10071"/>
                </a:lnTo>
                <a:lnTo>
                  <a:pt x="37998" y="11125"/>
                </a:lnTo>
                <a:lnTo>
                  <a:pt x="43218" y="15290"/>
                </a:lnTo>
                <a:lnTo>
                  <a:pt x="44792" y="18211"/>
                </a:lnTo>
                <a:lnTo>
                  <a:pt x="45339" y="21932"/>
                </a:lnTo>
                <a:lnTo>
                  <a:pt x="57327" y="20294"/>
                </a:lnTo>
                <a:lnTo>
                  <a:pt x="56553" y="15608"/>
                </a:lnTo>
                <a:lnTo>
                  <a:pt x="55156" y="11874"/>
                </a:lnTo>
                <a:lnTo>
                  <a:pt x="53833" y="10071"/>
                </a:lnTo>
                <a:close/>
              </a:path>
            </a:pathLst>
          </a:custGeom>
          <a:solidFill>
            <a:srgbClr val="000000"/>
          </a:solidFill>
        </p:spPr>
        <p:txBody>
          <a:bodyPr wrap="square" lIns="0" tIns="0" rIns="0" bIns="0" rtlCol="0"/>
          <a:lstStyle/>
          <a:p>
            <a:endParaRPr/>
          </a:p>
        </p:txBody>
      </p:sp>
      <p:sp>
        <p:nvSpPr>
          <p:cNvPr id="124" name="object 124"/>
          <p:cNvSpPr/>
          <p:nvPr/>
        </p:nvSpPr>
        <p:spPr>
          <a:xfrm>
            <a:off x="8179152" y="1906129"/>
            <a:ext cx="84155" cy="54167"/>
          </a:xfrm>
          <a:custGeom>
            <a:avLst/>
            <a:gdLst/>
            <a:ahLst/>
            <a:cxnLst/>
            <a:rect l="l" t="t" r="r" b="b"/>
            <a:pathLst>
              <a:path w="60325" h="75564">
                <a:moveTo>
                  <a:pt x="12115" y="50457"/>
                </a:moveTo>
                <a:lnTo>
                  <a:pt x="0" y="52362"/>
                </a:lnTo>
                <a:lnTo>
                  <a:pt x="1358" y="60032"/>
                </a:lnTo>
                <a:lnTo>
                  <a:pt x="4495" y="65824"/>
                </a:lnTo>
                <a:lnTo>
                  <a:pt x="14350" y="73621"/>
                </a:lnTo>
                <a:lnTo>
                  <a:pt x="21513" y="75577"/>
                </a:lnTo>
                <a:lnTo>
                  <a:pt x="36588" y="75577"/>
                </a:lnTo>
                <a:lnTo>
                  <a:pt x="41668" y="74587"/>
                </a:lnTo>
                <a:lnTo>
                  <a:pt x="50647" y="70637"/>
                </a:lnTo>
                <a:lnTo>
                  <a:pt x="54102" y="67856"/>
                </a:lnTo>
                <a:lnTo>
                  <a:pt x="55658" y="65493"/>
                </a:lnTo>
                <a:lnTo>
                  <a:pt x="25260" y="65493"/>
                </a:lnTo>
                <a:lnTo>
                  <a:pt x="20904" y="64211"/>
                </a:lnTo>
                <a:lnTo>
                  <a:pt x="14693" y="59029"/>
                </a:lnTo>
                <a:lnTo>
                  <a:pt x="12801" y="55308"/>
                </a:lnTo>
                <a:lnTo>
                  <a:pt x="12115" y="50457"/>
                </a:lnTo>
                <a:close/>
              </a:path>
              <a:path w="60325" h="75564">
                <a:moveTo>
                  <a:pt x="34340" y="0"/>
                </a:moveTo>
                <a:lnTo>
                  <a:pt x="24892" y="0"/>
                </a:lnTo>
                <a:lnTo>
                  <a:pt x="21374" y="482"/>
                </a:lnTo>
                <a:lnTo>
                  <a:pt x="14782" y="2438"/>
                </a:lnTo>
                <a:lnTo>
                  <a:pt x="12192" y="3632"/>
                </a:lnTo>
                <a:lnTo>
                  <a:pt x="10287" y="5029"/>
                </a:lnTo>
                <a:lnTo>
                  <a:pt x="7734" y="6857"/>
                </a:lnTo>
                <a:lnTo>
                  <a:pt x="5727" y="9131"/>
                </a:lnTo>
                <a:lnTo>
                  <a:pt x="2781" y="14617"/>
                </a:lnTo>
                <a:lnTo>
                  <a:pt x="2044" y="17614"/>
                </a:lnTo>
                <a:lnTo>
                  <a:pt x="2044" y="24371"/>
                </a:lnTo>
                <a:lnTo>
                  <a:pt x="37985" y="44983"/>
                </a:lnTo>
                <a:lnTo>
                  <a:pt x="42164" y="46367"/>
                </a:lnTo>
                <a:lnTo>
                  <a:pt x="43840" y="47447"/>
                </a:lnTo>
                <a:lnTo>
                  <a:pt x="46253" y="49047"/>
                </a:lnTo>
                <a:lnTo>
                  <a:pt x="47447" y="51219"/>
                </a:lnTo>
                <a:lnTo>
                  <a:pt x="47447" y="57073"/>
                </a:lnTo>
                <a:lnTo>
                  <a:pt x="46101" y="59766"/>
                </a:lnTo>
                <a:lnTo>
                  <a:pt x="40640" y="64350"/>
                </a:lnTo>
                <a:lnTo>
                  <a:pt x="36474" y="65493"/>
                </a:lnTo>
                <a:lnTo>
                  <a:pt x="55658" y="65493"/>
                </a:lnTo>
                <a:lnTo>
                  <a:pt x="58864" y="60629"/>
                </a:lnTo>
                <a:lnTo>
                  <a:pt x="59971" y="57073"/>
                </a:lnTo>
                <a:lnTo>
                  <a:pt x="60058" y="48513"/>
                </a:lnTo>
                <a:lnTo>
                  <a:pt x="59067" y="45034"/>
                </a:lnTo>
                <a:lnTo>
                  <a:pt x="24917" y="28460"/>
                </a:lnTo>
                <a:lnTo>
                  <a:pt x="21310" y="27419"/>
                </a:lnTo>
                <a:lnTo>
                  <a:pt x="20078" y="26962"/>
                </a:lnTo>
                <a:lnTo>
                  <a:pt x="17945" y="26098"/>
                </a:lnTo>
                <a:lnTo>
                  <a:pt x="16383" y="25018"/>
                </a:lnTo>
                <a:lnTo>
                  <a:pt x="15392" y="23685"/>
                </a:lnTo>
                <a:lnTo>
                  <a:pt x="14389" y="22428"/>
                </a:lnTo>
                <a:lnTo>
                  <a:pt x="13893" y="20993"/>
                </a:lnTo>
                <a:lnTo>
                  <a:pt x="13893" y="16903"/>
                </a:lnTo>
                <a:lnTo>
                  <a:pt x="15087" y="14731"/>
                </a:lnTo>
                <a:lnTo>
                  <a:pt x="19900" y="10998"/>
                </a:lnTo>
                <a:lnTo>
                  <a:pt x="23926" y="10071"/>
                </a:lnTo>
                <a:lnTo>
                  <a:pt x="53833" y="10071"/>
                </a:lnTo>
                <a:lnTo>
                  <a:pt x="51066" y="6299"/>
                </a:lnTo>
                <a:lnTo>
                  <a:pt x="47891" y="4076"/>
                </a:lnTo>
                <a:lnTo>
                  <a:pt x="39319" y="812"/>
                </a:lnTo>
                <a:lnTo>
                  <a:pt x="34340" y="0"/>
                </a:lnTo>
                <a:close/>
              </a:path>
              <a:path w="60325" h="75564">
                <a:moveTo>
                  <a:pt x="53833" y="10071"/>
                </a:moveTo>
                <a:lnTo>
                  <a:pt x="34315" y="10071"/>
                </a:lnTo>
                <a:lnTo>
                  <a:pt x="37998" y="11125"/>
                </a:lnTo>
                <a:lnTo>
                  <a:pt x="43218" y="15290"/>
                </a:lnTo>
                <a:lnTo>
                  <a:pt x="44792" y="18211"/>
                </a:lnTo>
                <a:lnTo>
                  <a:pt x="45339" y="21932"/>
                </a:lnTo>
                <a:lnTo>
                  <a:pt x="57327" y="20294"/>
                </a:lnTo>
                <a:lnTo>
                  <a:pt x="56553" y="15608"/>
                </a:lnTo>
                <a:lnTo>
                  <a:pt x="55156" y="11874"/>
                </a:lnTo>
                <a:lnTo>
                  <a:pt x="53833" y="10071"/>
                </a:lnTo>
                <a:close/>
              </a:path>
            </a:pathLst>
          </a:custGeom>
          <a:solidFill>
            <a:srgbClr val="000000"/>
          </a:solidFill>
        </p:spPr>
        <p:txBody>
          <a:bodyPr wrap="square" lIns="0" tIns="0" rIns="0" bIns="0" rtlCol="0"/>
          <a:lstStyle/>
          <a:p>
            <a:endParaRPr/>
          </a:p>
        </p:txBody>
      </p:sp>
      <p:sp>
        <p:nvSpPr>
          <p:cNvPr id="125" name="object 125"/>
          <p:cNvSpPr/>
          <p:nvPr/>
        </p:nvSpPr>
        <p:spPr>
          <a:xfrm>
            <a:off x="8277746" y="1906121"/>
            <a:ext cx="93014" cy="54167"/>
          </a:xfrm>
          <a:custGeom>
            <a:avLst/>
            <a:gdLst/>
            <a:ahLst/>
            <a:cxnLst/>
            <a:rect l="l" t="t" r="r" b="b"/>
            <a:pathLst>
              <a:path w="66675" h="75564">
                <a:moveTo>
                  <a:pt x="33769" y="0"/>
                </a:moveTo>
                <a:lnTo>
                  <a:pt x="2344" y="22199"/>
                </a:lnTo>
                <a:lnTo>
                  <a:pt x="0" y="38404"/>
                </a:lnTo>
                <a:lnTo>
                  <a:pt x="581" y="46732"/>
                </a:lnTo>
                <a:lnTo>
                  <a:pt x="26932" y="74967"/>
                </a:lnTo>
                <a:lnTo>
                  <a:pt x="34455" y="75577"/>
                </a:lnTo>
                <a:lnTo>
                  <a:pt x="42849" y="75577"/>
                </a:lnTo>
                <a:lnTo>
                  <a:pt x="49745" y="73532"/>
                </a:lnTo>
                <a:lnTo>
                  <a:pt x="60368" y="65506"/>
                </a:lnTo>
                <a:lnTo>
                  <a:pt x="28473" y="65506"/>
                </a:lnTo>
                <a:lnTo>
                  <a:pt x="23444" y="63398"/>
                </a:lnTo>
                <a:lnTo>
                  <a:pt x="15366" y="54940"/>
                </a:lnTo>
                <a:lnTo>
                  <a:pt x="13106" y="48869"/>
                </a:lnTo>
                <a:lnTo>
                  <a:pt x="12661" y="40919"/>
                </a:lnTo>
                <a:lnTo>
                  <a:pt x="66586" y="40919"/>
                </a:lnTo>
                <a:lnTo>
                  <a:pt x="66649" y="37655"/>
                </a:lnTo>
                <a:lnTo>
                  <a:pt x="66187" y="30848"/>
                </a:lnTo>
                <a:lnTo>
                  <a:pt x="13347" y="30848"/>
                </a:lnTo>
                <a:lnTo>
                  <a:pt x="13754" y="24536"/>
                </a:lnTo>
                <a:lnTo>
                  <a:pt x="15874" y="19494"/>
                </a:lnTo>
                <a:lnTo>
                  <a:pt x="23545" y="11963"/>
                </a:lnTo>
                <a:lnTo>
                  <a:pt x="28282" y="10071"/>
                </a:lnTo>
                <a:lnTo>
                  <a:pt x="57608" y="10071"/>
                </a:lnTo>
                <a:lnTo>
                  <a:pt x="57467" y="9880"/>
                </a:lnTo>
                <a:lnTo>
                  <a:pt x="52535" y="5556"/>
                </a:lnTo>
                <a:lnTo>
                  <a:pt x="46942" y="2468"/>
                </a:lnTo>
                <a:lnTo>
                  <a:pt x="40686" y="616"/>
                </a:lnTo>
                <a:lnTo>
                  <a:pt x="33769" y="0"/>
                </a:lnTo>
                <a:close/>
              </a:path>
              <a:path w="66675" h="75564">
                <a:moveTo>
                  <a:pt x="53581" y="50660"/>
                </a:moveTo>
                <a:lnTo>
                  <a:pt x="51714" y="55841"/>
                </a:lnTo>
                <a:lnTo>
                  <a:pt x="49199" y="59601"/>
                </a:lnTo>
                <a:lnTo>
                  <a:pt x="42849" y="64325"/>
                </a:lnTo>
                <a:lnTo>
                  <a:pt x="39014" y="65506"/>
                </a:lnTo>
                <a:lnTo>
                  <a:pt x="60368" y="65506"/>
                </a:lnTo>
                <a:lnTo>
                  <a:pt x="60553" y="65366"/>
                </a:lnTo>
                <a:lnTo>
                  <a:pt x="64256" y="59601"/>
                </a:lnTo>
                <a:lnTo>
                  <a:pt x="66255" y="52235"/>
                </a:lnTo>
                <a:lnTo>
                  <a:pt x="53581" y="50660"/>
                </a:lnTo>
                <a:close/>
              </a:path>
              <a:path w="66675" h="75564">
                <a:moveTo>
                  <a:pt x="57608" y="10071"/>
                </a:moveTo>
                <a:lnTo>
                  <a:pt x="40119" y="10071"/>
                </a:lnTo>
                <a:lnTo>
                  <a:pt x="45186" y="12445"/>
                </a:lnTo>
                <a:lnTo>
                  <a:pt x="49085" y="17157"/>
                </a:lnTo>
                <a:lnTo>
                  <a:pt x="51638" y="20205"/>
                </a:lnTo>
                <a:lnTo>
                  <a:pt x="53174" y="24764"/>
                </a:lnTo>
                <a:lnTo>
                  <a:pt x="53720" y="30848"/>
                </a:lnTo>
                <a:lnTo>
                  <a:pt x="66187" y="30848"/>
                </a:lnTo>
                <a:lnTo>
                  <a:pt x="66075" y="29204"/>
                </a:lnTo>
                <a:lnTo>
                  <a:pt x="64354" y="21758"/>
                </a:lnTo>
                <a:lnTo>
                  <a:pt x="61484" y="15316"/>
                </a:lnTo>
                <a:lnTo>
                  <a:pt x="57608" y="10071"/>
                </a:lnTo>
                <a:close/>
              </a:path>
            </a:pathLst>
          </a:custGeom>
          <a:solidFill>
            <a:srgbClr val="000000"/>
          </a:solidFill>
        </p:spPr>
        <p:txBody>
          <a:bodyPr wrap="square" lIns="0" tIns="0" rIns="0" bIns="0" rtlCol="0"/>
          <a:lstStyle/>
          <a:p>
            <a:endParaRPr/>
          </a:p>
        </p:txBody>
      </p:sp>
      <p:sp>
        <p:nvSpPr>
          <p:cNvPr id="126" name="object 126"/>
          <p:cNvSpPr/>
          <p:nvPr/>
        </p:nvSpPr>
        <p:spPr>
          <a:xfrm>
            <a:off x="8384792" y="1906129"/>
            <a:ext cx="84155" cy="54167"/>
          </a:xfrm>
          <a:custGeom>
            <a:avLst/>
            <a:gdLst/>
            <a:ahLst/>
            <a:cxnLst/>
            <a:rect l="l" t="t" r="r" b="b"/>
            <a:pathLst>
              <a:path w="60325" h="75564">
                <a:moveTo>
                  <a:pt x="12115" y="50457"/>
                </a:moveTo>
                <a:lnTo>
                  <a:pt x="0" y="52362"/>
                </a:lnTo>
                <a:lnTo>
                  <a:pt x="1358" y="60032"/>
                </a:lnTo>
                <a:lnTo>
                  <a:pt x="4495" y="65824"/>
                </a:lnTo>
                <a:lnTo>
                  <a:pt x="14350" y="73621"/>
                </a:lnTo>
                <a:lnTo>
                  <a:pt x="21513" y="75577"/>
                </a:lnTo>
                <a:lnTo>
                  <a:pt x="36588" y="75577"/>
                </a:lnTo>
                <a:lnTo>
                  <a:pt x="41668" y="74587"/>
                </a:lnTo>
                <a:lnTo>
                  <a:pt x="50647" y="70637"/>
                </a:lnTo>
                <a:lnTo>
                  <a:pt x="54102" y="67856"/>
                </a:lnTo>
                <a:lnTo>
                  <a:pt x="55658" y="65493"/>
                </a:lnTo>
                <a:lnTo>
                  <a:pt x="25260" y="65493"/>
                </a:lnTo>
                <a:lnTo>
                  <a:pt x="20904" y="64211"/>
                </a:lnTo>
                <a:lnTo>
                  <a:pt x="14693" y="59029"/>
                </a:lnTo>
                <a:lnTo>
                  <a:pt x="12801" y="55308"/>
                </a:lnTo>
                <a:lnTo>
                  <a:pt x="12115" y="50457"/>
                </a:lnTo>
                <a:close/>
              </a:path>
              <a:path w="60325" h="75564">
                <a:moveTo>
                  <a:pt x="34340" y="0"/>
                </a:moveTo>
                <a:lnTo>
                  <a:pt x="24892" y="0"/>
                </a:lnTo>
                <a:lnTo>
                  <a:pt x="21374" y="482"/>
                </a:lnTo>
                <a:lnTo>
                  <a:pt x="14782" y="2438"/>
                </a:lnTo>
                <a:lnTo>
                  <a:pt x="12192" y="3632"/>
                </a:lnTo>
                <a:lnTo>
                  <a:pt x="10287" y="5029"/>
                </a:lnTo>
                <a:lnTo>
                  <a:pt x="7734" y="6857"/>
                </a:lnTo>
                <a:lnTo>
                  <a:pt x="5727" y="9131"/>
                </a:lnTo>
                <a:lnTo>
                  <a:pt x="2781" y="14617"/>
                </a:lnTo>
                <a:lnTo>
                  <a:pt x="2044" y="17614"/>
                </a:lnTo>
                <a:lnTo>
                  <a:pt x="2044" y="24371"/>
                </a:lnTo>
                <a:lnTo>
                  <a:pt x="37985" y="44983"/>
                </a:lnTo>
                <a:lnTo>
                  <a:pt x="42164" y="46367"/>
                </a:lnTo>
                <a:lnTo>
                  <a:pt x="43840" y="47447"/>
                </a:lnTo>
                <a:lnTo>
                  <a:pt x="46253" y="49047"/>
                </a:lnTo>
                <a:lnTo>
                  <a:pt x="47447" y="51219"/>
                </a:lnTo>
                <a:lnTo>
                  <a:pt x="47447" y="57073"/>
                </a:lnTo>
                <a:lnTo>
                  <a:pt x="46101" y="59766"/>
                </a:lnTo>
                <a:lnTo>
                  <a:pt x="40640" y="64350"/>
                </a:lnTo>
                <a:lnTo>
                  <a:pt x="36474" y="65493"/>
                </a:lnTo>
                <a:lnTo>
                  <a:pt x="55658" y="65493"/>
                </a:lnTo>
                <a:lnTo>
                  <a:pt x="58864" y="60629"/>
                </a:lnTo>
                <a:lnTo>
                  <a:pt x="59971" y="57073"/>
                </a:lnTo>
                <a:lnTo>
                  <a:pt x="60058" y="48513"/>
                </a:lnTo>
                <a:lnTo>
                  <a:pt x="59067" y="45034"/>
                </a:lnTo>
                <a:lnTo>
                  <a:pt x="24917" y="28460"/>
                </a:lnTo>
                <a:lnTo>
                  <a:pt x="21310" y="27419"/>
                </a:lnTo>
                <a:lnTo>
                  <a:pt x="20078" y="26962"/>
                </a:lnTo>
                <a:lnTo>
                  <a:pt x="17945" y="26098"/>
                </a:lnTo>
                <a:lnTo>
                  <a:pt x="16383" y="25018"/>
                </a:lnTo>
                <a:lnTo>
                  <a:pt x="15392" y="23685"/>
                </a:lnTo>
                <a:lnTo>
                  <a:pt x="14389" y="22428"/>
                </a:lnTo>
                <a:lnTo>
                  <a:pt x="13893" y="20993"/>
                </a:lnTo>
                <a:lnTo>
                  <a:pt x="13893" y="16903"/>
                </a:lnTo>
                <a:lnTo>
                  <a:pt x="15087" y="14731"/>
                </a:lnTo>
                <a:lnTo>
                  <a:pt x="19900" y="10998"/>
                </a:lnTo>
                <a:lnTo>
                  <a:pt x="23926" y="10071"/>
                </a:lnTo>
                <a:lnTo>
                  <a:pt x="53833" y="10071"/>
                </a:lnTo>
                <a:lnTo>
                  <a:pt x="51066" y="6299"/>
                </a:lnTo>
                <a:lnTo>
                  <a:pt x="47891" y="4076"/>
                </a:lnTo>
                <a:lnTo>
                  <a:pt x="39319" y="812"/>
                </a:lnTo>
                <a:lnTo>
                  <a:pt x="34340" y="0"/>
                </a:lnTo>
                <a:close/>
              </a:path>
              <a:path w="60325" h="75564">
                <a:moveTo>
                  <a:pt x="53833" y="10071"/>
                </a:moveTo>
                <a:lnTo>
                  <a:pt x="34315" y="10071"/>
                </a:lnTo>
                <a:lnTo>
                  <a:pt x="37998" y="11125"/>
                </a:lnTo>
                <a:lnTo>
                  <a:pt x="43218" y="15290"/>
                </a:lnTo>
                <a:lnTo>
                  <a:pt x="44792" y="18211"/>
                </a:lnTo>
                <a:lnTo>
                  <a:pt x="45339" y="21932"/>
                </a:lnTo>
                <a:lnTo>
                  <a:pt x="57327" y="20294"/>
                </a:lnTo>
                <a:lnTo>
                  <a:pt x="56553" y="15608"/>
                </a:lnTo>
                <a:lnTo>
                  <a:pt x="55156" y="11874"/>
                </a:lnTo>
                <a:lnTo>
                  <a:pt x="53833" y="10071"/>
                </a:lnTo>
                <a:close/>
              </a:path>
            </a:pathLst>
          </a:custGeom>
          <a:solidFill>
            <a:srgbClr val="000000"/>
          </a:solidFill>
        </p:spPr>
        <p:txBody>
          <a:bodyPr wrap="square" lIns="0" tIns="0" rIns="0" bIns="0" rtlCol="0"/>
          <a:lstStyle/>
          <a:p>
            <a:endParaRPr/>
          </a:p>
        </p:txBody>
      </p:sp>
      <p:sp>
        <p:nvSpPr>
          <p:cNvPr id="127" name="object 127"/>
          <p:cNvSpPr/>
          <p:nvPr/>
        </p:nvSpPr>
        <p:spPr>
          <a:xfrm>
            <a:off x="8493839" y="1907304"/>
            <a:ext cx="19489" cy="51891"/>
          </a:xfrm>
          <a:custGeom>
            <a:avLst/>
            <a:gdLst/>
            <a:ahLst/>
            <a:cxnLst/>
            <a:rect l="l" t="t" r="r" b="b"/>
            <a:pathLst>
              <a:path w="13970" h="72389">
                <a:moveTo>
                  <a:pt x="13957" y="58343"/>
                </a:moveTo>
                <a:lnTo>
                  <a:pt x="0" y="58343"/>
                </a:lnTo>
                <a:lnTo>
                  <a:pt x="0" y="72301"/>
                </a:lnTo>
                <a:lnTo>
                  <a:pt x="13957" y="72301"/>
                </a:lnTo>
                <a:lnTo>
                  <a:pt x="13957" y="58343"/>
                </a:lnTo>
                <a:close/>
              </a:path>
              <a:path w="13970" h="72389">
                <a:moveTo>
                  <a:pt x="13957" y="0"/>
                </a:moveTo>
                <a:lnTo>
                  <a:pt x="0" y="0"/>
                </a:lnTo>
                <a:lnTo>
                  <a:pt x="0" y="13957"/>
                </a:lnTo>
                <a:lnTo>
                  <a:pt x="13957" y="13957"/>
                </a:lnTo>
                <a:lnTo>
                  <a:pt x="13957" y="0"/>
                </a:lnTo>
                <a:close/>
              </a:path>
            </a:pathLst>
          </a:custGeom>
          <a:solidFill>
            <a:srgbClr val="000000"/>
          </a:solidFill>
        </p:spPr>
        <p:txBody>
          <a:bodyPr wrap="square" lIns="0" tIns="0" rIns="0" bIns="0" rtlCol="0"/>
          <a:lstStyle/>
          <a:p>
            <a:endParaRPr/>
          </a:p>
        </p:txBody>
      </p:sp>
      <p:sp>
        <p:nvSpPr>
          <p:cNvPr id="128" name="object 128"/>
          <p:cNvSpPr/>
          <p:nvPr/>
        </p:nvSpPr>
        <p:spPr>
          <a:xfrm>
            <a:off x="8654496" y="1887294"/>
            <a:ext cx="92128" cy="73285"/>
          </a:xfrm>
          <a:custGeom>
            <a:avLst/>
            <a:gdLst/>
            <a:ahLst/>
            <a:cxnLst/>
            <a:rect l="l" t="t" r="r" b="b"/>
            <a:pathLst>
              <a:path w="66039" h="102235">
                <a:moveTo>
                  <a:pt x="13627" y="76047"/>
                </a:moveTo>
                <a:lnTo>
                  <a:pt x="1841" y="77139"/>
                </a:lnTo>
                <a:lnTo>
                  <a:pt x="2832" y="84988"/>
                </a:lnTo>
                <a:lnTo>
                  <a:pt x="5803" y="91071"/>
                </a:lnTo>
                <a:lnTo>
                  <a:pt x="15709" y="99758"/>
                </a:lnTo>
                <a:lnTo>
                  <a:pt x="22085" y="101917"/>
                </a:lnTo>
                <a:lnTo>
                  <a:pt x="37249" y="101917"/>
                </a:lnTo>
                <a:lnTo>
                  <a:pt x="43662" y="99949"/>
                </a:lnTo>
                <a:lnTo>
                  <a:pt x="54597" y="92049"/>
                </a:lnTo>
                <a:lnTo>
                  <a:pt x="54742" y="91846"/>
                </a:lnTo>
                <a:lnTo>
                  <a:pt x="25768" y="91846"/>
                </a:lnTo>
                <a:lnTo>
                  <a:pt x="22148" y="90589"/>
                </a:lnTo>
                <a:lnTo>
                  <a:pt x="16522" y="85610"/>
                </a:lnTo>
                <a:lnTo>
                  <a:pt x="14617" y="81584"/>
                </a:lnTo>
                <a:lnTo>
                  <a:pt x="13627" y="76047"/>
                </a:lnTo>
                <a:close/>
              </a:path>
              <a:path w="66039" h="102235">
                <a:moveTo>
                  <a:pt x="65491" y="53238"/>
                </a:moveTo>
                <a:lnTo>
                  <a:pt x="53378" y="53238"/>
                </a:lnTo>
                <a:lnTo>
                  <a:pt x="53441" y="60769"/>
                </a:lnTo>
                <a:lnTo>
                  <a:pt x="52832" y="65760"/>
                </a:lnTo>
                <a:lnTo>
                  <a:pt x="33921" y="91846"/>
                </a:lnTo>
                <a:lnTo>
                  <a:pt x="54742" y="91846"/>
                </a:lnTo>
                <a:lnTo>
                  <a:pt x="65374" y="57344"/>
                </a:lnTo>
                <a:lnTo>
                  <a:pt x="65491" y="53238"/>
                </a:lnTo>
                <a:close/>
              </a:path>
              <a:path w="66039" h="102235">
                <a:moveTo>
                  <a:pt x="37884" y="0"/>
                </a:moveTo>
                <a:lnTo>
                  <a:pt x="22402" y="0"/>
                </a:lnTo>
                <a:lnTo>
                  <a:pt x="14922" y="3086"/>
                </a:lnTo>
                <a:lnTo>
                  <a:pt x="0" y="43497"/>
                </a:lnTo>
                <a:lnTo>
                  <a:pt x="2857" y="51396"/>
                </a:lnTo>
                <a:lnTo>
                  <a:pt x="14300" y="63385"/>
                </a:lnTo>
                <a:lnTo>
                  <a:pt x="21285" y="66370"/>
                </a:lnTo>
                <a:lnTo>
                  <a:pt x="34493" y="66370"/>
                </a:lnTo>
                <a:lnTo>
                  <a:pt x="39090" y="65163"/>
                </a:lnTo>
                <a:lnTo>
                  <a:pt x="47574" y="60312"/>
                </a:lnTo>
                <a:lnTo>
                  <a:pt x="50927" y="57150"/>
                </a:lnTo>
                <a:lnTo>
                  <a:pt x="51921" y="55562"/>
                </a:lnTo>
                <a:lnTo>
                  <a:pt x="26911" y="55562"/>
                </a:lnTo>
                <a:lnTo>
                  <a:pt x="22174" y="53555"/>
                </a:lnTo>
                <a:lnTo>
                  <a:pt x="14516" y="45618"/>
                </a:lnTo>
                <a:lnTo>
                  <a:pt x="12598" y="40462"/>
                </a:lnTo>
                <a:lnTo>
                  <a:pt x="12598" y="27012"/>
                </a:lnTo>
                <a:lnTo>
                  <a:pt x="14617" y="21247"/>
                </a:lnTo>
                <a:lnTo>
                  <a:pt x="22694" y="12357"/>
                </a:lnTo>
                <a:lnTo>
                  <a:pt x="27432" y="10134"/>
                </a:lnTo>
                <a:lnTo>
                  <a:pt x="55723" y="10134"/>
                </a:lnTo>
                <a:lnTo>
                  <a:pt x="54571" y="8724"/>
                </a:lnTo>
                <a:lnTo>
                  <a:pt x="43815" y="1739"/>
                </a:lnTo>
                <a:lnTo>
                  <a:pt x="37884" y="0"/>
                </a:lnTo>
                <a:close/>
              </a:path>
              <a:path w="66039" h="102235">
                <a:moveTo>
                  <a:pt x="55723" y="10134"/>
                </a:moveTo>
                <a:lnTo>
                  <a:pt x="38150" y="10134"/>
                </a:lnTo>
                <a:lnTo>
                  <a:pt x="42659" y="12192"/>
                </a:lnTo>
                <a:lnTo>
                  <a:pt x="50152" y="20459"/>
                </a:lnTo>
                <a:lnTo>
                  <a:pt x="51860" y="25571"/>
                </a:lnTo>
                <a:lnTo>
                  <a:pt x="51905" y="40462"/>
                </a:lnTo>
                <a:lnTo>
                  <a:pt x="50190" y="45618"/>
                </a:lnTo>
                <a:lnTo>
                  <a:pt x="42875" y="53555"/>
                </a:lnTo>
                <a:lnTo>
                  <a:pt x="38214" y="55562"/>
                </a:lnTo>
                <a:lnTo>
                  <a:pt x="51921" y="55562"/>
                </a:lnTo>
                <a:lnTo>
                  <a:pt x="53378" y="53238"/>
                </a:lnTo>
                <a:lnTo>
                  <a:pt x="65491" y="53238"/>
                </a:lnTo>
                <a:lnTo>
                  <a:pt x="65543" y="51396"/>
                </a:lnTo>
                <a:lnTo>
                  <a:pt x="58648" y="13716"/>
                </a:lnTo>
                <a:lnTo>
                  <a:pt x="55723" y="10134"/>
                </a:lnTo>
                <a:close/>
              </a:path>
            </a:pathLst>
          </a:custGeom>
          <a:solidFill>
            <a:srgbClr val="000000"/>
          </a:solidFill>
        </p:spPr>
        <p:txBody>
          <a:bodyPr wrap="square" lIns="0" tIns="0" rIns="0" bIns="0" rtlCol="0"/>
          <a:lstStyle/>
          <a:p>
            <a:endParaRPr/>
          </a:p>
        </p:txBody>
      </p:sp>
      <p:sp>
        <p:nvSpPr>
          <p:cNvPr id="129" name="object 129"/>
          <p:cNvSpPr/>
          <p:nvPr/>
        </p:nvSpPr>
        <p:spPr>
          <a:xfrm>
            <a:off x="8761949" y="1887285"/>
            <a:ext cx="92128" cy="73285"/>
          </a:xfrm>
          <a:custGeom>
            <a:avLst/>
            <a:gdLst/>
            <a:ahLst/>
            <a:cxnLst/>
            <a:rect l="l" t="t" r="r" b="b"/>
            <a:pathLst>
              <a:path w="66039" h="102235">
                <a:moveTo>
                  <a:pt x="43662" y="0"/>
                </a:moveTo>
                <a:lnTo>
                  <a:pt x="35801" y="0"/>
                </a:lnTo>
                <a:lnTo>
                  <a:pt x="28309" y="714"/>
                </a:lnTo>
                <a:lnTo>
                  <a:pt x="666" y="40035"/>
                </a:lnTo>
                <a:lnTo>
                  <a:pt x="0" y="53517"/>
                </a:lnTo>
                <a:lnTo>
                  <a:pt x="604" y="65546"/>
                </a:lnTo>
                <a:lnTo>
                  <a:pt x="20739" y="99112"/>
                </a:lnTo>
                <a:lnTo>
                  <a:pt x="34645" y="101930"/>
                </a:lnTo>
                <a:lnTo>
                  <a:pt x="40639" y="101930"/>
                </a:lnTo>
                <a:lnTo>
                  <a:pt x="45999" y="100495"/>
                </a:lnTo>
                <a:lnTo>
                  <a:pt x="55435" y="94780"/>
                </a:lnTo>
                <a:lnTo>
                  <a:pt x="58077" y="91859"/>
                </a:lnTo>
                <a:lnTo>
                  <a:pt x="30899" y="91859"/>
                </a:lnTo>
                <a:lnTo>
                  <a:pt x="27520" y="90843"/>
                </a:lnTo>
                <a:lnTo>
                  <a:pt x="24307" y="88811"/>
                </a:lnTo>
                <a:lnTo>
                  <a:pt x="21081" y="86804"/>
                </a:lnTo>
                <a:lnTo>
                  <a:pt x="18580" y="83870"/>
                </a:lnTo>
                <a:lnTo>
                  <a:pt x="14973" y="76136"/>
                </a:lnTo>
                <a:lnTo>
                  <a:pt x="14084" y="72110"/>
                </a:lnTo>
                <a:lnTo>
                  <a:pt x="14084" y="61442"/>
                </a:lnTo>
                <a:lnTo>
                  <a:pt x="16014" y="56235"/>
                </a:lnTo>
                <a:lnTo>
                  <a:pt x="23279" y="48755"/>
                </a:lnTo>
                <a:lnTo>
                  <a:pt x="12179" y="48755"/>
                </a:lnTo>
                <a:lnTo>
                  <a:pt x="24777" y="13347"/>
                </a:lnTo>
                <a:lnTo>
                  <a:pt x="27724" y="11163"/>
                </a:lnTo>
                <a:lnTo>
                  <a:pt x="31153" y="10071"/>
                </a:lnTo>
                <a:lnTo>
                  <a:pt x="59064" y="10071"/>
                </a:lnTo>
                <a:lnTo>
                  <a:pt x="50088" y="2197"/>
                </a:lnTo>
                <a:lnTo>
                  <a:pt x="43662" y="0"/>
                </a:lnTo>
                <a:close/>
              </a:path>
              <a:path w="66039" h="102235">
                <a:moveTo>
                  <a:pt x="59013" y="46304"/>
                </a:moveTo>
                <a:lnTo>
                  <a:pt x="39547" y="46304"/>
                </a:lnTo>
                <a:lnTo>
                  <a:pt x="44183" y="48285"/>
                </a:lnTo>
                <a:lnTo>
                  <a:pt x="51536" y="56235"/>
                </a:lnTo>
                <a:lnTo>
                  <a:pt x="53300" y="61442"/>
                </a:lnTo>
                <a:lnTo>
                  <a:pt x="53373" y="75744"/>
                </a:lnTo>
                <a:lnTo>
                  <a:pt x="51511" y="81407"/>
                </a:lnTo>
                <a:lnTo>
                  <a:pt x="44068" y="89763"/>
                </a:lnTo>
                <a:lnTo>
                  <a:pt x="39623" y="91859"/>
                </a:lnTo>
                <a:lnTo>
                  <a:pt x="58077" y="91859"/>
                </a:lnTo>
                <a:lnTo>
                  <a:pt x="59156" y="90665"/>
                </a:lnTo>
                <a:lnTo>
                  <a:pt x="64554" y="79895"/>
                </a:lnTo>
                <a:lnTo>
                  <a:pt x="65900" y="74079"/>
                </a:lnTo>
                <a:lnTo>
                  <a:pt x="65900" y="58280"/>
                </a:lnTo>
                <a:lnTo>
                  <a:pt x="63030" y="50507"/>
                </a:lnTo>
                <a:lnTo>
                  <a:pt x="59013" y="46304"/>
                </a:lnTo>
                <a:close/>
              </a:path>
              <a:path w="66039" h="102235">
                <a:moveTo>
                  <a:pt x="44589" y="35471"/>
                </a:moveTo>
                <a:lnTo>
                  <a:pt x="31749" y="35471"/>
                </a:lnTo>
                <a:lnTo>
                  <a:pt x="27266" y="36563"/>
                </a:lnTo>
                <a:lnTo>
                  <a:pt x="18732" y="40919"/>
                </a:lnTo>
                <a:lnTo>
                  <a:pt x="15125" y="44259"/>
                </a:lnTo>
                <a:lnTo>
                  <a:pt x="12179" y="48755"/>
                </a:lnTo>
                <a:lnTo>
                  <a:pt x="23279" y="48755"/>
                </a:lnTo>
                <a:lnTo>
                  <a:pt x="23736" y="48285"/>
                </a:lnTo>
                <a:lnTo>
                  <a:pt x="28435" y="46304"/>
                </a:lnTo>
                <a:lnTo>
                  <a:pt x="59013" y="46304"/>
                </a:lnTo>
                <a:lnTo>
                  <a:pt x="51549" y="38493"/>
                </a:lnTo>
                <a:lnTo>
                  <a:pt x="44589" y="35471"/>
                </a:lnTo>
                <a:close/>
              </a:path>
              <a:path w="66039" h="102235">
                <a:moveTo>
                  <a:pt x="59064" y="10071"/>
                </a:moveTo>
                <a:lnTo>
                  <a:pt x="39916" y="10071"/>
                </a:lnTo>
                <a:lnTo>
                  <a:pt x="43992" y="11823"/>
                </a:lnTo>
                <a:lnTo>
                  <a:pt x="47307" y="15316"/>
                </a:lnTo>
                <a:lnTo>
                  <a:pt x="49301" y="17500"/>
                </a:lnTo>
                <a:lnTo>
                  <a:pt x="50863" y="21005"/>
                </a:lnTo>
                <a:lnTo>
                  <a:pt x="51942" y="25806"/>
                </a:lnTo>
                <a:lnTo>
                  <a:pt x="64122" y="24853"/>
                </a:lnTo>
                <a:lnTo>
                  <a:pt x="63131" y="17094"/>
                </a:lnTo>
                <a:lnTo>
                  <a:pt x="60121" y="10998"/>
                </a:lnTo>
                <a:lnTo>
                  <a:pt x="59064" y="10071"/>
                </a:lnTo>
                <a:close/>
              </a:path>
            </a:pathLst>
          </a:custGeom>
          <a:solidFill>
            <a:srgbClr val="000000"/>
          </a:solidFill>
        </p:spPr>
        <p:txBody>
          <a:bodyPr wrap="square" lIns="0" tIns="0" rIns="0" bIns="0" rtlCol="0"/>
          <a:lstStyle/>
          <a:p>
            <a:endParaRPr/>
          </a:p>
        </p:txBody>
      </p:sp>
      <p:sp>
        <p:nvSpPr>
          <p:cNvPr id="130" name="object 130"/>
          <p:cNvSpPr/>
          <p:nvPr/>
        </p:nvSpPr>
        <p:spPr>
          <a:xfrm>
            <a:off x="8880475" y="1954129"/>
            <a:ext cx="19489" cy="0"/>
          </a:xfrm>
          <a:custGeom>
            <a:avLst/>
            <a:gdLst/>
            <a:ahLst/>
            <a:cxnLst/>
            <a:rect l="l" t="t" r="r" b="b"/>
            <a:pathLst>
              <a:path w="13970">
                <a:moveTo>
                  <a:pt x="0" y="0"/>
                </a:moveTo>
                <a:lnTo>
                  <a:pt x="13970" y="0"/>
                </a:lnTo>
              </a:path>
            </a:pathLst>
          </a:custGeom>
          <a:ln w="13957">
            <a:solidFill>
              <a:srgbClr val="000000"/>
            </a:solidFill>
          </a:ln>
        </p:spPr>
        <p:txBody>
          <a:bodyPr wrap="square" lIns="0" tIns="0" rIns="0" bIns="0" rtlCol="0"/>
          <a:lstStyle/>
          <a:p>
            <a:endParaRPr/>
          </a:p>
        </p:txBody>
      </p:sp>
      <p:sp>
        <p:nvSpPr>
          <p:cNvPr id="131" name="object 131"/>
          <p:cNvSpPr/>
          <p:nvPr/>
        </p:nvSpPr>
        <p:spPr>
          <a:xfrm>
            <a:off x="8925123" y="1887285"/>
            <a:ext cx="91242" cy="73285"/>
          </a:xfrm>
          <a:custGeom>
            <a:avLst/>
            <a:gdLst/>
            <a:ahLst/>
            <a:cxnLst/>
            <a:rect l="l" t="t" r="r" b="b"/>
            <a:pathLst>
              <a:path w="65404" h="102235">
                <a:moveTo>
                  <a:pt x="37896" y="0"/>
                </a:moveTo>
                <a:lnTo>
                  <a:pt x="25272" y="0"/>
                </a:lnTo>
                <a:lnTo>
                  <a:pt x="19240" y="1955"/>
                </a:lnTo>
                <a:lnTo>
                  <a:pt x="226" y="42578"/>
                </a:lnTo>
                <a:lnTo>
                  <a:pt x="0" y="51003"/>
                </a:lnTo>
                <a:lnTo>
                  <a:pt x="616" y="64083"/>
                </a:lnTo>
                <a:lnTo>
                  <a:pt x="22910" y="101930"/>
                </a:lnTo>
                <a:lnTo>
                  <a:pt x="39839" y="101930"/>
                </a:lnTo>
                <a:lnTo>
                  <a:pt x="45897" y="99961"/>
                </a:lnTo>
                <a:lnTo>
                  <a:pt x="55473" y="92113"/>
                </a:lnTo>
                <a:lnTo>
                  <a:pt x="55637" y="91859"/>
                </a:lnTo>
                <a:lnTo>
                  <a:pt x="26911" y="91859"/>
                </a:lnTo>
                <a:lnTo>
                  <a:pt x="22165" y="89128"/>
                </a:lnTo>
                <a:lnTo>
                  <a:pt x="12585" y="51003"/>
                </a:lnTo>
                <a:lnTo>
                  <a:pt x="12981" y="39680"/>
                </a:lnTo>
                <a:lnTo>
                  <a:pt x="26771" y="10147"/>
                </a:lnTo>
                <a:lnTo>
                  <a:pt x="55083" y="10147"/>
                </a:lnTo>
                <a:lnTo>
                  <a:pt x="54013" y="8496"/>
                </a:lnTo>
                <a:lnTo>
                  <a:pt x="50672" y="5384"/>
                </a:lnTo>
                <a:lnTo>
                  <a:pt x="42595" y="1079"/>
                </a:lnTo>
                <a:lnTo>
                  <a:pt x="37896" y="0"/>
                </a:lnTo>
                <a:close/>
              </a:path>
              <a:path w="65404" h="102235">
                <a:moveTo>
                  <a:pt x="55083" y="10147"/>
                </a:moveTo>
                <a:lnTo>
                  <a:pt x="38125" y="10147"/>
                </a:lnTo>
                <a:lnTo>
                  <a:pt x="42900" y="12852"/>
                </a:lnTo>
                <a:lnTo>
                  <a:pt x="46735" y="18249"/>
                </a:lnTo>
                <a:lnTo>
                  <a:pt x="49252" y="23339"/>
                </a:lnTo>
                <a:lnTo>
                  <a:pt x="51050" y="30492"/>
                </a:lnTo>
                <a:lnTo>
                  <a:pt x="52125" y="39680"/>
                </a:lnTo>
                <a:lnTo>
                  <a:pt x="52489" y="51003"/>
                </a:lnTo>
                <a:lnTo>
                  <a:pt x="52126" y="62262"/>
                </a:lnTo>
                <a:lnTo>
                  <a:pt x="38176" y="91859"/>
                </a:lnTo>
                <a:lnTo>
                  <a:pt x="55637" y="91859"/>
                </a:lnTo>
                <a:lnTo>
                  <a:pt x="65087" y="51003"/>
                </a:lnTo>
                <a:lnTo>
                  <a:pt x="65087" y="41109"/>
                </a:lnTo>
                <a:lnTo>
                  <a:pt x="64338" y="33248"/>
                </a:lnTo>
                <a:lnTo>
                  <a:pt x="61340" y="21577"/>
                </a:lnTo>
                <a:lnTo>
                  <a:pt x="59283" y="16624"/>
                </a:lnTo>
                <a:lnTo>
                  <a:pt x="55083" y="10147"/>
                </a:lnTo>
                <a:close/>
              </a:path>
            </a:pathLst>
          </a:custGeom>
          <a:solidFill>
            <a:srgbClr val="000000"/>
          </a:solidFill>
        </p:spPr>
        <p:txBody>
          <a:bodyPr wrap="square" lIns="0" tIns="0" rIns="0" bIns="0" rtlCol="0"/>
          <a:lstStyle/>
          <a:p>
            <a:endParaRPr/>
          </a:p>
        </p:txBody>
      </p:sp>
      <p:sp>
        <p:nvSpPr>
          <p:cNvPr id="132" name="object 132"/>
          <p:cNvSpPr/>
          <p:nvPr/>
        </p:nvSpPr>
        <p:spPr>
          <a:xfrm>
            <a:off x="9035746" y="1886356"/>
            <a:ext cx="149706" cy="75561"/>
          </a:xfrm>
          <a:custGeom>
            <a:avLst/>
            <a:gdLst/>
            <a:ahLst/>
            <a:cxnLst/>
            <a:rect l="l" t="t" r="r" b="b"/>
            <a:pathLst>
              <a:path w="107315" h="105410">
                <a:moveTo>
                  <a:pt x="85940" y="0"/>
                </a:moveTo>
                <a:lnTo>
                  <a:pt x="75996" y="0"/>
                </a:lnTo>
                <a:lnTo>
                  <a:pt x="21386" y="105194"/>
                </a:lnTo>
                <a:lnTo>
                  <a:pt x="31534" y="105194"/>
                </a:lnTo>
                <a:lnTo>
                  <a:pt x="85940" y="0"/>
                </a:lnTo>
                <a:close/>
              </a:path>
              <a:path w="107315" h="105410">
                <a:moveTo>
                  <a:pt x="91859" y="52438"/>
                </a:moveTo>
                <a:lnTo>
                  <a:pt x="78752" y="52438"/>
                </a:lnTo>
                <a:lnTo>
                  <a:pt x="73520" y="54914"/>
                </a:lnTo>
                <a:lnTo>
                  <a:pt x="66344" y="64858"/>
                </a:lnTo>
                <a:lnTo>
                  <a:pt x="64554" y="70929"/>
                </a:lnTo>
                <a:lnTo>
                  <a:pt x="64603" y="87299"/>
                </a:lnTo>
                <a:lnTo>
                  <a:pt x="66573" y="93916"/>
                </a:lnTo>
                <a:lnTo>
                  <a:pt x="74599" y="102946"/>
                </a:lnTo>
                <a:lnTo>
                  <a:pt x="79628" y="105194"/>
                </a:lnTo>
                <a:lnTo>
                  <a:pt x="91795" y="105194"/>
                </a:lnTo>
                <a:lnTo>
                  <a:pt x="96926" y="102933"/>
                </a:lnTo>
                <a:lnTo>
                  <a:pt x="102549" y="96761"/>
                </a:lnTo>
                <a:lnTo>
                  <a:pt x="82880" y="96761"/>
                </a:lnTo>
                <a:lnTo>
                  <a:pt x="80365" y="95453"/>
                </a:lnTo>
                <a:lnTo>
                  <a:pt x="76263" y="90182"/>
                </a:lnTo>
                <a:lnTo>
                  <a:pt x="75247" y="85686"/>
                </a:lnTo>
                <a:lnTo>
                  <a:pt x="75321" y="71932"/>
                </a:lnTo>
                <a:lnTo>
                  <a:pt x="76250" y="67462"/>
                </a:lnTo>
                <a:lnTo>
                  <a:pt x="80302" y="62191"/>
                </a:lnTo>
                <a:lnTo>
                  <a:pt x="82854" y="60871"/>
                </a:lnTo>
                <a:lnTo>
                  <a:pt x="102747" y="60871"/>
                </a:lnTo>
                <a:lnTo>
                  <a:pt x="97040" y="54673"/>
                </a:lnTo>
                <a:lnTo>
                  <a:pt x="91859" y="52438"/>
                </a:lnTo>
                <a:close/>
              </a:path>
              <a:path w="107315" h="105410">
                <a:moveTo>
                  <a:pt x="102747" y="60871"/>
                </a:moveTo>
                <a:lnTo>
                  <a:pt x="88976" y="60871"/>
                </a:lnTo>
                <a:lnTo>
                  <a:pt x="91516" y="62191"/>
                </a:lnTo>
                <a:lnTo>
                  <a:pt x="93622" y="64858"/>
                </a:lnTo>
                <a:lnTo>
                  <a:pt x="95605" y="67411"/>
                </a:lnTo>
                <a:lnTo>
                  <a:pt x="96634" y="71932"/>
                </a:lnTo>
                <a:lnTo>
                  <a:pt x="96567" y="85686"/>
                </a:lnTo>
                <a:lnTo>
                  <a:pt x="95618" y="90182"/>
                </a:lnTo>
                <a:lnTo>
                  <a:pt x="91566" y="95453"/>
                </a:lnTo>
                <a:lnTo>
                  <a:pt x="89001" y="96761"/>
                </a:lnTo>
                <a:lnTo>
                  <a:pt x="102549" y="96761"/>
                </a:lnTo>
                <a:lnTo>
                  <a:pt x="105244" y="93802"/>
                </a:lnTo>
                <a:lnTo>
                  <a:pt x="107327" y="87299"/>
                </a:lnTo>
                <a:lnTo>
                  <a:pt x="107327" y="70180"/>
                </a:lnTo>
                <a:lnTo>
                  <a:pt x="105257" y="63614"/>
                </a:lnTo>
                <a:lnTo>
                  <a:pt x="102747" y="60871"/>
                </a:lnTo>
                <a:close/>
              </a:path>
              <a:path w="107315" h="105410">
                <a:moveTo>
                  <a:pt x="27241" y="0"/>
                </a:moveTo>
                <a:lnTo>
                  <a:pt x="14173" y="0"/>
                </a:lnTo>
                <a:lnTo>
                  <a:pt x="8966" y="2501"/>
                </a:lnTo>
                <a:lnTo>
                  <a:pt x="1803" y="12484"/>
                </a:lnTo>
                <a:lnTo>
                  <a:pt x="0" y="18554"/>
                </a:lnTo>
                <a:lnTo>
                  <a:pt x="33" y="34861"/>
                </a:lnTo>
                <a:lnTo>
                  <a:pt x="2019" y="41541"/>
                </a:lnTo>
                <a:lnTo>
                  <a:pt x="10045" y="50533"/>
                </a:lnTo>
                <a:lnTo>
                  <a:pt x="15074" y="52768"/>
                </a:lnTo>
                <a:lnTo>
                  <a:pt x="27203" y="52768"/>
                </a:lnTo>
                <a:lnTo>
                  <a:pt x="32308" y="50495"/>
                </a:lnTo>
                <a:lnTo>
                  <a:pt x="37927" y="44323"/>
                </a:lnTo>
                <a:lnTo>
                  <a:pt x="18326" y="44323"/>
                </a:lnTo>
                <a:lnTo>
                  <a:pt x="15801" y="43014"/>
                </a:lnTo>
                <a:lnTo>
                  <a:pt x="13754" y="40424"/>
                </a:lnTo>
                <a:lnTo>
                  <a:pt x="11722" y="37807"/>
                </a:lnTo>
                <a:lnTo>
                  <a:pt x="10693" y="33299"/>
                </a:lnTo>
                <a:lnTo>
                  <a:pt x="10770" y="19494"/>
                </a:lnTo>
                <a:lnTo>
                  <a:pt x="11709" y="15036"/>
                </a:lnTo>
                <a:lnTo>
                  <a:pt x="15772" y="9753"/>
                </a:lnTo>
                <a:lnTo>
                  <a:pt x="18275" y="8445"/>
                </a:lnTo>
                <a:lnTo>
                  <a:pt x="38127" y="8445"/>
                </a:lnTo>
                <a:lnTo>
                  <a:pt x="32423" y="2247"/>
                </a:lnTo>
                <a:lnTo>
                  <a:pt x="27241" y="0"/>
                </a:lnTo>
                <a:close/>
              </a:path>
              <a:path w="107315" h="105410">
                <a:moveTo>
                  <a:pt x="38127" y="8445"/>
                </a:moveTo>
                <a:lnTo>
                  <a:pt x="24358" y="8445"/>
                </a:lnTo>
                <a:lnTo>
                  <a:pt x="26921" y="9766"/>
                </a:lnTo>
                <a:lnTo>
                  <a:pt x="30987" y="14973"/>
                </a:lnTo>
                <a:lnTo>
                  <a:pt x="32016" y="19494"/>
                </a:lnTo>
                <a:lnTo>
                  <a:pt x="31941" y="33299"/>
                </a:lnTo>
                <a:lnTo>
                  <a:pt x="31000" y="37757"/>
                </a:lnTo>
                <a:lnTo>
                  <a:pt x="26924" y="43027"/>
                </a:lnTo>
                <a:lnTo>
                  <a:pt x="24409" y="44323"/>
                </a:lnTo>
                <a:lnTo>
                  <a:pt x="37927" y="44323"/>
                </a:lnTo>
                <a:lnTo>
                  <a:pt x="40627" y="41376"/>
                </a:lnTo>
                <a:lnTo>
                  <a:pt x="42710" y="34861"/>
                </a:lnTo>
                <a:lnTo>
                  <a:pt x="42710" y="17741"/>
                </a:lnTo>
                <a:lnTo>
                  <a:pt x="40652" y="11188"/>
                </a:lnTo>
                <a:lnTo>
                  <a:pt x="38127" y="8445"/>
                </a:lnTo>
                <a:close/>
              </a:path>
            </a:pathLst>
          </a:custGeom>
          <a:solidFill>
            <a:srgbClr val="000000"/>
          </a:solidFill>
        </p:spPr>
        <p:txBody>
          <a:bodyPr wrap="square" lIns="0" tIns="0" rIns="0" bIns="0" rtlCol="0"/>
          <a:lstStyle/>
          <a:p>
            <a:endParaRPr/>
          </a:p>
        </p:txBody>
      </p:sp>
      <p:sp>
        <p:nvSpPr>
          <p:cNvPr id="133" name="object 133"/>
          <p:cNvSpPr/>
          <p:nvPr/>
        </p:nvSpPr>
        <p:spPr>
          <a:xfrm>
            <a:off x="9327225" y="1887576"/>
            <a:ext cx="87699" cy="72830"/>
          </a:xfrm>
          <a:custGeom>
            <a:avLst/>
            <a:gdLst/>
            <a:ahLst/>
            <a:cxnLst/>
            <a:rect l="l" t="t" r="r" b="b"/>
            <a:pathLst>
              <a:path w="62865" h="101600">
                <a:moveTo>
                  <a:pt x="22840" y="90766"/>
                </a:moveTo>
                <a:lnTo>
                  <a:pt x="11366" y="90766"/>
                </a:lnTo>
                <a:lnTo>
                  <a:pt x="16230" y="97878"/>
                </a:lnTo>
                <a:lnTo>
                  <a:pt x="22923" y="101460"/>
                </a:lnTo>
                <a:lnTo>
                  <a:pt x="40043" y="101460"/>
                </a:lnTo>
                <a:lnTo>
                  <a:pt x="47396" y="98069"/>
                </a:lnTo>
                <a:lnTo>
                  <a:pt x="53460" y="91376"/>
                </a:lnTo>
                <a:lnTo>
                  <a:pt x="23850" y="91376"/>
                </a:lnTo>
                <a:lnTo>
                  <a:pt x="22840" y="90766"/>
                </a:lnTo>
                <a:close/>
              </a:path>
              <a:path w="62865" h="101600">
                <a:moveTo>
                  <a:pt x="12255" y="0"/>
                </a:moveTo>
                <a:lnTo>
                  <a:pt x="0" y="0"/>
                </a:lnTo>
                <a:lnTo>
                  <a:pt x="0" y="99822"/>
                </a:lnTo>
                <a:lnTo>
                  <a:pt x="11366" y="99822"/>
                </a:lnTo>
                <a:lnTo>
                  <a:pt x="11366" y="90766"/>
                </a:lnTo>
                <a:lnTo>
                  <a:pt x="22840" y="90766"/>
                </a:lnTo>
                <a:lnTo>
                  <a:pt x="18630" y="88226"/>
                </a:lnTo>
                <a:lnTo>
                  <a:pt x="12420" y="78054"/>
                </a:lnTo>
                <a:lnTo>
                  <a:pt x="11239" y="71793"/>
                </a:lnTo>
                <a:lnTo>
                  <a:pt x="11287" y="54152"/>
                </a:lnTo>
                <a:lnTo>
                  <a:pt x="13182" y="47574"/>
                </a:lnTo>
                <a:lnTo>
                  <a:pt x="20993" y="38277"/>
                </a:lnTo>
                <a:lnTo>
                  <a:pt x="25628" y="35941"/>
                </a:lnTo>
                <a:lnTo>
                  <a:pt x="54362" y="35941"/>
                </a:lnTo>
                <a:lnTo>
                  <a:pt x="54102" y="35610"/>
                </a:lnTo>
                <a:lnTo>
                  <a:pt x="12255" y="35610"/>
                </a:lnTo>
                <a:lnTo>
                  <a:pt x="12255" y="0"/>
                </a:lnTo>
                <a:close/>
              </a:path>
              <a:path w="62865" h="101600">
                <a:moveTo>
                  <a:pt x="54362" y="35941"/>
                </a:moveTo>
                <a:lnTo>
                  <a:pt x="36296" y="35941"/>
                </a:lnTo>
                <a:lnTo>
                  <a:pt x="40817" y="38201"/>
                </a:lnTo>
                <a:lnTo>
                  <a:pt x="48310" y="47180"/>
                </a:lnTo>
                <a:lnTo>
                  <a:pt x="50177" y="54152"/>
                </a:lnTo>
                <a:lnTo>
                  <a:pt x="50177" y="72809"/>
                </a:lnTo>
                <a:lnTo>
                  <a:pt x="48221" y="79743"/>
                </a:lnTo>
                <a:lnTo>
                  <a:pt x="40424" y="89052"/>
                </a:lnTo>
                <a:lnTo>
                  <a:pt x="35801" y="91376"/>
                </a:lnTo>
                <a:lnTo>
                  <a:pt x="53460" y="91376"/>
                </a:lnTo>
                <a:lnTo>
                  <a:pt x="62712" y="57353"/>
                </a:lnTo>
                <a:lnTo>
                  <a:pt x="61975" y="52451"/>
                </a:lnTo>
                <a:lnTo>
                  <a:pt x="59080" y="43268"/>
                </a:lnTo>
                <a:lnTo>
                  <a:pt x="57061" y="39370"/>
                </a:lnTo>
                <a:lnTo>
                  <a:pt x="54362" y="35941"/>
                </a:lnTo>
                <a:close/>
              </a:path>
              <a:path w="62865" h="101600">
                <a:moveTo>
                  <a:pt x="36512" y="25869"/>
                </a:moveTo>
                <a:lnTo>
                  <a:pt x="24041" y="25869"/>
                </a:lnTo>
                <a:lnTo>
                  <a:pt x="17424" y="29121"/>
                </a:lnTo>
                <a:lnTo>
                  <a:pt x="12255" y="35610"/>
                </a:lnTo>
                <a:lnTo>
                  <a:pt x="54102" y="35610"/>
                </a:lnTo>
                <a:lnTo>
                  <a:pt x="51942" y="32867"/>
                </a:lnTo>
                <a:lnTo>
                  <a:pt x="48666" y="30353"/>
                </a:lnTo>
                <a:lnTo>
                  <a:pt x="40728" y="26771"/>
                </a:lnTo>
                <a:lnTo>
                  <a:pt x="36512" y="25869"/>
                </a:lnTo>
                <a:close/>
              </a:path>
            </a:pathLst>
          </a:custGeom>
          <a:solidFill>
            <a:srgbClr val="000000"/>
          </a:solidFill>
        </p:spPr>
        <p:txBody>
          <a:bodyPr wrap="square" lIns="0" tIns="0" rIns="0" bIns="0" rtlCol="0"/>
          <a:lstStyle/>
          <a:p>
            <a:endParaRPr/>
          </a:p>
        </p:txBody>
      </p:sp>
      <p:sp>
        <p:nvSpPr>
          <p:cNvPr id="134" name="object 134"/>
          <p:cNvSpPr/>
          <p:nvPr/>
        </p:nvSpPr>
        <p:spPr>
          <a:xfrm>
            <a:off x="9429806" y="1906121"/>
            <a:ext cx="93014" cy="54167"/>
          </a:xfrm>
          <a:custGeom>
            <a:avLst/>
            <a:gdLst/>
            <a:ahLst/>
            <a:cxnLst/>
            <a:rect l="l" t="t" r="r" b="b"/>
            <a:pathLst>
              <a:path w="66675" h="75564">
                <a:moveTo>
                  <a:pt x="33769" y="0"/>
                </a:moveTo>
                <a:lnTo>
                  <a:pt x="2344" y="22199"/>
                </a:lnTo>
                <a:lnTo>
                  <a:pt x="0" y="38404"/>
                </a:lnTo>
                <a:lnTo>
                  <a:pt x="581" y="46732"/>
                </a:lnTo>
                <a:lnTo>
                  <a:pt x="26932" y="74967"/>
                </a:lnTo>
                <a:lnTo>
                  <a:pt x="34455" y="75577"/>
                </a:lnTo>
                <a:lnTo>
                  <a:pt x="42849" y="75577"/>
                </a:lnTo>
                <a:lnTo>
                  <a:pt x="49745" y="73532"/>
                </a:lnTo>
                <a:lnTo>
                  <a:pt x="60368" y="65506"/>
                </a:lnTo>
                <a:lnTo>
                  <a:pt x="28473" y="65506"/>
                </a:lnTo>
                <a:lnTo>
                  <a:pt x="23444" y="63398"/>
                </a:lnTo>
                <a:lnTo>
                  <a:pt x="15367" y="54940"/>
                </a:lnTo>
                <a:lnTo>
                  <a:pt x="13106" y="48869"/>
                </a:lnTo>
                <a:lnTo>
                  <a:pt x="12661" y="40919"/>
                </a:lnTo>
                <a:lnTo>
                  <a:pt x="66586" y="40919"/>
                </a:lnTo>
                <a:lnTo>
                  <a:pt x="66649" y="37655"/>
                </a:lnTo>
                <a:lnTo>
                  <a:pt x="66187" y="30848"/>
                </a:lnTo>
                <a:lnTo>
                  <a:pt x="13347" y="30848"/>
                </a:lnTo>
                <a:lnTo>
                  <a:pt x="13754" y="24536"/>
                </a:lnTo>
                <a:lnTo>
                  <a:pt x="15875" y="19494"/>
                </a:lnTo>
                <a:lnTo>
                  <a:pt x="23545" y="11963"/>
                </a:lnTo>
                <a:lnTo>
                  <a:pt x="28282" y="10071"/>
                </a:lnTo>
                <a:lnTo>
                  <a:pt x="57608" y="10071"/>
                </a:lnTo>
                <a:lnTo>
                  <a:pt x="57467" y="9880"/>
                </a:lnTo>
                <a:lnTo>
                  <a:pt x="52535" y="5556"/>
                </a:lnTo>
                <a:lnTo>
                  <a:pt x="46942" y="2468"/>
                </a:lnTo>
                <a:lnTo>
                  <a:pt x="40686" y="616"/>
                </a:lnTo>
                <a:lnTo>
                  <a:pt x="33769" y="0"/>
                </a:lnTo>
                <a:close/>
              </a:path>
              <a:path w="66675" h="75564">
                <a:moveTo>
                  <a:pt x="53581" y="50660"/>
                </a:moveTo>
                <a:lnTo>
                  <a:pt x="51714" y="55841"/>
                </a:lnTo>
                <a:lnTo>
                  <a:pt x="49199" y="59601"/>
                </a:lnTo>
                <a:lnTo>
                  <a:pt x="42849" y="64325"/>
                </a:lnTo>
                <a:lnTo>
                  <a:pt x="39014" y="65506"/>
                </a:lnTo>
                <a:lnTo>
                  <a:pt x="60368" y="65506"/>
                </a:lnTo>
                <a:lnTo>
                  <a:pt x="60553" y="65366"/>
                </a:lnTo>
                <a:lnTo>
                  <a:pt x="64256" y="59601"/>
                </a:lnTo>
                <a:lnTo>
                  <a:pt x="66255" y="52235"/>
                </a:lnTo>
                <a:lnTo>
                  <a:pt x="53581" y="50660"/>
                </a:lnTo>
                <a:close/>
              </a:path>
              <a:path w="66675" h="75564">
                <a:moveTo>
                  <a:pt x="57608" y="10071"/>
                </a:moveTo>
                <a:lnTo>
                  <a:pt x="40119" y="10071"/>
                </a:lnTo>
                <a:lnTo>
                  <a:pt x="45186" y="12445"/>
                </a:lnTo>
                <a:lnTo>
                  <a:pt x="49085" y="17157"/>
                </a:lnTo>
                <a:lnTo>
                  <a:pt x="51638" y="20205"/>
                </a:lnTo>
                <a:lnTo>
                  <a:pt x="53174" y="24764"/>
                </a:lnTo>
                <a:lnTo>
                  <a:pt x="53721" y="30848"/>
                </a:lnTo>
                <a:lnTo>
                  <a:pt x="66187" y="30848"/>
                </a:lnTo>
                <a:lnTo>
                  <a:pt x="66075" y="29204"/>
                </a:lnTo>
                <a:lnTo>
                  <a:pt x="64354" y="21758"/>
                </a:lnTo>
                <a:lnTo>
                  <a:pt x="61484" y="15316"/>
                </a:lnTo>
                <a:lnTo>
                  <a:pt x="57608" y="10071"/>
                </a:lnTo>
                <a:close/>
              </a:path>
            </a:pathLst>
          </a:custGeom>
          <a:solidFill>
            <a:srgbClr val="000000"/>
          </a:solidFill>
        </p:spPr>
        <p:txBody>
          <a:bodyPr wrap="square" lIns="0" tIns="0" rIns="0" bIns="0" rtlCol="0"/>
          <a:lstStyle/>
          <a:p>
            <a:endParaRPr/>
          </a:p>
        </p:txBody>
      </p:sp>
      <p:sp>
        <p:nvSpPr>
          <p:cNvPr id="135" name="object 135"/>
          <p:cNvSpPr/>
          <p:nvPr/>
        </p:nvSpPr>
        <p:spPr>
          <a:xfrm>
            <a:off x="9551865" y="1887586"/>
            <a:ext cx="0" cy="71919"/>
          </a:xfrm>
          <a:custGeom>
            <a:avLst/>
            <a:gdLst/>
            <a:ahLst/>
            <a:cxnLst/>
            <a:rect l="l" t="t" r="r" b="b"/>
            <a:pathLst>
              <a:path h="100329">
                <a:moveTo>
                  <a:pt x="0" y="0"/>
                </a:moveTo>
                <a:lnTo>
                  <a:pt x="0" y="99809"/>
                </a:lnTo>
              </a:path>
            </a:pathLst>
          </a:custGeom>
          <a:ln w="12255">
            <a:solidFill>
              <a:srgbClr val="000000"/>
            </a:solidFill>
          </a:ln>
        </p:spPr>
        <p:txBody>
          <a:bodyPr wrap="square" lIns="0" tIns="0" rIns="0" bIns="0" rtlCol="0"/>
          <a:lstStyle/>
          <a:p>
            <a:endParaRPr/>
          </a:p>
        </p:txBody>
      </p:sp>
      <p:sp>
        <p:nvSpPr>
          <p:cNvPr id="136" name="object 136"/>
          <p:cNvSpPr/>
          <p:nvPr/>
        </p:nvSpPr>
        <p:spPr>
          <a:xfrm>
            <a:off x="9595575" y="1907304"/>
            <a:ext cx="0" cy="51891"/>
          </a:xfrm>
          <a:custGeom>
            <a:avLst/>
            <a:gdLst/>
            <a:ahLst/>
            <a:cxnLst/>
            <a:rect l="l" t="t" r="r" b="b"/>
            <a:pathLst>
              <a:path h="72389">
                <a:moveTo>
                  <a:pt x="0" y="0"/>
                </a:moveTo>
                <a:lnTo>
                  <a:pt x="0" y="72301"/>
                </a:lnTo>
              </a:path>
            </a:pathLst>
          </a:custGeom>
          <a:ln w="12255">
            <a:solidFill>
              <a:srgbClr val="000000"/>
            </a:solidFill>
          </a:ln>
        </p:spPr>
        <p:txBody>
          <a:bodyPr wrap="square" lIns="0" tIns="0" rIns="0" bIns="0" rtlCol="0"/>
          <a:lstStyle/>
          <a:p>
            <a:endParaRPr/>
          </a:p>
        </p:txBody>
      </p:sp>
      <p:sp>
        <p:nvSpPr>
          <p:cNvPr id="137" name="object 137"/>
          <p:cNvSpPr/>
          <p:nvPr/>
        </p:nvSpPr>
        <p:spPr>
          <a:xfrm>
            <a:off x="9587024" y="1892633"/>
            <a:ext cx="17717" cy="0"/>
          </a:xfrm>
          <a:custGeom>
            <a:avLst/>
            <a:gdLst/>
            <a:ahLst/>
            <a:cxnLst/>
            <a:rect l="l" t="t" r="r" b="b"/>
            <a:pathLst>
              <a:path w="12700">
                <a:moveTo>
                  <a:pt x="0" y="0"/>
                </a:moveTo>
                <a:lnTo>
                  <a:pt x="12255" y="0"/>
                </a:lnTo>
              </a:path>
            </a:pathLst>
          </a:custGeom>
          <a:ln w="14084">
            <a:solidFill>
              <a:srgbClr val="000000"/>
            </a:solidFill>
          </a:ln>
        </p:spPr>
        <p:txBody>
          <a:bodyPr wrap="square" lIns="0" tIns="0" rIns="0" bIns="0" rtlCol="0"/>
          <a:lstStyle/>
          <a:p>
            <a:endParaRPr/>
          </a:p>
        </p:txBody>
      </p:sp>
      <p:sp>
        <p:nvSpPr>
          <p:cNvPr id="138" name="object 138"/>
          <p:cNvSpPr/>
          <p:nvPr/>
        </p:nvSpPr>
        <p:spPr>
          <a:xfrm>
            <a:off x="9624444" y="1906121"/>
            <a:ext cx="93014" cy="54167"/>
          </a:xfrm>
          <a:custGeom>
            <a:avLst/>
            <a:gdLst/>
            <a:ahLst/>
            <a:cxnLst/>
            <a:rect l="l" t="t" r="r" b="b"/>
            <a:pathLst>
              <a:path w="66675" h="75564">
                <a:moveTo>
                  <a:pt x="33769" y="0"/>
                </a:moveTo>
                <a:lnTo>
                  <a:pt x="2344" y="22199"/>
                </a:lnTo>
                <a:lnTo>
                  <a:pt x="0" y="38404"/>
                </a:lnTo>
                <a:lnTo>
                  <a:pt x="581" y="46732"/>
                </a:lnTo>
                <a:lnTo>
                  <a:pt x="26932" y="74967"/>
                </a:lnTo>
                <a:lnTo>
                  <a:pt x="34455" y="75577"/>
                </a:lnTo>
                <a:lnTo>
                  <a:pt x="42849" y="75577"/>
                </a:lnTo>
                <a:lnTo>
                  <a:pt x="49745" y="73532"/>
                </a:lnTo>
                <a:lnTo>
                  <a:pt x="60368" y="65506"/>
                </a:lnTo>
                <a:lnTo>
                  <a:pt x="28473" y="65506"/>
                </a:lnTo>
                <a:lnTo>
                  <a:pt x="23444" y="63398"/>
                </a:lnTo>
                <a:lnTo>
                  <a:pt x="15367" y="54940"/>
                </a:lnTo>
                <a:lnTo>
                  <a:pt x="13106" y="48869"/>
                </a:lnTo>
                <a:lnTo>
                  <a:pt x="12661" y="40919"/>
                </a:lnTo>
                <a:lnTo>
                  <a:pt x="66586" y="40919"/>
                </a:lnTo>
                <a:lnTo>
                  <a:pt x="66649" y="37655"/>
                </a:lnTo>
                <a:lnTo>
                  <a:pt x="66187" y="30848"/>
                </a:lnTo>
                <a:lnTo>
                  <a:pt x="13347" y="30848"/>
                </a:lnTo>
                <a:lnTo>
                  <a:pt x="13754" y="24536"/>
                </a:lnTo>
                <a:lnTo>
                  <a:pt x="15875" y="19494"/>
                </a:lnTo>
                <a:lnTo>
                  <a:pt x="23545" y="11963"/>
                </a:lnTo>
                <a:lnTo>
                  <a:pt x="28282" y="10071"/>
                </a:lnTo>
                <a:lnTo>
                  <a:pt x="57608" y="10071"/>
                </a:lnTo>
                <a:lnTo>
                  <a:pt x="57467" y="9880"/>
                </a:lnTo>
                <a:lnTo>
                  <a:pt x="52535" y="5556"/>
                </a:lnTo>
                <a:lnTo>
                  <a:pt x="46942" y="2468"/>
                </a:lnTo>
                <a:lnTo>
                  <a:pt x="40686" y="616"/>
                </a:lnTo>
                <a:lnTo>
                  <a:pt x="33769" y="0"/>
                </a:lnTo>
                <a:close/>
              </a:path>
              <a:path w="66675" h="75564">
                <a:moveTo>
                  <a:pt x="53581" y="50660"/>
                </a:moveTo>
                <a:lnTo>
                  <a:pt x="51714" y="55841"/>
                </a:lnTo>
                <a:lnTo>
                  <a:pt x="49199" y="59601"/>
                </a:lnTo>
                <a:lnTo>
                  <a:pt x="42849" y="64325"/>
                </a:lnTo>
                <a:lnTo>
                  <a:pt x="39014" y="65506"/>
                </a:lnTo>
                <a:lnTo>
                  <a:pt x="60368" y="65506"/>
                </a:lnTo>
                <a:lnTo>
                  <a:pt x="60553" y="65366"/>
                </a:lnTo>
                <a:lnTo>
                  <a:pt x="64256" y="59601"/>
                </a:lnTo>
                <a:lnTo>
                  <a:pt x="66255" y="52235"/>
                </a:lnTo>
                <a:lnTo>
                  <a:pt x="53581" y="50660"/>
                </a:lnTo>
                <a:close/>
              </a:path>
              <a:path w="66675" h="75564">
                <a:moveTo>
                  <a:pt x="57608" y="10071"/>
                </a:moveTo>
                <a:lnTo>
                  <a:pt x="40119" y="10071"/>
                </a:lnTo>
                <a:lnTo>
                  <a:pt x="45186" y="12445"/>
                </a:lnTo>
                <a:lnTo>
                  <a:pt x="49085" y="17157"/>
                </a:lnTo>
                <a:lnTo>
                  <a:pt x="51638" y="20205"/>
                </a:lnTo>
                <a:lnTo>
                  <a:pt x="53174" y="24764"/>
                </a:lnTo>
                <a:lnTo>
                  <a:pt x="53721" y="30848"/>
                </a:lnTo>
                <a:lnTo>
                  <a:pt x="66187" y="30848"/>
                </a:lnTo>
                <a:lnTo>
                  <a:pt x="66075" y="29204"/>
                </a:lnTo>
                <a:lnTo>
                  <a:pt x="64354" y="21758"/>
                </a:lnTo>
                <a:lnTo>
                  <a:pt x="61484" y="15316"/>
                </a:lnTo>
                <a:lnTo>
                  <a:pt x="57608" y="10071"/>
                </a:lnTo>
                <a:close/>
              </a:path>
            </a:pathLst>
          </a:custGeom>
          <a:solidFill>
            <a:srgbClr val="000000"/>
          </a:solidFill>
        </p:spPr>
        <p:txBody>
          <a:bodyPr wrap="square" lIns="0" tIns="0" rIns="0" bIns="0" rtlCol="0"/>
          <a:lstStyle/>
          <a:p>
            <a:endParaRPr/>
          </a:p>
        </p:txBody>
      </p:sp>
      <p:sp>
        <p:nvSpPr>
          <p:cNvPr id="139" name="object 139"/>
          <p:cNvSpPr/>
          <p:nvPr/>
        </p:nvSpPr>
        <p:spPr>
          <a:xfrm>
            <a:off x="9727982" y="1907304"/>
            <a:ext cx="93014" cy="51891"/>
          </a:xfrm>
          <a:custGeom>
            <a:avLst/>
            <a:gdLst/>
            <a:ahLst/>
            <a:cxnLst/>
            <a:rect l="l" t="t" r="r" b="b"/>
            <a:pathLst>
              <a:path w="66675" h="72389">
                <a:moveTo>
                  <a:pt x="12941" y="0"/>
                </a:moveTo>
                <a:lnTo>
                  <a:pt x="0" y="0"/>
                </a:lnTo>
                <a:lnTo>
                  <a:pt x="27508" y="72301"/>
                </a:lnTo>
                <a:lnTo>
                  <a:pt x="38938" y="72301"/>
                </a:lnTo>
                <a:lnTo>
                  <a:pt x="44406" y="57861"/>
                </a:lnTo>
                <a:lnTo>
                  <a:pt x="33083" y="57861"/>
                </a:lnTo>
                <a:lnTo>
                  <a:pt x="31673" y="52831"/>
                </a:lnTo>
                <a:lnTo>
                  <a:pt x="30137" y="47967"/>
                </a:lnTo>
                <a:lnTo>
                  <a:pt x="12941" y="0"/>
                </a:lnTo>
                <a:close/>
              </a:path>
              <a:path w="66675" h="72389">
                <a:moveTo>
                  <a:pt x="66319" y="0"/>
                </a:moveTo>
                <a:lnTo>
                  <a:pt x="53708" y="0"/>
                </a:lnTo>
                <a:lnTo>
                  <a:pt x="35699" y="49466"/>
                </a:lnTo>
                <a:lnTo>
                  <a:pt x="34175" y="54051"/>
                </a:lnTo>
                <a:lnTo>
                  <a:pt x="33083" y="57861"/>
                </a:lnTo>
                <a:lnTo>
                  <a:pt x="44406" y="57861"/>
                </a:lnTo>
                <a:lnTo>
                  <a:pt x="66319" y="0"/>
                </a:lnTo>
                <a:close/>
              </a:path>
            </a:pathLst>
          </a:custGeom>
          <a:solidFill>
            <a:srgbClr val="000000"/>
          </a:solidFill>
        </p:spPr>
        <p:txBody>
          <a:bodyPr wrap="square" lIns="0" tIns="0" rIns="0" bIns="0" rtlCol="0"/>
          <a:lstStyle/>
          <a:p>
            <a:endParaRPr/>
          </a:p>
        </p:txBody>
      </p:sp>
      <p:sp>
        <p:nvSpPr>
          <p:cNvPr id="140" name="object 140"/>
          <p:cNvSpPr/>
          <p:nvPr/>
        </p:nvSpPr>
        <p:spPr>
          <a:xfrm>
            <a:off x="9829889" y="1906121"/>
            <a:ext cx="93014" cy="54167"/>
          </a:xfrm>
          <a:custGeom>
            <a:avLst/>
            <a:gdLst/>
            <a:ahLst/>
            <a:cxnLst/>
            <a:rect l="l" t="t" r="r" b="b"/>
            <a:pathLst>
              <a:path w="66675" h="75564">
                <a:moveTo>
                  <a:pt x="33769" y="0"/>
                </a:moveTo>
                <a:lnTo>
                  <a:pt x="2344" y="22199"/>
                </a:lnTo>
                <a:lnTo>
                  <a:pt x="0" y="38404"/>
                </a:lnTo>
                <a:lnTo>
                  <a:pt x="581" y="46732"/>
                </a:lnTo>
                <a:lnTo>
                  <a:pt x="26932" y="74967"/>
                </a:lnTo>
                <a:lnTo>
                  <a:pt x="34455" y="75577"/>
                </a:lnTo>
                <a:lnTo>
                  <a:pt x="42849" y="75577"/>
                </a:lnTo>
                <a:lnTo>
                  <a:pt x="49745" y="73532"/>
                </a:lnTo>
                <a:lnTo>
                  <a:pt x="60368" y="65506"/>
                </a:lnTo>
                <a:lnTo>
                  <a:pt x="28473" y="65506"/>
                </a:lnTo>
                <a:lnTo>
                  <a:pt x="23444" y="63398"/>
                </a:lnTo>
                <a:lnTo>
                  <a:pt x="15367" y="54940"/>
                </a:lnTo>
                <a:lnTo>
                  <a:pt x="13106" y="48869"/>
                </a:lnTo>
                <a:lnTo>
                  <a:pt x="12661" y="40919"/>
                </a:lnTo>
                <a:lnTo>
                  <a:pt x="66586" y="40919"/>
                </a:lnTo>
                <a:lnTo>
                  <a:pt x="66649" y="37655"/>
                </a:lnTo>
                <a:lnTo>
                  <a:pt x="66187" y="30848"/>
                </a:lnTo>
                <a:lnTo>
                  <a:pt x="13347" y="30848"/>
                </a:lnTo>
                <a:lnTo>
                  <a:pt x="13754" y="24536"/>
                </a:lnTo>
                <a:lnTo>
                  <a:pt x="15875" y="19494"/>
                </a:lnTo>
                <a:lnTo>
                  <a:pt x="23545" y="11963"/>
                </a:lnTo>
                <a:lnTo>
                  <a:pt x="28282" y="10071"/>
                </a:lnTo>
                <a:lnTo>
                  <a:pt x="57608" y="10071"/>
                </a:lnTo>
                <a:lnTo>
                  <a:pt x="57467" y="9880"/>
                </a:lnTo>
                <a:lnTo>
                  <a:pt x="52535" y="5556"/>
                </a:lnTo>
                <a:lnTo>
                  <a:pt x="46942" y="2468"/>
                </a:lnTo>
                <a:lnTo>
                  <a:pt x="40686" y="616"/>
                </a:lnTo>
                <a:lnTo>
                  <a:pt x="33769" y="0"/>
                </a:lnTo>
                <a:close/>
              </a:path>
              <a:path w="66675" h="75564">
                <a:moveTo>
                  <a:pt x="53581" y="50660"/>
                </a:moveTo>
                <a:lnTo>
                  <a:pt x="51714" y="55841"/>
                </a:lnTo>
                <a:lnTo>
                  <a:pt x="49199" y="59601"/>
                </a:lnTo>
                <a:lnTo>
                  <a:pt x="42849" y="64325"/>
                </a:lnTo>
                <a:lnTo>
                  <a:pt x="39014" y="65506"/>
                </a:lnTo>
                <a:lnTo>
                  <a:pt x="60368" y="65506"/>
                </a:lnTo>
                <a:lnTo>
                  <a:pt x="60553" y="65366"/>
                </a:lnTo>
                <a:lnTo>
                  <a:pt x="64256" y="59601"/>
                </a:lnTo>
                <a:lnTo>
                  <a:pt x="66255" y="52235"/>
                </a:lnTo>
                <a:lnTo>
                  <a:pt x="53581" y="50660"/>
                </a:lnTo>
                <a:close/>
              </a:path>
              <a:path w="66675" h="75564">
                <a:moveTo>
                  <a:pt x="57608" y="10071"/>
                </a:moveTo>
                <a:lnTo>
                  <a:pt x="40119" y="10071"/>
                </a:lnTo>
                <a:lnTo>
                  <a:pt x="45186" y="12445"/>
                </a:lnTo>
                <a:lnTo>
                  <a:pt x="49085" y="17157"/>
                </a:lnTo>
                <a:lnTo>
                  <a:pt x="51638" y="20205"/>
                </a:lnTo>
                <a:lnTo>
                  <a:pt x="53174" y="24764"/>
                </a:lnTo>
                <a:lnTo>
                  <a:pt x="53721" y="30848"/>
                </a:lnTo>
                <a:lnTo>
                  <a:pt x="66187" y="30848"/>
                </a:lnTo>
                <a:lnTo>
                  <a:pt x="66075" y="29204"/>
                </a:lnTo>
                <a:lnTo>
                  <a:pt x="64354" y="21758"/>
                </a:lnTo>
                <a:lnTo>
                  <a:pt x="61484" y="15316"/>
                </a:lnTo>
                <a:lnTo>
                  <a:pt x="57608" y="10071"/>
                </a:lnTo>
                <a:close/>
              </a:path>
            </a:pathLst>
          </a:custGeom>
          <a:solidFill>
            <a:srgbClr val="000000"/>
          </a:solidFill>
        </p:spPr>
        <p:txBody>
          <a:bodyPr wrap="square" lIns="0" tIns="0" rIns="0" bIns="0" rtlCol="0"/>
          <a:lstStyle/>
          <a:p>
            <a:endParaRPr/>
          </a:p>
        </p:txBody>
      </p:sp>
      <p:sp>
        <p:nvSpPr>
          <p:cNvPr id="141" name="object 141"/>
          <p:cNvSpPr/>
          <p:nvPr/>
        </p:nvSpPr>
        <p:spPr>
          <a:xfrm>
            <a:off x="9937608" y="1887576"/>
            <a:ext cx="87699" cy="72830"/>
          </a:xfrm>
          <a:custGeom>
            <a:avLst/>
            <a:gdLst/>
            <a:ahLst/>
            <a:cxnLst/>
            <a:rect l="l" t="t" r="r" b="b"/>
            <a:pathLst>
              <a:path w="62865" h="101600">
                <a:moveTo>
                  <a:pt x="34937" y="25882"/>
                </a:moveTo>
                <a:lnTo>
                  <a:pt x="24625" y="25882"/>
                </a:lnTo>
                <a:lnTo>
                  <a:pt x="19240" y="27444"/>
                </a:lnTo>
                <a:lnTo>
                  <a:pt x="9626" y="33705"/>
                </a:lnTo>
                <a:lnTo>
                  <a:pt x="6007" y="38201"/>
                </a:lnTo>
                <a:lnTo>
                  <a:pt x="1206" y="49961"/>
                </a:lnTo>
                <a:lnTo>
                  <a:pt x="0" y="56514"/>
                </a:lnTo>
                <a:lnTo>
                  <a:pt x="0" y="71132"/>
                </a:lnTo>
                <a:lnTo>
                  <a:pt x="25349" y="101460"/>
                </a:lnTo>
                <a:lnTo>
                  <a:pt x="40017" y="101460"/>
                </a:lnTo>
                <a:lnTo>
                  <a:pt x="46748" y="97866"/>
                </a:lnTo>
                <a:lnTo>
                  <a:pt x="50906" y="91376"/>
                </a:lnTo>
                <a:lnTo>
                  <a:pt x="26962" y="91376"/>
                </a:lnTo>
                <a:lnTo>
                  <a:pt x="22364" y="89077"/>
                </a:lnTo>
                <a:lnTo>
                  <a:pt x="14541" y="79908"/>
                </a:lnTo>
                <a:lnTo>
                  <a:pt x="12598" y="72986"/>
                </a:lnTo>
                <a:lnTo>
                  <a:pt x="12598" y="54152"/>
                </a:lnTo>
                <a:lnTo>
                  <a:pt x="14427" y="47142"/>
                </a:lnTo>
                <a:lnTo>
                  <a:pt x="21729" y="38239"/>
                </a:lnTo>
                <a:lnTo>
                  <a:pt x="26276" y="36017"/>
                </a:lnTo>
                <a:lnTo>
                  <a:pt x="62712" y="36017"/>
                </a:lnTo>
                <a:lnTo>
                  <a:pt x="62712" y="35813"/>
                </a:lnTo>
                <a:lnTo>
                  <a:pt x="50520" y="35813"/>
                </a:lnTo>
                <a:lnTo>
                  <a:pt x="48386" y="32867"/>
                </a:lnTo>
                <a:lnTo>
                  <a:pt x="45631" y="30467"/>
                </a:lnTo>
                <a:lnTo>
                  <a:pt x="38811" y="26796"/>
                </a:lnTo>
                <a:lnTo>
                  <a:pt x="34937" y="25882"/>
                </a:lnTo>
                <a:close/>
              </a:path>
              <a:path w="62865" h="101600">
                <a:moveTo>
                  <a:pt x="62712" y="90690"/>
                </a:moveTo>
                <a:lnTo>
                  <a:pt x="51346" y="90690"/>
                </a:lnTo>
                <a:lnTo>
                  <a:pt x="51346" y="99821"/>
                </a:lnTo>
                <a:lnTo>
                  <a:pt x="62712" y="99821"/>
                </a:lnTo>
                <a:lnTo>
                  <a:pt x="62712" y="90690"/>
                </a:lnTo>
                <a:close/>
              </a:path>
              <a:path w="62865" h="101600">
                <a:moveTo>
                  <a:pt x="62712" y="36017"/>
                </a:moveTo>
                <a:lnTo>
                  <a:pt x="37312" y="36017"/>
                </a:lnTo>
                <a:lnTo>
                  <a:pt x="42011" y="38341"/>
                </a:lnTo>
                <a:lnTo>
                  <a:pt x="49644" y="47586"/>
                </a:lnTo>
                <a:lnTo>
                  <a:pt x="51536" y="54863"/>
                </a:lnTo>
                <a:lnTo>
                  <a:pt x="51536" y="73736"/>
                </a:lnTo>
                <a:lnTo>
                  <a:pt x="49669" y="80416"/>
                </a:lnTo>
                <a:lnTo>
                  <a:pt x="42176" y="89192"/>
                </a:lnTo>
                <a:lnTo>
                  <a:pt x="37630" y="91376"/>
                </a:lnTo>
                <a:lnTo>
                  <a:pt x="50906" y="91376"/>
                </a:lnTo>
                <a:lnTo>
                  <a:pt x="51346" y="90690"/>
                </a:lnTo>
                <a:lnTo>
                  <a:pt x="62712" y="90690"/>
                </a:lnTo>
                <a:lnTo>
                  <a:pt x="62712" y="36017"/>
                </a:lnTo>
                <a:close/>
              </a:path>
              <a:path w="62865" h="101600">
                <a:moveTo>
                  <a:pt x="62712" y="0"/>
                </a:moveTo>
                <a:lnTo>
                  <a:pt x="50520" y="0"/>
                </a:lnTo>
                <a:lnTo>
                  <a:pt x="50520" y="35813"/>
                </a:lnTo>
                <a:lnTo>
                  <a:pt x="62712" y="35813"/>
                </a:lnTo>
                <a:lnTo>
                  <a:pt x="62712" y="0"/>
                </a:lnTo>
                <a:close/>
              </a:path>
            </a:pathLst>
          </a:custGeom>
          <a:solidFill>
            <a:srgbClr val="000000"/>
          </a:solidFill>
        </p:spPr>
        <p:txBody>
          <a:bodyPr wrap="square" lIns="0" tIns="0" rIns="0" bIns="0" rtlCol="0"/>
          <a:lstStyle/>
          <a:p>
            <a:endParaRPr/>
          </a:p>
        </p:txBody>
      </p:sp>
      <p:sp>
        <p:nvSpPr>
          <p:cNvPr id="142" name="object 142"/>
          <p:cNvSpPr/>
          <p:nvPr/>
        </p:nvSpPr>
        <p:spPr>
          <a:xfrm>
            <a:off x="4049924" y="2007886"/>
            <a:ext cx="17717" cy="0"/>
          </a:xfrm>
          <a:custGeom>
            <a:avLst/>
            <a:gdLst/>
            <a:ahLst/>
            <a:cxnLst/>
            <a:rect l="l" t="t" r="r" b="b"/>
            <a:pathLst>
              <a:path w="12700">
                <a:moveTo>
                  <a:pt x="0" y="0"/>
                </a:moveTo>
                <a:lnTo>
                  <a:pt x="12255" y="0"/>
                </a:lnTo>
              </a:path>
            </a:pathLst>
          </a:custGeom>
          <a:ln w="14084">
            <a:solidFill>
              <a:srgbClr val="000000"/>
            </a:solidFill>
          </a:ln>
        </p:spPr>
        <p:txBody>
          <a:bodyPr wrap="square" lIns="0" tIns="0" rIns="0" bIns="0" rtlCol="0"/>
          <a:lstStyle/>
          <a:p>
            <a:endParaRPr/>
          </a:p>
        </p:txBody>
      </p:sp>
      <p:sp>
        <p:nvSpPr>
          <p:cNvPr id="143" name="object 143"/>
          <p:cNvSpPr/>
          <p:nvPr/>
        </p:nvSpPr>
        <p:spPr>
          <a:xfrm>
            <a:off x="8280368" y="1998446"/>
            <a:ext cx="1749738" cy="210501"/>
          </a:xfrm>
          <a:prstGeom prst="rect">
            <a:avLst/>
          </a:prstGeom>
          <a:blipFill>
            <a:blip r:embed="rId4" cstate="print"/>
            <a:stretch>
              <a:fillRect/>
            </a:stretch>
          </a:blipFill>
        </p:spPr>
        <p:txBody>
          <a:bodyPr wrap="square" lIns="0" tIns="0" rIns="0" bIns="0" rtlCol="0"/>
          <a:lstStyle/>
          <a:p>
            <a:endParaRPr/>
          </a:p>
        </p:txBody>
      </p:sp>
      <p:sp>
        <p:nvSpPr>
          <p:cNvPr id="144" name="object 144"/>
          <p:cNvSpPr/>
          <p:nvPr/>
        </p:nvSpPr>
        <p:spPr>
          <a:xfrm>
            <a:off x="8999621" y="2007886"/>
            <a:ext cx="17717" cy="0"/>
          </a:xfrm>
          <a:custGeom>
            <a:avLst/>
            <a:gdLst/>
            <a:ahLst/>
            <a:cxnLst/>
            <a:rect l="l" t="t" r="r" b="b"/>
            <a:pathLst>
              <a:path w="12700">
                <a:moveTo>
                  <a:pt x="0" y="0"/>
                </a:moveTo>
                <a:lnTo>
                  <a:pt x="12255" y="0"/>
                </a:lnTo>
              </a:path>
            </a:pathLst>
          </a:custGeom>
          <a:ln w="14084">
            <a:solidFill>
              <a:srgbClr val="000000"/>
            </a:solidFill>
          </a:ln>
        </p:spPr>
        <p:txBody>
          <a:bodyPr wrap="square" lIns="0" tIns="0" rIns="0" bIns="0" rtlCol="0"/>
          <a:lstStyle/>
          <a:p>
            <a:endParaRPr/>
          </a:p>
        </p:txBody>
      </p:sp>
      <p:sp>
        <p:nvSpPr>
          <p:cNvPr id="145" name="object 145"/>
          <p:cNvSpPr/>
          <p:nvPr/>
        </p:nvSpPr>
        <p:spPr>
          <a:xfrm>
            <a:off x="9719955" y="2021383"/>
            <a:ext cx="93014" cy="54167"/>
          </a:xfrm>
          <a:custGeom>
            <a:avLst/>
            <a:gdLst/>
            <a:ahLst/>
            <a:cxnLst/>
            <a:rect l="l" t="t" r="r" b="b"/>
            <a:pathLst>
              <a:path w="66675" h="75564">
                <a:moveTo>
                  <a:pt x="60237" y="10147"/>
                </a:moveTo>
                <a:lnTo>
                  <a:pt x="39128" y="10147"/>
                </a:lnTo>
                <a:lnTo>
                  <a:pt x="43776" y="11531"/>
                </a:lnTo>
                <a:lnTo>
                  <a:pt x="49237" y="16332"/>
                </a:lnTo>
                <a:lnTo>
                  <a:pt x="50393" y="19862"/>
                </a:lnTo>
                <a:lnTo>
                  <a:pt x="50317" y="28054"/>
                </a:lnTo>
                <a:lnTo>
                  <a:pt x="45643" y="29692"/>
                </a:lnTo>
                <a:lnTo>
                  <a:pt x="38366" y="31089"/>
                </a:lnTo>
                <a:lnTo>
                  <a:pt x="23596" y="32867"/>
                </a:lnTo>
                <a:lnTo>
                  <a:pt x="19977" y="33477"/>
                </a:lnTo>
                <a:lnTo>
                  <a:pt x="0" y="51333"/>
                </a:lnTo>
                <a:lnTo>
                  <a:pt x="0" y="60921"/>
                </a:lnTo>
                <a:lnTo>
                  <a:pt x="2133" y="65874"/>
                </a:lnTo>
                <a:lnTo>
                  <a:pt x="10667" y="73634"/>
                </a:lnTo>
                <a:lnTo>
                  <a:pt x="16776" y="75577"/>
                </a:lnTo>
                <a:lnTo>
                  <a:pt x="29527" y="75577"/>
                </a:lnTo>
                <a:lnTo>
                  <a:pt x="34035" y="74790"/>
                </a:lnTo>
                <a:lnTo>
                  <a:pt x="42430" y="71615"/>
                </a:lnTo>
                <a:lnTo>
                  <a:pt x="46812" y="68884"/>
                </a:lnTo>
                <a:lnTo>
                  <a:pt x="50227" y="65976"/>
                </a:lnTo>
                <a:lnTo>
                  <a:pt x="22885" y="65976"/>
                </a:lnTo>
                <a:lnTo>
                  <a:pt x="19265" y="64896"/>
                </a:lnTo>
                <a:lnTo>
                  <a:pt x="14312" y="60528"/>
                </a:lnTo>
                <a:lnTo>
                  <a:pt x="13155" y="58000"/>
                </a:lnTo>
                <a:lnTo>
                  <a:pt x="13068" y="52400"/>
                </a:lnTo>
                <a:lnTo>
                  <a:pt x="13639" y="50469"/>
                </a:lnTo>
                <a:lnTo>
                  <a:pt x="39204" y="41020"/>
                </a:lnTo>
                <a:lnTo>
                  <a:pt x="45872" y="39471"/>
                </a:lnTo>
                <a:lnTo>
                  <a:pt x="50317" y="37655"/>
                </a:lnTo>
                <a:lnTo>
                  <a:pt x="62725" y="37655"/>
                </a:lnTo>
                <a:lnTo>
                  <a:pt x="62611" y="19862"/>
                </a:lnTo>
                <a:lnTo>
                  <a:pt x="62509" y="18084"/>
                </a:lnTo>
                <a:lnTo>
                  <a:pt x="62102" y="16001"/>
                </a:lnTo>
                <a:lnTo>
                  <a:pt x="61379" y="12636"/>
                </a:lnTo>
                <a:lnTo>
                  <a:pt x="60237" y="10147"/>
                </a:lnTo>
                <a:close/>
              </a:path>
              <a:path w="66675" h="75564">
                <a:moveTo>
                  <a:pt x="63458" y="65023"/>
                </a:moveTo>
                <a:lnTo>
                  <a:pt x="51346" y="65023"/>
                </a:lnTo>
                <a:lnTo>
                  <a:pt x="51701" y="68427"/>
                </a:lnTo>
                <a:lnTo>
                  <a:pt x="52527" y="71399"/>
                </a:lnTo>
                <a:lnTo>
                  <a:pt x="53784" y="73939"/>
                </a:lnTo>
                <a:lnTo>
                  <a:pt x="66586" y="73939"/>
                </a:lnTo>
                <a:lnTo>
                  <a:pt x="65049" y="71183"/>
                </a:lnTo>
                <a:lnTo>
                  <a:pt x="64020" y="68275"/>
                </a:lnTo>
                <a:lnTo>
                  <a:pt x="63458" y="65023"/>
                </a:lnTo>
                <a:close/>
              </a:path>
              <a:path w="66675" h="75564">
                <a:moveTo>
                  <a:pt x="62725" y="37655"/>
                </a:moveTo>
                <a:lnTo>
                  <a:pt x="50317" y="37655"/>
                </a:lnTo>
                <a:lnTo>
                  <a:pt x="50227" y="48107"/>
                </a:lnTo>
                <a:lnTo>
                  <a:pt x="49656" y="51638"/>
                </a:lnTo>
                <a:lnTo>
                  <a:pt x="46621" y="58000"/>
                </a:lnTo>
                <a:lnTo>
                  <a:pt x="43916" y="60807"/>
                </a:lnTo>
                <a:lnTo>
                  <a:pt x="36563" y="64935"/>
                </a:lnTo>
                <a:lnTo>
                  <a:pt x="32372" y="65976"/>
                </a:lnTo>
                <a:lnTo>
                  <a:pt x="50227" y="65976"/>
                </a:lnTo>
                <a:lnTo>
                  <a:pt x="51346" y="65023"/>
                </a:lnTo>
                <a:lnTo>
                  <a:pt x="63458" y="65023"/>
                </a:lnTo>
                <a:lnTo>
                  <a:pt x="62979" y="62255"/>
                </a:lnTo>
                <a:lnTo>
                  <a:pt x="62822" y="57810"/>
                </a:lnTo>
                <a:lnTo>
                  <a:pt x="62725" y="37655"/>
                </a:lnTo>
                <a:close/>
              </a:path>
              <a:path w="66675" h="75564">
                <a:moveTo>
                  <a:pt x="40906" y="0"/>
                </a:moveTo>
                <a:lnTo>
                  <a:pt x="28511" y="0"/>
                </a:lnTo>
                <a:lnTo>
                  <a:pt x="23050" y="850"/>
                </a:lnTo>
                <a:lnTo>
                  <a:pt x="2108" y="22263"/>
                </a:lnTo>
                <a:lnTo>
                  <a:pt x="14096" y="23901"/>
                </a:lnTo>
                <a:lnTo>
                  <a:pt x="15417" y="18770"/>
                </a:lnTo>
                <a:lnTo>
                  <a:pt x="17449" y="15189"/>
                </a:lnTo>
                <a:lnTo>
                  <a:pt x="22936" y="11150"/>
                </a:lnTo>
                <a:lnTo>
                  <a:pt x="27203" y="10147"/>
                </a:lnTo>
                <a:lnTo>
                  <a:pt x="60237" y="10147"/>
                </a:lnTo>
                <a:lnTo>
                  <a:pt x="60109" y="9867"/>
                </a:lnTo>
                <a:lnTo>
                  <a:pt x="56464" y="5460"/>
                </a:lnTo>
                <a:lnTo>
                  <a:pt x="53632" y="3632"/>
                </a:lnTo>
                <a:lnTo>
                  <a:pt x="45910" y="723"/>
                </a:lnTo>
                <a:lnTo>
                  <a:pt x="40906" y="0"/>
                </a:lnTo>
                <a:close/>
              </a:path>
            </a:pathLst>
          </a:custGeom>
          <a:solidFill>
            <a:srgbClr val="000000"/>
          </a:solidFill>
        </p:spPr>
        <p:txBody>
          <a:bodyPr wrap="square" lIns="0" tIns="0" rIns="0" bIns="0" rtlCol="0"/>
          <a:lstStyle/>
          <a:p>
            <a:endParaRPr/>
          </a:p>
        </p:txBody>
      </p:sp>
      <p:sp>
        <p:nvSpPr>
          <p:cNvPr id="146" name="object 146"/>
          <p:cNvSpPr/>
          <p:nvPr/>
        </p:nvSpPr>
        <p:spPr>
          <a:xfrm>
            <a:off x="9834141" y="2021383"/>
            <a:ext cx="82384" cy="53257"/>
          </a:xfrm>
          <a:custGeom>
            <a:avLst/>
            <a:gdLst/>
            <a:ahLst/>
            <a:cxnLst/>
            <a:rect l="l" t="t" r="r" b="b"/>
            <a:pathLst>
              <a:path w="59054" h="74295">
                <a:moveTo>
                  <a:pt x="11036" y="1638"/>
                </a:moveTo>
                <a:lnTo>
                  <a:pt x="0" y="1638"/>
                </a:lnTo>
                <a:lnTo>
                  <a:pt x="0" y="73939"/>
                </a:lnTo>
                <a:lnTo>
                  <a:pt x="12255" y="73939"/>
                </a:lnTo>
                <a:lnTo>
                  <a:pt x="12320" y="24968"/>
                </a:lnTo>
                <a:lnTo>
                  <a:pt x="14147" y="18897"/>
                </a:lnTo>
                <a:lnTo>
                  <a:pt x="21729" y="12280"/>
                </a:lnTo>
                <a:lnTo>
                  <a:pt x="22727" y="11912"/>
                </a:lnTo>
                <a:lnTo>
                  <a:pt x="11036" y="11912"/>
                </a:lnTo>
                <a:lnTo>
                  <a:pt x="11036" y="1638"/>
                </a:lnTo>
                <a:close/>
              </a:path>
              <a:path w="59054" h="74295">
                <a:moveTo>
                  <a:pt x="55775" y="10617"/>
                </a:moveTo>
                <a:lnTo>
                  <a:pt x="34721" y="10617"/>
                </a:lnTo>
                <a:lnTo>
                  <a:pt x="37579" y="11353"/>
                </a:lnTo>
                <a:lnTo>
                  <a:pt x="42430" y="14312"/>
                </a:lnTo>
                <a:lnTo>
                  <a:pt x="44132" y="16281"/>
                </a:lnTo>
                <a:lnTo>
                  <a:pt x="46024" y="21234"/>
                </a:lnTo>
                <a:lnTo>
                  <a:pt x="46507" y="24968"/>
                </a:lnTo>
                <a:lnTo>
                  <a:pt x="46507" y="73939"/>
                </a:lnTo>
                <a:lnTo>
                  <a:pt x="58762" y="73939"/>
                </a:lnTo>
                <a:lnTo>
                  <a:pt x="58762" y="23812"/>
                </a:lnTo>
                <a:lnTo>
                  <a:pt x="58534" y="19824"/>
                </a:lnTo>
                <a:lnTo>
                  <a:pt x="57365" y="14058"/>
                </a:lnTo>
                <a:lnTo>
                  <a:pt x="56083" y="11049"/>
                </a:lnTo>
                <a:lnTo>
                  <a:pt x="55775" y="10617"/>
                </a:lnTo>
                <a:close/>
              </a:path>
              <a:path w="59054" h="74295">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147" name="object 147"/>
          <p:cNvSpPr/>
          <p:nvPr/>
        </p:nvSpPr>
        <p:spPr>
          <a:xfrm>
            <a:off x="9936351" y="2002829"/>
            <a:ext cx="87699" cy="72830"/>
          </a:xfrm>
          <a:custGeom>
            <a:avLst/>
            <a:gdLst/>
            <a:ahLst/>
            <a:cxnLst/>
            <a:rect l="l" t="t" r="r" b="b"/>
            <a:pathLst>
              <a:path w="62865" h="101600">
                <a:moveTo>
                  <a:pt x="34937" y="25882"/>
                </a:moveTo>
                <a:lnTo>
                  <a:pt x="24625" y="25882"/>
                </a:lnTo>
                <a:lnTo>
                  <a:pt x="19240" y="27444"/>
                </a:lnTo>
                <a:lnTo>
                  <a:pt x="9626" y="33705"/>
                </a:lnTo>
                <a:lnTo>
                  <a:pt x="6007" y="38201"/>
                </a:lnTo>
                <a:lnTo>
                  <a:pt x="1206" y="49961"/>
                </a:lnTo>
                <a:lnTo>
                  <a:pt x="0" y="56514"/>
                </a:lnTo>
                <a:lnTo>
                  <a:pt x="0" y="71132"/>
                </a:lnTo>
                <a:lnTo>
                  <a:pt x="25349" y="101460"/>
                </a:lnTo>
                <a:lnTo>
                  <a:pt x="40017" y="101460"/>
                </a:lnTo>
                <a:lnTo>
                  <a:pt x="46748" y="97866"/>
                </a:lnTo>
                <a:lnTo>
                  <a:pt x="50906" y="91376"/>
                </a:lnTo>
                <a:lnTo>
                  <a:pt x="26962" y="91376"/>
                </a:lnTo>
                <a:lnTo>
                  <a:pt x="22364" y="89077"/>
                </a:lnTo>
                <a:lnTo>
                  <a:pt x="14541" y="79908"/>
                </a:lnTo>
                <a:lnTo>
                  <a:pt x="12598" y="72986"/>
                </a:lnTo>
                <a:lnTo>
                  <a:pt x="12598" y="54152"/>
                </a:lnTo>
                <a:lnTo>
                  <a:pt x="14427" y="47142"/>
                </a:lnTo>
                <a:lnTo>
                  <a:pt x="21729" y="38239"/>
                </a:lnTo>
                <a:lnTo>
                  <a:pt x="26276" y="36017"/>
                </a:lnTo>
                <a:lnTo>
                  <a:pt x="62712" y="36017"/>
                </a:lnTo>
                <a:lnTo>
                  <a:pt x="62712" y="35813"/>
                </a:lnTo>
                <a:lnTo>
                  <a:pt x="50520" y="35813"/>
                </a:lnTo>
                <a:lnTo>
                  <a:pt x="48386" y="32867"/>
                </a:lnTo>
                <a:lnTo>
                  <a:pt x="45631" y="30467"/>
                </a:lnTo>
                <a:lnTo>
                  <a:pt x="38811" y="26796"/>
                </a:lnTo>
                <a:lnTo>
                  <a:pt x="34937" y="25882"/>
                </a:lnTo>
                <a:close/>
              </a:path>
              <a:path w="62865" h="101600">
                <a:moveTo>
                  <a:pt x="62712" y="90690"/>
                </a:moveTo>
                <a:lnTo>
                  <a:pt x="51346" y="90690"/>
                </a:lnTo>
                <a:lnTo>
                  <a:pt x="51346" y="99821"/>
                </a:lnTo>
                <a:lnTo>
                  <a:pt x="62712" y="99821"/>
                </a:lnTo>
                <a:lnTo>
                  <a:pt x="62712" y="90690"/>
                </a:lnTo>
                <a:close/>
              </a:path>
              <a:path w="62865" h="101600">
                <a:moveTo>
                  <a:pt x="62712" y="36017"/>
                </a:moveTo>
                <a:lnTo>
                  <a:pt x="37312" y="36017"/>
                </a:lnTo>
                <a:lnTo>
                  <a:pt x="42011" y="38341"/>
                </a:lnTo>
                <a:lnTo>
                  <a:pt x="49644" y="47586"/>
                </a:lnTo>
                <a:lnTo>
                  <a:pt x="51536" y="54863"/>
                </a:lnTo>
                <a:lnTo>
                  <a:pt x="51536" y="73736"/>
                </a:lnTo>
                <a:lnTo>
                  <a:pt x="49669" y="80416"/>
                </a:lnTo>
                <a:lnTo>
                  <a:pt x="42176" y="89192"/>
                </a:lnTo>
                <a:lnTo>
                  <a:pt x="37630" y="91376"/>
                </a:lnTo>
                <a:lnTo>
                  <a:pt x="50906" y="91376"/>
                </a:lnTo>
                <a:lnTo>
                  <a:pt x="51346" y="90690"/>
                </a:lnTo>
                <a:lnTo>
                  <a:pt x="62712" y="90690"/>
                </a:lnTo>
                <a:lnTo>
                  <a:pt x="62712" y="36017"/>
                </a:lnTo>
                <a:close/>
              </a:path>
              <a:path w="62865" h="101600">
                <a:moveTo>
                  <a:pt x="62712" y="0"/>
                </a:moveTo>
                <a:lnTo>
                  <a:pt x="50520" y="0"/>
                </a:lnTo>
                <a:lnTo>
                  <a:pt x="50520" y="35813"/>
                </a:lnTo>
                <a:lnTo>
                  <a:pt x="62712" y="35813"/>
                </a:lnTo>
                <a:lnTo>
                  <a:pt x="62712" y="0"/>
                </a:lnTo>
                <a:close/>
              </a:path>
            </a:pathLst>
          </a:custGeom>
          <a:solidFill>
            <a:srgbClr val="000000"/>
          </a:solidFill>
        </p:spPr>
        <p:txBody>
          <a:bodyPr wrap="square" lIns="0" tIns="0" rIns="0" bIns="0" rtlCol="0"/>
          <a:lstStyle/>
          <a:p>
            <a:endParaRPr/>
          </a:p>
        </p:txBody>
      </p:sp>
      <p:sp>
        <p:nvSpPr>
          <p:cNvPr id="148" name="object 148"/>
          <p:cNvSpPr/>
          <p:nvPr/>
        </p:nvSpPr>
        <p:spPr>
          <a:xfrm>
            <a:off x="709261" y="2795063"/>
            <a:ext cx="9505121" cy="173426"/>
          </a:xfrm>
          <a:custGeom>
            <a:avLst/>
            <a:gdLst/>
            <a:ahLst/>
            <a:cxnLst/>
            <a:rect l="l" t="t" r="r" b="b"/>
            <a:pathLst>
              <a:path w="6813550" h="241934">
                <a:moveTo>
                  <a:pt x="0" y="241553"/>
                </a:moveTo>
                <a:lnTo>
                  <a:pt x="6813042" y="241553"/>
                </a:lnTo>
                <a:lnTo>
                  <a:pt x="6813042" y="0"/>
                </a:lnTo>
                <a:lnTo>
                  <a:pt x="0" y="0"/>
                </a:lnTo>
                <a:lnTo>
                  <a:pt x="0" y="241553"/>
                </a:lnTo>
                <a:close/>
              </a:path>
            </a:pathLst>
          </a:custGeom>
          <a:solidFill>
            <a:srgbClr val="006464"/>
          </a:solidFill>
        </p:spPr>
        <p:txBody>
          <a:bodyPr wrap="square" lIns="0" tIns="0" rIns="0" bIns="0" rtlCol="0"/>
          <a:lstStyle/>
          <a:p>
            <a:endParaRPr/>
          </a:p>
        </p:txBody>
      </p:sp>
      <p:sp>
        <p:nvSpPr>
          <p:cNvPr id="149" name="object 149"/>
          <p:cNvSpPr/>
          <p:nvPr/>
        </p:nvSpPr>
        <p:spPr>
          <a:xfrm>
            <a:off x="811311" y="2814727"/>
            <a:ext cx="9300490" cy="140653"/>
          </a:xfrm>
          <a:custGeom>
            <a:avLst/>
            <a:gdLst/>
            <a:ahLst/>
            <a:cxnLst/>
            <a:rect l="l" t="t" r="r" b="b"/>
            <a:pathLst>
              <a:path w="6666865" h="196215">
                <a:moveTo>
                  <a:pt x="0" y="195834"/>
                </a:moveTo>
                <a:lnTo>
                  <a:pt x="6666725" y="195834"/>
                </a:lnTo>
                <a:lnTo>
                  <a:pt x="6666725" y="0"/>
                </a:lnTo>
                <a:lnTo>
                  <a:pt x="0" y="0"/>
                </a:lnTo>
                <a:lnTo>
                  <a:pt x="0" y="195834"/>
                </a:lnTo>
                <a:close/>
              </a:path>
            </a:pathLst>
          </a:custGeom>
          <a:solidFill>
            <a:srgbClr val="006464"/>
          </a:solidFill>
        </p:spPr>
        <p:txBody>
          <a:bodyPr wrap="square" lIns="0" tIns="0" rIns="0" bIns="0" rtlCol="0"/>
          <a:lstStyle/>
          <a:p>
            <a:endParaRPr/>
          </a:p>
        </p:txBody>
      </p:sp>
      <p:sp>
        <p:nvSpPr>
          <p:cNvPr id="150" name="object 150"/>
          <p:cNvSpPr/>
          <p:nvPr/>
        </p:nvSpPr>
        <p:spPr>
          <a:xfrm>
            <a:off x="826596" y="2847281"/>
            <a:ext cx="3407602" cy="76608"/>
          </a:xfrm>
          <a:prstGeom prst="rect">
            <a:avLst/>
          </a:prstGeom>
          <a:blipFill>
            <a:blip r:embed="rId5" cstate="print"/>
            <a:stretch>
              <a:fillRect/>
            </a:stretch>
          </a:blipFill>
        </p:spPr>
        <p:txBody>
          <a:bodyPr wrap="square" lIns="0" tIns="0" rIns="0" bIns="0" rtlCol="0"/>
          <a:lstStyle/>
          <a:p>
            <a:endParaRPr/>
          </a:p>
        </p:txBody>
      </p:sp>
      <p:sp>
        <p:nvSpPr>
          <p:cNvPr id="151" name="object 151"/>
          <p:cNvSpPr/>
          <p:nvPr/>
        </p:nvSpPr>
        <p:spPr>
          <a:xfrm>
            <a:off x="709261" y="2795062"/>
            <a:ext cx="9505121" cy="20028"/>
          </a:xfrm>
          <a:custGeom>
            <a:avLst/>
            <a:gdLst/>
            <a:ahLst/>
            <a:cxnLst/>
            <a:rect l="l" t="t" r="r" b="b"/>
            <a:pathLst>
              <a:path w="6813550" h="27940">
                <a:moveTo>
                  <a:pt x="0" y="27432"/>
                </a:moveTo>
                <a:lnTo>
                  <a:pt x="6813042" y="27432"/>
                </a:lnTo>
                <a:lnTo>
                  <a:pt x="6813042" y="0"/>
                </a:lnTo>
                <a:lnTo>
                  <a:pt x="0" y="0"/>
                </a:lnTo>
                <a:lnTo>
                  <a:pt x="0" y="27432"/>
                </a:lnTo>
                <a:close/>
              </a:path>
            </a:pathLst>
          </a:custGeom>
          <a:solidFill>
            <a:srgbClr val="006464"/>
          </a:solidFill>
        </p:spPr>
        <p:txBody>
          <a:bodyPr wrap="square" lIns="0" tIns="0" rIns="0" bIns="0" rtlCol="0"/>
          <a:lstStyle/>
          <a:p>
            <a:endParaRPr/>
          </a:p>
        </p:txBody>
      </p:sp>
      <p:sp>
        <p:nvSpPr>
          <p:cNvPr id="152" name="object 152"/>
          <p:cNvSpPr/>
          <p:nvPr/>
        </p:nvSpPr>
        <p:spPr>
          <a:xfrm>
            <a:off x="709261" y="2955652"/>
            <a:ext cx="9505121" cy="13200"/>
          </a:xfrm>
          <a:custGeom>
            <a:avLst/>
            <a:gdLst/>
            <a:ahLst/>
            <a:cxnLst/>
            <a:rect l="l" t="t" r="r" b="b"/>
            <a:pathLst>
              <a:path w="6813550" h="18415">
                <a:moveTo>
                  <a:pt x="0" y="18288"/>
                </a:moveTo>
                <a:lnTo>
                  <a:pt x="6813042" y="18288"/>
                </a:lnTo>
                <a:lnTo>
                  <a:pt x="6813042" y="0"/>
                </a:lnTo>
                <a:lnTo>
                  <a:pt x="0" y="0"/>
                </a:lnTo>
                <a:lnTo>
                  <a:pt x="0" y="18288"/>
                </a:lnTo>
                <a:close/>
              </a:path>
            </a:pathLst>
          </a:custGeom>
          <a:solidFill>
            <a:srgbClr val="006464"/>
          </a:solidFill>
        </p:spPr>
        <p:txBody>
          <a:bodyPr wrap="square" lIns="0" tIns="0" rIns="0" bIns="0" rtlCol="0"/>
          <a:lstStyle/>
          <a:p>
            <a:endParaRPr/>
          </a:p>
        </p:txBody>
      </p:sp>
      <p:sp>
        <p:nvSpPr>
          <p:cNvPr id="153" name="object 153"/>
          <p:cNvSpPr/>
          <p:nvPr/>
        </p:nvSpPr>
        <p:spPr>
          <a:xfrm>
            <a:off x="709261" y="2968215"/>
            <a:ext cx="2553006" cy="111521"/>
          </a:xfrm>
          <a:custGeom>
            <a:avLst/>
            <a:gdLst/>
            <a:ahLst/>
            <a:cxnLst/>
            <a:rect l="l" t="t" r="r" b="b"/>
            <a:pathLst>
              <a:path w="1830070" h="155575">
                <a:moveTo>
                  <a:pt x="0" y="155448"/>
                </a:moveTo>
                <a:lnTo>
                  <a:pt x="1829562" y="155448"/>
                </a:lnTo>
                <a:lnTo>
                  <a:pt x="1829562" y="0"/>
                </a:lnTo>
                <a:lnTo>
                  <a:pt x="0" y="0"/>
                </a:lnTo>
                <a:lnTo>
                  <a:pt x="0" y="155448"/>
                </a:lnTo>
                <a:close/>
              </a:path>
            </a:pathLst>
          </a:custGeom>
          <a:solidFill>
            <a:srgbClr val="DAEEC3"/>
          </a:solidFill>
        </p:spPr>
        <p:txBody>
          <a:bodyPr wrap="square" lIns="0" tIns="0" rIns="0" bIns="0" rtlCol="0"/>
          <a:lstStyle/>
          <a:p>
            <a:endParaRPr/>
          </a:p>
        </p:txBody>
      </p:sp>
      <p:sp>
        <p:nvSpPr>
          <p:cNvPr id="154" name="object 154"/>
          <p:cNvSpPr/>
          <p:nvPr/>
        </p:nvSpPr>
        <p:spPr>
          <a:xfrm>
            <a:off x="804932" y="2987880"/>
            <a:ext cx="2361664" cy="78747"/>
          </a:xfrm>
          <a:custGeom>
            <a:avLst/>
            <a:gdLst/>
            <a:ahLst/>
            <a:cxnLst/>
            <a:rect l="l" t="t" r="r" b="b"/>
            <a:pathLst>
              <a:path w="1692910" h="109854">
                <a:moveTo>
                  <a:pt x="0" y="109740"/>
                </a:moveTo>
                <a:lnTo>
                  <a:pt x="1692402" y="109740"/>
                </a:lnTo>
                <a:lnTo>
                  <a:pt x="1692402" y="0"/>
                </a:lnTo>
                <a:lnTo>
                  <a:pt x="0" y="0"/>
                </a:lnTo>
                <a:lnTo>
                  <a:pt x="0" y="109740"/>
                </a:lnTo>
                <a:close/>
              </a:path>
            </a:pathLst>
          </a:custGeom>
          <a:solidFill>
            <a:srgbClr val="DAEEC3"/>
          </a:solidFill>
        </p:spPr>
        <p:txBody>
          <a:bodyPr wrap="square" lIns="0" tIns="0" rIns="0" bIns="0" rtlCol="0"/>
          <a:lstStyle/>
          <a:p>
            <a:endParaRPr/>
          </a:p>
        </p:txBody>
      </p:sp>
      <p:sp>
        <p:nvSpPr>
          <p:cNvPr id="155" name="object 155"/>
          <p:cNvSpPr/>
          <p:nvPr/>
        </p:nvSpPr>
        <p:spPr>
          <a:xfrm>
            <a:off x="3261559" y="2968215"/>
            <a:ext cx="2312056" cy="111521"/>
          </a:xfrm>
          <a:custGeom>
            <a:avLst/>
            <a:gdLst/>
            <a:ahLst/>
            <a:cxnLst/>
            <a:rect l="l" t="t" r="r" b="b"/>
            <a:pathLst>
              <a:path w="1657350" h="155575">
                <a:moveTo>
                  <a:pt x="0" y="155448"/>
                </a:moveTo>
                <a:lnTo>
                  <a:pt x="1657349" y="155448"/>
                </a:lnTo>
                <a:lnTo>
                  <a:pt x="1657349" y="0"/>
                </a:lnTo>
                <a:lnTo>
                  <a:pt x="0" y="0"/>
                </a:lnTo>
                <a:lnTo>
                  <a:pt x="0" y="155448"/>
                </a:lnTo>
                <a:close/>
              </a:path>
            </a:pathLst>
          </a:custGeom>
          <a:solidFill>
            <a:srgbClr val="DAEEC3"/>
          </a:solidFill>
        </p:spPr>
        <p:txBody>
          <a:bodyPr wrap="square" lIns="0" tIns="0" rIns="0" bIns="0" rtlCol="0"/>
          <a:lstStyle/>
          <a:p>
            <a:endParaRPr/>
          </a:p>
        </p:txBody>
      </p:sp>
      <p:sp>
        <p:nvSpPr>
          <p:cNvPr id="156" name="object 156"/>
          <p:cNvSpPr/>
          <p:nvPr/>
        </p:nvSpPr>
        <p:spPr>
          <a:xfrm>
            <a:off x="3357230" y="2987880"/>
            <a:ext cx="2126029" cy="78747"/>
          </a:xfrm>
          <a:custGeom>
            <a:avLst/>
            <a:gdLst/>
            <a:ahLst/>
            <a:cxnLst/>
            <a:rect l="l" t="t" r="r" b="b"/>
            <a:pathLst>
              <a:path w="1524000" h="109854">
                <a:moveTo>
                  <a:pt x="0" y="109740"/>
                </a:moveTo>
                <a:lnTo>
                  <a:pt x="1524000" y="109740"/>
                </a:lnTo>
                <a:lnTo>
                  <a:pt x="1524000" y="0"/>
                </a:lnTo>
                <a:lnTo>
                  <a:pt x="0" y="0"/>
                </a:lnTo>
                <a:lnTo>
                  <a:pt x="0" y="109740"/>
                </a:lnTo>
                <a:close/>
              </a:path>
            </a:pathLst>
          </a:custGeom>
          <a:solidFill>
            <a:srgbClr val="DAEEC3"/>
          </a:solidFill>
        </p:spPr>
        <p:txBody>
          <a:bodyPr wrap="square" lIns="0" tIns="0" rIns="0" bIns="0" rtlCol="0"/>
          <a:lstStyle/>
          <a:p>
            <a:endParaRPr/>
          </a:p>
        </p:txBody>
      </p:sp>
      <p:sp>
        <p:nvSpPr>
          <p:cNvPr id="157" name="object 157"/>
          <p:cNvSpPr/>
          <p:nvPr/>
        </p:nvSpPr>
        <p:spPr>
          <a:xfrm>
            <a:off x="4108179" y="3000989"/>
            <a:ext cx="93014" cy="50526"/>
          </a:xfrm>
          <a:custGeom>
            <a:avLst/>
            <a:gdLst/>
            <a:ahLst/>
            <a:cxnLst/>
            <a:rect l="l" t="t" r="r" b="b"/>
            <a:pathLst>
              <a:path w="66675" h="70484">
                <a:moveTo>
                  <a:pt x="32969" y="0"/>
                </a:moveTo>
                <a:lnTo>
                  <a:pt x="27419" y="0"/>
                </a:lnTo>
                <a:lnTo>
                  <a:pt x="22529" y="888"/>
                </a:lnTo>
                <a:lnTo>
                  <a:pt x="0" y="28714"/>
                </a:lnTo>
                <a:lnTo>
                  <a:pt x="0" y="35661"/>
                </a:lnTo>
                <a:lnTo>
                  <a:pt x="25947" y="69917"/>
                </a:lnTo>
                <a:lnTo>
                  <a:pt x="33159" y="70497"/>
                </a:lnTo>
                <a:lnTo>
                  <a:pt x="40296" y="69914"/>
                </a:lnTo>
                <a:lnTo>
                  <a:pt x="46675" y="68165"/>
                </a:lnTo>
                <a:lnTo>
                  <a:pt x="52297" y="65252"/>
                </a:lnTo>
                <a:lnTo>
                  <a:pt x="57162" y="61175"/>
                </a:lnTo>
                <a:lnTo>
                  <a:pt x="59035" y="58737"/>
                </a:lnTo>
                <a:lnTo>
                  <a:pt x="27622" y="58737"/>
                </a:lnTo>
                <a:lnTo>
                  <a:pt x="23101" y="56730"/>
                </a:lnTo>
                <a:lnTo>
                  <a:pt x="15963" y="48767"/>
                </a:lnTo>
                <a:lnTo>
                  <a:pt x="14256" y="43146"/>
                </a:lnTo>
                <a:lnTo>
                  <a:pt x="14234" y="27190"/>
                </a:lnTo>
                <a:lnTo>
                  <a:pt x="15925" y="21488"/>
                </a:lnTo>
                <a:lnTo>
                  <a:pt x="22872" y="13703"/>
                </a:lnTo>
                <a:lnTo>
                  <a:pt x="27431" y="11760"/>
                </a:lnTo>
                <a:lnTo>
                  <a:pt x="58956" y="11760"/>
                </a:lnTo>
                <a:lnTo>
                  <a:pt x="57086" y="9334"/>
                </a:lnTo>
                <a:lnTo>
                  <a:pt x="52187" y="5250"/>
                </a:lnTo>
                <a:lnTo>
                  <a:pt x="46537" y="2333"/>
                </a:lnTo>
                <a:lnTo>
                  <a:pt x="40132" y="583"/>
                </a:lnTo>
                <a:lnTo>
                  <a:pt x="32969" y="0"/>
                </a:lnTo>
                <a:close/>
              </a:path>
              <a:path w="66675" h="70484">
                <a:moveTo>
                  <a:pt x="58956" y="11760"/>
                </a:moveTo>
                <a:lnTo>
                  <a:pt x="38785" y="11760"/>
                </a:lnTo>
                <a:lnTo>
                  <a:pt x="43343" y="13703"/>
                </a:lnTo>
                <a:lnTo>
                  <a:pt x="50190" y="21374"/>
                </a:lnTo>
                <a:lnTo>
                  <a:pt x="51904" y="27190"/>
                </a:lnTo>
                <a:lnTo>
                  <a:pt x="51835" y="43146"/>
                </a:lnTo>
                <a:lnTo>
                  <a:pt x="50152" y="48844"/>
                </a:lnTo>
                <a:lnTo>
                  <a:pt x="43103" y="56756"/>
                </a:lnTo>
                <a:lnTo>
                  <a:pt x="38595" y="58737"/>
                </a:lnTo>
                <a:lnTo>
                  <a:pt x="59035" y="58737"/>
                </a:lnTo>
                <a:lnTo>
                  <a:pt x="66118" y="35204"/>
                </a:lnTo>
                <a:lnTo>
                  <a:pt x="65653" y="28714"/>
                </a:lnTo>
                <a:lnTo>
                  <a:pt x="65535" y="27355"/>
                </a:lnTo>
                <a:lnTo>
                  <a:pt x="63869" y="20515"/>
                </a:lnTo>
                <a:lnTo>
                  <a:pt x="61044" y="14468"/>
                </a:lnTo>
                <a:lnTo>
                  <a:pt x="58956" y="11760"/>
                </a:lnTo>
                <a:close/>
              </a:path>
            </a:pathLst>
          </a:custGeom>
          <a:solidFill>
            <a:srgbClr val="000000"/>
          </a:solidFill>
        </p:spPr>
        <p:txBody>
          <a:bodyPr wrap="square" lIns="0" tIns="0" rIns="0" bIns="0" rtlCol="0"/>
          <a:lstStyle/>
          <a:p>
            <a:endParaRPr/>
          </a:p>
        </p:txBody>
      </p:sp>
      <p:sp>
        <p:nvSpPr>
          <p:cNvPr id="158" name="object 158"/>
          <p:cNvSpPr/>
          <p:nvPr/>
        </p:nvSpPr>
        <p:spPr>
          <a:xfrm>
            <a:off x="4205426" y="3001807"/>
            <a:ext cx="88585" cy="49160"/>
          </a:xfrm>
          <a:custGeom>
            <a:avLst/>
            <a:gdLst/>
            <a:ahLst/>
            <a:cxnLst/>
            <a:rect l="l" t="t" r="r" b="b"/>
            <a:pathLst>
              <a:path w="63500" h="68579">
                <a:moveTo>
                  <a:pt x="14935" y="0"/>
                </a:moveTo>
                <a:lnTo>
                  <a:pt x="0" y="0"/>
                </a:lnTo>
                <a:lnTo>
                  <a:pt x="24371" y="68186"/>
                </a:lnTo>
                <a:lnTo>
                  <a:pt x="39065" y="68186"/>
                </a:lnTo>
                <a:lnTo>
                  <a:pt x="45415" y="50457"/>
                </a:lnTo>
                <a:lnTo>
                  <a:pt x="32181" y="50457"/>
                </a:lnTo>
                <a:lnTo>
                  <a:pt x="14935" y="0"/>
                </a:lnTo>
                <a:close/>
              </a:path>
              <a:path w="63500" h="68579">
                <a:moveTo>
                  <a:pt x="63487" y="0"/>
                </a:moveTo>
                <a:lnTo>
                  <a:pt x="48882" y="0"/>
                </a:lnTo>
                <a:lnTo>
                  <a:pt x="32181" y="50457"/>
                </a:lnTo>
                <a:lnTo>
                  <a:pt x="45415" y="50457"/>
                </a:lnTo>
                <a:lnTo>
                  <a:pt x="63487" y="0"/>
                </a:lnTo>
                <a:close/>
              </a:path>
            </a:pathLst>
          </a:custGeom>
          <a:solidFill>
            <a:srgbClr val="000000"/>
          </a:solidFill>
        </p:spPr>
        <p:txBody>
          <a:bodyPr wrap="square" lIns="0" tIns="0" rIns="0" bIns="0" rtlCol="0"/>
          <a:lstStyle/>
          <a:p>
            <a:endParaRPr/>
          </a:p>
        </p:txBody>
      </p:sp>
      <p:sp>
        <p:nvSpPr>
          <p:cNvPr id="159" name="object 159"/>
          <p:cNvSpPr/>
          <p:nvPr/>
        </p:nvSpPr>
        <p:spPr>
          <a:xfrm>
            <a:off x="4303525" y="3001807"/>
            <a:ext cx="72638" cy="49160"/>
          </a:xfrm>
          <a:custGeom>
            <a:avLst/>
            <a:gdLst/>
            <a:ahLst/>
            <a:cxnLst/>
            <a:rect l="l" t="t" r="r" b="b"/>
            <a:pathLst>
              <a:path w="52069" h="68579">
                <a:moveTo>
                  <a:pt x="50546" y="0"/>
                </a:moveTo>
                <a:lnTo>
                  <a:pt x="0" y="0"/>
                </a:lnTo>
                <a:lnTo>
                  <a:pt x="0" y="68186"/>
                </a:lnTo>
                <a:lnTo>
                  <a:pt x="51854" y="68186"/>
                </a:lnTo>
                <a:lnTo>
                  <a:pt x="51854" y="56705"/>
                </a:lnTo>
                <a:lnTo>
                  <a:pt x="13766" y="56705"/>
                </a:lnTo>
                <a:lnTo>
                  <a:pt x="13766" y="38150"/>
                </a:lnTo>
                <a:lnTo>
                  <a:pt x="47993" y="38150"/>
                </a:lnTo>
                <a:lnTo>
                  <a:pt x="47993" y="26644"/>
                </a:lnTo>
                <a:lnTo>
                  <a:pt x="13766" y="26644"/>
                </a:lnTo>
                <a:lnTo>
                  <a:pt x="13766" y="11531"/>
                </a:lnTo>
                <a:lnTo>
                  <a:pt x="50546" y="11531"/>
                </a:lnTo>
                <a:lnTo>
                  <a:pt x="50546" y="0"/>
                </a:lnTo>
                <a:close/>
              </a:path>
            </a:pathLst>
          </a:custGeom>
          <a:solidFill>
            <a:srgbClr val="000000"/>
          </a:solidFill>
        </p:spPr>
        <p:txBody>
          <a:bodyPr wrap="square" lIns="0" tIns="0" rIns="0" bIns="0" rtlCol="0"/>
          <a:lstStyle/>
          <a:p>
            <a:endParaRPr/>
          </a:p>
        </p:txBody>
      </p:sp>
      <p:sp>
        <p:nvSpPr>
          <p:cNvPr id="160" name="object 160"/>
          <p:cNvSpPr/>
          <p:nvPr/>
        </p:nvSpPr>
        <p:spPr>
          <a:xfrm>
            <a:off x="4391950" y="3001817"/>
            <a:ext cx="85926" cy="49160"/>
          </a:xfrm>
          <a:custGeom>
            <a:avLst/>
            <a:gdLst/>
            <a:ahLst/>
            <a:cxnLst/>
            <a:rect l="l" t="t" r="r" b="b"/>
            <a:pathLst>
              <a:path w="61594" h="68579">
                <a:moveTo>
                  <a:pt x="36258" y="0"/>
                </a:moveTo>
                <a:lnTo>
                  <a:pt x="0" y="0"/>
                </a:lnTo>
                <a:lnTo>
                  <a:pt x="0" y="68186"/>
                </a:lnTo>
                <a:lnTo>
                  <a:pt x="13766" y="68186"/>
                </a:lnTo>
                <a:lnTo>
                  <a:pt x="13766" y="39712"/>
                </a:lnTo>
                <a:lnTo>
                  <a:pt x="40544" y="39712"/>
                </a:lnTo>
                <a:lnTo>
                  <a:pt x="37769" y="38100"/>
                </a:lnTo>
                <a:lnTo>
                  <a:pt x="43751" y="37223"/>
                </a:lnTo>
                <a:lnTo>
                  <a:pt x="48247" y="35115"/>
                </a:lnTo>
                <a:lnTo>
                  <a:pt x="53910" y="28841"/>
                </a:lnTo>
                <a:lnTo>
                  <a:pt x="13766" y="28841"/>
                </a:lnTo>
                <a:lnTo>
                  <a:pt x="13766" y="11531"/>
                </a:lnTo>
                <a:lnTo>
                  <a:pt x="54782" y="11531"/>
                </a:lnTo>
                <a:lnTo>
                  <a:pt x="50800" y="5245"/>
                </a:lnTo>
                <a:lnTo>
                  <a:pt x="48158" y="3060"/>
                </a:lnTo>
                <a:lnTo>
                  <a:pt x="41554" y="609"/>
                </a:lnTo>
                <a:lnTo>
                  <a:pt x="36258" y="0"/>
                </a:lnTo>
                <a:close/>
              </a:path>
              <a:path w="61594" h="68579">
                <a:moveTo>
                  <a:pt x="40544" y="39712"/>
                </a:moveTo>
                <a:lnTo>
                  <a:pt x="19723" y="39712"/>
                </a:lnTo>
                <a:lnTo>
                  <a:pt x="22021" y="39979"/>
                </a:lnTo>
                <a:lnTo>
                  <a:pt x="24942" y="40995"/>
                </a:lnTo>
                <a:lnTo>
                  <a:pt x="26327" y="41935"/>
                </a:lnTo>
                <a:lnTo>
                  <a:pt x="27622" y="43332"/>
                </a:lnTo>
                <a:lnTo>
                  <a:pt x="28930" y="44704"/>
                </a:lnTo>
                <a:lnTo>
                  <a:pt x="31343" y="48044"/>
                </a:lnTo>
                <a:lnTo>
                  <a:pt x="44831" y="68186"/>
                </a:lnTo>
                <a:lnTo>
                  <a:pt x="61302" y="68186"/>
                </a:lnTo>
                <a:lnTo>
                  <a:pt x="52971" y="54889"/>
                </a:lnTo>
                <a:lnTo>
                  <a:pt x="49682" y="49580"/>
                </a:lnTo>
                <a:lnTo>
                  <a:pt x="47078" y="45897"/>
                </a:lnTo>
                <a:lnTo>
                  <a:pt x="43192" y="41744"/>
                </a:lnTo>
                <a:lnTo>
                  <a:pt x="40741" y="39827"/>
                </a:lnTo>
                <a:lnTo>
                  <a:pt x="40544" y="39712"/>
                </a:lnTo>
                <a:close/>
              </a:path>
              <a:path w="61594" h="68579">
                <a:moveTo>
                  <a:pt x="54782" y="11531"/>
                </a:moveTo>
                <a:lnTo>
                  <a:pt x="13766" y="11531"/>
                </a:lnTo>
                <a:lnTo>
                  <a:pt x="33439" y="11620"/>
                </a:lnTo>
                <a:lnTo>
                  <a:pt x="34556" y="11760"/>
                </a:lnTo>
                <a:lnTo>
                  <a:pt x="36791" y="12141"/>
                </a:lnTo>
                <a:lnTo>
                  <a:pt x="38519" y="13030"/>
                </a:lnTo>
                <a:lnTo>
                  <a:pt x="40970" y="15862"/>
                </a:lnTo>
                <a:lnTo>
                  <a:pt x="41579" y="17703"/>
                </a:lnTo>
                <a:lnTo>
                  <a:pt x="41579" y="22047"/>
                </a:lnTo>
                <a:lnTo>
                  <a:pt x="30556" y="28841"/>
                </a:lnTo>
                <a:lnTo>
                  <a:pt x="53910" y="28841"/>
                </a:lnTo>
                <a:lnTo>
                  <a:pt x="54254" y="28460"/>
                </a:lnTo>
                <a:lnTo>
                  <a:pt x="55765" y="24231"/>
                </a:lnTo>
                <a:lnTo>
                  <a:pt x="55765" y="15087"/>
                </a:lnTo>
                <a:lnTo>
                  <a:pt x="54782" y="11531"/>
                </a:lnTo>
                <a:close/>
              </a:path>
            </a:pathLst>
          </a:custGeom>
          <a:solidFill>
            <a:srgbClr val="000000"/>
          </a:solidFill>
        </p:spPr>
        <p:txBody>
          <a:bodyPr wrap="square" lIns="0" tIns="0" rIns="0" bIns="0" rtlCol="0"/>
          <a:lstStyle/>
          <a:p>
            <a:endParaRPr/>
          </a:p>
        </p:txBody>
      </p:sp>
      <p:sp>
        <p:nvSpPr>
          <p:cNvPr id="161" name="object 161"/>
          <p:cNvSpPr/>
          <p:nvPr/>
        </p:nvSpPr>
        <p:spPr>
          <a:xfrm>
            <a:off x="4480959" y="3001807"/>
            <a:ext cx="95671" cy="49160"/>
          </a:xfrm>
          <a:custGeom>
            <a:avLst/>
            <a:gdLst/>
            <a:ahLst/>
            <a:cxnLst/>
            <a:rect l="l" t="t" r="r" b="b"/>
            <a:pathLst>
              <a:path w="68579" h="68579">
                <a:moveTo>
                  <a:pt x="41109" y="0"/>
                </a:moveTo>
                <a:lnTo>
                  <a:pt x="26555" y="0"/>
                </a:lnTo>
                <a:lnTo>
                  <a:pt x="0" y="68186"/>
                </a:lnTo>
                <a:lnTo>
                  <a:pt x="14604" y="68186"/>
                </a:lnTo>
                <a:lnTo>
                  <a:pt x="20231" y="52692"/>
                </a:lnTo>
                <a:lnTo>
                  <a:pt x="62210" y="52692"/>
                </a:lnTo>
                <a:lnTo>
                  <a:pt x="57612" y="41211"/>
                </a:lnTo>
                <a:lnTo>
                  <a:pt x="24460" y="41211"/>
                </a:lnTo>
                <a:lnTo>
                  <a:pt x="33667" y="15913"/>
                </a:lnTo>
                <a:lnTo>
                  <a:pt x="47482" y="15913"/>
                </a:lnTo>
                <a:lnTo>
                  <a:pt x="41109" y="0"/>
                </a:lnTo>
                <a:close/>
              </a:path>
              <a:path w="68579" h="68579">
                <a:moveTo>
                  <a:pt x="62210" y="52692"/>
                </a:moveTo>
                <a:lnTo>
                  <a:pt x="47485" y="52692"/>
                </a:lnTo>
                <a:lnTo>
                  <a:pt x="53441" y="68186"/>
                </a:lnTo>
                <a:lnTo>
                  <a:pt x="68414" y="68186"/>
                </a:lnTo>
                <a:lnTo>
                  <a:pt x="62210" y="52692"/>
                </a:lnTo>
                <a:close/>
              </a:path>
              <a:path w="68579" h="68579">
                <a:moveTo>
                  <a:pt x="47482" y="15913"/>
                </a:moveTo>
                <a:lnTo>
                  <a:pt x="33667" y="15913"/>
                </a:lnTo>
                <a:lnTo>
                  <a:pt x="43065" y="41211"/>
                </a:lnTo>
                <a:lnTo>
                  <a:pt x="57612" y="41211"/>
                </a:lnTo>
                <a:lnTo>
                  <a:pt x="47482" y="15913"/>
                </a:lnTo>
                <a:close/>
              </a:path>
            </a:pathLst>
          </a:custGeom>
          <a:solidFill>
            <a:srgbClr val="000000"/>
          </a:solidFill>
        </p:spPr>
        <p:txBody>
          <a:bodyPr wrap="square" lIns="0" tIns="0" rIns="0" bIns="0" rtlCol="0"/>
          <a:lstStyle/>
          <a:p>
            <a:endParaRPr/>
          </a:p>
        </p:txBody>
      </p:sp>
      <p:sp>
        <p:nvSpPr>
          <p:cNvPr id="162" name="object 162"/>
          <p:cNvSpPr/>
          <p:nvPr/>
        </p:nvSpPr>
        <p:spPr>
          <a:xfrm>
            <a:off x="4583665" y="3002218"/>
            <a:ext cx="67324" cy="48705"/>
          </a:xfrm>
          <a:custGeom>
            <a:avLst/>
            <a:gdLst/>
            <a:ahLst/>
            <a:cxnLst/>
            <a:rect l="l" t="t" r="r" b="b"/>
            <a:pathLst>
              <a:path w="48260" h="67945">
                <a:moveTo>
                  <a:pt x="13766" y="0"/>
                </a:moveTo>
                <a:lnTo>
                  <a:pt x="0" y="0"/>
                </a:lnTo>
                <a:lnTo>
                  <a:pt x="0" y="67614"/>
                </a:lnTo>
                <a:lnTo>
                  <a:pt x="47993" y="67614"/>
                </a:lnTo>
                <a:lnTo>
                  <a:pt x="47993" y="56134"/>
                </a:lnTo>
                <a:lnTo>
                  <a:pt x="13766" y="56134"/>
                </a:lnTo>
                <a:lnTo>
                  <a:pt x="13766" y="0"/>
                </a:lnTo>
                <a:close/>
              </a:path>
            </a:pathLst>
          </a:custGeom>
          <a:solidFill>
            <a:srgbClr val="000000"/>
          </a:solidFill>
        </p:spPr>
        <p:txBody>
          <a:bodyPr wrap="square" lIns="0" tIns="0" rIns="0" bIns="0" rtlCol="0"/>
          <a:lstStyle/>
          <a:p>
            <a:endParaRPr/>
          </a:p>
        </p:txBody>
      </p:sp>
      <p:sp>
        <p:nvSpPr>
          <p:cNvPr id="163" name="object 163"/>
          <p:cNvSpPr/>
          <p:nvPr/>
        </p:nvSpPr>
        <p:spPr>
          <a:xfrm>
            <a:off x="4665499" y="3002218"/>
            <a:ext cx="67324" cy="48705"/>
          </a:xfrm>
          <a:custGeom>
            <a:avLst/>
            <a:gdLst/>
            <a:ahLst/>
            <a:cxnLst/>
            <a:rect l="l" t="t" r="r" b="b"/>
            <a:pathLst>
              <a:path w="48260" h="67945">
                <a:moveTo>
                  <a:pt x="13766" y="0"/>
                </a:moveTo>
                <a:lnTo>
                  <a:pt x="0" y="0"/>
                </a:lnTo>
                <a:lnTo>
                  <a:pt x="0" y="67614"/>
                </a:lnTo>
                <a:lnTo>
                  <a:pt x="47993" y="67614"/>
                </a:lnTo>
                <a:lnTo>
                  <a:pt x="47993" y="56134"/>
                </a:lnTo>
                <a:lnTo>
                  <a:pt x="13766" y="56134"/>
                </a:lnTo>
                <a:lnTo>
                  <a:pt x="13766" y="0"/>
                </a:lnTo>
                <a:close/>
              </a:path>
            </a:pathLst>
          </a:custGeom>
          <a:solidFill>
            <a:srgbClr val="000000"/>
          </a:solidFill>
        </p:spPr>
        <p:txBody>
          <a:bodyPr wrap="square" lIns="0" tIns="0" rIns="0" bIns="0" rtlCol="0"/>
          <a:lstStyle/>
          <a:p>
            <a:endParaRPr/>
          </a:p>
        </p:txBody>
      </p:sp>
      <p:sp>
        <p:nvSpPr>
          <p:cNvPr id="164" name="object 164"/>
          <p:cNvSpPr/>
          <p:nvPr/>
        </p:nvSpPr>
        <p:spPr>
          <a:xfrm>
            <a:off x="7800630" y="2987880"/>
            <a:ext cx="92128" cy="78747"/>
          </a:xfrm>
          <a:custGeom>
            <a:avLst/>
            <a:gdLst/>
            <a:ahLst/>
            <a:cxnLst/>
            <a:rect l="l" t="t" r="r" b="b"/>
            <a:pathLst>
              <a:path w="66039" h="109854">
                <a:moveTo>
                  <a:pt x="0" y="109740"/>
                </a:moveTo>
                <a:lnTo>
                  <a:pt x="65531" y="109740"/>
                </a:lnTo>
                <a:lnTo>
                  <a:pt x="65531" y="0"/>
                </a:lnTo>
                <a:lnTo>
                  <a:pt x="0" y="0"/>
                </a:lnTo>
                <a:lnTo>
                  <a:pt x="0" y="109740"/>
                </a:lnTo>
                <a:close/>
              </a:path>
            </a:pathLst>
          </a:custGeom>
          <a:solidFill>
            <a:srgbClr val="DAEEC3"/>
          </a:solidFill>
        </p:spPr>
        <p:txBody>
          <a:bodyPr wrap="square" lIns="0" tIns="0" rIns="0" bIns="0" rtlCol="0"/>
          <a:lstStyle/>
          <a:p>
            <a:endParaRPr/>
          </a:p>
        </p:txBody>
      </p:sp>
      <p:sp>
        <p:nvSpPr>
          <p:cNvPr id="165" name="object 165"/>
          <p:cNvSpPr/>
          <p:nvPr/>
        </p:nvSpPr>
        <p:spPr>
          <a:xfrm>
            <a:off x="5583182" y="2987880"/>
            <a:ext cx="92128" cy="78747"/>
          </a:xfrm>
          <a:custGeom>
            <a:avLst/>
            <a:gdLst/>
            <a:ahLst/>
            <a:cxnLst/>
            <a:rect l="l" t="t" r="r" b="b"/>
            <a:pathLst>
              <a:path w="66039" h="109854">
                <a:moveTo>
                  <a:pt x="0" y="109740"/>
                </a:moveTo>
                <a:lnTo>
                  <a:pt x="65532" y="109740"/>
                </a:lnTo>
                <a:lnTo>
                  <a:pt x="65532" y="0"/>
                </a:lnTo>
                <a:lnTo>
                  <a:pt x="0" y="0"/>
                </a:lnTo>
                <a:lnTo>
                  <a:pt x="0" y="109740"/>
                </a:lnTo>
                <a:close/>
              </a:path>
            </a:pathLst>
          </a:custGeom>
          <a:solidFill>
            <a:srgbClr val="DAEEC3"/>
          </a:solidFill>
        </p:spPr>
        <p:txBody>
          <a:bodyPr wrap="square" lIns="0" tIns="0" rIns="0" bIns="0" rtlCol="0"/>
          <a:lstStyle/>
          <a:p>
            <a:endParaRPr/>
          </a:p>
        </p:txBody>
      </p:sp>
      <p:sp>
        <p:nvSpPr>
          <p:cNvPr id="166" name="object 166"/>
          <p:cNvSpPr/>
          <p:nvPr/>
        </p:nvSpPr>
        <p:spPr>
          <a:xfrm>
            <a:off x="5674601" y="2987880"/>
            <a:ext cx="2126029" cy="78747"/>
          </a:xfrm>
          <a:custGeom>
            <a:avLst/>
            <a:gdLst/>
            <a:ahLst/>
            <a:cxnLst/>
            <a:rect l="l" t="t" r="r" b="b"/>
            <a:pathLst>
              <a:path w="1524000" h="109854">
                <a:moveTo>
                  <a:pt x="0" y="0"/>
                </a:moveTo>
                <a:lnTo>
                  <a:pt x="1524000" y="0"/>
                </a:lnTo>
                <a:lnTo>
                  <a:pt x="1524000" y="109740"/>
                </a:lnTo>
                <a:lnTo>
                  <a:pt x="0" y="109740"/>
                </a:lnTo>
                <a:lnTo>
                  <a:pt x="0" y="0"/>
                </a:lnTo>
                <a:close/>
              </a:path>
            </a:pathLst>
          </a:custGeom>
          <a:solidFill>
            <a:srgbClr val="DAEEC3"/>
          </a:solidFill>
        </p:spPr>
        <p:txBody>
          <a:bodyPr wrap="square" lIns="0" tIns="0" rIns="0" bIns="0" rtlCol="0"/>
          <a:lstStyle/>
          <a:p>
            <a:endParaRPr/>
          </a:p>
        </p:txBody>
      </p:sp>
      <p:sp>
        <p:nvSpPr>
          <p:cNvPr id="167" name="object 167"/>
          <p:cNvSpPr/>
          <p:nvPr/>
        </p:nvSpPr>
        <p:spPr>
          <a:xfrm>
            <a:off x="6488268" y="3000980"/>
            <a:ext cx="96557" cy="54622"/>
          </a:xfrm>
          <a:custGeom>
            <a:avLst/>
            <a:gdLst/>
            <a:ahLst/>
            <a:cxnLst/>
            <a:rect l="l" t="t" r="r" b="b"/>
            <a:pathLst>
              <a:path w="69214" h="76200">
                <a:moveTo>
                  <a:pt x="68100" y="67576"/>
                </a:moveTo>
                <a:lnTo>
                  <a:pt x="48374" y="67576"/>
                </a:lnTo>
                <a:lnTo>
                  <a:pt x="54038" y="71386"/>
                </a:lnTo>
                <a:lnTo>
                  <a:pt x="57086" y="73393"/>
                </a:lnTo>
                <a:lnTo>
                  <a:pt x="59512" y="74701"/>
                </a:lnTo>
                <a:lnTo>
                  <a:pt x="61544" y="75552"/>
                </a:lnTo>
                <a:lnTo>
                  <a:pt x="63626" y="76174"/>
                </a:lnTo>
                <a:lnTo>
                  <a:pt x="68100" y="67576"/>
                </a:lnTo>
                <a:close/>
              </a:path>
              <a:path w="69214" h="76200">
                <a:moveTo>
                  <a:pt x="33159" y="0"/>
                </a:moveTo>
                <a:lnTo>
                  <a:pt x="554" y="27406"/>
                </a:lnTo>
                <a:lnTo>
                  <a:pt x="0" y="35242"/>
                </a:lnTo>
                <a:lnTo>
                  <a:pt x="571" y="43218"/>
                </a:lnTo>
                <a:lnTo>
                  <a:pt x="33540" y="70510"/>
                </a:lnTo>
                <a:lnTo>
                  <a:pt x="38950" y="70510"/>
                </a:lnTo>
                <a:lnTo>
                  <a:pt x="43903" y="69532"/>
                </a:lnTo>
                <a:lnTo>
                  <a:pt x="48374" y="67576"/>
                </a:lnTo>
                <a:lnTo>
                  <a:pt x="68100" y="67576"/>
                </a:lnTo>
                <a:lnTo>
                  <a:pt x="68681" y="66459"/>
                </a:lnTo>
                <a:lnTo>
                  <a:pt x="64719" y="65036"/>
                </a:lnTo>
                <a:lnTo>
                  <a:pt x="61048" y="63118"/>
                </a:lnTo>
                <a:lnTo>
                  <a:pt x="57670" y="60680"/>
                </a:lnTo>
                <a:lnTo>
                  <a:pt x="59063" y="59054"/>
                </a:lnTo>
                <a:lnTo>
                  <a:pt x="27304" y="59054"/>
                </a:lnTo>
                <a:lnTo>
                  <a:pt x="22910" y="57086"/>
                </a:lnTo>
                <a:lnTo>
                  <a:pt x="19405" y="53136"/>
                </a:lnTo>
                <a:lnTo>
                  <a:pt x="15925" y="49174"/>
                </a:lnTo>
                <a:lnTo>
                  <a:pt x="14185" y="43218"/>
                </a:lnTo>
                <a:lnTo>
                  <a:pt x="14198" y="27362"/>
                </a:lnTo>
                <a:lnTo>
                  <a:pt x="15925" y="21526"/>
                </a:lnTo>
                <a:lnTo>
                  <a:pt x="22910" y="13715"/>
                </a:lnTo>
                <a:lnTo>
                  <a:pt x="27444" y="11772"/>
                </a:lnTo>
                <a:lnTo>
                  <a:pt x="59105" y="11772"/>
                </a:lnTo>
                <a:lnTo>
                  <a:pt x="57200" y="9270"/>
                </a:lnTo>
                <a:lnTo>
                  <a:pt x="52367" y="5213"/>
                </a:lnTo>
                <a:lnTo>
                  <a:pt x="46747" y="2316"/>
                </a:lnTo>
                <a:lnTo>
                  <a:pt x="40343" y="578"/>
                </a:lnTo>
                <a:lnTo>
                  <a:pt x="33159" y="0"/>
                </a:lnTo>
                <a:close/>
              </a:path>
              <a:path w="69214" h="76200">
                <a:moveTo>
                  <a:pt x="33629" y="45948"/>
                </a:moveTo>
                <a:lnTo>
                  <a:pt x="29768" y="53809"/>
                </a:lnTo>
                <a:lnTo>
                  <a:pt x="32638" y="54825"/>
                </a:lnTo>
                <a:lnTo>
                  <a:pt x="35483" y="56260"/>
                </a:lnTo>
                <a:lnTo>
                  <a:pt x="38277" y="58077"/>
                </a:lnTo>
                <a:lnTo>
                  <a:pt x="36512" y="58737"/>
                </a:lnTo>
                <a:lnTo>
                  <a:pt x="34632" y="59054"/>
                </a:lnTo>
                <a:lnTo>
                  <a:pt x="59063" y="59054"/>
                </a:lnTo>
                <a:lnTo>
                  <a:pt x="60401" y="57492"/>
                </a:lnTo>
                <a:lnTo>
                  <a:pt x="62382" y="54203"/>
                </a:lnTo>
                <a:lnTo>
                  <a:pt x="62851" y="52920"/>
                </a:lnTo>
                <a:lnTo>
                  <a:pt x="46596" y="52920"/>
                </a:lnTo>
                <a:lnTo>
                  <a:pt x="42481" y="49822"/>
                </a:lnTo>
                <a:lnTo>
                  <a:pt x="38150" y="47497"/>
                </a:lnTo>
                <a:lnTo>
                  <a:pt x="33629" y="45948"/>
                </a:lnTo>
                <a:close/>
              </a:path>
              <a:path w="69214" h="76200">
                <a:moveTo>
                  <a:pt x="59105" y="11772"/>
                </a:moveTo>
                <a:lnTo>
                  <a:pt x="38671" y="11772"/>
                </a:lnTo>
                <a:lnTo>
                  <a:pt x="43229" y="13715"/>
                </a:lnTo>
                <a:lnTo>
                  <a:pt x="50164" y="21488"/>
                </a:lnTo>
                <a:lnTo>
                  <a:pt x="51903" y="27362"/>
                </a:lnTo>
                <a:lnTo>
                  <a:pt x="51904" y="39065"/>
                </a:lnTo>
                <a:lnTo>
                  <a:pt x="51460" y="42443"/>
                </a:lnTo>
                <a:lnTo>
                  <a:pt x="49695" y="48336"/>
                </a:lnTo>
                <a:lnTo>
                  <a:pt x="48374" y="50850"/>
                </a:lnTo>
                <a:lnTo>
                  <a:pt x="46596" y="52920"/>
                </a:lnTo>
                <a:lnTo>
                  <a:pt x="62851" y="52920"/>
                </a:lnTo>
                <a:lnTo>
                  <a:pt x="65265" y="46316"/>
                </a:lnTo>
                <a:lnTo>
                  <a:pt x="66078" y="41135"/>
                </a:lnTo>
                <a:lnTo>
                  <a:pt x="66078" y="35242"/>
                </a:lnTo>
                <a:lnTo>
                  <a:pt x="65525" y="27362"/>
                </a:lnTo>
                <a:lnTo>
                  <a:pt x="63863" y="20408"/>
                </a:lnTo>
                <a:lnTo>
                  <a:pt x="61089" y="14379"/>
                </a:lnTo>
                <a:lnTo>
                  <a:pt x="59105" y="11772"/>
                </a:lnTo>
                <a:close/>
              </a:path>
            </a:pathLst>
          </a:custGeom>
          <a:solidFill>
            <a:srgbClr val="000000"/>
          </a:solidFill>
        </p:spPr>
        <p:txBody>
          <a:bodyPr wrap="square" lIns="0" tIns="0" rIns="0" bIns="0" rtlCol="0"/>
          <a:lstStyle/>
          <a:p>
            <a:endParaRPr/>
          </a:p>
        </p:txBody>
      </p:sp>
      <p:sp>
        <p:nvSpPr>
          <p:cNvPr id="168" name="object 168"/>
          <p:cNvSpPr/>
          <p:nvPr/>
        </p:nvSpPr>
        <p:spPr>
          <a:xfrm>
            <a:off x="6587570" y="3001807"/>
            <a:ext cx="95671" cy="49160"/>
          </a:xfrm>
          <a:custGeom>
            <a:avLst/>
            <a:gdLst/>
            <a:ahLst/>
            <a:cxnLst/>
            <a:rect l="l" t="t" r="r" b="b"/>
            <a:pathLst>
              <a:path w="68579" h="68579">
                <a:moveTo>
                  <a:pt x="41122" y="0"/>
                </a:moveTo>
                <a:lnTo>
                  <a:pt x="26555" y="0"/>
                </a:lnTo>
                <a:lnTo>
                  <a:pt x="0" y="68186"/>
                </a:lnTo>
                <a:lnTo>
                  <a:pt x="14617" y="68186"/>
                </a:lnTo>
                <a:lnTo>
                  <a:pt x="20231" y="52692"/>
                </a:lnTo>
                <a:lnTo>
                  <a:pt x="62213" y="52692"/>
                </a:lnTo>
                <a:lnTo>
                  <a:pt x="57617" y="41211"/>
                </a:lnTo>
                <a:lnTo>
                  <a:pt x="24460" y="41211"/>
                </a:lnTo>
                <a:lnTo>
                  <a:pt x="33680" y="15913"/>
                </a:lnTo>
                <a:lnTo>
                  <a:pt x="47491" y="15913"/>
                </a:lnTo>
                <a:lnTo>
                  <a:pt x="41122" y="0"/>
                </a:lnTo>
                <a:close/>
              </a:path>
              <a:path w="68579" h="68579">
                <a:moveTo>
                  <a:pt x="62213" y="52692"/>
                </a:moveTo>
                <a:lnTo>
                  <a:pt x="47498" y="52692"/>
                </a:lnTo>
                <a:lnTo>
                  <a:pt x="53441" y="68186"/>
                </a:lnTo>
                <a:lnTo>
                  <a:pt x="68414" y="68186"/>
                </a:lnTo>
                <a:lnTo>
                  <a:pt x="62213" y="52692"/>
                </a:lnTo>
                <a:close/>
              </a:path>
              <a:path w="68579" h="68579">
                <a:moveTo>
                  <a:pt x="47491" y="15913"/>
                </a:moveTo>
                <a:lnTo>
                  <a:pt x="33680" y="15913"/>
                </a:lnTo>
                <a:lnTo>
                  <a:pt x="43065" y="41211"/>
                </a:lnTo>
                <a:lnTo>
                  <a:pt x="57617" y="41211"/>
                </a:lnTo>
                <a:lnTo>
                  <a:pt x="47491" y="15913"/>
                </a:lnTo>
                <a:close/>
              </a:path>
            </a:pathLst>
          </a:custGeom>
          <a:solidFill>
            <a:srgbClr val="000000"/>
          </a:solidFill>
        </p:spPr>
        <p:txBody>
          <a:bodyPr wrap="square" lIns="0" tIns="0" rIns="0" bIns="0" rtlCol="0"/>
          <a:lstStyle/>
          <a:p>
            <a:endParaRPr/>
          </a:p>
        </p:txBody>
      </p:sp>
      <p:sp>
        <p:nvSpPr>
          <p:cNvPr id="169" name="object 169"/>
          <p:cNvSpPr/>
          <p:nvPr/>
        </p:nvSpPr>
        <p:spPr>
          <a:xfrm>
            <a:off x="6684003" y="3001807"/>
            <a:ext cx="76183" cy="49160"/>
          </a:xfrm>
          <a:custGeom>
            <a:avLst/>
            <a:gdLst/>
            <a:ahLst/>
            <a:cxnLst/>
            <a:rect l="l" t="t" r="r" b="b"/>
            <a:pathLst>
              <a:path w="54610" h="68579">
                <a:moveTo>
                  <a:pt x="33997" y="11531"/>
                </a:moveTo>
                <a:lnTo>
                  <a:pt x="20231" y="11531"/>
                </a:lnTo>
                <a:lnTo>
                  <a:pt x="20231" y="68186"/>
                </a:lnTo>
                <a:lnTo>
                  <a:pt x="33997" y="68186"/>
                </a:lnTo>
                <a:lnTo>
                  <a:pt x="33997" y="11531"/>
                </a:lnTo>
                <a:close/>
              </a:path>
              <a:path w="54610" h="68579">
                <a:moveTo>
                  <a:pt x="54190" y="0"/>
                </a:moveTo>
                <a:lnTo>
                  <a:pt x="0" y="0"/>
                </a:lnTo>
                <a:lnTo>
                  <a:pt x="0" y="11531"/>
                </a:lnTo>
                <a:lnTo>
                  <a:pt x="54190" y="11531"/>
                </a:lnTo>
                <a:lnTo>
                  <a:pt x="54190" y="0"/>
                </a:lnTo>
                <a:close/>
              </a:path>
            </a:pathLst>
          </a:custGeom>
          <a:solidFill>
            <a:srgbClr val="000000"/>
          </a:solidFill>
        </p:spPr>
        <p:txBody>
          <a:bodyPr wrap="square" lIns="0" tIns="0" rIns="0" bIns="0" rtlCol="0"/>
          <a:lstStyle/>
          <a:p>
            <a:endParaRPr/>
          </a:p>
        </p:txBody>
      </p:sp>
      <p:sp>
        <p:nvSpPr>
          <p:cNvPr id="170" name="object 170"/>
          <p:cNvSpPr/>
          <p:nvPr/>
        </p:nvSpPr>
        <p:spPr>
          <a:xfrm>
            <a:off x="6764031" y="3001807"/>
            <a:ext cx="95671" cy="49160"/>
          </a:xfrm>
          <a:custGeom>
            <a:avLst/>
            <a:gdLst/>
            <a:ahLst/>
            <a:cxnLst/>
            <a:rect l="l" t="t" r="r" b="b"/>
            <a:pathLst>
              <a:path w="68579" h="68579">
                <a:moveTo>
                  <a:pt x="41122" y="0"/>
                </a:moveTo>
                <a:lnTo>
                  <a:pt x="26555" y="0"/>
                </a:lnTo>
                <a:lnTo>
                  <a:pt x="0" y="68186"/>
                </a:lnTo>
                <a:lnTo>
                  <a:pt x="14617" y="68186"/>
                </a:lnTo>
                <a:lnTo>
                  <a:pt x="20231" y="52692"/>
                </a:lnTo>
                <a:lnTo>
                  <a:pt x="62213" y="52692"/>
                </a:lnTo>
                <a:lnTo>
                  <a:pt x="57617" y="41211"/>
                </a:lnTo>
                <a:lnTo>
                  <a:pt x="24460" y="41211"/>
                </a:lnTo>
                <a:lnTo>
                  <a:pt x="33680" y="15913"/>
                </a:lnTo>
                <a:lnTo>
                  <a:pt x="47491" y="15913"/>
                </a:lnTo>
                <a:lnTo>
                  <a:pt x="41122" y="0"/>
                </a:lnTo>
                <a:close/>
              </a:path>
              <a:path w="68579" h="68579">
                <a:moveTo>
                  <a:pt x="62213" y="52692"/>
                </a:moveTo>
                <a:lnTo>
                  <a:pt x="47498" y="52692"/>
                </a:lnTo>
                <a:lnTo>
                  <a:pt x="53441" y="68186"/>
                </a:lnTo>
                <a:lnTo>
                  <a:pt x="68414" y="68186"/>
                </a:lnTo>
                <a:lnTo>
                  <a:pt x="62213" y="52692"/>
                </a:lnTo>
                <a:close/>
              </a:path>
              <a:path w="68579" h="68579">
                <a:moveTo>
                  <a:pt x="47491" y="15913"/>
                </a:moveTo>
                <a:lnTo>
                  <a:pt x="33680" y="15913"/>
                </a:lnTo>
                <a:lnTo>
                  <a:pt x="43065" y="41211"/>
                </a:lnTo>
                <a:lnTo>
                  <a:pt x="57617" y="41211"/>
                </a:lnTo>
                <a:lnTo>
                  <a:pt x="47491" y="15913"/>
                </a:lnTo>
                <a:close/>
              </a:path>
            </a:pathLst>
          </a:custGeom>
          <a:solidFill>
            <a:srgbClr val="000000"/>
          </a:solidFill>
        </p:spPr>
        <p:txBody>
          <a:bodyPr wrap="square" lIns="0" tIns="0" rIns="0" bIns="0" rtlCol="0"/>
          <a:lstStyle/>
          <a:p>
            <a:endParaRPr/>
          </a:p>
        </p:txBody>
      </p:sp>
      <p:sp>
        <p:nvSpPr>
          <p:cNvPr id="171" name="object 171"/>
          <p:cNvSpPr/>
          <p:nvPr/>
        </p:nvSpPr>
        <p:spPr>
          <a:xfrm>
            <a:off x="6866257" y="3001817"/>
            <a:ext cx="85926" cy="49160"/>
          </a:xfrm>
          <a:custGeom>
            <a:avLst/>
            <a:gdLst/>
            <a:ahLst/>
            <a:cxnLst/>
            <a:rect l="l" t="t" r="r" b="b"/>
            <a:pathLst>
              <a:path w="61595" h="68579">
                <a:moveTo>
                  <a:pt x="36258" y="0"/>
                </a:moveTo>
                <a:lnTo>
                  <a:pt x="0" y="0"/>
                </a:lnTo>
                <a:lnTo>
                  <a:pt x="0" y="68186"/>
                </a:lnTo>
                <a:lnTo>
                  <a:pt x="13766" y="68186"/>
                </a:lnTo>
                <a:lnTo>
                  <a:pt x="13766" y="39712"/>
                </a:lnTo>
                <a:lnTo>
                  <a:pt x="40557" y="39712"/>
                </a:lnTo>
                <a:lnTo>
                  <a:pt x="37782" y="38100"/>
                </a:lnTo>
                <a:lnTo>
                  <a:pt x="43751" y="37223"/>
                </a:lnTo>
                <a:lnTo>
                  <a:pt x="48247" y="35115"/>
                </a:lnTo>
                <a:lnTo>
                  <a:pt x="53910" y="28841"/>
                </a:lnTo>
                <a:lnTo>
                  <a:pt x="13766" y="28841"/>
                </a:lnTo>
                <a:lnTo>
                  <a:pt x="13766" y="11531"/>
                </a:lnTo>
                <a:lnTo>
                  <a:pt x="54782" y="11531"/>
                </a:lnTo>
                <a:lnTo>
                  <a:pt x="50812" y="5245"/>
                </a:lnTo>
                <a:lnTo>
                  <a:pt x="48171" y="3060"/>
                </a:lnTo>
                <a:lnTo>
                  <a:pt x="41554" y="609"/>
                </a:lnTo>
                <a:lnTo>
                  <a:pt x="36258" y="0"/>
                </a:lnTo>
                <a:close/>
              </a:path>
              <a:path w="61595" h="68579">
                <a:moveTo>
                  <a:pt x="40557" y="39712"/>
                </a:moveTo>
                <a:lnTo>
                  <a:pt x="19723" y="39712"/>
                </a:lnTo>
                <a:lnTo>
                  <a:pt x="22034" y="39979"/>
                </a:lnTo>
                <a:lnTo>
                  <a:pt x="24955" y="40995"/>
                </a:lnTo>
                <a:lnTo>
                  <a:pt x="26327" y="41935"/>
                </a:lnTo>
                <a:lnTo>
                  <a:pt x="28930" y="44704"/>
                </a:lnTo>
                <a:lnTo>
                  <a:pt x="31356" y="48044"/>
                </a:lnTo>
                <a:lnTo>
                  <a:pt x="34886" y="53352"/>
                </a:lnTo>
                <a:lnTo>
                  <a:pt x="44843" y="68186"/>
                </a:lnTo>
                <a:lnTo>
                  <a:pt x="61302" y="68186"/>
                </a:lnTo>
                <a:lnTo>
                  <a:pt x="52984" y="54889"/>
                </a:lnTo>
                <a:lnTo>
                  <a:pt x="49695" y="49580"/>
                </a:lnTo>
                <a:lnTo>
                  <a:pt x="47078" y="45897"/>
                </a:lnTo>
                <a:lnTo>
                  <a:pt x="43205" y="41744"/>
                </a:lnTo>
                <a:lnTo>
                  <a:pt x="40754" y="39827"/>
                </a:lnTo>
                <a:lnTo>
                  <a:pt x="40557" y="39712"/>
                </a:lnTo>
                <a:close/>
              </a:path>
              <a:path w="61595" h="68579">
                <a:moveTo>
                  <a:pt x="54782" y="11531"/>
                </a:moveTo>
                <a:lnTo>
                  <a:pt x="13766" y="11531"/>
                </a:lnTo>
                <a:lnTo>
                  <a:pt x="33451" y="11620"/>
                </a:lnTo>
                <a:lnTo>
                  <a:pt x="34569" y="11760"/>
                </a:lnTo>
                <a:lnTo>
                  <a:pt x="36791" y="12141"/>
                </a:lnTo>
                <a:lnTo>
                  <a:pt x="38519" y="13030"/>
                </a:lnTo>
                <a:lnTo>
                  <a:pt x="40982" y="15862"/>
                </a:lnTo>
                <a:lnTo>
                  <a:pt x="41579" y="17703"/>
                </a:lnTo>
                <a:lnTo>
                  <a:pt x="41579" y="22047"/>
                </a:lnTo>
                <a:lnTo>
                  <a:pt x="30556" y="28841"/>
                </a:lnTo>
                <a:lnTo>
                  <a:pt x="53910" y="28841"/>
                </a:lnTo>
                <a:lnTo>
                  <a:pt x="54254" y="28460"/>
                </a:lnTo>
                <a:lnTo>
                  <a:pt x="55778" y="24231"/>
                </a:lnTo>
                <a:lnTo>
                  <a:pt x="55778" y="15087"/>
                </a:lnTo>
                <a:lnTo>
                  <a:pt x="54782" y="11531"/>
                </a:lnTo>
                <a:close/>
              </a:path>
            </a:pathLst>
          </a:custGeom>
          <a:solidFill>
            <a:srgbClr val="000000"/>
          </a:solidFill>
        </p:spPr>
        <p:txBody>
          <a:bodyPr wrap="square" lIns="0" tIns="0" rIns="0" bIns="0" rtlCol="0"/>
          <a:lstStyle/>
          <a:p>
            <a:endParaRPr/>
          </a:p>
        </p:txBody>
      </p:sp>
      <p:sp>
        <p:nvSpPr>
          <p:cNvPr id="172" name="object 172"/>
          <p:cNvSpPr/>
          <p:nvPr/>
        </p:nvSpPr>
        <p:spPr>
          <a:xfrm>
            <a:off x="6971850" y="3001807"/>
            <a:ext cx="0" cy="49160"/>
          </a:xfrm>
          <a:custGeom>
            <a:avLst/>
            <a:gdLst/>
            <a:ahLst/>
            <a:cxnLst/>
            <a:rect l="l" t="t" r="r" b="b"/>
            <a:pathLst>
              <a:path h="68579">
                <a:moveTo>
                  <a:pt x="0" y="0"/>
                </a:moveTo>
                <a:lnTo>
                  <a:pt x="0" y="68186"/>
                </a:lnTo>
              </a:path>
            </a:pathLst>
          </a:custGeom>
          <a:ln w="13766">
            <a:solidFill>
              <a:srgbClr val="000000"/>
            </a:solidFill>
          </a:ln>
        </p:spPr>
        <p:txBody>
          <a:bodyPr wrap="square" lIns="0" tIns="0" rIns="0" bIns="0" rtlCol="0"/>
          <a:lstStyle/>
          <a:p>
            <a:endParaRPr/>
          </a:p>
        </p:txBody>
      </p:sp>
      <p:sp>
        <p:nvSpPr>
          <p:cNvPr id="173" name="object 173"/>
          <p:cNvSpPr/>
          <p:nvPr/>
        </p:nvSpPr>
        <p:spPr>
          <a:xfrm>
            <a:off x="10118000" y="2987880"/>
            <a:ext cx="95671" cy="78747"/>
          </a:xfrm>
          <a:custGeom>
            <a:avLst/>
            <a:gdLst/>
            <a:ahLst/>
            <a:cxnLst/>
            <a:rect l="l" t="t" r="r" b="b"/>
            <a:pathLst>
              <a:path w="68579" h="109854">
                <a:moveTo>
                  <a:pt x="0" y="109740"/>
                </a:moveTo>
                <a:lnTo>
                  <a:pt x="68592" y="109740"/>
                </a:lnTo>
                <a:lnTo>
                  <a:pt x="68592" y="0"/>
                </a:lnTo>
                <a:lnTo>
                  <a:pt x="0" y="0"/>
                </a:lnTo>
                <a:lnTo>
                  <a:pt x="0" y="109740"/>
                </a:lnTo>
                <a:close/>
              </a:path>
            </a:pathLst>
          </a:custGeom>
          <a:solidFill>
            <a:srgbClr val="DAEEC3"/>
          </a:solidFill>
        </p:spPr>
        <p:txBody>
          <a:bodyPr wrap="square" lIns="0" tIns="0" rIns="0" bIns="0" rtlCol="0"/>
          <a:lstStyle/>
          <a:p>
            <a:endParaRPr/>
          </a:p>
        </p:txBody>
      </p:sp>
      <p:sp>
        <p:nvSpPr>
          <p:cNvPr id="174" name="object 174"/>
          <p:cNvSpPr/>
          <p:nvPr/>
        </p:nvSpPr>
        <p:spPr>
          <a:xfrm>
            <a:off x="7900552" y="2987880"/>
            <a:ext cx="92128" cy="78747"/>
          </a:xfrm>
          <a:custGeom>
            <a:avLst/>
            <a:gdLst/>
            <a:ahLst/>
            <a:cxnLst/>
            <a:rect l="l" t="t" r="r" b="b"/>
            <a:pathLst>
              <a:path w="66039" h="109854">
                <a:moveTo>
                  <a:pt x="0" y="109740"/>
                </a:moveTo>
                <a:lnTo>
                  <a:pt x="65532" y="109740"/>
                </a:lnTo>
                <a:lnTo>
                  <a:pt x="65532" y="0"/>
                </a:lnTo>
                <a:lnTo>
                  <a:pt x="0" y="0"/>
                </a:lnTo>
                <a:lnTo>
                  <a:pt x="0" y="109740"/>
                </a:lnTo>
                <a:close/>
              </a:path>
            </a:pathLst>
          </a:custGeom>
          <a:solidFill>
            <a:srgbClr val="DAEEC3"/>
          </a:solidFill>
        </p:spPr>
        <p:txBody>
          <a:bodyPr wrap="square" lIns="0" tIns="0" rIns="0" bIns="0" rtlCol="0"/>
          <a:lstStyle/>
          <a:p>
            <a:endParaRPr/>
          </a:p>
        </p:txBody>
      </p:sp>
      <p:sp>
        <p:nvSpPr>
          <p:cNvPr id="175" name="object 175"/>
          <p:cNvSpPr/>
          <p:nvPr/>
        </p:nvSpPr>
        <p:spPr>
          <a:xfrm>
            <a:off x="7991971" y="2987880"/>
            <a:ext cx="2126029" cy="78747"/>
          </a:xfrm>
          <a:custGeom>
            <a:avLst/>
            <a:gdLst/>
            <a:ahLst/>
            <a:cxnLst/>
            <a:rect l="l" t="t" r="r" b="b"/>
            <a:pathLst>
              <a:path w="1524000" h="109854">
                <a:moveTo>
                  <a:pt x="0" y="109740"/>
                </a:moveTo>
                <a:lnTo>
                  <a:pt x="1524000" y="109740"/>
                </a:lnTo>
                <a:lnTo>
                  <a:pt x="1524000" y="0"/>
                </a:lnTo>
                <a:lnTo>
                  <a:pt x="0" y="0"/>
                </a:lnTo>
                <a:lnTo>
                  <a:pt x="0" y="109740"/>
                </a:lnTo>
                <a:close/>
              </a:path>
            </a:pathLst>
          </a:custGeom>
          <a:solidFill>
            <a:srgbClr val="DAEEC3"/>
          </a:solidFill>
        </p:spPr>
        <p:txBody>
          <a:bodyPr wrap="square" lIns="0" tIns="0" rIns="0" bIns="0" rtlCol="0"/>
          <a:lstStyle/>
          <a:p>
            <a:endParaRPr/>
          </a:p>
        </p:txBody>
      </p:sp>
      <p:sp>
        <p:nvSpPr>
          <p:cNvPr id="176" name="object 176"/>
          <p:cNvSpPr/>
          <p:nvPr/>
        </p:nvSpPr>
        <p:spPr>
          <a:xfrm>
            <a:off x="8640711" y="3001807"/>
            <a:ext cx="76183" cy="49160"/>
          </a:xfrm>
          <a:custGeom>
            <a:avLst/>
            <a:gdLst/>
            <a:ahLst/>
            <a:cxnLst/>
            <a:rect l="l" t="t" r="r" b="b"/>
            <a:pathLst>
              <a:path w="54610" h="68579">
                <a:moveTo>
                  <a:pt x="13398" y="0"/>
                </a:moveTo>
                <a:lnTo>
                  <a:pt x="0" y="0"/>
                </a:lnTo>
                <a:lnTo>
                  <a:pt x="0" y="68186"/>
                </a:lnTo>
                <a:lnTo>
                  <a:pt x="12788" y="68186"/>
                </a:lnTo>
                <a:lnTo>
                  <a:pt x="12788" y="23723"/>
                </a:lnTo>
                <a:lnTo>
                  <a:pt x="27933" y="23723"/>
                </a:lnTo>
                <a:lnTo>
                  <a:pt x="13398" y="0"/>
                </a:lnTo>
                <a:close/>
              </a:path>
              <a:path w="54610" h="68579">
                <a:moveTo>
                  <a:pt x="27933" y="23723"/>
                </a:moveTo>
                <a:lnTo>
                  <a:pt x="12788" y="23723"/>
                </a:lnTo>
                <a:lnTo>
                  <a:pt x="40284" y="68186"/>
                </a:lnTo>
                <a:lnTo>
                  <a:pt x="54089" y="68186"/>
                </a:lnTo>
                <a:lnTo>
                  <a:pt x="54089" y="45542"/>
                </a:lnTo>
                <a:lnTo>
                  <a:pt x="41300" y="45542"/>
                </a:lnTo>
                <a:lnTo>
                  <a:pt x="27933" y="23723"/>
                </a:lnTo>
                <a:close/>
              </a:path>
              <a:path w="54610" h="68579">
                <a:moveTo>
                  <a:pt x="54089" y="0"/>
                </a:moveTo>
                <a:lnTo>
                  <a:pt x="41300" y="0"/>
                </a:lnTo>
                <a:lnTo>
                  <a:pt x="41300" y="45542"/>
                </a:lnTo>
                <a:lnTo>
                  <a:pt x="54089" y="45542"/>
                </a:lnTo>
                <a:lnTo>
                  <a:pt x="54089" y="0"/>
                </a:lnTo>
                <a:close/>
              </a:path>
            </a:pathLst>
          </a:custGeom>
          <a:solidFill>
            <a:srgbClr val="000000"/>
          </a:solidFill>
        </p:spPr>
        <p:txBody>
          <a:bodyPr wrap="square" lIns="0" tIns="0" rIns="0" bIns="0" rtlCol="0"/>
          <a:lstStyle/>
          <a:p>
            <a:endParaRPr/>
          </a:p>
        </p:txBody>
      </p:sp>
      <p:sp>
        <p:nvSpPr>
          <p:cNvPr id="177" name="object 177"/>
          <p:cNvSpPr/>
          <p:nvPr/>
        </p:nvSpPr>
        <p:spPr>
          <a:xfrm>
            <a:off x="8732326" y="3000989"/>
            <a:ext cx="93014" cy="50526"/>
          </a:xfrm>
          <a:custGeom>
            <a:avLst/>
            <a:gdLst/>
            <a:ahLst/>
            <a:cxnLst/>
            <a:rect l="l" t="t" r="r" b="b"/>
            <a:pathLst>
              <a:path w="66675" h="70484">
                <a:moveTo>
                  <a:pt x="32969" y="0"/>
                </a:moveTo>
                <a:lnTo>
                  <a:pt x="27419" y="0"/>
                </a:lnTo>
                <a:lnTo>
                  <a:pt x="22517" y="888"/>
                </a:lnTo>
                <a:lnTo>
                  <a:pt x="0" y="28714"/>
                </a:lnTo>
                <a:lnTo>
                  <a:pt x="0" y="35661"/>
                </a:lnTo>
                <a:lnTo>
                  <a:pt x="25941" y="69917"/>
                </a:lnTo>
                <a:lnTo>
                  <a:pt x="33159" y="70497"/>
                </a:lnTo>
                <a:lnTo>
                  <a:pt x="40288" y="69914"/>
                </a:lnTo>
                <a:lnTo>
                  <a:pt x="46664" y="68165"/>
                </a:lnTo>
                <a:lnTo>
                  <a:pt x="52285" y="65252"/>
                </a:lnTo>
                <a:lnTo>
                  <a:pt x="57150" y="61175"/>
                </a:lnTo>
                <a:lnTo>
                  <a:pt x="59023" y="58737"/>
                </a:lnTo>
                <a:lnTo>
                  <a:pt x="27622" y="58737"/>
                </a:lnTo>
                <a:lnTo>
                  <a:pt x="23088" y="56730"/>
                </a:lnTo>
                <a:lnTo>
                  <a:pt x="15963" y="48767"/>
                </a:lnTo>
                <a:lnTo>
                  <a:pt x="14256" y="43146"/>
                </a:lnTo>
                <a:lnTo>
                  <a:pt x="14234" y="27190"/>
                </a:lnTo>
                <a:lnTo>
                  <a:pt x="15913" y="21488"/>
                </a:lnTo>
                <a:lnTo>
                  <a:pt x="22860" y="13703"/>
                </a:lnTo>
                <a:lnTo>
                  <a:pt x="27432" y="11760"/>
                </a:lnTo>
                <a:lnTo>
                  <a:pt x="58956" y="11760"/>
                </a:lnTo>
                <a:lnTo>
                  <a:pt x="57086" y="9334"/>
                </a:lnTo>
                <a:lnTo>
                  <a:pt x="52185" y="5250"/>
                </a:lnTo>
                <a:lnTo>
                  <a:pt x="46532" y="2333"/>
                </a:lnTo>
                <a:lnTo>
                  <a:pt x="40127" y="583"/>
                </a:lnTo>
                <a:lnTo>
                  <a:pt x="32969" y="0"/>
                </a:lnTo>
                <a:close/>
              </a:path>
              <a:path w="66675" h="70484">
                <a:moveTo>
                  <a:pt x="58956" y="11760"/>
                </a:moveTo>
                <a:lnTo>
                  <a:pt x="38785" y="11760"/>
                </a:lnTo>
                <a:lnTo>
                  <a:pt x="43343" y="13703"/>
                </a:lnTo>
                <a:lnTo>
                  <a:pt x="50190" y="21374"/>
                </a:lnTo>
                <a:lnTo>
                  <a:pt x="51904" y="27190"/>
                </a:lnTo>
                <a:lnTo>
                  <a:pt x="51835" y="43146"/>
                </a:lnTo>
                <a:lnTo>
                  <a:pt x="50139" y="48844"/>
                </a:lnTo>
                <a:lnTo>
                  <a:pt x="43091" y="56756"/>
                </a:lnTo>
                <a:lnTo>
                  <a:pt x="38595" y="58737"/>
                </a:lnTo>
                <a:lnTo>
                  <a:pt x="59023" y="58737"/>
                </a:lnTo>
                <a:lnTo>
                  <a:pt x="66118" y="35204"/>
                </a:lnTo>
                <a:lnTo>
                  <a:pt x="65653" y="28714"/>
                </a:lnTo>
                <a:lnTo>
                  <a:pt x="65535" y="27355"/>
                </a:lnTo>
                <a:lnTo>
                  <a:pt x="63869" y="20515"/>
                </a:lnTo>
                <a:lnTo>
                  <a:pt x="61044" y="14468"/>
                </a:lnTo>
                <a:lnTo>
                  <a:pt x="58956" y="11760"/>
                </a:lnTo>
                <a:close/>
              </a:path>
            </a:pathLst>
          </a:custGeom>
          <a:solidFill>
            <a:srgbClr val="000000"/>
          </a:solidFill>
        </p:spPr>
        <p:txBody>
          <a:bodyPr wrap="square" lIns="0" tIns="0" rIns="0" bIns="0" rtlCol="0"/>
          <a:lstStyle/>
          <a:p>
            <a:endParaRPr/>
          </a:p>
        </p:txBody>
      </p:sp>
      <p:sp>
        <p:nvSpPr>
          <p:cNvPr id="178" name="object 178"/>
          <p:cNvSpPr/>
          <p:nvPr/>
        </p:nvSpPr>
        <p:spPr>
          <a:xfrm>
            <a:off x="8839637" y="3001807"/>
            <a:ext cx="76183" cy="49160"/>
          </a:xfrm>
          <a:custGeom>
            <a:avLst/>
            <a:gdLst/>
            <a:ahLst/>
            <a:cxnLst/>
            <a:rect l="l" t="t" r="r" b="b"/>
            <a:pathLst>
              <a:path w="54610" h="68579">
                <a:moveTo>
                  <a:pt x="13398" y="0"/>
                </a:moveTo>
                <a:lnTo>
                  <a:pt x="0" y="0"/>
                </a:lnTo>
                <a:lnTo>
                  <a:pt x="0" y="68186"/>
                </a:lnTo>
                <a:lnTo>
                  <a:pt x="12788" y="68186"/>
                </a:lnTo>
                <a:lnTo>
                  <a:pt x="12788" y="23723"/>
                </a:lnTo>
                <a:lnTo>
                  <a:pt x="27933" y="23723"/>
                </a:lnTo>
                <a:lnTo>
                  <a:pt x="13398" y="0"/>
                </a:lnTo>
                <a:close/>
              </a:path>
              <a:path w="54610" h="68579">
                <a:moveTo>
                  <a:pt x="27933" y="23723"/>
                </a:moveTo>
                <a:lnTo>
                  <a:pt x="12788" y="23723"/>
                </a:lnTo>
                <a:lnTo>
                  <a:pt x="40284" y="68186"/>
                </a:lnTo>
                <a:lnTo>
                  <a:pt x="54089" y="68186"/>
                </a:lnTo>
                <a:lnTo>
                  <a:pt x="54089" y="45542"/>
                </a:lnTo>
                <a:lnTo>
                  <a:pt x="41300" y="45542"/>
                </a:lnTo>
                <a:lnTo>
                  <a:pt x="27933" y="23723"/>
                </a:lnTo>
                <a:close/>
              </a:path>
              <a:path w="54610" h="68579">
                <a:moveTo>
                  <a:pt x="54089" y="0"/>
                </a:moveTo>
                <a:lnTo>
                  <a:pt x="41300" y="0"/>
                </a:lnTo>
                <a:lnTo>
                  <a:pt x="41300" y="45542"/>
                </a:lnTo>
                <a:lnTo>
                  <a:pt x="54089" y="45542"/>
                </a:lnTo>
                <a:lnTo>
                  <a:pt x="54089" y="0"/>
                </a:lnTo>
                <a:close/>
              </a:path>
            </a:pathLst>
          </a:custGeom>
          <a:solidFill>
            <a:srgbClr val="000000"/>
          </a:solidFill>
        </p:spPr>
        <p:txBody>
          <a:bodyPr wrap="square" lIns="0" tIns="0" rIns="0" bIns="0" rtlCol="0"/>
          <a:lstStyle/>
          <a:p>
            <a:endParaRPr/>
          </a:p>
        </p:txBody>
      </p:sp>
      <p:sp>
        <p:nvSpPr>
          <p:cNvPr id="179" name="object 179"/>
          <p:cNvSpPr/>
          <p:nvPr/>
        </p:nvSpPr>
        <p:spPr>
          <a:xfrm>
            <a:off x="8932934" y="3032966"/>
            <a:ext cx="36318" cy="0"/>
          </a:xfrm>
          <a:custGeom>
            <a:avLst/>
            <a:gdLst/>
            <a:ahLst/>
            <a:cxnLst/>
            <a:rect l="l" t="t" r="r" b="b"/>
            <a:pathLst>
              <a:path w="26035">
                <a:moveTo>
                  <a:pt x="0" y="0"/>
                </a:moveTo>
                <a:lnTo>
                  <a:pt x="25666" y="0"/>
                </a:lnTo>
              </a:path>
            </a:pathLst>
          </a:custGeom>
          <a:ln w="13068">
            <a:solidFill>
              <a:srgbClr val="000000"/>
            </a:solidFill>
          </a:ln>
        </p:spPr>
        <p:txBody>
          <a:bodyPr wrap="square" lIns="0" tIns="0" rIns="0" bIns="0" rtlCol="0"/>
          <a:lstStyle/>
          <a:p>
            <a:endParaRPr/>
          </a:p>
        </p:txBody>
      </p:sp>
      <p:sp>
        <p:nvSpPr>
          <p:cNvPr id="180" name="object 180"/>
          <p:cNvSpPr/>
          <p:nvPr/>
        </p:nvSpPr>
        <p:spPr>
          <a:xfrm>
            <a:off x="8975757" y="3000980"/>
            <a:ext cx="96557" cy="54622"/>
          </a:xfrm>
          <a:custGeom>
            <a:avLst/>
            <a:gdLst/>
            <a:ahLst/>
            <a:cxnLst/>
            <a:rect l="l" t="t" r="r" b="b"/>
            <a:pathLst>
              <a:path w="69215" h="76200">
                <a:moveTo>
                  <a:pt x="68100" y="67576"/>
                </a:moveTo>
                <a:lnTo>
                  <a:pt x="48374" y="67576"/>
                </a:lnTo>
                <a:lnTo>
                  <a:pt x="54038" y="71386"/>
                </a:lnTo>
                <a:lnTo>
                  <a:pt x="57086" y="73393"/>
                </a:lnTo>
                <a:lnTo>
                  <a:pt x="59512" y="74701"/>
                </a:lnTo>
                <a:lnTo>
                  <a:pt x="61544" y="75552"/>
                </a:lnTo>
                <a:lnTo>
                  <a:pt x="63626" y="76174"/>
                </a:lnTo>
                <a:lnTo>
                  <a:pt x="68100" y="67576"/>
                </a:lnTo>
                <a:close/>
              </a:path>
              <a:path w="69215" h="76200">
                <a:moveTo>
                  <a:pt x="33159" y="0"/>
                </a:moveTo>
                <a:lnTo>
                  <a:pt x="554" y="27406"/>
                </a:lnTo>
                <a:lnTo>
                  <a:pt x="0" y="35242"/>
                </a:lnTo>
                <a:lnTo>
                  <a:pt x="571" y="43218"/>
                </a:lnTo>
                <a:lnTo>
                  <a:pt x="33540" y="70510"/>
                </a:lnTo>
                <a:lnTo>
                  <a:pt x="38950" y="70510"/>
                </a:lnTo>
                <a:lnTo>
                  <a:pt x="43903" y="69532"/>
                </a:lnTo>
                <a:lnTo>
                  <a:pt x="48374" y="67576"/>
                </a:lnTo>
                <a:lnTo>
                  <a:pt x="68100" y="67576"/>
                </a:lnTo>
                <a:lnTo>
                  <a:pt x="68681" y="66459"/>
                </a:lnTo>
                <a:lnTo>
                  <a:pt x="64719" y="65036"/>
                </a:lnTo>
                <a:lnTo>
                  <a:pt x="61048" y="63118"/>
                </a:lnTo>
                <a:lnTo>
                  <a:pt x="57670" y="60680"/>
                </a:lnTo>
                <a:lnTo>
                  <a:pt x="59063" y="59054"/>
                </a:lnTo>
                <a:lnTo>
                  <a:pt x="27304" y="59054"/>
                </a:lnTo>
                <a:lnTo>
                  <a:pt x="22910" y="57086"/>
                </a:lnTo>
                <a:lnTo>
                  <a:pt x="19405" y="53136"/>
                </a:lnTo>
                <a:lnTo>
                  <a:pt x="15925" y="49174"/>
                </a:lnTo>
                <a:lnTo>
                  <a:pt x="14185" y="43218"/>
                </a:lnTo>
                <a:lnTo>
                  <a:pt x="14198" y="27362"/>
                </a:lnTo>
                <a:lnTo>
                  <a:pt x="15925" y="21526"/>
                </a:lnTo>
                <a:lnTo>
                  <a:pt x="22910" y="13715"/>
                </a:lnTo>
                <a:lnTo>
                  <a:pt x="27444" y="11772"/>
                </a:lnTo>
                <a:lnTo>
                  <a:pt x="59105" y="11772"/>
                </a:lnTo>
                <a:lnTo>
                  <a:pt x="57200" y="9270"/>
                </a:lnTo>
                <a:lnTo>
                  <a:pt x="52367" y="5213"/>
                </a:lnTo>
                <a:lnTo>
                  <a:pt x="46747" y="2316"/>
                </a:lnTo>
                <a:lnTo>
                  <a:pt x="40343" y="578"/>
                </a:lnTo>
                <a:lnTo>
                  <a:pt x="33159" y="0"/>
                </a:lnTo>
                <a:close/>
              </a:path>
              <a:path w="69215" h="76200">
                <a:moveTo>
                  <a:pt x="33629" y="45948"/>
                </a:moveTo>
                <a:lnTo>
                  <a:pt x="29768" y="53809"/>
                </a:lnTo>
                <a:lnTo>
                  <a:pt x="32638" y="54825"/>
                </a:lnTo>
                <a:lnTo>
                  <a:pt x="35483" y="56260"/>
                </a:lnTo>
                <a:lnTo>
                  <a:pt x="38277" y="58077"/>
                </a:lnTo>
                <a:lnTo>
                  <a:pt x="36512" y="58737"/>
                </a:lnTo>
                <a:lnTo>
                  <a:pt x="34632" y="59054"/>
                </a:lnTo>
                <a:lnTo>
                  <a:pt x="59063" y="59054"/>
                </a:lnTo>
                <a:lnTo>
                  <a:pt x="60401" y="57492"/>
                </a:lnTo>
                <a:lnTo>
                  <a:pt x="62382" y="54203"/>
                </a:lnTo>
                <a:lnTo>
                  <a:pt x="62851" y="52920"/>
                </a:lnTo>
                <a:lnTo>
                  <a:pt x="46596" y="52920"/>
                </a:lnTo>
                <a:lnTo>
                  <a:pt x="42481" y="49822"/>
                </a:lnTo>
                <a:lnTo>
                  <a:pt x="38150" y="47497"/>
                </a:lnTo>
                <a:lnTo>
                  <a:pt x="33629" y="45948"/>
                </a:lnTo>
                <a:close/>
              </a:path>
              <a:path w="69215" h="76200">
                <a:moveTo>
                  <a:pt x="59105" y="11772"/>
                </a:moveTo>
                <a:lnTo>
                  <a:pt x="38671" y="11772"/>
                </a:lnTo>
                <a:lnTo>
                  <a:pt x="43229" y="13715"/>
                </a:lnTo>
                <a:lnTo>
                  <a:pt x="50164" y="21488"/>
                </a:lnTo>
                <a:lnTo>
                  <a:pt x="51903" y="27362"/>
                </a:lnTo>
                <a:lnTo>
                  <a:pt x="51904" y="39065"/>
                </a:lnTo>
                <a:lnTo>
                  <a:pt x="51460" y="42443"/>
                </a:lnTo>
                <a:lnTo>
                  <a:pt x="49695" y="48336"/>
                </a:lnTo>
                <a:lnTo>
                  <a:pt x="48374" y="50850"/>
                </a:lnTo>
                <a:lnTo>
                  <a:pt x="46596" y="52920"/>
                </a:lnTo>
                <a:lnTo>
                  <a:pt x="62851" y="52920"/>
                </a:lnTo>
                <a:lnTo>
                  <a:pt x="65265" y="46316"/>
                </a:lnTo>
                <a:lnTo>
                  <a:pt x="66078" y="41135"/>
                </a:lnTo>
                <a:lnTo>
                  <a:pt x="66078" y="35242"/>
                </a:lnTo>
                <a:lnTo>
                  <a:pt x="65525" y="27362"/>
                </a:lnTo>
                <a:lnTo>
                  <a:pt x="63863" y="20408"/>
                </a:lnTo>
                <a:lnTo>
                  <a:pt x="61089" y="14379"/>
                </a:lnTo>
                <a:lnTo>
                  <a:pt x="59105" y="11772"/>
                </a:lnTo>
                <a:close/>
              </a:path>
            </a:pathLst>
          </a:custGeom>
          <a:solidFill>
            <a:srgbClr val="000000"/>
          </a:solidFill>
        </p:spPr>
        <p:txBody>
          <a:bodyPr wrap="square" lIns="0" tIns="0" rIns="0" bIns="0" rtlCol="0"/>
          <a:lstStyle/>
          <a:p>
            <a:endParaRPr/>
          </a:p>
        </p:txBody>
      </p:sp>
      <p:sp>
        <p:nvSpPr>
          <p:cNvPr id="181" name="object 181"/>
          <p:cNvSpPr/>
          <p:nvPr/>
        </p:nvSpPr>
        <p:spPr>
          <a:xfrm>
            <a:off x="9076247" y="3001807"/>
            <a:ext cx="95671" cy="49160"/>
          </a:xfrm>
          <a:custGeom>
            <a:avLst/>
            <a:gdLst/>
            <a:ahLst/>
            <a:cxnLst/>
            <a:rect l="l" t="t" r="r" b="b"/>
            <a:pathLst>
              <a:path w="68579" h="68579">
                <a:moveTo>
                  <a:pt x="41122" y="0"/>
                </a:moveTo>
                <a:lnTo>
                  <a:pt x="26555" y="0"/>
                </a:lnTo>
                <a:lnTo>
                  <a:pt x="0" y="68186"/>
                </a:lnTo>
                <a:lnTo>
                  <a:pt x="14617" y="68186"/>
                </a:lnTo>
                <a:lnTo>
                  <a:pt x="20231" y="52692"/>
                </a:lnTo>
                <a:lnTo>
                  <a:pt x="62213" y="52692"/>
                </a:lnTo>
                <a:lnTo>
                  <a:pt x="57617" y="41211"/>
                </a:lnTo>
                <a:lnTo>
                  <a:pt x="24460" y="41211"/>
                </a:lnTo>
                <a:lnTo>
                  <a:pt x="33680" y="15913"/>
                </a:lnTo>
                <a:lnTo>
                  <a:pt x="47491" y="15913"/>
                </a:lnTo>
                <a:lnTo>
                  <a:pt x="41122" y="0"/>
                </a:lnTo>
                <a:close/>
              </a:path>
              <a:path w="68579" h="68579">
                <a:moveTo>
                  <a:pt x="62213" y="52692"/>
                </a:moveTo>
                <a:lnTo>
                  <a:pt x="47497" y="52692"/>
                </a:lnTo>
                <a:lnTo>
                  <a:pt x="53441" y="68186"/>
                </a:lnTo>
                <a:lnTo>
                  <a:pt x="68414" y="68186"/>
                </a:lnTo>
                <a:lnTo>
                  <a:pt x="62213" y="52692"/>
                </a:lnTo>
                <a:close/>
              </a:path>
              <a:path w="68579" h="68579">
                <a:moveTo>
                  <a:pt x="47491" y="15913"/>
                </a:moveTo>
                <a:lnTo>
                  <a:pt x="33680" y="15913"/>
                </a:lnTo>
                <a:lnTo>
                  <a:pt x="43065" y="41211"/>
                </a:lnTo>
                <a:lnTo>
                  <a:pt x="57617" y="41211"/>
                </a:lnTo>
                <a:lnTo>
                  <a:pt x="47491" y="15913"/>
                </a:lnTo>
                <a:close/>
              </a:path>
            </a:pathLst>
          </a:custGeom>
          <a:solidFill>
            <a:srgbClr val="000000"/>
          </a:solidFill>
        </p:spPr>
        <p:txBody>
          <a:bodyPr wrap="square" lIns="0" tIns="0" rIns="0" bIns="0" rtlCol="0"/>
          <a:lstStyle/>
          <a:p>
            <a:endParaRPr/>
          </a:p>
        </p:txBody>
      </p:sp>
      <p:sp>
        <p:nvSpPr>
          <p:cNvPr id="182" name="object 182"/>
          <p:cNvSpPr/>
          <p:nvPr/>
        </p:nvSpPr>
        <p:spPr>
          <a:xfrm>
            <a:off x="9171617" y="3001807"/>
            <a:ext cx="76183" cy="49160"/>
          </a:xfrm>
          <a:custGeom>
            <a:avLst/>
            <a:gdLst/>
            <a:ahLst/>
            <a:cxnLst/>
            <a:rect l="l" t="t" r="r" b="b"/>
            <a:pathLst>
              <a:path w="54609" h="68579">
                <a:moveTo>
                  <a:pt x="33997" y="11531"/>
                </a:moveTo>
                <a:lnTo>
                  <a:pt x="20231" y="11531"/>
                </a:lnTo>
                <a:lnTo>
                  <a:pt x="20231" y="68186"/>
                </a:lnTo>
                <a:lnTo>
                  <a:pt x="33997" y="68186"/>
                </a:lnTo>
                <a:lnTo>
                  <a:pt x="33997" y="11531"/>
                </a:lnTo>
                <a:close/>
              </a:path>
              <a:path w="54609" h="68579">
                <a:moveTo>
                  <a:pt x="54190" y="0"/>
                </a:moveTo>
                <a:lnTo>
                  <a:pt x="0" y="0"/>
                </a:lnTo>
                <a:lnTo>
                  <a:pt x="0" y="11531"/>
                </a:lnTo>
                <a:lnTo>
                  <a:pt x="54190" y="11531"/>
                </a:lnTo>
                <a:lnTo>
                  <a:pt x="54190" y="0"/>
                </a:lnTo>
                <a:close/>
              </a:path>
            </a:pathLst>
          </a:custGeom>
          <a:solidFill>
            <a:srgbClr val="000000"/>
          </a:solidFill>
        </p:spPr>
        <p:txBody>
          <a:bodyPr wrap="square" lIns="0" tIns="0" rIns="0" bIns="0" rtlCol="0"/>
          <a:lstStyle/>
          <a:p>
            <a:endParaRPr/>
          </a:p>
        </p:txBody>
      </p:sp>
      <p:sp>
        <p:nvSpPr>
          <p:cNvPr id="183" name="object 183"/>
          <p:cNvSpPr/>
          <p:nvPr/>
        </p:nvSpPr>
        <p:spPr>
          <a:xfrm>
            <a:off x="9251662" y="3001807"/>
            <a:ext cx="95671" cy="49160"/>
          </a:xfrm>
          <a:custGeom>
            <a:avLst/>
            <a:gdLst/>
            <a:ahLst/>
            <a:cxnLst/>
            <a:rect l="l" t="t" r="r" b="b"/>
            <a:pathLst>
              <a:path w="68579" h="68579">
                <a:moveTo>
                  <a:pt x="41122" y="0"/>
                </a:moveTo>
                <a:lnTo>
                  <a:pt x="26555" y="0"/>
                </a:lnTo>
                <a:lnTo>
                  <a:pt x="0" y="68186"/>
                </a:lnTo>
                <a:lnTo>
                  <a:pt x="14617" y="68186"/>
                </a:lnTo>
                <a:lnTo>
                  <a:pt x="20231" y="52692"/>
                </a:lnTo>
                <a:lnTo>
                  <a:pt x="62213" y="52692"/>
                </a:lnTo>
                <a:lnTo>
                  <a:pt x="57617" y="41211"/>
                </a:lnTo>
                <a:lnTo>
                  <a:pt x="24460" y="41211"/>
                </a:lnTo>
                <a:lnTo>
                  <a:pt x="33680" y="15913"/>
                </a:lnTo>
                <a:lnTo>
                  <a:pt x="47491" y="15913"/>
                </a:lnTo>
                <a:lnTo>
                  <a:pt x="41122" y="0"/>
                </a:lnTo>
                <a:close/>
              </a:path>
              <a:path w="68579" h="68579">
                <a:moveTo>
                  <a:pt x="62213" y="52692"/>
                </a:moveTo>
                <a:lnTo>
                  <a:pt x="47497" y="52692"/>
                </a:lnTo>
                <a:lnTo>
                  <a:pt x="53441" y="68186"/>
                </a:lnTo>
                <a:lnTo>
                  <a:pt x="68414" y="68186"/>
                </a:lnTo>
                <a:lnTo>
                  <a:pt x="62213" y="52692"/>
                </a:lnTo>
                <a:close/>
              </a:path>
              <a:path w="68579" h="68579">
                <a:moveTo>
                  <a:pt x="47491" y="15913"/>
                </a:moveTo>
                <a:lnTo>
                  <a:pt x="33680" y="15913"/>
                </a:lnTo>
                <a:lnTo>
                  <a:pt x="43065" y="41211"/>
                </a:lnTo>
                <a:lnTo>
                  <a:pt x="57617" y="41211"/>
                </a:lnTo>
                <a:lnTo>
                  <a:pt x="47491" y="15913"/>
                </a:lnTo>
                <a:close/>
              </a:path>
            </a:pathLst>
          </a:custGeom>
          <a:solidFill>
            <a:srgbClr val="000000"/>
          </a:solidFill>
        </p:spPr>
        <p:txBody>
          <a:bodyPr wrap="square" lIns="0" tIns="0" rIns="0" bIns="0" rtlCol="0"/>
          <a:lstStyle/>
          <a:p>
            <a:endParaRPr/>
          </a:p>
        </p:txBody>
      </p:sp>
      <p:sp>
        <p:nvSpPr>
          <p:cNvPr id="184" name="object 184"/>
          <p:cNvSpPr/>
          <p:nvPr/>
        </p:nvSpPr>
        <p:spPr>
          <a:xfrm>
            <a:off x="9353888" y="3001817"/>
            <a:ext cx="85926" cy="49160"/>
          </a:xfrm>
          <a:custGeom>
            <a:avLst/>
            <a:gdLst/>
            <a:ahLst/>
            <a:cxnLst/>
            <a:rect l="l" t="t" r="r" b="b"/>
            <a:pathLst>
              <a:path w="61595" h="68579">
                <a:moveTo>
                  <a:pt x="36258" y="0"/>
                </a:moveTo>
                <a:lnTo>
                  <a:pt x="0" y="0"/>
                </a:lnTo>
                <a:lnTo>
                  <a:pt x="0" y="68186"/>
                </a:lnTo>
                <a:lnTo>
                  <a:pt x="13766" y="68186"/>
                </a:lnTo>
                <a:lnTo>
                  <a:pt x="13766" y="39712"/>
                </a:lnTo>
                <a:lnTo>
                  <a:pt x="40557" y="39712"/>
                </a:lnTo>
                <a:lnTo>
                  <a:pt x="37782" y="38100"/>
                </a:lnTo>
                <a:lnTo>
                  <a:pt x="43751" y="37223"/>
                </a:lnTo>
                <a:lnTo>
                  <a:pt x="48247" y="35115"/>
                </a:lnTo>
                <a:lnTo>
                  <a:pt x="53910" y="28841"/>
                </a:lnTo>
                <a:lnTo>
                  <a:pt x="13766" y="28841"/>
                </a:lnTo>
                <a:lnTo>
                  <a:pt x="13766" y="11531"/>
                </a:lnTo>
                <a:lnTo>
                  <a:pt x="54782" y="11531"/>
                </a:lnTo>
                <a:lnTo>
                  <a:pt x="50812" y="5245"/>
                </a:lnTo>
                <a:lnTo>
                  <a:pt x="48171" y="3060"/>
                </a:lnTo>
                <a:lnTo>
                  <a:pt x="41554" y="609"/>
                </a:lnTo>
                <a:lnTo>
                  <a:pt x="36258" y="0"/>
                </a:lnTo>
                <a:close/>
              </a:path>
              <a:path w="61595" h="68579">
                <a:moveTo>
                  <a:pt x="40557" y="39712"/>
                </a:moveTo>
                <a:lnTo>
                  <a:pt x="19723" y="39712"/>
                </a:lnTo>
                <a:lnTo>
                  <a:pt x="22034" y="39979"/>
                </a:lnTo>
                <a:lnTo>
                  <a:pt x="24955" y="40995"/>
                </a:lnTo>
                <a:lnTo>
                  <a:pt x="26327" y="41935"/>
                </a:lnTo>
                <a:lnTo>
                  <a:pt x="28930" y="44704"/>
                </a:lnTo>
                <a:lnTo>
                  <a:pt x="31356" y="48044"/>
                </a:lnTo>
                <a:lnTo>
                  <a:pt x="34886" y="53352"/>
                </a:lnTo>
                <a:lnTo>
                  <a:pt x="44843" y="68186"/>
                </a:lnTo>
                <a:lnTo>
                  <a:pt x="61302" y="68186"/>
                </a:lnTo>
                <a:lnTo>
                  <a:pt x="52984" y="54889"/>
                </a:lnTo>
                <a:lnTo>
                  <a:pt x="49695" y="49580"/>
                </a:lnTo>
                <a:lnTo>
                  <a:pt x="47078" y="45897"/>
                </a:lnTo>
                <a:lnTo>
                  <a:pt x="43205" y="41744"/>
                </a:lnTo>
                <a:lnTo>
                  <a:pt x="40754" y="39827"/>
                </a:lnTo>
                <a:lnTo>
                  <a:pt x="40557" y="39712"/>
                </a:lnTo>
                <a:close/>
              </a:path>
              <a:path w="61595" h="68579">
                <a:moveTo>
                  <a:pt x="54782" y="11531"/>
                </a:moveTo>
                <a:lnTo>
                  <a:pt x="13766" y="11531"/>
                </a:lnTo>
                <a:lnTo>
                  <a:pt x="33451" y="11620"/>
                </a:lnTo>
                <a:lnTo>
                  <a:pt x="34569" y="11760"/>
                </a:lnTo>
                <a:lnTo>
                  <a:pt x="36791" y="12141"/>
                </a:lnTo>
                <a:lnTo>
                  <a:pt x="38519" y="13030"/>
                </a:lnTo>
                <a:lnTo>
                  <a:pt x="40982" y="15862"/>
                </a:lnTo>
                <a:lnTo>
                  <a:pt x="41579" y="17703"/>
                </a:lnTo>
                <a:lnTo>
                  <a:pt x="41579" y="22047"/>
                </a:lnTo>
                <a:lnTo>
                  <a:pt x="30556" y="28841"/>
                </a:lnTo>
                <a:lnTo>
                  <a:pt x="53910" y="28841"/>
                </a:lnTo>
                <a:lnTo>
                  <a:pt x="54254" y="28460"/>
                </a:lnTo>
                <a:lnTo>
                  <a:pt x="55778" y="24231"/>
                </a:lnTo>
                <a:lnTo>
                  <a:pt x="55778" y="15087"/>
                </a:lnTo>
                <a:lnTo>
                  <a:pt x="54782" y="11531"/>
                </a:lnTo>
                <a:close/>
              </a:path>
            </a:pathLst>
          </a:custGeom>
          <a:solidFill>
            <a:srgbClr val="000000"/>
          </a:solidFill>
        </p:spPr>
        <p:txBody>
          <a:bodyPr wrap="square" lIns="0" tIns="0" rIns="0" bIns="0" rtlCol="0"/>
          <a:lstStyle/>
          <a:p>
            <a:endParaRPr/>
          </a:p>
        </p:txBody>
      </p:sp>
      <p:sp>
        <p:nvSpPr>
          <p:cNvPr id="185" name="object 185"/>
          <p:cNvSpPr/>
          <p:nvPr/>
        </p:nvSpPr>
        <p:spPr>
          <a:xfrm>
            <a:off x="9459463" y="3001807"/>
            <a:ext cx="0" cy="49160"/>
          </a:xfrm>
          <a:custGeom>
            <a:avLst/>
            <a:gdLst/>
            <a:ahLst/>
            <a:cxnLst/>
            <a:rect l="l" t="t" r="r" b="b"/>
            <a:pathLst>
              <a:path h="68579">
                <a:moveTo>
                  <a:pt x="0" y="0"/>
                </a:moveTo>
                <a:lnTo>
                  <a:pt x="0" y="68186"/>
                </a:lnTo>
              </a:path>
            </a:pathLst>
          </a:custGeom>
          <a:ln w="13766">
            <a:solidFill>
              <a:srgbClr val="000000"/>
            </a:solidFill>
          </a:ln>
        </p:spPr>
        <p:txBody>
          <a:bodyPr wrap="square" lIns="0" tIns="0" rIns="0" bIns="0" rtlCol="0"/>
          <a:lstStyle/>
          <a:p>
            <a:endParaRPr/>
          </a:p>
        </p:txBody>
      </p:sp>
      <p:sp>
        <p:nvSpPr>
          <p:cNvPr id="186" name="object 186"/>
          <p:cNvSpPr/>
          <p:nvPr/>
        </p:nvSpPr>
        <p:spPr>
          <a:xfrm>
            <a:off x="709261" y="2978594"/>
            <a:ext cx="4865947" cy="0"/>
          </a:xfrm>
          <a:custGeom>
            <a:avLst/>
            <a:gdLst/>
            <a:ahLst/>
            <a:cxnLst/>
            <a:rect l="l" t="t" r="r" b="b"/>
            <a:pathLst>
              <a:path w="3488054">
                <a:moveTo>
                  <a:pt x="0" y="0"/>
                </a:moveTo>
                <a:lnTo>
                  <a:pt x="3487686" y="0"/>
                </a:lnTo>
              </a:path>
            </a:pathLst>
          </a:custGeom>
          <a:ln w="27432">
            <a:solidFill>
              <a:srgbClr val="DAEEC3"/>
            </a:solidFill>
          </a:ln>
        </p:spPr>
        <p:txBody>
          <a:bodyPr wrap="square" lIns="0" tIns="0" rIns="0" bIns="0" rtlCol="0"/>
          <a:lstStyle/>
          <a:p>
            <a:endParaRPr/>
          </a:p>
        </p:txBody>
      </p:sp>
      <p:sp>
        <p:nvSpPr>
          <p:cNvPr id="187" name="object 187"/>
          <p:cNvSpPr/>
          <p:nvPr/>
        </p:nvSpPr>
        <p:spPr>
          <a:xfrm>
            <a:off x="5574695" y="2978594"/>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188" name="object 188"/>
          <p:cNvSpPr/>
          <p:nvPr/>
        </p:nvSpPr>
        <p:spPr>
          <a:xfrm>
            <a:off x="5574695" y="2978594"/>
            <a:ext cx="2317371" cy="0"/>
          </a:xfrm>
          <a:custGeom>
            <a:avLst/>
            <a:gdLst/>
            <a:ahLst/>
            <a:cxnLst/>
            <a:rect l="l" t="t" r="r" b="b"/>
            <a:pathLst>
              <a:path w="1661160">
                <a:moveTo>
                  <a:pt x="0" y="0"/>
                </a:moveTo>
                <a:lnTo>
                  <a:pt x="1661160" y="0"/>
                </a:lnTo>
              </a:path>
            </a:pathLst>
          </a:custGeom>
          <a:ln w="27432">
            <a:solidFill>
              <a:srgbClr val="DAEEC3"/>
            </a:solidFill>
          </a:ln>
        </p:spPr>
        <p:txBody>
          <a:bodyPr wrap="square" lIns="0" tIns="0" rIns="0" bIns="0" rtlCol="0"/>
          <a:lstStyle/>
          <a:p>
            <a:endParaRPr/>
          </a:p>
        </p:txBody>
      </p:sp>
      <p:sp>
        <p:nvSpPr>
          <p:cNvPr id="189" name="object 189"/>
          <p:cNvSpPr/>
          <p:nvPr/>
        </p:nvSpPr>
        <p:spPr>
          <a:xfrm>
            <a:off x="7892066" y="2978594"/>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190" name="object 190"/>
          <p:cNvSpPr/>
          <p:nvPr/>
        </p:nvSpPr>
        <p:spPr>
          <a:xfrm>
            <a:off x="7892067" y="2978594"/>
            <a:ext cx="2321801" cy="0"/>
          </a:xfrm>
          <a:custGeom>
            <a:avLst/>
            <a:gdLst/>
            <a:ahLst/>
            <a:cxnLst/>
            <a:rect l="l" t="t" r="r" b="b"/>
            <a:pathLst>
              <a:path w="1664334">
                <a:moveTo>
                  <a:pt x="0" y="0"/>
                </a:moveTo>
                <a:lnTo>
                  <a:pt x="1664208" y="0"/>
                </a:lnTo>
              </a:path>
            </a:pathLst>
          </a:custGeom>
          <a:ln w="27432">
            <a:solidFill>
              <a:srgbClr val="DAEEC3"/>
            </a:solidFill>
          </a:ln>
        </p:spPr>
        <p:txBody>
          <a:bodyPr wrap="square" lIns="0" tIns="0" rIns="0" bIns="0" rtlCol="0"/>
          <a:lstStyle/>
          <a:p>
            <a:endParaRPr/>
          </a:p>
        </p:txBody>
      </p:sp>
      <p:sp>
        <p:nvSpPr>
          <p:cNvPr id="191" name="object 191"/>
          <p:cNvSpPr/>
          <p:nvPr/>
        </p:nvSpPr>
        <p:spPr>
          <a:xfrm>
            <a:off x="709261" y="3073095"/>
            <a:ext cx="7187749" cy="0"/>
          </a:xfrm>
          <a:custGeom>
            <a:avLst/>
            <a:gdLst/>
            <a:ahLst/>
            <a:cxnLst/>
            <a:rect l="l" t="t" r="r" b="b"/>
            <a:pathLst>
              <a:path w="5152390">
                <a:moveTo>
                  <a:pt x="0" y="0"/>
                </a:moveTo>
                <a:lnTo>
                  <a:pt x="5151882" y="0"/>
                </a:lnTo>
              </a:path>
            </a:pathLst>
          </a:custGeom>
          <a:ln w="18275">
            <a:solidFill>
              <a:srgbClr val="DAEEC3"/>
            </a:solidFill>
          </a:ln>
        </p:spPr>
        <p:txBody>
          <a:bodyPr wrap="square" lIns="0" tIns="0" rIns="0" bIns="0" rtlCol="0"/>
          <a:lstStyle/>
          <a:p>
            <a:endParaRPr/>
          </a:p>
        </p:txBody>
      </p:sp>
      <p:sp>
        <p:nvSpPr>
          <p:cNvPr id="192" name="object 192"/>
          <p:cNvSpPr/>
          <p:nvPr/>
        </p:nvSpPr>
        <p:spPr>
          <a:xfrm>
            <a:off x="709261" y="2986245"/>
            <a:ext cx="9517177" cy="361595"/>
          </a:xfrm>
          <a:prstGeom prst="rect">
            <a:avLst/>
          </a:prstGeom>
          <a:blipFill>
            <a:blip r:embed="rId6" cstate="print"/>
            <a:stretch>
              <a:fillRect/>
            </a:stretch>
          </a:blipFill>
        </p:spPr>
        <p:txBody>
          <a:bodyPr wrap="square" lIns="0" tIns="0" rIns="0" bIns="0" rtlCol="0"/>
          <a:lstStyle/>
          <a:p>
            <a:endParaRPr/>
          </a:p>
        </p:txBody>
      </p:sp>
      <p:sp>
        <p:nvSpPr>
          <p:cNvPr id="193" name="object 193"/>
          <p:cNvSpPr/>
          <p:nvPr/>
        </p:nvSpPr>
        <p:spPr>
          <a:xfrm>
            <a:off x="709261" y="3089477"/>
            <a:ext cx="4865947" cy="0"/>
          </a:xfrm>
          <a:custGeom>
            <a:avLst/>
            <a:gdLst/>
            <a:ahLst/>
            <a:cxnLst/>
            <a:rect l="l" t="t" r="r" b="b"/>
            <a:pathLst>
              <a:path w="3488054">
                <a:moveTo>
                  <a:pt x="0" y="0"/>
                </a:moveTo>
                <a:lnTo>
                  <a:pt x="3487686" y="0"/>
                </a:lnTo>
              </a:path>
            </a:pathLst>
          </a:custGeom>
          <a:ln w="27432">
            <a:solidFill>
              <a:srgbClr val="DAEEC3"/>
            </a:solidFill>
          </a:ln>
        </p:spPr>
        <p:txBody>
          <a:bodyPr wrap="square" lIns="0" tIns="0" rIns="0" bIns="0" rtlCol="0"/>
          <a:lstStyle/>
          <a:p>
            <a:endParaRPr/>
          </a:p>
        </p:txBody>
      </p:sp>
      <p:sp>
        <p:nvSpPr>
          <p:cNvPr id="194" name="object 194"/>
          <p:cNvSpPr/>
          <p:nvPr/>
        </p:nvSpPr>
        <p:spPr>
          <a:xfrm>
            <a:off x="5574695" y="3089477"/>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195" name="object 195"/>
          <p:cNvSpPr/>
          <p:nvPr/>
        </p:nvSpPr>
        <p:spPr>
          <a:xfrm>
            <a:off x="5583183" y="3089477"/>
            <a:ext cx="2309399" cy="0"/>
          </a:xfrm>
          <a:custGeom>
            <a:avLst/>
            <a:gdLst/>
            <a:ahLst/>
            <a:cxnLst/>
            <a:rect l="l" t="t" r="r" b="b"/>
            <a:pathLst>
              <a:path w="1655445">
                <a:moveTo>
                  <a:pt x="0" y="0"/>
                </a:moveTo>
                <a:lnTo>
                  <a:pt x="1655064" y="0"/>
                </a:lnTo>
              </a:path>
            </a:pathLst>
          </a:custGeom>
          <a:ln w="27432">
            <a:solidFill>
              <a:srgbClr val="DAEEC3"/>
            </a:solidFill>
          </a:ln>
        </p:spPr>
        <p:txBody>
          <a:bodyPr wrap="square" lIns="0" tIns="0" rIns="0" bIns="0" rtlCol="0"/>
          <a:lstStyle/>
          <a:p>
            <a:endParaRPr/>
          </a:p>
        </p:txBody>
      </p:sp>
      <p:sp>
        <p:nvSpPr>
          <p:cNvPr id="196" name="object 196"/>
          <p:cNvSpPr/>
          <p:nvPr/>
        </p:nvSpPr>
        <p:spPr>
          <a:xfrm>
            <a:off x="7892066" y="3089477"/>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197" name="object 197"/>
          <p:cNvSpPr/>
          <p:nvPr/>
        </p:nvSpPr>
        <p:spPr>
          <a:xfrm>
            <a:off x="7900553" y="3089477"/>
            <a:ext cx="2313828" cy="0"/>
          </a:xfrm>
          <a:custGeom>
            <a:avLst/>
            <a:gdLst/>
            <a:ahLst/>
            <a:cxnLst/>
            <a:rect l="l" t="t" r="r" b="b"/>
            <a:pathLst>
              <a:path w="1658620">
                <a:moveTo>
                  <a:pt x="0" y="0"/>
                </a:moveTo>
                <a:lnTo>
                  <a:pt x="1658124" y="0"/>
                </a:lnTo>
              </a:path>
            </a:pathLst>
          </a:custGeom>
          <a:ln w="27432">
            <a:solidFill>
              <a:srgbClr val="DAEEC3"/>
            </a:solidFill>
          </a:ln>
        </p:spPr>
        <p:txBody>
          <a:bodyPr wrap="square" lIns="0" tIns="0" rIns="0" bIns="0" rtlCol="0"/>
          <a:lstStyle/>
          <a:p>
            <a:endParaRPr/>
          </a:p>
        </p:txBody>
      </p:sp>
      <p:sp>
        <p:nvSpPr>
          <p:cNvPr id="198" name="object 198"/>
          <p:cNvSpPr/>
          <p:nvPr/>
        </p:nvSpPr>
        <p:spPr>
          <a:xfrm>
            <a:off x="709261" y="3341841"/>
            <a:ext cx="5642835" cy="0"/>
          </a:xfrm>
          <a:custGeom>
            <a:avLst/>
            <a:gdLst/>
            <a:ahLst/>
            <a:cxnLst/>
            <a:rect l="l" t="t" r="r" b="b"/>
            <a:pathLst>
              <a:path w="4044950">
                <a:moveTo>
                  <a:pt x="0" y="0"/>
                </a:moveTo>
                <a:lnTo>
                  <a:pt x="4044696" y="0"/>
                </a:lnTo>
              </a:path>
            </a:pathLst>
          </a:custGeom>
          <a:ln w="18287">
            <a:solidFill>
              <a:srgbClr val="DAEEC3"/>
            </a:solidFill>
          </a:ln>
        </p:spPr>
        <p:txBody>
          <a:bodyPr wrap="square" lIns="0" tIns="0" rIns="0" bIns="0" rtlCol="0"/>
          <a:lstStyle/>
          <a:p>
            <a:endParaRPr/>
          </a:p>
        </p:txBody>
      </p:sp>
      <p:sp>
        <p:nvSpPr>
          <p:cNvPr id="199" name="object 199"/>
          <p:cNvSpPr/>
          <p:nvPr/>
        </p:nvSpPr>
        <p:spPr>
          <a:xfrm>
            <a:off x="709261" y="3097137"/>
            <a:ext cx="9517185" cy="451167"/>
          </a:xfrm>
          <a:prstGeom prst="rect">
            <a:avLst/>
          </a:prstGeom>
          <a:blipFill>
            <a:blip r:embed="rId7" cstate="print"/>
            <a:stretch>
              <a:fillRect/>
            </a:stretch>
          </a:blipFill>
        </p:spPr>
        <p:txBody>
          <a:bodyPr wrap="square" lIns="0" tIns="0" rIns="0" bIns="0" rtlCol="0"/>
          <a:lstStyle/>
          <a:p>
            <a:endParaRPr/>
          </a:p>
        </p:txBody>
      </p:sp>
      <p:sp>
        <p:nvSpPr>
          <p:cNvPr id="200" name="object 200"/>
          <p:cNvSpPr/>
          <p:nvPr/>
        </p:nvSpPr>
        <p:spPr>
          <a:xfrm>
            <a:off x="709261" y="3358224"/>
            <a:ext cx="9505121" cy="0"/>
          </a:xfrm>
          <a:custGeom>
            <a:avLst/>
            <a:gdLst/>
            <a:ahLst/>
            <a:cxnLst/>
            <a:rect l="l" t="t" r="r" b="b"/>
            <a:pathLst>
              <a:path w="6813550">
                <a:moveTo>
                  <a:pt x="0" y="0"/>
                </a:moveTo>
                <a:lnTo>
                  <a:pt x="6813042" y="0"/>
                </a:lnTo>
              </a:path>
            </a:pathLst>
          </a:custGeom>
          <a:ln w="27419">
            <a:solidFill>
              <a:srgbClr val="FFFFFF"/>
            </a:solidFill>
          </a:ln>
        </p:spPr>
        <p:txBody>
          <a:bodyPr wrap="square" lIns="0" tIns="0" rIns="0" bIns="0" rtlCol="0"/>
          <a:lstStyle/>
          <a:p>
            <a:endParaRPr/>
          </a:p>
        </p:txBody>
      </p:sp>
      <p:sp>
        <p:nvSpPr>
          <p:cNvPr id="201" name="object 201"/>
          <p:cNvSpPr/>
          <p:nvPr/>
        </p:nvSpPr>
        <p:spPr>
          <a:xfrm>
            <a:off x="690127" y="3534659"/>
            <a:ext cx="9542697" cy="218480"/>
          </a:xfrm>
          <a:prstGeom prst="rect">
            <a:avLst/>
          </a:prstGeom>
          <a:blipFill>
            <a:blip r:embed="rId8" cstate="print"/>
            <a:stretch>
              <a:fillRect/>
            </a:stretch>
          </a:blipFill>
        </p:spPr>
        <p:txBody>
          <a:bodyPr wrap="square" lIns="0" tIns="0" rIns="0" bIns="0" rtlCol="0"/>
          <a:lstStyle/>
          <a:p>
            <a:endParaRPr/>
          </a:p>
        </p:txBody>
      </p:sp>
      <p:sp>
        <p:nvSpPr>
          <p:cNvPr id="202" name="object 202"/>
          <p:cNvSpPr/>
          <p:nvPr/>
        </p:nvSpPr>
        <p:spPr>
          <a:xfrm>
            <a:off x="709261" y="3550494"/>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203" name="object 203"/>
          <p:cNvSpPr/>
          <p:nvPr/>
        </p:nvSpPr>
        <p:spPr>
          <a:xfrm>
            <a:off x="3261559" y="3550494"/>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204" name="object 204"/>
          <p:cNvSpPr/>
          <p:nvPr/>
        </p:nvSpPr>
        <p:spPr>
          <a:xfrm>
            <a:off x="4034370" y="3550494"/>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205" name="object 205"/>
          <p:cNvSpPr/>
          <p:nvPr/>
        </p:nvSpPr>
        <p:spPr>
          <a:xfrm>
            <a:off x="4806119" y="355049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06" name="object 206"/>
          <p:cNvSpPr/>
          <p:nvPr/>
        </p:nvSpPr>
        <p:spPr>
          <a:xfrm>
            <a:off x="5578931" y="355049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07" name="object 207"/>
          <p:cNvSpPr/>
          <p:nvPr/>
        </p:nvSpPr>
        <p:spPr>
          <a:xfrm>
            <a:off x="6351741" y="3550494"/>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08" name="object 208"/>
          <p:cNvSpPr/>
          <p:nvPr/>
        </p:nvSpPr>
        <p:spPr>
          <a:xfrm>
            <a:off x="7123507" y="3550494"/>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209" name="object 209"/>
          <p:cNvSpPr/>
          <p:nvPr/>
        </p:nvSpPr>
        <p:spPr>
          <a:xfrm>
            <a:off x="7896302" y="355049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10" name="object 210"/>
          <p:cNvSpPr/>
          <p:nvPr/>
        </p:nvSpPr>
        <p:spPr>
          <a:xfrm>
            <a:off x="8669111" y="3550494"/>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11" name="object 211"/>
          <p:cNvSpPr/>
          <p:nvPr/>
        </p:nvSpPr>
        <p:spPr>
          <a:xfrm>
            <a:off x="9440880" y="355049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12" name="object 212"/>
          <p:cNvSpPr/>
          <p:nvPr/>
        </p:nvSpPr>
        <p:spPr>
          <a:xfrm>
            <a:off x="690127" y="3739493"/>
            <a:ext cx="9542697" cy="218480"/>
          </a:xfrm>
          <a:prstGeom prst="rect">
            <a:avLst/>
          </a:prstGeom>
          <a:blipFill>
            <a:blip r:embed="rId9" cstate="print"/>
            <a:stretch>
              <a:fillRect/>
            </a:stretch>
          </a:blipFill>
        </p:spPr>
        <p:txBody>
          <a:bodyPr wrap="square" lIns="0" tIns="0" rIns="0" bIns="0" rtlCol="0"/>
          <a:lstStyle/>
          <a:p>
            <a:endParaRPr/>
          </a:p>
        </p:txBody>
      </p:sp>
      <p:sp>
        <p:nvSpPr>
          <p:cNvPr id="213" name="object 213"/>
          <p:cNvSpPr/>
          <p:nvPr/>
        </p:nvSpPr>
        <p:spPr>
          <a:xfrm>
            <a:off x="709261" y="3755328"/>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214" name="object 214"/>
          <p:cNvSpPr/>
          <p:nvPr/>
        </p:nvSpPr>
        <p:spPr>
          <a:xfrm>
            <a:off x="3261559" y="3755328"/>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215" name="object 215"/>
          <p:cNvSpPr/>
          <p:nvPr/>
        </p:nvSpPr>
        <p:spPr>
          <a:xfrm>
            <a:off x="4034370" y="3755328"/>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216" name="object 216"/>
          <p:cNvSpPr/>
          <p:nvPr/>
        </p:nvSpPr>
        <p:spPr>
          <a:xfrm>
            <a:off x="4806119" y="3755328"/>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17" name="object 217"/>
          <p:cNvSpPr/>
          <p:nvPr/>
        </p:nvSpPr>
        <p:spPr>
          <a:xfrm>
            <a:off x="5578931" y="3755328"/>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18" name="object 218"/>
          <p:cNvSpPr/>
          <p:nvPr/>
        </p:nvSpPr>
        <p:spPr>
          <a:xfrm>
            <a:off x="6351741" y="3755328"/>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19" name="object 219"/>
          <p:cNvSpPr/>
          <p:nvPr/>
        </p:nvSpPr>
        <p:spPr>
          <a:xfrm>
            <a:off x="7123507" y="3755328"/>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220" name="object 220"/>
          <p:cNvSpPr/>
          <p:nvPr/>
        </p:nvSpPr>
        <p:spPr>
          <a:xfrm>
            <a:off x="7896302" y="3755328"/>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1" name="object 221"/>
          <p:cNvSpPr/>
          <p:nvPr/>
        </p:nvSpPr>
        <p:spPr>
          <a:xfrm>
            <a:off x="8669111" y="3755328"/>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22" name="object 222"/>
          <p:cNvSpPr/>
          <p:nvPr/>
        </p:nvSpPr>
        <p:spPr>
          <a:xfrm>
            <a:off x="9440880" y="3755328"/>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3" name="object 223"/>
          <p:cNvSpPr/>
          <p:nvPr/>
        </p:nvSpPr>
        <p:spPr>
          <a:xfrm>
            <a:off x="690127" y="3944327"/>
            <a:ext cx="9542697" cy="379407"/>
          </a:xfrm>
          <a:prstGeom prst="rect">
            <a:avLst/>
          </a:prstGeom>
          <a:blipFill>
            <a:blip r:embed="rId10" cstate="print"/>
            <a:stretch>
              <a:fillRect/>
            </a:stretch>
          </a:blipFill>
        </p:spPr>
        <p:txBody>
          <a:bodyPr wrap="square" lIns="0" tIns="0" rIns="0" bIns="0" rtlCol="0"/>
          <a:lstStyle/>
          <a:p>
            <a:endParaRPr/>
          </a:p>
        </p:txBody>
      </p:sp>
      <p:sp>
        <p:nvSpPr>
          <p:cNvPr id="224" name="object 224"/>
          <p:cNvSpPr/>
          <p:nvPr/>
        </p:nvSpPr>
        <p:spPr>
          <a:xfrm>
            <a:off x="709261" y="3960162"/>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225" name="object 225"/>
          <p:cNvSpPr/>
          <p:nvPr/>
        </p:nvSpPr>
        <p:spPr>
          <a:xfrm>
            <a:off x="3261559" y="3960162"/>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226" name="object 226"/>
          <p:cNvSpPr/>
          <p:nvPr/>
        </p:nvSpPr>
        <p:spPr>
          <a:xfrm>
            <a:off x="4034370" y="396016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227" name="object 227"/>
          <p:cNvSpPr/>
          <p:nvPr/>
        </p:nvSpPr>
        <p:spPr>
          <a:xfrm>
            <a:off x="4806119" y="39601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8" name="object 228"/>
          <p:cNvSpPr/>
          <p:nvPr/>
        </p:nvSpPr>
        <p:spPr>
          <a:xfrm>
            <a:off x="5578931" y="39601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9" name="object 229"/>
          <p:cNvSpPr/>
          <p:nvPr/>
        </p:nvSpPr>
        <p:spPr>
          <a:xfrm>
            <a:off x="6351741" y="396016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30" name="object 230"/>
          <p:cNvSpPr/>
          <p:nvPr/>
        </p:nvSpPr>
        <p:spPr>
          <a:xfrm>
            <a:off x="7123507" y="3960162"/>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231" name="object 231"/>
          <p:cNvSpPr/>
          <p:nvPr/>
        </p:nvSpPr>
        <p:spPr>
          <a:xfrm>
            <a:off x="7896302" y="39601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32" name="object 232"/>
          <p:cNvSpPr/>
          <p:nvPr/>
        </p:nvSpPr>
        <p:spPr>
          <a:xfrm>
            <a:off x="8669111" y="396016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33" name="object 233"/>
          <p:cNvSpPr/>
          <p:nvPr/>
        </p:nvSpPr>
        <p:spPr>
          <a:xfrm>
            <a:off x="9440880" y="39601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34" name="object 234"/>
          <p:cNvSpPr/>
          <p:nvPr/>
        </p:nvSpPr>
        <p:spPr>
          <a:xfrm>
            <a:off x="883366" y="4439802"/>
            <a:ext cx="9164440" cy="208398"/>
          </a:xfrm>
          <a:prstGeom prst="rect">
            <a:avLst/>
          </a:prstGeom>
          <a:blipFill>
            <a:blip r:embed="rId11" cstate="print"/>
            <a:stretch>
              <a:fillRect/>
            </a:stretch>
          </a:blipFill>
        </p:spPr>
        <p:txBody>
          <a:bodyPr wrap="square" lIns="0" tIns="0" rIns="0" bIns="0" rtlCol="0"/>
          <a:lstStyle/>
          <a:p>
            <a:endParaRPr/>
          </a:p>
        </p:txBody>
      </p:sp>
      <p:sp>
        <p:nvSpPr>
          <p:cNvPr id="4" name="Footer Placeholder 3"/>
          <p:cNvSpPr>
            <a:spLocks noGrp="1"/>
          </p:cNvSpPr>
          <p:nvPr>
            <p:ph type="ftr" sz="quarter" idx="5"/>
          </p:nvPr>
        </p:nvSpPr>
        <p:spPr/>
        <p:txBody>
          <a:bodyPr/>
          <a:lstStyle/>
          <a:p>
            <a:fld id="{2BF40926-318D-4CE3-9257-9ED46375CB78}" type="slidenum">
              <a:rPr lang="ar-QA" smtClean="0"/>
              <a:t>14</a:t>
            </a:fld>
            <a:endParaRPr lang="ar-Q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91389" y="1039819"/>
            <a:ext cx="2447568" cy="18187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59393" y="1302512"/>
            <a:ext cx="7571297" cy="48325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329560" y="1309444"/>
            <a:ext cx="54037" cy="77382"/>
          </a:xfrm>
          <a:custGeom>
            <a:avLst/>
            <a:gdLst/>
            <a:ahLst/>
            <a:cxnLst/>
            <a:rect l="l" t="t" r="r" b="b"/>
            <a:pathLst>
              <a:path w="38735" h="107950">
                <a:moveTo>
                  <a:pt x="23139" y="38023"/>
                </a:moveTo>
                <a:lnTo>
                  <a:pt x="9829" y="38023"/>
                </a:lnTo>
                <a:lnTo>
                  <a:pt x="9950" y="92697"/>
                </a:lnTo>
                <a:lnTo>
                  <a:pt x="23571" y="107670"/>
                </a:lnTo>
                <a:lnTo>
                  <a:pt x="31407" y="107670"/>
                </a:lnTo>
                <a:lnTo>
                  <a:pt x="34772" y="107276"/>
                </a:lnTo>
                <a:lnTo>
                  <a:pt x="38544" y="106489"/>
                </a:lnTo>
                <a:lnTo>
                  <a:pt x="36699" y="95173"/>
                </a:lnTo>
                <a:lnTo>
                  <a:pt x="28752" y="95173"/>
                </a:lnTo>
                <a:lnTo>
                  <a:pt x="27228" y="94856"/>
                </a:lnTo>
                <a:lnTo>
                  <a:pt x="25095" y="93560"/>
                </a:lnTo>
                <a:lnTo>
                  <a:pt x="24320" y="92697"/>
                </a:lnTo>
                <a:lnTo>
                  <a:pt x="23380" y="90512"/>
                </a:lnTo>
                <a:lnTo>
                  <a:pt x="23139" y="88049"/>
                </a:lnTo>
                <a:lnTo>
                  <a:pt x="23139" y="38023"/>
                </a:lnTo>
                <a:close/>
              </a:path>
              <a:path w="38735" h="107950">
                <a:moveTo>
                  <a:pt x="36614" y="94653"/>
                </a:moveTo>
                <a:lnTo>
                  <a:pt x="34188" y="94995"/>
                </a:lnTo>
                <a:lnTo>
                  <a:pt x="32219" y="95173"/>
                </a:lnTo>
                <a:lnTo>
                  <a:pt x="36699" y="95173"/>
                </a:lnTo>
                <a:lnTo>
                  <a:pt x="36614" y="94653"/>
                </a:lnTo>
                <a:close/>
              </a:path>
              <a:path w="38735" h="107950">
                <a:moveTo>
                  <a:pt x="36614" y="27609"/>
                </a:moveTo>
                <a:lnTo>
                  <a:pt x="0" y="27609"/>
                </a:lnTo>
                <a:lnTo>
                  <a:pt x="0" y="38023"/>
                </a:lnTo>
                <a:lnTo>
                  <a:pt x="36614" y="38023"/>
                </a:lnTo>
                <a:lnTo>
                  <a:pt x="36614" y="27609"/>
                </a:lnTo>
                <a:close/>
              </a:path>
              <a:path w="38735" h="107950">
                <a:moveTo>
                  <a:pt x="23139" y="0"/>
                </a:moveTo>
                <a:lnTo>
                  <a:pt x="9829" y="8039"/>
                </a:lnTo>
                <a:lnTo>
                  <a:pt x="9829" y="27609"/>
                </a:lnTo>
                <a:lnTo>
                  <a:pt x="23139" y="27609"/>
                </a:lnTo>
                <a:lnTo>
                  <a:pt x="23139" y="0"/>
                </a:lnTo>
                <a:close/>
              </a:path>
            </a:pathLst>
          </a:custGeom>
          <a:solidFill>
            <a:srgbClr val="000000"/>
          </a:solidFill>
        </p:spPr>
        <p:txBody>
          <a:bodyPr wrap="square" lIns="0" tIns="0" rIns="0" bIns="0" rtlCol="0"/>
          <a:lstStyle/>
          <a:p>
            <a:endParaRPr/>
          </a:p>
        </p:txBody>
      </p:sp>
      <p:sp>
        <p:nvSpPr>
          <p:cNvPr id="6" name="object 6"/>
          <p:cNvSpPr/>
          <p:nvPr/>
        </p:nvSpPr>
        <p:spPr>
          <a:xfrm>
            <a:off x="2398905" y="1307688"/>
            <a:ext cx="90355" cy="78292"/>
          </a:xfrm>
          <a:custGeom>
            <a:avLst/>
            <a:gdLst/>
            <a:ahLst/>
            <a:cxnLst/>
            <a:rect l="l" t="t" r="r" b="b"/>
            <a:pathLst>
              <a:path w="64769" h="109219">
                <a:moveTo>
                  <a:pt x="13398" y="0"/>
                </a:moveTo>
                <a:lnTo>
                  <a:pt x="0" y="0"/>
                </a:lnTo>
                <a:lnTo>
                  <a:pt x="0" y="109093"/>
                </a:lnTo>
                <a:lnTo>
                  <a:pt x="13398" y="109093"/>
                </a:lnTo>
                <a:lnTo>
                  <a:pt x="13398" y="59651"/>
                </a:lnTo>
                <a:lnTo>
                  <a:pt x="14135" y="54800"/>
                </a:lnTo>
                <a:lnTo>
                  <a:pt x="17119" y="47752"/>
                </a:lnTo>
                <a:lnTo>
                  <a:pt x="19608" y="44958"/>
                </a:lnTo>
                <a:lnTo>
                  <a:pt x="26606" y="40843"/>
                </a:lnTo>
                <a:lnTo>
                  <a:pt x="30340" y="39814"/>
                </a:lnTo>
                <a:lnTo>
                  <a:pt x="60895" y="39814"/>
                </a:lnTo>
                <a:lnTo>
                  <a:pt x="60587" y="39141"/>
                </a:lnTo>
                <a:lnTo>
                  <a:pt x="13398" y="39141"/>
                </a:lnTo>
                <a:lnTo>
                  <a:pt x="13398" y="0"/>
                </a:lnTo>
                <a:close/>
              </a:path>
              <a:path w="64769" h="109219">
                <a:moveTo>
                  <a:pt x="60895" y="39814"/>
                </a:moveTo>
                <a:lnTo>
                  <a:pt x="39611" y="39814"/>
                </a:lnTo>
                <a:lnTo>
                  <a:pt x="43713" y="41338"/>
                </a:lnTo>
                <a:lnTo>
                  <a:pt x="49517" y="47447"/>
                </a:lnTo>
                <a:lnTo>
                  <a:pt x="50977" y="52311"/>
                </a:lnTo>
                <a:lnTo>
                  <a:pt x="50977" y="109093"/>
                </a:lnTo>
                <a:lnTo>
                  <a:pt x="64363" y="109093"/>
                </a:lnTo>
                <a:lnTo>
                  <a:pt x="64363" y="51269"/>
                </a:lnTo>
                <a:lnTo>
                  <a:pt x="63436" y="45364"/>
                </a:lnTo>
                <a:lnTo>
                  <a:pt x="60895" y="39814"/>
                </a:lnTo>
                <a:close/>
              </a:path>
              <a:path w="64769" h="109219">
                <a:moveTo>
                  <a:pt x="42913" y="28282"/>
                </a:moveTo>
                <a:lnTo>
                  <a:pt x="37058" y="28282"/>
                </a:lnTo>
                <a:lnTo>
                  <a:pt x="30222" y="28961"/>
                </a:lnTo>
                <a:lnTo>
                  <a:pt x="23999" y="30997"/>
                </a:lnTo>
                <a:lnTo>
                  <a:pt x="18391" y="34390"/>
                </a:lnTo>
                <a:lnTo>
                  <a:pt x="13398" y="39141"/>
                </a:lnTo>
                <a:lnTo>
                  <a:pt x="60587" y="39141"/>
                </a:lnTo>
                <a:lnTo>
                  <a:pt x="59715" y="37236"/>
                </a:lnTo>
                <a:lnTo>
                  <a:pt x="56629" y="34048"/>
                </a:lnTo>
                <a:lnTo>
                  <a:pt x="47993" y="29438"/>
                </a:lnTo>
                <a:lnTo>
                  <a:pt x="42913" y="28282"/>
                </a:lnTo>
                <a:close/>
              </a:path>
            </a:pathLst>
          </a:custGeom>
          <a:solidFill>
            <a:srgbClr val="000000"/>
          </a:solidFill>
        </p:spPr>
        <p:txBody>
          <a:bodyPr wrap="square" lIns="0" tIns="0" rIns="0" bIns="0" rtlCol="0"/>
          <a:lstStyle/>
          <a:p>
            <a:endParaRPr/>
          </a:p>
        </p:txBody>
      </p:sp>
      <p:sp>
        <p:nvSpPr>
          <p:cNvPr id="7" name="object 7"/>
          <p:cNvSpPr/>
          <p:nvPr/>
        </p:nvSpPr>
        <p:spPr>
          <a:xfrm>
            <a:off x="2510929" y="1327962"/>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0"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8" name="object 8"/>
          <p:cNvSpPr/>
          <p:nvPr/>
        </p:nvSpPr>
        <p:spPr>
          <a:xfrm>
            <a:off x="2724648" y="1327952"/>
            <a:ext cx="96557" cy="79658"/>
          </a:xfrm>
          <a:custGeom>
            <a:avLst/>
            <a:gdLst/>
            <a:ahLst/>
            <a:cxnLst/>
            <a:rect l="l" t="t" r="r" b="b"/>
            <a:pathLst>
              <a:path w="69214" h="111125">
                <a:moveTo>
                  <a:pt x="12204" y="1790"/>
                </a:moveTo>
                <a:lnTo>
                  <a:pt x="0" y="1790"/>
                </a:lnTo>
                <a:lnTo>
                  <a:pt x="0" y="111099"/>
                </a:lnTo>
                <a:lnTo>
                  <a:pt x="13398" y="111099"/>
                </a:lnTo>
                <a:lnTo>
                  <a:pt x="13398" y="72631"/>
                </a:lnTo>
                <a:lnTo>
                  <a:pt x="58280" y="72631"/>
                </a:lnTo>
                <a:lnTo>
                  <a:pt x="59164" y="71589"/>
                </a:lnTo>
                <a:lnTo>
                  <a:pt x="27406" y="71589"/>
                </a:lnTo>
                <a:lnTo>
                  <a:pt x="22428" y="69151"/>
                </a:lnTo>
                <a:lnTo>
                  <a:pt x="14185" y="59436"/>
                </a:lnTo>
                <a:lnTo>
                  <a:pt x="12128" y="51917"/>
                </a:lnTo>
                <a:lnTo>
                  <a:pt x="12128" y="31572"/>
                </a:lnTo>
                <a:lnTo>
                  <a:pt x="14325" y="23825"/>
                </a:lnTo>
                <a:lnTo>
                  <a:pt x="23101" y="13157"/>
                </a:lnTo>
                <a:lnTo>
                  <a:pt x="25195" y="12052"/>
                </a:lnTo>
                <a:lnTo>
                  <a:pt x="12204" y="12052"/>
                </a:lnTo>
                <a:lnTo>
                  <a:pt x="12204" y="1790"/>
                </a:lnTo>
                <a:close/>
              </a:path>
              <a:path w="69214" h="111125">
                <a:moveTo>
                  <a:pt x="58280" y="72631"/>
                </a:moveTo>
                <a:lnTo>
                  <a:pt x="13398" y="72631"/>
                </a:lnTo>
                <a:lnTo>
                  <a:pt x="15671" y="75501"/>
                </a:lnTo>
                <a:lnTo>
                  <a:pt x="18592" y="77889"/>
                </a:lnTo>
                <a:lnTo>
                  <a:pt x="25679" y="81661"/>
                </a:lnTo>
                <a:lnTo>
                  <a:pt x="29692" y="82600"/>
                </a:lnTo>
                <a:lnTo>
                  <a:pt x="40259" y="82600"/>
                </a:lnTo>
                <a:lnTo>
                  <a:pt x="46075" y="80873"/>
                </a:lnTo>
                <a:lnTo>
                  <a:pt x="57137" y="73977"/>
                </a:lnTo>
                <a:lnTo>
                  <a:pt x="58280" y="72631"/>
                </a:lnTo>
                <a:close/>
              </a:path>
              <a:path w="69214" h="111125">
                <a:moveTo>
                  <a:pt x="59585" y="10490"/>
                </a:moveTo>
                <a:lnTo>
                  <a:pt x="39611" y="10490"/>
                </a:lnTo>
                <a:lnTo>
                  <a:pt x="44564" y="12992"/>
                </a:lnTo>
                <a:lnTo>
                  <a:pt x="52844" y="23012"/>
                </a:lnTo>
                <a:lnTo>
                  <a:pt x="54914" y="30556"/>
                </a:lnTo>
                <a:lnTo>
                  <a:pt x="54914" y="51193"/>
                </a:lnTo>
                <a:lnTo>
                  <a:pt x="52793" y="58991"/>
                </a:lnTo>
                <a:lnTo>
                  <a:pt x="44310" y="69062"/>
                </a:lnTo>
                <a:lnTo>
                  <a:pt x="39217" y="71589"/>
                </a:lnTo>
                <a:lnTo>
                  <a:pt x="59164" y="71589"/>
                </a:lnTo>
                <a:lnTo>
                  <a:pt x="61353" y="69011"/>
                </a:lnTo>
                <a:lnTo>
                  <a:pt x="67157" y="56070"/>
                </a:lnTo>
                <a:lnTo>
                  <a:pt x="68605" y="48793"/>
                </a:lnTo>
                <a:lnTo>
                  <a:pt x="68605" y="33159"/>
                </a:lnTo>
                <a:lnTo>
                  <a:pt x="67297" y="26225"/>
                </a:lnTo>
                <a:lnTo>
                  <a:pt x="62039" y="13576"/>
                </a:lnTo>
                <a:lnTo>
                  <a:pt x="59585" y="10490"/>
                </a:lnTo>
                <a:close/>
              </a:path>
              <a:path w="69214" h="111125">
                <a:moveTo>
                  <a:pt x="41871" y="0"/>
                </a:moveTo>
                <a:lnTo>
                  <a:pt x="29959" y="0"/>
                </a:lnTo>
                <a:lnTo>
                  <a:pt x="25577" y="1003"/>
                </a:lnTo>
                <a:lnTo>
                  <a:pt x="18326" y="5016"/>
                </a:lnTo>
                <a:lnTo>
                  <a:pt x="15074" y="8039"/>
                </a:lnTo>
                <a:lnTo>
                  <a:pt x="12204" y="12052"/>
                </a:lnTo>
                <a:lnTo>
                  <a:pt x="25195" y="12052"/>
                </a:lnTo>
                <a:lnTo>
                  <a:pt x="28155" y="10490"/>
                </a:lnTo>
                <a:lnTo>
                  <a:pt x="59585" y="10490"/>
                </a:lnTo>
                <a:lnTo>
                  <a:pt x="58140" y="8674"/>
                </a:lnTo>
                <a:lnTo>
                  <a:pt x="47828" y="1739"/>
                </a:lnTo>
                <a:lnTo>
                  <a:pt x="41871" y="0"/>
                </a:lnTo>
                <a:close/>
              </a:path>
            </a:pathLst>
          </a:custGeom>
          <a:solidFill>
            <a:srgbClr val="000000"/>
          </a:solidFill>
        </p:spPr>
        <p:txBody>
          <a:bodyPr wrap="square" lIns="0" tIns="0" rIns="0" bIns="0" rtlCol="0"/>
          <a:lstStyle/>
          <a:p>
            <a:endParaRPr/>
          </a:p>
        </p:txBody>
      </p:sp>
      <p:sp>
        <p:nvSpPr>
          <p:cNvPr id="9" name="object 9"/>
          <p:cNvSpPr/>
          <p:nvPr/>
        </p:nvSpPr>
        <p:spPr>
          <a:xfrm>
            <a:off x="2842677" y="1327962"/>
            <a:ext cx="60237" cy="58264"/>
          </a:xfrm>
          <a:custGeom>
            <a:avLst/>
            <a:gdLst/>
            <a:ahLst/>
            <a:cxnLst/>
            <a:rect l="l" t="t" r="r" b="b"/>
            <a:pathLst>
              <a:path w="43180" h="81280">
                <a:moveTo>
                  <a:pt x="12052" y="1778"/>
                </a:moveTo>
                <a:lnTo>
                  <a:pt x="0" y="1778"/>
                </a:lnTo>
                <a:lnTo>
                  <a:pt x="0" y="80810"/>
                </a:lnTo>
                <a:lnTo>
                  <a:pt x="13398" y="80810"/>
                </a:lnTo>
                <a:lnTo>
                  <a:pt x="13398" y="33782"/>
                </a:lnTo>
                <a:lnTo>
                  <a:pt x="14135" y="28575"/>
                </a:lnTo>
                <a:lnTo>
                  <a:pt x="25577" y="13843"/>
                </a:lnTo>
                <a:lnTo>
                  <a:pt x="39403" y="13843"/>
                </a:lnTo>
                <a:lnTo>
                  <a:pt x="12052" y="13766"/>
                </a:lnTo>
                <a:lnTo>
                  <a:pt x="12052" y="1778"/>
                </a:lnTo>
                <a:close/>
              </a:path>
              <a:path w="43180" h="81280">
                <a:moveTo>
                  <a:pt x="39403" y="13843"/>
                </a:moveTo>
                <a:lnTo>
                  <a:pt x="31775" y="13843"/>
                </a:lnTo>
                <a:lnTo>
                  <a:pt x="35052" y="14808"/>
                </a:lnTo>
                <a:lnTo>
                  <a:pt x="38328" y="16738"/>
                </a:lnTo>
                <a:lnTo>
                  <a:pt x="39403" y="13843"/>
                </a:lnTo>
                <a:close/>
              </a:path>
              <a:path w="43180" h="81280">
                <a:moveTo>
                  <a:pt x="33680" y="0"/>
                </a:moveTo>
                <a:lnTo>
                  <a:pt x="26047" y="0"/>
                </a:lnTo>
                <a:lnTo>
                  <a:pt x="23177" y="889"/>
                </a:lnTo>
                <a:lnTo>
                  <a:pt x="17970" y="4457"/>
                </a:lnTo>
                <a:lnTo>
                  <a:pt x="15125" y="8153"/>
                </a:lnTo>
                <a:lnTo>
                  <a:pt x="12052" y="13766"/>
                </a:lnTo>
                <a:lnTo>
                  <a:pt x="39431" y="13766"/>
                </a:lnTo>
                <a:lnTo>
                  <a:pt x="42938" y="4318"/>
                </a:lnTo>
                <a:lnTo>
                  <a:pt x="38277" y="1435"/>
                </a:lnTo>
                <a:lnTo>
                  <a:pt x="33680" y="0"/>
                </a:lnTo>
                <a:close/>
              </a:path>
            </a:pathLst>
          </a:custGeom>
          <a:solidFill>
            <a:srgbClr val="000000"/>
          </a:solidFill>
        </p:spPr>
        <p:txBody>
          <a:bodyPr wrap="square" lIns="0" tIns="0" rIns="0" bIns="0" rtlCol="0"/>
          <a:lstStyle/>
          <a:p>
            <a:endParaRPr/>
          </a:p>
        </p:txBody>
      </p:sp>
      <p:sp>
        <p:nvSpPr>
          <p:cNvPr id="10" name="object 10"/>
          <p:cNvSpPr/>
          <p:nvPr/>
        </p:nvSpPr>
        <p:spPr>
          <a:xfrm>
            <a:off x="2923121" y="1329237"/>
            <a:ext cx="0" cy="56898"/>
          </a:xfrm>
          <a:custGeom>
            <a:avLst/>
            <a:gdLst/>
            <a:ahLst/>
            <a:cxnLst/>
            <a:rect l="l" t="t" r="r" b="b"/>
            <a:pathLst>
              <a:path h="79375">
                <a:moveTo>
                  <a:pt x="0" y="0"/>
                </a:moveTo>
                <a:lnTo>
                  <a:pt x="0" y="79032"/>
                </a:lnTo>
              </a:path>
            </a:pathLst>
          </a:custGeom>
          <a:ln w="13398">
            <a:solidFill>
              <a:srgbClr val="000000"/>
            </a:solidFill>
          </a:ln>
        </p:spPr>
        <p:txBody>
          <a:bodyPr wrap="square" lIns="0" tIns="0" rIns="0" bIns="0" rtlCol="0"/>
          <a:lstStyle/>
          <a:p>
            <a:endParaRPr/>
          </a:p>
        </p:txBody>
      </p:sp>
      <p:sp>
        <p:nvSpPr>
          <p:cNvPr id="11" name="object 11"/>
          <p:cNvSpPr/>
          <p:nvPr/>
        </p:nvSpPr>
        <p:spPr>
          <a:xfrm>
            <a:off x="2913775" y="1313209"/>
            <a:ext cx="19489" cy="0"/>
          </a:xfrm>
          <a:custGeom>
            <a:avLst/>
            <a:gdLst/>
            <a:ahLst/>
            <a:cxnLst/>
            <a:rect l="l" t="t" r="r" b="b"/>
            <a:pathLst>
              <a:path w="13969">
                <a:moveTo>
                  <a:pt x="0" y="0"/>
                </a:moveTo>
                <a:lnTo>
                  <a:pt x="13398" y="0"/>
                </a:lnTo>
              </a:path>
            </a:pathLst>
          </a:custGeom>
          <a:ln w="15405">
            <a:solidFill>
              <a:srgbClr val="000000"/>
            </a:solidFill>
          </a:ln>
        </p:spPr>
        <p:txBody>
          <a:bodyPr wrap="square" lIns="0" tIns="0" rIns="0" bIns="0" rtlCol="0"/>
          <a:lstStyle/>
          <a:p>
            <a:endParaRPr/>
          </a:p>
        </p:txBody>
      </p:sp>
      <p:sp>
        <p:nvSpPr>
          <p:cNvPr id="12" name="object 12"/>
          <p:cNvSpPr/>
          <p:nvPr/>
        </p:nvSpPr>
        <p:spPr>
          <a:xfrm>
            <a:off x="2955198" y="1327953"/>
            <a:ext cx="96557" cy="59629"/>
          </a:xfrm>
          <a:custGeom>
            <a:avLst/>
            <a:gdLst/>
            <a:ahLst/>
            <a:cxnLst/>
            <a:rect l="l" t="t" r="r" b="b"/>
            <a:pathLst>
              <a:path w="69214" h="83185">
                <a:moveTo>
                  <a:pt x="44602" y="0"/>
                </a:moveTo>
                <a:lnTo>
                  <a:pt x="29222" y="0"/>
                </a:lnTo>
                <a:lnTo>
                  <a:pt x="22936" y="1600"/>
                </a:lnTo>
                <a:lnTo>
                  <a:pt x="11379" y="8000"/>
                </a:lnTo>
                <a:lnTo>
                  <a:pt x="7073" y="12801"/>
                </a:lnTo>
                <a:lnTo>
                  <a:pt x="1422" y="25603"/>
                </a:lnTo>
                <a:lnTo>
                  <a:pt x="0" y="33070"/>
                </a:lnTo>
                <a:lnTo>
                  <a:pt x="0" y="41592"/>
                </a:lnTo>
                <a:lnTo>
                  <a:pt x="15191" y="76637"/>
                </a:lnTo>
                <a:lnTo>
                  <a:pt x="35941" y="82600"/>
                </a:lnTo>
                <a:lnTo>
                  <a:pt x="44577" y="82600"/>
                </a:lnTo>
                <a:lnTo>
                  <a:pt x="51854" y="80035"/>
                </a:lnTo>
                <a:lnTo>
                  <a:pt x="61604" y="71589"/>
                </a:lnTo>
                <a:lnTo>
                  <a:pt x="29248" y="71589"/>
                </a:lnTo>
                <a:lnTo>
                  <a:pt x="23939" y="69176"/>
                </a:lnTo>
                <a:lnTo>
                  <a:pt x="15798" y="59550"/>
                </a:lnTo>
                <a:lnTo>
                  <a:pt x="13773" y="51866"/>
                </a:lnTo>
                <a:lnTo>
                  <a:pt x="13766" y="30759"/>
                </a:lnTo>
                <a:lnTo>
                  <a:pt x="15875" y="23101"/>
                </a:lnTo>
                <a:lnTo>
                  <a:pt x="24307" y="13436"/>
                </a:lnTo>
                <a:lnTo>
                  <a:pt x="29794" y="11010"/>
                </a:lnTo>
                <a:lnTo>
                  <a:pt x="62621" y="11010"/>
                </a:lnTo>
                <a:lnTo>
                  <a:pt x="62534" y="10858"/>
                </a:lnTo>
                <a:lnTo>
                  <a:pt x="51625" y="2171"/>
                </a:lnTo>
                <a:lnTo>
                  <a:pt x="44602" y="0"/>
                </a:lnTo>
                <a:close/>
              </a:path>
              <a:path w="69214" h="83185">
                <a:moveTo>
                  <a:pt x="55664" y="51866"/>
                </a:moveTo>
                <a:lnTo>
                  <a:pt x="54724" y="58559"/>
                </a:lnTo>
                <a:lnTo>
                  <a:pt x="52489" y="63525"/>
                </a:lnTo>
                <a:lnTo>
                  <a:pt x="45440" y="69976"/>
                </a:lnTo>
                <a:lnTo>
                  <a:pt x="41059" y="71589"/>
                </a:lnTo>
                <a:lnTo>
                  <a:pt x="61604" y="71589"/>
                </a:lnTo>
                <a:lnTo>
                  <a:pt x="63715" y="69761"/>
                </a:lnTo>
                <a:lnTo>
                  <a:pt x="67398" y="62661"/>
                </a:lnTo>
                <a:lnTo>
                  <a:pt x="68834" y="53581"/>
                </a:lnTo>
                <a:lnTo>
                  <a:pt x="55664" y="51866"/>
                </a:lnTo>
                <a:close/>
              </a:path>
              <a:path w="69214" h="83185">
                <a:moveTo>
                  <a:pt x="62621" y="11010"/>
                </a:moveTo>
                <a:lnTo>
                  <a:pt x="41008" y="11010"/>
                </a:lnTo>
                <a:lnTo>
                  <a:pt x="44818" y="12357"/>
                </a:lnTo>
                <a:lnTo>
                  <a:pt x="51117" y="17716"/>
                </a:lnTo>
                <a:lnTo>
                  <a:pt x="53301" y="21704"/>
                </a:lnTo>
                <a:lnTo>
                  <a:pt x="54546" y="27012"/>
                </a:lnTo>
                <a:lnTo>
                  <a:pt x="67576" y="25006"/>
                </a:lnTo>
                <a:lnTo>
                  <a:pt x="66027" y="17017"/>
                </a:lnTo>
                <a:lnTo>
                  <a:pt x="62621" y="11010"/>
                </a:lnTo>
                <a:close/>
              </a:path>
            </a:pathLst>
          </a:custGeom>
          <a:solidFill>
            <a:srgbClr val="000000"/>
          </a:solidFill>
        </p:spPr>
        <p:txBody>
          <a:bodyPr wrap="square" lIns="0" tIns="0" rIns="0" bIns="0" rtlCol="0"/>
          <a:lstStyle/>
          <a:p>
            <a:endParaRPr/>
          </a:p>
        </p:txBody>
      </p:sp>
      <p:sp>
        <p:nvSpPr>
          <p:cNvPr id="13" name="object 13"/>
          <p:cNvSpPr/>
          <p:nvPr/>
        </p:nvSpPr>
        <p:spPr>
          <a:xfrm>
            <a:off x="3060986" y="1327962"/>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0"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14" name="object 14"/>
          <p:cNvSpPr/>
          <p:nvPr/>
        </p:nvSpPr>
        <p:spPr>
          <a:xfrm>
            <a:off x="3267741" y="1306359"/>
            <a:ext cx="996257" cy="80813"/>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471056" y="1329237"/>
            <a:ext cx="0" cy="56898"/>
          </a:xfrm>
          <a:custGeom>
            <a:avLst/>
            <a:gdLst/>
            <a:ahLst/>
            <a:cxnLst/>
            <a:rect l="l" t="t" r="r" b="b"/>
            <a:pathLst>
              <a:path h="79375">
                <a:moveTo>
                  <a:pt x="0" y="0"/>
                </a:moveTo>
                <a:lnTo>
                  <a:pt x="0" y="79032"/>
                </a:lnTo>
              </a:path>
            </a:pathLst>
          </a:custGeom>
          <a:ln w="13398">
            <a:solidFill>
              <a:srgbClr val="000000"/>
            </a:solidFill>
          </a:ln>
        </p:spPr>
        <p:txBody>
          <a:bodyPr wrap="square" lIns="0" tIns="0" rIns="0" bIns="0" rtlCol="0"/>
          <a:lstStyle/>
          <a:p>
            <a:endParaRPr/>
          </a:p>
        </p:txBody>
      </p:sp>
      <p:sp>
        <p:nvSpPr>
          <p:cNvPr id="16" name="object 16"/>
          <p:cNvSpPr/>
          <p:nvPr/>
        </p:nvSpPr>
        <p:spPr>
          <a:xfrm>
            <a:off x="6461710" y="1313209"/>
            <a:ext cx="19489" cy="0"/>
          </a:xfrm>
          <a:custGeom>
            <a:avLst/>
            <a:gdLst/>
            <a:ahLst/>
            <a:cxnLst/>
            <a:rect l="l" t="t" r="r" b="b"/>
            <a:pathLst>
              <a:path w="13970">
                <a:moveTo>
                  <a:pt x="0" y="0"/>
                </a:moveTo>
                <a:lnTo>
                  <a:pt x="13398" y="0"/>
                </a:lnTo>
              </a:path>
            </a:pathLst>
          </a:custGeom>
          <a:ln w="15405">
            <a:solidFill>
              <a:srgbClr val="000000"/>
            </a:solidFill>
          </a:ln>
        </p:spPr>
        <p:txBody>
          <a:bodyPr wrap="square" lIns="0" tIns="0" rIns="0" bIns="0" rtlCol="0"/>
          <a:lstStyle/>
          <a:p>
            <a:endParaRPr/>
          </a:p>
        </p:txBody>
      </p:sp>
      <p:sp>
        <p:nvSpPr>
          <p:cNvPr id="17" name="object 17"/>
          <p:cNvSpPr/>
          <p:nvPr/>
        </p:nvSpPr>
        <p:spPr>
          <a:xfrm>
            <a:off x="6501360" y="1327953"/>
            <a:ext cx="92128" cy="59629"/>
          </a:xfrm>
          <a:custGeom>
            <a:avLst/>
            <a:gdLst/>
            <a:ahLst/>
            <a:cxnLst/>
            <a:rect l="l" t="t" r="r" b="b"/>
            <a:pathLst>
              <a:path w="66039" h="83185">
                <a:moveTo>
                  <a:pt x="13246" y="55143"/>
                </a:moveTo>
                <a:lnTo>
                  <a:pt x="0" y="57226"/>
                </a:lnTo>
                <a:lnTo>
                  <a:pt x="1485" y="65608"/>
                </a:lnTo>
                <a:lnTo>
                  <a:pt x="4927" y="71932"/>
                </a:lnTo>
                <a:lnTo>
                  <a:pt x="15684" y="80467"/>
                </a:lnTo>
                <a:lnTo>
                  <a:pt x="23520" y="82600"/>
                </a:lnTo>
                <a:lnTo>
                  <a:pt x="39979" y="82600"/>
                </a:lnTo>
                <a:lnTo>
                  <a:pt x="45542" y="81521"/>
                </a:lnTo>
                <a:lnTo>
                  <a:pt x="55359" y="77203"/>
                </a:lnTo>
                <a:lnTo>
                  <a:pt x="59118" y="74155"/>
                </a:lnTo>
                <a:lnTo>
                  <a:pt x="60812" y="71589"/>
                </a:lnTo>
                <a:lnTo>
                  <a:pt x="27609" y="71589"/>
                </a:lnTo>
                <a:lnTo>
                  <a:pt x="22860" y="70180"/>
                </a:lnTo>
                <a:lnTo>
                  <a:pt x="16065" y="64515"/>
                </a:lnTo>
                <a:lnTo>
                  <a:pt x="13995" y="60451"/>
                </a:lnTo>
                <a:lnTo>
                  <a:pt x="13246" y="55143"/>
                </a:lnTo>
                <a:close/>
              </a:path>
              <a:path w="66039" h="83185">
                <a:moveTo>
                  <a:pt x="37528" y="0"/>
                </a:moveTo>
                <a:lnTo>
                  <a:pt x="27216" y="0"/>
                </a:lnTo>
                <a:lnTo>
                  <a:pt x="23355" y="533"/>
                </a:lnTo>
                <a:lnTo>
                  <a:pt x="16154" y="2666"/>
                </a:lnTo>
                <a:lnTo>
                  <a:pt x="13322" y="3975"/>
                </a:lnTo>
                <a:lnTo>
                  <a:pt x="11239" y="5511"/>
                </a:lnTo>
                <a:lnTo>
                  <a:pt x="8458" y="7492"/>
                </a:lnTo>
                <a:lnTo>
                  <a:pt x="6261" y="9982"/>
                </a:lnTo>
                <a:lnTo>
                  <a:pt x="3035" y="15989"/>
                </a:lnTo>
                <a:lnTo>
                  <a:pt x="2235" y="19253"/>
                </a:lnTo>
                <a:lnTo>
                  <a:pt x="2235" y="26644"/>
                </a:lnTo>
                <a:lnTo>
                  <a:pt x="41529" y="49161"/>
                </a:lnTo>
                <a:lnTo>
                  <a:pt x="46088" y="50672"/>
                </a:lnTo>
                <a:lnTo>
                  <a:pt x="50546" y="53606"/>
                </a:lnTo>
                <a:lnTo>
                  <a:pt x="51866" y="55981"/>
                </a:lnTo>
                <a:lnTo>
                  <a:pt x="51866" y="62382"/>
                </a:lnTo>
                <a:lnTo>
                  <a:pt x="50380" y="65328"/>
                </a:lnTo>
                <a:lnTo>
                  <a:pt x="44424" y="70332"/>
                </a:lnTo>
                <a:lnTo>
                  <a:pt x="39865" y="71589"/>
                </a:lnTo>
                <a:lnTo>
                  <a:pt x="60812" y="71589"/>
                </a:lnTo>
                <a:lnTo>
                  <a:pt x="64325" y="66268"/>
                </a:lnTo>
                <a:lnTo>
                  <a:pt x="65534" y="62382"/>
                </a:lnTo>
                <a:lnTo>
                  <a:pt x="65633" y="53035"/>
                </a:lnTo>
                <a:lnTo>
                  <a:pt x="64566" y="49212"/>
                </a:lnTo>
                <a:lnTo>
                  <a:pt x="27241" y="31102"/>
                </a:lnTo>
                <a:lnTo>
                  <a:pt x="23291" y="29971"/>
                </a:lnTo>
                <a:lnTo>
                  <a:pt x="21958" y="29463"/>
                </a:lnTo>
                <a:lnTo>
                  <a:pt x="19621" y="28524"/>
                </a:lnTo>
                <a:lnTo>
                  <a:pt x="17907" y="27330"/>
                </a:lnTo>
                <a:lnTo>
                  <a:pt x="16814" y="25895"/>
                </a:lnTo>
                <a:lnTo>
                  <a:pt x="15722" y="24510"/>
                </a:lnTo>
                <a:lnTo>
                  <a:pt x="15176" y="22948"/>
                </a:lnTo>
                <a:lnTo>
                  <a:pt x="15176" y="18478"/>
                </a:lnTo>
                <a:lnTo>
                  <a:pt x="16497" y="16103"/>
                </a:lnTo>
                <a:lnTo>
                  <a:pt x="21755" y="12026"/>
                </a:lnTo>
                <a:lnTo>
                  <a:pt x="26149" y="11010"/>
                </a:lnTo>
                <a:lnTo>
                  <a:pt x="58828" y="11010"/>
                </a:lnTo>
                <a:lnTo>
                  <a:pt x="55816" y="6883"/>
                </a:lnTo>
                <a:lnTo>
                  <a:pt x="52349" y="4470"/>
                </a:lnTo>
                <a:lnTo>
                  <a:pt x="42976" y="888"/>
                </a:lnTo>
                <a:lnTo>
                  <a:pt x="37528" y="0"/>
                </a:lnTo>
                <a:close/>
              </a:path>
              <a:path w="66039" h="83185">
                <a:moveTo>
                  <a:pt x="58828" y="11010"/>
                </a:moveTo>
                <a:lnTo>
                  <a:pt x="37503" y="11010"/>
                </a:lnTo>
                <a:lnTo>
                  <a:pt x="41541" y="12153"/>
                </a:lnTo>
                <a:lnTo>
                  <a:pt x="47244" y="16725"/>
                </a:lnTo>
                <a:lnTo>
                  <a:pt x="48958" y="19900"/>
                </a:lnTo>
                <a:lnTo>
                  <a:pt x="49555" y="23964"/>
                </a:lnTo>
                <a:lnTo>
                  <a:pt x="62661" y="22174"/>
                </a:lnTo>
                <a:lnTo>
                  <a:pt x="61810" y="17068"/>
                </a:lnTo>
                <a:lnTo>
                  <a:pt x="60274" y="12992"/>
                </a:lnTo>
                <a:lnTo>
                  <a:pt x="58828" y="11010"/>
                </a:lnTo>
                <a:close/>
              </a:path>
            </a:pathLst>
          </a:custGeom>
          <a:solidFill>
            <a:srgbClr val="000000"/>
          </a:solidFill>
        </p:spPr>
        <p:txBody>
          <a:bodyPr wrap="square" lIns="0" tIns="0" rIns="0" bIns="0" rtlCol="0"/>
          <a:lstStyle/>
          <a:p>
            <a:endParaRPr/>
          </a:p>
        </p:txBody>
      </p:sp>
      <p:sp>
        <p:nvSpPr>
          <p:cNvPr id="18" name="object 18"/>
          <p:cNvSpPr/>
          <p:nvPr/>
        </p:nvSpPr>
        <p:spPr>
          <a:xfrm>
            <a:off x="6694120" y="1309444"/>
            <a:ext cx="54037" cy="77382"/>
          </a:xfrm>
          <a:custGeom>
            <a:avLst/>
            <a:gdLst/>
            <a:ahLst/>
            <a:cxnLst/>
            <a:rect l="l" t="t" r="r" b="b"/>
            <a:pathLst>
              <a:path w="38735" h="107950">
                <a:moveTo>
                  <a:pt x="23139" y="38023"/>
                </a:moveTo>
                <a:lnTo>
                  <a:pt x="9829" y="38023"/>
                </a:lnTo>
                <a:lnTo>
                  <a:pt x="9950" y="92697"/>
                </a:lnTo>
                <a:lnTo>
                  <a:pt x="23571" y="107670"/>
                </a:lnTo>
                <a:lnTo>
                  <a:pt x="31407" y="107670"/>
                </a:lnTo>
                <a:lnTo>
                  <a:pt x="34772" y="107276"/>
                </a:lnTo>
                <a:lnTo>
                  <a:pt x="38544" y="106489"/>
                </a:lnTo>
                <a:lnTo>
                  <a:pt x="36699" y="95173"/>
                </a:lnTo>
                <a:lnTo>
                  <a:pt x="28752" y="95173"/>
                </a:lnTo>
                <a:lnTo>
                  <a:pt x="27228" y="94856"/>
                </a:lnTo>
                <a:lnTo>
                  <a:pt x="25095" y="93560"/>
                </a:lnTo>
                <a:lnTo>
                  <a:pt x="24320" y="92697"/>
                </a:lnTo>
                <a:lnTo>
                  <a:pt x="23380" y="90512"/>
                </a:lnTo>
                <a:lnTo>
                  <a:pt x="23139" y="88049"/>
                </a:lnTo>
                <a:lnTo>
                  <a:pt x="23139" y="38023"/>
                </a:lnTo>
                <a:close/>
              </a:path>
              <a:path w="38735" h="107950">
                <a:moveTo>
                  <a:pt x="36614" y="94653"/>
                </a:moveTo>
                <a:lnTo>
                  <a:pt x="34188" y="94995"/>
                </a:lnTo>
                <a:lnTo>
                  <a:pt x="32219" y="95173"/>
                </a:lnTo>
                <a:lnTo>
                  <a:pt x="36699" y="95173"/>
                </a:lnTo>
                <a:lnTo>
                  <a:pt x="36614" y="94653"/>
                </a:lnTo>
                <a:close/>
              </a:path>
              <a:path w="38735" h="107950">
                <a:moveTo>
                  <a:pt x="36614" y="27609"/>
                </a:moveTo>
                <a:lnTo>
                  <a:pt x="0" y="27609"/>
                </a:lnTo>
                <a:lnTo>
                  <a:pt x="0" y="38023"/>
                </a:lnTo>
                <a:lnTo>
                  <a:pt x="36614" y="38023"/>
                </a:lnTo>
                <a:lnTo>
                  <a:pt x="36614" y="27609"/>
                </a:lnTo>
                <a:close/>
              </a:path>
              <a:path w="38735" h="107950">
                <a:moveTo>
                  <a:pt x="23139" y="0"/>
                </a:moveTo>
                <a:lnTo>
                  <a:pt x="9829" y="8039"/>
                </a:lnTo>
                <a:lnTo>
                  <a:pt x="9829" y="27609"/>
                </a:lnTo>
                <a:lnTo>
                  <a:pt x="23139" y="27609"/>
                </a:lnTo>
                <a:lnTo>
                  <a:pt x="23139" y="0"/>
                </a:lnTo>
                <a:close/>
              </a:path>
            </a:pathLst>
          </a:custGeom>
          <a:solidFill>
            <a:srgbClr val="000000"/>
          </a:solidFill>
        </p:spPr>
        <p:txBody>
          <a:bodyPr wrap="square" lIns="0" tIns="0" rIns="0" bIns="0" rtlCol="0"/>
          <a:lstStyle/>
          <a:p>
            <a:endParaRPr/>
          </a:p>
        </p:txBody>
      </p:sp>
      <p:sp>
        <p:nvSpPr>
          <p:cNvPr id="19" name="object 19"/>
          <p:cNvSpPr/>
          <p:nvPr/>
        </p:nvSpPr>
        <p:spPr>
          <a:xfrm>
            <a:off x="6763465" y="1307688"/>
            <a:ext cx="90355" cy="78292"/>
          </a:xfrm>
          <a:custGeom>
            <a:avLst/>
            <a:gdLst/>
            <a:ahLst/>
            <a:cxnLst/>
            <a:rect l="l" t="t" r="r" b="b"/>
            <a:pathLst>
              <a:path w="64770" h="109219">
                <a:moveTo>
                  <a:pt x="13398" y="0"/>
                </a:moveTo>
                <a:lnTo>
                  <a:pt x="0" y="0"/>
                </a:lnTo>
                <a:lnTo>
                  <a:pt x="0" y="109093"/>
                </a:lnTo>
                <a:lnTo>
                  <a:pt x="13398" y="109093"/>
                </a:lnTo>
                <a:lnTo>
                  <a:pt x="13398" y="59651"/>
                </a:lnTo>
                <a:lnTo>
                  <a:pt x="14135" y="54800"/>
                </a:lnTo>
                <a:lnTo>
                  <a:pt x="17119" y="47752"/>
                </a:lnTo>
                <a:lnTo>
                  <a:pt x="19608" y="44958"/>
                </a:lnTo>
                <a:lnTo>
                  <a:pt x="26606" y="40843"/>
                </a:lnTo>
                <a:lnTo>
                  <a:pt x="30340" y="39814"/>
                </a:lnTo>
                <a:lnTo>
                  <a:pt x="60895" y="39814"/>
                </a:lnTo>
                <a:lnTo>
                  <a:pt x="60587" y="39141"/>
                </a:lnTo>
                <a:lnTo>
                  <a:pt x="13398" y="39141"/>
                </a:lnTo>
                <a:lnTo>
                  <a:pt x="13398" y="0"/>
                </a:lnTo>
                <a:close/>
              </a:path>
              <a:path w="64770" h="109219">
                <a:moveTo>
                  <a:pt x="60895" y="39814"/>
                </a:moveTo>
                <a:lnTo>
                  <a:pt x="39611" y="39814"/>
                </a:lnTo>
                <a:lnTo>
                  <a:pt x="43713" y="41338"/>
                </a:lnTo>
                <a:lnTo>
                  <a:pt x="49517" y="47447"/>
                </a:lnTo>
                <a:lnTo>
                  <a:pt x="50977" y="52311"/>
                </a:lnTo>
                <a:lnTo>
                  <a:pt x="50977" y="109093"/>
                </a:lnTo>
                <a:lnTo>
                  <a:pt x="64363" y="109093"/>
                </a:lnTo>
                <a:lnTo>
                  <a:pt x="64363" y="51269"/>
                </a:lnTo>
                <a:lnTo>
                  <a:pt x="63436" y="45364"/>
                </a:lnTo>
                <a:lnTo>
                  <a:pt x="60895" y="39814"/>
                </a:lnTo>
                <a:close/>
              </a:path>
              <a:path w="64770" h="109219">
                <a:moveTo>
                  <a:pt x="42913" y="28282"/>
                </a:moveTo>
                <a:lnTo>
                  <a:pt x="37058" y="28282"/>
                </a:lnTo>
                <a:lnTo>
                  <a:pt x="30222" y="28961"/>
                </a:lnTo>
                <a:lnTo>
                  <a:pt x="23999" y="30997"/>
                </a:lnTo>
                <a:lnTo>
                  <a:pt x="18391" y="34390"/>
                </a:lnTo>
                <a:lnTo>
                  <a:pt x="13398" y="39141"/>
                </a:lnTo>
                <a:lnTo>
                  <a:pt x="60587" y="39141"/>
                </a:lnTo>
                <a:lnTo>
                  <a:pt x="59715" y="37236"/>
                </a:lnTo>
                <a:lnTo>
                  <a:pt x="56629" y="34048"/>
                </a:lnTo>
                <a:lnTo>
                  <a:pt x="47993" y="29438"/>
                </a:lnTo>
                <a:lnTo>
                  <a:pt x="42913" y="28282"/>
                </a:lnTo>
                <a:close/>
              </a:path>
            </a:pathLst>
          </a:custGeom>
          <a:solidFill>
            <a:srgbClr val="000000"/>
          </a:solidFill>
        </p:spPr>
        <p:txBody>
          <a:bodyPr wrap="square" lIns="0" tIns="0" rIns="0" bIns="0" rtlCol="0"/>
          <a:lstStyle/>
          <a:p>
            <a:endParaRPr/>
          </a:p>
        </p:txBody>
      </p:sp>
      <p:sp>
        <p:nvSpPr>
          <p:cNvPr id="20" name="object 20"/>
          <p:cNvSpPr/>
          <p:nvPr/>
        </p:nvSpPr>
        <p:spPr>
          <a:xfrm>
            <a:off x="6875489" y="1327962"/>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1"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21" name="object 21"/>
          <p:cNvSpPr/>
          <p:nvPr/>
        </p:nvSpPr>
        <p:spPr>
          <a:xfrm>
            <a:off x="7732296" y="1327962"/>
            <a:ext cx="149706" cy="58264"/>
          </a:xfrm>
          <a:custGeom>
            <a:avLst/>
            <a:gdLst/>
            <a:ahLst/>
            <a:cxnLst/>
            <a:rect l="l" t="t" r="r" b="b"/>
            <a:pathLst>
              <a:path w="107314" h="81280">
                <a:moveTo>
                  <a:pt x="11976" y="1778"/>
                </a:moveTo>
                <a:lnTo>
                  <a:pt x="0" y="1778"/>
                </a:lnTo>
                <a:lnTo>
                  <a:pt x="0" y="80810"/>
                </a:lnTo>
                <a:lnTo>
                  <a:pt x="13398" y="80810"/>
                </a:lnTo>
                <a:lnTo>
                  <a:pt x="13398" y="32613"/>
                </a:lnTo>
                <a:lnTo>
                  <a:pt x="14109" y="27101"/>
                </a:lnTo>
                <a:lnTo>
                  <a:pt x="16992" y="19469"/>
                </a:lnTo>
                <a:lnTo>
                  <a:pt x="19316" y="16560"/>
                </a:lnTo>
                <a:lnTo>
                  <a:pt x="25274" y="12865"/>
                </a:lnTo>
                <a:lnTo>
                  <a:pt x="11976" y="12865"/>
                </a:lnTo>
                <a:lnTo>
                  <a:pt x="11976" y="1778"/>
                </a:lnTo>
                <a:close/>
              </a:path>
              <a:path w="107314" h="81280">
                <a:moveTo>
                  <a:pt x="57481" y="11607"/>
                </a:moveTo>
                <a:lnTo>
                  <a:pt x="37922" y="11607"/>
                </a:lnTo>
                <a:lnTo>
                  <a:pt x="41503" y="13093"/>
                </a:lnTo>
                <a:lnTo>
                  <a:pt x="45859" y="19050"/>
                </a:lnTo>
                <a:lnTo>
                  <a:pt x="46951" y="23507"/>
                </a:lnTo>
                <a:lnTo>
                  <a:pt x="46951" y="80810"/>
                </a:lnTo>
                <a:lnTo>
                  <a:pt x="60350" y="80810"/>
                </a:lnTo>
                <a:lnTo>
                  <a:pt x="60350" y="26758"/>
                </a:lnTo>
                <a:lnTo>
                  <a:pt x="62179" y="20840"/>
                </a:lnTo>
                <a:lnTo>
                  <a:pt x="69140" y="13843"/>
                </a:lnTo>
                <a:lnTo>
                  <a:pt x="58267" y="13843"/>
                </a:lnTo>
                <a:lnTo>
                  <a:pt x="57481" y="11607"/>
                </a:lnTo>
                <a:close/>
              </a:path>
              <a:path w="107314" h="81280">
                <a:moveTo>
                  <a:pt x="105218" y="11607"/>
                </a:moveTo>
                <a:lnTo>
                  <a:pt x="82778" y="11607"/>
                </a:lnTo>
                <a:lnTo>
                  <a:pt x="85458" y="12319"/>
                </a:lnTo>
                <a:lnTo>
                  <a:pt x="90017" y="15201"/>
                </a:lnTo>
                <a:lnTo>
                  <a:pt x="91592" y="17094"/>
                </a:lnTo>
                <a:lnTo>
                  <a:pt x="93332" y="21805"/>
                </a:lnTo>
                <a:lnTo>
                  <a:pt x="93764" y="25666"/>
                </a:lnTo>
                <a:lnTo>
                  <a:pt x="93764" y="80810"/>
                </a:lnTo>
                <a:lnTo>
                  <a:pt x="107086" y="80810"/>
                </a:lnTo>
                <a:lnTo>
                  <a:pt x="107086" y="17538"/>
                </a:lnTo>
                <a:lnTo>
                  <a:pt x="105218" y="11607"/>
                </a:lnTo>
                <a:close/>
              </a:path>
              <a:path w="107314" h="81280">
                <a:moveTo>
                  <a:pt x="90512" y="0"/>
                </a:moveTo>
                <a:lnTo>
                  <a:pt x="82677" y="0"/>
                </a:lnTo>
                <a:lnTo>
                  <a:pt x="75514" y="864"/>
                </a:lnTo>
                <a:lnTo>
                  <a:pt x="69057" y="3459"/>
                </a:lnTo>
                <a:lnTo>
                  <a:pt x="63308" y="7784"/>
                </a:lnTo>
                <a:lnTo>
                  <a:pt x="58267" y="13843"/>
                </a:lnTo>
                <a:lnTo>
                  <a:pt x="69140" y="13843"/>
                </a:lnTo>
                <a:lnTo>
                  <a:pt x="69532" y="13449"/>
                </a:lnTo>
                <a:lnTo>
                  <a:pt x="74142" y="11607"/>
                </a:lnTo>
                <a:lnTo>
                  <a:pt x="105218" y="11607"/>
                </a:lnTo>
                <a:lnTo>
                  <a:pt x="104978" y="10845"/>
                </a:lnTo>
                <a:lnTo>
                  <a:pt x="96545" y="2171"/>
                </a:lnTo>
                <a:lnTo>
                  <a:pt x="90512" y="0"/>
                </a:lnTo>
                <a:close/>
              </a:path>
              <a:path w="107314" h="81280">
                <a:moveTo>
                  <a:pt x="41795" y="0"/>
                </a:moveTo>
                <a:lnTo>
                  <a:pt x="30683" y="0"/>
                </a:lnTo>
                <a:lnTo>
                  <a:pt x="25996" y="1168"/>
                </a:lnTo>
                <a:lnTo>
                  <a:pt x="17754" y="5892"/>
                </a:lnTo>
                <a:lnTo>
                  <a:pt x="14465" y="9004"/>
                </a:lnTo>
                <a:lnTo>
                  <a:pt x="11976" y="12865"/>
                </a:lnTo>
                <a:lnTo>
                  <a:pt x="25274" y="12865"/>
                </a:lnTo>
                <a:lnTo>
                  <a:pt x="25704" y="12598"/>
                </a:lnTo>
                <a:lnTo>
                  <a:pt x="29197" y="11607"/>
                </a:lnTo>
                <a:lnTo>
                  <a:pt x="57481" y="11607"/>
                </a:lnTo>
                <a:lnTo>
                  <a:pt x="56730" y="9474"/>
                </a:lnTo>
                <a:lnTo>
                  <a:pt x="54089" y="6070"/>
                </a:lnTo>
                <a:lnTo>
                  <a:pt x="46596" y="1206"/>
                </a:lnTo>
                <a:lnTo>
                  <a:pt x="41795" y="0"/>
                </a:lnTo>
                <a:close/>
              </a:path>
            </a:pathLst>
          </a:custGeom>
          <a:solidFill>
            <a:srgbClr val="000000"/>
          </a:solidFill>
        </p:spPr>
        <p:txBody>
          <a:bodyPr wrap="square" lIns="0" tIns="0" rIns="0" bIns="0" rtlCol="0"/>
          <a:lstStyle/>
          <a:p>
            <a:endParaRPr/>
          </a:p>
        </p:txBody>
      </p:sp>
      <p:sp>
        <p:nvSpPr>
          <p:cNvPr id="22" name="object 22"/>
          <p:cNvSpPr/>
          <p:nvPr/>
        </p:nvSpPr>
        <p:spPr>
          <a:xfrm>
            <a:off x="7902432" y="1327953"/>
            <a:ext cx="103644" cy="59629"/>
          </a:xfrm>
          <a:custGeom>
            <a:avLst/>
            <a:gdLst/>
            <a:ahLst/>
            <a:cxnLst/>
            <a:rect l="l" t="t" r="r" b="b"/>
            <a:pathLst>
              <a:path w="74295" h="83185">
                <a:moveTo>
                  <a:pt x="37058" y="0"/>
                </a:moveTo>
                <a:lnTo>
                  <a:pt x="3049" y="22194"/>
                </a:lnTo>
                <a:lnTo>
                  <a:pt x="0" y="41300"/>
                </a:lnTo>
                <a:lnTo>
                  <a:pt x="640" y="50723"/>
                </a:lnTo>
                <a:lnTo>
                  <a:pt x="29159" y="81936"/>
                </a:lnTo>
                <a:lnTo>
                  <a:pt x="37058" y="82600"/>
                </a:lnTo>
                <a:lnTo>
                  <a:pt x="43954" y="82600"/>
                </a:lnTo>
                <a:lnTo>
                  <a:pt x="50317" y="80987"/>
                </a:lnTo>
                <a:lnTo>
                  <a:pt x="61976" y="74536"/>
                </a:lnTo>
                <a:lnTo>
                  <a:pt x="64872" y="71589"/>
                </a:lnTo>
                <a:lnTo>
                  <a:pt x="30365" y="71589"/>
                </a:lnTo>
                <a:lnTo>
                  <a:pt x="24791" y="69062"/>
                </a:lnTo>
                <a:lnTo>
                  <a:pt x="15976" y="59004"/>
                </a:lnTo>
                <a:lnTo>
                  <a:pt x="13766" y="51422"/>
                </a:lnTo>
                <a:lnTo>
                  <a:pt x="13807" y="31037"/>
                </a:lnTo>
                <a:lnTo>
                  <a:pt x="15976" y="23609"/>
                </a:lnTo>
                <a:lnTo>
                  <a:pt x="24803" y="13588"/>
                </a:lnTo>
                <a:lnTo>
                  <a:pt x="30365" y="11087"/>
                </a:lnTo>
                <a:lnTo>
                  <a:pt x="64017" y="11087"/>
                </a:lnTo>
                <a:lnTo>
                  <a:pt x="63703" y="10680"/>
                </a:lnTo>
                <a:lnTo>
                  <a:pt x="58157" y="6006"/>
                </a:lnTo>
                <a:lnTo>
                  <a:pt x="51866" y="2668"/>
                </a:lnTo>
                <a:lnTo>
                  <a:pt x="44832" y="666"/>
                </a:lnTo>
                <a:lnTo>
                  <a:pt x="37058" y="0"/>
                </a:lnTo>
                <a:close/>
              </a:path>
              <a:path w="74295" h="83185">
                <a:moveTo>
                  <a:pt x="64017" y="11087"/>
                </a:moveTo>
                <a:lnTo>
                  <a:pt x="43662" y="11087"/>
                </a:lnTo>
                <a:lnTo>
                  <a:pt x="49174" y="13601"/>
                </a:lnTo>
                <a:lnTo>
                  <a:pt x="58051" y="23672"/>
                </a:lnTo>
                <a:lnTo>
                  <a:pt x="60262" y="31037"/>
                </a:lnTo>
                <a:lnTo>
                  <a:pt x="60216" y="51422"/>
                </a:lnTo>
                <a:lnTo>
                  <a:pt x="58064" y="58940"/>
                </a:lnTo>
                <a:lnTo>
                  <a:pt x="49210" y="69075"/>
                </a:lnTo>
                <a:lnTo>
                  <a:pt x="43700" y="71589"/>
                </a:lnTo>
                <a:lnTo>
                  <a:pt x="64872" y="71589"/>
                </a:lnTo>
                <a:lnTo>
                  <a:pt x="66421" y="70015"/>
                </a:lnTo>
                <a:lnTo>
                  <a:pt x="72517" y="58356"/>
                </a:lnTo>
                <a:lnTo>
                  <a:pt x="73970" y="50723"/>
                </a:lnTo>
                <a:lnTo>
                  <a:pt x="74041" y="40182"/>
                </a:lnTo>
                <a:lnTo>
                  <a:pt x="73395" y="31279"/>
                </a:lnTo>
                <a:lnTo>
                  <a:pt x="71458" y="23393"/>
                </a:lnTo>
                <a:lnTo>
                  <a:pt x="68227" y="16526"/>
                </a:lnTo>
                <a:lnTo>
                  <a:pt x="64017" y="11087"/>
                </a:lnTo>
                <a:close/>
              </a:path>
            </a:pathLst>
          </a:custGeom>
          <a:solidFill>
            <a:srgbClr val="000000"/>
          </a:solidFill>
        </p:spPr>
        <p:txBody>
          <a:bodyPr wrap="square" lIns="0" tIns="0" rIns="0" bIns="0" rtlCol="0"/>
          <a:lstStyle/>
          <a:p>
            <a:endParaRPr/>
          </a:p>
        </p:txBody>
      </p:sp>
      <p:sp>
        <p:nvSpPr>
          <p:cNvPr id="23" name="object 23"/>
          <p:cNvSpPr/>
          <p:nvPr/>
        </p:nvSpPr>
        <p:spPr>
          <a:xfrm>
            <a:off x="8020159" y="1327953"/>
            <a:ext cx="92128" cy="59629"/>
          </a:xfrm>
          <a:custGeom>
            <a:avLst/>
            <a:gdLst/>
            <a:ahLst/>
            <a:cxnLst/>
            <a:rect l="l" t="t" r="r" b="b"/>
            <a:pathLst>
              <a:path w="66039" h="83185">
                <a:moveTo>
                  <a:pt x="13246" y="55143"/>
                </a:moveTo>
                <a:lnTo>
                  <a:pt x="0" y="57226"/>
                </a:lnTo>
                <a:lnTo>
                  <a:pt x="1485" y="65608"/>
                </a:lnTo>
                <a:lnTo>
                  <a:pt x="4927" y="71932"/>
                </a:lnTo>
                <a:lnTo>
                  <a:pt x="15684" y="80467"/>
                </a:lnTo>
                <a:lnTo>
                  <a:pt x="23520" y="82600"/>
                </a:lnTo>
                <a:lnTo>
                  <a:pt x="39979" y="82600"/>
                </a:lnTo>
                <a:lnTo>
                  <a:pt x="45542" y="81521"/>
                </a:lnTo>
                <a:lnTo>
                  <a:pt x="55359" y="77203"/>
                </a:lnTo>
                <a:lnTo>
                  <a:pt x="59118" y="74155"/>
                </a:lnTo>
                <a:lnTo>
                  <a:pt x="60812" y="71589"/>
                </a:lnTo>
                <a:lnTo>
                  <a:pt x="27609" y="71589"/>
                </a:lnTo>
                <a:lnTo>
                  <a:pt x="22860" y="70180"/>
                </a:lnTo>
                <a:lnTo>
                  <a:pt x="16065" y="64515"/>
                </a:lnTo>
                <a:lnTo>
                  <a:pt x="13995" y="60451"/>
                </a:lnTo>
                <a:lnTo>
                  <a:pt x="13246" y="55143"/>
                </a:lnTo>
                <a:close/>
              </a:path>
              <a:path w="66039" h="83185">
                <a:moveTo>
                  <a:pt x="37528" y="0"/>
                </a:moveTo>
                <a:lnTo>
                  <a:pt x="27216" y="0"/>
                </a:lnTo>
                <a:lnTo>
                  <a:pt x="23355" y="533"/>
                </a:lnTo>
                <a:lnTo>
                  <a:pt x="16154" y="2666"/>
                </a:lnTo>
                <a:lnTo>
                  <a:pt x="13322" y="3975"/>
                </a:lnTo>
                <a:lnTo>
                  <a:pt x="11239" y="5511"/>
                </a:lnTo>
                <a:lnTo>
                  <a:pt x="8458" y="7492"/>
                </a:lnTo>
                <a:lnTo>
                  <a:pt x="6261" y="9982"/>
                </a:lnTo>
                <a:lnTo>
                  <a:pt x="3035" y="15989"/>
                </a:lnTo>
                <a:lnTo>
                  <a:pt x="2235" y="19253"/>
                </a:lnTo>
                <a:lnTo>
                  <a:pt x="2235" y="26644"/>
                </a:lnTo>
                <a:lnTo>
                  <a:pt x="41529" y="49161"/>
                </a:lnTo>
                <a:lnTo>
                  <a:pt x="46088" y="50672"/>
                </a:lnTo>
                <a:lnTo>
                  <a:pt x="50546" y="53606"/>
                </a:lnTo>
                <a:lnTo>
                  <a:pt x="51866" y="55981"/>
                </a:lnTo>
                <a:lnTo>
                  <a:pt x="51866" y="62382"/>
                </a:lnTo>
                <a:lnTo>
                  <a:pt x="50380" y="65328"/>
                </a:lnTo>
                <a:lnTo>
                  <a:pt x="44424" y="70332"/>
                </a:lnTo>
                <a:lnTo>
                  <a:pt x="39865" y="71589"/>
                </a:lnTo>
                <a:lnTo>
                  <a:pt x="60812" y="71589"/>
                </a:lnTo>
                <a:lnTo>
                  <a:pt x="64325" y="66268"/>
                </a:lnTo>
                <a:lnTo>
                  <a:pt x="65534" y="62382"/>
                </a:lnTo>
                <a:lnTo>
                  <a:pt x="65633" y="53035"/>
                </a:lnTo>
                <a:lnTo>
                  <a:pt x="64566" y="49212"/>
                </a:lnTo>
                <a:lnTo>
                  <a:pt x="27241" y="31102"/>
                </a:lnTo>
                <a:lnTo>
                  <a:pt x="23291" y="29971"/>
                </a:lnTo>
                <a:lnTo>
                  <a:pt x="21958" y="29463"/>
                </a:lnTo>
                <a:lnTo>
                  <a:pt x="19621" y="28524"/>
                </a:lnTo>
                <a:lnTo>
                  <a:pt x="17907" y="27330"/>
                </a:lnTo>
                <a:lnTo>
                  <a:pt x="16814" y="25895"/>
                </a:lnTo>
                <a:lnTo>
                  <a:pt x="15722" y="24510"/>
                </a:lnTo>
                <a:lnTo>
                  <a:pt x="15176" y="22948"/>
                </a:lnTo>
                <a:lnTo>
                  <a:pt x="15176" y="18478"/>
                </a:lnTo>
                <a:lnTo>
                  <a:pt x="16497" y="16103"/>
                </a:lnTo>
                <a:lnTo>
                  <a:pt x="21755" y="12026"/>
                </a:lnTo>
                <a:lnTo>
                  <a:pt x="26149" y="11010"/>
                </a:lnTo>
                <a:lnTo>
                  <a:pt x="58828" y="11010"/>
                </a:lnTo>
                <a:lnTo>
                  <a:pt x="55816" y="6883"/>
                </a:lnTo>
                <a:lnTo>
                  <a:pt x="52349" y="4470"/>
                </a:lnTo>
                <a:lnTo>
                  <a:pt x="42976" y="888"/>
                </a:lnTo>
                <a:lnTo>
                  <a:pt x="37528" y="0"/>
                </a:lnTo>
                <a:close/>
              </a:path>
              <a:path w="66039" h="83185">
                <a:moveTo>
                  <a:pt x="58828" y="11010"/>
                </a:moveTo>
                <a:lnTo>
                  <a:pt x="37503" y="11010"/>
                </a:lnTo>
                <a:lnTo>
                  <a:pt x="41541" y="12153"/>
                </a:lnTo>
                <a:lnTo>
                  <a:pt x="47244" y="16725"/>
                </a:lnTo>
                <a:lnTo>
                  <a:pt x="48958" y="19900"/>
                </a:lnTo>
                <a:lnTo>
                  <a:pt x="49555" y="23964"/>
                </a:lnTo>
                <a:lnTo>
                  <a:pt x="62661" y="22174"/>
                </a:lnTo>
                <a:lnTo>
                  <a:pt x="61810" y="17068"/>
                </a:lnTo>
                <a:lnTo>
                  <a:pt x="60274" y="12992"/>
                </a:lnTo>
                <a:lnTo>
                  <a:pt x="58828" y="11010"/>
                </a:lnTo>
                <a:close/>
              </a:path>
            </a:pathLst>
          </a:custGeom>
          <a:solidFill>
            <a:srgbClr val="000000"/>
          </a:solidFill>
        </p:spPr>
        <p:txBody>
          <a:bodyPr wrap="square" lIns="0" tIns="0" rIns="0" bIns="0" rtlCol="0"/>
          <a:lstStyle/>
          <a:p>
            <a:endParaRPr/>
          </a:p>
        </p:txBody>
      </p:sp>
      <p:sp>
        <p:nvSpPr>
          <p:cNvPr id="24" name="object 24"/>
          <p:cNvSpPr/>
          <p:nvPr/>
        </p:nvSpPr>
        <p:spPr>
          <a:xfrm>
            <a:off x="8123663" y="1309444"/>
            <a:ext cx="54037" cy="77382"/>
          </a:xfrm>
          <a:custGeom>
            <a:avLst/>
            <a:gdLst/>
            <a:ahLst/>
            <a:cxnLst/>
            <a:rect l="l" t="t" r="r" b="b"/>
            <a:pathLst>
              <a:path w="38735" h="107950">
                <a:moveTo>
                  <a:pt x="23139" y="38023"/>
                </a:moveTo>
                <a:lnTo>
                  <a:pt x="9829" y="38023"/>
                </a:lnTo>
                <a:lnTo>
                  <a:pt x="9950" y="92697"/>
                </a:lnTo>
                <a:lnTo>
                  <a:pt x="23571" y="107670"/>
                </a:lnTo>
                <a:lnTo>
                  <a:pt x="31407" y="107670"/>
                </a:lnTo>
                <a:lnTo>
                  <a:pt x="34772" y="107276"/>
                </a:lnTo>
                <a:lnTo>
                  <a:pt x="38544" y="106489"/>
                </a:lnTo>
                <a:lnTo>
                  <a:pt x="36699" y="95173"/>
                </a:lnTo>
                <a:lnTo>
                  <a:pt x="28752" y="95173"/>
                </a:lnTo>
                <a:lnTo>
                  <a:pt x="27228" y="94856"/>
                </a:lnTo>
                <a:lnTo>
                  <a:pt x="25095" y="93560"/>
                </a:lnTo>
                <a:lnTo>
                  <a:pt x="24320" y="92697"/>
                </a:lnTo>
                <a:lnTo>
                  <a:pt x="23380" y="90512"/>
                </a:lnTo>
                <a:lnTo>
                  <a:pt x="23139" y="88049"/>
                </a:lnTo>
                <a:lnTo>
                  <a:pt x="23139" y="38023"/>
                </a:lnTo>
                <a:close/>
              </a:path>
              <a:path w="38735" h="107950">
                <a:moveTo>
                  <a:pt x="36614" y="94653"/>
                </a:moveTo>
                <a:lnTo>
                  <a:pt x="34188" y="94995"/>
                </a:lnTo>
                <a:lnTo>
                  <a:pt x="32219" y="95173"/>
                </a:lnTo>
                <a:lnTo>
                  <a:pt x="36699" y="95173"/>
                </a:lnTo>
                <a:lnTo>
                  <a:pt x="36614" y="94653"/>
                </a:lnTo>
                <a:close/>
              </a:path>
              <a:path w="38735" h="107950">
                <a:moveTo>
                  <a:pt x="36614" y="27609"/>
                </a:moveTo>
                <a:lnTo>
                  <a:pt x="0" y="27609"/>
                </a:lnTo>
                <a:lnTo>
                  <a:pt x="0" y="38023"/>
                </a:lnTo>
                <a:lnTo>
                  <a:pt x="36614" y="38023"/>
                </a:lnTo>
                <a:lnTo>
                  <a:pt x="36614" y="27609"/>
                </a:lnTo>
                <a:close/>
              </a:path>
              <a:path w="38735" h="107950">
                <a:moveTo>
                  <a:pt x="23139" y="0"/>
                </a:moveTo>
                <a:lnTo>
                  <a:pt x="9829" y="8039"/>
                </a:lnTo>
                <a:lnTo>
                  <a:pt x="9829" y="27609"/>
                </a:lnTo>
                <a:lnTo>
                  <a:pt x="23139" y="27609"/>
                </a:lnTo>
                <a:lnTo>
                  <a:pt x="23139" y="0"/>
                </a:lnTo>
                <a:close/>
              </a:path>
            </a:pathLst>
          </a:custGeom>
          <a:solidFill>
            <a:srgbClr val="000000"/>
          </a:solidFill>
        </p:spPr>
        <p:txBody>
          <a:bodyPr wrap="square" lIns="0" tIns="0" rIns="0" bIns="0" rtlCol="0"/>
          <a:lstStyle/>
          <a:p>
            <a:endParaRPr/>
          </a:p>
        </p:txBody>
      </p:sp>
      <p:sp>
        <p:nvSpPr>
          <p:cNvPr id="25" name="object 25"/>
          <p:cNvSpPr/>
          <p:nvPr/>
        </p:nvSpPr>
        <p:spPr>
          <a:xfrm>
            <a:off x="8276047" y="1327962"/>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1"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26" name="object 26"/>
          <p:cNvSpPr/>
          <p:nvPr/>
        </p:nvSpPr>
        <p:spPr>
          <a:xfrm>
            <a:off x="8388459" y="1306359"/>
            <a:ext cx="64667" cy="79658"/>
          </a:xfrm>
          <a:custGeom>
            <a:avLst/>
            <a:gdLst/>
            <a:ahLst/>
            <a:cxnLst/>
            <a:rect l="l" t="t" r="r" b="b"/>
            <a:pathLst>
              <a:path w="46354" h="111125">
                <a:moveTo>
                  <a:pt x="25158" y="42341"/>
                </a:moveTo>
                <a:lnTo>
                  <a:pt x="11836" y="42341"/>
                </a:lnTo>
                <a:lnTo>
                  <a:pt x="11836" y="110947"/>
                </a:lnTo>
                <a:lnTo>
                  <a:pt x="25158" y="110947"/>
                </a:lnTo>
                <a:lnTo>
                  <a:pt x="25158" y="42341"/>
                </a:lnTo>
                <a:close/>
              </a:path>
              <a:path w="46354" h="111125">
                <a:moveTo>
                  <a:pt x="40563" y="31915"/>
                </a:moveTo>
                <a:lnTo>
                  <a:pt x="0" y="31915"/>
                </a:lnTo>
                <a:lnTo>
                  <a:pt x="0" y="42341"/>
                </a:lnTo>
                <a:lnTo>
                  <a:pt x="40563" y="42341"/>
                </a:lnTo>
                <a:lnTo>
                  <a:pt x="40563" y="31915"/>
                </a:lnTo>
                <a:close/>
              </a:path>
              <a:path w="46354" h="111125">
                <a:moveTo>
                  <a:pt x="37490" y="0"/>
                </a:moveTo>
                <a:lnTo>
                  <a:pt x="27863" y="0"/>
                </a:lnTo>
                <a:lnTo>
                  <a:pt x="23304" y="1079"/>
                </a:lnTo>
                <a:lnTo>
                  <a:pt x="16814" y="5384"/>
                </a:lnTo>
                <a:lnTo>
                  <a:pt x="14541" y="8204"/>
                </a:lnTo>
                <a:lnTo>
                  <a:pt x="12306" y="14262"/>
                </a:lnTo>
                <a:lnTo>
                  <a:pt x="11836" y="18199"/>
                </a:lnTo>
                <a:lnTo>
                  <a:pt x="11836" y="31915"/>
                </a:lnTo>
                <a:lnTo>
                  <a:pt x="25158" y="31915"/>
                </a:lnTo>
                <a:lnTo>
                  <a:pt x="25158" y="19862"/>
                </a:lnTo>
                <a:lnTo>
                  <a:pt x="25996" y="16611"/>
                </a:lnTo>
                <a:lnTo>
                  <a:pt x="29375" y="13144"/>
                </a:lnTo>
                <a:lnTo>
                  <a:pt x="32245" y="12268"/>
                </a:lnTo>
                <a:lnTo>
                  <a:pt x="44337" y="12268"/>
                </a:lnTo>
                <a:lnTo>
                  <a:pt x="46215" y="1333"/>
                </a:lnTo>
                <a:lnTo>
                  <a:pt x="41656" y="444"/>
                </a:lnTo>
                <a:lnTo>
                  <a:pt x="37490" y="0"/>
                </a:lnTo>
                <a:close/>
              </a:path>
              <a:path w="46354" h="111125">
                <a:moveTo>
                  <a:pt x="44337" y="12268"/>
                </a:moveTo>
                <a:lnTo>
                  <a:pt x="38798" y="12268"/>
                </a:lnTo>
                <a:lnTo>
                  <a:pt x="41427" y="12522"/>
                </a:lnTo>
                <a:lnTo>
                  <a:pt x="44208" y="13017"/>
                </a:lnTo>
                <a:lnTo>
                  <a:pt x="44337" y="12268"/>
                </a:lnTo>
                <a:close/>
              </a:path>
            </a:pathLst>
          </a:custGeom>
          <a:solidFill>
            <a:srgbClr val="000000"/>
          </a:solidFill>
        </p:spPr>
        <p:txBody>
          <a:bodyPr wrap="square" lIns="0" tIns="0" rIns="0" bIns="0" rtlCol="0"/>
          <a:lstStyle/>
          <a:p>
            <a:endParaRPr/>
          </a:p>
        </p:txBody>
      </p:sp>
      <p:sp>
        <p:nvSpPr>
          <p:cNvPr id="27" name="object 27"/>
          <p:cNvSpPr/>
          <p:nvPr/>
        </p:nvSpPr>
        <p:spPr>
          <a:xfrm>
            <a:off x="8447528" y="1306359"/>
            <a:ext cx="64667" cy="79658"/>
          </a:xfrm>
          <a:custGeom>
            <a:avLst/>
            <a:gdLst/>
            <a:ahLst/>
            <a:cxnLst/>
            <a:rect l="l" t="t" r="r" b="b"/>
            <a:pathLst>
              <a:path w="46354" h="111125">
                <a:moveTo>
                  <a:pt x="25158" y="42341"/>
                </a:moveTo>
                <a:lnTo>
                  <a:pt x="11836" y="42341"/>
                </a:lnTo>
                <a:lnTo>
                  <a:pt x="11836" y="110947"/>
                </a:lnTo>
                <a:lnTo>
                  <a:pt x="25158" y="110947"/>
                </a:lnTo>
                <a:lnTo>
                  <a:pt x="25158" y="42341"/>
                </a:lnTo>
                <a:close/>
              </a:path>
              <a:path w="46354" h="111125">
                <a:moveTo>
                  <a:pt x="40563" y="31915"/>
                </a:moveTo>
                <a:lnTo>
                  <a:pt x="0" y="31915"/>
                </a:lnTo>
                <a:lnTo>
                  <a:pt x="0" y="42341"/>
                </a:lnTo>
                <a:lnTo>
                  <a:pt x="40563" y="42341"/>
                </a:lnTo>
                <a:lnTo>
                  <a:pt x="40563" y="31915"/>
                </a:lnTo>
                <a:close/>
              </a:path>
              <a:path w="46354" h="111125">
                <a:moveTo>
                  <a:pt x="37490" y="0"/>
                </a:moveTo>
                <a:lnTo>
                  <a:pt x="27863" y="0"/>
                </a:lnTo>
                <a:lnTo>
                  <a:pt x="23304" y="1079"/>
                </a:lnTo>
                <a:lnTo>
                  <a:pt x="16814" y="5384"/>
                </a:lnTo>
                <a:lnTo>
                  <a:pt x="14541" y="8204"/>
                </a:lnTo>
                <a:lnTo>
                  <a:pt x="12306" y="14262"/>
                </a:lnTo>
                <a:lnTo>
                  <a:pt x="11836" y="18199"/>
                </a:lnTo>
                <a:lnTo>
                  <a:pt x="11836" y="31915"/>
                </a:lnTo>
                <a:lnTo>
                  <a:pt x="25158" y="31915"/>
                </a:lnTo>
                <a:lnTo>
                  <a:pt x="25158" y="19862"/>
                </a:lnTo>
                <a:lnTo>
                  <a:pt x="25996" y="16611"/>
                </a:lnTo>
                <a:lnTo>
                  <a:pt x="29375" y="13144"/>
                </a:lnTo>
                <a:lnTo>
                  <a:pt x="32245" y="12268"/>
                </a:lnTo>
                <a:lnTo>
                  <a:pt x="44337" y="12268"/>
                </a:lnTo>
                <a:lnTo>
                  <a:pt x="46215" y="1333"/>
                </a:lnTo>
                <a:lnTo>
                  <a:pt x="41656" y="444"/>
                </a:lnTo>
                <a:lnTo>
                  <a:pt x="37490" y="0"/>
                </a:lnTo>
                <a:close/>
              </a:path>
              <a:path w="46354" h="111125">
                <a:moveTo>
                  <a:pt x="44337" y="12268"/>
                </a:moveTo>
                <a:lnTo>
                  <a:pt x="38798" y="12268"/>
                </a:lnTo>
                <a:lnTo>
                  <a:pt x="41427" y="12522"/>
                </a:lnTo>
                <a:lnTo>
                  <a:pt x="44208" y="13017"/>
                </a:lnTo>
                <a:lnTo>
                  <a:pt x="44337" y="12268"/>
                </a:lnTo>
                <a:close/>
              </a:path>
            </a:pathLst>
          </a:custGeom>
          <a:solidFill>
            <a:srgbClr val="000000"/>
          </a:solidFill>
        </p:spPr>
        <p:txBody>
          <a:bodyPr wrap="square" lIns="0" tIns="0" rIns="0" bIns="0" rtlCol="0"/>
          <a:lstStyle/>
          <a:p>
            <a:endParaRPr/>
          </a:p>
        </p:txBody>
      </p:sp>
      <p:sp>
        <p:nvSpPr>
          <p:cNvPr id="28" name="object 28"/>
          <p:cNvSpPr/>
          <p:nvPr/>
        </p:nvSpPr>
        <p:spPr>
          <a:xfrm>
            <a:off x="8512425" y="1327962"/>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1"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29" name="object 29"/>
          <p:cNvSpPr/>
          <p:nvPr/>
        </p:nvSpPr>
        <p:spPr>
          <a:xfrm>
            <a:off x="8631163" y="1327953"/>
            <a:ext cx="96557" cy="59629"/>
          </a:xfrm>
          <a:custGeom>
            <a:avLst/>
            <a:gdLst/>
            <a:ahLst/>
            <a:cxnLst/>
            <a:rect l="l" t="t" r="r" b="b"/>
            <a:pathLst>
              <a:path w="69214" h="83185">
                <a:moveTo>
                  <a:pt x="44602" y="0"/>
                </a:moveTo>
                <a:lnTo>
                  <a:pt x="29222" y="0"/>
                </a:lnTo>
                <a:lnTo>
                  <a:pt x="22936" y="1600"/>
                </a:lnTo>
                <a:lnTo>
                  <a:pt x="11379" y="8000"/>
                </a:lnTo>
                <a:lnTo>
                  <a:pt x="7073" y="12801"/>
                </a:lnTo>
                <a:lnTo>
                  <a:pt x="1422" y="25603"/>
                </a:lnTo>
                <a:lnTo>
                  <a:pt x="0" y="33070"/>
                </a:lnTo>
                <a:lnTo>
                  <a:pt x="0" y="41592"/>
                </a:lnTo>
                <a:lnTo>
                  <a:pt x="15191" y="76637"/>
                </a:lnTo>
                <a:lnTo>
                  <a:pt x="35940" y="82600"/>
                </a:lnTo>
                <a:lnTo>
                  <a:pt x="44576" y="82600"/>
                </a:lnTo>
                <a:lnTo>
                  <a:pt x="51854" y="80035"/>
                </a:lnTo>
                <a:lnTo>
                  <a:pt x="61604" y="71589"/>
                </a:lnTo>
                <a:lnTo>
                  <a:pt x="29248" y="71589"/>
                </a:lnTo>
                <a:lnTo>
                  <a:pt x="23939" y="69176"/>
                </a:lnTo>
                <a:lnTo>
                  <a:pt x="15798" y="59550"/>
                </a:lnTo>
                <a:lnTo>
                  <a:pt x="13773" y="51866"/>
                </a:lnTo>
                <a:lnTo>
                  <a:pt x="13766" y="30759"/>
                </a:lnTo>
                <a:lnTo>
                  <a:pt x="15874" y="23101"/>
                </a:lnTo>
                <a:lnTo>
                  <a:pt x="24307" y="13436"/>
                </a:lnTo>
                <a:lnTo>
                  <a:pt x="29794" y="11010"/>
                </a:lnTo>
                <a:lnTo>
                  <a:pt x="62621" y="11010"/>
                </a:lnTo>
                <a:lnTo>
                  <a:pt x="62534" y="10858"/>
                </a:lnTo>
                <a:lnTo>
                  <a:pt x="51625" y="2171"/>
                </a:lnTo>
                <a:lnTo>
                  <a:pt x="44602" y="0"/>
                </a:lnTo>
                <a:close/>
              </a:path>
              <a:path w="69214" h="83185">
                <a:moveTo>
                  <a:pt x="55664" y="51866"/>
                </a:moveTo>
                <a:lnTo>
                  <a:pt x="54724" y="58559"/>
                </a:lnTo>
                <a:lnTo>
                  <a:pt x="52489" y="63525"/>
                </a:lnTo>
                <a:lnTo>
                  <a:pt x="45440" y="69976"/>
                </a:lnTo>
                <a:lnTo>
                  <a:pt x="41059" y="71589"/>
                </a:lnTo>
                <a:lnTo>
                  <a:pt x="61604" y="71589"/>
                </a:lnTo>
                <a:lnTo>
                  <a:pt x="63715" y="69761"/>
                </a:lnTo>
                <a:lnTo>
                  <a:pt x="67398" y="62661"/>
                </a:lnTo>
                <a:lnTo>
                  <a:pt x="68833" y="53581"/>
                </a:lnTo>
                <a:lnTo>
                  <a:pt x="55664" y="51866"/>
                </a:lnTo>
                <a:close/>
              </a:path>
              <a:path w="69214" h="83185">
                <a:moveTo>
                  <a:pt x="62621" y="11010"/>
                </a:moveTo>
                <a:lnTo>
                  <a:pt x="41008" y="11010"/>
                </a:lnTo>
                <a:lnTo>
                  <a:pt x="44818" y="12357"/>
                </a:lnTo>
                <a:lnTo>
                  <a:pt x="51117" y="17716"/>
                </a:lnTo>
                <a:lnTo>
                  <a:pt x="53301" y="21704"/>
                </a:lnTo>
                <a:lnTo>
                  <a:pt x="54546" y="27012"/>
                </a:lnTo>
                <a:lnTo>
                  <a:pt x="67576" y="25006"/>
                </a:lnTo>
                <a:lnTo>
                  <a:pt x="66027" y="17017"/>
                </a:lnTo>
                <a:lnTo>
                  <a:pt x="62621" y="11010"/>
                </a:lnTo>
                <a:close/>
              </a:path>
            </a:pathLst>
          </a:custGeom>
          <a:solidFill>
            <a:srgbClr val="000000"/>
          </a:solidFill>
        </p:spPr>
        <p:txBody>
          <a:bodyPr wrap="square" lIns="0" tIns="0" rIns="0" bIns="0" rtlCol="0"/>
          <a:lstStyle/>
          <a:p>
            <a:endParaRPr/>
          </a:p>
        </p:txBody>
      </p:sp>
      <p:sp>
        <p:nvSpPr>
          <p:cNvPr id="30" name="object 30"/>
          <p:cNvSpPr/>
          <p:nvPr/>
        </p:nvSpPr>
        <p:spPr>
          <a:xfrm>
            <a:off x="8732894" y="1309444"/>
            <a:ext cx="54037" cy="77382"/>
          </a:xfrm>
          <a:custGeom>
            <a:avLst/>
            <a:gdLst/>
            <a:ahLst/>
            <a:cxnLst/>
            <a:rect l="l" t="t" r="r" b="b"/>
            <a:pathLst>
              <a:path w="38735" h="107950">
                <a:moveTo>
                  <a:pt x="23139" y="38023"/>
                </a:moveTo>
                <a:lnTo>
                  <a:pt x="9829" y="38023"/>
                </a:lnTo>
                <a:lnTo>
                  <a:pt x="9950" y="92697"/>
                </a:lnTo>
                <a:lnTo>
                  <a:pt x="23571" y="107670"/>
                </a:lnTo>
                <a:lnTo>
                  <a:pt x="31407" y="107670"/>
                </a:lnTo>
                <a:lnTo>
                  <a:pt x="34772" y="107276"/>
                </a:lnTo>
                <a:lnTo>
                  <a:pt x="38544" y="106489"/>
                </a:lnTo>
                <a:lnTo>
                  <a:pt x="36699" y="95173"/>
                </a:lnTo>
                <a:lnTo>
                  <a:pt x="28752" y="95173"/>
                </a:lnTo>
                <a:lnTo>
                  <a:pt x="27228" y="94856"/>
                </a:lnTo>
                <a:lnTo>
                  <a:pt x="25095" y="93560"/>
                </a:lnTo>
                <a:lnTo>
                  <a:pt x="24320" y="92697"/>
                </a:lnTo>
                <a:lnTo>
                  <a:pt x="23380" y="90512"/>
                </a:lnTo>
                <a:lnTo>
                  <a:pt x="23139" y="88049"/>
                </a:lnTo>
                <a:lnTo>
                  <a:pt x="23139" y="38023"/>
                </a:lnTo>
                <a:close/>
              </a:path>
              <a:path w="38735" h="107950">
                <a:moveTo>
                  <a:pt x="36614" y="94653"/>
                </a:moveTo>
                <a:lnTo>
                  <a:pt x="34188" y="94995"/>
                </a:lnTo>
                <a:lnTo>
                  <a:pt x="32219" y="95173"/>
                </a:lnTo>
                <a:lnTo>
                  <a:pt x="36699" y="95173"/>
                </a:lnTo>
                <a:lnTo>
                  <a:pt x="36614" y="94653"/>
                </a:lnTo>
                <a:close/>
              </a:path>
              <a:path w="38735" h="107950">
                <a:moveTo>
                  <a:pt x="36614" y="27609"/>
                </a:moveTo>
                <a:lnTo>
                  <a:pt x="0" y="27609"/>
                </a:lnTo>
                <a:lnTo>
                  <a:pt x="0" y="38023"/>
                </a:lnTo>
                <a:lnTo>
                  <a:pt x="36614" y="38023"/>
                </a:lnTo>
                <a:lnTo>
                  <a:pt x="36614" y="27609"/>
                </a:lnTo>
                <a:close/>
              </a:path>
              <a:path w="38735" h="107950">
                <a:moveTo>
                  <a:pt x="23139" y="0"/>
                </a:moveTo>
                <a:lnTo>
                  <a:pt x="9829" y="8039"/>
                </a:lnTo>
                <a:lnTo>
                  <a:pt x="9829" y="27609"/>
                </a:lnTo>
                <a:lnTo>
                  <a:pt x="23139" y="27609"/>
                </a:lnTo>
                <a:lnTo>
                  <a:pt x="23139" y="0"/>
                </a:lnTo>
                <a:close/>
              </a:path>
            </a:pathLst>
          </a:custGeom>
          <a:solidFill>
            <a:srgbClr val="000000"/>
          </a:solidFill>
        </p:spPr>
        <p:txBody>
          <a:bodyPr wrap="square" lIns="0" tIns="0" rIns="0" bIns="0" rtlCol="0"/>
          <a:lstStyle/>
          <a:p>
            <a:endParaRPr/>
          </a:p>
        </p:txBody>
      </p:sp>
      <p:sp>
        <p:nvSpPr>
          <p:cNvPr id="31" name="object 31"/>
          <p:cNvSpPr/>
          <p:nvPr/>
        </p:nvSpPr>
        <p:spPr>
          <a:xfrm>
            <a:off x="8811689" y="1329237"/>
            <a:ext cx="0" cy="56898"/>
          </a:xfrm>
          <a:custGeom>
            <a:avLst/>
            <a:gdLst/>
            <a:ahLst/>
            <a:cxnLst/>
            <a:rect l="l" t="t" r="r" b="b"/>
            <a:pathLst>
              <a:path h="79375">
                <a:moveTo>
                  <a:pt x="0" y="0"/>
                </a:moveTo>
                <a:lnTo>
                  <a:pt x="0" y="79032"/>
                </a:lnTo>
              </a:path>
            </a:pathLst>
          </a:custGeom>
          <a:ln w="13398">
            <a:solidFill>
              <a:srgbClr val="000000"/>
            </a:solidFill>
          </a:ln>
        </p:spPr>
        <p:txBody>
          <a:bodyPr wrap="square" lIns="0" tIns="0" rIns="0" bIns="0" rtlCol="0"/>
          <a:lstStyle/>
          <a:p>
            <a:endParaRPr/>
          </a:p>
        </p:txBody>
      </p:sp>
      <p:sp>
        <p:nvSpPr>
          <p:cNvPr id="32" name="object 32"/>
          <p:cNvSpPr/>
          <p:nvPr/>
        </p:nvSpPr>
        <p:spPr>
          <a:xfrm>
            <a:off x="8802344" y="1313209"/>
            <a:ext cx="19489" cy="0"/>
          </a:xfrm>
          <a:custGeom>
            <a:avLst/>
            <a:gdLst/>
            <a:ahLst/>
            <a:cxnLst/>
            <a:rect l="l" t="t" r="r" b="b"/>
            <a:pathLst>
              <a:path w="13970">
                <a:moveTo>
                  <a:pt x="0" y="0"/>
                </a:moveTo>
                <a:lnTo>
                  <a:pt x="13398" y="0"/>
                </a:lnTo>
              </a:path>
            </a:pathLst>
          </a:custGeom>
          <a:ln w="15405">
            <a:solidFill>
              <a:srgbClr val="000000"/>
            </a:solidFill>
          </a:ln>
        </p:spPr>
        <p:txBody>
          <a:bodyPr wrap="square" lIns="0" tIns="0" rIns="0" bIns="0" rtlCol="0"/>
          <a:lstStyle/>
          <a:p>
            <a:endParaRPr/>
          </a:p>
        </p:txBody>
      </p:sp>
      <p:sp>
        <p:nvSpPr>
          <p:cNvPr id="33" name="object 33"/>
          <p:cNvSpPr/>
          <p:nvPr/>
        </p:nvSpPr>
        <p:spPr>
          <a:xfrm>
            <a:off x="8838168" y="1329237"/>
            <a:ext cx="101872" cy="56898"/>
          </a:xfrm>
          <a:custGeom>
            <a:avLst/>
            <a:gdLst/>
            <a:ahLst/>
            <a:cxnLst/>
            <a:rect l="l" t="t" r="r" b="b"/>
            <a:pathLst>
              <a:path w="73025" h="79375">
                <a:moveTo>
                  <a:pt x="14135" y="0"/>
                </a:moveTo>
                <a:lnTo>
                  <a:pt x="0" y="0"/>
                </a:lnTo>
                <a:lnTo>
                  <a:pt x="30060" y="79032"/>
                </a:lnTo>
                <a:lnTo>
                  <a:pt x="42557" y="79032"/>
                </a:lnTo>
                <a:lnTo>
                  <a:pt x="48529" y="63258"/>
                </a:lnTo>
                <a:lnTo>
                  <a:pt x="36156" y="63258"/>
                </a:lnTo>
                <a:lnTo>
                  <a:pt x="34620" y="57746"/>
                </a:lnTo>
                <a:lnTo>
                  <a:pt x="32943" y="52438"/>
                </a:lnTo>
                <a:lnTo>
                  <a:pt x="14135" y="0"/>
                </a:lnTo>
                <a:close/>
              </a:path>
              <a:path w="73025" h="79375">
                <a:moveTo>
                  <a:pt x="72478" y="0"/>
                </a:moveTo>
                <a:lnTo>
                  <a:pt x="58712" y="0"/>
                </a:lnTo>
                <a:lnTo>
                  <a:pt x="39014" y="54076"/>
                </a:lnTo>
                <a:lnTo>
                  <a:pt x="37350" y="59093"/>
                </a:lnTo>
                <a:lnTo>
                  <a:pt x="36156" y="63258"/>
                </a:lnTo>
                <a:lnTo>
                  <a:pt x="48529" y="63258"/>
                </a:lnTo>
                <a:lnTo>
                  <a:pt x="72478" y="0"/>
                </a:lnTo>
                <a:close/>
              </a:path>
            </a:pathLst>
          </a:custGeom>
          <a:solidFill>
            <a:srgbClr val="000000"/>
          </a:solidFill>
        </p:spPr>
        <p:txBody>
          <a:bodyPr wrap="square" lIns="0" tIns="0" rIns="0" bIns="0" rtlCol="0"/>
          <a:lstStyle/>
          <a:p>
            <a:endParaRPr/>
          </a:p>
        </p:txBody>
      </p:sp>
      <p:sp>
        <p:nvSpPr>
          <p:cNvPr id="34" name="object 34"/>
          <p:cNvSpPr/>
          <p:nvPr/>
        </p:nvSpPr>
        <p:spPr>
          <a:xfrm>
            <a:off x="8949554" y="1327962"/>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1"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35" name="object 35"/>
          <p:cNvSpPr/>
          <p:nvPr/>
        </p:nvSpPr>
        <p:spPr>
          <a:xfrm>
            <a:off x="9149897" y="1329237"/>
            <a:ext cx="151480" cy="56898"/>
          </a:xfrm>
          <a:custGeom>
            <a:avLst/>
            <a:gdLst/>
            <a:ahLst/>
            <a:cxnLst/>
            <a:rect l="l" t="t" r="r" b="b"/>
            <a:pathLst>
              <a:path w="108584" h="79375">
                <a:moveTo>
                  <a:pt x="13842" y="0"/>
                </a:moveTo>
                <a:lnTo>
                  <a:pt x="0" y="0"/>
                </a:lnTo>
                <a:lnTo>
                  <a:pt x="24180" y="79032"/>
                </a:lnTo>
                <a:lnTo>
                  <a:pt x="38176" y="79032"/>
                </a:lnTo>
                <a:lnTo>
                  <a:pt x="42501" y="62585"/>
                </a:lnTo>
                <a:lnTo>
                  <a:pt x="31102" y="62585"/>
                </a:lnTo>
                <a:lnTo>
                  <a:pt x="13842" y="0"/>
                </a:lnTo>
                <a:close/>
              </a:path>
              <a:path w="108584" h="79375">
                <a:moveTo>
                  <a:pt x="66239" y="18237"/>
                </a:moveTo>
                <a:lnTo>
                  <a:pt x="54165" y="18237"/>
                </a:lnTo>
                <a:lnTo>
                  <a:pt x="57226" y="31699"/>
                </a:lnTo>
                <a:lnTo>
                  <a:pt x="69799" y="79032"/>
                </a:lnTo>
                <a:lnTo>
                  <a:pt x="83718" y="79032"/>
                </a:lnTo>
                <a:lnTo>
                  <a:pt x="89370" y="60947"/>
                </a:lnTo>
                <a:lnTo>
                  <a:pt x="77317" y="60947"/>
                </a:lnTo>
                <a:lnTo>
                  <a:pt x="73367" y="45846"/>
                </a:lnTo>
                <a:lnTo>
                  <a:pt x="66239" y="18237"/>
                </a:lnTo>
                <a:close/>
              </a:path>
              <a:path w="108584" h="79375">
                <a:moveTo>
                  <a:pt x="61531" y="0"/>
                </a:moveTo>
                <a:lnTo>
                  <a:pt x="47764" y="0"/>
                </a:lnTo>
                <a:lnTo>
                  <a:pt x="35191" y="46291"/>
                </a:lnTo>
                <a:lnTo>
                  <a:pt x="31102" y="62585"/>
                </a:lnTo>
                <a:lnTo>
                  <a:pt x="42501" y="62585"/>
                </a:lnTo>
                <a:lnTo>
                  <a:pt x="54165" y="18237"/>
                </a:lnTo>
                <a:lnTo>
                  <a:pt x="66239" y="18237"/>
                </a:lnTo>
                <a:lnTo>
                  <a:pt x="61531" y="0"/>
                </a:lnTo>
                <a:close/>
              </a:path>
              <a:path w="108584" h="79375">
                <a:moveTo>
                  <a:pt x="108419" y="0"/>
                </a:moveTo>
                <a:lnTo>
                  <a:pt x="95389" y="0"/>
                </a:lnTo>
                <a:lnTo>
                  <a:pt x="77317" y="60947"/>
                </a:lnTo>
                <a:lnTo>
                  <a:pt x="89370" y="60947"/>
                </a:lnTo>
                <a:lnTo>
                  <a:pt x="108419" y="0"/>
                </a:lnTo>
                <a:close/>
              </a:path>
            </a:pathLst>
          </a:custGeom>
          <a:solidFill>
            <a:srgbClr val="000000"/>
          </a:solidFill>
        </p:spPr>
        <p:txBody>
          <a:bodyPr wrap="square" lIns="0" tIns="0" rIns="0" bIns="0" rtlCol="0"/>
          <a:lstStyle/>
          <a:p>
            <a:endParaRPr/>
          </a:p>
        </p:txBody>
      </p:sp>
      <p:sp>
        <p:nvSpPr>
          <p:cNvPr id="36" name="object 36"/>
          <p:cNvSpPr/>
          <p:nvPr/>
        </p:nvSpPr>
        <p:spPr>
          <a:xfrm>
            <a:off x="9310482" y="1327962"/>
            <a:ext cx="101872" cy="59629"/>
          </a:xfrm>
          <a:custGeom>
            <a:avLst/>
            <a:gdLst/>
            <a:ahLst/>
            <a:cxnLst/>
            <a:rect l="l" t="t" r="r" b="b"/>
            <a:pathLst>
              <a:path w="73025" h="83185">
                <a:moveTo>
                  <a:pt x="65828" y="11087"/>
                </a:moveTo>
                <a:lnTo>
                  <a:pt x="42760" y="11087"/>
                </a:lnTo>
                <a:lnTo>
                  <a:pt x="47840" y="12598"/>
                </a:lnTo>
                <a:lnTo>
                  <a:pt x="53797" y="17856"/>
                </a:lnTo>
                <a:lnTo>
                  <a:pt x="55067" y="21704"/>
                </a:lnTo>
                <a:lnTo>
                  <a:pt x="54991" y="30657"/>
                </a:lnTo>
                <a:lnTo>
                  <a:pt x="49885" y="32435"/>
                </a:lnTo>
                <a:lnTo>
                  <a:pt x="41922" y="33985"/>
                </a:lnTo>
                <a:lnTo>
                  <a:pt x="25793" y="35915"/>
                </a:lnTo>
                <a:lnTo>
                  <a:pt x="21831" y="36588"/>
                </a:lnTo>
                <a:lnTo>
                  <a:pt x="0" y="56108"/>
                </a:lnTo>
                <a:lnTo>
                  <a:pt x="0" y="66573"/>
                </a:lnTo>
                <a:lnTo>
                  <a:pt x="2336" y="71996"/>
                </a:lnTo>
                <a:lnTo>
                  <a:pt x="11658" y="80479"/>
                </a:lnTo>
                <a:lnTo>
                  <a:pt x="18326" y="82600"/>
                </a:lnTo>
                <a:lnTo>
                  <a:pt x="32270" y="82600"/>
                </a:lnTo>
                <a:lnTo>
                  <a:pt x="37198" y="81724"/>
                </a:lnTo>
                <a:lnTo>
                  <a:pt x="46367" y="78257"/>
                </a:lnTo>
                <a:lnTo>
                  <a:pt x="51142" y="75285"/>
                </a:lnTo>
                <a:lnTo>
                  <a:pt x="54870" y="72110"/>
                </a:lnTo>
                <a:lnTo>
                  <a:pt x="25006" y="72110"/>
                </a:lnTo>
                <a:lnTo>
                  <a:pt x="21043" y="70916"/>
                </a:lnTo>
                <a:lnTo>
                  <a:pt x="15633" y="66154"/>
                </a:lnTo>
                <a:lnTo>
                  <a:pt x="14379" y="63373"/>
                </a:lnTo>
                <a:lnTo>
                  <a:pt x="14287" y="57277"/>
                </a:lnTo>
                <a:lnTo>
                  <a:pt x="14909" y="55156"/>
                </a:lnTo>
                <a:lnTo>
                  <a:pt x="42837" y="44818"/>
                </a:lnTo>
                <a:lnTo>
                  <a:pt x="50126" y="43129"/>
                </a:lnTo>
                <a:lnTo>
                  <a:pt x="54991" y="41148"/>
                </a:lnTo>
                <a:lnTo>
                  <a:pt x="68529" y="41148"/>
                </a:lnTo>
                <a:lnTo>
                  <a:pt x="68414" y="21704"/>
                </a:lnTo>
                <a:lnTo>
                  <a:pt x="68313" y="19761"/>
                </a:lnTo>
                <a:lnTo>
                  <a:pt x="67868" y="17487"/>
                </a:lnTo>
                <a:lnTo>
                  <a:pt x="67068" y="13817"/>
                </a:lnTo>
                <a:lnTo>
                  <a:pt x="65828" y="11087"/>
                </a:lnTo>
                <a:close/>
              </a:path>
              <a:path w="73025" h="83185">
                <a:moveTo>
                  <a:pt x="69346" y="71056"/>
                </a:moveTo>
                <a:lnTo>
                  <a:pt x="56108" y="71056"/>
                </a:lnTo>
                <a:lnTo>
                  <a:pt x="56502" y="74777"/>
                </a:lnTo>
                <a:lnTo>
                  <a:pt x="57391" y="78028"/>
                </a:lnTo>
                <a:lnTo>
                  <a:pt x="58788" y="80810"/>
                </a:lnTo>
                <a:lnTo>
                  <a:pt x="72771" y="80810"/>
                </a:lnTo>
                <a:lnTo>
                  <a:pt x="71094" y="77787"/>
                </a:lnTo>
                <a:lnTo>
                  <a:pt x="69964" y="74625"/>
                </a:lnTo>
                <a:lnTo>
                  <a:pt x="69346" y="71056"/>
                </a:lnTo>
                <a:close/>
              </a:path>
              <a:path w="73025" h="83185">
                <a:moveTo>
                  <a:pt x="68529" y="41148"/>
                </a:moveTo>
                <a:lnTo>
                  <a:pt x="54991" y="41148"/>
                </a:lnTo>
                <a:lnTo>
                  <a:pt x="54894" y="52565"/>
                </a:lnTo>
                <a:lnTo>
                  <a:pt x="54267" y="56426"/>
                </a:lnTo>
                <a:lnTo>
                  <a:pt x="50952" y="63373"/>
                </a:lnTo>
                <a:lnTo>
                  <a:pt x="47993" y="66459"/>
                </a:lnTo>
                <a:lnTo>
                  <a:pt x="39954" y="70980"/>
                </a:lnTo>
                <a:lnTo>
                  <a:pt x="35369" y="72110"/>
                </a:lnTo>
                <a:lnTo>
                  <a:pt x="54870" y="72110"/>
                </a:lnTo>
                <a:lnTo>
                  <a:pt x="56108" y="71056"/>
                </a:lnTo>
                <a:lnTo>
                  <a:pt x="69346" y="71056"/>
                </a:lnTo>
                <a:lnTo>
                  <a:pt x="68821" y="68021"/>
                </a:lnTo>
                <a:lnTo>
                  <a:pt x="68641" y="63169"/>
                </a:lnTo>
                <a:lnTo>
                  <a:pt x="68529" y="41148"/>
                </a:lnTo>
                <a:close/>
              </a:path>
              <a:path w="73025" h="83185">
                <a:moveTo>
                  <a:pt x="44691" y="0"/>
                </a:moveTo>
                <a:lnTo>
                  <a:pt x="31153" y="0"/>
                </a:lnTo>
                <a:lnTo>
                  <a:pt x="25171" y="927"/>
                </a:lnTo>
                <a:lnTo>
                  <a:pt x="2311" y="24333"/>
                </a:lnTo>
                <a:lnTo>
                  <a:pt x="15405" y="26111"/>
                </a:lnTo>
                <a:lnTo>
                  <a:pt x="16840" y="20510"/>
                </a:lnTo>
                <a:lnTo>
                  <a:pt x="19062" y="16598"/>
                </a:lnTo>
                <a:lnTo>
                  <a:pt x="25069" y="12192"/>
                </a:lnTo>
                <a:lnTo>
                  <a:pt x="29718" y="11087"/>
                </a:lnTo>
                <a:lnTo>
                  <a:pt x="65828" y="11087"/>
                </a:lnTo>
                <a:lnTo>
                  <a:pt x="65684" y="10769"/>
                </a:lnTo>
                <a:lnTo>
                  <a:pt x="61709" y="5956"/>
                </a:lnTo>
                <a:lnTo>
                  <a:pt x="58610" y="3962"/>
                </a:lnTo>
                <a:lnTo>
                  <a:pt x="50177" y="787"/>
                </a:lnTo>
                <a:lnTo>
                  <a:pt x="44691" y="0"/>
                </a:lnTo>
                <a:close/>
              </a:path>
            </a:pathLst>
          </a:custGeom>
          <a:solidFill>
            <a:srgbClr val="000000"/>
          </a:solidFill>
        </p:spPr>
        <p:txBody>
          <a:bodyPr wrap="square" lIns="0" tIns="0" rIns="0" bIns="0" rtlCol="0"/>
          <a:lstStyle/>
          <a:p>
            <a:endParaRPr/>
          </a:p>
        </p:txBody>
      </p:sp>
      <p:sp>
        <p:nvSpPr>
          <p:cNvPr id="37" name="object 37"/>
          <p:cNvSpPr/>
          <p:nvPr/>
        </p:nvSpPr>
        <p:spPr>
          <a:xfrm>
            <a:off x="9424473" y="1329236"/>
            <a:ext cx="101872" cy="79658"/>
          </a:xfrm>
          <a:custGeom>
            <a:avLst/>
            <a:gdLst/>
            <a:ahLst/>
            <a:cxnLst/>
            <a:rect l="l" t="t" r="r" b="b"/>
            <a:pathLst>
              <a:path w="73025" h="111125">
                <a:moveTo>
                  <a:pt x="5511" y="96888"/>
                </a:moveTo>
                <a:lnTo>
                  <a:pt x="6997" y="109461"/>
                </a:lnTo>
                <a:lnTo>
                  <a:pt x="10172" y="110553"/>
                </a:lnTo>
                <a:lnTo>
                  <a:pt x="13055" y="111099"/>
                </a:lnTo>
                <a:lnTo>
                  <a:pt x="19900" y="111099"/>
                </a:lnTo>
                <a:lnTo>
                  <a:pt x="23571" y="110070"/>
                </a:lnTo>
                <a:lnTo>
                  <a:pt x="29718" y="105956"/>
                </a:lnTo>
                <a:lnTo>
                  <a:pt x="32448" y="102717"/>
                </a:lnTo>
                <a:lnTo>
                  <a:pt x="34941" y="98082"/>
                </a:lnTo>
                <a:lnTo>
                  <a:pt x="10985" y="98082"/>
                </a:lnTo>
                <a:lnTo>
                  <a:pt x="8432" y="97675"/>
                </a:lnTo>
                <a:lnTo>
                  <a:pt x="5511" y="96888"/>
                </a:lnTo>
                <a:close/>
              </a:path>
              <a:path w="73025" h="111125">
                <a:moveTo>
                  <a:pt x="14439" y="0"/>
                </a:moveTo>
                <a:lnTo>
                  <a:pt x="0" y="0"/>
                </a:lnTo>
                <a:lnTo>
                  <a:pt x="29997" y="79171"/>
                </a:lnTo>
                <a:lnTo>
                  <a:pt x="29044" y="81699"/>
                </a:lnTo>
                <a:lnTo>
                  <a:pt x="16154" y="98082"/>
                </a:lnTo>
                <a:lnTo>
                  <a:pt x="34941" y="98082"/>
                </a:lnTo>
                <a:lnTo>
                  <a:pt x="36614" y="95021"/>
                </a:lnTo>
                <a:lnTo>
                  <a:pt x="39116" y="89052"/>
                </a:lnTo>
                <a:lnTo>
                  <a:pt x="42341" y="80365"/>
                </a:lnTo>
                <a:lnTo>
                  <a:pt x="48436" y="64071"/>
                </a:lnTo>
                <a:lnTo>
                  <a:pt x="36614" y="64071"/>
                </a:lnTo>
                <a:lnTo>
                  <a:pt x="34925" y="57670"/>
                </a:lnTo>
                <a:lnTo>
                  <a:pt x="33020" y="51562"/>
                </a:lnTo>
                <a:lnTo>
                  <a:pt x="30886" y="45758"/>
                </a:lnTo>
                <a:lnTo>
                  <a:pt x="14439" y="0"/>
                </a:lnTo>
                <a:close/>
              </a:path>
              <a:path w="73025" h="111125">
                <a:moveTo>
                  <a:pt x="72402" y="0"/>
                </a:moveTo>
                <a:lnTo>
                  <a:pt x="59016" y="0"/>
                </a:lnTo>
                <a:lnTo>
                  <a:pt x="39992" y="51917"/>
                </a:lnTo>
                <a:lnTo>
                  <a:pt x="38150" y="57912"/>
                </a:lnTo>
                <a:lnTo>
                  <a:pt x="36614" y="64071"/>
                </a:lnTo>
                <a:lnTo>
                  <a:pt x="48436" y="64071"/>
                </a:lnTo>
                <a:lnTo>
                  <a:pt x="72402" y="0"/>
                </a:lnTo>
                <a:close/>
              </a:path>
            </a:pathLst>
          </a:custGeom>
          <a:solidFill>
            <a:srgbClr val="000000"/>
          </a:solidFill>
        </p:spPr>
        <p:txBody>
          <a:bodyPr wrap="square" lIns="0" tIns="0" rIns="0" bIns="0" rtlCol="0"/>
          <a:lstStyle/>
          <a:p>
            <a:endParaRPr/>
          </a:p>
        </p:txBody>
      </p:sp>
      <p:sp>
        <p:nvSpPr>
          <p:cNvPr id="38" name="object 38"/>
          <p:cNvSpPr/>
          <p:nvPr/>
        </p:nvSpPr>
        <p:spPr>
          <a:xfrm>
            <a:off x="9621185" y="1309444"/>
            <a:ext cx="54037" cy="77382"/>
          </a:xfrm>
          <a:custGeom>
            <a:avLst/>
            <a:gdLst/>
            <a:ahLst/>
            <a:cxnLst/>
            <a:rect l="l" t="t" r="r" b="b"/>
            <a:pathLst>
              <a:path w="38734" h="107950">
                <a:moveTo>
                  <a:pt x="23139" y="38023"/>
                </a:moveTo>
                <a:lnTo>
                  <a:pt x="9829" y="38023"/>
                </a:lnTo>
                <a:lnTo>
                  <a:pt x="9950" y="92697"/>
                </a:lnTo>
                <a:lnTo>
                  <a:pt x="23571" y="107670"/>
                </a:lnTo>
                <a:lnTo>
                  <a:pt x="31407" y="107670"/>
                </a:lnTo>
                <a:lnTo>
                  <a:pt x="34772" y="107276"/>
                </a:lnTo>
                <a:lnTo>
                  <a:pt x="38544" y="106489"/>
                </a:lnTo>
                <a:lnTo>
                  <a:pt x="36699" y="95173"/>
                </a:lnTo>
                <a:lnTo>
                  <a:pt x="28752" y="95173"/>
                </a:lnTo>
                <a:lnTo>
                  <a:pt x="27228" y="94856"/>
                </a:lnTo>
                <a:lnTo>
                  <a:pt x="25095" y="93560"/>
                </a:lnTo>
                <a:lnTo>
                  <a:pt x="24320" y="92697"/>
                </a:lnTo>
                <a:lnTo>
                  <a:pt x="23380" y="90512"/>
                </a:lnTo>
                <a:lnTo>
                  <a:pt x="23139" y="88049"/>
                </a:lnTo>
                <a:lnTo>
                  <a:pt x="23139" y="38023"/>
                </a:lnTo>
                <a:close/>
              </a:path>
              <a:path w="38734" h="107950">
                <a:moveTo>
                  <a:pt x="36614" y="94653"/>
                </a:moveTo>
                <a:lnTo>
                  <a:pt x="34188" y="94995"/>
                </a:lnTo>
                <a:lnTo>
                  <a:pt x="32219" y="95173"/>
                </a:lnTo>
                <a:lnTo>
                  <a:pt x="36699" y="95173"/>
                </a:lnTo>
                <a:lnTo>
                  <a:pt x="36614" y="94653"/>
                </a:lnTo>
                <a:close/>
              </a:path>
              <a:path w="38734" h="107950">
                <a:moveTo>
                  <a:pt x="36614" y="27609"/>
                </a:moveTo>
                <a:lnTo>
                  <a:pt x="0" y="27609"/>
                </a:lnTo>
                <a:lnTo>
                  <a:pt x="0" y="38023"/>
                </a:lnTo>
                <a:lnTo>
                  <a:pt x="36614" y="38023"/>
                </a:lnTo>
                <a:lnTo>
                  <a:pt x="36614" y="27609"/>
                </a:lnTo>
                <a:close/>
              </a:path>
              <a:path w="38734" h="107950">
                <a:moveTo>
                  <a:pt x="23139" y="0"/>
                </a:moveTo>
                <a:lnTo>
                  <a:pt x="9829" y="8039"/>
                </a:lnTo>
                <a:lnTo>
                  <a:pt x="9829" y="27609"/>
                </a:lnTo>
                <a:lnTo>
                  <a:pt x="23139" y="27609"/>
                </a:lnTo>
                <a:lnTo>
                  <a:pt x="23139" y="0"/>
                </a:lnTo>
                <a:close/>
              </a:path>
            </a:pathLst>
          </a:custGeom>
          <a:solidFill>
            <a:srgbClr val="000000"/>
          </a:solidFill>
        </p:spPr>
        <p:txBody>
          <a:bodyPr wrap="square" lIns="0" tIns="0" rIns="0" bIns="0" rtlCol="0"/>
          <a:lstStyle/>
          <a:p>
            <a:endParaRPr/>
          </a:p>
        </p:txBody>
      </p:sp>
      <p:sp>
        <p:nvSpPr>
          <p:cNvPr id="39" name="object 39"/>
          <p:cNvSpPr/>
          <p:nvPr/>
        </p:nvSpPr>
        <p:spPr>
          <a:xfrm>
            <a:off x="9683584" y="1327953"/>
            <a:ext cx="103644" cy="59629"/>
          </a:xfrm>
          <a:custGeom>
            <a:avLst/>
            <a:gdLst/>
            <a:ahLst/>
            <a:cxnLst/>
            <a:rect l="l" t="t" r="r" b="b"/>
            <a:pathLst>
              <a:path w="74295" h="83185">
                <a:moveTo>
                  <a:pt x="37058" y="0"/>
                </a:moveTo>
                <a:lnTo>
                  <a:pt x="3049" y="22194"/>
                </a:lnTo>
                <a:lnTo>
                  <a:pt x="0" y="41300"/>
                </a:lnTo>
                <a:lnTo>
                  <a:pt x="640" y="50723"/>
                </a:lnTo>
                <a:lnTo>
                  <a:pt x="29159" y="81936"/>
                </a:lnTo>
                <a:lnTo>
                  <a:pt x="37058" y="82600"/>
                </a:lnTo>
                <a:lnTo>
                  <a:pt x="43954" y="82600"/>
                </a:lnTo>
                <a:lnTo>
                  <a:pt x="50317" y="80987"/>
                </a:lnTo>
                <a:lnTo>
                  <a:pt x="61975" y="74536"/>
                </a:lnTo>
                <a:lnTo>
                  <a:pt x="64872" y="71589"/>
                </a:lnTo>
                <a:lnTo>
                  <a:pt x="30365" y="71589"/>
                </a:lnTo>
                <a:lnTo>
                  <a:pt x="24791" y="69062"/>
                </a:lnTo>
                <a:lnTo>
                  <a:pt x="15976" y="59004"/>
                </a:lnTo>
                <a:lnTo>
                  <a:pt x="13766" y="51422"/>
                </a:lnTo>
                <a:lnTo>
                  <a:pt x="13807" y="31037"/>
                </a:lnTo>
                <a:lnTo>
                  <a:pt x="15976" y="23609"/>
                </a:lnTo>
                <a:lnTo>
                  <a:pt x="24803" y="13588"/>
                </a:lnTo>
                <a:lnTo>
                  <a:pt x="30365" y="11087"/>
                </a:lnTo>
                <a:lnTo>
                  <a:pt x="64017" y="11087"/>
                </a:lnTo>
                <a:lnTo>
                  <a:pt x="63703" y="10680"/>
                </a:lnTo>
                <a:lnTo>
                  <a:pt x="58157" y="6006"/>
                </a:lnTo>
                <a:lnTo>
                  <a:pt x="51866" y="2668"/>
                </a:lnTo>
                <a:lnTo>
                  <a:pt x="44832" y="666"/>
                </a:lnTo>
                <a:lnTo>
                  <a:pt x="37058" y="0"/>
                </a:lnTo>
                <a:close/>
              </a:path>
              <a:path w="74295" h="83185">
                <a:moveTo>
                  <a:pt x="64017" y="11087"/>
                </a:moveTo>
                <a:lnTo>
                  <a:pt x="43662" y="11087"/>
                </a:lnTo>
                <a:lnTo>
                  <a:pt x="49174" y="13601"/>
                </a:lnTo>
                <a:lnTo>
                  <a:pt x="58051" y="23672"/>
                </a:lnTo>
                <a:lnTo>
                  <a:pt x="60262" y="31037"/>
                </a:lnTo>
                <a:lnTo>
                  <a:pt x="60216" y="51422"/>
                </a:lnTo>
                <a:lnTo>
                  <a:pt x="58064" y="58940"/>
                </a:lnTo>
                <a:lnTo>
                  <a:pt x="49210" y="69075"/>
                </a:lnTo>
                <a:lnTo>
                  <a:pt x="43700" y="71589"/>
                </a:lnTo>
                <a:lnTo>
                  <a:pt x="64872" y="71589"/>
                </a:lnTo>
                <a:lnTo>
                  <a:pt x="66420" y="70015"/>
                </a:lnTo>
                <a:lnTo>
                  <a:pt x="72516" y="58356"/>
                </a:lnTo>
                <a:lnTo>
                  <a:pt x="73970" y="50723"/>
                </a:lnTo>
                <a:lnTo>
                  <a:pt x="74040" y="40182"/>
                </a:lnTo>
                <a:lnTo>
                  <a:pt x="73395" y="31279"/>
                </a:lnTo>
                <a:lnTo>
                  <a:pt x="71458" y="23393"/>
                </a:lnTo>
                <a:lnTo>
                  <a:pt x="68227" y="16526"/>
                </a:lnTo>
                <a:lnTo>
                  <a:pt x="64017" y="11087"/>
                </a:lnTo>
                <a:close/>
              </a:path>
            </a:pathLst>
          </a:custGeom>
          <a:solidFill>
            <a:srgbClr val="000000"/>
          </a:solidFill>
        </p:spPr>
        <p:txBody>
          <a:bodyPr wrap="square" lIns="0" tIns="0" rIns="0" bIns="0" rtlCol="0"/>
          <a:lstStyle/>
          <a:p>
            <a:endParaRPr/>
          </a:p>
        </p:txBody>
      </p:sp>
      <p:sp>
        <p:nvSpPr>
          <p:cNvPr id="40" name="object 40"/>
          <p:cNvSpPr/>
          <p:nvPr/>
        </p:nvSpPr>
        <p:spPr>
          <a:xfrm>
            <a:off x="8321933" y="1506053"/>
            <a:ext cx="22146" cy="0"/>
          </a:xfrm>
          <a:custGeom>
            <a:avLst/>
            <a:gdLst/>
            <a:ahLst/>
            <a:cxnLst/>
            <a:rect l="l" t="t" r="r" b="b"/>
            <a:pathLst>
              <a:path w="15875">
                <a:moveTo>
                  <a:pt x="0" y="0"/>
                </a:moveTo>
                <a:lnTo>
                  <a:pt x="15252" y="0"/>
                </a:lnTo>
              </a:path>
            </a:pathLst>
          </a:custGeom>
          <a:ln w="15252">
            <a:solidFill>
              <a:srgbClr val="000000"/>
            </a:solidFill>
          </a:ln>
        </p:spPr>
        <p:txBody>
          <a:bodyPr wrap="square" lIns="0" tIns="0" rIns="0" bIns="0" rtlCol="0"/>
          <a:lstStyle/>
          <a:p>
            <a:endParaRPr/>
          </a:p>
        </p:txBody>
      </p:sp>
      <p:sp>
        <p:nvSpPr>
          <p:cNvPr id="41" name="object 41"/>
          <p:cNvSpPr/>
          <p:nvPr/>
        </p:nvSpPr>
        <p:spPr>
          <a:xfrm>
            <a:off x="8495300" y="1442550"/>
            <a:ext cx="0" cy="69188"/>
          </a:xfrm>
          <a:custGeom>
            <a:avLst/>
            <a:gdLst/>
            <a:ahLst/>
            <a:cxnLst/>
            <a:rect l="l" t="t" r="r" b="b"/>
            <a:pathLst>
              <a:path h="96519">
                <a:moveTo>
                  <a:pt x="0" y="0"/>
                </a:moveTo>
                <a:lnTo>
                  <a:pt x="0" y="96215"/>
                </a:lnTo>
              </a:path>
            </a:pathLst>
          </a:custGeom>
          <a:ln w="14439">
            <a:solidFill>
              <a:srgbClr val="000000"/>
            </a:solidFill>
          </a:ln>
        </p:spPr>
        <p:txBody>
          <a:bodyPr wrap="square" lIns="0" tIns="0" rIns="0" bIns="0" rtlCol="0"/>
          <a:lstStyle/>
          <a:p>
            <a:endParaRPr/>
          </a:p>
        </p:txBody>
      </p:sp>
      <p:sp>
        <p:nvSpPr>
          <p:cNvPr id="42" name="object 42"/>
          <p:cNvSpPr/>
          <p:nvPr/>
        </p:nvSpPr>
        <p:spPr>
          <a:xfrm>
            <a:off x="8435090" y="1437935"/>
            <a:ext cx="121361" cy="0"/>
          </a:xfrm>
          <a:custGeom>
            <a:avLst/>
            <a:gdLst/>
            <a:ahLst/>
            <a:cxnLst/>
            <a:rect l="l" t="t" r="r" b="b"/>
            <a:pathLst>
              <a:path w="86995">
                <a:moveTo>
                  <a:pt x="0" y="0"/>
                </a:moveTo>
                <a:lnTo>
                  <a:pt x="86474" y="0"/>
                </a:lnTo>
              </a:path>
            </a:pathLst>
          </a:custGeom>
          <a:ln w="12877">
            <a:solidFill>
              <a:srgbClr val="000000"/>
            </a:solidFill>
          </a:ln>
        </p:spPr>
        <p:txBody>
          <a:bodyPr wrap="square" lIns="0" tIns="0" rIns="0" bIns="0" rtlCol="0"/>
          <a:lstStyle/>
          <a:p>
            <a:endParaRPr/>
          </a:p>
        </p:txBody>
      </p:sp>
      <p:sp>
        <p:nvSpPr>
          <p:cNvPr id="43" name="object 43"/>
          <p:cNvSpPr/>
          <p:nvPr/>
        </p:nvSpPr>
        <p:spPr>
          <a:xfrm>
            <a:off x="8567649" y="1453594"/>
            <a:ext cx="101872" cy="59629"/>
          </a:xfrm>
          <a:custGeom>
            <a:avLst/>
            <a:gdLst/>
            <a:ahLst/>
            <a:cxnLst/>
            <a:rect l="l" t="t" r="r" b="b"/>
            <a:pathLst>
              <a:path w="73025" h="83185">
                <a:moveTo>
                  <a:pt x="65828" y="11087"/>
                </a:moveTo>
                <a:lnTo>
                  <a:pt x="42760" y="11087"/>
                </a:lnTo>
                <a:lnTo>
                  <a:pt x="47840" y="12598"/>
                </a:lnTo>
                <a:lnTo>
                  <a:pt x="53797" y="17856"/>
                </a:lnTo>
                <a:lnTo>
                  <a:pt x="55067" y="21704"/>
                </a:lnTo>
                <a:lnTo>
                  <a:pt x="54990" y="30657"/>
                </a:lnTo>
                <a:lnTo>
                  <a:pt x="49885" y="32435"/>
                </a:lnTo>
                <a:lnTo>
                  <a:pt x="41922" y="33985"/>
                </a:lnTo>
                <a:lnTo>
                  <a:pt x="25793" y="35915"/>
                </a:lnTo>
                <a:lnTo>
                  <a:pt x="21831" y="36588"/>
                </a:lnTo>
                <a:lnTo>
                  <a:pt x="0" y="56108"/>
                </a:lnTo>
                <a:lnTo>
                  <a:pt x="0" y="66573"/>
                </a:lnTo>
                <a:lnTo>
                  <a:pt x="2336" y="71996"/>
                </a:lnTo>
                <a:lnTo>
                  <a:pt x="11658" y="80479"/>
                </a:lnTo>
                <a:lnTo>
                  <a:pt x="18326" y="82600"/>
                </a:lnTo>
                <a:lnTo>
                  <a:pt x="32270" y="82600"/>
                </a:lnTo>
                <a:lnTo>
                  <a:pt x="37198" y="81724"/>
                </a:lnTo>
                <a:lnTo>
                  <a:pt x="46367" y="78257"/>
                </a:lnTo>
                <a:lnTo>
                  <a:pt x="51142" y="75285"/>
                </a:lnTo>
                <a:lnTo>
                  <a:pt x="54870" y="72110"/>
                </a:lnTo>
                <a:lnTo>
                  <a:pt x="25006" y="72110"/>
                </a:lnTo>
                <a:lnTo>
                  <a:pt x="21043" y="70916"/>
                </a:lnTo>
                <a:lnTo>
                  <a:pt x="15633" y="66154"/>
                </a:lnTo>
                <a:lnTo>
                  <a:pt x="14379" y="63373"/>
                </a:lnTo>
                <a:lnTo>
                  <a:pt x="14287" y="57277"/>
                </a:lnTo>
                <a:lnTo>
                  <a:pt x="14909" y="55156"/>
                </a:lnTo>
                <a:lnTo>
                  <a:pt x="42837" y="44818"/>
                </a:lnTo>
                <a:lnTo>
                  <a:pt x="50126" y="43129"/>
                </a:lnTo>
                <a:lnTo>
                  <a:pt x="54990" y="41148"/>
                </a:lnTo>
                <a:lnTo>
                  <a:pt x="68529" y="41148"/>
                </a:lnTo>
                <a:lnTo>
                  <a:pt x="68414" y="21704"/>
                </a:lnTo>
                <a:lnTo>
                  <a:pt x="68313" y="19761"/>
                </a:lnTo>
                <a:lnTo>
                  <a:pt x="67868" y="17487"/>
                </a:lnTo>
                <a:lnTo>
                  <a:pt x="67068" y="13817"/>
                </a:lnTo>
                <a:lnTo>
                  <a:pt x="65828" y="11087"/>
                </a:lnTo>
                <a:close/>
              </a:path>
              <a:path w="73025" h="83185">
                <a:moveTo>
                  <a:pt x="69346" y="71056"/>
                </a:moveTo>
                <a:lnTo>
                  <a:pt x="56108" y="71056"/>
                </a:lnTo>
                <a:lnTo>
                  <a:pt x="56502" y="74777"/>
                </a:lnTo>
                <a:lnTo>
                  <a:pt x="57391" y="78028"/>
                </a:lnTo>
                <a:lnTo>
                  <a:pt x="58788" y="80810"/>
                </a:lnTo>
                <a:lnTo>
                  <a:pt x="72770" y="80810"/>
                </a:lnTo>
                <a:lnTo>
                  <a:pt x="71094" y="77787"/>
                </a:lnTo>
                <a:lnTo>
                  <a:pt x="69964" y="74625"/>
                </a:lnTo>
                <a:lnTo>
                  <a:pt x="69346" y="71056"/>
                </a:lnTo>
                <a:close/>
              </a:path>
              <a:path w="73025" h="83185">
                <a:moveTo>
                  <a:pt x="68529" y="41148"/>
                </a:moveTo>
                <a:lnTo>
                  <a:pt x="54990" y="41148"/>
                </a:lnTo>
                <a:lnTo>
                  <a:pt x="54894" y="52565"/>
                </a:lnTo>
                <a:lnTo>
                  <a:pt x="54267" y="56426"/>
                </a:lnTo>
                <a:lnTo>
                  <a:pt x="50952" y="63373"/>
                </a:lnTo>
                <a:lnTo>
                  <a:pt x="47993" y="66459"/>
                </a:lnTo>
                <a:lnTo>
                  <a:pt x="39954" y="70980"/>
                </a:lnTo>
                <a:lnTo>
                  <a:pt x="35369" y="72110"/>
                </a:lnTo>
                <a:lnTo>
                  <a:pt x="54870" y="72110"/>
                </a:lnTo>
                <a:lnTo>
                  <a:pt x="56108" y="71056"/>
                </a:lnTo>
                <a:lnTo>
                  <a:pt x="69346" y="71056"/>
                </a:lnTo>
                <a:lnTo>
                  <a:pt x="68821" y="68021"/>
                </a:lnTo>
                <a:lnTo>
                  <a:pt x="68641" y="63169"/>
                </a:lnTo>
                <a:lnTo>
                  <a:pt x="68529" y="41148"/>
                </a:lnTo>
                <a:close/>
              </a:path>
              <a:path w="73025" h="83185">
                <a:moveTo>
                  <a:pt x="44691" y="0"/>
                </a:moveTo>
                <a:lnTo>
                  <a:pt x="31153" y="0"/>
                </a:lnTo>
                <a:lnTo>
                  <a:pt x="25171" y="927"/>
                </a:lnTo>
                <a:lnTo>
                  <a:pt x="2311" y="24333"/>
                </a:lnTo>
                <a:lnTo>
                  <a:pt x="15405" y="26111"/>
                </a:lnTo>
                <a:lnTo>
                  <a:pt x="16840" y="20510"/>
                </a:lnTo>
                <a:lnTo>
                  <a:pt x="19062" y="16598"/>
                </a:lnTo>
                <a:lnTo>
                  <a:pt x="25069" y="12192"/>
                </a:lnTo>
                <a:lnTo>
                  <a:pt x="29717" y="11087"/>
                </a:lnTo>
                <a:lnTo>
                  <a:pt x="65828" y="11087"/>
                </a:lnTo>
                <a:lnTo>
                  <a:pt x="65684" y="10769"/>
                </a:lnTo>
                <a:lnTo>
                  <a:pt x="61709" y="5956"/>
                </a:lnTo>
                <a:lnTo>
                  <a:pt x="58610" y="3962"/>
                </a:lnTo>
                <a:lnTo>
                  <a:pt x="50177" y="787"/>
                </a:lnTo>
                <a:lnTo>
                  <a:pt x="44691" y="0"/>
                </a:lnTo>
                <a:close/>
              </a:path>
            </a:pathLst>
          </a:custGeom>
          <a:solidFill>
            <a:srgbClr val="000000"/>
          </a:solidFill>
        </p:spPr>
        <p:txBody>
          <a:bodyPr wrap="square" lIns="0" tIns="0" rIns="0" bIns="0" rtlCol="0"/>
          <a:lstStyle/>
          <a:p>
            <a:endParaRPr/>
          </a:p>
        </p:txBody>
      </p:sp>
      <p:sp>
        <p:nvSpPr>
          <p:cNvPr id="44" name="object 44"/>
          <p:cNvSpPr/>
          <p:nvPr/>
        </p:nvSpPr>
        <p:spPr>
          <a:xfrm>
            <a:off x="8679778" y="1454868"/>
            <a:ext cx="103644" cy="56898"/>
          </a:xfrm>
          <a:custGeom>
            <a:avLst/>
            <a:gdLst/>
            <a:ahLst/>
            <a:cxnLst/>
            <a:rect l="l" t="t" r="r" b="b"/>
            <a:pathLst>
              <a:path w="74295" h="79375">
                <a:moveTo>
                  <a:pt x="18897" y="0"/>
                </a:moveTo>
                <a:lnTo>
                  <a:pt x="2159" y="0"/>
                </a:lnTo>
                <a:lnTo>
                  <a:pt x="28867" y="37960"/>
                </a:lnTo>
                <a:lnTo>
                  <a:pt x="0" y="79032"/>
                </a:lnTo>
                <a:lnTo>
                  <a:pt x="16217" y="79032"/>
                </a:lnTo>
                <a:lnTo>
                  <a:pt x="36982" y="47853"/>
                </a:lnTo>
                <a:lnTo>
                  <a:pt x="52055" y="47853"/>
                </a:lnTo>
                <a:lnTo>
                  <a:pt x="44577" y="37210"/>
                </a:lnTo>
                <a:lnTo>
                  <a:pt x="51780" y="27393"/>
                </a:lnTo>
                <a:lnTo>
                  <a:pt x="36537" y="27393"/>
                </a:lnTo>
                <a:lnTo>
                  <a:pt x="35153" y="25006"/>
                </a:lnTo>
                <a:lnTo>
                  <a:pt x="33312" y="22059"/>
                </a:lnTo>
                <a:lnTo>
                  <a:pt x="31026" y="18529"/>
                </a:lnTo>
                <a:lnTo>
                  <a:pt x="18897" y="0"/>
                </a:lnTo>
                <a:close/>
              </a:path>
              <a:path w="74295" h="79375">
                <a:moveTo>
                  <a:pt x="52055" y="47853"/>
                </a:moveTo>
                <a:lnTo>
                  <a:pt x="36982" y="47853"/>
                </a:lnTo>
                <a:lnTo>
                  <a:pt x="41300" y="54470"/>
                </a:lnTo>
                <a:lnTo>
                  <a:pt x="57518" y="79032"/>
                </a:lnTo>
                <a:lnTo>
                  <a:pt x="73964" y="79032"/>
                </a:lnTo>
                <a:lnTo>
                  <a:pt x="52055" y="47853"/>
                </a:lnTo>
                <a:close/>
              </a:path>
              <a:path w="74295" h="79375">
                <a:moveTo>
                  <a:pt x="71882" y="0"/>
                </a:moveTo>
                <a:lnTo>
                  <a:pt x="55880" y="0"/>
                </a:lnTo>
                <a:lnTo>
                  <a:pt x="42570" y="18681"/>
                </a:lnTo>
                <a:lnTo>
                  <a:pt x="40728" y="21208"/>
                </a:lnTo>
                <a:lnTo>
                  <a:pt x="38722" y="24117"/>
                </a:lnTo>
                <a:lnTo>
                  <a:pt x="36537" y="27393"/>
                </a:lnTo>
                <a:lnTo>
                  <a:pt x="51780" y="27393"/>
                </a:lnTo>
                <a:lnTo>
                  <a:pt x="71882" y="0"/>
                </a:lnTo>
                <a:close/>
              </a:path>
            </a:pathLst>
          </a:custGeom>
          <a:solidFill>
            <a:srgbClr val="000000"/>
          </a:solidFill>
        </p:spPr>
        <p:txBody>
          <a:bodyPr wrap="square" lIns="0" tIns="0" rIns="0" bIns="0" rtlCol="0"/>
          <a:lstStyle/>
          <a:p>
            <a:endParaRPr/>
          </a:p>
        </p:txBody>
      </p:sp>
      <p:sp>
        <p:nvSpPr>
          <p:cNvPr id="45" name="object 45"/>
          <p:cNvSpPr/>
          <p:nvPr/>
        </p:nvSpPr>
        <p:spPr>
          <a:xfrm>
            <a:off x="8792316" y="1453594"/>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1"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46" name="object 46"/>
          <p:cNvSpPr/>
          <p:nvPr/>
        </p:nvSpPr>
        <p:spPr>
          <a:xfrm>
            <a:off x="8909300" y="1453594"/>
            <a:ext cx="92128" cy="59629"/>
          </a:xfrm>
          <a:custGeom>
            <a:avLst/>
            <a:gdLst/>
            <a:ahLst/>
            <a:cxnLst/>
            <a:rect l="l" t="t" r="r" b="b"/>
            <a:pathLst>
              <a:path w="66039" h="83185">
                <a:moveTo>
                  <a:pt x="13246" y="55143"/>
                </a:moveTo>
                <a:lnTo>
                  <a:pt x="0" y="57226"/>
                </a:lnTo>
                <a:lnTo>
                  <a:pt x="1485" y="65608"/>
                </a:lnTo>
                <a:lnTo>
                  <a:pt x="4927" y="71932"/>
                </a:lnTo>
                <a:lnTo>
                  <a:pt x="15684" y="80467"/>
                </a:lnTo>
                <a:lnTo>
                  <a:pt x="23520" y="82600"/>
                </a:lnTo>
                <a:lnTo>
                  <a:pt x="39979" y="82600"/>
                </a:lnTo>
                <a:lnTo>
                  <a:pt x="45542" y="81521"/>
                </a:lnTo>
                <a:lnTo>
                  <a:pt x="55359" y="77203"/>
                </a:lnTo>
                <a:lnTo>
                  <a:pt x="59118" y="74155"/>
                </a:lnTo>
                <a:lnTo>
                  <a:pt x="60812" y="71589"/>
                </a:lnTo>
                <a:lnTo>
                  <a:pt x="27609" y="71589"/>
                </a:lnTo>
                <a:lnTo>
                  <a:pt x="22860" y="70180"/>
                </a:lnTo>
                <a:lnTo>
                  <a:pt x="16065" y="64515"/>
                </a:lnTo>
                <a:lnTo>
                  <a:pt x="13995" y="60451"/>
                </a:lnTo>
                <a:lnTo>
                  <a:pt x="13246" y="55143"/>
                </a:lnTo>
                <a:close/>
              </a:path>
              <a:path w="66039" h="83185">
                <a:moveTo>
                  <a:pt x="37528" y="0"/>
                </a:moveTo>
                <a:lnTo>
                  <a:pt x="27216" y="0"/>
                </a:lnTo>
                <a:lnTo>
                  <a:pt x="23355" y="533"/>
                </a:lnTo>
                <a:lnTo>
                  <a:pt x="16154" y="2666"/>
                </a:lnTo>
                <a:lnTo>
                  <a:pt x="13322" y="3975"/>
                </a:lnTo>
                <a:lnTo>
                  <a:pt x="11239" y="5511"/>
                </a:lnTo>
                <a:lnTo>
                  <a:pt x="8458" y="7492"/>
                </a:lnTo>
                <a:lnTo>
                  <a:pt x="6261" y="9982"/>
                </a:lnTo>
                <a:lnTo>
                  <a:pt x="3035" y="15989"/>
                </a:lnTo>
                <a:lnTo>
                  <a:pt x="2235" y="19253"/>
                </a:lnTo>
                <a:lnTo>
                  <a:pt x="2235" y="26644"/>
                </a:lnTo>
                <a:lnTo>
                  <a:pt x="41529" y="49161"/>
                </a:lnTo>
                <a:lnTo>
                  <a:pt x="46088" y="50672"/>
                </a:lnTo>
                <a:lnTo>
                  <a:pt x="50546" y="53606"/>
                </a:lnTo>
                <a:lnTo>
                  <a:pt x="51866" y="55981"/>
                </a:lnTo>
                <a:lnTo>
                  <a:pt x="51866" y="62382"/>
                </a:lnTo>
                <a:lnTo>
                  <a:pt x="50380" y="65328"/>
                </a:lnTo>
                <a:lnTo>
                  <a:pt x="44424" y="70332"/>
                </a:lnTo>
                <a:lnTo>
                  <a:pt x="39865" y="71589"/>
                </a:lnTo>
                <a:lnTo>
                  <a:pt x="60812" y="71589"/>
                </a:lnTo>
                <a:lnTo>
                  <a:pt x="64325" y="66268"/>
                </a:lnTo>
                <a:lnTo>
                  <a:pt x="65534" y="62382"/>
                </a:lnTo>
                <a:lnTo>
                  <a:pt x="65633" y="53035"/>
                </a:lnTo>
                <a:lnTo>
                  <a:pt x="64566" y="49212"/>
                </a:lnTo>
                <a:lnTo>
                  <a:pt x="27241" y="31102"/>
                </a:lnTo>
                <a:lnTo>
                  <a:pt x="23291" y="29971"/>
                </a:lnTo>
                <a:lnTo>
                  <a:pt x="21958" y="29463"/>
                </a:lnTo>
                <a:lnTo>
                  <a:pt x="19621" y="28524"/>
                </a:lnTo>
                <a:lnTo>
                  <a:pt x="17907" y="27330"/>
                </a:lnTo>
                <a:lnTo>
                  <a:pt x="16814" y="25895"/>
                </a:lnTo>
                <a:lnTo>
                  <a:pt x="15722" y="24510"/>
                </a:lnTo>
                <a:lnTo>
                  <a:pt x="15176" y="22948"/>
                </a:lnTo>
                <a:lnTo>
                  <a:pt x="15176" y="18478"/>
                </a:lnTo>
                <a:lnTo>
                  <a:pt x="16497" y="16103"/>
                </a:lnTo>
                <a:lnTo>
                  <a:pt x="21755" y="12026"/>
                </a:lnTo>
                <a:lnTo>
                  <a:pt x="26149" y="11010"/>
                </a:lnTo>
                <a:lnTo>
                  <a:pt x="58828" y="11010"/>
                </a:lnTo>
                <a:lnTo>
                  <a:pt x="55816" y="6883"/>
                </a:lnTo>
                <a:lnTo>
                  <a:pt x="52349" y="4470"/>
                </a:lnTo>
                <a:lnTo>
                  <a:pt x="42976" y="888"/>
                </a:lnTo>
                <a:lnTo>
                  <a:pt x="37528" y="0"/>
                </a:lnTo>
                <a:close/>
              </a:path>
              <a:path w="66039" h="83185">
                <a:moveTo>
                  <a:pt x="58828" y="11010"/>
                </a:moveTo>
                <a:lnTo>
                  <a:pt x="37503" y="11010"/>
                </a:lnTo>
                <a:lnTo>
                  <a:pt x="41541" y="12153"/>
                </a:lnTo>
                <a:lnTo>
                  <a:pt x="47244" y="16725"/>
                </a:lnTo>
                <a:lnTo>
                  <a:pt x="48958" y="19900"/>
                </a:lnTo>
                <a:lnTo>
                  <a:pt x="49555" y="23964"/>
                </a:lnTo>
                <a:lnTo>
                  <a:pt x="62661" y="22174"/>
                </a:lnTo>
                <a:lnTo>
                  <a:pt x="61810" y="17068"/>
                </a:lnTo>
                <a:lnTo>
                  <a:pt x="60274" y="12992"/>
                </a:lnTo>
                <a:lnTo>
                  <a:pt x="58828" y="11010"/>
                </a:lnTo>
                <a:close/>
              </a:path>
            </a:pathLst>
          </a:custGeom>
          <a:solidFill>
            <a:srgbClr val="000000"/>
          </a:solidFill>
        </p:spPr>
        <p:txBody>
          <a:bodyPr wrap="square" lIns="0" tIns="0" rIns="0" bIns="0" rtlCol="0"/>
          <a:lstStyle/>
          <a:p>
            <a:endParaRPr/>
          </a:p>
        </p:txBody>
      </p:sp>
      <p:sp>
        <p:nvSpPr>
          <p:cNvPr id="47" name="object 47"/>
          <p:cNvSpPr/>
          <p:nvPr/>
        </p:nvSpPr>
        <p:spPr>
          <a:xfrm>
            <a:off x="9091501" y="1453593"/>
            <a:ext cx="90355" cy="58264"/>
          </a:xfrm>
          <a:custGeom>
            <a:avLst/>
            <a:gdLst/>
            <a:ahLst/>
            <a:cxnLst/>
            <a:rect l="l" t="t" r="r" b="b"/>
            <a:pathLst>
              <a:path w="64770" h="81280">
                <a:moveTo>
                  <a:pt x="12052" y="1777"/>
                </a:moveTo>
                <a:lnTo>
                  <a:pt x="0" y="1777"/>
                </a:lnTo>
                <a:lnTo>
                  <a:pt x="0" y="80810"/>
                </a:lnTo>
                <a:lnTo>
                  <a:pt x="13398" y="80810"/>
                </a:lnTo>
                <a:lnTo>
                  <a:pt x="13475" y="27279"/>
                </a:lnTo>
                <a:lnTo>
                  <a:pt x="15468" y="20662"/>
                </a:lnTo>
                <a:lnTo>
                  <a:pt x="23749" y="13411"/>
                </a:lnTo>
                <a:lnTo>
                  <a:pt x="24824" y="13017"/>
                </a:lnTo>
                <a:lnTo>
                  <a:pt x="12052" y="13017"/>
                </a:lnTo>
                <a:lnTo>
                  <a:pt x="12052" y="1777"/>
                </a:lnTo>
                <a:close/>
              </a:path>
              <a:path w="64770" h="81280">
                <a:moveTo>
                  <a:pt x="60955" y="11607"/>
                </a:moveTo>
                <a:lnTo>
                  <a:pt x="37947" y="11607"/>
                </a:lnTo>
                <a:lnTo>
                  <a:pt x="41059" y="12407"/>
                </a:lnTo>
                <a:lnTo>
                  <a:pt x="46367" y="15633"/>
                </a:lnTo>
                <a:lnTo>
                  <a:pt x="48221" y="17792"/>
                </a:lnTo>
                <a:lnTo>
                  <a:pt x="50304" y="23202"/>
                </a:lnTo>
                <a:lnTo>
                  <a:pt x="50825" y="27279"/>
                </a:lnTo>
                <a:lnTo>
                  <a:pt x="50825" y="80810"/>
                </a:lnTo>
                <a:lnTo>
                  <a:pt x="64223" y="80810"/>
                </a:lnTo>
                <a:lnTo>
                  <a:pt x="64223" y="26022"/>
                </a:lnTo>
                <a:lnTo>
                  <a:pt x="63969" y="21678"/>
                </a:lnTo>
                <a:lnTo>
                  <a:pt x="62687" y="15379"/>
                </a:lnTo>
                <a:lnTo>
                  <a:pt x="61290" y="12077"/>
                </a:lnTo>
                <a:lnTo>
                  <a:pt x="60955" y="11607"/>
                </a:lnTo>
                <a:close/>
              </a:path>
              <a:path w="64770" h="81280">
                <a:moveTo>
                  <a:pt x="41973" y="0"/>
                </a:moveTo>
                <a:lnTo>
                  <a:pt x="37211" y="0"/>
                </a:lnTo>
                <a:lnTo>
                  <a:pt x="29466" y="814"/>
                </a:lnTo>
                <a:lnTo>
                  <a:pt x="22693" y="3255"/>
                </a:lnTo>
                <a:lnTo>
                  <a:pt x="16888" y="7324"/>
                </a:lnTo>
                <a:lnTo>
                  <a:pt x="12052" y="13017"/>
                </a:lnTo>
                <a:lnTo>
                  <a:pt x="24824" y="13017"/>
                </a:lnTo>
                <a:lnTo>
                  <a:pt x="28676" y="11607"/>
                </a:lnTo>
                <a:lnTo>
                  <a:pt x="60955" y="11607"/>
                </a:lnTo>
                <a:lnTo>
                  <a:pt x="57327" y="6515"/>
                </a:lnTo>
                <a:lnTo>
                  <a:pt x="54330" y="4279"/>
                </a:lnTo>
                <a:lnTo>
                  <a:pt x="46342" y="850"/>
                </a:lnTo>
                <a:lnTo>
                  <a:pt x="41973" y="0"/>
                </a:lnTo>
                <a:close/>
              </a:path>
            </a:pathLst>
          </a:custGeom>
          <a:solidFill>
            <a:srgbClr val="000000"/>
          </a:solidFill>
        </p:spPr>
        <p:txBody>
          <a:bodyPr wrap="square" lIns="0" tIns="0" rIns="0" bIns="0" rtlCol="0"/>
          <a:lstStyle/>
          <a:p>
            <a:endParaRPr/>
          </a:p>
        </p:txBody>
      </p:sp>
      <p:sp>
        <p:nvSpPr>
          <p:cNvPr id="48" name="object 48"/>
          <p:cNvSpPr/>
          <p:nvPr/>
        </p:nvSpPr>
        <p:spPr>
          <a:xfrm>
            <a:off x="9203509" y="1453594"/>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1"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49" name="object 49"/>
          <p:cNvSpPr/>
          <p:nvPr/>
        </p:nvSpPr>
        <p:spPr>
          <a:xfrm>
            <a:off x="9321751" y="1453594"/>
            <a:ext cx="101872" cy="59629"/>
          </a:xfrm>
          <a:custGeom>
            <a:avLst/>
            <a:gdLst/>
            <a:ahLst/>
            <a:cxnLst/>
            <a:rect l="l" t="t" r="r" b="b"/>
            <a:pathLst>
              <a:path w="73025" h="83185">
                <a:moveTo>
                  <a:pt x="36906" y="0"/>
                </a:moveTo>
                <a:lnTo>
                  <a:pt x="2563" y="24256"/>
                </a:lnTo>
                <a:lnTo>
                  <a:pt x="0" y="41960"/>
                </a:lnTo>
                <a:lnTo>
                  <a:pt x="633" y="51062"/>
                </a:lnTo>
                <a:lnTo>
                  <a:pt x="29424" y="81932"/>
                </a:lnTo>
                <a:lnTo>
                  <a:pt x="37642" y="82600"/>
                </a:lnTo>
                <a:lnTo>
                  <a:pt x="46824" y="82600"/>
                </a:lnTo>
                <a:lnTo>
                  <a:pt x="54368" y="80365"/>
                </a:lnTo>
                <a:lnTo>
                  <a:pt x="65994" y="71577"/>
                </a:lnTo>
                <a:lnTo>
                  <a:pt x="31127" y="71577"/>
                </a:lnTo>
                <a:lnTo>
                  <a:pt x="25615" y="69278"/>
                </a:lnTo>
                <a:lnTo>
                  <a:pt x="16789" y="60045"/>
                </a:lnTo>
                <a:lnTo>
                  <a:pt x="14325" y="53403"/>
                </a:lnTo>
                <a:lnTo>
                  <a:pt x="13830" y="44716"/>
                </a:lnTo>
                <a:lnTo>
                  <a:pt x="72771" y="44716"/>
                </a:lnTo>
                <a:lnTo>
                  <a:pt x="72847" y="41147"/>
                </a:lnTo>
                <a:lnTo>
                  <a:pt x="72340" y="33705"/>
                </a:lnTo>
                <a:lnTo>
                  <a:pt x="14579" y="33705"/>
                </a:lnTo>
                <a:lnTo>
                  <a:pt x="15024" y="26809"/>
                </a:lnTo>
                <a:lnTo>
                  <a:pt x="17348" y="21297"/>
                </a:lnTo>
                <a:lnTo>
                  <a:pt x="25730" y="13068"/>
                </a:lnTo>
                <a:lnTo>
                  <a:pt x="30899" y="11010"/>
                </a:lnTo>
                <a:lnTo>
                  <a:pt x="62970" y="11010"/>
                </a:lnTo>
                <a:lnTo>
                  <a:pt x="62801" y="10782"/>
                </a:lnTo>
                <a:lnTo>
                  <a:pt x="57417" y="6065"/>
                </a:lnTo>
                <a:lnTo>
                  <a:pt x="51306" y="2695"/>
                </a:lnTo>
                <a:lnTo>
                  <a:pt x="44468" y="673"/>
                </a:lnTo>
                <a:lnTo>
                  <a:pt x="36906" y="0"/>
                </a:lnTo>
                <a:close/>
              </a:path>
              <a:path w="73025" h="83185">
                <a:moveTo>
                  <a:pt x="58559" y="55359"/>
                </a:moveTo>
                <a:lnTo>
                  <a:pt x="56527" y="61010"/>
                </a:lnTo>
                <a:lnTo>
                  <a:pt x="53771" y="65138"/>
                </a:lnTo>
                <a:lnTo>
                  <a:pt x="46824" y="70294"/>
                </a:lnTo>
                <a:lnTo>
                  <a:pt x="42633" y="71577"/>
                </a:lnTo>
                <a:lnTo>
                  <a:pt x="65994" y="71577"/>
                </a:lnTo>
                <a:lnTo>
                  <a:pt x="66179" y="71437"/>
                </a:lnTo>
                <a:lnTo>
                  <a:pt x="70225" y="65138"/>
                </a:lnTo>
                <a:lnTo>
                  <a:pt x="72402" y="57073"/>
                </a:lnTo>
                <a:lnTo>
                  <a:pt x="58559" y="55359"/>
                </a:lnTo>
                <a:close/>
              </a:path>
              <a:path w="73025" h="83185">
                <a:moveTo>
                  <a:pt x="62970" y="11010"/>
                </a:moveTo>
                <a:lnTo>
                  <a:pt x="43853" y="11010"/>
                </a:lnTo>
                <a:lnTo>
                  <a:pt x="49377" y="13588"/>
                </a:lnTo>
                <a:lnTo>
                  <a:pt x="53644" y="18745"/>
                </a:lnTo>
                <a:lnTo>
                  <a:pt x="56426" y="22072"/>
                </a:lnTo>
                <a:lnTo>
                  <a:pt x="58115" y="27063"/>
                </a:lnTo>
                <a:lnTo>
                  <a:pt x="58712" y="33705"/>
                </a:lnTo>
                <a:lnTo>
                  <a:pt x="72340" y="33705"/>
                </a:lnTo>
                <a:lnTo>
                  <a:pt x="72218" y="31913"/>
                </a:lnTo>
                <a:lnTo>
                  <a:pt x="70334" y="23774"/>
                </a:lnTo>
                <a:lnTo>
                  <a:pt x="67194" y="16730"/>
                </a:lnTo>
                <a:lnTo>
                  <a:pt x="62970" y="11010"/>
                </a:lnTo>
                <a:close/>
              </a:path>
            </a:pathLst>
          </a:custGeom>
          <a:solidFill>
            <a:srgbClr val="000000"/>
          </a:solidFill>
        </p:spPr>
        <p:txBody>
          <a:bodyPr wrap="square" lIns="0" tIns="0" rIns="0" bIns="0" rtlCol="0"/>
          <a:lstStyle/>
          <a:p>
            <a:endParaRPr/>
          </a:p>
        </p:txBody>
      </p:sp>
      <p:sp>
        <p:nvSpPr>
          <p:cNvPr id="50" name="object 50"/>
          <p:cNvSpPr/>
          <p:nvPr/>
        </p:nvSpPr>
        <p:spPr>
          <a:xfrm>
            <a:off x="9439461" y="1433328"/>
            <a:ext cx="95671" cy="79658"/>
          </a:xfrm>
          <a:custGeom>
            <a:avLst/>
            <a:gdLst/>
            <a:ahLst/>
            <a:cxnLst/>
            <a:rect l="l" t="t" r="r" b="b"/>
            <a:pathLst>
              <a:path w="68579" h="111125">
                <a:moveTo>
                  <a:pt x="38176" y="28270"/>
                </a:moveTo>
                <a:lnTo>
                  <a:pt x="26911" y="28270"/>
                </a:lnTo>
                <a:lnTo>
                  <a:pt x="21031" y="29984"/>
                </a:lnTo>
                <a:lnTo>
                  <a:pt x="10515" y="36830"/>
                </a:lnTo>
                <a:lnTo>
                  <a:pt x="6578" y="41757"/>
                </a:lnTo>
                <a:lnTo>
                  <a:pt x="1320" y="54597"/>
                </a:lnTo>
                <a:lnTo>
                  <a:pt x="0" y="61760"/>
                </a:lnTo>
                <a:lnTo>
                  <a:pt x="0" y="77736"/>
                </a:lnTo>
                <a:lnTo>
                  <a:pt x="21920" y="109131"/>
                </a:lnTo>
                <a:lnTo>
                  <a:pt x="27711" y="110871"/>
                </a:lnTo>
                <a:lnTo>
                  <a:pt x="43726" y="110871"/>
                </a:lnTo>
                <a:lnTo>
                  <a:pt x="51092" y="106959"/>
                </a:lnTo>
                <a:lnTo>
                  <a:pt x="55629" y="99860"/>
                </a:lnTo>
                <a:lnTo>
                  <a:pt x="29463" y="99860"/>
                </a:lnTo>
                <a:lnTo>
                  <a:pt x="24423" y="97345"/>
                </a:lnTo>
                <a:lnTo>
                  <a:pt x="15900" y="87337"/>
                </a:lnTo>
                <a:lnTo>
                  <a:pt x="13766" y="79768"/>
                </a:lnTo>
                <a:lnTo>
                  <a:pt x="13766" y="59182"/>
                </a:lnTo>
                <a:lnTo>
                  <a:pt x="15760" y="51511"/>
                </a:lnTo>
                <a:lnTo>
                  <a:pt x="23748" y="41795"/>
                </a:lnTo>
                <a:lnTo>
                  <a:pt x="28727" y="39357"/>
                </a:lnTo>
                <a:lnTo>
                  <a:pt x="68541" y="39357"/>
                </a:lnTo>
                <a:lnTo>
                  <a:pt x="68541" y="39141"/>
                </a:lnTo>
                <a:lnTo>
                  <a:pt x="55219" y="39141"/>
                </a:lnTo>
                <a:lnTo>
                  <a:pt x="52882" y="35915"/>
                </a:lnTo>
                <a:lnTo>
                  <a:pt x="49860" y="33299"/>
                </a:lnTo>
                <a:lnTo>
                  <a:pt x="42417" y="29273"/>
                </a:lnTo>
                <a:lnTo>
                  <a:pt x="38176" y="28270"/>
                </a:lnTo>
                <a:close/>
              </a:path>
              <a:path w="68579" h="111125">
                <a:moveTo>
                  <a:pt x="68541" y="99110"/>
                </a:moveTo>
                <a:lnTo>
                  <a:pt x="56108" y="99110"/>
                </a:lnTo>
                <a:lnTo>
                  <a:pt x="56108" y="109080"/>
                </a:lnTo>
                <a:lnTo>
                  <a:pt x="68541" y="109080"/>
                </a:lnTo>
                <a:lnTo>
                  <a:pt x="68541" y="99110"/>
                </a:lnTo>
                <a:close/>
              </a:path>
              <a:path w="68579" h="111125">
                <a:moveTo>
                  <a:pt x="68541" y="39357"/>
                </a:moveTo>
                <a:lnTo>
                  <a:pt x="40779" y="39357"/>
                </a:lnTo>
                <a:lnTo>
                  <a:pt x="45910" y="41884"/>
                </a:lnTo>
                <a:lnTo>
                  <a:pt x="54254" y="52006"/>
                </a:lnTo>
                <a:lnTo>
                  <a:pt x="56337" y="59944"/>
                </a:lnTo>
                <a:lnTo>
                  <a:pt x="56337" y="80581"/>
                </a:lnTo>
                <a:lnTo>
                  <a:pt x="54279" y="87896"/>
                </a:lnTo>
                <a:lnTo>
                  <a:pt x="46100" y="97459"/>
                </a:lnTo>
                <a:lnTo>
                  <a:pt x="41122" y="99860"/>
                </a:lnTo>
                <a:lnTo>
                  <a:pt x="55629" y="99860"/>
                </a:lnTo>
                <a:lnTo>
                  <a:pt x="56108" y="99110"/>
                </a:lnTo>
                <a:lnTo>
                  <a:pt x="68541" y="99110"/>
                </a:lnTo>
                <a:lnTo>
                  <a:pt x="68541" y="39357"/>
                </a:lnTo>
                <a:close/>
              </a:path>
              <a:path w="68579" h="111125">
                <a:moveTo>
                  <a:pt x="68541" y="0"/>
                </a:moveTo>
                <a:lnTo>
                  <a:pt x="55219" y="0"/>
                </a:lnTo>
                <a:lnTo>
                  <a:pt x="55219" y="39141"/>
                </a:lnTo>
                <a:lnTo>
                  <a:pt x="68541" y="39141"/>
                </a:lnTo>
                <a:lnTo>
                  <a:pt x="68541" y="0"/>
                </a:lnTo>
                <a:close/>
              </a:path>
            </a:pathLst>
          </a:custGeom>
          <a:solidFill>
            <a:srgbClr val="000000"/>
          </a:solidFill>
        </p:spPr>
        <p:txBody>
          <a:bodyPr wrap="square" lIns="0" tIns="0" rIns="0" bIns="0" rtlCol="0"/>
          <a:lstStyle/>
          <a:p>
            <a:endParaRPr/>
          </a:p>
        </p:txBody>
      </p:sp>
      <p:sp>
        <p:nvSpPr>
          <p:cNvPr id="51" name="object 51"/>
          <p:cNvSpPr/>
          <p:nvPr/>
        </p:nvSpPr>
        <p:spPr>
          <a:xfrm>
            <a:off x="9622601" y="1435085"/>
            <a:ext cx="54037" cy="77382"/>
          </a:xfrm>
          <a:custGeom>
            <a:avLst/>
            <a:gdLst/>
            <a:ahLst/>
            <a:cxnLst/>
            <a:rect l="l" t="t" r="r" b="b"/>
            <a:pathLst>
              <a:path w="38734" h="107950">
                <a:moveTo>
                  <a:pt x="23139" y="38023"/>
                </a:moveTo>
                <a:lnTo>
                  <a:pt x="9829" y="38023"/>
                </a:lnTo>
                <a:lnTo>
                  <a:pt x="9950" y="92697"/>
                </a:lnTo>
                <a:lnTo>
                  <a:pt x="23571" y="107670"/>
                </a:lnTo>
                <a:lnTo>
                  <a:pt x="31407" y="107670"/>
                </a:lnTo>
                <a:lnTo>
                  <a:pt x="34772" y="107276"/>
                </a:lnTo>
                <a:lnTo>
                  <a:pt x="38544" y="106489"/>
                </a:lnTo>
                <a:lnTo>
                  <a:pt x="36699" y="95173"/>
                </a:lnTo>
                <a:lnTo>
                  <a:pt x="28752" y="95173"/>
                </a:lnTo>
                <a:lnTo>
                  <a:pt x="27228" y="94856"/>
                </a:lnTo>
                <a:lnTo>
                  <a:pt x="25095" y="93560"/>
                </a:lnTo>
                <a:lnTo>
                  <a:pt x="24320" y="92697"/>
                </a:lnTo>
                <a:lnTo>
                  <a:pt x="23380" y="90512"/>
                </a:lnTo>
                <a:lnTo>
                  <a:pt x="23139" y="88049"/>
                </a:lnTo>
                <a:lnTo>
                  <a:pt x="23139" y="38023"/>
                </a:lnTo>
                <a:close/>
              </a:path>
              <a:path w="38734" h="107950">
                <a:moveTo>
                  <a:pt x="36614" y="94653"/>
                </a:moveTo>
                <a:lnTo>
                  <a:pt x="34188" y="94995"/>
                </a:lnTo>
                <a:lnTo>
                  <a:pt x="32219" y="95173"/>
                </a:lnTo>
                <a:lnTo>
                  <a:pt x="36699" y="95173"/>
                </a:lnTo>
                <a:lnTo>
                  <a:pt x="36614" y="94653"/>
                </a:lnTo>
                <a:close/>
              </a:path>
              <a:path w="38734" h="107950">
                <a:moveTo>
                  <a:pt x="36614" y="27609"/>
                </a:moveTo>
                <a:lnTo>
                  <a:pt x="0" y="27609"/>
                </a:lnTo>
                <a:lnTo>
                  <a:pt x="0" y="38023"/>
                </a:lnTo>
                <a:lnTo>
                  <a:pt x="36614" y="38023"/>
                </a:lnTo>
                <a:lnTo>
                  <a:pt x="36614" y="27609"/>
                </a:lnTo>
                <a:close/>
              </a:path>
              <a:path w="38734" h="107950">
                <a:moveTo>
                  <a:pt x="23139" y="0"/>
                </a:moveTo>
                <a:lnTo>
                  <a:pt x="9829" y="8039"/>
                </a:lnTo>
                <a:lnTo>
                  <a:pt x="9829" y="27609"/>
                </a:lnTo>
                <a:lnTo>
                  <a:pt x="23139" y="27609"/>
                </a:lnTo>
                <a:lnTo>
                  <a:pt x="23139" y="0"/>
                </a:lnTo>
                <a:close/>
              </a:path>
            </a:pathLst>
          </a:custGeom>
          <a:solidFill>
            <a:srgbClr val="000000"/>
          </a:solidFill>
        </p:spPr>
        <p:txBody>
          <a:bodyPr wrap="square" lIns="0" tIns="0" rIns="0" bIns="0" rtlCol="0"/>
          <a:lstStyle/>
          <a:p>
            <a:endParaRPr/>
          </a:p>
        </p:txBody>
      </p:sp>
      <p:sp>
        <p:nvSpPr>
          <p:cNvPr id="52" name="object 52"/>
          <p:cNvSpPr/>
          <p:nvPr/>
        </p:nvSpPr>
        <p:spPr>
          <a:xfrm>
            <a:off x="9685001" y="1453594"/>
            <a:ext cx="103644" cy="59629"/>
          </a:xfrm>
          <a:custGeom>
            <a:avLst/>
            <a:gdLst/>
            <a:ahLst/>
            <a:cxnLst/>
            <a:rect l="l" t="t" r="r" b="b"/>
            <a:pathLst>
              <a:path w="74295" h="83185">
                <a:moveTo>
                  <a:pt x="37058" y="0"/>
                </a:moveTo>
                <a:lnTo>
                  <a:pt x="3049" y="22194"/>
                </a:lnTo>
                <a:lnTo>
                  <a:pt x="0" y="41300"/>
                </a:lnTo>
                <a:lnTo>
                  <a:pt x="640" y="50723"/>
                </a:lnTo>
                <a:lnTo>
                  <a:pt x="29159" y="81936"/>
                </a:lnTo>
                <a:lnTo>
                  <a:pt x="37058" y="82600"/>
                </a:lnTo>
                <a:lnTo>
                  <a:pt x="43954" y="82600"/>
                </a:lnTo>
                <a:lnTo>
                  <a:pt x="50317" y="80987"/>
                </a:lnTo>
                <a:lnTo>
                  <a:pt x="61975" y="74536"/>
                </a:lnTo>
                <a:lnTo>
                  <a:pt x="64872" y="71589"/>
                </a:lnTo>
                <a:lnTo>
                  <a:pt x="30365" y="71589"/>
                </a:lnTo>
                <a:lnTo>
                  <a:pt x="24791" y="69062"/>
                </a:lnTo>
                <a:lnTo>
                  <a:pt x="15976" y="59004"/>
                </a:lnTo>
                <a:lnTo>
                  <a:pt x="13766" y="51422"/>
                </a:lnTo>
                <a:lnTo>
                  <a:pt x="13807" y="31037"/>
                </a:lnTo>
                <a:lnTo>
                  <a:pt x="15976" y="23609"/>
                </a:lnTo>
                <a:lnTo>
                  <a:pt x="24803" y="13588"/>
                </a:lnTo>
                <a:lnTo>
                  <a:pt x="30365" y="11087"/>
                </a:lnTo>
                <a:lnTo>
                  <a:pt x="64017" y="11087"/>
                </a:lnTo>
                <a:lnTo>
                  <a:pt x="63703" y="10680"/>
                </a:lnTo>
                <a:lnTo>
                  <a:pt x="58157" y="6006"/>
                </a:lnTo>
                <a:lnTo>
                  <a:pt x="51866" y="2668"/>
                </a:lnTo>
                <a:lnTo>
                  <a:pt x="44832" y="666"/>
                </a:lnTo>
                <a:lnTo>
                  <a:pt x="37058" y="0"/>
                </a:lnTo>
                <a:close/>
              </a:path>
              <a:path w="74295" h="83185">
                <a:moveTo>
                  <a:pt x="64017" y="11087"/>
                </a:moveTo>
                <a:lnTo>
                  <a:pt x="43662" y="11087"/>
                </a:lnTo>
                <a:lnTo>
                  <a:pt x="49174" y="13601"/>
                </a:lnTo>
                <a:lnTo>
                  <a:pt x="58051" y="23672"/>
                </a:lnTo>
                <a:lnTo>
                  <a:pt x="60262" y="31037"/>
                </a:lnTo>
                <a:lnTo>
                  <a:pt x="60216" y="51422"/>
                </a:lnTo>
                <a:lnTo>
                  <a:pt x="58064" y="58940"/>
                </a:lnTo>
                <a:lnTo>
                  <a:pt x="49210" y="69075"/>
                </a:lnTo>
                <a:lnTo>
                  <a:pt x="43700" y="71589"/>
                </a:lnTo>
                <a:lnTo>
                  <a:pt x="64872" y="71589"/>
                </a:lnTo>
                <a:lnTo>
                  <a:pt x="66420" y="70015"/>
                </a:lnTo>
                <a:lnTo>
                  <a:pt x="72516" y="58356"/>
                </a:lnTo>
                <a:lnTo>
                  <a:pt x="73970" y="50723"/>
                </a:lnTo>
                <a:lnTo>
                  <a:pt x="74040" y="40182"/>
                </a:lnTo>
                <a:lnTo>
                  <a:pt x="73395" y="31279"/>
                </a:lnTo>
                <a:lnTo>
                  <a:pt x="71458" y="23393"/>
                </a:lnTo>
                <a:lnTo>
                  <a:pt x="68227" y="16526"/>
                </a:lnTo>
                <a:lnTo>
                  <a:pt x="64017" y="11087"/>
                </a:lnTo>
                <a:close/>
              </a:path>
            </a:pathLst>
          </a:custGeom>
          <a:solidFill>
            <a:srgbClr val="000000"/>
          </a:solidFill>
        </p:spPr>
        <p:txBody>
          <a:bodyPr wrap="square" lIns="0" tIns="0" rIns="0" bIns="0" rtlCol="0"/>
          <a:lstStyle/>
          <a:p>
            <a:endParaRPr/>
          </a:p>
        </p:txBody>
      </p:sp>
      <p:sp>
        <p:nvSpPr>
          <p:cNvPr id="53" name="object 53"/>
          <p:cNvSpPr/>
          <p:nvPr/>
        </p:nvSpPr>
        <p:spPr>
          <a:xfrm>
            <a:off x="8847097" y="1631684"/>
            <a:ext cx="22146" cy="0"/>
          </a:xfrm>
          <a:custGeom>
            <a:avLst/>
            <a:gdLst/>
            <a:ahLst/>
            <a:cxnLst/>
            <a:rect l="l" t="t" r="r" b="b"/>
            <a:pathLst>
              <a:path w="15875">
                <a:moveTo>
                  <a:pt x="0" y="0"/>
                </a:moveTo>
                <a:lnTo>
                  <a:pt x="15252" y="0"/>
                </a:lnTo>
              </a:path>
            </a:pathLst>
          </a:custGeom>
          <a:ln w="15252">
            <a:solidFill>
              <a:srgbClr val="000000"/>
            </a:solidFill>
          </a:ln>
        </p:spPr>
        <p:txBody>
          <a:bodyPr wrap="square" lIns="0" tIns="0" rIns="0" bIns="0" rtlCol="0"/>
          <a:lstStyle/>
          <a:p>
            <a:endParaRPr/>
          </a:p>
        </p:txBody>
      </p:sp>
      <p:sp>
        <p:nvSpPr>
          <p:cNvPr id="54" name="object 54"/>
          <p:cNvSpPr/>
          <p:nvPr/>
        </p:nvSpPr>
        <p:spPr>
          <a:xfrm>
            <a:off x="9040237" y="1568181"/>
            <a:ext cx="0" cy="69188"/>
          </a:xfrm>
          <a:custGeom>
            <a:avLst/>
            <a:gdLst/>
            <a:ahLst/>
            <a:cxnLst/>
            <a:rect l="l" t="t" r="r" b="b"/>
            <a:pathLst>
              <a:path h="96519">
                <a:moveTo>
                  <a:pt x="0" y="0"/>
                </a:moveTo>
                <a:lnTo>
                  <a:pt x="0" y="96215"/>
                </a:lnTo>
              </a:path>
            </a:pathLst>
          </a:custGeom>
          <a:ln w="14439">
            <a:solidFill>
              <a:srgbClr val="000000"/>
            </a:solidFill>
          </a:ln>
        </p:spPr>
        <p:txBody>
          <a:bodyPr wrap="square" lIns="0" tIns="0" rIns="0" bIns="0" rtlCol="0"/>
          <a:lstStyle/>
          <a:p>
            <a:endParaRPr/>
          </a:p>
        </p:txBody>
      </p:sp>
      <p:sp>
        <p:nvSpPr>
          <p:cNvPr id="55" name="object 55"/>
          <p:cNvSpPr/>
          <p:nvPr/>
        </p:nvSpPr>
        <p:spPr>
          <a:xfrm>
            <a:off x="8980027" y="1563566"/>
            <a:ext cx="121361" cy="0"/>
          </a:xfrm>
          <a:custGeom>
            <a:avLst/>
            <a:gdLst/>
            <a:ahLst/>
            <a:cxnLst/>
            <a:rect l="l" t="t" r="r" b="b"/>
            <a:pathLst>
              <a:path w="86995">
                <a:moveTo>
                  <a:pt x="0" y="0"/>
                </a:moveTo>
                <a:lnTo>
                  <a:pt x="86474" y="0"/>
                </a:lnTo>
              </a:path>
            </a:pathLst>
          </a:custGeom>
          <a:ln w="12877">
            <a:solidFill>
              <a:srgbClr val="000000"/>
            </a:solidFill>
          </a:ln>
        </p:spPr>
        <p:txBody>
          <a:bodyPr wrap="square" lIns="0" tIns="0" rIns="0" bIns="0" rtlCol="0"/>
          <a:lstStyle/>
          <a:p>
            <a:endParaRPr/>
          </a:p>
        </p:txBody>
      </p:sp>
      <p:sp>
        <p:nvSpPr>
          <p:cNvPr id="56" name="object 56"/>
          <p:cNvSpPr/>
          <p:nvPr/>
        </p:nvSpPr>
        <p:spPr>
          <a:xfrm>
            <a:off x="9111965" y="1579216"/>
            <a:ext cx="103644" cy="59629"/>
          </a:xfrm>
          <a:custGeom>
            <a:avLst/>
            <a:gdLst/>
            <a:ahLst/>
            <a:cxnLst/>
            <a:rect l="l" t="t" r="r" b="b"/>
            <a:pathLst>
              <a:path w="74295" h="83185">
                <a:moveTo>
                  <a:pt x="37058" y="0"/>
                </a:moveTo>
                <a:lnTo>
                  <a:pt x="3049" y="22194"/>
                </a:lnTo>
                <a:lnTo>
                  <a:pt x="0" y="41300"/>
                </a:lnTo>
                <a:lnTo>
                  <a:pt x="640" y="50723"/>
                </a:lnTo>
                <a:lnTo>
                  <a:pt x="29159" y="81936"/>
                </a:lnTo>
                <a:lnTo>
                  <a:pt x="37058" y="82600"/>
                </a:lnTo>
                <a:lnTo>
                  <a:pt x="43954" y="82600"/>
                </a:lnTo>
                <a:lnTo>
                  <a:pt x="50317" y="80987"/>
                </a:lnTo>
                <a:lnTo>
                  <a:pt x="61975" y="74536"/>
                </a:lnTo>
                <a:lnTo>
                  <a:pt x="64872" y="71589"/>
                </a:lnTo>
                <a:lnTo>
                  <a:pt x="30365" y="71589"/>
                </a:lnTo>
                <a:lnTo>
                  <a:pt x="24791" y="69062"/>
                </a:lnTo>
                <a:lnTo>
                  <a:pt x="15976" y="59004"/>
                </a:lnTo>
                <a:lnTo>
                  <a:pt x="13766" y="51422"/>
                </a:lnTo>
                <a:lnTo>
                  <a:pt x="13807" y="31037"/>
                </a:lnTo>
                <a:lnTo>
                  <a:pt x="15976" y="23609"/>
                </a:lnTo>
                <a:lnTo>
                  <a:pt x="24803" y="13588"/>
                </a:lnTo>
                <a:lnTo>
                  <a:pt x="30365" y="11087"/>
                </a:lnTo>
                <a:lnTo>
                  <a:pt x="64017" y="11087"/>
                </a:lnTo>
                <a:lnTo>
                  <a:pt x="63703" y="10680"/>
                </a:lnTo>
                <a:lnTo>
                  <a:pt x="58157" y="6006"/>
                </a:lnTo>
                <a:lnTo>
                  <a:pt x="51866" y="2668"/>
                </a:lnTo>
                <a:lnTo>
                  <a:pt x="44832" y="666"/>
                </a:lnTo>
                <a:lnTo>
                  <a:pt x="37058" y="0"/>
                </a:lnTo>
                <a:close/>
              </a:path>
              <a:path w="74295" h="83185">
                <a:moveTo>
                  <a:pt x="64017" y="11087"/>
                </a:moveTo>
                <a:lnTo>
                  <a:pt x="43662" y="11087"/>
                </a:lnTo>
                <a:lnTo>
                  <a:pt x="49174" y="13601"/>
                </a:lnTo>
                <a:lnTo>
                  <a:pt x="58051" y="23672"/>
                </a:lnTo>
                <a:lnTo>
                  <a:pt x="60262" y="31037"/>
                </a:lnTo>
                <a:lnTo>
                  <a:pt x="60216" y="51422"/>
                </a:lnTo>
                <a:lnTo>
                  <a:pt x="58064" y="58940"/>
                </a:lnTo>
                <a:lnTo>
                  <a:pt x="49210" y="69075"/>
                </a:lnTo>
                <a:lnTo>
                  <a:pt x="43700" y="71589"/>
                </a:lnTo>
                <a:lnTo>
                  <a:pt x="64872" y="71589"/>
                </a:lnTo>
                <a:lnTo>
                  <a:pt x="66420" y="70015"/>
                </a:lnTo>
                <a:lnTo>
                  <a:pt x="72516" y="58356"/>
                </a:lnTo>
                <a:lnTo>
                  <a:pt x="73970" y="50723"/>
                </a:lnTo>
                <a:lnTo>
                  <a:pt x="74040" y="40182"/>
                </a:lnTo>
                <a:lnTo>
                  <a:pt x="73395" y="31279"/>
                </a:lnTo>
                <a:lnTo>
                  <a:pt x="71458" y="23393"/>
                </a:lnTo>
                <a:lnTo>
                  <a:pt x="68227" y="16526"/>
                </a:lnTo>
                <a:lnTo>
                  <a:pt x="64017" y="11087"/>
                </a:lnTo>
                <a:close/>
              </a:path>
            </a:pathLst>
          </a:custGeom>
          <a:solidFill>
            <a:srgbClr val="000000"/>
          </a:solidFill>
        </p:spPr>
        <p:txBody>
          <a:bodyPr wrap="square" lIns="0" tIns="0" rIns="0" bIns="0" rtlCol="0"/>
          <a:lstStyle/>
          <a:p>
            <a:endParaRPr/>
          </a:p>
        </p:txBody>
      </p:sp>
      <p:sp>
        <p:nvSpPr>
          <p:cNvPr id="57" name="object 57"/>
          <p:cNvSpPr/>
          <p:nvPr/>
        </p:nvSpPr>
        <p:spPr>
          <a:xfrm>
            <a:off x="9237046" y="1558951"/>
            <a:ext cx="95671" cy="79658"/>
          </a:xfrm>
          <a:custGeom>
            <a:avLst/>
            <a:gdLst/>
            <a:ahLst/>
            <a:cxnLst/>
            <a:rect l="l" t="t" r="r" b="b"/>
            <a:pathLst>
              <a:path w="68579" h="111125">
                <a:moveTo>
                  <a:pt x="24961" y="99199"/>
                </a:moveTo>
                <a:lnTo>
                  <a:pt x="12433" y="99199"/>
                </a:lnTo>
                <a:lnTo>
                  <a:pt x="17741" y="106984"/>
                </a:lnTo>
                <a:lnTo>
                  <a:pt x="25057" y="110883"/>
                </a:lnTo>
                <a:lnTo>
                  <a:pt x="34378" y="110883"/>
                </a:lnTo>
                <a:lnTo>
                  <a:pt x="41163" y="110190"/>
                </a:lnTo>
                <a:lnTo>
                  <a:pt x="47442" y="108111"/>
                </a:lnTo>
                <a:lnTo>
                  <a:pt x="53218" y="104647"/>
                </a:lnTo>
                <a:lnTo>
                  <a:pt x="58413" y="99872"/>
                </a:lnTo>
                <a:lnTo>
                  <a:pt x="26073" y="99872"/>
                </a:lnTo>
                <a:lnTo>
                  <a:pt x="24961" y="99199"/>
                </a:lnTo>
                <a:close/>
              </a:path>
              <a:path w="68579" h="111125">
                <a:moveTo>
                  <a:pt x="13398" y="0"/>
                </a:moveTo>
                <a:lnTo>
                  <a:pt x="0" y="0"/>
                </a:lnTo>
                <a:lnTo>
                  <a:pt x="0" y="109093"/>
                </a:lnTo>
                <a:lnTo>
                  <a:pt x="12433" y="109093"/>
                </a:lnTo>
                <a:lnTo>
                  <a:pt x="12433" y="99199"/>
                </a:lnTo>
                <a:lnTo>
                  <a:pt x="24961" y="99199"/>
                </a:lnTo>
                <a:lnTo>
                  <a:pt x="20370" y="96418"/>
                </a:lnTo>
                <a:lnTo>
                  <a:pt x="13576" y="85305"/>
                </a:lnTo>
                <a:lnTo>
                  <a:pt x="12280" y="78460"/>
                </a:lnTo>
                <a:lnTo>
                  <a:pt x="12328" y="59194"/>
                </a:lnTo>
                <a:lnTo>
                  <a:pt x="14414" y="52006"/>
                </a:lnTo>
                <a:lnTo>
                  <a:pt x="22948" y="41833"/>
                </a:lnTo>
                <a:lnTo>
                  <a:pt x="28003" y="39293"/>
                </a:lnTo>
                <a:lnTo>
                  <a:pt x="59424" y="39293"/>
                </a:lnTo>
                <a:lnTo>
                  <a:pt x="59133" y="38925"/>
                </a:lnTo>
                <a:lnTo>
                  <a:pt x="13398" y="38925"/>
                </a:lnTo>
                <a:lnTo>
                  <a:pt x="13398" y="0"/>
                </a:lnTo>
                <a:close/>
              </a:path>
              <a:path w="68579" h="111125">
                <a:moveTo>
                  <a:pt x="59424" y="39293"/>
                </a:moveTo>
                <a:lnTo>
                  <a:pt x="39662" y="39293"/>
                </a:lnTo>
                <a:lnTo>
                  <a:pt x="44615" y="41744"/>
                </a:lnTo>
                <a:lnTo>
                  <a:pt x="52793" y="51574"/>
                </a:lnTo>
                <a:lnTo>
                  <a:pt x="54851" y="59194"/>
                </a:lnTo>
                <a:lnTo>
                  <a:pt x="54851" y="79578"/>
                </a:lnTo>
                <a:lnTo>
                  <a:pt x="52717" y="87160"/>
                </a:lnTo>
                <a:lnTo>
                  <a:pt x="44183" y="97320"/>
                </a:lnTo>
                <a:lnTo>
                  <a:pt x="39115" y="99872"/>
                </a:lnTo>
                <a:lnTo>
                  <a:pt x="58413" y="99872"/>
                </a:lnTo>
                <a:lnTo>
                  <a:pt x="68541" y="62687"/>
                </a:lnTo>
                <a:lnTo>
                  <a:pt x="67741" y="57327"/>
                </a:lnTo>
                <a:lnTo>
                  <a:pt x="64566" y="47307"/>
                </a:lnTo>
                <a:lnTo>
                  <a:pt x="62369" y="43027"/>
                </a:lnTo>
                <a:lnTo>
                  <a:pt x="59424" y="39293"/>
                </a:lnTo>
                <a:close/>
              </a:path>
              <a:path w="68579" h="111125">
                <a:moveTo>
                  <a:pt x="39916" y="28282"/>
                </a:moveTo>
                <a:lnTo>
                  <a:pt x="26276" y="28282"/>
                </a:lnTo>
                <a:lnTo>
                  <a:pt x="19049" y="31826"/>
                </a:lnTo>
                <a:lnTo>
                  <a:pt x="13398" y="38925"/>
                </a:lnTo>
                <a:lnTo>
                  <a:pt x="59133" y="38925"/>
                </a:lnTo>
                <a:lnTo>
                  <a:pt x="56768" y="35928"/>
                </a:lnTo>
                <a:lnTo>
                  <a:pt x="53200" y="33185"/>
                </a:lnTo>
                <a:lnTo>
                  <a:pt x="44513" y="29260"/>
                </a:lnTo>
                <a:lnTo>
                  <a:pt x="39916" y="28282"/>
                </a:lnTo>
                <a:close/>
              </a:path>
            </a:pathLst>
          </a:custGeom>
          <a:solidFill>
            <a:srgbClr val="000000"/>
          </a:solidFill>
        </p:spPr>
        <p:txBody>
          <a:bodyPr wrap="square" lIns="0" tIns="0" rIns="0" bIns="0" rtlCol="0"/>
          <a:lstStyle/>
          <a:p>
            <a:endParaRPr/>
          </a:p>
        </p:txBody>
      </p:sp>
      <p:sp>
        <p:nvSpPr>
          <p:cNvPr id="58" name="object 58"/>
          <p:cNvSpPr/>
          <p:nvPr/>
        </p:nvSpPr>
        <p:spPr>
          <a:xfrm>
            <a:off x="9349070" y="1579225"/>
            <a:ext cx="101872" cy="59629"/>
          </a:xfrm>
          <a:custGeom>
            <a:avLst/>
            <a:gdLst/>
            <a:ahLst/>
            <a:cxnLst/>
            <a:rect l="l" t="t" r="r" b="b"/>
            <a:pathLst>
              <a:path w="73025" h="83185">
                <a:moveTo>
                  <a:pt x="65828" y="11087"/>
                </a:moveTo>
                <a:lnTo>
                  <a:pt x="42760" y="11087"/>
                </a:lnTo>
                <a:lnTo>
                  <a:pt x="47840" y="12598"/>
                </a:lnTo>
                <a:lnTo>
                  <a:pt x="53797" y="17856"/>
                </a:lnTo>
                <a:lnTo>
                  <a:pt x="55067" y="21704"/>
                </a:lnTo>
                <a:lnTo>
                  <a:pt x="54991" y="30657"/>
                </a:lnTo>
                <a:lnTo>
                  <a:pt x="49885" y="32435"/>
                </a:lnTo>
                <a:lnTo>
                  <a:pt x="41922" y="33985"/>
                </a:lnTo>
                <a:lnTo>
                  <a:pt x="25793" y="35915"/>
                </a:lnTo>
                <a:lnTo>
                  <a:pt x="21831" y="36588"/>
                </a:lnTo>
                <a:lnTo>
                  <a:pt x="0" y="56108"/>
                </a:lnTo>
                <a:lnTo>
                  <a:pt x="0" y="66573"/>
                </a:lnTo>
                <a:lnTo>
                  <a:pt x="2336" y="71996"/>
                </a:lnTo>
                <a:lnTo>
                  <a:pt x="11658" y="80479"/>
                </a:lnTo>
                <a:lnTo>
                  <a:pt x="18326" y="82600"/>
                </a:lnTo>
                <a:lnTo>
                  <a:pt x="32270" y="82600"/>
                </a:lnTo>
                <a:lnTo>
                  <a:pt x="37198" y="81724"/>
                </a:lnTo>
                <a:lnTo>
                  <a:pt x="46367" y="78257"/>
                </a:lnTo>
                <a:lnTo>
                  <a:pt x="51142" y="75285"/>
                </a:lnTo>
                <a:lnTo>
                  <a:pt x="54870" y="72110"/>
                </a:lnTo>
                <a:lnTo>
                  <a:pt x="25006" y="72110"/>
                </a:lnTo>
                <a:lnTo>
                  <a:pt x="21043" y="70916"/>
                </a:lnTo>
                <a:lnTo>
                  <a:pt x="15633" y="66154"/>
                </a:lnTo>
                <a:lnTo>
                  <a:pt x="14379" y="63373"/>
                </a:lnTo>
                <a:lnTo>
                  <a:pt x="14287" y="57277"/>
                </a:lnTo>
                <a:lnTo>
                  <a:pt x="14909" y="55156"/>
                </a:lnTo>
                <a:lnTo>
                  <a:pt x="42837" y="44818"/>
                </a:lnTo>
                <a:lnTo>
                  <a:pt x="50126" y="43129"/>
                </a:lnTo>
                <a:lnTo>
                  <a:pt x="54991" y="41148"/>
                </a:lnTo>
                <a:lnTo>
                  <a:pt x="68529" y="41148"/>
                </a:lnTo>
                <a:lnTo>
                  <a:pt x="68414" y="21704"/>
                </a:lnTo>
                <a:lnTo>
                  <a:pt x="68313" y="19761"/>
                </a:lnTo>
                <a:lnTo>
                  <a:pt x="67868" y="17487"/>
                </a:lnTo>
                <a:lnTo>
                  <a:pt x="67068" y="13817"/>
                </a:lnTo>
                <a:lnTo>
                  <a:pt x="65828" y="11087"/>
                </a:lnTo>
                <a:close/>
              </a:path>
              <a:path w="73025" h="83185">
                <a:moveTo>
                  <a:pt x="69346" y="71056"/>
                </a:moveTo>
                <a:lnTo>
                  <a:pt x="56108" y="71056"/>
                </a:lnTo>
                <a:lnTo>
                  <a:pt x="56502" y="74777"/>
                </a:lnTo>
                <a:lnTo>
                  <a:pt x="57391" y="78028"/>
                </a:lnTo>
                <a:lnTo>
                  <a:pt x="58788" y="80810"/>
                </a:lnTo>
                <a:lnTo>
                  <a:pt x="72771" y="80810"/>
                </a:lnTo>
                <a:lnTo>
                  <a:pt x="71094" y="77787"/>
                </a:lnTo>
                <a:lnTo>
                  <a:pt x="69964" y="74625"/>
                </a:lnTo>
                <a:lnTo>
                  <a:pt x="69346" y="71056"/>
                </a:lnTo>
                <a:close/>
              </a:path>
              <a:path w="73025" h="83185">
                <a:moveTo>
                  <a:pt x="68529" y="41148"/>
                </a:moveTo>
                <a:lnTo>
                  <a:pt x="54991" y="41148"/>
                </a:lnTo>
                <a:lnTo>
                  <a:pt x="54894" y="52565"/>
                </a:lnTo>
                <a:lnTo>
                  <a:pt x="54267" y="56426"/>
                </a:lnTo>
                <a:lnTo>
                  <a:pt x="50952" y="63373"/>
                </a:lnTo>
                <a:lnTo>
                  <a:pt x="47993" y="66459"/>
                </a:lnTo>
                <a:lnTo>
                  <a:pt x="39954" y="70980"/>
                </a:lnTo>
                <a:lnTo>
                  <a:pt x="35369" y="72110"/>
                </a:lnTo>
                <a:lnTo>
                  <a:pt x="54870" y="72110"/>
                </a:lnTo>
                <a:lnTo>
                  <a:pt x="56108" y="71056"/>
                </a:lnTo>
                <a:lnTo>
                  <a:pt x="69346" y="71056"/>
                </a:lnTo>
                <a:lnTo>
                  <a:pt x="68821" y="68021"/>
                </a:lnTo>
                <a:lnTo>
                  <a:pt x="68641" y="63169"/>
                </a:lnTo>
                <a:lnTo>
                  <a:pt x="68529" y="41148"/>
                </a:lnTo>
                <a:close/>
              </a:path>
              <a:path w="73025" h="83185">
                <a:moveTo>
                  <a:pt x="44691" y="0"/>
                </a:moveTo>
                <a:lnTo>
                  <a:pt x="31153" y="0"/>
                </a:lnTo>
                <a:lnTo>
                  <a:pt x="25171" y="927"/>
                </a:lnTo>
                <a:lnTo>
                  <a:pt x="2311" y="24333"/>
                </a:lnTo>
                <a:lnTo>
                  <a:pt x="15405" y="26111"/>
                </a:lnTo>
                <a:lnTo>
                  <a:pt x="16840" y="20510"/>
                </a:lnTo>
                <a:lnTo>
                  <a:pt x="19062" y="16598"/>
                </a:lnTo>
                <a:lnTo>
                  <a:pt x="25069" y="12192"/>
                </a:lnTo>
                <a:lnTo>
                  <a:pt x="29718" y="11087"/>
                </a:lnTo>
                <a:lnTo>
                  <a:pt x="65828" y="11087"/>
                </a:lnTo>
                <a:lnTo>
                  <a:pt x="65684" y="10769"/>
                </a:lnTo>
                <a:lnTo>
                  <a:pt x="61709" y="5956"/>
                </a:lnTo>
                <a:lnTo>
                  <a:pt x="58610" y="3962"/>
                </a:lnTo>
                <a:lnTo>
                  <a:pt x="50177" y="787"/>
                </a:lnTo>
                <a:lnTo>
                  <a:pt x="44691" y="0"/>
                </a:lnTo>
                <a:close/>
              </a:path>
            </a:pathLst>
          </a:custGeom>
          <a:solidFill>
            <a:srgbClr val="000000"/>
          </a:solidFill>
        </p:spPr>
        <p:txBody>
          <a:bodyPr wrap="square" lIns="0" tIns="0" rIns="0" bIns="0" rtlCol="0"/>
          <a:lstStyle/>
          <a:p>
            <a:endParaRPr/>
          </a:p>
        </p:txBody>
      </p:sp>
      <p:sp>
        <p:nvSpPr>
          <p:cNvPr id="59" name="object 59"/>
          <p:cNvSpPr/>
          <p:nvPr/>
        </p:nvSpPr>
        <p:spPr>
          <a:xfrm>
            <a:off x="9467933" y="1579225"/>
            <a:ext cx="96557" cy="59629"/>
          </a:xfrm>
          <a:custGeom>
            <a:avLst/>
            <a:gdLst/>
            <a:ahLst/>
            <a:cxnLst/>
            <a:rect l="l" t="t" r="r" b="b"/>
            <a:pathLst>
              <a:path w="69215" h="83185">
                <a:moveTo>
                  <a:pt x="44602" y="0"/>
                </a:moveTo>
                <a:lnTo>
                  <a:pt x="29222" y="0"/>
                </a:lnTo>
                <a:lnTo>
                  <a:pt x="22936" y="1600"/>
                </a:lnTo>
                <a:lnTo>
                  <a:pt x="11379" y="8000"/>
                </a:lnTo>
                <a:lnTo>
                  <a:pt x="7073" y="12801"/>
                </a:lnTo>
                <a:lnTo>
                  <a:pt x="1422" y="25603"/>
                </a:lnTo>
                <a:lnTo>
                  <a:pt x="0" y="33070"/>
                </a:lnTo>
                <a:lnTo>
                  <a:pt x="0" y="41592"/>
                </a:lnTo>
                <a:lnTo>
                  <a:pt x="15191" y="76637"/>
                </a:lnTo>
                <a:lnTo>
                  <a:pt x="35941" y="82600"/>
                </a:lnTo>
                <a:lnTo>
                  <a:pt x="44577" y="82600"/>
                </a:lnTo>
                <a:lnTo>
                  <a:pt x="51854" y="80035"/>
                </a:lnTo>
                <a:lnTo>
                  <a:pt x="61604" y="71589"/>
                </a:lnTo>
                <a:lnTo>
                  <a:pt x="29248" y="71589"/>
                </a:lnTo>
                <a:lnTo>
                  <a:pt x="23939" y="69176"/>
                </a:lnTo>
                <a:lnTo>
                  <a:pt x="15798" y="59550"/>
                </a:lnTo>
                <a:lnTo>
                  <a:pt x="13773" y="51866"/>
                </a:lnTo>
                <a:lnTo>
                  <a:pt x="13766" y="30759"/>
                </a:lnTo>
                <a:lnTo>
                  <a:pt x="15875" y="23101"/>
                </a:lnTo>
                <a:lnTo>
                  <a:pt x="24307" y="13436"/>
                </a:lnTo>
                <a:lnTo>
                  <a:pt x="29794" y="11010"/>
                </a:lnTo>
                <a:lnTo>
                  <a:pt x="62621" y="11010"/>
                </a:lnTo>
                <a:lnTo>
                  <a:pt x="62534" y="10858"/>
                </a:lnTo>
                <a:lnTo>
                  <a:pt x="51625" y="2171"/>
                </a:lnTo>
                <a:lnTo>
                  <a:pt x="44602" y="0"/>
                </a:lnTo>
                <a:close/>
              </a:path>
              <a:path w="69215" h="83185">
                <a:moveTo>
                  <a:pt x="55664" y="51866"/>
                </a:moveTo>
                <a:lnTo>
                  <a:pt x="54724" y="58559"/>
                </a:lnTo>
                <a:lnTo>
                  <a:pt x="52489" y="63525"/>
                </a:lnTo>
                <a:lnTo>
                  <a:pt x="45440" y="69976"/>
                </a:lnTo>
                <a:lnTo>
                  <a:pt x="41059" y="71589"/>
                </a:lnTo>
                <a:lnTo>
                  <a:pt x="61604" y="71589"/>
                </a:lnTo>
                <a:lnTo>
                  <a:pt x="63715" y="69761"/>
                </a:lnTo>
                <a:lnTo>
                  <a:pt x="67398" y="62661"/>
                </a:lnTo>
                <a:lnTo>
                  <a:pt x="68834" y="53581"/>
                </a:lnTo>
                <a:lnTo>
                  <a:pt x="55664" y="51866"/>
                </a:lnTo>
                <a:close/>
              </a:path>
              <a:path w="69215" h="83185">
                <a:moveTo>
                  <a:pt x="62621" y="11010"/>
                </a:moveTo>
                <a:lnTo>
                  <a:pt x="41008" y="11010"/>
                </a:lnTo>
                <a:lnTo>
                  <a:pt x="44818" y="12357"/>
                </a:lnTo>
                <a:lnTo>
                  <a:pt x="51117" y="17716"/>
                </a:lnTo>
                <a:lnTo>
                  <a:pt x="53301" y="21704"/>
                </a:lnTo>
                <a:lnTo>
                  <a:pt x="54546" y="27012"/>
                </a:lnTo>
                <a:lnTo>
                  <a:pt x="67576" y="25006"/>
                </a:lnTo>
                <a:lnTo>
                  <a:pt x="66027" y="17017"/>
                </a:lnTo>
                <a:lnTo>
                  <a:pt x="62621" y="11010"/>
                </a:lnTo>
                <a:close/>
              </a:path>
            </a:pathLst>
          </a:custGeom>
          <a:solidFill>
            <a:srgbClr val="000000"/>
          </a:solidFill>
        </p:spPr>
        <p:txBody>
          <a:bodyPr wrap="square" lIns="0" tIns="0" rIns="0" bIns="0" rtlCol="0"/>
          <a:lstStyle/>
          <a:p>
            <a:endParaRPr/>
          </a:p>
        </p:txBody>
      </p:sp>
      <p:sp>
        <p:nvSpPr>
          <p:cNvPr id="60" name="object 60"/>
          <p:cNvSpPr/>
          <p:nvPr/>
        </p:nvSpPr>
        <p:spPr>
          <a:xfrm>
            <a:off x="9574234" y="1579225"/>
            <a:ext cx="96557" cy="59629"/>
          </a:xfrm>
          <a:custGeom>
            <a:avLst/>
            <a:gdLst/>
            <a:ahLst/>
            <a:cxnLst/>
            <a:rect l="l" t="t" r="r" b="b"/>
            <a:pathLst>
              <a:path w="69215" h="83185">
                <a:moveTo>
                  <a:pt x="44602" y="0"/>
                </a:moveTo>
                <a:lnTo>
                  <a:pt x="29222" y="0"/>
                </a:lnTo>
                <a:lnTo>
                  <a:pt x="22936" y="1600"/>
                </a:lnTo>
                <a:lnTo>
                  <a:pt x="11379" y="8000"/>
                </a:lnTo>
                <a:lnTo>
                  <a:pt x="7073" y="12801"/>
                </a:lnTo>
                <a:lnTo>
                  <a:pt x="1422" y="25603"/>
                </a:lnTo>
                <a:lnTo>
                  <a:pt x="0" y="33070"/>
                </a:lnTo>
                <a:lnTo>
                  <a:pt x="0" y="41592"/>
                </a:lnTo>
                <a:lnTo>
                  <a:pt x="15191" y="76637"/>
                </a:lnTo>
                <a:lnTo>
                  <a:pt x="35941" y="82600"/>
                </a:lnTo>
                <a:lnTo>
                  <a:pt x="44577" y="82600"/>
                </a:lnTo>
                <a:lnTo>
                  <a:pt x="51854" y="80035"/>
                </a:lnTo>
                <a:lnTo>
                  <a:pt x="61604" y="71589"/>
                </a:lnTo>
                <a:lnTo>
                  <a:pt x="29248" y="71589"/>
                </a:lnTo>
                <a:lnTo>
                  <a:pt x="23939" y="69176"/>
                </a:lnTo>
                <a:lnTo>
                  <a:pt x="15798" y="59550"/>
                </a:lnTo>
                <a:lnTo>
                  <a:pt x="13773" y="51866"/>
                </a:lnTo>
                <a:lnTo>
                  <a:pt x="13766" y="30759"/>
                </a:lnTo>
                <a:lnTo>
                  <a:pt x="15875" y="23101"/>
                </a:lnTo>
                <a:lnTo>
                  <a:pt x="24307" y="13436"/>
                </a:lnTo>
                <a:lnTo>
                  <a:pt x="29794" y="11010"/>
                </a:lnTo>
                <a:lnTo>
                  <a:pt x="62621" y="11010"/>
                </a:lnTo>
                <a:lnTo>
                  <a:pt x="62534" y="10858"/>
                </a:lnTo>
                <a:lnTo>
                  <a:pt x="51625" y="2171"/>
                </a:lnTo>
                <a:lnTo>
                  <a:pt x="44602" y="0"/>
                </a:lnTo>
                <a:close/>
              </a:path>
              <a:path w="69215" h="83185">
                <a:moveTo>
                  <a:pt x="55664" y="51866"/>
                </a:moveTo>
                <a:lnTo>
                  <a:pt x="54724" y="58559"/>
                </a:lnTo>
                <a:lnTo>
                  <a:pt x="52489" y="63525"/>
                </a:lnTo>
                <a:lnTo>
                  <a:pt x="45440" y="69976"/>
                </a:lnTo>
                <a:lnTo>
                  <a:pt x="41059" y="71589"/>
                </a:lnTo>
                <a:lnTo>
                  <a:pt x="61604" y="71589"/>
                </a:lnTo>
                <a:lnTo>
                  <a:pt x="63715" y="69761"/>
                </a:lnTo>
                <a:lnTo>
                  <a:pt x="67398" y="62661"/>
                </a:lnTo>
                <a:lnTo>
                  <a:pt x="68834" y="53581"/>
                </a:lnTo>
                <a:lnTo>
                  <a:pt x="55664" y="51866"/>
                </a:lnTo>
                <a:close/>
              </a:path>
              <a:path w="69215" h="83185">
                <a:moveTo>
                  <a:pt x="62621" y="11010"/>
                </a:moveTo>
                <a:lnTo>
                  <a:pt x="41008" y="11010"/>
                </a:lnTo>
                <a:lnTo>
                  <a:pt x="44818" y="12357"/>
                </a:lnTo>
                <a:lnTo>
                  <a:pt x="51117" y="17716"/>
                </a:lnTo>
                <a:lnTo>
                  <a:pt x="53301" y="21704"/>
                </a:lnTo>
                <a:lnTo>
                  <a:pt x="54546" y="27012"/>
                </a:lnTo>
                <a:lnTo>
                  <a:pt x="67576" y="25006"/>
                </a:lnTo>
                <a:lnTo>
                  <a:pt x="66027" y="17017"/>
                </a:lnTo>
                <a:lnTo>
                  <a:pt x="62621" y="11010"/>
                </a:lnTo>
                <a:close/>
              </a:path>
            </a:pathLst>
          </a:custGeom>
          <a:solidFill>
            <a:srgbClr val="000000"/>
          </a:solidFill>
        </p:spPr>
        <p:txBody>
          <a:bodyPr wrap="square" lIns="0" tIns="0" rIns="0" bIns="0" rtlCol="0"/>
          <a:lstStyle/>
          <a:p>
            <a:endParaRPr/>
          </a:p>
        </p:txBody>
      </p:sp>
      <p:sp>
        <p:nvSpPr>
          <p:cNvPr id="61" name="object 61"/>
          <p:cNvSpPr/>
          <p:nvPr/>
        </p:nvSpPr>
        <p:spPr>
          <a:xfrm>
            <a:off x="9680128" y="1579216"/>
            <a:ext cx="103644" cy="59629"/>
          </a:xfrm>
          <a:custGeom>
            <a:avLst/>
            <a:gdLst/>
            <a:ahLst/>
            <a:cxnLst/>
            <a:rect l="l" t="t" r="r" b="b"/>
            <a:pathLst>
              <a:path w="74295" h="83185">
                <a:moveTo>
                  <a:pt x="37058" y="0"/>
                </a:moveTo>
                <a:lnTo>
                  <a:pt x="3049" y="22194"/>
                </a:lnTo>
                <a:lnTo>
                  <a:pt x="0" y="41300"/>
                </a:lnTo>
                <a:lnTo>
                  <a:pt x="640" y="50723"/>
                </a:lnTo>
                <a:lnTo>
                  <a:pt x="29159" y="81936"/>
                </a:lnTo>
                <a:lnTo>
                  <a:pt x="37058" y="82600"/>
                </a:lnTo>
                <a:lnTo>
                  <a:pt x="43954" y="82600"/>
                </a:lnTo>
                <a:lnTo>
                  <a:pt x="50317" y="80987"/>
                </a:lnTo>
                <a:lnTo>
                  <a:pt x="61975" y="74536"/>
                </a:lnTo>
                <a:lnTo>
                  <a:pt x="64872" y="71589"/>
                </a:lnTo>
                <a:lnTo>
                  <a:pt x="30365" y="71589"/>
                </a:lnTo>
                <a:lnTo>
                  <a:pt x="24791" y="69062"/>
                </a:lnTo>
                <a:lnTo>
                  <a:pt x="15976" y="59004"/>
                </a:lnTo>
                <a:lnTo>
                  <a:pt x="13766" y="51422"/>
                </a:lnTo>
                <a:lnTo>
                  <a:pt x="13807" y="31037"/>
                </a:lnTo>
                <a:lnTo>
                  <a:pt x="15976" y="23609"/>
                </a:lnTo>
                <a:lnTo>
                  <a:pt x="24803" y="13588"/>
                </a:lnTo>
                <a:lnTo>
                  <a:pt x="30365" y="11087"/>
                </a:lnTo>
                <a:lnTo>
                  <a:pt x="64017" y="11087"/>
                </a:lnTo>
                <a:lnTo>
                  <a:pt x="63703" y="10680"/>
                </a:lnTo>
                <a:lnTo>
                  <a:pt x="58157" y="6006"/>
                </a:lnTo>
                <a:lnTo>
                  <a:pt x="51866" y="2668"/>
                </a:lnTo>
                <a:lnTo>
                  <a:pt x="44832" y="666"/>
                </a:lnTo>
                <a:lnTo>
                  <a:pt x="37058" y="0"/>
                </a:lnTo>
                <a:close/>
              </a:path>
              <a:path w="74295" h="83185">
                <a:moveTo>
                  <a:pt x="64017" y="11087"/>
                </a:moveTo>
                <a:lnTo>
                  <a:pt x="43662" y="11087"/>
                </a:lnTo>
                <a:lnTo>
                  <a:pt x="49174" y="13601"/>
                </a:lnTo>
                <a:lnTo>
                  <a:pt x="58051" y="23672"/>
                </a:lnTo>
                <a:lnTo>
                  <a:pt x="60262" y="31037"/>
                </a:lnTo>
                <a:lnTo>
                  <a:pt x="60216" y="51422"/>
                </a:lnTo>
                <a:lnTo>
                  <a:pt x="58064" y="58940"/>
                </a:lnTo>
                <a:lnTo>
                  <a:pt x="49210" y="69075"/>
                </a:lnTo>
                <a:lnTo>
                  <a:pt x="43700" y="71589"/>
                </a:lnTo>
                <a:lnTo>
                  <a:pt x="64872" y="71589"/>
                </a:lnTo>
                <a:lnTo>
                  <a:pt x="66420" y="70015"/>
                </a:lnTo>
                <a:lnTo>
                  <a:pt x="72516" y="58356"/>
                </a:lnTo>
                <a:lnTo>
                  <a:pt x="73970" y="50723"/>
                </a:lnTo>
                <a:lnTo>
                  <a:pt x="74040" y="40182"/>
                </a:lnTo>
                <a:lnTo>
                  <a:pt x="73395" y="31279"/>
                </a:lnTo>
                <a:lnTo>
                  <a:pt x="71458" y="23393"/>
                </a:lnTo>
                <a:lnTo>
                  <a:pt x="68227" y="16526"/>
                </a:lnTo>
                <a:lnTo>
                  <a:pt x="64017" y="11087"/>
                </a:lnTo>
                <a:close/>
              </a:path>
            </a:pathLst>
          </a:custGeom>
          <a:solidFill>
            <a:srgbClr val="000000"/>
          </a:solidFill>
        </p:spPr>
        <p:txBody>
          <a:bodyPr wrap="square" lIns="0" tIns="0" rIns="0" bIns="0" rtlCol="0"/>
          <a:lstStyle/>
          <a:p>
            <a:endParaRPr/>
          </a:p>
        </p:txBody>
      </p:sp>
      <p:sp>
        <p:nvSpPr>
          <p:cNvPr id="62" name="object 62"/>
          <p:cNvSpPr/>
          <p:nvPr/>
        </p:nvSpPr>
        <p:spPr>
          <a:xfrm>
            <a:off x="1260080" y="6782008"/>
            <a:ext cx="8409666" cy="440278"/>
          </a:xfrm>
          <a:prstGeom prst="rect">
            <a:avLst/>
          </a:prstGeom>
          <a:blipFill>
            <a:blip r:embed="rId6" cstate="print"/>
            <a:stretch>
              <a:fillRect/>
            </a:stretch>
          </a:blipFill>
        </p:spPr>
        <p:txBody>
          <a:bodyPr wrap="square" lIns="0" tIns="0" rIns="0" bIns="0" rtlCol="0"/>
          <a:lstStyle/>
          <a:p>
            <a:endParaRPr/>
          </a:p>
        </p:txBody>
      </p:sp>
      <p:sp>
        <p:nvSpPr>
          <p:cNvPr id="63" name="object 63"/>
          <p:cNvSpPr/>
          <p:nvPr/>
        </p:nvSpPr>
        <p:spPr>
          <a:xfrm>
            <a:off x="9691157" y="7059408"/>
            <a:ext cx="0" cy="52346"/>
          </a:xfrm>
          <a:custGeom>
            <a:avLst/>
            <a:gdLst/>
            <a:ahLst/>
            <a:cxnLst/>
            <a:rect l="l" t="t" r="r" b="b"/>
            <a:pathLst>
              <a:path h="73025">
                <a:moveTo>
                  <a:pt x="0" y="0"/>
                </a:moveTo>
                <a:lnTo>
                  <a:pt x="0" y="72542"/>
                </a:lnTo>
              </a:path>
            </a:pathLst>
          </a:custGeom>
          <a:ln w="8902">
            <a:solidFill>
              <a:srgbClr val="000000"/>
            </a:solidFill>
          </a:ln>
        </p:spPr>
        <p:txBody>
          <a:bodyPr wrap="square" lIns="0" tIns="0" rIns="0" bIns="0" rtlCol="0"/>
          <a:lstStyle/>
          <a:p>
            <a:endParaRPr/>
          </a:p>
        </p:txBody>
      </p:sp>
      <p:sp>
        <p:nvSpPr>
          <p:cNvPr id="64" name="object 64"/>
          <p:cNvSpPr/>
          <p:nvPr/>
        </p:nvSpPr>
        <p:spPr>
          <a:xfrm>
            <a:off x="9720273" y="7107771"/>
            <a:ext cx="14174" cy="0"/>
          </a:xfrm>
          <a:custGeom>
            <a:avLst/>
            <a:gdLst/>
            <a:ahLst/>
            <a:cxnLst/>
            <a:rect l="l" t="t" r="r" b="b"/>
            <a:pathLst>
              <a:path w="10159">
                <a:moveTo>
                  <a:pt x="0" y="0"/>
                </a:moveTo>
                <a:lnTo>
                  <a:pt x="10147" y="0"/>
                </a:lnTo>
              </a:path>
            </a:pathLst>
          </a:custGeom>
          <a:ln w="10147">
            <a:solidFill>
              <a:srgbClr val="000000"/>
            </a:solidFill>
          </a:ln>
        </p:spPr>
        <p:txBody>
          <a:bodyPr wrap="square" lIns="0" tIns="0" rIns="0" bIns="0" rtlCol="0"/>
          <a:lstStyle/>
          <a:p>
            <a:endParaRPr/>
          </a:p>
        </p:txBody>
      </p:sp>
      <p:sp>
        <p:nvSpPr>
          <p:cNvPr id="65" name="object 65"/>
          <p:cNvSpPr/>
          <p:nvPr/>
        </p:nvSpPr>
        <p:spPr>
          <a:xfrm>
            <a:off x="1444867" y="1841439"/>
            <a:ext cx="8156864" cy="2189448"/>
          </a:xfrm>
          <a:custGeom>
            <a:avLst/>
            <a:gdLst/>
            <a:ahLst/>
            <a:cxnLst/>
            <a:rect l="l" t="t" r="r" b="b"/>
            <a:pathLst>
              <a:path w="5847080" h="3054350">
                <a:moveTo>
                  <a:pt x="0" y="3054095"/>
                </a:moveTo>
                <a:lnTo>
                  <a:pt x="5846826" y="3054095"/>
                </a:lnTo>
                <a:lnTo>
                  <a:pt x="5846826" y="0"/>
                </a:lnTo>
                <a:lnTo>
                  <a:pt x="0" y="0"/>
                </a:lnTo>
                <a:lnTo>
                  <a:pt x="0" y="3054095"/>
                </a:lnTo>
                <a:close/>
              </a:path>
            </a:pathLst>
          </a:custGeom>
          <a:solidFill>
            <a:srgbClr val="FFFFFF"/>
          </a:solidFill>
        </p:spPr>
        <p:txBody>
          <a:bodyPr wrap="square" lIns="0" tIns="0" rIns="0" bIns="0" rtlCol="0"/>
          <a:lstStyle/>
          <a:p>
            <a:endParaRPr/>
          </a:p>
        </p:txBody>
      </p:sp>
      <p:sp>
        <p:nvSpPr>
          <p:cNvPr id="66" name="object 66"/>
          <p:cNvSpPr/>
          <p:nvPr/>
        </p:nvSpPr>
        <p:spPr>
          <a:xfrm>
            <a:off x="2297404" y="2246738"/>
            <a:ext cx="7109795" cy="1386954"/>
          </a:xfrm>
          <a:custGeom>
            <a:avLst/>
            <a:gdLst/>
            <a:ahLst/>
            <a:cxnLst/>
            <a:rect l="l" t="t" r="r" b="b"/>
            <a:pathLst>
              <a:path w="5096509" h="1934845">
                <a:moveTo>
                  <a:pt x="0" y="1934717"/>
                </a:moveTo>
                <a:lnTo>
                  <a:pt x="5096256" y="1934717"/>
                </a:lnTo>
                <a:lnTo>
                  <a:pt x="5096256" y="0"/>
                </a:lnTo>
                <a:lnTo>
                  <a:pt x="0" y="0"/>
                </a:lnTo>
                <a:lnTo>
                  <a:pt x="0" y="1934717"/>
                </a:lnTo>
                <a:close/>
              </a:path>
            </a:pathLst>
          </a:custGeom>
          <a:solidFill>
            <a:srgbClr val="FFFFFF"/>
          </a:solidFill>
        </p:spPr>
        <p:txBody>
          <a:bodyPr wrap="square" lIns="0" tIns="0" rIns="0" bIns="0" rtlCol="0"/>
          <a:lstStyle/>
          <a:p>
            <a:endParaRPr/>
          </a:p>
        </p:txBody>
      </p:sp>
      <p:sp>
        <p:nvSpPr>
          <p:cNvPr id="67" name="object 67"/>
          <p:cNvSpPr/>
          <p:nvPr/>
        </p:nvSpPr>
        <p:spPr>
          <a:xfrm>
            <a:off x="9050736" y="3494313"/>
            <a:ext cx="355224" cy="0"/>
          </a:xfrm>
          <a:custGeom>
            <a:avLst/>
            <a:gdLst/>
            <a:ahLst/>
            <a:cxnLst/>
            <a:rect l="l" t="t" r="r" b="b"/>
            <a:pathLst>
              <a:path w="254634">
                <a:moveTo>
                  <a:pt x="0" y="0"/>
                </a:moveTo>
                <a:lnTo>
                  <a:pt x="254508" y="0"/>
                </a:lnTo>
              </a:path>
            </a:pathLst>
          </a:custGeom>
          <a:ln w="9144">
            <a:solidFill>
              <a:srgbClr val="858585"/>
            </a:solidFill>
          </a:ln>
        </p:spPr>
        <p:txBody>
          <a:bodyPr wrap="square" lIns="0" tIns="0" rIns="0" bIns="0" rtlCol="0"/>
          <a:lstStyle/>
          <a:p>
            <a:endParaRPr/>
          </a:p>
        </p:txBody>
      </p:sp>
      <p:sp>
        <p:nvSpPr>
          <p:cNvPr id="68" name="object 68"/>
          <p:cNvSpPr/>
          <p:nvPr/>
        </p:nvSpPr>
        <p:spPr>
          <a:xfrm>
            <a:off x="7865491" y="3494313"/>
            <a:ext cx="711334" cy="0"/>
          </a:xfrm>
          <a:custGeom>
            <a:avLst/>
            <a:gdLst/>
            <a:ahLst/>
            <a:cxnLst/>
            <a:rect l="l" t="t" r="r" b="b"/>
            <a:pathLst>
              <a:path w="509904">
                <a:moveTo>
                  <a:pt x="0" y="0"/>
                </a:moveTo>
                <a:lnTo>
                  <a:pt x="509765" y="0"/>
                </a:lnTo>
              </a:path>
            </a:pathLst>
          </a:custGeom>
          <a:ln w="9144">
            <a:solidFill>
              <a:srgbClr val="858585"/>
            </a:solidFill>
          </a:ln>
        </p:spPr>
        <p:txBody>
          <a:bodyPr wrap="square" lIns="0" tIns="0" rIns="0" bIns="0" rtlCol="0"/>
          <a:lstStyle/>
          <a:p>
            <a:endParaRPr/>
          </a:p>
        </p:txBody>
      </p:sp>
      <p:sp>
        <p:nvSpPr>
          <p:cNvPr id="69" name="object 69"/>
          <p:cNvSpPr/>
          <p:nvPr/>
        </p:nvSpPr>
        <p:spPr>
          <a:xfrm>
            <a:off x="6681293" y="3494313"/>
            <a:ext cx="710448" cy="0"/>
          </a:xfrm>
          <a:custGeom>
            <a:avLst/>
            <a:gdLst/>
            <a:ahLst/>
            <a:cxnLst/>
            <a:rect l="l" t="t" r="r" b="b"/>
            <a:pathLst>
              <a:path w="509270">
                <a:moveTo>
                  <a:pt x="0" y="0"/>
                </a:moveTo>
                <a:lnTo>
                  <a:pt x="509003" y="0"/>
                </a:lnTo>
              </a:path>
            </a:pathLst>
          </a:custGeom>
          <a:ln w="9144">
            <a:solidFill>
              <a:srgbClr val="858585"/>
            </a:solidFill>
          </a:ln>
        </p:spPr>
        <p:txBody>
          <a:bodyPr wrap="square" lIns="0" tIns="0" rIns="0" bIns="0" rtlCol="0"/>
          <a:lstStyle/>
          <a:p>
            <a:endParaRPr/>
          </a:p>
        </p:txBody>
      </p:sp>
      <p:sp>
        <p:nvSpPr>
          <p:cNvPr id="70" name="object 70"/>
          <p:cNvSpPr/>
          <p:nvPr/>
        </p:nvSpPr>
        <p:spPr>
          <a:xfrm>
            <a:off x="5496015" y="3494313"/>
            <a:ext cx="711334" cy="0"/>
          </a:xfrm>
          <a:custGeom>
            <a:avLst/>
            <a:gdLst/>
            <a:ahLst/>
            <a:cxnLst/>
            <a:rect l="l" t="t" r="r" b="b"/>
            <a:pathLst>
              <a:path w="509904">
                <a:moveTo>
                  <a:pt x="0" y="0"/>
                </a:moveTo>
                <a:lnTo>
                  <a:pt x="509778" y="0"/>
                </a:lnTo>
              </a:path>
            </a:pathLst>
          </a:custGeom>
          <a:ln w="9144">
            <a:solidFill>
              <a:srgbClr val="858585"/>
            </a:solidFill>
          </a:ln>
        </p:spPr>
        <p:txBody>
          <a:bodyPr wrap="square" lIns="0" tIns="0" rIns="0" bIns="0" rtlCol="0"/>
          <a:lstStyle/>
          <a:p>
            <a:endParaRPr/>
          </a:p>
        </p:txBody>
      </p:sp>
      <p:sp>
        <p:nvSpPr>
          <p:cNvPr id="71" name="object 71"/>
          <p:cNvSpPr/>
          <p:nvPr/>
        </p:nvSpPr>
        <p:spPr>
          <a:xfrm>
            <a:off x="4310754" y="3494313"/>
            <a:ext cx="711334" cy="0"/>
          </a:xfrm>
          <a:custGeom>
            <a:avLst/>
            <a:gdLst/>
            <a:ahLst/>
            <a:cxnLst/>
            <a:rect l="l" t="t" r="r" b="b"/>
            <a:pathLst>
              <a:path w="509904">
                <a:moveTo>
                  <a:pt x="0" y="0"/>
                </a:moveTo>
                <a:lnTo>
                  <a:pt x="509777" y="0"/>
                </a:lnTo>
              </a:path>
            </a:pathLst>
          </a:custGeom>
          <a:ln w="9144">
            <a:solidFill>
              <a:srgbClr val="858585"/>
            </a:solidFill>
          </a:ln>
        </p:spPr>
        <p:txBody>
          <a:bodyPr wrap="square" lIns="0" tIns="0" rIns="0" bIns="0" rtlCol="0"/>
          <a:lstStyle/>
          <a:p>
            <a:endParaRPr/>
          </a:p>
        </p:txBody>
      </p:sp>
      <p:sp>
        <p:nvSpPr>
          <p:cNvPr id="72" name="object 72"/>
          <p:cNvSpPr/>
          <p:nvPr/>
        </p:nvSpPr>
        <p:spPr>
          <a:xfrm>
            <a:off x="3126556" y="3494313"/>
            <a:ext cx="711334" cy="0"/>
          </a:xfrm>
          <a:custGeom>
            <a:avLst/>
            <a:gdLst/>
            <a:ahLst/>
            <a:cxnLst/>
            <a:rect l="l" t="t" r="r" b="b"/>
            <a:pathLst>
              <a:path w="509905">
                <a:moveTo>
                  <a:pt x="0" y="0"/>
                </a:moveTo>
                <a:lnTo>
                  <a:pt x="509778" y="0"/>
                </a:lnTo>
              </a:path>
            </a:pathLst>
          </a:custGeom>
          <a:ln w="9144">
            <a:solidFill>
              <a:srgbClr val="858585"/>
            </a:solidFill>
          </a:ln>
        </p:spPr>
        <p:txBody>
          <a:bodyPr wrap="square" lIns="0" tIns="0" rIns="0" bIns="0" rtlCol="0"/>
          <a:lstStyle/>
          <a:p>
            <a:endParaRPr/>
          </a:p>
        </p:txBody>
      </p:sp>
      <p:sp>
        <p:nvSpPr>
          <p:cNvPr id="73" name="object 73"/>
          <p:cNvSpPr/>
          <p:nvPr/>
        </p:nvSpPr>
        <p:spPr>
          <a:xfrm>
            <a:off x="2297405" y="3494313"/>
            <a:ext cx="355224" cy="0"/>
          </a:xfrm>
          <a:custGeom>
            <a:avLst/>
            <a:gdLst/>
            <a:ahLst/>
            <a:cxnLst/>
            <a:rect l="l" t="t" r="r" b="b"/>
            <a:pathLst>
              <a:path w="254635">
                <a:moveTo>
                  <a:pt x="0" y="0"/>
                </a:moveTo>
                <a:lnTo>
                  <a:pt x="254507" y="0"/>
                </a:lnTo>
              </a:path>
            </a:pathLst>
          </a:custGeom>
          <a:ln w="9144">
            <a:solidFill>
              <a:srgbClr val="858585"/>
            </a:solidFill>
          </a:ln>
        </p:spPr>
        <p:txBody>
          <a:bodyPr wrap="square" lIns="0" tIns="0" rIns="0" bIns="0" rtlCol="0"/>
          <a:lstStyle/>
          <a:p>
            <a:endParaRPr/>
          </a:p>
        </p:txBody>
      </p:sp>
      <p:sp>
        <p:nvSpPr>
          <p:cNvPr id="74" name="object 74"/>
          <p:cNvSpPr/>
          <p:nvPr/>
        </p:nvSpPr>
        <p:spPr>
          <a:xfrm>
            <a:off x="9050736" y="3356119"/>
            <a:ext cx="355224" cy="0"/>
          </a:xfrm>
          <a:custGeom>
            <a:avLst/>
            <a:gdLst/>
            <a:ahLst/>
            <a:cxnLst/>
            <a:rect l="l" t="t" r="r" b="b"/>
            <a:pathLst>
              <a:path w="254634">
                <a:moveTo>
                  <a:pt x="0" y="0"/>
                </a:moveTo>
                <a:lnTo>
                  <a:pt x="254508" y="0"/>
                </a:lnTo>
              </a:path>
            </a:pathLst>
          </a:custGeom>
          <a:ln w="9144">
            <a:solidFill>
              <a:srgbClr val="858585"/>
            </a:solidFill>
          </a:ln>
        </p:spPr>
        <p:txBody>
          <a:bodyPr wrap="square" lIns="0" tIns="0" rIns="0" bIns="0" rtlCol="0"/>
          <a:lstStyle/>
          <a:p>
            <a:endParaRPr/>
          </a:p>
        </p:txBody>
      </p:sp>
      <p:sp>
        <p:nvSpPr>
          <p:cNvPr id="75" name="object 75"/>
          <p:cNvSpPr/>
          <p:nvPr/>
        </p:nvSpPr>
        <p:spPr>
          <a:xfrm>
            <a:off x="7865491" y="3356119"/>
            <a:ext cx="711334" cy="0"/>
          </a:xfrm>
          <a:custGeom>
            <a:avLst/>
            <a:gdLst/>
            <a:ahLst/>
            <a:cxnLst/>
            <a:rect l="l" t="t" r="r" b="b"/>
            <a:pathLst>
              <a:path w="509904">
                <a:moveTo>
                  <a:pt x="0" y="0"/>
                </a:moveTo>
                <a:lnTo>
                  <a:pt x="509765" y="0"/>
                </a:lnTo>
              </a:path>
            </a:pathLst>
          </a:custGeom>
          <a:ln w="9144">
            <a:solidFill>
              <a:srgbClr val="858585"/>
            </a:solidFill>
          </a:ln>
        </p:spPr>
        <p:txBody>
          <a:bodyPr wrap="square" lIns="0" tIns="0" rIns="0" bIns="0" rtlCol="0"/>
          <a:lstStyle/>
          <a:p>
            <a:endParaRPr/>
          </a:p>
        </p:txBody>
      </p:sp>
      <p:sp>
        <p:nvSpPr>
          <p:cNvPr id="76" name="object 76"/>
          <p:cNvSpPr/>
          <p:nvPr/>
        </p:nvSpPr>
        <p:spPr>
          <a:xfrm>
            <a:off x="6681293" y="3356119"/>
            <a:ext cx="710448" cy="0"/>
          </a:xfrm>
          <a:custGeom>
            <a:avLst/>
            <a:gdLst/>
            <a:ahLst/>
            <a:cxnLst/>
            <a:rect l="l" t="t" r="r" b="b"/>
            <a:pathLst>
              <a:path w="509270">
                <a:moveTo>
                  <a:pt x="0" y="0"/>
                </a:moveTo>
                <a:lnTo>
                  <a:pt x="509003" y="0"/>
                </a:lnTo>
              </a:path>
            </a:pathLst>
          </a:custGeom>
          <a:ln w="9144">
            <a:solidFill>
              <a:srgbClr val="858585"/>
            </a:solidFill>
          </a:ln>
        </p:spPr>
        <p:txBody>
          <a:bodyPr wrap="square" lIns="0" tIns="0" rIns="0" bIns="0" rtlCol="0"/>
          <a:lstStyle/>
          <a:p>
            <a:endParaRPr/>
          </a:p>
        </p:txBody>
      </p:sp>
      <p:sp>
        <p:nvSpPr>
          <p:cNvPr id="77" name="object 77"/>
          <p:cNvSpPr/>
          <p:nvPr/>
        </p:nvSpPr>
        <p:spPr>
          <a:xfrm>
            <a:off x="5496015" y="3356119"/>
            <a:ext cx="711334" cy="0"/>
          </a:xfrm>
          <a:custGeom>
            <a:avLst/>
            <a:gdLst/>
            <a:ahLst/>
            <a:cxnLst/>
            <a:rect l="l" t="t" r="r" b="b"/>
            <a:pathLst>
              <a:path w="509904">
                <a:moveTo>
                  <a:pt x="0" y="0"/>
                </a:moveTo>
                <a:lnTo>
                  <a:pt x="509778" y="0"/>
                </a:lnTo>
              </a:path>
            </a:pathLst>
          </a:custGeom>
          <a:ln w="9144">
            <a:solidFill>
              <a:srgbClr val="858585"/>
            </a:solidFill>
          </a:ln>
        </p:spPr>
        <p:txBody>
          <a:bodyPr wrap="square" lIns="0" tIns="0" rIns="0" bIns="0" rtlCol="0"/>
          <a:lstStyle/>
          <a:p>
            <a:endParaRPr/>
          </a:p>
        </p:txBody>
      </p:sp>
      <p:sp>
        <p:nvSpPr>
          <p:cNvPr id="78" name="object 78"/>
          <p:cNvSpPr/>
          <p:nvPr/>
        </p:nvSpPr>
        <p:spPr>
          <a:xfrm>
            <a:off x="4310754" y="3356119"/>
            <a:ext cx="711334" cy="0"/>
          </a:xfrm>
          <a:custGeom>
            <a:avLst/>
            <a:gdLst/>
            <a:ahLst/>
            <a:cxnLst/>
            <a:rect l="l" t="t" r="r" b="b"/>
            <a:pathLst>
              <a:path w="509904">
                <a:moveTo>
                  <a:pt x="0" y="0"/>
                </a:moveTo>
                <a:lnTo>
                  <a:pt x="509777" y="0"/>
                </a:lnTo>
              </a:path>
            </a:pathLst>
          </a:custGeom>
          <a:ln w="9144">
            <a:solidFill>
              <a:srgbClr val="858585"/>
            </a:solidFill>
          </a:ln>
        </p:spPr>
        <p:txBody>
          <a:bodyPr wrap="square" lIns="0" tIns="0" rIns="0" bIns="0" rtlCol="0"/>
          <a:lstStyle/>
          <a:p>
            <a:endParaRPr/>
          </a:p>
        </p:txBody>
      </p:sp>
      <p:sp>
        <p:nvSpPr>
          <p:cNvPr id="79" name="object 79"/>
          <p:cNvSpPr/>
          <p:nvPr/>
        </p:nvSpPr>
        <p:spPr>
          <a:xfrm>
            <a:off x="3126556" y="3356119"/>
            <a:ext cx="711334" cy="0"/>
          </a:xfrm>
          <a:custGeom>
            <a:avLst/>
            <a:gdLst/>
            <a:ahLst/>
            <a:cxnLst/>
            <a:rect l="l" t="t" r="r" b="b"/>
            <a:pathLst>
              <a:path w="509905">
                <a:moveTo>
                  <a:pt x="0" y="0"/>
                </a:moveTo>
                <a:lnTo>
                  <a:pt x="509778" y="0"/>
                </a:lnTo>
              </a:path>
            </a:pathLst>
          </a:custGeom>
          <a:ln w="9144">
            <a:solidFill>
              <a:srgbClr val="858585"/>
            </a:solidFill>
          </a:ln>
        </p:spPr>
        <p:txBody>
          <a:bodyPr wrap="square" lIns="0" tIns="0" rIns="0" bIns="0" rtlCol="0"/>
          <a:lstStyle/>
          <a:p>
            <a:endParaRPr/>
          </a:p>
        </p:txBody>
      </p:sp>
      <p:sp>
        <p:nvSpPr>
          <p:cNvPr id="80" name="object 80"/>
          <p:cNvSpPr/>
          <p:nvPr/>
        </p:nvSpPr>
        <p:spPr>
          <a:xfrm>
            <a:off x="2297405" y="3356119"/>
            <a:ext cx="355224" cy="0"/>
          </a:xfrm>
          <a:custGeom>
            <a:avLst/>
            <a:gdLst/>
            <a:ahLst/>
            <a:cxnLst/>
            <a:rect l="l" t="t" r="r" b="b"/>
            <a:pathLst>
              <a:path w="254635">
                <a:moveTo>
                  <a:pt x="0" y="0"/>
                </a:moveTo>
                <a:lnTo>
                  <a:pt x="254507" y="0"/>
                </a:lnTo>
              </a:path>
            </a:pathLst>
          </a:custGeom>
          <a:ln w="9144">
            <a:solidFill>
              <a:srgbClr val="858585"/>
            </a:solidFill>
          </a:ln>
        </p:spPr>
        <p:txBody>
          <a:bodyPr wrap="square" lIns="0" tIns="0" rIns="0" bIns="0" rtlCol="0"/>
          <a:lstStyle/>
          <a:p>
            <a:endParaRPr/>
          </a:p>
        </p:txBody>
      </p:sp>
      <p:sp>
        <p:nvSpPr>
          <p:cNvPr id="81" name="object 81"/>
          <p:cNvSpPr/>
          <p:nvPr/>
        </p:nvSpPr>
        <p:spPr>
          <a:xfrm>
            <a:off x="9050736" y="3217378"/>
            <a:ext cx="355224" cy="0"/>
          </a:xfrm>
          <a:custGeom>
            <a:avLst/>
            <a:gdLst/>
            <a:ahLst/>
            <a:cxnLst/>
            <a:rect l="l" t="t" r="r" b="b"/>
            <a:pathLst>
              <a:path w="254634">
                <a:moveTo>
                  <a:pt x="0" y="0"/>
                </a:moveTo>
                <a:lnTo>
                  <a:pt x="254508" y="0"/>
                </a:lnTo>
              </a:path>
            </a:pathLst>
          </a:custGeom>
          <a:ln w="9144">
            <a:solidFill>
              <a:srgbClr val="858585"/>
            </a:solidFill>
          </a:ln>
        </p:spPr>
        <p:txBody>
          <a:bodyPr wrap="square" lIns="0" tIns="0" rIns="0" bIns="0" rtlCol="0"/>
          <a:lstStyle/>
          <a:p>
            <a:endParaRPr/>
          </a:p>
        </p:txBody>
      </p:sp>
      <p:sp>
        <p:nvSpPr>
          <p:cNvPr id="82" name="object 82"/>
          <p:cNvSpPr/>
          <p:nvPr/>
        </p:nvSpPr>
        <p:spPr>
          <a:xfrm>
            <a:off x="7865491" y="3217378"/>
            <a:ext cx="711334" cy="0"/>
          </a:xfrm>
          <a:custGeom>
            <a:avLst/>
            <a:gdLst/>
            <a:ahLst/>
            <a:cxnLst/>
            <a:rect l="l" t="t" r="r" b="b"/>
            <a:pathLst>
              <a:path w="509904">
                <a:moveTo>
                  <a:pt x="0" y="0"/>
                </a:moveTo>
                <a:lnTo>
                  <a:pt x="509765" y="0"/>
                </a:lnTo>
              </a:path>
            </a:pathLst>
          </a:custGeom>
          <a:ln w="9144">
            <a:solidFill>
              <a:srgbClr val="858585"/>
            </a:solidFill>
          </a:ln>
        </p:spPr>
        <p:txBody>
          <a:bodyPr wrap="square" lIns="0" tIns="0" rIns="0" bIns="0" rtlCol="0"/>
          <a:lstStyle/>
          <a:p>
            <a:endParaRPr/>
          </a:p>
        </p:txBody>
      </p:sp>
      <p:sp>
        <p:nvSpPr>
          <p:cNvPr id="83" name="object 83"/>
          <p:cNvSpPr/>
          <p:nvPr/>
        </p:nvSpPr>
        <p:spPr>
          <a:xfrm>
            <a:off x="6681293" y="3217378"/>
            <a:ext cx="710448" cy="0"/>
          </a:xfrm>
          <a:custGeom>
            <a:avLst/>
            <a:gdLst/>
            <a:ahLst/>
            <a:cxnLst/>
            <a:rect l="l" t="t" r="r" b="b"/>
            <a:pathLst>
              <a:path w="509270">
                <a:moveTo>
                  <a:pt x="0" y="0"/>
                </a:moveTo>
                <a:lnTo>
                  <a:pt x="509003" y="0"/>
                </a:lnTo>
              </a:path>
            </a:pathLst>
          </a:custGeom>
          <a:ln w="9144">
            <a:solidFill>
              <a:srgbClr val="858585"/>
            </a:solidFill>
          </a:ln>
        </p:spPr>
        <p:txBody>
          <a:bodyPr wrap="square" lIns="0" tIns="0" rIns="0" bIns="0" rtlCol="0"/>
          <a:lstStyle/>
          <a:p>
            <a:endParaRPr/>
          </a:p>
        </p:txBody>
      </p:sp>
      <p:sp>
        <p:nvSpPr>
          <p:cNvPr id="84" name="object 84"/>
          <p:cNvSpPr/>
          <p:nvPr/>
        </p:nvSpPr>
        <p:spPr>
          <a:xfrm>
            <a:off x="5496015" y="3217378"/>
            <a:ext cx="711334" cy="0"/>
          </a:xfrm>
          <a:custGeom>
            <a:avLst/>
            <a:gdLst/>
            <a:ahLst/>
            <a:cxnLst/>
            <a:rect l="l" t="t" r="r" b="b"/>
            <a:pathLst>
              <a:path w="509904">
                <a:moveTo>
                  <a:pt x="0" y="0"/>
                </a:moveTo>
                <a:lnTo>
                  <a:pt x="509778" y="0"/>
                </a:lnTo>
              </a:path>
            </a:pathLst>
          </a:custGeom>
          <a:ln w="9144">
            <a:solidFill>
              <a:srgbClr val="858585"/>
            </a:solidFill>
          </a:ln>
        </p:spPr>
        <p:txBody>
          <a:bodyPr wrap="square" lIns="0" tIns="0" rIns="0" bIns="0" rtlCol="0"/>
          <a:lstStyle/>
          <a:p>
            <a:endParaRPr/>
          </a:p>
        </p:txBody>
      </p:sp>
      <p:sp>
        <p:nvSpPr>
          <p:cNvPr id="85" name="object 85"/>
          <p:cNvSpPr/>
          <p:nvPr/>
        </p:nvSpPr>
        <p:spPr>
          <a:xfrm>
            <a:off x="4310754" y="3217378"/>
            <a:ext cx="711334" cy="0"/>
          </a:xfrm>
          <a:custGeom>
            <a:avLst/>
            <a:gdLst/>
            <a:ahLst/>
            <a:cxnLst/>
            <a:rect l="l" t="t" r="r" b="b"/>
            <a:pathLst>
              <a:path w="509904">
                <a:moveTo>
                  <a:pt x="0" y="0"/>
                </a:moveTo>
                <a:lnTo>
                  <a:pt x="509777" y="0"/>
                </a:lnTo>
              </a:path>
            </a:pathLst>
          </a:custGeom>
          <a:ln w="9144">
            <a:solidFill>
              <a:srgbClr val="858585"/>
            </a:solidFill>
          </a:ln>
        </p:spPr>
        <p:txBody>
          <a:bodyPr wrap="square" lIns="0" tIns="0" rIns="0" bIns="0" rtlCol="0"/>
          <a:lstStyle/>
          <a:p>
            <a:endParaRPr/>
          </a:p>
        </p:txBody>
      </p:sp>
      <p:sp>
        <p:nvSpPr>
          <p:cNvPr id="86" name="object 86"/>
          <p:cNvSpPr/>
          <p:nvPr/>
        </p:nvSpPr>
        <p:spPr>
          <a:xfrm>
            <a:off x="3126556" y="3217378"/>
            <a:ext cx="711334" cy="0"/>
          </a:xfrm>
          <a:custGeom>
            <a:avLst/>
            <a:gdLst/>
            <a:ahLst/>
            <a:cxnLst/>
            <a:rect l="l" t="t" r="r" b="b"/>
            <a:pathLst>
              <a:path w="509905">
                <a:moveTo>
                  <a:pt x="0" y="0"/>
                </a:moveTo>
                <a:lnTo>
                  <a:pt x="509778" y="0"/>
                </a:lnTo>
              </a:path>
            </a:pathLst>
          </a:custGeom>
          <a:ln w="9144">
            <a:solidFill>
              <a:srgbClr val="858585"/>
            </a:solidFill>
          </a:ln>
        </p:spPr>
        <p:txBody>
          <a:bodyPr wrap="square" lIns="0" tIns="0" rIns="0" bIns="0" rtlCol="0"/>
          <a:lstStyle/>
          <a:p>
            <a:endParaRPr/>
          </a:p>
        </p:txBody>
      </p:sp>
      <p:sp>
        <p:nvSpPr>
          <p:cNvPr id="87" name="object 87"/>
          <p:cNvSpPr/>
          <p:nvPr/>
        </p:nvSpPr>
        <p:spPr>
          <a:xfrm>
            <a:off x="2297405" y="3217378"/>
            <a:ext cx="355224" cy="0"/>
          </a:xfrm>
          <a:custGeom>
            <a:avLst/>
            <a:gdLst/>
            <a:ahLst/>
            <a:cxnLst/>
            <a:rect l="l" t="t" r="r" b="b"/>
            <a:pathLst>
              <a:path w="254635">
                <a:moveTo>
                  <a:pt x="0" y="0"/>
                </a:moveTo>
                <a:lnTo>
                  <a:pt x="254507" y="0"/>
                </a:lnTo>
              </a:path>
            </a:pathLst>
          </a:custGeom>
          <a:ln w="9144">
            <a:solidFill>
              <a:srgbClr val="858585"/>
            </a:solidFill>
          </a:ln>
        </p:spPr>
        <p:txBody>
          <a:bodyPr wrap="square" lIns="0" tIns="0" rIns="0" bIns="0" rtlCol="0"/>
          <a:lstStyle/>
          <a:p>
            <a:endParaRPr/>
          </a:p>
        </p:txBody>
      </p:sp>
      <p:sp>
        <p:nvSpPr>
          <p:cNvPr id="88" name="object 88"/>
          <p:cNvSpPr/>
          <p:nvPr/>
        </p:nvSpPr>
        <p:spPr>
          <a:xfrm>
            <a:off x="9050736" y="3078637"/>
            <a:ext cx="355224" cy="0"/>
          </a:xfrm>
          <a:custGeom>
            <a:avLst/>
            <a:gdLst/>
            <a:ahLst/>
            <a:cxnLst/>
            <a:rect l="l" t="t" r="r" b="b"/>
            <a:pathLst>
              <a:path w="254634">
                <a:moveTo>
                  <a:pt x="0" y="0"/>
                </a:moveTo>
                <a:lnTo>
                  <a:pt x="254508" y="0"/>
                </a:lnTo>
              </a:path>
            </a:pathLst>
          </a:custGeom>
          <a:ln w="9144">
            <a:solidFill>
              <a:srgbClr val="858585"/>
            </a:solidFill>
          </a:ln>
        </p:spPr>
        <p:txBody>
          <a:bodyPr wrap="square" lIns="0" tIns="0" rIns="0" bIns="0" rtlCol="0"/>
          <a:lstStyle/>
          <a:p>
            <a:endParaRPr/>
          </a:p>
        </p:txBody>
      </p:sp>
      <p:sp>
        <p:nvSpPr>
          <p:cNvPr id="89" name="object 89"/>
          <p:cNvSpPr/>
          <p:nvPr/>
        </p:nvSpPr>
        <p:spPr>
          <a:xfrm>
            <a:off x="6681293" y="3078637"/>
            <a:ext cx="1895709" cy="0"/>
          </a:xfrm>
          <a:custGeom>
            <a:avLst/>
            <a:gdLst/>
            <a:ahLst/>
            <a:cxnLst/>
            <a:rect l="l" t="t" r="r" b="b"/>
            <a:pathLst>
              <a:path w="1358900">
                <a:moveTo>
                  <a:pt x="0" y="0"/>
                </a:moveTo>
                <a:lnTo>
                  <a:pt x="1358633" y="0"/>
                </a:lnTo>
              </a:path>
            </a:pathLst>
          </a:custGeom>
          <a:ln w="9144">
            <a:solidFill>
              <a:srgbClr val="858585"/>
            </a:solidFill>
          </a:ln>
        </p:spPr>
        <p:txBody>
          <a:bodyPr wrap="square" lIns="0" tIns="0" rIns="0" bIns="0" rtlCol="0"/>
          <a:lstStyle/>
          <a:p>
            <a:endParaRPr/>
          </a:p>
        </p:txBody>
      </p:sp>
      <p:sp>
        <p:nvSpPr>
          <p:cNvPr id="90" name="object 90"/>
          <p:cNvSpPr/>
          <p:nvPr/>
        </p:nvSpPr>
        <p:spPr>
          <a:xfrm>
            <a:off x="5496015" y="3078637"/>
            <a:ext cx="711334" cy="0"/>
          </a:xfrm>
          <a:custGeom>
            <a:avLst/>
            <a:gdLst/>
            <a:ahLst/>
            <a:cxnLst/>
            <a:rect l="l" t="t" r="r" b="b"/>
            <a:pathLst>
              <a:path w="509904">
                <a:moveTo>
                  <a:pt x="0" y="0"/>
                </a:moveTo>
                <a:lnTo>
                  <a:pt x="509778" y="0"/>
                </a:lnTo>
              </a:path>
            </a:pathLst>
          </a:custGeom>
          <a:ln w="9144">
            <a:solidFill>
              <a:srgbClr val="858585"/>
            </a:solidFill>
          </a:ln>
        </p:spPr>
        <p:txBody>
          <a:bodyPr wrap="square" lIns="0" tIns="0" rIns="0" bIns="0" rtlCol="0"/>
          <a:lstStyle/>
          <a:p>
            <a:endParaRPr/>
          </a:p>
        </p:txBody>
      </p:sp>
      <p:sp>
        <p:nvSpPr>
          <p:cNvPr id="91" name="object 91"/>
          <p:cNvSpPr/>
          <p:nvPr/>
        </p:nvSpPr>
        <p:spPr>
          <a:xfrm>
            <a:off x="4310754" y="3078637"/>
            <a:ext cx="711334" cy="0"/>
          </a:xfrm>
          <a:custGeom>
            <a:avLst/>
            <a:gdLst/>
            <a:ahLst/>
            <a:cxnLst/>
            <a:rect l="l" t="t" r="r" b="b"/>
            <a:pathLst>
              <a:path w="509904">
                <a:moveTo>
                  <a:pt x="0" y="0"/>
                </a:moveTo>
                <a:lnTo>
                  <a:pt x="509777" y="0"/>
                </a:lnTo>
              </a:path>
            </a:pathLst>
          </a:custGeom>
          <a:ln w="9144">
            <a:solidFill>
              <a:srgbClr val="858585"/>
            </a:solidFill>
          </a:ln>
        </p:spPr>
        <p:txBody>
          <a:bodyPr wrap="square" lIns="0" tIns="0" rIns="0" bIns="0" rtlCol="0"/>
          <a:lstStyle/>
          <a:p>
            <a:endParaRPr/>
          </a:p>
        </p:txBody>
      </p:sp>
      <p:sp>
        <p:nvSpPr>
          <p:cNvPr id="92" name="object 92"/>
          <p:cNvSpPr/>
          <p:nvPr/>
        </p:nvSpPr>
        <p:spPr>
          <a:xfrm>
            <a:off x="2297405" y="3078637"/>
            <a:ext cx="1540485" cy="0"/>
          </a:xfrm>
          <a:custGeom>
            <a:avLst/>
            <a:gdLst/>
            <a:ahLst/>
            <a:cxnLst/>
            <a:rect l="l" t="t" r="r" b="b"/>
            <a:pathLst>
              <a:path w="1104264">
                <a:moveTo>
                  <a:pt x="0" y="0"/>
                </a:moveTo>
                <a:lnTo>
                  <a:pt x="1104138" y="0"/>
                </a:lnTo>
              </a:path>
            </a:pathLst>
          </a:custGeom>
          <a:ln w="9144">
            <a:solidFill>
              <a:srgbClr val="858585"/>
            </a:solidFill>
          </a:ln>
        </p:spPr>
        <p:txBody>
          <a:bodyPr wrap="square" lIns="0" tIns="0" rIns="0" bIns="0" rtlCol="0"/>
          <a:lstStyle/>
          <a:p>
            <a:endParaRPr/>
          </a:p>
        </p:txBody>
      </p:sp>
      <p:sp>
        <p:nvSpPr>
          <p:cNvPr id="93" name="object 93"/>
          <p:cNvSpPr/>
          <p:nvPr/>
        </p:nvSpPr>
        <p:spPr>
          <a:xfrm>
            <a:off x="9050736" y="2939896"/>
            <a:ext cx="355224" cy="0"/>
          </a:xfrm>
          <a:custGeom>
            <a:avLst/>
            <a:gdLst/>
            <a:ahLst/>
            <a:cxnLst/>
            <a:rect l="l" t="t" r="r" b="b"/>
            <a:pathLst>
              <a:path w="254634">
                <a:moveTo>
                  <a:pt x="0" y="0"/>
                </a:moveTo>
                <a:lnTo>
                  <a:pt x="254508" y="0"/>
                </a:lnTo>
              </a:path>
            </a:pathLst>
          </a:custGeom>
          <a:ln w="9144">
            <a:solidFill>
              <a:srgbClr val="858585"/>
            </a:solidFill>
          </a:ln>
        </p:spPr>
        <p:txBody>
          <a:bodyPr wrap="square" lIns="0" tIns="0" rIns="0" bIns="0" rtlCol="0"/>
          <a:lstStyle/>
          <a:p>
            <a:endParaRPr/>
          </a:p>
        </p:txBody>
      </p:sp>
      <p:sp>
        <p:nvSpPr>
          <p:cNvPr id="94" name="object 94"/>
          <p:cNvSpPr/>
          <p:nvPr/>
        </p:nvSpPr>
        <p:spPr>
          <a:xfrm>
            <a:off x="6681293" y="2939896"/>
            <a:ext cx="1895709" cy="0"/>
          </a:xfrm>
          <a:custGeom>
            <a:avLst/>
            <a:gdLst/>
            <a:ahLst/>
            <a:cxnLst/>
            <a:rect l="l" t="t" r="r" b="b"/>
            <a:pathLst>
              <a:path w="1358900">
                <a:moveTo>
                  <a:pt x="0" y="0"/>
                </a:moveTo>
                <a:lnTo>
                  <a:pt x="1358633" y="0"/>
                </a:lnTo>
              </a:path>
            </a:pathLst>
          </a:custGeom>
          <a:ln w="9144">
            <a:solidFill>
              <a:srgbClr val="858585"/>
            </a:solidFill>
          </a:ln>
        </p:spPr>
        <p:txBody>
          <a:bodyPr wrap="square" lIns="0" tIns="0" rIns="0" bIns="0" rtlCol="0"/>
          <a:lstStyle/>
          <a:p>
            <a:endParaRPr/>
          </a:p>
        </p:txBody>
      </p:sp>
      <p:sp>
        <p:nvSpPr>
          <p:cNvPr id="95" name="object 95"/>
          <p:cNvSpPr/>
          <p:nvPr/>
        </p:nvSpPr>
        <p:spPr>
          <a:xfrm>
            <a:off x="4310754" y="2939896"/>
            <a:ext cx="1896595" cy="0"/>
          </a:xfrm>
          <a:custGeom>
            <a:avLst/>
            <a:gdLst/>
            <a:ahLst/>
            <a:cxnLst/>
            <a:rect l="l" t="t" r="r" b="b"/>
            <a:pathLst>
              <a:path w="1359535">
                <a:moveTo>
                  <a:pt x="0" y="0"/>
                </a:moveTo>
                <a:lnTo>
                  <a:pt x="1359408" y="0"/>
                </a:lnTo>
              </a:path>
            </a:pathLst>
          </a:custGeom>
          <a:ln w="9144">
            <a:solidFill>
              <a:srgbClr val="858585"/>
            </a:solidFill>
          </a:ln>
        </p:spPr>
        <p:txBody>
          <a:bodyPr wrap="square" lIns="0" tIns="0" rIns="0" bIns="0" rtlCol="0"/>
          <a:lstStyle/>
          <a:p>
            <a:endParaRPr/>
          </a:p>
        </p:txBody>
      </p:sp>
      <p:sp>
        <p:nvSpPr>
          <p:cNvPr id="96" name="object 96"/>
          <p:cNvSpPr/>
          <p:nvPr/>
        </p:nvSpPr>
        <p:spPr>
          <a:xfrm>
            <a:off x="2297405" y="2939896"/>
            <a:ext cx="1540485" cy="0"/>
          </a:xfrm>
          <a:custGeom>
            <a:avLst/>
            <a:gdLst/>
            <a:ahLst/>
            <a:cxnLst/>
            <a:rect l="l" t="t" r="r" b="b"/>
            <a:pathLst>
              <a:path w="1104264">
                <a:moveTo>
                  <a:pt x="0" y="0"/>
                </a:moveTo>
                <a:lnTo>
                  <a:pt x="1104138" y="0"/>
                </a:lnTo>
              </a:path>
            </a:pathLst>
          </a:custGeom>
          <a:ln w="9144">
            <a:solidFill>
              <a:srgbClr val="858585"/>
            </a:solidFill>
          </a:ln>
        </p:spPr>
        <p:txBody>
          <a:bodyPr wrap="square" lIns="0" tIns="0" rIns="0" bIns="0" rtlCol="0"/>
          <a:lstStyle/>
          <a:p>
            <a:endParaRPr/>
          </a:p>
        </p:txBody>
      </p:sp>
      <p:sp>
        <p:nvSpPr>
          <p:cNvPr id="97" name="object 97"/>
          <p:cNvSpPr/>
          <p:nvPr/>
        </p:nvSpPr>
        <p:spPr>
          <a:xfrm>
            <a:off x="9050736" y="2801155"/>
            <a:ext cx="355224" cy="0"/>
          </a:xfrm>
          <a:custGeom>
            <a:avLst/>
            <a:gdLst/>
            <a:ahLst/>
            <a:cxnLst/>
            <a:rect l="l" t="t" r="r" b="b"/>
            <a:pathLst>
              <a:path w="254634">
                <a:moveTo>
                  <a:pt x="0" y="0"/>
                </a:moveTo>
                <a:lnTo>
                  <a:pt x="254508" y="0"/>
                </a:lnTo>
              </a:path>
            </a:pathLst>
          </a:custGeom>
          <a:ln w="9144">
            <a:solidFill>
              <a:srgbClr val="858585"/>
            </a:solidFill>
          </a:ln>
        </p:spPr>
        <p:txBody>
          <a:bodyPr wrap="square" lIns="0" tIns="0" rIns="0" bIns="0" rtlCol="0"/>
          <a:lstStyle/>
          <a:p>
            <a:endParaRPr/>
          </a:p>
        </p:txBody>
      </p:sp>
      <p:sp>
        <p:nvSpPr>
          <p:cNvPr id="98" name="object 98"/>
          <p:cNvSpPr/>
          <p:nvPr/>
        </p:nvSpPr>
        <p:spPr>
          <a:xfrm>
            <a:off x="6681293" y="2801155"/>
            <a:ext cx="1895709" cy="0"/>
          </a:xfrm>
          <a:custGeom>
            <a:avLst/>
            <a:gdLst/>
            <a:ahLst/>
            <a:cxnLst/>
            <a:rect l="l" t="t" r="r" b="b"/>
            <a:pathLst>
              <a:path w="1358900">
                <a:moveTo>
                  <a:pt x="0" y="0"/>
                </a:moveTo>
                <a:lnTo>
                  <a:pt x="1358633" y="0"/>
                </a:lnTo>
              </a:path>
            </a:pathLst>
          </a:custGeom>
          <a:ln w="9144">
            <a:solidFill>
              <a:srgbClr val="858585"/>
            </a:solidFill>
          </a:ln>
        </p:spPr>
        <p:txBody>
          <a:bodyPr wrap="square" lIns="0" tIns="0" rIns="0" bIns="0" rtlCol="0"/>
          <a:lstStyle/>
          <a:p>
            <a:endParaRPr/>
          </a:p>
        </p:txBody>
      </p:sp>
      <p:sp>
        <p:nvSpPr>
          <p:cNvPr id="99" name="object 99"/>
          <p:cNvSpPr/>
          <p:nvPr/>
        </p:nvSpPr>
        <p:spPr>
          <a:xfrm>
            <a:off x="4310754" y="2801155"/>
            <a:ext cx="1896595" cy="0"/>
          </a:xfrm>
          <a:custGeom>
            <a:avLst/>
            <a:gdLst/>
            <a:ahLst/>
            <a:cxnLst/>
            <a:rect l="l" t="t" r="r" b="b"/>
            <a:pathLst>
              <a:path w="1359535">
                <a:moveTo>
                  <a:pt x="0" y="0"/>
                </a:moveTo>
                <a:lnTo>
                  <a:pt x="1359408" y="0"/>
                </a:lnTo>
              </a:path>
            </a:pathLst>
          </a:custGeom>
          <a:ln w="9144">
            <a:solidFill>
              <a:srgbClr val="858585"/>
            </a:solidFill>
          </a:ln>
        </p:spPr>
        <p:txBody>
          <a:bodyPr wrap="square" lIns="0" tIns="0" rIns="0" bIns="0" rtlCol="0"/>
          <a:lstStyle/>
          <a:p>
            <a:endParaRPr/>
          </a:p>
        </p:txBody>
      </p:sp>
      <p:sp>
        <p:nvSpPr>
          <p:cNvPr id="100" name="object 100"/>
          <p:cNvSpPr/>
          <p:nvPr/>
        </p:nvSpPr>
        <p:spPr>
          <a:xfrm>
            <a:off x="2297405" y="2801155"/>
            <a:ext cx="1540485" cy="0"/>
          </a:xfrm>
          <a:custGeom>
            <a:avLst/>
            <a:gdLst/>
            <a:ahLst/>
            <a:cxnLst/>
            <a:rect l="l" t="t" r="r" b="b"/>
            <a:pathLst>
              <a:path w="1104264">
                <a:moveTo>
                  <a:pt x="0" y="0"/>
                </a:moveTo>
                <a:lnTo>
                  <a:pt x="1104138" y="0"/>
                </a:lnTo>
              </a:path>
            </a:pathLst>
          </a:custGeom>
          <a:ln w="9144">
            <a:solidFill>
              <a:srgbClr val="858585"/>
            </a:solidFill>
          </a:ln>
        </p:spPr>
        <p:txBody>
          <a:bodyPr wrap="square" lIns="0" tIns="0" rIns="0" bIns="0" rtlCol="0"/>
          <a:lstStyle/>
          <a:p>
            <a:endParaRPr/>
          </a:p>
        </p:txBody>
      </p:sp>
      <p:sp>
        <p:nvSpPr>
          <p:cNvPr id="101" name="object 101"/>
          <p:cNvSpPr/>
          <p:nvPr/>
        </p:nvSpPr>
        <p:spPr>
          <a:xfrm>
            <a:off x="9050736" y="2662414"/>
            <a:ext cx="355224" cy="0"/>
          </a:xfrm>
          <a:custGeom>
            <a:avLst/>
            <a:gdLst/>
            <a:ahLst/>
            <a:cxnLst/>
            <a:rect l="l" t="t" r="r" b="b"/>
            <a:pathLst>
              <a:path w="254634">
                <a:moveTo>
                  <a:pt x="0" y="0"/>
                </a:moveTo>
                <a:lnTo>
                  <a:pt x="254508" y="0"/>
                </a:lnTo>
              </a:path>
            </a:pathLst>
          </a:custGeom>
          <a:ln w="9144">
            <a:solidFill>
              <a:srgbClr val="858585"/>
            </a:solidFill>
          </a:ln>
        </p:spPr>
        <p:txBody>
          <a:bodyPr wrap="square" lIns="0" tIns="0" rIns="0" bIns="0" rtlCol="0"/>
          <a:lstStyle/>
          <a:p>
            <a:endParaRPr/>
          </a:p>
        </p:txBody>
      </p:sp>
      <p:sp>
        <p:nvSpPr>
          <p:cNvPr id="102" name="object 102"/>
          <p:cNvSpPr/>
          <p:nvPr/>
        </p:nvSpPr>
        <p:spPr>
          <a:xfrm>
            <a:off x="6681293" y="2662414"/>
            <a:ext cx="1895709" cy="0"/>
          </a:xfrm>
          <a:custGeom>
            <a:avLst/>
            <a:gdLst/>
            <a:ahLst/>
            <a:cxnLst/>
            <a:rect l="l" t="t" r="r" b="b"/>
            <a:pathLst>
              <a:path w="1358900">
                <a:moveTo>
                  <a:pt x="0" y="0"/>
                </a:moveTo>
                <a:lnTo>
                  <a:pt x="1358633" y="0"/>
                </a:lnTo>
              </a:path>
            </a:pathLst>
          </a:custGeom>
          <a:ln w="9144">
            <a:solidFill>
              <a:srgbClr val="858585"/>
            </a:solidFill>
          </a:ln>
        </p:spPr>
        <p:txBody>
          <a:bodyPr wrap="square" lIns="0" tIns="0" rIns="0" bIns="0" rtlCol="0"/>
          <a:lstStyle/>
          <a:p>
            <a:endParaRPr/>
          </a:p>
        </p:txBody>
      </p:sp>
      <p:sp>
        <p:nvSpPr>
          <p:cNvPr id="103" name="object 103"/>
          <p:cNvSpPr/>
          <p:nvPr/>
        </p:nvSpPr>
        <p:spPr>
          <a:xfrm>
            <a:off x="4310754" y="2662414"/>
            <a:ext cx="1896595" cy="0"/>
          </a:xfrm>
          <a:custGeom>
            <a:avLst/>
            <a:gdLst/>
            <a:ahLst/>
            <a:cxnLst/>
            <a:rect l="l" t="t" r="r" b="b"/>
            <a:pathLst>
              <a:path w="1359535">
                <a:moveTo>
                  <a:pt x="0" y="0"/>
                </a:moveTo>
                <a:lnTo>
                  <a:pt x="1359408" y="0"/>
                </a:lnTo>
              </a:path>
            </a:pathLst>
          </a:custGeom>
          <a:ln w="9144">
            <a:solidFill>
              <a:srgbClr val="858585"/>
            </a:solidFill>
          </a:ln>
        </p:spPr>
        <p:txBody>
          <a:bodyPr wrap="square" lIns="0" tIns="0" rIns="0" bIns="0" rtlCol="0"/>
          <a:lstStyle/>
          <a:p>
            <a:endParaRPr/>
          </a:p>
        </p:txBody>
      </p:sp>
      <p:sp>
        <p:nvSpPr>
          <p:cNvPr id="104" name="object 104"/>
          <p:cNvSpPr/>
          <p:nvPr/>
        </p:nvSpPr>
        <p:spPr>
          <a:xfrm>
            <a:off x="2297405" y="2662414"/>
            <a:ext cx="1540485" cy="0"/>
          </a:xfrm>
          <a:custGeom>
            <a:avLst/>
            <a:gdLst/>
            <a:ahLst/>
            <a:cxnLst/>
            <a:rect l="l" t="t" r="r" b="b"/>
            <a:pathLst>
              <a:path w="1104264">
                <a:moveTo>
                  <a:pt x="0" y="0"/>
                </a:moveTo>
                <a:lnTo>
                  <a:pt x="1104138" y="0"/>
                </a:lnTo>
              </a:path>
            </a:pathLst>
          </a:custGeom>
          <a:ln w="9144">
            <a:solidFill>
              <a:srgbClr val="858585"/>
            </a:solidFill>
          </a:ln>
        </p:spPr>
        <p:txBody>
          <a:bodyPr wrap="square" lIns="0" tIns="0" rIns="0" bIns="0" rtlCol="0"/>
          <a:lstStyle/>
          <a:p>
            <a:endParaRPr/>
          </a:p>
        </p:txBody>
      </p:sp>
      <p:sp>
        <p:nvSpPr>
          <p:cNvPr id="105" name="object 105"/>
          <p:cNvSpPr/>
          <p:nvPr/>
        </p:nvSpPr>
        <p:spPr>
          <a:xfrm>
            <a:off x="6681293" y="2524219"/>
            <a:ext cx="2724860" cy="0"/>
          </a:xfrm>
          <a:custGeom>
            <a:avLst/>
            <a:gdLst/>
            <a:ahLst/>
            <a:cxnLst/>
            <a:rect l="l" t="t" r="r" b="b"/>
            <a:pathLst>
              <a:path w="1953259">
                <a:moveTo>
                  <a:pt x="0" y="0"/>
                </a:moveTo>
                <a:lnTo>
                  <a:pt x="1952993" y="0"/>
                </a:lnTo>
              </a:path>
            </a:pathLst>
          </a:custGeom>
          <a:ln w="9144">
            <a:solidFill>
              <a:srgbClr val="858585"/>
            </a:solidFill>
          </a:ln>
        </p:spPr>
        <p:txBody>
          <a:bodyPr wrap="square" lIns="0" tIns="0" rIns="0" bIns="0" rtlCol="0"/>
          <a:lstStyle/>
          <a:p>
            <a:endParaRPr/>
          </a:p>
        </p:txBody>
      </p:sp>
      <p:sp>
        <p:nvSpPr>
          <p:cNvPr id="106" name="object 106"/>
          <p:cNvSpPr/>
          <p:nvPr/>
        </p:nvSpPr>
        <p:spPr>
          <a:xfrm>
            <a:off x="4310754" y="2524219"/>
            <a:ext cx="1896595" cy="0"/>
          </a:xfrm>
          <a:custGeom>
            <a:avLst/>
            <a:gdLst/>
            <a:ahLst/>
            <a:cxnLst/>
            <a:rect l="l" t="t" r="r" b="b"/>
            <a:pathLst>
              <a:path w="1359535">
                <a:moveTo>
                  <a:pt x="0" y="0"/>
                </a:moveTo>
                <a:lnTo>
                  <a:pt x="1359408" y="0"/>
                </a:lnTo>
              </a:path>
            </a:pathLst>
          </a:custGeom>
          <a:ln w="9144">
            <a:solidFill>
              <a:srgbClr val="858585"/>
            </a:solidFill>
          </a:ln>
        </p:spPr>
        <p:txBody>
          <a:bodyPr wrap="square" lIns="0" tIns="0" rIns="0" bIns="0" rtlCol="0"/>
          <a:lstStyle/>
          <a:p>
            <a:endParaRPr/>
          </a:p>
        </p:txBody>
      </p:sp>
      <p:sp>
        <p:nvSpPr>
          <p:cNvPr id="107" name="object 107"/>
          <p:cNvSpPr/>
          <p:nvPr/>
        </p:nvSpPr>
        <p:spPr>
          <a:xfrm>
            <a:off x="2297405" y="2524219"/>
            <a:ext cx="1540485" cy="0"/>
          </a:xfrm>
          <a:custGeom>
            <a:avLst/>
            <a:gdLst/>
            <a:ahLst/>
            <a:cxnLst/>
            <a:rect l="l" t="t" r="r" b="b"/>
            <a:pathLst>
              <a:path w="1104264">
                <a:moveTo>
                  <a:pt x="0" y="0"/>
                </a:moveTo>
                <a:lnTo>
                  <a:pt x="1104138" y="0"/>
                </a:lnTo>
              </a:path>
            </a:pathLst>
          </a:custGeom>
          <a:ln w="9144">
            <a:solidFill>
              <a:srgbClr val="858585"/>
            </a:solidFill>
          </a:ln>
        </p:spPr>
        <p:txBody>
          <a:bodyPr wrap="square" lIns="0" tIns="0" rIns="0" bIns="0" rtlCol="0"/>
          <a:lstStyle/>
          <a:p>
            <a:endParaRPr/>
          </a:p>
        </p:txBody>
      </p:sp>
      <p:sp>
        <p:nvSpPr>
          <p:cNvPr id="108" name="object 108"/>
          <p:cNvSpPr/>
          <p:nvPr/>
        </p:nvSpPr>
        <p:spPr>
          <a:xfrm>
            <a:off x="2297405" y="2385479"/>
            <a:ext cx="7108909" cy="0"/>
          </a:xfrm>
          <a:custGeom>
            <a:avLst/>
            <a:gdLst/>
            <a:ahLst/>
            <a:cxnLst/>
            <a:rect l="l" t="t" r="r" b="b"/>
            <a:pathLst>
              <a:path w="5095875">
                <a:moveTo>
                  <a:pt x="0" y="0"/>
                </a:moveTo>
                <a:lnTo>
                  <a:pt x="5095494" y="0"/>
                </a:lnTo>
              </a:path>
            </a:pathLst>
          </a:custGeom>
          <a:ln w="9144">
            <a:solidFill>
              <a:srgbClr val="858585"/>
            </a:solidFill>
          </a:ln>
        </p:spPr>
        <p:txBody>
          <a:bodyPr wrap="square" lIns="0" tIns="0" rIns="0" bIns="0" rtlCol="0"/>
          <a:lstStyle/>
          <a:p>
            <a:endParaRPr/>
          </a:p>
        </p:txBody>
      </p:sp>
      <p:sp>
        <p:nvSpPr>
          <p:cNvPr id="109" name="object 109"/>
          <p:cNvSpPr/>
          <p:nvPr/>
        </p:nvSpPr>
        <p:spPr>
          <a:xfrm>
            <a:off x="2297405" y="2246738"/>
            <a:ext cx="7108909" cy="0"/>
          </a:xfrm>
          <a:custGeom>
            <a:avLst/>
            <a:gdLst/>
            <a:ahLst/>
            <a:cxnLst/>
            <a:rect l="l" t="t" r="r" b="b"/>
            <a:pathLst>
              <a:path w="5095875">
                <a:moveTo>
                  <a:pt x="0" y="0"/>
                </a:moveTo>
                <a:lnTo>
                  <a:pt x="5095494" y="0"/>
                </a:lnTo>
              </a:path>
            </a:pathLst>
          </a:custGeom>
          <a:ln w="9144">
            <a:solidFill>
              <a:srgbClr val="858585"/>
            </a:solidFill>
          </a:ln>
        </p:spPr>
        <p:txBody>
          <a:bodyPr wrap="square" lIns="0" tIns="0" rIns="0" bIns="0" rtlCol="0"/>
          <a:lstStyle/>
          <a:p>
            <a:endParaRPr/>
          </a:p>
        </p:txBody>
      </p:sp>
      <p:sp>
        <p:nvSpPr>
          <p:cNvPr id="110" name="object 110"/>
          <p:cNvSpPr/>
          <p:nvPr/>
        </p:nvSpPr>
        <p:spPr>
          <a:xfrm>
            <a:off x="2652451" y="3092292"/>
            <a:ext cx="474813" cy="540762"/>
          </a:xfrm>
          <a:custGeom>
            <a:avLst/>
            <a:gdLst/>
            <a:ahLst/>
            <a:cxnLst/>
            <a:rect l="l" t="t" r="r" b="b"/>
            <a:pathLst>
              <a:path w="340360" h="754379">
                <a:moveTo>
                  <a:pt x="339851" y="0"/>
                </a:moveTo>
                <a:lnTo>
                  <a:pt x="0" y="0"/>
                </a:lnTo>
                <a:lnTo>
                  <a:pt x="0" y="754379"/>
                </a:lnTo>
                <a:lnTo>
                  <a:pt x="339851" y="754379"/>
                </a:lnTo>
                <a:lnTo>
                  <a:pt x="339851" y="0"/>
                </a:lnTo>
                <a:close/>
              </a:path>
            </a:pathLst>
          </a:custGeom>
          <a:solidFill>
            <a:srgbClr val="006666"/>
          </a:solidFill>
        </p:spPr>
        <p:txBody>
          <a:bodyPr wrap="square" lIns="0" tIns="0" rIns="0" bIns="0" rtlCol="0"/>
          <a:lstStyle/>
          <a:p>
            <a:endParaRPr/>
          </a:p>
        </p:txBody>
      </p:sp>
      <p:sp>
        <p:nvSpPr>
          <p:cNvPr id="111" name="object 111"/>
          <p:cNvSpPr/>
          <p:nvPr/>
        </p:nvSpPr>
        <p:spPr>
          <a:xfrm>
            <a:off x="3837712" y="2502917"/>
            <a:ext cx="473041" cy="1130229"/>
          </a:xfrm>
          <a:custGeom>
            <a:avLst/>
            <a:gdLst/>
            <a:ahLst/>
            <a:cxnLst/>
            <a:rect l="l" t="t" r="r" b="b"/>
            <a:pathLst>
              <a:path w="339089" h="1576704">
                <a:moveTo>
                  <a:pt x="339089" y="0"/>
                </a:moveTo>
                <a:lnTo>
                  <a:pt x="0" y="0"/>
                </a:lnTo>
                <a:lnTo>
                  <a:pt x="0" y="1576577"/>
                </a:lnTo>
                <a:lnTo>
                  <a:pt x="339089" y="1576577"/>
                </a:lnTo>
                <a:lnTo>
                  <a:pt x="339089" y="0"/>
                </a:lnTo>
                <a:close/>
              </a:path>
            </a:pathLst>
          </a:custGeom>
          <a:solidFill>
            <a:srgbClr val="006666"/>
          </a:solidFill>
        </p:spPr>
        <p:txBody>
          <a:bodyPr wrap="square" lIns="0" tIns="0" rIns="0" bIns="0" rtlCol="0"/>
          <a:lstStyle/>
          <a:p>
            <a:endParaRPr/>
          </a:p>
        </p:txBody>
      </p:sp>
      <p:sp>
        <p:nvSpPr>
          <p:cNvPr id="112" name="object 112"/>
          <p:cNvSpPr/>
          <p:nvPr/>
        </p:nvSpPr>
        <p:spPr>
          <a:xfrm>
            <a:off x="5021910" y="2995611"/>
            <a:ext cx="474813" cy="637717"/>
          </a:xfrm>
          <a:custGeom>
            <a:avLst/>
            <a:gdLst/>
            <a:ahLst/>
            <a:cxnLst/>
            <a:rect l="l" t="t" r="r" b="b"/>
            <a:pathLst>
              <a:path w="340360" h="889635">
                <a:moveTo>
                  <a:pt x="339851" y="0"/>
                </a:moveTo>
                <a:lnTo>
                  <a:pt x="0" y="0"/>
                </a:lnTo>
                <a:lnTo>
                  <a:pt x="0" y="889253"/>
                </a:lnTo>
                <a:lnTo>
                  <a:pt x="339851" y="889253"/>
                </a:lnTo>
                <a:lnTo>
                  <a:pt x="339851" y="0"/>
                </a:lnTo>
                <a:close/>
              </a:path>
            </a:pathLst>
          </a:custGeom>
          <a:solidFill>
            <a:srgbClr val="006666"/>
          </a:solidFill>
        </p:spPr>
        <p:txBody>
          <a:bodyPr wrap="square" lIns="0" tIns="0" rIns="0" bIns="0" rtlCol="0"/>
          <a:lstStyle/>
          <a:p>
            <a:endParaRPr/>
          </a:p>
        </p:txBody>
      </p:sp>
      <p:sp>
        <p:nvSpPr>
          <p:cNvPr id="113" name="object 113"/>
          <p:cNvSpPr/>
          <p:nvPr/>
        </p:nvSpPr>
        <p:spPr>
          <a:xfrm>
            <a:off x="6207171" y="2392034"/>
            <a:ext cx="474813" cy="1241294"/>
          </a:xfrm>
          <a:custGeom>
            <a:avLst/>
            <a:gdLst/>
            <a:ahLst/>
            <a:cxnLst/>
            <a:rect l="l" t="t" r="r" b="b"/>
            <a:pathLst>
              <a:path w="340360" h="1731645">
                <a:moveTo>
                  <a:pt x="339864" y="0"/>
                </a:moveTo>
                <a:lnTo>
                  <a:pt x="0" y="0"/>
                </a:lnTo>
                <a:lnTo>
                  <a:pt x="0" y="1731264"/>
                </a:lnTo>
                <a:lnTo>
                  <a:pt x="339864" y="1731264"/>
                </a:lnTo>
                <a:lnTo>
                  <a:pt x="339864" y="0"/>
                </a:lnTo>
                <a:close/>
              </a:path>
            </a:pathLst>
          </a:custGeom>
          <a:solidFill>
            <a:srgbClr val="006666"/>
          </a:solidFill>
        </p:spPr>
        <p:txBody>
          <a:bodyPr wrap="square" lIns="0" tIns="0" rIns="0" bIns="0" rtlCol="0"/>
          <a:lstStyle/>
          <a:p>
            <a:endParaRPr/>
          </a:p>
        </p:txBody>
      </p:sp>
      <p:sp>
        <p:nvSpPr>
          <p:cNvPr id="114" name="object 114"/>
          <p:cNvSpPr/>
          <p:nvPr/>
        </p:nvSpPr>
        <p:spPr>
          <a:xfrm>
            <a:off x="7391370" y="3133806"/>
            <a:ext cx="474813" cy="499340"/>
          </a:xfrm>
          <a:custGeom>
            <a:avLst/>
            <a:gdLst/>
            <a:ahLst/>
            <a:cxnLst/>
            <a:rect l="l" t="t" r="r" b="b"/>
            <a:pathLst>
              <a:path w="340360" h="696595">
                <a:moveTo>
                  <a:pt x="339864" y="0"/>
                </a:moveTo>
                <a:lnTo>
                  <a:pt x="0" y="0"/>
                </a:lnTo>
                <a:lnTo>
                  <a:pt x="0" y="696468"/>
                </a:lnTo>
                <a:lnTo>
                  <a:pt x="339864" y="696468"/>
                </a:lnTo>
                <a:lnTo>
                  <a:pt x="339864" y="0"/>
                </a:lnTo>
                <a:close/>
              </a:path>
            </a:pathLst>
          </a:custGeom>
          <a:solidFill>
            <a:srgbClr val="006666"/>
          </a:solidFill>
        </p:spPr>
        <p:txBody>
          <a:bodyPr wrap="square" lIns="0" tIns="0" rIns="0" bIns="0" rtlCol="0"/>
          <a:lstStyle/>
          <a:p>
            <a:endParaRPr/>
          </a:p>
        </p:txBody>
      </p:sp>
      <p:sp>
        <p:nvSpPr>
          <p:cNvPr id="115" name="object 115"/>
          <p:cNvSpPr/>
          <p:nvPr/>
        </p:nvSpPr>
        <p:spPr>
          <a:xfrm>
            <a:off x="8576629" y="2572288"/>
            <a:ext cx="474813" cy="1061040"/>
          </a:xfrm>
          <a:custGeom>
            <a:avLst/>
            <a:gdLst/>
            <a:ahLst/>
            <a:cxnLst/>
            <a:rect l="l" t="t" r="r" b="b"/>
            <a:pathLst>
              <a:path w="340360" h="1480185">
                <a:moveTo>
                  <a:pt x="339851" y="0"/>
                </a:moveTo>
                <a:lnTo>
                  <a:pt x="0" y="0"/>
                </a:lnTo>
                <a:lnTo>
                  <a:pt x="0" y="1479803"/>
                </a:lnTo>
                <a:lnTo>
                  <a:pt x="339851" y="1479803"/>
                </a:lnTo>
                <a:lnTo>
                  <a:pt x="339851" y="0"/>
                </a:lnTo>
                <a:close/>
              </a:path>
            </a:pathLst>
          </a:custGeom>
          <a:solidFill>
            <a:srgbClr val="006666"/>
          </a:solidFill>
        </p:spPr>
        <p:txBody>
          <a:bodyPr wrap="square" lIns="0" tIns="0" rIns="0" bIns="0" rtlCol="0"/>
          <a:lstStyle/>
          <a:p>
            <a:endParaRPr/>
          </a:p>
        </p:txBody>
      </p:sp>
      <p:sp>
        <p:nvSpPr>
          <p:cNvPr id="116" name="object 116"/>
          <p:cNvSpPr/>
          <p:nvPr/>
        </p:nvSpPr>
        <p:spPr>
          <a:xfrm>
            <a:off x="2297404" y="2246737"/>
            <a:ext cx="0" cy="1386499"/>
          </a:xfrm>
          <a:custGeom>
            <a:avLst/>
            <a:gdLst/>
            <a:ahLst/>
            <a:cxnLst/>
            <a:rect l="l" t="t" r="r" b="b"/>
            <a:pathLst>
              <a:path h="1934210">
                <a:moveTo>
                  <a:pt x="0" y="0"/>
                </a:moveTo>
                <a:lnTo>
                  <a:pt x="0" y="1933955"/>
                </a:lnTo>
              </a:path>
            </a:pathLst>
          </a:custGeom>
          <a:ln w="9143">
            <a:solidFill>
              <a:srgbClr val="858585"/>
            </a:solidFill>
          </a:ln>
        </p:spPr>
        <p:txBody>
          <a:bodyPr wrap="square" lIns="0" tIns="0" rIns="0" bIns="0" rtlCol="0"/>
          <a:lstStyle/>
          <a:p>
            <a:endParaRPr/>
          </a:p>
        </p:txBody>
      </p:sp>
      <p:sp>
        <p:nvSpPr>
          <p:cNvPr id="117" name="object 117"/>
          <p:cNvSpPr/>
          <p:nvPr/>
        </p:nvSpPr>
        <p:spPr>
          <a:xfrm>
            <a:off x="2241065" y="3633054"/>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18" name="object 118"/>
          <p:cNvSpPr/>
          <p:nvPr/>
        </p:nvSpPr>
        <p:spPr>
          <a:xfrm>
            <a:off x="2241065" y="3494313"/>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19" name="object 119"/>
          <p:cNvSpPr/>
          <p:nvPr/>
        </p:nvSpPr>
        <p:spPr>
          <a:xfrm>
            <a:off x="2241065" y="3356119"/>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0" name="object 120"/>
          <p:cNvSpPr/>
          <p:nvPr/>
        </p:nvSpPr>
        <p:spPr>
          <a:xfrm>
            <a:off x="2241065" y="3217378"/>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1" name="object 121"/>
          <p:cNvSpPr/>
          <p:nvPr/>
        </p:nvSpPr>
        <p:spPr>
          <a:xfrm>
            <a:off x="2241065" y="3078637"/>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2" name="object 122"/>
          <p:cNvSpPr/>
          <p:nvPr/>
        </p:nvSpPr>
        <p:spPr>
          <a:xfrm>
            <a:off x="2241065" y="2939896"/>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3" name="object 123"/>
          <p:cNvSpPr/>
          <p:nvPr/>
        </p:nvSpPr>
        <p:spPr>
          <a:xfrm>
            <a:off x="2241065" y="2801155"/>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4" name="object 124"/>
          <p:cNvSpPr/>
          <p:nvPr/>
        </p:nvSpPr>
        <p:spPr>
          <a:xfrm>
            <a:off x="2241065" y="2662414"/>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5" name="object 125"/>
          <p:cNvSpPr/>
          <p:nvPr/>
        </p:nvSpPr>
        <p:spPr>
          <a:xfrm>
            <a:off x="2241065" y="2524219"/>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6" name="object 126"/>
          <p:cNvSpPr/>
          <p:nvPr/>
        </p:nvSpPr>
        <p:spPr>
          <a:xfrm>
            <a:off x="2241065" y="2385479"/>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7" name="object 127"/>
          <p:cNvSpPr/>
          <p:nvPr/>
        </p:nvSpPr>
        <p:spPr>
          <a:xfrm>
            <a:off x="2241065" y="2246738"/>
            <a:ext cx="56694" cy="0"/>
          </a:xfrm>
          <a:custGeom>
            <a:avLst/>
            <a:gdLst/>
            <a:ahLst/>
            <a:cxnLst/>
            <a:rect l="l" t="t" r="r" b="b"/>
            <a:pathLst>
              <a:path w="40639">
                <a:moveTo>
                  <a:pt x="0" y="0"/>
                </a:moveTo>
                <a:lnTo>
                  <a:pt x="40386" y="0"/>
                </a:lnTo>
              </a:path>
            </a:pathLst>
          </a:custGeom>
          <a:ln w="9144">
            <a:solidFill>
              <a:srgbClr val="858585"/>
            </a:solidFill>
          </a:ln>
        </p:spPr>
        <p:txBody>
          <a:bodyPr wrap="square" lIns="0" tIns="0" rIns="0" bIns="0" rtlCol="0"/>
          <a:lstStyle/>
          <a:p>
            <a:endParaRPr/>
          </a:p>
        </p:txBody>
      </p:sp>
      <p:sp>
        <p:nvSpPr>
          <p:cNvPr id="128" name="object 128"/>
          <p:cNvSpPr/>
          <p:nvPr/>
        </p:nvSpPr>
        <p:spPr>
          <a:xfrm>
            <a:off x="2297405" y="3633054"/>
            <a:ext cx="7108909" cy="0"/>
          </a:xfrm>
          <a:custGeom>
            <a:avLst/>
            <a:gdLst/>
            <a:ahLst/>
            <a:cxnLst/>
            <a:rect l="l" t="t" r="r" b="b"/>
            <a:pathLst>
              <a:path w="5095875">
                <a:moveTo>
                  <a:pt x="0" y="0"/>
                </a:moveTo>
                <a:lnTo>
                  <a:pt x="5095494" y="0"/>
                </a:lnTo>
              </a:path>
            </a:pathLst>
          </a:custGeom>
          <a:ln w="9144">
            <a:solidFill>
              <a:srgbClr val="858585"/>
            </a:solidFill>
          </a:ln>
        </p:spPr>
        <p:txBody>
          <a:bodyPr wrap="square" lIns="0" tIns="0" rIns="0" bIns="0" rtlCol="0"/>
          <a:lstStyle/>
          <a:p>
            <a:endParaRPr/>
          </a:p>
        </p:txBody>
      </p:sp>
      <p:sp>
        <p:nvSpPr>
          <p:cNvPr id="129" name="object 129"/>
          <p:cNvSpPr/>
          <p:nvPr/>
        </p:nvSpPr>
        <p:spPr>
          <a:xfrm>
            <a:off x="2297404" y="3633055"/>
            <a:ext cx="0" cy="176157"/>
          </a:xfrm>
          <a:custGeom>
            <a:avLst/>
            <a:gdLst/>
            <a:ahLst/>
            <a:cxnLst/>
            <a:rect l="l" t="t" r="r" b="b"/>
            <a:pathLst>
              <a:path h="245745">
                <a:moveTo>
                  <a:pt x="0" y="0"/>
                </a:moveTo>
                <a:lnTo>
                  <a:pt x="0" y="245363"/>
                </a:lnTo>
              </a:path>
            </a:pathLst>
          </a:custGeom>
          <a:ln w="9143">
            <a:solidFill>
              <a:srgbClr val="858585"/>
            </a:solidFill>
          </a:ln>
        </p:spPr>
        <p:txBody>
          <a:bodyPr wrap="square" lIns="0" tIns="0" rIns="0" bIns="0" rtlCol="0"/>
          <a:lstStyle/>
          <a:p>
            <a:endParaRPr/>
          </a:p>
        </p:txBody>
      </p:sp>
      <p:sp>
        <p:nvSpPr>
          <p:cNvPr id="130" name="object 130"/>
          <p:cNvSpPr/>
          <p:nvPr/>
        </p:nvSpPr>
        <p:spPr>
          <a:xfrm>
            <a:off x="3481602" y="3633055"/>
            <a:ext cx="0" cy="176157"/>
          </a:xfrm>
          <a:custGeom>
            <a:avLst/>
            <a:gdLst/>
            <a:ahLst/>
            <a:cxnLst/>
            <a:rect l="l" t="t" r="r" b="b"/>
            <a:pathLst>
              <a:path h="245745">
                <a:moveTo>
                  <a:pt x="0" y="0"/>
                </a:moveTo>
                <a:lnTo>
                  <a:pt x="0" y="245363"/>
                </a:lnTo>
              </a:path>
            </a:pathLst>
          </a:custGeom>
          <a:ln w="9143">
            <a:solidFill>
              <a:srgbClr val="858585"/>
            </a:solidFill>
          </a:ln>
        </p:spPr>
        <p:txBody>
          <a:bodyPr wrap="square" lIns="0" tIns="0" rIns="0" bIns="0" rtlCol="0"/>
          <a:lstStyle/>
          <a:p>
            <a:endParaRPr/>
          </a:p>
        </p:txBody>
      </p:sp>
      <p:sp>
        <p:nvSpPr>
          <p:cNvPr id="131" name="object 131"/>
          <p:cNvSpPr/>
          <p:nvPr/>
        </p:nvSpPr>
        <p:spPr>
          <a:xfrm>
            <a:off x="4666863" y="3633055"/>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132" name="object 132"/>
          <p:cNvSpPr/>
          <p:nvPr/>
        </p:nvSpPr>
        <p:spPr>
          <a:xfrm>
            <a:off x="5851070" y="3633055"/>
            <a:ext cx="0" cy="176157"/>
          </a:xfrm>
          <a:custGeom>
            <a:avLst/>
            <a:gdLst/>
            <a:ahLst/>
            <a:cxnLst/>
            <a:rect l="l" t="t" r="r" b="b"/>
            <a:pathLst>
              <a:path h="245745">
                <a:moveTo>
                  <a:pt x="0" y="0"/>
                </a:moveTo>
                <a:lnTo>
                  <a:pt x="0" y="245363"/>
                </a:lnTo>
              </a:path>
            </a:pathLst>
          </a:custGeom>
          <a:ln w="9156">
            <a:solidFill>
              <a:srgbClr val="858585"/>
            </a:solidFill>
          </a:ln>
        </p:spPr>
        <p:txBody>
          <a:bodyPr wrap="square" lIns="0" tIns="0" rIns="0" bIns="0" rtlCol="0"/>
          <a:lstStyle/>
          <a:p>
            <a:endParaRPr/>
          </a:p>
        </p:txBody>
      </p:sp>
      <p:sp>
        <p:nvSpPr>
          <p:cNvPr id="133" name="object 133"/>
          <p:cNvSpPr/>
          <p:nvPr/>
        </p:nvSpPr>
        <p:spPr>
          <a:xfrm>
            <a:off x="7036323" y="3633055"/>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134" name="object 134"/>
          <p:cNvSpPr/>
          <p:nvPr/>
        </p:nvSpPr>
        <p:spPr>
          <a:xfrm>
            <a:off x="8221592" y="3633055"/>
            <a:ext cx="0" cy="176157"/>
          </a:xfrm>
          <a:custGeom>
            <a:avLst/>
            <a:gdLst/>
            <a:ahLst/>
            <a:cxnLst/>
            <a:rect l="l" t="t" r="r" b="b"/>
            <a:pathLst>
              <a:path h="245745">
                <a:moveTo>
                  <a:pt x="0" y="0"/>
                </a:moveTo>
                <a:lnTo>
                  <a:pt x="0" y="245363"/>
                </a:lnTo>
              </a:path>
            </a:pathLst>
          </a:custGeom>
          <a:ln w="9156">
            <a:solidFill>
              <a:srgbClr val="858585"/>
            </a:solidFill>
          </a:ln>
        </p:spPr>
        <p:txBody>
          <a:bodyPr wrap="square" lIns="0" tIns="0" rIns="0" bIns="0" rtlCol="0"/>
          <a:lstStyle/>
          <a:p>
            <a:endParaRPr/>
          </a:p>
        </p:txBody>
      </p:sp>
      <p:sp>
        <p:nvSpPr>
          <p:cNvPr id="135" name="object 135"/>
          <p:cNvSpPr/>
          <p:nvPr/>
        </p:nvSpPr>
        <p:spPr>
          <a:xfrm>
            <a:off x="9405799" y="3633055"/>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136" name="object 136"/>
          <p:cNvSpPr/>
          <p:nvPr/>
        </p:nvSpPr>
        <p:spPr>
          <a:xfrm>
            <a:off x="2297404" y="3808939"/>
            <a:ext cx="0" cy="176157"/>
          </a:xfrm>
          <a:custGeom>
            <a:avLst/>
            <a:gdLst/>
            <a:ahLst/>
            <a:cxnLst/>
            <a:rect l="l" t="t" r="r" b="b"/>
            <a:pathLst>
              <a:path h="245745">
                <a:moveTo>
                  <a:pt x="0" y="0"/>
                </a:moveTo>
                <a:lnTo>
                  <a:pt x="0" y="245363"/>
                </a:lnTo>
              </a:path>
            </a:pathLst>
          </a:custGeom>
          <a:ln w="9143">
            <a:solidFill>
              <a:srgbClr val="858585"/>
            </a:solidFill>
          </a:ln>
        </p:spPr>
        <p:txBody>
          <a:bodyPr wrap="square" lIns="0" tIns="0" rIns="0" bIns="0" rtlCol="0"/>
          <a:lstStyle/>
          <a:p>
            <a:endParaRPr/>
          </a:p>
        </p:txBody>
      </p:sp>
      <p:sp>
        <p:nvSpPr>
          <p:cNvPr id="137" name="object 137"/>
          <p:cNvSpPr/>
          <p:nvPr/>
        </p:nvSpPr>
        <p:spPr>
          <a:xfrm>
            <a:off x="4666863" y="3808939"/>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138" name="object 138"/>
          <p:cNvSpPr/>
          <p:nvPr/>
        </p:nvSpPr>
        <p:spPr>
          <a:xfrm>
            <a:off x="7036323" y="3808939"/>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139" name="object 139"/>
          <p:cNvSpPr/>
          <p:nvPr/>
        </p:nvSpPr>
        <p:spPr>
          <a:xfrm>
            <a:off x="9405799" y="3808939"/>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140" name="object 140"/>
          <p:cNvSpPr/>
          <p:nvPr/>
        </p:nvSpPr>
        <p:spPr>
          <a:xfrm>
            <a:off x="2735348" y="2968627"/>
            <a:ext cx="79726" cy="60085"/>
          </a:xfrm>
          <a:custGeom>
            <a:avLst/>
            <a:gdLst/>
            <a:ahLst/>
            <a:cxnLst/>
            <a:rect l="l" t="t" r="r" b="b"/>
            <a:pathLst>
              <a:path w="57150" h="83820">
                <a:moveTo>
                  <a:pt x="33820" y="0"/>
                </a:moveTo>
                <a:lnTo>
                  <a:pt x="24917" y="0"/>
                </a:lnTo>
                <a:lnTo>
                  <a:pt x="20980" y="520"/>
                </a:lnTo>
                <a:lnTo>
                  <a:pt x="2298" y="23863"/>
                </a:lnTo>
                <a:lnTo>
                  <a:pt x="2624" y="25996"/>
                </a:lnTo>
                <a:lnTo>
                  <a:pt x="16027" y="41262"/>
                </a:lnTo>
                <a:lnTo>
                  <a:pt x="13423" y="42621"/>
                </a:lnTo>
                <a:lnTo>
                  <a:pt x="0" y="65798"/>
                </a:lnTo>
                <a:lnTo>
                  <a:pt x="584" y="68770"/>
                </a:lnTo>
                <a:lnTo>
                  <a:pt x="23025" y="83261"/>
                </a:lnTo>
                <a:lnTo>
                  <a:pt x="32346" y="83261"/>
                </a:lnTo>
                <a:lnTo>
                  <a:pt x="54436" y="71208"/>
                </a:lnTo>
                <a:lnTo>
                  <a:pt x="24434" y="71208"/>
                </a:lnTo>
                <a:lnTo>
                  <a:pt x="21323" y="70358"/>
                </a:lnTo>
                <a:lnTo>
                  <a:pt x="17144" y="66967"/>
                </a:lnTo>
                <a:lnTo>
                  <a:pt x="16090" y="64490"/>
                </a:lnTo>
                <a:lnTo>
                  <a:pt x="16090" y="59817"/>
                </a:lnTo>
                <a:lnTo>
                  <a:pt x="27584" y="47218"/>
                </a:lnTo>
                <a:lnTo>
                  <a:pt x="51672" y="47218"/>
                </a:lnTo>
                <a:lnTo>
                  <a:pt x="51269" y="46710"/>
                </a:lnTo>
                <a:lnTo>
                  <a:pt x="49580" y="45110"/>
                </a:lnTo>
                <a:lnTo>
                  <a:pt x="45605" y="42125"/>
                </a:lnTo>
                <a:lnTo>
                  <a:pt x="43345" y="40716"/>
                </a:lnTo>
                <a:lnTo>
                  <a:pt x="40817" y="39395"/>
                </a:lnTo>
                <a:lnTo>
                  <a:pt x="42976" y="38188"/>
                </a:lnTo>
                <a:lnTo>
                  <a:pt x="44907" y="36855"/>
                </a:lnTo>
                <a:lnTo>
                  <a:pt x="48298" y="33921"/>
                </a:lnTo>
                <a:lnTo>
                  <a:pt x="48461" y="33743"/>
                </a:lnTo>
                <a:lnTo>
                  <a:pt x="29387" y="33743"/>
                </a:lnTo>
                <a:lnTo>
                  <a:pt x="27406" y="32664"/>
                </a:lnTo>
                <a:lnTo>
                  <a:pt x="18021" y="22263"/>
                </a:lnTo>
                <a:lnTo>
                  <a:pt x="18021" y="18122"/>
                </a:lnTo>
                <a:lnTo>
                  <a:pt x="18872" y="15925"/>
                </a:lnTo>
                <a:lnTo>
                  <a:pt x="22263" y="12725"/>
                </a:lnTo>
                <a:lnTo>
                  <a:pt x="24853" y="11925"/>
                </a:lnTo>
                <a:lnTo>
                  <a:pt x="53176" y="11925"/>
                </a:lnTo>
                <a:lnTo>
                  <a:pt x="52120" y="9296"/>
                </a:lnTo>
                <a:lnTo>
                  <a:pt x="50622" y="7213"/>
                </a:lnTo>
                <a:lnTo>
                  <a:pt x="46558" y="3733"/>
                </a:lnTo>
                <a:lnTo>
                  <a:pt x="43954" y="2387"/>
                </a:lnTo>
                <a:lnTo>
                  <a:pt x="37617" y="482"/>
                </a:lnTo>
                <a:lnTo>
                  <a:pt x="33820" y="0"/>
                </a:lnTo>
                <a:close/>
              </a:path>
              <a:path w="57150" h="83820">
                <a:moveTo>
                  <a:pt x="51672" y="47218"/>
                </a:moveTo>
                <a:lnTo>
                  <a:pt x="27584" y="47218"/>
                </a:lnTo>
                <a:lnTo>
                  <a:pt x="29781" y="48298"/>
                </a:lnTo>
                <a:lnTo>
                  <a:pt x="31711" y="49352"/>
                </a:lnTo>
                <a:lnTo>
                  <a:pt x="40683" y="59817"/>
                </a:lnTo>
                <a:lnTo>
                  <a:pt x="40674" y="64490"/>
                </a:lnTo>
                <a:lnTo>
                  <a:pt x="39687" y="66852"/>
                </a:lnTo>
                <a:lnTo>
                  <a:pt x="35674" y="70332"/>
                </a:lnTo>
                <a:lnTo>
                  <a:pt x="32638" y="71208"/>
                </a:lnTo>
                <a:lnTo>
                  <a:pt x="54436" y="71208"/>
                </a:lnTo>
                <a:lnTo>
                  <a:pt x="56222" y="67170"/>
                </a:lnTo>
                <a:lnTo>
                  <a:pt x="56746" y="64490"/>
                </a:lnTo>
                <a:lnTo>
                  <a:pt x="56857" y="58000"/>
                </a:lnTo>
                <a:lnTo>
                  <a:pt x="56489" y="55880"/>
                </a:lnTo>
                <a:lnTo>
                  <a:pt x="55041" y="51981"/>
                </a:lnTo>
                <a:lnTo>
                  <a:pt x="54000" y="50152"/>
                </a:lnTo>
                <a:lnTo>
                  <a:pt x="51672" y="47218"/>
                </a:lnTo>
                <a:close/>
              </a:path>
              <a:path w="57150" h="83820">
                <a:moveTo>
                  <a:pt x="53176" y="11925"/>
                </a:moveTo>
                <a:lnTo>
                  <a:pt x="30111" y="11925"/>
                </a:lnTo>
                <a:lnTo>
                  <a:pt x="31661" y="12141"/>
                </a:lnTo>
                <a:lnTo>
                  <a:pt x="34264" y="12966"/>
                </a:lnTo>
                <a:lnTo>
                  <a:pt x="38836" y="19799"/>
                </a:lnTo>
                <a:lnTo>
                  <a:pt x="38790" y="23863"/>
                </a:lnTo>
                <a:lnTo>
                  <a:pt x="38023" y="25996"/>
                </a:lnTo>
                <a:lnTo>
                  <a:pt x="34747" y="30048"/>
                </a:lnTo>
                <a:lnTo>
                  <a:pt x="32410" y="31953"/>
                </a:lnTo>
                <a:lnTo>
                  <a:pt x="29387" y="33743"/>
                </a:lnTo>
                <a:lnTo>
                  <a:pt x="48461" y="33743"/>
                </a:lnTo>
                <a:lnTo>
                  <a:pt x="54462" y="22263"/>
                </a:lnTo>
                <a:lnTo>
                  <a:pt x="54394" y="15925"/>
                </a:lnTo>
                <a:lnTo>
                  <a:pt x="54063" y="14135"/>
                </a:lnTo>
                <a:lnTo>
                  <a:pt x="53176" y="11925"/>
                </a:lnTo>
                <a:close/>
              </a:path>
            </a:pathLst>
          </a:custGeom>
          <a:solidFill>
            <a:srgbClr val="000000"/>
          </a:solidFill>
        </p:spPr>
        <p:txBody>
          <a:bodyPr wrap="square" lIns="0" tIns="0" rIns="0" bIns="0" rtlCol="0"/>
          <a:lstStyle/>
          <a:p>
            <a:endParaRPr/>
          </a:p>
        </p:txBody>
      </p:sp>
      <p:sp>
        <p:nvSpPr>
          <p:cNvPr id="141" name="object 141"/>
          <p:cNvSpPr/>
          <p:nvPr/>
        </p:nvSpPr>
        <p:spPr>
          <a:xfrm>
            <a:off x="2833286" y="2969264"/>
            <a:ext cx="69096" cy="58264"/>
          </a:xfrm>
          <a:custGeom>
            <a:avLst/>
            <a:gdLst/>
            <a:ahLst/>
            <a:cxnLst/>
            <a:rect l="l" t="t" r="r" b="b"/>
            <a:pathLst>
              <a:path w="49530" h="81279">
                <a:moveTo>
                  <a:pt x="33738" y="16014"/>
                </a:moveTo>
                <a:lnTo>
                  <a:pt x="17525" y="16014"/>
                </a:lnTo>
                <a:lnTo>
                  <a:pt x="17525" y="68338"/>
                </a:lnTo>
                <a:lnTo>
                  <a:pt x="1841" y="68452"/>
                </a:lnTo>
                <a:lnTo>
                  <a:pt x="126" y="75895"/>
                </a:lnTo>
                <a:lnTo>
                  <a:pt x="317" y="77685"/>
                </a:lnTo>
                <a:lnTo>
                  <a:pt x="1904" y="80848"/>
                </a:lnTo>
                <a:lnTo>
                  <a:pt x="47624" y="80848"/>
                </a:lnTo>
                <a:lnTo>
                  <a:pt x="49328" y="75895"/>
                </a:lnTo>
                <a:lnTo>
                  <a:pt x="49245" y="71729"/>
                </a:lnTo>
                <a:lnTo>
                  <a:pt x="33807" y="68338"/>
                </a:lnTo>
                <a:lnTo>
                  <a:pt x="33738" y="16014"/>
                </a:lnTo>
                <a:close/>
              </a:path>
              <a:path w="49530" h="81279">
                <a:moveTo>
                  <a:pt x="24206" y="0"/>
                </a:moveTo>
                <a:lnTo>
                  <a:pt x="19456" y="800"/>
                </a:lnTo>
                <a:lnTo>
                  <a:pt x="1689" y="12306"/>
                </a:lnTo>
                <a:lnTo>
                  <a:pt x="0" y="20929"/>
                </a:lnTo>
                <a:lnTo>
                  <a:pt x="253" y="22669"/>
                </a:lnTo>
                <a:lnTo>
                  <a:pt x="482" y="23279"/>
                </a:lnTo>
                <a:lnTo>
                  <a:pt x="1193" y="23977"/>
                </a:lnTo>
                <a:lnTo>
                  <a:pt x="1676" y="24104"/>
                </a:lnTo>
                <a:lnTo>
                  <a:pt x="2870" y="23901"/>
                </a:lnTo>
                <a:lnTo>
                  <a:pt x="3644" y="23621"/>
                </a:lnTo>
                <a:lnTo>
                  <a:pt x="4597" y="23164"/>
                </a:lnTo>
                <a:lnTo>
                  <a:pt x="17525" y="16014"/>
                </a:lnTo>
                <a:lnTo>
                  <a:pt x="33738" y="16014"/>
                </a:lnTo>
                <a:lnTo>
                  <a:pt x="31330" y="139"/>
                </a:lnTo>
                <a:lnTo>
                  <a:pt x="24206" y="0"/>
                </a:lnTo>
                <a:close/>
              </a:path>
            </a:pathLst>
          </a:custGeom>
          <a:solidFill>
            <a:srgbClr val="000000"/>
          </a:solidFill>
        </p:spPr>
        <p:txBody>
          <a:bodyPr wrap="square" lIns="0" tIns="0" rIns="0" bIns="0" rtlCol="0"/>
          <a:lstStyle/>
          <a:p>
            <a:endParaRPr/>
          </a:p>
        </p:txBody>
      </p:sp>
      <p:sp>
        <p:nvSpPr>
          <p:cNvPr id="142" name="object 142"/>
          <p:cNvSpPr/>
          <p:nvPr/>
        </p:nvSpPr>
        <p:spPr>
          <a:xfrm>
            <a:off x="2921553" y="3014100"/>
            <a:ext cx="26575" cy="14111"/>
          </a:xfrm>
          <a:custGeom>
            <a:avLst/>
            <a:gdLst/>
            <a:ahLst/>
            <a:cxnLst/>
            <a:rect l="l" t="t" r="r" b="b"/>
            <a:pathLst>
              <a:path w="19050" h="19685">
                <a:moveTo>
                  <a:pt x="12763" y="0"/>
                </a:moveTo>
                <a:lnTo>
                  <a:pt x="5803" y="0"/>
                </a:lnTo>
                <a:lnTo>
                  <a:pt x="3365" y="673"/>
                </a:lnTo>
                <a:lnTo>
                  <a:pt x="673" y="3327"/>
                </a:lnTo>
                <a:lnTo>
                  <a:pt x="42" y="5765"/>
                </a:lnTo>
                <a:lnTo>
                  <a:pt x="0" y="13462"/>
                </a:lnTo>
                <a:lnTo>
                  <a:pt x="660" y="15938"/>
                </a:lnTo>
                <a:lnTo>
                  <a:pt x="3314" y="18554"/>
                </a:lnTo>
                <a:lnTo>
                  <a:pt x="5715" y="19202"/>
                </a:lnTo>
                <a:lnTo>
                  <a:pt x="12674" y="19202"/>
                </a:lnTo>
                <a:lnTo>
                  <a:pt x="15087" y="18542"/>
                </a:lnTo>
                <a:lnTo>
                  <a:pt x="17780" y="15887"/>
                </a:lnTo>
                <a:lnTo>
                  <a:pt x="18410" y="13462"/>
                </a:lnTo>
                <a:lnTo>
                  <a:pt x="18453" y="5765"/>
                </a:lnTo>
                <a:lnTo>
                  <a:pt x="17792" y="3263"/>
                </a:lnTo>
                <a:lnTo>
                  <a:pt x="15138" y="660"/>
                </a:lnTo>
                <a:lnTo>
                  <a:pt x="12763" y="0"/>
                </a:lnTo>
                <a:close/>
              </a:path>
            </a:pathLst>
          </a:custGeom>
          <a:solidFill>
            <a:srgbClr val="000000"/>
          </a:solidFill>
        </p:spPr>
        <p:txBody>
          <a:bodyPr wrap="square" lIns="0" tIns="0" rIns="0" bIns="0" rtlCol="0"/>
          <a:lstStyle/>
          <a:p>
            <a:endParaRPr/>
          </a:p>
        </p:txBody>
      </p:sp>
      <p:sp>
        <p:nvSpPr>
          <p:cNvPr id="143" name="object 143"/>
          <p:cNvSpPr/>
          <p:nvPr/>
        </p:nvSpPr>
        <p:spPr>
          <a:xfrm>
            <a:off x="2963772" y="2968627"/>
            <a:ext cx="79726" cy="60085"/>
          </a:xfrm>
          <a:custGeom>
            <a:avLst/>
            <a:gdLst/>
            <a:ahLst/>
            <a:cxnLst/>
            <a:rect l="l" t="t" r="r" b="b"/>
            <a:pathLst>
              <a:path w="57150" h="83820">
                <a:moveTo>
                  <a:pt x="33820" y="0"/>
                </a:moveTo>
                <a:lnTo>
                  <a:pt x="24917" y="0"/>
                </a:lnTo>
                <a:lnTo>
                  <a:pt x="20980" y="520"/>
                </a:lnTo>
                <a:lnTo>
                  <a:pt x="2298" y="23863"/>
                </a:lnTo>
                <a:lnTo>
                  <a:pt x="2624" y="25996"/>
                </a:lnTo>
                <a:lnTo>
                  <a:pt x="16027" y="41262"/>
                </a:lnTo>
                <a:lnTo>
                  <a:pt x="13423" y="42621"/>
                </a:lnTo>
                <a:lnTo>
                  <a:pt x="0" y="65798"/>
                </a:lnTo>
                <a:lnTo>
                  <a:pt x="584" y="68770"/>
                </a:lnTo>
                <a:lnTo>
                  <a:pt x="23025" y="83261"/>
                </a:lnTo>
                <a:lnTo>
                  <a:pt x="32346" y="83261"/>
                </a:lnTo>
                <a:lnTo>
                  <a:pt x="54436" y="71208"/>
                </a:lnTo>
                <a:lnTo>
                  <a:pt x="24434" y="71208"/>
                </a:lnTo>
                <a:lnTo>
                  <a:pt x="21323" y="70358"/>
                </a:lnTo>
                <a:lnTo>
                  <a:pt x="17144" y="66967"/>
                </a:lnTo>
                <a:lnTo>
                  <a:pt x="16090" y="64490"/>
                </a:lnTo>
                <a:lnTo>
                  <a:pt x="16090" y="59817"/>
                </a:lnTo>
                <a:lnTo>
                  <a:pt x="27584" y="47218"/>
                </a:lnTo>
                <a:lnTo>
                  <a:pt x="51672" y="47218"/>
                </a:lnTo>
                <a:lnTo>
                  <a:pt x="51269" y="46710"/>
                </a:lnTo>
                <a:lnTo>
                  <a:pt x="49580" y="45110"/>
                </a:lnTo>
                <a:lnTo>
                  <a:pt x="45605" y="42125"/>
                </a:lnTo>
                <a:lnTo>
                  <a:pt x="43345" y="40716"/>
                </a:lnTo>
                <a:lnTo>
                  <a:pt x="40817" y="39395"/>
                </a:lnTo>
                <a:lnTo>
                  <a:pt x="42976" y="38188"/>
                </a:lnTo>
                <a:lnTo>
                  <a:pt x="44907" y="36855"/>
                </a:lnTo>
                <a:lnTo>
                  <a:pt x="48298" y="33921"/>
                </a:lnTo>
                <a:lnTo>
                  <a:pt x="48461" y="33743"/>
                </a:lnTo>
                <a:lnTo>
                  <a:pt x="29387" y="33743"/>
                </a:lnTo>
                <a:lnTo>
                  <a:pt x="27406" y="32664"/>
                </a:lnTo>
                <a:lnTo>
                  <a:pt x="18021" y="22263"/>
                </a:lnTo>
                <a:lnTo>
                  <a:pt x="18021" y="18122"/>
                </a:lnTo>
                <a:lnTo>
                  <a:pt x="18872" y="15925"/>
                </a:lnTo>
                <a:lnTo>
                  <a:pt x="22263" y="12725"/>
                </a:lnTo>
                <a:lnTo>
                  <a:pt x="24853" y="11925"/>
                </a:lnTo>
                <a:lnTo>
                  <a:pt x="53176" y="11925"/>
                </a:lnTo>
                <a:lnTo>
                  <a:pt x="52120" y="9296"/>
                </a:lnTo>
                <a:lnTo>
                  <a:pt x="50622" y="7213"/>
                </a:lnTo>
                <a:lnTo>
                  <a:pt x="46558" y="3733"/>
                </a:lnTo>
                <a:lnTo>
                  <a:pt x="43954" y="2387"/>
                </a:lnTo>
                <a:lnTo>
                  <a:pt x="37617" y="482"/>
                </a:lnTo>
                <a:lnTo>
                  <a:pt x="33820" y="0"/>
                </a:lnTo>
                <a:close/>
              </a:path>
              <a:path w="57150" h="83820">
                <a:moveTo>
                  <a:pt x="51672" y="47218"/>
                </a:moveTo>
                <a:lnTo>
                  <a:pt x="27584" y="47218"/>
                </a:lnTo>
                <a:lnTo>
                  <a:pt x="29781" y="48298"/>
                </a:lnTo>
                <a:lnTo>
                  <a:pt x="31711" y="49352"/>
                </a:lnTo>
                <a:lnTo>
                  <a:pt x="40683" y="59817"/>
                </a:lnTo>
                <a:lnTo>
                  <a:pt x="40674" y="64490"/>
                </a:lnTo>
                <a:lnTo>
                  <a:pt x="39687" y="66852"/>
                </a:lnTo>
                <a:lnTo>
                  <a:pt x="35674" y="70332"/>
                </a:lnTo>
                <a:lnTo>
                  <a:pt x="32638" y="71208"/>
                </a:lnTo>
                <a:lnTo>
                  <a:pt x="54436" y="71208"/>
                </a:lnTo>
                <a:lnTo>
                  <a:pt x="56222" y="67170"/>
                </a:lnTo>
                <a:lnTo>
                  <a:pt x="56746" y="64490"/>
                </a:lnTo>
                <a:lnTo>
                  <a:pt x="56857" y="58000"/>
                </a:lnTo>
                <a:lnTo>
                  <a:pt x="56489" y="55880"/>
                </a:lnTo>
                <a:lnTo>
                  <a:pt x="55041" y="51981"/>
                </a:lnTo>
                <a:lnTo>
                  <a:pt x="54000" y="50152"/>
                </a:lnTo>
                <a:lnTo>
                  <a:pt x="51672" y="47218"/>
                </a:lnTo>
                <a:close/>
              </a:path>
              <a:path w="57150" h="83820">
                <a:moveTo>
                  <a:pt x="53176" y="11925"/>
                </a:moveTo>
                <a:lnTo>
                  <a:pt x="30111" y="11925"/>
                </a:lnTo>
                <a:lnTo>
                  <a:pt x="31661" y="12141"/>
                </a:lnTo>
                <a:lnTo>
                  <a:pt x="34264" y="12966"/>
                </a:lnTo>
                <a:lnTo>
                  <a:pt x="38836" y="19799"/>
                </a:lnTo>
                <a:lnTo>
                  <a:pt x="38790" y="23863"/>
                </a:lnTo>
                <a:lnTo>
                  <a:pt x="38023" y="25996"/>
                </a:lnTo>
                <a:lnTo>
                  <a:pt x="34747" y="30048"/>
                </a:lnTo>
                <a:lnTo>
                  <a:pt x="32410" y="31953"/>
                </a:lnTo>
                <a:lnTo>
                  <a:pt x="29387" y="33743"/>
                </a:lnTo>
                <a:lnTo>
                  <a:pt x="48461" y="33743"/>
                </a:lnTo>
                <a:lnTo>
                  <a:pt x="54462" y="22263"/>
                </a:lnTo>
                <a:lnTo>
                  <a:pt x="54394" y="15925"/>
                </a:lnTo>
                <a:lnTo>
                  <a:pt x="54063" y="14135"/>
                </a:lnTo>
                <a:lnTo>
                  <a:pt x="53176" y="11925"/>
                </a:lnTo>
                <a:close/>
              </a:path>
            </a:pathLst>
          </a:custGeom>
          <a:solidFill>
            <a:srgbClr val="000000"/>
          </a:solidFill>
        </p:spPr>
        <p:txBody>
          <a:bodyPr wrap="square" lIns="0" tIns="0" rIns="0" bIns="0" rtlCol="0"/>
          <a:lstStyle/>
          <a:p>
            <a:endParaRPr/>
          </a:p>
        </p:txBody>
      </p:sp>
      <p:sp>
        <p:nvSpPr>
          <p:cNvPr id="144" name="object 144"/>
          <p:cNvSpPr/>
          <p:nvPr/>
        </p:nvSpPr>
        <p:spPr>
          <a:xfrm>
            <a:off x="3921035" y="2379798"/>
            <a:ext cx="305049" cy="59693"/>
          </a:xfrm>
          <a:prstGeom prst="rect">
            <a:avLst/>
          </a:prstGeom>
          <a:blipFill>
            <a:blip r:embed="rId7" cstate="print"/>
            <a:stretch>
              <a:fillRect/>
            </a:stretch>
          </a:blipFill>
        </p:spPr>
        <p:txBody>
          <a:bodyPr wrap="square" lIns="0" tIns="0" rIns="0" bIns="0" rtlCol="0"/>
          <a:lstStyle/>
          <a:p>
            <a:endParaRPr/>
          </a:p>
        </p:txBody>
      </p:sp>
      <p:sp>
        <p:nvSpPr>
          <p:cNvPr id="145" name="object 145"/>
          <p:cNvSpPr/>
          <p:nvPr/>
        </p:nvSpPr>
        <p:spPr>
          <a:xfrm>
            <a:off x="5104807" y="2871946"/>
            <a:ext cx="305917" cy="59684"/>
          </a:xfrm>
          <a:prstGeom prst="rect">
            <a:avLst/>
          </a:prstGeom>
          <a:blipFill>
            <a:blip r:embed="rId8" cstate="print"/>
            <a:stretch>
              <a:fillRect/>
            </a:stretch>
          </a:blipFill>
        </p:spPr>
        <p:txBody>
          <a:bodyPr wrap="square" lIns="0" tIns="0" rIns="0" bIns="0" rtlCol="0"/>
          <a:lstStyle/>
          <a:p>
            <a:endParaRPr/>
          </a:p>
        </p:txBody>
      </p:sp>
      <p:sp>
        <p:nvSpPr>
          <p:cNvPr id="146" name="object 146"/>
          <p:cNvSpPr/>
          <p:nvPr/>
        </p:nvSpPr>
        <p:spPr>
          <a:xfrm>
            <a:off x="6290494" y="2268914"/>
            <a:ext cx="77954" cy="60085"/>
          </a:xfrm>
          <a:custGeom>
            <a:avLst/>
            <a:gdLst/>
            <a:ahLst/>
            <a:cxnLst/>
            <a:rect l="l" t="t" r="r" b="b"/>
            <a:pathLst>
              <a:path w="55879" h="83819">
                <a:moveTo>
                  <a:pt x="5600" y="67779"/>
                </a:moveTo>
                <a:lnTo>
                  <a:pt x="3073" y="76771"/>
                </a:lnTo>
                <a:lnTo>
                  <a:pt x="3505" y="78435"/>
                </a:lnTo>
                <a:lnTo>
                  <a:pt x="25361" y="83261"/>
                </a:lnTo>
                <a:lnTo>
                  <a:pt x="29756" y="82600"/>
                </a:lnTo>
                <a:lnTo>
                  <a:pt x="47785" y="70650"/>
                </a:lnTo>
                <a:lnTo>
                  <a:pt x="18465" y="70650"/>
                </a:lnTo>
                <a:lnTo>
                  <a:pt x="16636" y="70497"/>
                </a:lnTo>
                <a:lnTo>
                  <a:pt x="13309" y="69926"/>
                </a:lnTo>
                <a:lnTo>
                  <a:pt x="11836" y="69595"/>
                </a:lnTo>
                <a:lnTo>
                  <a:pt x="8115" y="68516"/>
                </a:lnTo>
                <a:lnTo>
                  <a:pt x="6286" y="67932"/>
                </a:lnTo>
                <a:lnTo>
                  <a:pt x="5600" y="67779"/>
                </a:lnTo>
                <a:close/>
              </a:path>
              <a:path w="55879" h="83819">
                <a:moveTo>
                  <a:pt x="55035" y="47650"/>
                </a:moveTo>
                <a:lnTo>
                  <a:pt x="39636" y="47650"/>
                </a:lnTo>
                <a:lnTo>
                  <a:pt x="39547" y="50723"/>
                </a:lnTo>
                <a:lnTo>
                  <a:pt x="39166" y="53644"/>
                </a:lnTo>
                <a:lnTo>
                  <a:pt x="23990" y="70650"/>
                </a:lnTo>
                <a:lnTo>
                  <a:pt x="47785" y="70650"/>
                </a:lnTo>
                <a:lnTo>
                  <a:pt x="50876" y="64947"/>
                </a:lnTo>
                <a:lnTo>
                  <a:pt x="52171" y="61760"/>
                </a:lnTo>
                <a:lnTo>
                  <a:pt x="54025" y="55041"/>
                </a:lnTo>
                <a:lnTo>
                  <a:pt x="54665" y="51574"/>
                </a:lnTo>
                <a:lnTo>
                  <a:pt x="55035" y="47650"/>
                </a:lnTo>
                <a:close/>
              </a:path>
              <a:path w="55879" h="83819">
                <a:moveTo>
                  <a:pt x="31940" y="0"/>
                </a:moveTo>
                <a:lnTo>
                  <a:pt x="23571" y="0"/>
                </a:lnTo>
                <a:lnTo>
                  <a:pt x="19481" y="685"/>
                </a:lnTo>
                <a:lnTo>
                  <a:pt x="0" y="23634"/>
                </a:lnTo>
                <a:lnTo>
                  <a:pt x="0" y="31457"/>
                </a:lnTo>
                <a:lnTo>
                  <a:pt x="19215" y="52133"/>
                </a:lnTo>
                <a:lnTo>
                  <a:pt x="26962" y="52133"/>
                </a:lnTo>
                <a:lnTo>
                  <a:pt x="30048" y="51688"/>
                </a:lnTo>
                <a:lnTo>
                  <a:pt x="35432" y="49898"/>
                </a:lnTo>
                <a:lnTo>
                  <a:pt x="37731" y="48856"/>
                </a:lnTo>
                <a:lnTo>
                  <a:pt x="39636" y="47650"/>
                </a:lnTo>
                <a:lnTo>
                  <a:pt x="55035" y="47650"/>
                </a:lnTo>
                <a:lnTo>
                  <a:pt x="55321" y="44627"/>
                </a:lnTo>
                <a:lnTo>
                  <a:pt x="55376" y="43497"/>
                </a:lnTo>
                <a:lnTo>
                  <a:pt x="55486" y="39700"/>
                </a:lnTo>
                <a:lnTo>
                  <a:pt x="24828" y="39700"/>
                </a:lnTo>
                <a:lnTo>
                  <a:pt x="23164" y="39433"/>
                </a:lnTo>
                <a:lnTo>
                  <a:pt x="16027" y="28663"/>
                </a:lnTo>
                <a:lnTo>
                  <a:pt x="16125" y="23634"/>
                </a:lnTo>
                <a:lnTo>
                  <a:pt x="25387" y="12547"/>
                </a:lnTo>
                <a:lnTo>
                  <a:pt x="51201" y="12547"/>
                </a:lnTo>
                <a:lnTo>
                  <a:pt x="48894" y="8597"/>
                </a:lnTo>
                <a:lnTo>
                  <a:pt x="47205" y="6642"/>
                </a:lnTo>
                <a:lnTo>
                  <a:pt x="43192" y="3416"/>
                </a:lnTo>
                <a:lnTo>
                  <a:pt x="40792" y="2171"/>
                </a:lnTo>
                <a:lnTo>
                  <a:pt x="35204" y="431"/>
                </a:lnTo>
                <a:lnTo>
                  <a:pt x="31940" y="0"/>
                </a:lnTo>
                <a:close/>
              </a:path>
              <a:path w="55879" h="83819">
                <a:moveTo>
                  <a:pt x="51201" y="12547"/>
                </a:moveTo>
                <a:lnTo>
                  <a:pt x="29324" y="12547"/>
                </a:lnTo>
                <a:lnTo>
                  <a:pt x="31064" y="12928"/>
                </a:lnTo>
                <a:lnTo>
                  <a:pt x="34048" y="14414"/>
                </a:lnTo>
                <a:lnTo>
                  <a:pt x="39268" y="35725"/>
                </a:lnTo>
                <a:lnTo>
                  <a:pt x="37604" y="36931"/>
                </a:lnTo>
                <a:lnTo>
                  <a:pt x="35725" y="37884"/>
                </a:lnTo>
                <a:lnTo>
                  <a:pt x="31457" y="39344"/>
                </a:lnTo>
                <a:lnTo>
                  <a:pt x="29184" y="39700"/>
                </a:lnTo>
                <a:lnTo>
                  <a:pt x="55486" y="39700"/>
                </a:lnTo>
                <a:lnTo>
                  <a:pt x="51572" y="13182"/>
                </a:lnTo>
                <a:lnTo>
                  <a:pt x="51201" y="12547"/>
                </a:lnTo>
                <a:close/>
              </a:path>
            </a:pathLst>
          </a:custGeom>
          <a:solidFill>
            <a:srgbClr val="000000"/>
          </a:solidFill>
        </p:spPr>
        <p:txBody>
          <a:bodyPr wrap="square" lIns="0" tIns="0" rIns="0" bIns="0" rtlCol="0"/>
          <a:lstStyle/>
          <a:p>
            <a:endParaRPr/>
          </a:p>
        </p:txBody>
      </p:sp>
      <p:sp>
        <p:nvSpPr>
          <p:cNvPr id="147" name="object 147"/>
          <p:cNvSpPr/>
          <p:nvPr/>
        </p:nvSpPr>
        <p:spPr>
          <a:xfrm>
            <a:off x="6388007" y="2269542"/>
            <a:ext cx="69096" cy="58264"/>
          </a:xfrm>
          <a:custGeom>
            <a:avLst/>
            <a:gdLst/>
            <a:ahLst/>
            <a:cxnLst/>
            <a:rect l="l" t="t" r="r" b="b"/>
            <a:pathLst>
              <a:path w="49529" h="81280">
                <a:moveTo>
                  <a:pt x="33747" y="16014"/>
                </a:moveTo>
                <a:lnTo>
                  <a:pt x="17525" y="16014"/>
                </a:lnTo>
                <a:lnTo>
                  <a:pt x="17525" y="68338"/>
                </a:lnTo>
                <a:lnTo>
                  <a:pt x="1854" y="68452"/>
                </a:lnTo>
                <a:lnTo>
                  <a:pt x="329" y="77685"/>
                </a:lnTo>
                <a:lnTo>
                  <a:pt x="457" y="78498"/>
                </a:lnTo>
                <a:lnTo>
                  <a:pt x="622" y="79146"/>
                </a:lnTo>
                <a:lnTo>
                  <a:pt x="1066" y="80086"/>
                </a:lnTo>
                <a:lnTo>
                  <a:pt x="1333" y="80441"/>
                </a:lnTo>
                <a:lnTo>
                  <a:pt x="1917" y="80848"/>
                </a:lnTo>
                <a:lnTo>
                  <a:pt x="47624" y="80848"/>
                </a:lnTo>
                <a:lnTo>
                  <a:pt x="49352" y="72529"/>
                </a:lnTo>
                <a:lnTo>
                  <a:pt x="49148" y="70916"/>
                </a:lnTo>
                <a:lnTo>
                  <a:pt x="33807" y="68338"/>
                </a:lnTo>
                <a:lnTo>
                  <a:pt x="33747" y="16014"/>
                </a:lnTo>
                <a:close/>
              </a:path>
              <a:path w="49529" h="81280">
                <a:moveTo>
                  <a:pt x="24218" y="0"/>
                </a:moveTo>
                <a:lnTo>
                  <a:pt x="19469" y="800"/>
                </a:lnTo>
                <a:lnTo>
                  <a:pt x="1689" y="12306"/>
                </a:lnTo>
                <a:lnTo>
                  <a:pt x="0" y="20929"/>
                </a:lnTo>
                <a:lnTo>
                  <a:pt x="266" y="22669"/>
                </a:lnTo>
                <a:lnTo>
                  <a:pt x="495" y="23279"/>
                </a:lnTo>
                <a:lnTo>
                  <a:pt x="1193" y="23977"/>
                </a:lnTo>
                <a:lnTo>
                  <a:pt x="1676" y="24104"/>
                </a:lnTo>
                <a:lnTo>
                  <a:pt x="2882" y="23901"/>
                </a:lnTo>
                <a:lnTo>
                  <a:pt x="3644" y="23621"/>
                </a:lnTo>
                <a:lnTo>
                  <a:pt x="4610" y="23164"/>
                </a:lnTo>
                <a:lnTo>
                  <a:pt x="17525" y="16014"/>
                </a:lnTo>
                <a:lnTo>
                  <a:pt x="33747" y="16014"/>
                </a:lnTo>
                <a:lnTo>
                  <a:pt x="31330" y="139"/>
                </a:lnTo>
                <a:lnTo>
                  <a:pt x="24218" y="0"/>
                </a:lnTo>
                <a:close/>
              </a:path>
            </a:pathLst>
          </a:custGeom>
          <a:solidFill>
            <a:srgbClr val="000000"/>
          </a:solidFill>
        </p:spPr>
        <p:txBody>
          <a:bodyPr wrap="square" lIns="0" tIns="0" rIns="0" bIns="0" rtlCol="0"/>
          <a:lstStyle/>
          <a:p>
            <a:endParaRPr/>
          </a:p>
        </p:txBody>
      </p:sp>
      <p:sp>
        <p:nvSpPr>
          <p:cNvPr id="148" name="object 148"/>
          <p:cNvSpPr/>
          <p:nvPr/>
        </p:nvSpPr>
        <p:spPr>
          <a:xfrm>
            <a:off x="6476273" y="2314387"/>
            <a:ext cx="26575" cy="14111"/>
          </a:xfrm>
          <a:custGeom>
            <a:avLst/>
            <a:gdLst/>
            <a:ahLst/>
            <a:cxnLst/>
            <a:rect l="l" t="t" r="r" b="b"/>
            <a:pathLst>
              <a:path w="19050" h="19685">
                <a:moveTo>
                  <a:pt x="12763" y="0"/>
                </a:moveTo>
                <a:lnTo>
                  <a:pt x="5803" y="0"/>
                </a:lnTo>
                <a:lnTo>
                  <a:pt x="3365" y="673"/>
                </a:lnTo>
                <a:lnTo>
                  <a:pt x="673" y="3327"/>
                </a:lnTo>
                <a:lnTo>
                  <a:pt x="42" y="5765"/>
                </a:lnTo>
                <a:lnTo>
                  <a:pt x="0" y="13462"/>
                </a:lnTo>
                <a:lnTo>
                  <a:pt x="673" y="15938"/>
                </a:lnTo>
                <a:lnTo>
                  <a:pt x="3314" y="18554"/>
                </a:lnTo>
                <a:lnTo>
                  <a:pt x="5714" y="19202"/>
                </a:lnTo>
                <a:lnTo>
                  <a:pt x="12674" y="19202"/>
                </a:lnTo>
                <a:lnTo>
                  <a:pt x="15087" y="18542"/>
                </a:lnTo>
                <a:lnTo>
                  <a:pt x="17779" y="15887"/>
                </a:lnTo>
                <a:lnTo>
                  <a:pt x="18410" y="13462"/>
                </a:lnTo>
                <a:lnTo>
                  <a:pt x="18453" y="5765"/>
                </a:lnTo>
                <a:lnTo>
                  <a:pt x="17792" y="3263"/>
                </a:lnTo>
                <a:lnTo>
                  <a:pt x="15138" y="660"/>
                </a:lnTo>
                <a:lnTo>
                  <a:pt x="12763" y="0"/>
                </a:lnTo>
                <a:close/>
              </a:path>
            </a:pathLst>
          </a:custGeom>
          <a:solidFill>
            <a:srgbClr val="000000"/>
          </a:solidFill>
        </p:spPr>
        <p:txBody>
          <a:bodyPr wrap="square" lIns="0" tIns="0" rIns="0" bIns="0" rtlCol="0"/>
          <a:lstStyle/>
          <a:p>
            <a:endParaRPr/>
          </a:p>
        </p:txBody>
      </p:sp>
      <p:sp>
        <p:nvSpPr>
          <p:cNvPr id="149" name="object 149"/>
          <p:cNvSpPr/>
          <p:nvPr/>
        </p:nvSpPr>
        <p:spPr>
          <a:xfrm>
            <a:off x="6518918" y="2268914"/>
            <a:ext cx="77954" cy="60085"/>
          </a:xfrm>
          <a:custGeom>
            <a:avLst/>
            <a:gdLst/>
            <a:ahLst/>
            <a:cxnLst/>
            <a:rect l="l" t="t" r="r" b="b"/>
            <a:pathLst>
              <a:path w="55879" h="83819">
                <a:moveTo>
                  <a:pt x="5600" y="67779"/>
                </a:moveTo>
                <a:lnTo>
                  <a:pt x="3073" y="76771"/>
                </a:lnTo>
                <a:lnTo>
                  <a:pt x="3505" y="78435"/>
                </a:lnTo>
                <a:lnTo>
                  <a:pt x="25361" y="83261"/>
                </a:lnTo>
                <a:lnTo>
                  <a:pt x="29756" y="82600"/>
                </a:lnTo>
                <a:lnTo>
                  <a:pt x="47785" y="70650"/>
                </a:lnTo>
                <a:lnTo>
                  <a:pt x="18465" y="70650"/>
                </a:lnTo>
                <a:lnTo>
                  <a:pt x="16636" y="70497"/>
                </a:lnTo>
                <a:lnTo>
                  <a:pt x="13309" y="69926"/>
                </a:lnTo>
                <a:lnTo>
                  <a:pt x="11836" y="69595"/>
                </a:lnTo>
                <a:lnTo>
                  <a:pt x="8115" y="68516"/>
                </a:lnTo>
                <a:lnTo>
                  <a:pt x="6286" y="67932"/>
                </a:lnTo>
                <a:lnTo>
                  <a:pt x="5600" y="67779"/>
                </a:lnTo>
                <a:close/>
              </a:path>
              <a:path w="55879" h="83819">
                <a:moveTo>
                  <a:pt x="55035" y="47650"/>
                </a:moveTo>
                <a:lnTo>
                  <a:pt x="39636" y="47650"/>
                </a:lnTo>
                <a:lnTo>
                  <a:pt x="39547" y="50723"/>
                </a:lnTo>
                <a:lnTo>
                  <a:pt x="39166" y="53644"/>
                </a:lnTo>
                <a:lnTo>
                  <a:pt x="23990" y="70650"/>
                </a:lnTo>
                <a:lnTo>
                  <a:pt x="47785" y="70650"/>
                </a:lnTo>
                <a:lnTo>
                  <a:pt x="50876" y="64947"/>
                </a:lnTo>
                <a:lnTo>
                  <a:pt x="52171" y="61760"/>
                </a:lnTo>
                <a:lnTo>
                  <a:pt x="54025" y="55041"/>
                </a:lnTo>
                <a:lnTo>
                  <a:pt x="54665" y="51574"/>
                </a:lnTo>
                <a:lnTo>
                  <a:pt x="55035" y="47650"/>
                </a:lnTo>
                <a:close/>
              </a:path>
              <a:path w="55879" h="83819">
                <a:moveTo>
                  <a:pt x="31940" y="0"/>
                </a:moveTo>
                <a:lnTo>
                  <a:pt x="23571" y="0"/>
                </a:lnTo>
                <a:lnTo>
                  <a:pt x="19481" y="685"/>
                </a:lnTo>
                <a:lnTo>
                  <a:pt x="0" y="23634"/>
                </a:lnTo>
                <a:lnTo>
                  <a:pt x="0" y="31457"/>
                </a:lnTo>
                <a:lnTo>
                  <a:pt x="19215" y="52133"/>
                </a:lnTo>
                <a:lnTo>
                  <a:pt x="26962" y="52133"/>
                </a:lnTo>
                <a:lnTo>
                  <a:pt x="30048" y="51688"/>
                </a:lnTo>
                <a:lnTo>
                  <a:pt x="35432" y="49898"/>
                </a:lnTo>
                <a:lnTo>
                  <a:pt x="37731" y="48856"/>
                </a:lnTo>
                <a:lnTo>
                  <a:pt x="39636" y="47650"/>
                </a:lnTo>
                <a:lnTo>
                  <a:pt x="55035" y="47650"/>
                </a:lnTo>
                <a:lnTo>
                  <a:pt x="55321" y="44627"/>
                </a:lnTo>
                <a:lnTo>
                  <a:pt x="55376" y="43497"/>
                </a:lnTo>
                <a:lnTo>
                  <a:pt x="55486" y="39700"/>
                </a:lnTo>
                <a:lnTo>
                  <a:pt x="24828" y="39700"/>
                </a:lnTo>
                <a:lnTo>
                  <a:pt x="23164" y="39433"/>
                </a:lnTo>
                <a:lnTo>
                  <a:pt x="16027" y="28663"/>
                </a:lnTo>
                <a:lnTo>
                  <a:pt x="16125" y="23634"/>
                </a:lnTo>
                <a:lnTo>
                  <a:pt x="25387" y="12547"/>
                </a:lnTo>
                <a:lnTo>
                  <a:pt x="51201" y="12547"/>
                </a:lnTo>
                <a:lnTo>
                  <a:pt x="48894" y="8597"/>
                </a:lnTo>
                <a:lnTo>
                  <a:pt x="47205" y="6642"/>
                </a:lnTo>
                <a:lnTo>
                  <a:pt x="43192" y="3416"/>
                </a:lnTo>
                <a:lnTo>
                  <a:pt x="40792" y="2171"/>
                </a:lnTo>
                <a:lnTo>
                  <a:pt x="35204" y="431"/>
                </a:lnTo>
                <a:lnTo>
                  <a:pt x="31940" y="0"/>
                </a:lnTo>
                <a:close/>
              </a:path>
              <a:path w="55879" h="83819">
                <a:moveTo>
                  <a:pt x="51201" y="12547"/>
                </a:moveTo>
                <a:lnTo>
                  <a:pt x="29324" y="12547"/>
                </a:lnTo>
                <a:lnTo>
                  <a:pt x="31064" y="12928"/>
                </a:lnTo>
                <a:lnTo>
                  <a:pt x="34048" y="14414"/>
                </a:lnTo>
                <a:lnTo>
                  <a:pt x="39268" y="35725"/>
                </a:lnTo>
                <a:lnTo>
                  <a:pt x="37604" y="36931"/>
                </a:lnTo>
                <a:lnTo>
                  <a:pt x="35725" y="37884"/>
                </a:lnTo>
                <a:lnTo>
                  <a:pt x="31457" y="39344"/>
                </a:lnTo>
                <a:lnTo>
                  <a:pt x="29184" y="39700"/>
                </a:lnTo>
                <a:lnTo>
                  <a:pt x="55486" y="39700"/>
                </a:lnTo>
                <a:lnTo>
                  <a:pt x="51572" y="13182"/>
                </a:lnTo>
                <a:lnTo>
                  <a:pt x="51201" y="12547"/>
                </a:lnTo>
                <a:close/>
              </a:path>
            </a:pathLst>
          </a:custGeom>
          <a:solidFill>
            <a:srgbClr val="000000"/>
          </a:solidFill>
        </p:spPr>
        <p:txBody>
          <a:bodyPr wrap="square" lIns="0" tIns="0" rIns="0" bIns="0" rtlCol="0"/>
          <a:lstStyle/>
          <a:p>
            <a:endParaRPr/>
          </a:p>
        </p:txBody>
      </p:sp>
      <p:sp>
        <p:nvSpPr>
          <p:cNvPr id="150" name="object 150"/>
          <p:cNvSpPr/>
          <p:nvPr/>
        </p:nvSpPr>
        <p:spPr>
          <a:xfrm>
            <a:off x="7475311" y="3010686"/>
            <a:ext cx="79726" cy="60085"/>
          </a:xfrm>
          <a:custGeom>
            <a:avLst/>
            <a:gdLst/>
            <a:ahLst/>
            <a:cxnLst/>
            <a:rect l="l" t="t" r="r" b="b"/>
            <a:pathLst>
              <a:path w="57150" h="83820">
                <a:moveTo>
                  <a:pt x="33820" y="0"/>
                </a:moveTo>
                <a:lnTo>
                  <a:pt x="24917" y="0"/>
                </a:lnTo>
                <a:lnTo>
                  <a:pt x="20980" y="520"/>
                </a:lnTo>
                <a:lnTo>
                  <a:pt x="2298" y="23863"/>
                </a:lnTo>
                <a:lnTo>
                  <a:pt x="2624" y="25996"/>
                </a:lnTo>
                <a:lnTo>
                  <a:pt x="16027" y="41262"/>
                </a:lnTo>
                <a:lnTo>
                  <a:pt x="13423" y="42621"/>
                </a:lnTo>
                <a:lnTo>
                  <a:pt x="0" y="65798"/>
                </a:lnTo>
                <a:lnTo>
                  <a:pt x="571" y="68770"/>
                </a:lnTo>
                <a:lnTo>
                  <a:pt x="23037" y="83261"/>
                </a:lnTo>
                <a:lnTo>
                  <a:pt x="32346" y="83261"/>
                </a:lnTo>
                <a:lnTo>
                  <a:pt x="54436" y="71208"/>
                </a:lnTo>
                <a:lnTo>
                  <a:pt x="24434" y="71208"/>
                </a:lnTo>
                <a:lnTo>
                  <a:pt x="21323" y="70358"/>
                </a:lnTo>
                <a:lnTo>
                  <a:pt x="17144" y="66967"/>
                </a:lnTo>
                <a:lnTo>
                  <a:pt x="16090" y="64490"/>
                </a:lnTo>
                <a:lnTo>
                  <a:pt x="16090" y="59817"/>
                </a:lnTo>
                <a:lnTo>
                  <a:pt x="27584" y="47218"/>
                </a:lnTo>
                <a:lnTo>
                  <a:pt x="51671" y="47218"/>
                </a:lnTo>
                <a:lnTo>
                  <a:pt x="51269" y="46710"/>
                </a:lnTo>
                <a:lnTo>
                  <a:pt x="49593" y="45110"/>
                </a:lnTo>
                <a:lnTo>
                  <a:pt x="45605" y="42125"/>
                </a:lnTo>
                <a:lnTo>
                  <a:pt x="43345" y="40716"/>
                </a:lnTo>
                <a:lnTo>
                  <a:pt x="40817" y="39395"/>
                </a:lnTo>
                <a:lnTo>
                  <a:pt x="42976" y="38188"/>
                </a:lnTo>
                <a:lnTo>
                  <a:pt x="44907" y="36855"/>
                </a:lnTo>
                <a:lnTo>
                  <a:pt x="48298" y="33921"/>
                </a:lnTo>
                <a:lnTo>
                  <a:pt x="48459" y="33743"/>
                </a:lnTo>
                <a:lnTo>
                  <a:pt x="29387" y="33743"/>
                </a:lnTo>
                <a:lnTo>
                  <a:pt x="27406" y="32664"/>
                </a:lnTo>
                <a:lnTo>
                  <a:pt x="18021" y="22263"/>
                </a:lnTo>
                <a:lnTo>
                  <a:pt x="18021" y="18122"/>
                </a:lnTo>
                <a:lnTo>
                  <a:pt x="18872" y="15925"/>
                </a:lnTo>
                <a:lnTo>
                  <a:pt x="22263" y="12725"/>
                </a:lnTo>
                <a:lnTo>
                  <a:pt x="24853" y="11925"/>
                </a:lnTo>
                <a:lnTo>
                  <a:pt x="53176" y="11925"/>
                </a:lnTo>
                <a:lnTo>
                  <a:pt x="52120" y="9296"/>
                </a:lnTo>
                <a:lnTo>
                  <a:pt x="50622" y="7213"/>
                </a:lnTo>
                <a:lnTo>
                  <a:pt x="46558" y="3733"/>
                </a:lnTo>
                <a:lnTo>
                  <a:pt x="43954" y="2387"/>
                </a:lnTo>
                <a:lnTo>
                  <a:pt x="37617" y="482"/>
                </a:lnTo>
                <a:lnTo>
                  <a:pt x="33820" y="0"/>
                </a:lnTo>
                <a:close/>
              </a:path>
              <a:path w="57150" h="83820">
                <a:moveTo>
                  <a:pt x="51671" y="47218"/>
                </a:moveTo>
                <a:lnTo>
                  <a:pt x="27584" y="47218"/>
                </a:lnTo>
                <a:lnTo>
                  <a:pt x="29781" y="48298"/>
                </a:lnTo>
                <a:lnTo>
                  <a:pt x="31699" y="49352"/>
                </a:lnTo>
                <a:lnTo>
                  <a:pt x="40683" y="59817"/>
                </a:lnTo>
                <a:lnTo>
                  <a:pt x="40674" y="64490"/>
                </a:lnTo>
                <a:lnTo>
                  <a:pt x="39687" y="66852"/>
                </a:lnTo>
                <a:lnTo>
                  <a:pt x="35674" y="70332"/>
                </a:lnTo>
                <a:lnTo>
                  <a:pt x="32651" y="71208"/>
                </a:lnTo>
                <a:lnTo>
                  <a:pt x="54436" y="71208"/>
                </a:lnTo>
                <a:lnTo>
                  <a:pt x="56222" y="67170"/>
                </a:lnTo>
                <a:lnTo>
                  <a:pt x="56746" y="64490"/>
                </a:lnTo>
                <a:lnTo>
                  <a:pt x="56857" y="58000"/>
                </a:lnTo>
                <a:lnTo>
                  <a:pt x="56489" y="55880"/>
                </a:lnTo>
                <a:lnTo>
                  <a:pt x="55041" y="51981"/>
                </a:lnTo>
                <a:lnTo>
                  <a:pt x="53987" y="50152"/>
                </a:lnTo>
                <a:lnTo>
                  <a:pt x="51671" y="47218"/>
                </a:lnTo>
                <a:close/>
              </a:path>
              <a:path w="57150" h="83820">
                <a:moveTo>
                  <a:pt x="53176" y="11925"/>
                </a:moveTo>
                <a:lnTo>
                  <a:pt x="30111" y="11925"/>
                </a:lnTo>
                <a:lnTo>
                  <a:pt x="31661" y="12141"/>
                </a:lnTo>
                <a:lnTo>
                  <a:pt x="34277" y="12966"/>
                </a:lnTo>
                <a:lnTo>
                  <a:pt x="38836" y="19799"/>
                </a:lnTo>
                <a:lnTo>
                  <a:pt x="38790" y="23863"/>
                </a:lnTo>
                <a:lnTo>
                  <a:pt x="38023" y="25996"/>
                </a:lnTo>
                <a:lnTo>
                  <a:pt x="34747" y="30048"/>
                </a:lnTo>
                <a:lnTo>
                  <a:pt x="32410" y="31953"/>
                </a:lnTo>
                <a:lnTo>
                  <a:pt x="29387" y="33743"/>
                </a:lnTo>
                <a:lnTo>
                  <a:pt x="48459" y="33743"/>
                </a:lnTo>
                <a:lnTo>
                  <a:pt x="54453" y="22263"/>
                </a:lnTo>
                <a:lnTo>
                  <a:pt x="54386" y="15925"/>
                </a:lnTo>
                <a:lnTo>
                  <a:pt x="54063" y="14135"/>
                </a:lnTo>
                <a:lnTo>
                  <a:pt x="53176" y="11925"/>
                </a:lnTo>
                <a:close/>
              </a:path>
            </a:pathLst>
          </a:custGeom>
          <a:solidFill>
            <a:srgbClr val="000000"/>
          </a:solidFill>
        </p:spPr>
        <p:txBody>
          <a:bodyPr wrap="square" lIns="0" tIns="0" rIns="0" bIns="0" rtlCol="0"/>
          <a:lstStyle/>
          <a:p>
            <a:endParaRPr/>
          </a:p>
        </p:txBody>
      </p:sp>
      <p:sp>
        <p:nvSpPr>
          <p:cNvPr id="151" name="object 151"/>
          <p:cNvSpPr/>
          <p:nvPr/>
        </p:nvSpPr>
        <p:spPr>
          <a:xfrm>
            <a:off x="7573251" y="3011314"/>
            <a:ext cx="69096" cy="58264"/>
          </a:xfrm>
          <a:custGeom>
            <a:avLst/>
            <a:gdLst/>
            <a:ahLst/>
            <a:cxnLst/>
            <a:rect l="l" t="t" r="r" b="b"/>
            <a:pathLst>
              <a:path w="49529" h="81279">
                <a:moveTo>
                  <a:pt x="33747" y="16014"/>
                </a:moveTo>
                <a:lnTo>
                  <a:pt x="17525" y="16014"/>
                </a:lnTo>
                <a:lnTo>
                  <a:pt x="17525" y="68338"/>
                </a:lnTo>
                <a:lnTo>
                  <a:pt x="1854" y="68452"/>
                </a:lnTo>
                <a:lnTo>
                  <a:pt x="329" y="77685"/>
                </a:lnTo>
                <a:lnTo>
                  <a:pt x="457" y="78498"/>
                </a:lnTo>
                <a:lnTo>
                  <a:pt x="622" y="79146"/>
                </a:lnTo>
                <a:lnTo>
                  <a:pt x="1066" y="80086"/>
                </a:lnTo>
                <a:lnTo>
                  <a:pt x="1333" y="80441"/>
                </a:lnTo>
                <a:lnTo>
                  <a:pt x="1917" y="80848"/>
                </a:lnTo>
                <a:lnTo>
                  <a:pt x="47624" y="80848"/>
                </a:lnTo>
                <a:lnTo>
                  <a:pt x="49352" y="72529"/>
                </a:lnTo>
                <a:lnTo>
                  <a:pt x="49148" y="70916"/>
                </a:lnTo>
                <a:lnTo>
                  <a:pt x="33807" y="68338"/>
                </a:lnTo>
                <a:lnTo>
                  <a:pt x="33747" y="16014"/>
                </a:lnTo>
                <a:close/>
              </a:path>
              <a:path w="49529" h="81279">
                <a:moveTo>
                  <a:pt x="24218" y="0"/>
                </a:moveTo>
                <a:lnTo>
                  <a:pt x="19469" y="800"/>
                </a:lnTo>
                <a:lnTo>
                  <a:pt x="1689" y="12306"/>
                </a:lnTo>
                <a:lnTo>
                  <a:pt x="0" y="20929"/>
                </a:lnTo>
                <a:lnTo>
                  <a:pt x="266" y="22669"/>
                </a:lnTo>
                <a:lnTo>
                  <a:pt x="495" y="23279"/>
                </a:lnTo>
                <a:lnTo>
                  <a:pt x="1193" y="23977"/>
                </a:lnTo>
                <a:lnTo>
                  <a:pt x="1676" y="24104"/>
                </a:lnTo>
                <a:lnTo>
                  <a:pt x="2882" y="23901"/>
                </a:lnTo>
                <a:lnTo>
                  <a:pt x="3644" y="23621"/>
                </a:lnTo>
                <a:lnTo>
                  <a:pt x="4610" y="23164"/>
                </a:lnTo>
                <a:lnTo>
                  <a:pt x="17525" y="16014"/>
                </a:lnTo>
                <a:lnTo>
                  <a:pt x="33747" y="16014"/>
                </a:lnTo>
                <a:lnTo>
                  <a:pt x="31330" y="139"/>
                </a:lnTo>
                <a:lnTo>
                  <a:pt x="24218" y="0"/>
                </a:lnTo>
                <a:close/>
              </a:path>
            </a:pathLst>
          </a:custGeom>
          <a:solidFill>
            <a:srgbClr val="000000"/>
          </a:solidFill>
        </p:spPr>
        <p:txBody>
          <a:bodyPr wrap="square" lIns="0" tIns="0" rIns="0" bIns="0" rtlCol="0"/>
          <a:lstStyle/>
          <a:p>
            <a:endParaRPr/>
          </a:p>
        </p:txBody>
      </p:sp>
      <p:sp>
        <p:nvSpPr>
          <p:cNvPr id="152" name="object 152"/>
          <p:cNvSpPr/>
          <p:nvPr/>
        </p:nvSpPr>
        <p:spPr>
          <a:xfrm>
            <a:off x="7661516" y="3056159"/>
            <a:ext cx="26575" cy="14111"/>
          </a:xfrm>
          <a:custGeom>
            <a:avLst/>
            <a:gdLst/>
            <a:ahLst/>
            <a:cxnLst/>
            <a:rect l="l" t="t" r="r" b="b"/>
            <a:pathLst>
              <a:path w="19050" h="19685">
                <a:moveTo>
                  <a:pt x="12763" y="0"/>
                </a:moveTo>
                <a:lnTo>
                  <a:pt x="5803" y="0"/>
                </a:lnTo>
                <a:lnTo>
                  <a:pt x="3365" y="673"/>
                </a:lnTo>
                <a:lnTo>
                  <a:pt x="673" y="3327"/>
                </a:lnTo>
                <a:lnTo>
                  <a:pt x="42" y="5765"/>
                </a:lnTo>
                <a:lnTo>
                  <a:pt x="0" y="13462"/>
                </a:lnTo>
                <a:lnTo>
                  <a:pt x="673" y="15938"/>
                </a:lnTo>
                <a:lnTo>
                  <a:pt x="3314" y="18554"/>
                </a:lnTo>
                <a:lnTo>
                  <a:pt x="5714" y="19202"/>
                </a:lnTo>
                <a:lnTo>
                  <a:pt x="12674" y="19202"/>
                </a:lnTo>
                <a:lnTo>
                  <a:pt x="15087" y="18542"/>
                </a:lnTo>
                <a:lnTo>
                  <a:pt x="17779" y="15887"/>
                </a:lnTo>
                <a:lnTo>
                  <a:pt x="18410" y="13462"/>
                </a:lnTo>
                <a:lnTo>
                  <a:pt x="18453" y="5765"/>
                </a:lnTo>
                <a:lnTo>
                  <a:pt x="17792" y="3263"/>
                </a:lnTo>
                <a:lnTo>
                  <a:pt x="15138" y="660"/>
                </a:lnTo>
                <a:lnTo>
                  <a:pt x="12763" y="0"/>
                </a:lnTo>
                <a:close/>
              </a:path>
            </a:pathLst>
          </a:custGeom>
          <a:solidFill>
            <a:srgbClr val="000000"/>
          </a:solidFill>
        </p:spPr>
        <p:txBody>
          <a:bodyPr wrap="square" lIns="0" tIns="0" rIns="0" bIns="0" rtlCol="0"/>
          <a:lstStyle/>
          <a:p>
            <a:endParaRPr/>
          </a:p>
        </p:txBody>
      </p:sp>
      <p:sp>
        <p:nvSpPr>
          <p:cNvPr id="153" name="object 153"/>
          <p:cNvSpPr/>
          <p:nvPr/>
        </p:nvSpPr>
        <p:spPr>
          <a:xfrm>
            <a:off x="7706216" y="3010687"/>
            <a:ext cx="75297" cy="58719"/>
          </a:xfrm>
          <a:custGeom>
            <a:avLst/>
            <a:gdLst/>
            <a:ahLst/>
            <a:cxnLst/>
            <a:rect l="l" t="t" r="r" b="b"/>
            <a:pathLst>
              <a:path w="53975" h="81914">
                <a:moveTo>
                  <a:pt x="49877" y="14719"/>
                </a:moveTo>
                <a:lnTo>
                  <a:pt x="22593" y="14719"/>
                </a:lnTo>
                <a:lnTo>
                  <a:pt x="24091" y="14985"/>
                </a:lnTo>
                <a:lnTo>
                  <a:pt x="26657" y="16014"/>
                </a:lnTo>
                <a:lnTo>
                  <a:pt x="31165" y="23355"/>
                </a:lnTo>
                <a:lnTo>
                  <a:pt x="31164" y="26238"/>
                </a:lnTo>
                <a:lnTo>
                  <a:pt x="17995" y="49339"/>
                </a:lnTo>
                <a:lnTo>
                  <a:pt x="3251" y="65125"/>
                </a:lnTo>
                <a:lnTo>
                  <a:pt x="0" y="77622"/>
                </a:lnTo>
                <a:lnTo>
                  <a:pt x="368" y="79451"/>
                </a:lnTo>
                <a:lnTo>
                  <a:pt x="673" y="80149"/>
                </a:lnTo>
                <a:lnTo>
                  <a:pt x="1498" y="81089"/>
                </a:lnTo>
                <a:lnTo>
                  <a:pt x="2044" y="81419"/>
                </a:lnTo>
                <a:lnTo>
                  <a:pt x="3365" y="81749"/>
                </a:lnTo>
                <a:lnTo>
                  <a:pt x="52082" y="81724"/>
                </a:lnTo>
                <a:lnTo>
                  <a:pt x="53784" y="73024"/>
                </a:lnTo>
                <a:lnTo>
                  <a:pt x="53543" y="71323"/>
                </a:lnTo>
                <a:lnTo>
                  <a:pt x="19354" y="68592"/>
                </a:lnTo>
                <a:lnTo>
                  <a:pt x="28740" y="58966"/>
                </a:lnTo>
                <a:lnTo>
                  <a:pt x="50369" y="26225"/>
                </a:lnTo>
                <a:lnTo>
                  <a:pt x="50609" y="23672"/>
                </a:lnTo>
                <a:lnTo>
                  <a:pt x="50609" y="18072"/>
                </a:lnTo>
                <a:lnTo>
                  <a:pt x="50101" y="15290"/>
                </a:lnTo>
                <a:lnTo>
                  <a:pt x="49877" y="14719"/>
                </a:lnTo>
                <a:close/>
              </a:path>
              <a:path w="53975" h="81914">
                <a:moveTo>
                  <a:pt x="29870" y="0"/>
                </a:moveTo>
                <a:lnTo>
                  <a:pt x="23037" y="0"/>
                </a:lnTo>
                <a:lnTo>
                  <a:pt x="20497" y="253"/>
                </a:lnTo>
                <a:lnTo>
                  <a:pt x="1497" y="16014"/>
                </a:lnTo>
                <a:lnTo>
                  <a:pt x="1577" y="16979"/>
                </a:lnTo>
                <a:lnTo>
                  <a:pt x="3200" y="20815"/>
                </a:lnTo>
                <a:lnTo>
                  <a:pt x="4114" y="20815"/>
                </a:lnTo>
                <a:lnTo>
                  <a:pt x="4864" y="20497"/>
                </a:lnTo>
                <a:lnTo>
                  <a:pt x="6769" y="19215"/>
                </a:lnTo>
                <a:lnTo>
                  <a:pt x="7962" y="18503"/>
                </a:lnTo>
                <a:lnTo>
                  <a:pt x="10807" y="16979"/>
                </a:lnTo>
                <a:lnTo>
                  <a:pt x="12471" y="16281"/>
                </a:lnTo>
                <a:lnTo>
                  <a:pt x="16243" y="15036"/>
                </a:lnTo>
                <a:lnTo>
                  <a:pt x="18402" y="14719"/>
                </a:lnTo>
                <a:lnTo>
                  <a:pt x="49877" y="14719"/>
                </a:lnTo>
                <a:lnTo>
                  <a:pt x="48069" y="10109"/>
                </a:lnTo>
                <a:lnTo>
                  <a:pt x="46532" y="7886"/>
                </a:lnTo>
                <a:lnTo>
                  <a:pt x="42392" y="4114"/>
                </a:lnTo>
                <a:lnTo>
                  <a:pt x="39789" y="2641"/>
                </a:lnTo>
                <a:lnTo>
                  <a:pt x="33528" y="533"/>
                </a:lnTo>
                <a:lnTo>
                  <a:pt x="29870" y="0"/>
                </a:lnTo>
                <a:close/>
              </a:path>
            </a:pathLst>
          </a:custGeom>
          <a:solidFill>
            <a:srgbClr val="000000"/>
          </a:solidFill>
        </p:spPr>
        <p:txBody>
          <a:bodyPr wrap="square" lIns="0" tIns="0" rIns="0" bIns="0" rtlCol="0"/>
          <a:lstStyle/>
          <a:p>
            <a:endParaRPr/>
          </a:p>
        </p:txBody>
      </p:sp>
      <p:sp>
        <p:nvSpPr>
          <p:cNvPr id="154" name="object 154"/>
          <p:cNvSpPr/>
          <p:nvPr/>
        </p:nvSpPr>
        <p:spPr>
          <a:xfrm>
            <a:off x="8659528" y="2448613"/>
            <a:ext cx="305492" cy="59693"/>
          </a:xfrm>
          <a:prstGeom prst="rect">
            <a:avLst/>
          </a:prstGeom>
          <a:blipFill>
            <a:blip r:embed="rId9" cstate="print"/>
            <a:stretch>
              <a:fillRect/>
            </a:stretch>
          </a:blipFill>
        </p:spPr>
        <p:txBody>
          <a:bodyPr wrap="square" lIns="0" tIns="0" rIns="0" bIns="0" rtlCol="0"/>
          <a:lstStyle/>
          <a:p>
            <a:endParaRPr/>
          </a:p>
        </p:txBody>
      </p:sp>
      <p:sp>
        <p:nvSpPr>
          <p:cNvPr id="155" name="object 155"/>
          <p:cNvSpPr/>
          <p:nvPr/>
        </p:nvSpPr>
        <p:spPr>
          <a:xfrm>
            <a:off x="1961580" y="3602238"/>
            <a:ext cx="73525" cy="57809"/>
          </a:xfrm>
          <a:custGeom>
            <a:avLst/>
            <a:gdLst/>
            <a:ahLst/>
            <a:cxnLst/>
            <a:rect l="l" t="t" r="r" b="b"/>
            <a:pathLst>
              <a:path w="52705" h="80645">
                <a:moveTo>
                  <a:pt x="1651" y="0"/>
                </a:moveTo>
                <a:lnTo>
                  <a:pt x="0" y="6057"/>
                </a:lnTo>
                <a:lnTo>
                  <a:pt x="190" y="7213"/>
                </a:lnTo>
                <a:lnTo>
                  <a:pt x="977" y="8877"/>
                </a:lnTo>
                <a:lnTo>
                  <a:pt x="1574" y="9283"/>
                </a:lnTo>
                <a:lnTo>
                  <a:pt x="40944" y="9283"/>
                </a:lnTo>
                <a:lnTo>
                  <a:pt x="10248" y="78054"/>
                </a:lnTo>
                <a:lnTo>
                  <a:pt x="10109" y="78524"/>
                </a:lnTo>
                <a:lnTo>
                  <a:pt x="10020" y="79311"/>
                </a:lnTo>
                <a:lnTo>
                  <a:pt x="10172" y="79641"/>
                </a:lnTo>
                <a:lnTo>
                  <a:pt x="10883" y="80175"/>
                </a:lnTo>
                <a:lnTo>
                  <a:pt x="11442" y="80378"/>
                </a:lnTo>
                <a:lnTo>
                  <a:pt x="13017" y="80619"/>
                </a:lnTo>
                <a:lnTo>
                  <a:pt x="18262" y="80594"/>
                </a:lnTo>
                <a:lnTo>
                  <a:pt x="51257" y="10947"/>
                </a:lnTo>
                <a:lnTo>
                  <a:pt x="52348" y="6057"/>
                </a:lnTo>
                <a:lnTo>
                  <a:pt x="52303" y="2514"/>
                </a:lnTo>
                <a:lnTo>
                  <a:pt x="52133" y="1689"/>
                </a:lnTo>
                <a:lnTo>
                  <a:pt x="51943" y="1219"/>
                </a:lnTo>
                <a:lnTo>
                  <a:pt x="51498" y="469"/>
                </a:lnTo>
                <a:lnTo>
                  <a:pt x="51155" y="215"/>
                </a:lnTo>
                <a:lnTo>
                  <a:pt x="1651" y="0"/>
                </a:lnTo>
                <a:close/>
              </a:path>
            </a:pathLst>
          </a:custGeom>
          <a:solidFill>
            <a:srgbClr val="000000"/>
          </a:solidFill>
        </p:spPr>
        <p:txBody>
          <a:bodyPr wrap="square" lIns="0" tIns="0" rIns="0" bIns="0" rtlCol="0"/>
          <a:lstStyle/>
          <a:p>
            <a:endParaRPr/>
          </a:p>
        </p:txBody>
      </p:sp>
      <p:sp>
        <p:nvSpPr>
          <p:cNvPr id="156" name="object 156"/>
          <p:cNvSpPr/>
          <p:nvPr/>
        </p:nvSpPr>
        <p:spPr>
          <a:xfrm>
            <a:off x="2047542" y="3601901"/>
            <a:ext cx="81496" cy="58264"/>
          </a:xfrm>
          <a:custGeom>
            <a:avLst/>
            <a:gdLst/>
            <a:ahLst/>
            <a:cxnLst/>
            <a:rect l="l" t="t" r="r" b="b"/>
            <a:pathLst>
              <a:path w="58419" h="81279">
                <a:moveTo>
                  <a:pt x="36995" y="0"/>
                </a:moveTo>
                <a:lnTo>
                  <a:pt x="1485" y="50761"/>
                </a:lnTo>
                <a:lnTo>
                  <a:pt x="0" y="59397"/>
                </a:lnTo>
                <a:lnTo>
                  <a:pt x="203" y="60655"/>
                </a:lnTo>
                <a:lnTo>
                  <a:pt x="35674" y="62318"/>
                </a:lnTo>
                <a:lnTo>
                  <a:pt x="35750" y="79832"/>
                </a:lnTo>
                <a:lnTo>
                  <a:pt x="36055" y="80289"/>
                </a:lnTo>
                <a:lnTo>
                  <a:pt x="36321" y="80492"/>
                </a:lnTo>
                <a:lnTo>
                  <a:pt x="37134" y="80822"/>
                </a:lnTo>
                <a:lnTo>
                  <a:pt x="43548" y="81025"/>
                </a:lnTo>
                <a:lnTo>
                  <a:pt x="44780" y="80822"/>
                </a:lnTo>
                <a:lnTo>
                  <a:pt x="45643" y="80492"/>
                </a:lnTo>
                <a:lnTo>
                  <a:pt x="45935" y="80289"/>
                </a:lnTo>
                <a:lnTo>
                  <a:pt x="46278" y="79832"/>
                </a:lnTo>
                <a:lnTo>
                  <a:pt x="46367" y="62318"/>
                </a:lnTo>
                <a:lnTo>
                  <a:pt x="56184" y="62318"/>
                </a:lnTo>
                <a:lnTo>
                  <a:pt x="56768" y="61937"/>
                </a:lnTo>
                <a:lnTo>
                  <a:pt x="57594" y="60363"/>
                </a:lnTo>
                <a:lnTo>
                  <a:pt x="57776" y="59397"/>
                </a:lnTo>
                <a:lnTo>
                  <a:pt x="57797" y="56426"/>
                </a:lnTo>
                <a:lnTo>
                  <a:pt x="57581" y="55321"/>
                </a:lnTo>
                <a:lnTo>
                  <a:pt x="56705" y="53860"/>
                </a:lnTo>
                <a:lnTo>
                  <a:pt x="56133" y="53505"/>
                </a:lnTo>
                <a:lnTo>
                  <a:pt x="9702" y="53505"/>
                </a:lnTo>
                <a:lnTo>
                  <a:pt x="35559" y="9385"/>
                </a:lnTo>
                <a:lnTo>
                  <a:pt x="46367" y="9385"/>
                </a:lnTo>
                <a:lnTo>
                  <a:pt x="46262" y="1600"/>
                </a:lnTo>
                <a:lnTo>
                  <a:pt x="41897" y="152"/>
                </a:lnTo>
                <a:lnTo>
                  <a:pt x="36995" y="0"/>
                </a:lnTo>
                <a:close/>
              </a:path>
              <a:path w="58419" h="81279">
                <a:moveTo>
                  <a:pt x="46367" y="9385"/>
                </a:moveTo>
                <a:lnTo>
                  <a:pt x="35674" y="9385"/>
                </a:lnTo>
                <a:lnTo>
                  <a:pt x="35674" y="53505"/>
                </a:lnTo>
                <a:lnTo>
                  <a:pt x="46367" y="53505"/>
                </a:lnTo>
                <a:lnTo>
                  <a:pt x="46367" y="9385"/>
                </a:lnTo>
                <a:close/>
              </a:path>
            </a:pathLst>
          </a:custGeom>
          <a:solidFill>
            <a:srgbClr val="000000"/>
          </a:solidFill>
        </p:spPr>
        <p:txBody>
          <a:bodyPr wrap="square" lIns="0" tIns="0" rIns="0" bIns="0" rtlCol="0"/>
          <a:lstStyle/>
          <a:p>
            <a:endParaRPr/>
          </a:p>
        </p:txBody>
      </p:sp>
      <p:sp>
        <p:nvSpPr>
          <p:cNvPr id="157" name="object 157"/>
          <p:cNvSpPr/>
          <p:nvPr/>
        </p:nvSpPr>
        <p:spPr>
          <a:xfrm>
            <a:off x="1961580" y="3463497"/>
            <a:ext cx="73525" cy="57809"/>
          </a:xfrm>
          <a:custGeom>
            <a:avLst/>
            <a:gdLst/>
            <a:ahLst/>
            <a:cxnLst/>
            <a:rect l="l" t="t" r="r" b="b"/>
            <a:pathLst>
              <a:path w="52705" h="80645">
                <a:moveTo>
                  <a:pt x="1651" y="0"/>
                </a:moveTo>
                <a:lnTo>
                  <a:pt x="0" y="6057"/>
                </a:lnTo>
                <a:lnTo>
                  <a:pt x="190" y="7213"/>
                </a:lnTo>
                <a:lnTo>
                  <a:pt x="977" y="8877"/>
                </a:lnTo>
                <a:lnTo>
                  <a:pt x="1574" y="9283"/>
                </a:lnTo>
                <a:lnTo>
                  <a:pt x="40944" y="9283"/>
                </a:lnTo>
                <a:lnTo>
                  <a:pt x="10248" y="78054"/>
                </a:lnTo>
                <a:lnTo>
                  <a:pt x="10109" y="78524"/>
                </a:lnTo>
                <a:lnTo>
                  <a:pt x="10020" y="79311"/>
                </a:lnTo>
                <a:lnTo>
                  <a:pt x="10172" y="79641"/>
                </a:lnTo>
                <a:lnTo>
                  <a:pt x="10883" y="80175"/>
                </a:lnTo>
                <a:lnTo>
                  <a:pt x="11442" y="80378"/>
                </a:lnTo>
                <a:lnTo>
                  <a:pt x="13017" y="80619"/>
                </a:lnTo>
                <a:lnTo>
                  <a:pt x="18262" y="80594"/>
                </a:lnTo>
                <a:lnTo>
                  <a:pt x="51257" y="10947"/>
                </a:lnTo>
                <a:lnTo>
                  <a:pt x="52348" y="6057"/>
                </a:lnTo>
                <a:lnTo>
                  <a:pt x="52303" y="2514"/>
                </a:lnTo>
                <a:lnTo>
                  <a:pt x="52133" y="1689"/>
                </a:lnTo>
                <a:lnTo>
                  <a:pt x="51943" y="1219"/>
                </a:lnTo>
                <a:lnTo>
                  <a:pt x="51498" y="469"/>
                </a:lnTo>
                <a:lnTo>
                  <a:pt x="51155" y="215"/>
                </a:lnTo>
                <a:lnTo>
                  <a:pt x="1651" y="0"/>
                </a:lnTo>
                <a:close/>
              </a:path>
            </a:pathLst>
          </a:custGeom>
          <a:solidFill>
            <a:srgbClr val="000000"/>
          </a:solidFill>
        </p:spPr>
        <p:txBody>
          <a:bodyPr wrap="square" lIns="0" tIns="0" rIns="0" bIns="0" rtlCol="0"/>
          <a:lstStyle/>
          <a:p>
            <a:endParaRPr/>
          </a:p>
        </p:txBody>
      </p:sp>
      <p:sp>
        <p:nvSpPr>
          <p:cNvPr id="158" name="object 158"/>
          <p:cNvSpPr/>
          <p:nvPr/>
        </p:nvSpPr>
        <p:spPr>
          <a:xfrm>
            <a:off x="2052610" y="3462633"/>
            <a:ext cx="74411" cy="59629"/>
          </a:xfrm>
          <a:custGeom>
            <a:avLst/>
            <a:gdLst/>
            <a:ahLst/>
            <a:cxnLst/>
            <a:rect l="l" t="t" r="r" b="b"/>
            <a:pathLst>
              <a:path w="53340" h="83185">
                <a:moveTo>
                  <a:pt x="28866" y="0"/>
                </a:moveTo>
                <a:lnTo>
                  <a:pt x="1586" y="26936"/>
                </a:lnTo>
                <a:lnTo>
                  <a:pt x="0" y="40627"/>
                </a:lnTo>
                <a:lnTo>
                  <a:pt x="30" y="49085"/>
                </a:lnTo>
                <a:lnTo>
                  <a:pt x="19214" y="82283"/>
                </a:lnTo>
                <a:lnTo>
                  <a:pt x="22173" y="82689"/>
                </a:lnTo>
                <a:lnTo>
                  <a:pt x="30212" y="82689"/>
                </a:lnTo>
                <a:lnTo>
                  <a:pt x="34276" y="81940"/>
                </a:lnTo>
                <a:lnTo>
                  <a:pt x="41147" y="78917"/>
                </a:lnTo>
                <a:lnTo>
                  <a:pt x="43979" y="76911"/>
                </a:lnTo>
                <a:lnTo>
                  <a:pt x="46521" y="74066"/>
                </a:lnTo>
                <a:lnTo>
                  <a:pt x="23913" y="74066"/>
                </a:lnTo>
                <a:lnTo>
                  <a:pt x="21627" y="73596"/>
                </a:lnTo>
                <a:lnTo>
                  <a:pt x="10807" y="45910"/>
                </a:lnTo>
                <a:lnTo>
                  <a:pt x="11873" y="45161"/>
                </a:lnTo>
                <a:lnTo>
                  <a:pt x="25983" y="40627"/>
                </a:lnTo>
                <a:lnTo>
                  <a:pt x="49238" y="40627"/>
                </a:lnTo>
                <a:lnTo>
                  <a:pt x="46393" y="37401"/>
                </a:lnTo>
                <a:lnTo>
                  <a:pt x="10616" y="37401"/>
                </a:lnTo>
                <a:lnTo>
                  <a:pt x="10731" y="33959"/>
                </a:lnTo>
                <a:lnTo>
                  <a:pt x="28879" y="8509"/>
                </a:lnTo>
                <a:lnTo>
                  <a:pt x="48703" y="8509"/>
                </a:lnTo>
                <a:lnTo>
                  <a:pt x="48589" y="4559"/>
                </a:lnTo>
                <a:lnTo>
                  <a:pt x="36499" y="88"/>
                </a:lnTo>
                <a:lnTo>
                  <a:pt x="28866" y="0"/>
                </a:lnTo>
                <a:close/>
              </a:path>
              <a:path w="53340" h="83185">
                <a:moveTo>
                  <a:pt x="49238" y="40627"/>
                </a:moveTo>
                <a:lnTo>
                  <a:pt x="30250" y="40627"/>
                </a:lnTo>
                <a:lnTo>
                  <a:pt x="32549" y="41008"/>
                </a:lnTo>
                <a:lnTo>
                  <a:pt x="36283" y="42494"/>
                </a:lnTo>
                <a:lnTo>
                  <a:pt x="41998" y="54076"/>
                </a:lnTo>
                <a:lnTo>
                  <a:pt x="41951" y="59004"/>
                </a:lnTo>
                <a:lnTo>
                  <a:pt x="29171" y="74066"/>
                </a:lnTo>
                <a:lnTo>
                  <a:pt x="46521" y="74066"/>
                </a:lnTo>
                <a:lnTo>
                  <a:pt x="48462" y="71894"/>
                </a:lnTo>
                <a:lnTo>
                  <a:pt x="50113" y="68999"/>
                </a:lnTo>
                <a:lnTo>
                  <a:pt x="52272" y="62407"/>
                </a:lnTo>
                <a:lnTo>
                  <a:pt x="52806" y="59004"/>
                </a:lnTo>
                <a:lnTo>
                  <a:pt x="52689" y="51257"/>
                </a:lnTo>
                <a:lnTo>
                  <a:pt x="52412" y="49085"/>
                </a:lnTo>
                <a:lnTo>
                  <a:pt x="50837" y="43421"/>
                </a:lnTo>
                <a:lnTo>
                  <a:pt x="49556" y="41008"/>
                </a:lnTo>
                <a:lnTo>
                  <a:pt x="49238" y="40627"/>
                </a:lnTo>
                <a:close/>
              </a:path>
              <a:path w="53340" h="83185">
                <a:moveTo>
                  <a:pt x="33794" y="32181"/>
                </a:moveTo>
                <a:lnTo>
                  <a:pt x="27418" y="32181"/>
                </a:lnTo>
                <a:lnTo>
                  <a:pt x="25513" y="32334"/>
                </a:lnTo>
                <a:lnTo>
                  <a:pt x="10616" y="37401"/>
                </a:lnTo>
                <a:lnTo>
                  <a:pt x="46393" y="37401"/>
                </a:lnTo>
                <a:lnTo>
                  <a:pt x="45833" y="36766"/>
                </a:lnTo>
                <a:lnTo>
                  <a:pt x="43420" y="35128"/>
                </a:lnTo>
                <a:lnTo>
                  <a:pt x="40436" y="33959"/>
                </a:lnTo>
                <a:lnTo>
                  <a:pt x="37464" y="32766"/>
                </a:lnTo>
                <a:lnTo>
                  <a:pt x="33794" y="32181"/>
                </a:lnTo>
                <a:close/>
              </a:path>
              <a:path w="53340" h="83185">
                <a:moveTo>
                  <a:pt x="48703" y="8509"/>
                </a:moveTo>
                <a:lnTo>
                  <a:pt x="34848" y="8509"/>
                </a:lnTo>
                <a:lnTo>
                  <a:pt x="36702" y="8648"/>
                </a:lnTo>
                <a:lnTo>
                  <a:pt x="39890" y="9232"/>
                </a:lnTo>
                <a:lnTo>
                  <a:pt x="41249" y="9550"/>
                </a:lnTo>
                <a:lnTo>
                  <a:pt x="44436" y="10579"/>
                </a:lnTo>
                <a:lnTo>
                  <a:pt x="46011" y="11163"/>
                </a:lnTo>
                <a:lnTo>
                  <a:pt x="46633" y="11303"/>
                </a:lnTo>
                <a:lnTo>
                  <a:pt x="47764" y="11226"/>
                </a:lnTo>
                <a:lnTo>
                  <a:pt x="48221" y="10896"/>
                </a:lnTo>
                <a:lnTo>
                  <a:pt x="48427" y="10579"/>
                </a:lnTo>
                <a:lnTo>
                  <a:pt x="48691" y="9982"/>
                </a:lnTo>
                <a:lnTo>
                  <a:pt x="48703" y="8509"/>
                </a:lnTo>
                <a:close/>
              </a:path>
            </a:pathLst>
          </a:custGeom>
          <a:solidFill>
            <a:srgbClr val="000000"/>
          </a:solidFill>
        </p:spPr>
        <p:txBody>
          <a:bodyPr wrap="square" lIns="0" tIns="0" rIns="0" bIns="0" rtlCol="0"/>
          <a:lstStyle/>
          <a:p>
            <a:endParaRPr/>
          </a:p>
        </p:txBody>
      </p:sp>
      <p:sp>
        <p:nvSpPr>
          <p:cNvPr id="159" name="object 159"/>
          <p:cNvSpPr/>
          <p:nvPr/>
        </p:nvSpPr>
        <p:spPr>
          <a:xfrm>
            <a:off x="1961580" y="3324747"/>
            <a:ext cx="73525" cy="57809"/>
          </a:xfrm>
          <a:custGeom>
            <a:avLst/>
            <a:gdLst/>
            <a:ahLst/>
            <a:cxnLst/>
            <a:rect l="l" t="t" r="r" b="b"/>
            <a:pathLst>
              <a:path w="52705" h="80645">
                <a:moveTo>
                  <a:pt x="1651" y="0"/>
                </a:moveTo>
                <a:lnTo>
                  <a:pt x="0" y="6057"/>
                </a:lnTo>
                <a:lnTo>
                  <a:pt x="190" y="7213"/>
                </a:lnTo>
                <a:lnTo>
                  <a:pt x="977" y="8877"/>
                </a:lnTo>
                <a:lnTo>
                  <a:pt x="1574" y="9283"/>
                </a:lnTo>
                <a:lnTo>
                  <a:pt x="40944" y="9283"/>
                </a:lnTo>
                <a:lnTo>
                  <a:pt x="10248" y="78054"/>
                </a:lnTo>
                <a:lnTo>
                  <a:pt x="10109" y="78524"/>
                </a:lnTo>
                <a:lnTo>
                  <a:pt x="10020" y="79311"/>
                </a:lnTo>
                <a:lnTo>
                  <a:pt x="10172" y="79641"/>
                </a:lnTo>
                <a:lnTo>
                  <a:pt x="10883" y="80175"/>
                </a:lnTo>
                <a:lnTo>
                  <a:pt x="11442" y="80378"/>
                </a:lnTo>
                <a:lnTo>
                  <a:pt x="13017" y="80619"/>
                </a:lnTo>
                <a:lnTo>
                  <a:pt x="18262" y="80594"/>
                </a:lnTo>
                <a:lnTo>
                  <a:pt x="51257" y="10947"/>
                </a:lnTo>
                <a:lnTo>
                  <a:pt x="52348" y="6057"/>
                </a:lnTo>
                <a:lnTo>
                  <a:pt x="52303" y="2514"/>
                </a:lnTo>
                <a:lnTo>
                  <a:pt x="52133" y="1689"/>
                </a:lnTo>
                <a:lnTo>
                  <a:pt x="51943" y="1219"/>
                </a:lnTo>
                <a:lnTo>
                  <a:pt x="51498" y="469"/>
                </a:lnTo>
                <a:lnTo>
                  <a:pt x="51155" y="215"/>
                </a:lnTo>
                <a:lnTo>
                  <a:pt x="1651" y="0"/>
                </a:lnTo>
                <a:close/>
              </a:path>
            </a:pathLst>
          </a:custGeom>
          <a:solidFill>
            <a:srgbClr val="000000"/>
          </a:solidFill>
        </p:spPr>
        <p:txBody>
          <a:bodyPr wrap="square" lIns="0" tIns="0" rIns="0" bIns="0" rtlCol="0"/>
          <a:lstStyle/>
          <a:p>
            <a:endParaRPr/>
          </a:p>
        </p:txBody>
      </p:sp>
      <p:sp>
        <p:nvSpPr>
          <p:cNvPr id="160" name="object 160"/>
          <p:cNvSpPr/>
          <p:nvPr/>
        </p:nvSpPr>
        <p:spPr>
          <a:xfrm>
            <a:off x="2050431" y="3323837"/>
            <a:ext cx="76183" cy="59629"/>
          </a:xfrm>
          <a:custGeom>
            <a:avLst/>
            <a:gdLst/>
            <a:ahLst/>
            <a:cxnLst/>
            <a:rect l="l" t="t" r="r" b="b"/>
            <a:pathLst>
              <a:path w="54609" h="83185">
                <a:moveTo>
                  <a:pt x="31889" y="0"/>
                </a:moveTo>
                <a:lnTo>
                  <a:pt x="23596" y="0"/>
                </a:lnTo>
                <a:lnTo>
                  <a:pt x="19900" y="533"/>
                </a:lnTo>
                <a:lnTo>
                  <a:pt x="2794" y="17437"/>
                </a:lnTo>
                <a:lnTo>
                  <a:pt x="2852" y="22847"/>
                </a:lnTo>
                <a:lnTo>
                  <a:pt x="18262" y="40576"/>
                </a:lnTo>
                <a:lnTo>
                  <a:pt x="15405" y="41986"/>
                </a:lnTo>
                <a:lnTo>
                  <a:pt x="0" y="66001"/>
                </a:lnTo>
                <a:lnTo>
                  <a:pt x="584" y="68846"/>
                </a:lnTo>
                <a:lnTo>
                  <a:pt x="22313" y="82765"/>
                </a:lnTo>
                <a:lnTo>
                  <a:pt x="30899" y="82765"/>
                </a:lnTo>
                <a:lnTo>
                  <a:pt x="49902" y="74447"/>
                </a:lnTo>
                <a:lnTo>
                  <a:pt x="21805" y="74447"/>
                </a:lnTo>
                <a:lnTo>
                  <a:pt x="17675" y="73329"/>
                </a:lnTo>
                <a:lnTo>
                  <a:pt x="12179" y="68948"/>
                </a:lnTo>
                <a:lnTo>
                  <a:pt x="10875" y="66001"/>
                </a:lnTo>
                <a:lnTo>
                  <a:pt x="10807" y="60007"/>
                </a:lnTo>
                <a:lnTo>
                  <a:pt x="11125" y="58331"/>
                </a:lnTo>
                <a:lnTo>
                  <a:pt x="26339" y="44678"/>
                </a:lnTo>
                <a:lnTo>
                  <a:pt x="44753" y="44678"/>
                </a:lnTo>
                <a:lnTo>
                  <a:pt x="41338" y="42405"/>
                </a:lnTo>
                <a:lnTo>
                  <a:pt x="38722" y="40906"/>
                </a:lnTo>
                <a:lnTo>
                  <a:pt x="35775" y="39458"/>
                </a:lnTo>
                <a:lnTo>
                  <a:pt x="38265" y="38138"/>
                </a:lnTo>
                <a:lnTo>
                  <a:pt x="40474" y="36715"/>
                </a:lnTo>
                <a:lnTo>
                  <a:pt x="42043" y="35483"/>
                </a:lnTo>
                <a:lnTo>
                  <a:pt x="27774" y="35483"/>
                </a:lnTo>
                <a:lnTo>
                  <a:pt x="25285" y="34201"/>
                </a:lnTo>
                <a:lnTo>
                  <a:pt x="13411" y="21310"/>
                </a:lnTo>
                <a:lnTo>
                  <a:pt x="13447" y="16090"/>
                </a:lnTo>
                <a:lnTo>
                  <a:pt x="14554" y="13398"/>
                </a:lnTo>
                <a:lnTo>
                  <a:pt x="19164" y="9347"/>
                </a:lnTo>
                <a:lnTo>
                  <a:pt x="22542" y="8318"/>
                </a:lnTo>
                <a:lnTo>
                  <a:pt x="48483" y="8318"/>
                </a:lnTo>
                <a:lnTo>
                  <a:pt x="47625" y="7111"/>
                </a:lnTo>
                <a:lnTo>
                  <a:pt x="43764" y="3759"/>
                </a:lnTo>
                <a:lnTo>
                  <a:pt x="41325" y="2438"/>
                </a:lnTo>
                <a:lnTo>
                  <a:pt x="35394" y="482"/>
                </a:lnTo>
                <a:lnTo>
                  <a:pt x="31889" y="0"/>
                </a:lnTo>
                <a:close/>
              </a:path>
              <a:path w="54609" h="83185">
                <a:moveTo>
                  <a:pt x="44753" y="44678"/>
                </a:moveTo>
                <a:lnTo>
                  <a:pt x="26339" y="44678"/>
                </a:lnTo>
                <a:lnTo>
                  <a:pt x="29146" y="46050"/>
                </a:lnTo>
                <a:lnTo>
                  <a:pt x="31623" y="47358"/>
                </a:lnTo>
                <a:lnTo>
                  <a:pt x="43336" y="60007"/>
                </a:lnTo>
                <a:lnTo>
                  <a:pt x="43318" y="66001"/>
                </a:lnTo>
                <a:lnTo>
                  <a:pt x="42034" y="68846"/>
                </a:lnTo>
                <a:lnTo>
                  <a:pt x="36576" y="73329"/>
                </a:lnTo>
                <a:lnTo>
                  <a:pt x="32562" y="74447"/>
                </a:lnTo>
                <a:lnTo>
                  <a:pt x="49902" y="74447"/>
                </a:lnTo>
                <a:lnTo>
                  <a:pt x="51066" y="72961"/>
                </a:lnTo>
                <a:lnTo>
                  <a:pt x="53555" y="67538"/>
                </a:lnTo>
                <a:lnTo>
                  <a:pt x="54178" y="64427"/>
                </a:lnTo>
                <a:lnTo>
                  <a:pt x="54061" y="57975"/>
                </a:lnTo>
                <a:lnTo>
                  <a:pt x="45935" y="45465"/>
                </a:lnTo>
                <a:lnTo>
                  <a:pt x="44753" y="44678"/>
                </a:lnTo>
                <a:close/>
              </a:path>
              <a:path w="54609" h="83185">
                <a:moveTo>
                  <a:pt x="48483" y="8318"/>
                </a:moveTo>
                <a:lnTo>
                  <a:pt x="29210" y="8318"/>
                </a:lnTo>
                <a:lnTo>
                  <a:pt x="31178" y="8585"/>
                </a:lnTo>
                <a:lnTo>
                  <a:pt x="34607" y="9626"/>
                </a:lnTo>
                <a:lnTo>
                  <a:pt x="40754" y="22847"/>
                </a:lnTo>
                <a:lnTo>
                  <a:pt x="39636" y="25730"/>
                </a:lnTo>
                <a:lnTo>
                  <a:pt x="35166" y="30949"/>
                </a:lnTo>
                <a:lnTo>
                  <a:pt x="31953" y="33324"/>
                </a:lnTo>
                <a:lnTo>
                  <a:pt x="27774" y="35483"/>
                </a:lnTo>
                <a:lnTo>
                  <a:pt x="42043" y="35483"/>
                </a:lnTo>
                <a:lnTo>
                  <a:pt x="51320" y="16090"/>
                </a:lnTo>
                <a:lnTo>
                  <a:pt x="50863" y="13652"/>
                </a:lnTo>
                <a:lnTo>
                  <a:pt x="49034" y="9093"/>
                </a:lnTo>
                <a:lnTo>
                  <a:pt x="48483" y="8318"/>
                </a:lnTo>
                <a:close/>
              </a:path>
            </a:pathLst>
          </a:custGeom>
          <a:solidFill>
            <a:srgbClr val="000000"/>
          </a:solidFill>
        </p:spPr>
        <p:txBody>
          <a:bodyPr wrap="square" lIns="0" tIns="0" rIns="0" bIns="0" rtlCol="0"/>
          <a:lstStyle/>
          <a:p>
            <a:endParaRPr/>
          </a:p>
        </p:txBody>
      </p:sp>
      <p:sp>
        <p:nvSpPr>
          <p:cNvPr id="161" name="object 161"/>
          <p:cNvSpPr/>
          <p:nvPr/>
        </p:nvSpPr>
        <p:spPr>
          <a:xfrm>
            <a:off x="1960109" y="3185087"/>
            <a:ext cx="76183" cy="59629"/>
          </a:xfrm>
          <a:custGeom>
            <a:avLst/>
            <a:gdLst/>
            <a:ahLst/>
            <a:cxnLst/>
            <a:rect l="l" t="t" r="r" b="b"/>
            <a:pathLst>
              <a:path w="54609" h="83185">
                <a:moveTo>
                  <a:pt x="31889" y="0"/>
                </a:moveTo>
                <a:lnTo>
                  <a:pt x="23596" y="0"/>
                </a:lnTo>
                <a:lnTo>
                  <a:pt x="19900" y="533"/>
                </a:lnTo>
                <a:lnTo>
                  <a:pt x="2794" y="17437"/>
                </a:lnTo>
                <a:lnTo>
                  <a:pt x="2852" y="22847"/>
                </a:lnTo>
                <a:lnTo>
                  <a:pt x="18262" y="40576"/>
                </a:lnTo>
                <a:lnTo>
                  <a:pt x="15405" y="41986"/>
                </a:lnTo>
                <a:lnTo>
                  <a:pt x="0" y="66001"/>
                </a:lnTo>
                <a:lnTo>
                  <a:pt x="584" y="68846"/>
                </a:lnTo>
                <a:lnTo>
                  <a:pt x="22313" y="82765"/>
                </a:lnTo>
                <a:lnTo>
                  <a:pt x="30899" y="82765"/>
                </a:lnTo>
                <a:lnTo>
                  <a:pt x="49902" y="74447"/>
                </a:lnTo>
                <a:lnTo>
                  <a:pt x="21805" y="74447"/>
                </a:lnTo>
                <a:lnTo>
                  <a:pt x="17675" y="73329"/>
                </a:lnTo>
                <a:lnTo>
                  <a:pt x="12179" y="68948"/>
                </a:lnTo>
                <a:lnTo>
                  <a:pt x="10875" y="66001"/>
                </a:lnTo>
                <a:lnTo>
                  <a:pt x="10807" y="60007"/>
                </a:lnTo>
                <a:lnTo>
                  <a:pt x="11125" y="58331"/>
                </a:lnTo>
                <a:lnTo>
                  <a:pt x="26339" y="44678"/>
                </a:lnTo>
                <a:lnTo>
                  <a:pt x="44753" y="44678"/>
                </a:lnTo>
                <a:lnTo>
                  <a:pt x="41338" y="42405"/>
                </a:lnTo>
                <a:lnTo>
                  <a:pt x="38722" y="40906"/>
                </a:lnTo>
                <a:lnTo>
                  <a:pt x="35775" y="39458"/>
                </a:lnTo>
                <a:lnTo>
                  <a:pt x="38265" y="38138"/>
                </a:lnTo>
                <a:lnTo>
                  <a:pt x="40474" y="36715"/>
                </a:lnTo>
                <a:lnTo>
                  <a:pt x="42043" y="35483"/>
                </a:lnTo>
                <a:lnTo>
                  <a:pt x="27774" y="35483"/>
                </a:lnTo>
                <a:lnTo>
                  <a:pt x="25285" y="34201"/>
                </a:lnTo>
                <a:lnTo>
                  <a:pt x="13411" y="21310"/>
                </a:lnTo>
                <a:lnTo>
                  <a:pt x="13447" y="16090"/>
                </a:lnTo>
                <a:lnTo>
                  <a:pt x="14554" y="13398"/>
                </a:lnTo>
                <a:lnTo>
                  <a:pt x="19164" y="9347"/>
                </a:lnTo>
                <a:lnTo>
                  <a:pt x="22542" y="8318"/>
                </a:lnTo>
                <a:lnTo>
                  <a:pt x="48483" y="8318"/>
                </a:lnTo>
                <a:lnTo>
                  <a:pt x="47625" y="7112"/>
                </a:lnTo>
                <a:lnTo>
                  <a:pt x="43764" y="3759"/>
                </a:lnTo>
                <a:lnTo>
                  <a:pt x="41325" y="2438"/>
                </a:lnTo>
                <a:lnTo>
                  <a:pt x="35394" y="482"/>
                </a:lnTo>
                <a:lnTo>
                  <a:pt x="31889" y="0"/>
                </a:lnTo>
                <a:close/>
              </a:path>
              <a:path w="54609" h="83185">
                <a:moveTo>
                  <a:pt x="44753" y="44678"/>
                </a:moveTo>
                <a:lnTo>
                  <a:pt x="26339" y="44678"/>
                </a:lnTo>
                <a:lnTo>
                  <a:pt x="29146" y="46050"/>
                </a:lnTo>
                <a:lnTo>
                  <a:pt x="31623" y="47358"/>
                </a:lnTo>
                <a:lnTo>
                  <a:pt x="43336" y="60007"/>
                </a:lnTo>
                <a:lnTo>
                  <a:pt x="43318" y="66001"/>
                </a:lnTo>
                <a:lnTo>
                  <a:pt x="42034" y="68846"/>
                </a:lnTo>
                <a:lnTo>
                  <a:pt x="36576" y="73329"/>
                </a:lnTo>
                <a:lnTo>
                  <a:pt x="32562" y="74447"/>
                </a:lnTo>
                <a:lnTo>
                  <a:pt x="49902" y="74447"/>
                </a:lnTo>
                <a:lnTo>
                  <a:pt x="51066" y="72961"/>
                </a:lnTo>
                <a:lnTo>
                  <a:pt x="53555" y="67538"/>
                </a:lnTo>
                <a:lnTo>
                  <a:pt x="54178" y="64427"/>
                </a:lnTo>
                <a:lnTo>
                  <a:pt x="54061" y="57975"/>
                </a:lnTo>
                <a:lnTo>
                  <a:pt x="45935" y="45466"/>
                </a:lnTo>
                <a:lnTo>
                  <a:pt x="44753" y="44678"/>
                </a:lnTo>
                <a:close/>
              </a:path>
              <a:path w="54609" h="83185">
                <a:moveTo>
                  <a:pt x="48483" y="8318"/>
                </a:moveTo>
                <a:lnTo>
                  <a:pt x="29210" y="8318"/>
                </a:lnTo>
                <a:lnTo>
                  <a:pt x="31178" y="8585"/>
                </a:lnTo>
                <a:lnTo>
                  <a:pt x="34607" y="9626"/>
                </a:lnTo>
                <a:lnTo>
                  <a:pt x="40754" y="22847"/>
                </a:lnTo>
                <a:lnTo>
                  <a:pt x="39636" y="25730"/>
                </a:lnTo>
                <a:lnTo>
                  <a:pt x="35166" y="30949"/>
                </a:lnTo>
                <a:lnTo>
                  <a:pt x="31953" y="33324"/>
                </a:lnTo>
                <a:lnTo>
                  <a:pt x="27774" y="35483"/>
                </a:lnTo>
                <a:lnTo>
                  <a:pt x="42043" y="35483"/>
                </a:lnTo>
                <a:lnTo>
                  <a:pt x="51320" y="16090"/>
                </a:lnTo>
                <a:lnTo>
                  <a:pt x="50863" y="13652"/>
                </a:lnTo>
                <a:lnTo>
                  <a:pt x="49034" y="9093"/>
                </a:lnTo>
                <a:lnTo>
                  <a:pt x="48483" y="8318"/>
                </a:lnTo>
                <a:close/>
              </a:path>
            </a:pathLst>
          </a:custGeom>
          <a:solidFill>
            <a:srgbClr val="000000"/>
          </a:solidFill>
        </p:spPr>
        <p:txBody>
          <a:bodyPr wrap="square" lIns="0" tIns="0" rIns="0" bIns="0" rtlCol="0"/>
          <a:lstStyle/>
          <a:p>
            <a:endParaRPr/>
          </a:p>
        </p:txBody>
      </p:sp>
      <p:sp>
        <p:nvSpPr>
          <p:cNvPr id="162" name="object 162"/>
          <p:cNvSpPr/>
          <p:nvPr/>
        </p:nvSpPr>
        <p:spPr>
          <a:xfrm>
            <a:off x="2049562" y="3185096"/>
            <a:ext cx="77954" cy="59629"/>
          </a:xfrm>
          <a:custGeom>
            <a:avLst/>
            <a:gdLst/>
            <a:ahLst/>
            <a:cxnLst/>
            <a:rect l="l" t="t" r="r" b="b"/>
            <a:pathLst>
              <a:path w="55880" h="83185">
                <a:moveTo>
                  <a:pt x="33680" y="0"/>
                </a:moveTo>
                <a:lnTo>
                  <a:pt x="23279" y="0"/>
                </a:lnTo>
                <a:lnTo>
                  <a:pt x="18808" y="1003"/>
                </a:lnTo>
                <a:lnTo>
                  <a:pt x="98" y="34315"/>
                </a:lnTo>
                <a:lnTo>
                  <a:pt x="0" y="48196"/>
                </a:lnTo>
                <a:lnTo>
                  <a:pt x="444" y="54063"/>
                </a:lnTo>
                <a:lnTo>
                  <a:pt x="21920" y="82753"/>
                </a:lnTo>
                <a:lnTo>
                  <a:pt x="32308" y="82753"/>
                </a:lnTo>
                <a:lnTo>
                  <a:pt x="36804" y="81749"/>
                </a:lnTo>
                <a:lnTo>
                  <a:pt x="44094" y="77736"/>
                </a:lnTo>
                <a:lnTo>
                  <a:pt x="47053" y="74904"/>
                </a:lnTo>
                <a:lnTo>
                  <a:pt x="47607" y="74002"/>
                </a:lnTo>
                <a:lnTo>
                  <a:pt x="24599" y="74002"/>
                </a:lnTo>
                <a:lnTo>
                  <a:pt x="22072" y="73406"/>
                </a:lnTo>
                <a:lnTo>
                  <a:pt x="11019" y="48196"/>
                </a:lnTo>
                <a:lnTo>
                  <a:pt x="11045" y="34315"/>
                </a:lnTo>
                <a:lnTo>
                  <a:pt x="24447" y="8763"/>
                </a:lnTo>
                <a:lnTo>
                  <a:pt x="48634" y="8763"/>
                </a:lnTo>
                <a:lnTo>
                  <a:pt x="47663" y="7150"/>
                </a:lnTo>
                <a:lnTo>
                  <a:pt x="44869" y="4495"/>
                </a:lnTo>
                <a:lnTo>
                  <a:pt x="37960" y="901"/>
                </a:lnTo>
                <a:lnTo>
                  <a:pt x="33680" y="0"/>
                </a:lnTo>
                <a:close/>
              </a:path>
              <a:path w="55880" h="83185">
                <a:moveTo>
                  <a:pt x="48634" y="8763"/>
                </a:moveTo>
                <a:lnTo>
                  <a:pt x="29946" y="8763"/>
                </a:lnTo>
                <a:lnTo>
                  <a:pt x="31737" y="9017"/>
                </a:lnTo>
                <a:lnTo>
                  <a:pt x="34925" y="10045"/>
                </a:lnTo>
                <a:lnTo>
                  <a:pt x="44561" y="48196"/>
                </a:lnTo>
                <a:lnTo>
                  <a:pt x="44229" y="52997"/>
                </a:lnTo>
                <a:lnTo>
                  <a:pt x="29908" y="74002"/>
                </a:lnTo>
                <a:lnTo>
                  <a:pt x="47607" y="74002"/>
                </a:lnTo>
                <a:lnTo>
                  <a:pt x="55595" y="34315"/>
                </a:lnTo>
                <a:lnTo>
                  <a:pt x="55168" y="28689"/>
                </a:lnTo>
                <a:lnTo>
                  <a:pt x="53390" y="18453"/>
                </a:lnTo>
                <a:lnTo>
                  <a:pt x="51879" y="14147"/>
                </a:lnTo>
                <a:lnTo>
                  <a:pt x="48634" y="8763"/>
                </a:lnTo>
                <a:close/>
              </a:path>
            </a:pathLst>
          </a:custGeom>
          <a:solidFill>
            <a:srgbClr val="000000"/>
          </a:solidFill>
        </p:spPr>
        <p:txBody>
          <a:bodyPr wrap="square" lIns="0" tIns="0" rIns="0" bIns="0" rtlCol="0"/>
          <a:lstStyle/>
          <a:p>
            <a:endParaRPr/>
          </a:p>
        </p:txBody>
      </p:sp>
      <p:sp>
        <p:nvSpPr>
          <p:cNvPr id="163" name="object 163"/>
          <p:cNvSpPr/>
          <p:nvPr/>
        </p:nvSpPr>
        <p:spPr>
          <a:xfrm>
            <a:off x="1960109" y="3046893"/>
            <a:ext cx="76183" cy="59629"/>
          </a:xfrm>
          <a:custGeom>
            <a:avLst/>
            <a:gdLst/>
            <a:ahLst/>
            <a:cxnLst/>
            <a:rect l="l" t="t" r="r" b="b"/>
            <a:pathLst>
              <a:path w="54609" h="83185">
                <a:moveTo>
                  <a:pt x="31889" y="0"/>
                </a:moveTo>
                <a:lnTo>
                  <a:pt x="23596" y="0"/>
                </a:lnTo>
                <a:lnTo>
                  <a:pt x="19900" y="533"/>
                </a:lnTo>
                <a:lnTo>
                  <a:pt x="2794" y="17437"/>
                </a:lnTo>
                <a:lnTo>
                  <a:pt x="2852" y="22847"/>
                </a:lnTo>
                <a:lnTo>
                  <a:pt x="18262" y="40576"/>
                </a:lnTo>
                <a:lnTo>
                  <a:pt x="15405" y="41986"/>
                </a:lnTo>
                <a:lnTo>
                  <a:pt x="0" y="66001"/>
                </a:lnTo>
                <a:lnTo>
                  <a:pt x="584" y="68846"/>
                </a:lnTo>
                <a:lnTo>
                  <a:pt x="22313" y="82765"/>
                </a:lnTo>
                <a:lnTo>
                  <a:pt x="30899" y="82765"/>
                </a:lnTo>
                <a:lnTo>
                  <a:pt x="49902" y="74447"/>
                </a:lnTo>
                <a:lnTo>
                  <a:pt x="21805" y="74447"/>
                </a:lnTo>
                <a:lnTo>
                  <a:pt x="17675" y="73329"/>
                </a:lnTo>
                <a:lnTo>
                  <a:pt x="12179" y="68948"/>
                </a:lnTo>
                <a:lnTo>
                  <a:pt x="10875" y="66001"/>
                </a:lnTo>
                <a:lnTo>
                  <a:pt x="10807" y="60007"/>
                </a:lnTo>
                <a:lnTo>
                  <a:pt x="11125" y="58331"/>
                </a:lnTo>
                <a:lnTo>
                  <a:pt x="26339" y="44678"/>
                </a:lnTo>
                <a:lnTo>
                  <a:pt x="44753" y="44678"/>
                </a:lnTo>
                <a:lnTo>
                  <a:pt x="41338" y="42405"/>
                </a:lnTo>
                <a:lnTo>
                  <a:pt x="38722" y="40906"/>
                </a:lnTo>
                <a:lnTo>
                  <a:pt x="35775" y="39458"/>
                </a:lnTo>
                <a:lnTo>
                  <a:pt x="38265" y="38138"/>
                </a:lnTo>
                <a:lnTo>
                  <a:pt x="40474" y="36715"/>
                </a:lnTo>
                <a:lnTo>
                  <a:pt x="42043" y="35483"/>
                </a:lnTo>
                <a:lnTo>
                  <a:pt x="27774" y="35483"/>
                </a:lnTo>
                <a:lnTo>
                  <a:pt x="25285" y="34201"/>
                </a:lnTo>
                <a:lnTo>
                  <a:pt x="13411" y="21310"/>
                </a:lnTo>
                <a:lnTo>
                  <a:pt x="13447" y="16090"/>
                </a:lnTo>
                <a:lnTo>
                  <a:pt x="14554" y="13398"/>
                </a:lnTo>
                <a:lnTo>
                  <a:pt x="19164" y="9347"/>
                </a:lnTo>
                <a:lnTo>
                  <a:pt x="22542" y="8318"/>
                </a:lnTo>
                <a:lnTo>
                  <a:pt x="48483" y="8318"/>
                </a:lnTo>
                <a:lnTo>
                  <a:pt x="47625" y="7112"/>
                </a:lnTo>
                <a:lnTo>
                  <a:pt x="43764" y="3759"/>
                </a:lnTo>
                <a:lnTo>
                  <a:pt x="41325" y="2438"/>
                </a:lnTo>
                <a:lnTo>
                  <a:pt x="35394" y="482"/>
                </a:lnTo>
                <a:lnTo>
                  <a:pt x="31889" y="0"/>
                </a:lnTo>
                <a:close/>
              </a:path>
              <a:path w="54609" h="83185">
                <a:moveTo>
                  <a:pt x="44753" y="44678"/>
                </a:moveTo>
                <a:lnTo>
                  <a:pt x="26339" y="44678"/>
                </a:lnTo>
                <a:lnTo>
                  <a:pt x="29146" y="46050"/>
                </a:lnTo>
                <a:lnTo>
                  <a:pt x="31623" y="47358"/>
                </a:lnTo>
                <a:lnTo>
                  <a:pt x="43336" y="60007"/>
                </a:lnTo>
                <a:lnTo>
                  <a:pt x="43318" y="66001"/>
                </a:lnTo>
                <a:lnTo>
                  <a:pt x="42034" y="68846"/>
                </a:lnTo>
                <a:lnTo>
                  <a:pt x="36576" y="73329"/>
                </a:lnTo>
                <a:lnTo>
                  <a:pt x="32562" y="74447"/>
                </a:lnTo>
                <a:lnTo>
                  <a:pt x="49902" y="74447"/>
                </a:lnTo>
                <a:lnTo>
                  <a:pt x="51066" y="72961"/>
                </a:lnTo>
                <a:lnTo>
                  <a:pt x="53555" y="67538"/>
                </a:lnTo>
                <a:lnTo>
                  <a:pt x="54178" y="64427"/>
                </a:lnTo>
                <a:lnTo>
                  <a:pt x="54061" y="57975"/>
                </a:lnTo>
                <a:lnTo>
                  <a:pt x="45935" y="45466"/>
                </a:lnTo>
                <a:lnTo>
                  <a:pt x="44753" y="44678"/>
                </a:lnTo>
                <a:close/>
              </a:path>
              <a:path w="54609" h="83185">
                <a:moveTo>
                  <a:pt x="48483" y="8318"/>
                </a:moveTo>
                <a:lnTo>
                  <a:pt x="29210" y="8318"/>
                </a:lnTo>
                <a:lnTo>
                  <a:pt x="31178" y="8585"/>
                </a:lnTo>
                <a:lnTo>
                  <a:pt x="34607" y="9626"/>
                </a:lnTo>
                <a:lnTo>
                  <a:pt x="40754" y="22847"/>
                </a:lnTo>
                <a:lnTo>
                  <a:pt x="39636" y="25730"/>
                </a:lnTo>
                <a:lnTo>
                  <a:pt x="35166" y="30949"/>
                </a:lnTo>
                <a:lnTo>
                  <a:pt x="31953" y="33324"/>
                </a:lnTo>
                <a:lnTo>
                  <a:pt x="27774" y="35483"/>
                </a:lnTo>
                <a:lnTo>
                  <a:pt x="42043" y="35483"/>
                </a:lnTo>
                <a:lnTo>
                  <a:pt x="51320" y="16090"/>
                </a:lnTo>
                <a:lnTo>
                  <a:pt x="50863" y="13652"/>
                </a:lnTo>
                <a:lnTo>
                  <a:pt x="49034" y="9093"/>
                </a:lnTo>
                <a:lnTo>
                  <a:pt x="48483" y="8318"/>
                </a:lnTo>
                <a:close/>
              </a:path>
            </a:pathLst>
          </a:custGeom>
          <a:solidFill>
            <a:srgbClr val="000000"/>
          </a:solidFill>
        </p:spPr>
        <p:txBody>
          <a:bodyPr wrap="square" lIns="0" tIns="0" rIns="0" bIns="0" rtlCol="0"/>
          <a:lstStyle/>
          <a:p>
            <a:endParaRPr/>
          </a:p>
        </p:txBody>
      </p:sp>
      <p:sp>
        <p:nvSpPr>
          <p:cNvPr id="164" name="object 164"/>
          <p:cNvSpPr/>
          <p:nvPr/>
        </p:nvSpPr>
        <p:spPr>
          <a:xfrm>
            <a:off x="2053421" y="3046892"/>
            <a:ext cx="69982" cy="58719"/>
          </a:xfrm>
          <a:custGeom>
            <a:avLst/>
            <a:gdLst/>
            <a:ahLst/>
            <a:cxnLst/>
            <a:rect l="l" t="t" r="r" b="b"/>
            <a:pathLst>
              <a:path w="50165" h="81914">
                <a:moveTo>
                  <a:pt x="43589" y="9448"/>
                </a:moveTo>
                <a:lnTo>
                  <a:pt x="24132" y="9448"/>
                </a:lnTo>
                <a:lnTo>
                  <a:pt x="26100" y="9791"/>
                </a:lnTo>
                <a:lnTo>
                  <a:pt x="29517" y="11201"/>
                </a:lnTo>
                <a:lnTo>
                  <a:pt x="35575" y="20840"/>
                </a:lnTo>
                <a:lnTo>
                  <a:pt x="35575" y="24396"/>
                </a:lnTo>
                <a:lnTo>
                  <a:pt x="2402" y="70142"/>
                </a:lnTo>
                <a:lnTo>
                  <a:pt x="1894" y="70688"/>
                </a:lnTo>
                <a:lnTo>
                  <a:pt x="0" y="78968"/>
                </a:lnTo>
                <a:lnTo>
                  <a:pt x="205" y="79844"/>
                </a:lnTo>
                <a:lnTo>
                  <a:pt x="421" y="80314"/>
                </a:lnTo>
                <a:lnTo>
                  <a:pt x="1056" y="80975"/>
                </a:lnTo>
                <a:lnTo>
                  <a:pt x="1424" y="81216"/>
                </a:lnTo>
                <a:lnTo>
                  <a:pt x="2288" y="81508"/>
                </a:lnTo>
                <a:lnTo>
                  <a:pt x="48529" y="81483"/>
                </a:lnTo>
                <a:lnTo>
                  <a:pt x="50116" y="75590"/>
                </a:lnTo>
                <a:lnTo>
                  <a:pt x="49913" y="74472"/>
                </a:lnTo>
                <a:lnTo>
                  <a:pt x="12765" y="72504"/>
                </a:lnTo>
                <a:lnTo>
                  <a:pt x="25504" y="59220"/>
                </a:lnTo>
                <a:lnTo>
                  <a:pt x="46281" y="25996"/>
                </a:lnTo>
                <a:lnTo>
                  <a:pt x="46497" y="18021"/>
                </a:lnTo>
                <a:lnTo>
                  <a:pt x="46027" y="15328"/>
                </a:lnTo>
                <a:lnTo>
                  <a:pt x="44122" y="10274"/>
                </a:lnTo>
                <a:lnTo>
                  <a:pt x="43589" y="9448"/>
                </a:lnTo>
                <a:close/>
              </a:path>
              <a:path w="50165" h="81914">
                <a:moveTo>
                  <a:pt x="27155" y="0"/>
                </a:moveTo>
                <a:lnTo>
                  <a:pt x="20817" y="0"/>
                </a:lnTo>
                <a:lnTo>
                  <a:pt x="18493" y="254"/>
                </a:lnTo>
                <a:lnTo>
                  <a:pt x="1467" y="13627"/>
                </a:lnTo>
                <a:lnTo>
                  <a:pt x="1666" y="14719"/>
                </a:lnTo>
                <a:lnTo>
                  <a:pt x="1958" y="15468"/>
                </a:lnTo>
                <a:lnTo>
                  <a:pt x="2148" y="15735"/>
                </a:lnTo>
                <a:lnTo>
                  <a:pt x="2618" y="16078"/>
                </a:lnTo>
                <a:lnTo>
                  <a:pt x="3698" y="16154"/>
                </a:lnTo>
                <a:lnTo>
                  <a:pt x="4485" y="15798"/>
                </a:lnTo>
                <a:lnTo>
                  <a:pt x="6581" y="14389"/>
                </a:lnTo>
                <a:lnTo>
                  <a:pt x="7924" y="13601"/>
                </a:lnTo>
                <a:lnTo>
                  <a:pt x="11000" y="11963"/>
                </a:lnTo>
                <a:lnTo>
                  <a:pt x="12816" y="11201"/>
                </a:lnTo>
                <a:lnTo>
                  <a:pt x="16969" y="9791"/>
                </a:lnTo>
                <a:lnTo>
                  <a:pt x="19306" y="9448"/>
                </a:lnTo>
                <a:lnTo>
                  <a:pt x="43589" y="9448"/>
                </a:lnTo>
                <a:lnTo>
                  <a:pt x="42687" y="8051"/>
                </a:lnTo>
                <a:lnTo>
                  <a:pt x="38826" y="4241"/>
                </a:lnTo>
                <a:lnTo>
                  <a:pt x="36413" y="2743"/>
                </a:lnTo>
                <a:lnTo>
                  <a:pt x="30571" y="546"/>
                </a:lnTo>
                <a:lnTo>
                  <a:pt x="27155" y="0"/>
                </a:lnTo>
                <a:close/>
              </a:path>
            </a:pathLst>
          </a:custGeom>
          <a:solidFill>
            <a:srgbClr val="000000"/>
          </a:solidFill>
        </p:spPr>
        <p:txBody>
          <a:bodyPr wrap="square" lIns="0" tIns="0" rIns="0" bIns="0" rtlCol="0"/>
          <a:lstStyle/>
          <a:p>
            <a:endParaRPr/>
          </a:p>
        </p:txBody>
      </p:sp>
      <p:sp>
        <p:nvSpPr>
          <p:cNvPr id="165" name="object 165"/>
          <p:cNvSpPr/>
          <p:nvPr/>
        </p:nvSpPr>
        <p:spPr>
          <a:xfrm>
            <a:off x="1960109" y="2908142"/>
            <a:ext cx="76183" cy="59629"/>
          </a:xfrm>
          <a:custGeom>
            <a:avLst/>
            <a:gdLst/>
            <a:ahLst/>
            <a:cxnLst/>
            <a:rect l="l" t="t" r="r" b="b"/>
            <a:pathLst>
              <a:path w="54609" h="83185">
                <a:moveTo>
                  <a:pt x="31889" y="0"/>
                </a:moveTo>
                <a:lnTo>
                  <a:pt x="23596" y="0"/>
                </a:lnTo>
                <a:lnTo>
                  <a:pt x="19900" y="533"/>
                </a:lnTo>
                <a:lnTo>
                  <a:pt x="2794" y="17437"/>
                </a:lnTo>
                <a:lnTo>
                  <a:pt x="2852" y="22847"/>
                </a:lnTo>
                <a:lnTo>
                  <a:pt x="18262" y="40576"/>
                </a:lnTo>
                <a:lnTo>
                  <a:pt x="15405" y="41986"/>
                </a:lnTo>
                <a:lnTo>
                  <a:pt x="0" y="66001"/>
                </a:lnTo>
                <a:lnTo>
                  <a:pt x="584" y="68846"/>
                </a:lnTo>
                <a:lnTo>
                  <a:pt x="22313" y="82765"/>
                </a:lnTo>
                <a:lnTo>
                  <a:pt x="30899" y="82765"/>
                </a:lnTo>
                <a:lnTo>
                  <a:pt x="49902" y="74447"/>
                </a:lnTo>
                <a:lnTo>
                  <a:pt x="21805" y="74447"/>
                </a:lnTo>
                <a:lnTo>
                  <a:pt x="17675" y="73329"/>
                </a:lnTo>
                <a:lnTo>
                  <a:pt x="12179" y="68948"/>
                </a:lnTo>
                <a:lnTo>
                  <a:pt x="10875" y="66001"/>
                </a:lnTo>
                <a:lnTo>
                  <a:pt x="10807" y="60007"/>
                </a:lnTo>
                <a:lnTo>
                  <a:pt x="11125" y="58331"/>
                </a:lnTo>
                <a:lnTo>
                  <a:pt x="26339" y="44678"/>
                </a:lnTo>
                <a:lnTo>
                  <a:pt x="44753" y="44678"/>
                </a:lnTo>
                <a:lnTo>
                  <a:pt x="41338" y="42405"/>
                </a:lnTo>
                <a:lnTo>
                  <a:pt x="38722" y="40906"/>
                </a:lnTo>
                <a:lnTo>
                  <a:pt x="35775" y="39458"/>
                </a:lnTo>
                <a:lnTo>
                  <a:pt x="38265" y="38138"/>
                </a:lnTo>
                <a:lnTo>
                  <a:pt x="40474" y="36715"/>
                </a:lnTo>
                <a:lnTo>
                  <a:pt x="42043" y="35483"/>
                </a:lnTo>
                <a:lnTo>
                  <a:pt x="27774" y="35483"/>
                </a:lnTo>
                <a:lnTo>
                  <a:pt x="25285" y="34201"/>
                </a:lnTo>
                <a:lnTo>
                  <a:pt x="13411" y="21310"/>
                </a:lnTo>
                <a:lnTo>
                  <a:pt x="13447" y="16090"/>
                </a:lnTo>
                <a:lnTo>
                  <a:pt x="14554" y="13398"/>
                </a:lnTo>
                <a:lnTo>
                  <a:pt x="19164" y="9347"/>
                </a:lnTo>
                <a:lnTo>
                  <a:pt x="22542" y="8318"/>
                </a:lnTo>
                <a:lnTo>
                  <a:pt x="48483" y="8318"/>
                </a:lnTo>
                <a:lnTo>
                  <a:pt x="47625" y="7112"/>
                </a:lnTo>
                <a:lnTo>
                  <a:pt x="43764" y="3759"/>
                </a:lnTo>
                <a:lnTo>
                  <a:pt x="41325" y="2438"/>
                </a:lnTo>
                <a:lnTo>
                  <a:pt x="35394" y="482"/>
                </a:lnTo>
                <a:lnTo>
                  <a:pt x="31889" y="0"/>
                </a:lnTo>
                <a:close/>
              </a:path>
              <a:path w="54609" h="83185">
                <a:moveTo>
                  <a:pt x="44753" y="44678"/>
                </a:moveTo>
                <a:lnTo>
                  <a:pt x="26339" y="44678"/>
                </a:lnTo>
                <a:lnTo>
                  <a:pt x="29146" y="46050"/>
                </a:lnTo>
                <a:lnTo>
                  <a:pt x="31623" y="47358"/>
                </a:lnTo>
                <a:lnTo>
                  <a:pt x="43336" y="60007"/>
                </a:lnTo>
                <a:lnTo>
                  <a:pt x="43318" y="66001"/>
                </a:lnTo>
                <a:lnTo>
                  <a:pt x="42034" y="68846"/>
                </a:lnTo>
                <a:lnTo>
                  <a:pt x="36576" y="73329"/>
                </a:lnTo>
                <a:lnTo>
                  <a:pt x="32562" y="74447"/>
                </a:lnTo>
                <a:lnTo>
                  <a:pt x="49902" y="74447"/>
                </a:lnTo>
                <a:lnTo>
                  <a:pt x="51066" y="72961"/>
                </a:lnTo>
                <a:lnTo>
                  <a:pt x="53555" y="67538"/>
                </a:lnTo>
                <a:lnTo>
                  <a:pt x="54178" y="64427"/>
                </a:lnTo>
                <a:lnTo>
                  <a:pt x="54061" y="57975"/>
                </a:lnTo>
                <a:lnTo>
                  <a:pt x="45935" y="45466"/>
                </a:lnTo>
                <a:lnTo>
                  <a:pt x="44753" y="44678"/>
                </a:lnTo>
                <a:close/>
              </a:path>
              <a:path w="54609" h="83185">
                <a:moveTo>
                  <a:pt x="48483" y="8318"/>
                </a:moveTo>
                <a:lnTo>
                  <a:pt x="29210" y="8318"/>
                </a:lnTo>
                <a:lnTo>
                  <a:pt x="31178" y="8585"/>
                </a:lnTo>
                <a:lnTo>
                  <a:pt x="34607" y="9626"/>
                </a:lnTo>
                <a:lnTo>
                  <a:pt x="40754" y="22847"/>
                </a:lnTo>
                <a:lnTo>
                  <a:pt x="39636" y="25730"/>
                </a:lnTo>
                <a:lnTo>
                  <a:pt x="35166" y="30949"/>
                </a:lnTo>
                <a:lnTo>
                  <a:pt x="31953" y="33324"/>
                </a:lnTo>
                <a:lnTo>
                  <a:pt x="27774" y="35483"/>
                </a:lnTo>
                <a:lnTo>
                  <a:pt x="42043" y="35483"/>
                </a:lnTo>
                <a:lnTo>
                  <a:pt x="51320" y="16090"/>
                </a:lnTo>
                <a:lnTo>
                  <a:pt x="50863" y="13652"/>
                </a:lnTo>
                <a:lnTo>
                  <a:pt x="49034" y="9093"/>
                </a:lnTo>
                <a:lnTo>
                  <a:pt x="48483" y="8318"/>
                </a:lnTo>
                <a:close/>
              </a:path>
            </a:pathLst>
          </a:custGeom>
          <a:solidFill>
            <a:srgbClr val="000000"/>
          </a:solidFill>
        </p:spPr>
        <p:txBody>
          <a:bodyPr wrap="square" lIns="0" tIns="0" rIns="0" bIns="0" rtlCol="0"/>
          <a:lstStyle/>
          <a:p>
            <a:endParaRPr/>
          </a:p>
        </p:txBody>
      </p:sp>
      <p:sp>
        <p:nvSpPr>
          <p:cNvPr id="166" name="object 166"/>
          <p:cNvSpPr/>
          <p:nvPr/>
        </p:nvSpPr>
        <p:spPr>
          <a:xfrm>
            <a:off x="2047542" y="2908725"/>
            <a:ext cx="81496" cy="58264"/>
          </a:xfrm>
          <a:custGeom>
            <a:avLst/>
            <a:gdLst/>
            <a:ahLst/>
            <a:cxnLst/>
            <a:rect l="l" t="t" r="r" b="b"/>
            <a:pathLst>
              <a:path w="58419" h="81279">
                <a:moveTo>
                  <a:pt x="36995" y="0"/>
                </a:moveTo>
                <a:lnTo>
                  <a:pt x="1485" y="50761"/>
                </a:lnTo>
                <a:lnTo>
                  <a:pt x="0" y="59397"/>
                </a:lnTo>
                <a:lnTo>
                  <a:pt x="203" y="60655"/>
                </a:lnTo>
                <a:lnTo>
                  <a:pt x="35674" y="62318"/>
                </a:lnTo>
                <a:lnTo>
                  <a:pt x="35750" y="79832"/>
                </a:lnTo>
                <a:lnTo>
                  <a:pt x="36055" y="80289"/>
                </a:lnTo>
                <a:lnTo>
                  <a:pt x="36321" y="80492"/>
                </a:lnTo>
                <a:lnTo>
                  <a:pt x="37134" y="80822"/>
                </a:lnTo>
                <a:lnTo>
                  <a:pt x="43548" y="81026"/>
                </a:lnTo>
                <a:lnTo>
                  <a:pt x="44780" y="80822"/>
                </a:lnTo>
                <a:lnTo>
                  <a:pt x="45643" y="80492"/>
                </a:lnTo>
                <a:lnTo>
                  <a:pt x="45935" y="80289"/>
                </a:lnTo>
                <a:lnTo>
                  <a:pt x="46278" y="79832"/>
                </a:lnTo>
                <a:lnTo>
                  <a:pt x="46367" y="62318"/>
                </a:lnTo>
                <a:lnTo>
                  <a:pt x="56184" y="62318"/>
                </a:lnTo>
                <a:lnTo>
                  <a:pt x="56768" y="61937"/>
                </a:lnTo>
                <a:lnTo>
                  <a:pt x="57594" y="60363"/>
                </a:lnTo>
                <a:lnTo>
                  <a:pt x="57776" y="59397"/>
                </a:lnTo>
                <a:lnTo>
                  <a:pt x="57797" y="56426"/>
                </a:lnTo>
                <a:lnTo>
                  <a:pt x="57581" y="55321"/>
                </a:lnTo>
                <a:lnTo>
                  <a:pt x="56705" y="53860"/>
                </a:lnTo>
                <a:lnTo>
                  <a:pt x="56133" y="53505"/>
                </a:lnTo>
                <a:lnTo>
                  <a:pt x="9702" y="53505"/>
                </a:lnTo>
                <a:lnTo>
                  <a:pt x="35559" y="9385"/>
                </a:lnTo>
                <a:lnTo>
                  <a:pt x="46367" y="9385"/>
                </a:lnTo>
                <a:lnTo>
                  <a:pt x="46262" y="1600"/>
                </a:lnTo>
                <a:lnTo>
                  <a:pt x="41897" y="152"/>
                </a:lnTo>
                <a:lnTo>
                  <a:pt x="36995" y="0"/>
                </a:lnTo>
                <a:close/>
              </a:path>
              <a:path w="58419" h="81279">
                <a:moveTo>
                  <a:pt x="46367" y="9385"/>
                </a:moveTo>
                <a:lnTo>
                  <a:pt x="35674" y="9385"/>
                </a:lnTo>
                <a:lnTo>
                  <a:pt x="35674" y="53505"/>
                </a:lnTo>
                <a:lnTo>
                  <a:pt x="46367" y="53505"/>
                </a:lnTo>
                <a:lnTo>
                  <a:pt x="46367" y="9385"/>
                </a:lnTo>
                <a:close/>
              </a:path>
            </a:pathLst>
          </a:custGeom>
          <a:solidFill>
            <a:srgbClr val="000000"/>
          </a:solidFill>
        </p:spPr>
        <p:txBody>
          <a:bodyPr wrap="square" lIns="0" tIns="0" rIns="0" bIns="0" rtlCol="0"/>
          <a:lstStyle/>
          <a:p>
            <a:endParaRPr/>
          </a:p>
        </p:txBody>
      </p:sp>
      <p:sp>
        <p:nvSpPr>
          <p:cNvPr id="167" name="object 167"/>
          <p:cNvSpPr/>
          <p:nvPr/>
        </p:nvSpPr>
        <p:spPr>
          <a:xfrm>
            <a:off x="1960109" y="2769401"/>
            <a:ext cx="76183" cy="59629"/>
          </a:xfrm>
          <a:custGeom>
            <a:avLst/>
            <a:gdLst/>
            <a:ahLst/>
            <a:cxnLst/>
            <a:rect l="l" t="t" r="r" b="b"/>
            <a:pathLst>
              <a:path w="54609" h="83185">
                <a:moveTo>
                  <a:pt x="31889" y="0"/>
                </a:moveTo>
                <a:lnTo>
                  <a:pt x="23596" y="0"/>
                </a:lnTo>
                <a:lnTo>
                  <a:pt x="19900" y="533"/>
                </a:lnTo>
                <a:lnTo>
                  <a:pt x="2794" y="17437"/>
                </a:lnTo>
                <a:lnTo>
                  <a:pt x="2852" y="22847"/>
                </a:lnTo>
                <a:lnTo>
                  <a:pt x="18262" y="40576"/>
                </a:lnTo>
                <a:lnTo>
                  <a:pt x="15405" y="41986"/>
                </a:lnTo>
                <a:lnTo>
                  <a:pt x="0" y="66001"/>
                </a:lnTo>
                <a:lnTo>
                  <a:pt x="584" y="68846"/>
                </a:lnTo>
                <a:lnTo>
                  <a:pt x="22313" y="82765"/>
                </a:lnTo>
                <a:lnTo>
                  <a:pt x="30899" y="82765"/>
                </a:lnTo>
                <a:lnTo>
                  <a:pt x="49902" y="74447"/>
                </a:lnTo>
                <a:lnTo>
                  <a:pt x="21805" y="74447"/>
                </a:lnTo>
                <a:lnTo>
                  <a:pt x="17675" y="73329"/>
                </a:lnTo>
                <a:lnTo>
                  <a:pt x="12179" y="68948"/>
                </a:lnTo>
                <a:lnTo>
                  <a:pt x="10875" y="66001"/>
                </a:lnTo>
                <a:lnTo>
                  <a:pt x="10807" y="60007"/>
                </a:lnTo>
                <a:lnTo>
                  <a:pt x="11125" y="58331"/>
                </a:lnTo>
                <a:lnTo>
                  <a:pt x="26339" y="44678"/>
                </a:lnTo>
                <a:lnTo>
                  <a:pt x="44753" y="44678"/>
                </a:lnTo>
                <a:lnTo>
                  <a:pt x="41338" y="42405"/>
                </a:lnTo>
                <a:lnTo>
                  <a:pt x="38722" y="40906"/>
                </a:lnTo>
                <a:lnTo>
                  <a:pt x="35775" y="39458"/>
                </a:lnTo>
                <a:lnTo>
                  <a:pt x="38265" y="38138"/>
                </a:lnTo>
                <a:lnTo>
                  <a:pt x="40474" y="36715"/>
                </a:lnTo>
                <a:lnTo>
                  <a:pt x="42043" y="35483"/>
                </a:lnTo>
                <a:lnTo>
                  <a:pt x="27774" y="35483"/>
                </a:lnTo>
                <a:lnTo>
                  <a:pt x="25285" y="34201"/>
                </a:lnTo>
                <a:lnTo>
                  <a:pt x="13411" y="21310"/>
                </a:lnTo>
                <a:lnTo>
                  <a:pt x="13447" y="16090"/>
                </a:lnTo>
                <a:lnTo>
                  <a:pt x="14554" y="13398"/>
                </a:lnTo>
                <a:lnTo>
                  <a:pt x="19164" y="9347"/>
                </a:lnTo>
                <a:lnTo>
                  <a:pt x="22542" y="8318"/>
                </a:lnTo>
                <a:lnTo>
                  <a:pt x="48483" y="8318"/>
                </a:lnTo>
                <a:lnTo>
                  <a:pt x="47625" y="7112"/>
                </a:lnTo>
                <a:lnTo>
                  <a:pt x="43764" y="3759"/>
                </a:lnTo>
                <a:lnTo>
                  <a:pt x="41325" y="2438"/>
                </a:lnTo>
                <a:lnTo>
                  <a:pt x="35394" y="482"/>
                </a:lnTo>
                <a:lnTo>
                  <a:pt x="31889" y="0"/>
                </a:lnTo>
                <a:close/>
              </a:path>
              <a:path w="54609" h="83185">
                <a:moveTo>
                  <a:pt x="44753" y="44678"/>
                </a:moveTo>
                <a:lnTo>
                  <a:pt x="26339" y="44678"/>
                </a:lnTo>
                <a:lnTo>
                  <a:pt x="29146" y="46050"/>
                </a:lnTo>
                <a:lnTo>
                  <a:pt x="31623" y="47358"/>
                </a:lnTo>
                <a:lnTo>
                  <a:pt x="43336" y="60007"/>
                </a:lnTo>
                <a:lnTo>
                  <a:pt x="43318" y="66001"/>
                </a:lnTo>
                <a:lnTo>
                  <a:pt x="42034" y="68846"/>
                </a:lnTo>
                <a:lnTo>
                  <a:pt x="36576" y="73329"/>
                </a:lnTo>
                <a:lnTo>
                  <a:pt x="32562" y="74447"/>
                </a:lnTo>
                <a:lnTo>
                  <a:pt x="49902" y="74447"/>
                </a:lnTo>
                <a:lnTo>
                  <a:pt x="51066" y="72961"/>
                </a:lnTo>
                <a:lnTo>
                  <a:pt x="53555" y="67538"/>
                </a:lnTo>
                <a:lnTo>
                  <a:pt x="54178" y="64427"/>
                </a:lnTo>
                <a:lnTo>
                  <a:pt x="54061" y="57975"/>
                </a:lnTo>
                <a:lnTo>
                  <a:pt x="45935" y="45466"/>
                </a:lnTo>
                <a:lnTo>
                  <a:pt x="44753" y="44678"/>
                </a:lnTo>
                <a:close/>
              </a:path>
              <a:path w="54609" h="83185">
                <a:moveTo>
                  <a:pt x="48483" y="8318"/>
                </a:moveTo>
                <a:lnTo>
                  <a:pt x="29210" y="8318"/>
                </a:lnTo>
                <a:lnTo>
                  <a:pt x="31178" y="8585"/>
                </a:lnTo>
                <a:lnTo>
                  <a:pt x="34607" y="9626"/>
                </a:lnTo>
                <a:lnTo>
                  <a:pt x="40754" y="22847"/>
                </a:lnTo>
                <a:lnTo>
                  <a:pt x="39636" y="25730"/>
                </a:lnTo>
                <a:lnTo>
                  <a:pt x="35166" y="30949"/>
                </a:lnTo>
                <a:lnTo>
                  <a:pt x="31953" y="33324"/>
                </a:lnTo>
                <a:lnTo>
                  <a:pt x="27774" y="35483"/>
                </a:lnTo>
                <a:lnTo>
                  <a:pt x="42043" y="35483"/>
                </a:lnTo>
                <a:lnTo>
                  <a:pt x="51320" y="16090"/>
                </a:lnTo>
                <a:lnTo>
                  <a:pt x="50863" y="13652"/>
                </a:lnTo>
                <a:lnTo>
                  <a:pt x="49034" y="9093"/>
                </a:lnTo>
                <a:lnTo>
                  <a:pt x="48483" y="8318"/>
                </a:lnTo>
                <a:close/>
              </a:path>
            </a:pathLst>
          </a:custGeom>
          <a:solidFill>
            <a:srgbClr val="000000"/>
          </a:solidFill>
        </p:spPr>
        <p:txBody>
          <a:bodyPr wrap="square" lIns="0" tIns="0" rIns="0" bIns="0" rtlCol="0"/>
          <a:lstStyle/>
          <a:p>
            <a:endParaRPr/>
          </a:p>
        </p:txBody>
      </p:sp>
      <p:sp>
        <p:nvSpPr>
          <p:cNvPr id="168" name="object 168"/>
          <p:cNvSpPr/>
          <p:nvPr/>
        </p:nvSpPr>
        <p:spPr>
          <a:xfrm>
            <a:off x="2052610" y="2769447"/>
            <a:ext cx="74411" cy="59629"/>
          </a:xfrm>
          <a:custGeom>
            <a:avLst/>
            <a:gdLst/>
            <a:ahLst/>
            <a:cxnLst/>
            <a:rect l="l" t="t" r="r" b="b"/>
            <a:pathLst>
              <a:path w="53340" h="83185">
                <a:moveTo>
                  <a:pt x="28866" y="0"/>
                </a:moveTo>
                <a:lnTo>
                  <a:pt x="1586" y="26936"/>
                </a:lnTo>
                <a:lnTo>
                  <a:pt x="0" y="40627"/>
                </a:lnTo>
                <a:lnTo>
                  <a:pt x="30" y="49085"/>
                </a:lnTo>
                <a:lnTo>
                  <a:pt x="19214" y="82283"/>
                </a:lnTo>
                <a:lnTo>
                  <a:pt x="22173" y="82689"/>
                </a:lnTo>
                <a:lnTo>
                  <a:pt x="30212" y="82689"/>
                </a:lnTo>
                <a:lnTo>
                  <a:pt x="34276" y="81940"/>
                </a:lnTo>
                <a:lnTo>
                  <a:pt x="41147" y="78917"/>
                </a:lnTo>
                <a:lnTo>
                  <a:pt x="43979" y="76911"/>
                </a:lnTo>
                <a:lnTo>
                  <a:pt x="46521" y="74066"/>
                </a:lnTo>
                <a:lnTo>
                  <a:pt x="23913" y="74066"/>
                </a:lnTo>
                <a:lnTo>
                  <a:pt x="21627" y="73596"/>
                </a:lnTo>
                <a:lnTo>
                  <a:pt x="10807" y="45910"/>
                </a:lnTo>
                <a:lnTo>
                  <a:pt x="11873" y="45161"/>
                </a:lnTo>
                <a:lnTo>
                  <a:pt x="25983" y="40627"/>
                </a:lnTo>
                <a:lnTo>
                  <a:pt x="49238" y="40627"/>
                </a:lnTo>
                <a:lnTo>
                  <a:pt x="46393" y="37401"/>
                </a:lnTo>
                <a:lnTo>
                  <a:pt x="10616" y="37401"/>
                </a:lnTo>
                <a:lnTo>
                  <a:pt x="10731" y="33959"/>
                </a:lnTo>
                <a:lnTo>
                  <a:pt x="28879" y="8509"/>
                </a:lnTo>
                <a:lnTo>
                  <a:pt x="48703" y="8509"/>
                </a:lnTo>
                <a:lnTo>
                  <a:pt x="48589" y="4559"/>
                </a:lnTo>
                <a:lnTo>
                  <a:pt x="36499" y="88"/>
                </a:lnTo>
                <a:lnTo>
                  <a:pt x="28866" y="0"/>
                </a:lnTo>
                <a:close/>
              </a:path>
              <a:path w="53340" h="83185">
                <a:moveTo>
                  <a:pt x="49238" y="40627"/>
                </a:moveTo>
                <a:lnTo>
                  <a:pt x="30250" y="40627"/>
                </a:lnTo>
                <a:lnTo>
                  <a:pt x="32549" y="41008"/>
                </a:lnTo>
                <a:lnTo>
                  <a:pt x="36283" y="42494"/>
                </a:lnTo>
                <a:lnTo>
                  <a:pt x="41998" y="54076"/>
                </a:lnTo>
                <a:lnTo>
                  <a:pt x="41951" y="59004"/>
                </a:lnTo>
                <a:lnTo>
                  <a:pt x="29171" y="74066"/>
                </a:lnTo>
                <a:lnTo>
                  <a:pt x="46521" y="74066"/>
                </a:lnTo>
                <a:lnTo>
                  <a:pt x="48462" y="71894"/>
                </a:lnTo>
                <a:lnTo>
                  <a:pt x="50113" y="68999"/>
                </a:lnTo>
                <a:lnTo>
                  <a:pt x="52272" y="62407"/>
                </a:lnTo>
                <a:lnTo>
                  <a:pt x="52806" y="59004"/>
                </a:lnTo>
                <a:lnTo>
                  <a:pt x="52689" y="51257"/>
                </a:lnTo>
                <a:lnTo>
                  <a:pt x="52412" y="49085"/>
                </a:lnTo>
                <a:lnTo>
                  <a:pt x="50837" y="43421"/>
                </a:lnTo>
                <a:lnTo>
                  <a:pt x="49556" y="41008"/>
                </a:lnTo>
                <a:lnTo>
                  <a:pt x="49238" y="40627"/>
                </a:lnTo>
                <a:close/>
              </a:path>
              <a:path w="53340" h="83185">
                <a:moveTo>
                  <a:pt x="33794" y="32181"/>
                </a:moveTo>
                <a:lnTo>
                  <a:pt x="27418" y="32181"/>
                </a:lnTo>
                <a:lnTo>
                  <a:pt x="25513" y="32334"/>
                </a:lnTo>
                <a:lnTo>
                  <a:pt x="10616" y="37401"/>
                </a:lnTo>
                <a:lnTo>
                  <a:pt x="46393" y="37401"/>
                </a:lnTo>
                <a:lnTo>
                  <a:pt x="45833" y="36766"/>
                </a:lnTo>
                <a:lnTo>
                  <a:pt x="43420" y="35128"/>
                </a:lnTo>
                <a:lnTo>
                  <a:pt x="40436" y="33959"/>
                </a:lnTo>
                <a:lnTo>
                  <a:pt x="37464" y="32766"/>
                </a:lnTo>
                <a:lnTo>
                  <a:pt x="33794" y="32181"/>
                </a:lnTo>
                <a:close/>
              </a:path>
              <a:path w="53340" h="83185">
                <a:moveTo>
                  <a:pt x="48703" y="8509"/>
                </a:moveTo>
                <a:lnTo>
                  <a:pt x="34848" y="8509"/>
                </a:lnTo>
                <a:lnTo>
                  <a:pt x="36702" y="8648"/>
                </a:lnTo>
                <a:lnTo>
                  <a:pt x="39890" y="9232"/>
                </a:lnTo>
                <a:lnTo>
                  <a:pt x="41249" y="9550"/>
                </a:lnTo>
                <a:lnTo>
                  <a:pt x="44436" y="10579"/>
                </a:lnTo>
                <a:lnTo>
                  <a:pt x="46011" y="11163"/>
                </a:lnTo>
                <a:lnTo>
                  <a:pt x="46633" y="11303"/>
                </a:lnTo>
                <a:lnTo>
                  <a:pt x="47764" y="11226"/>
                </a:lnTo>
                <a:lnTo>
                  <a:pt x="48221" y="10896"/>
                </a:lnTo>
                <a:lnTo>
                  <a:pt x="48427" y="10579"/>
                </a:lnTo>
                <a:lnTo>
                  <a:pt x="48691" y="9982"/>
                </a:lnTo>
                <a:lnTo>
                  <a:pt x="48703" y="8509"/>
                </a:lnTo>
                <a:close/>
              </a:path>
            </a:pathLst>
          </a:custGeom>
          <a:solidFill>
            <a:srgbClr val="000000"/>
          </a:solidFill>
        </p:spPr>
        <p:txBody>
          <a:bodyPr wrap="square" lIns="0" tIns="0" rIns="0" bIns="0" rtlCol="0"/>
          <a:lstStyle/>
          <a:p>
            <a:endParaRPr/>
          </a:p>
        </p:txBody>
      </p:sp>
      <p:sp>
        <p:nvSpPr>
          <p:cNvPr id="169" name="object 169"/>
          <p:cNvSpPr/>
          <p:nvPr/>
        </p:nvSpPr>
        <p:spPr>
          <a:xfrm>
            <a:off x="1960109" y="2630652"/>
            <a:ext cx="76183" cy="59629"/>
          </a:xfrm>
          <a:custGeom>
            <a:avLst/>
            <a:gdLst/>
            <a:ahLst/>
            <a:cxnLst/>
            <a:rect l="l" t="t" r="r" b="b"/>
            <a:pathLst>
              <a:path w="54609" h="83185">
                <a:moveTo>
                  <a:pt x="31889" y="0"/>
                </a:moveTo>
                <a:lnTo>
                  <a:pt x="23596" y="0"/>
                </a:lnTo>
                <a:lnTo>
                  <a:pt x="19900" y="533"/>
                </a:lnTo>
                <a:lnTo>
                  <a:pt x="2794" y="17437"/>
                </a:lnTo>
                <a:lnTo>
                  <a:pt x="2852" y="22847"/>
                </a:lnTo>
                <a:lnTo>
                  <a:pt x="18262" y="40576"/>
                </a:lnTo>
                <a:lnTo>
                  <a:pt x="15405" y="41986"/>
                </a:lnTo>
                <a:lnTo>
                  <a:pt x="0" y="66001"/>
                </a:lnTo>
                <a:lnTo>
                  <a:pt x="584" y="68846"/>
                </a:lnTo>
                <a:lnTo>
                  <a:pt x="22313" y="82765"/>
                </a:lnTo>
                <a:lnTo>
                  <a:pt x="30899" y="82765"/>
                </a:lnTo>
                <a:lnTo>
                  <a:pt x="49902" y="74447"/>
                </a:lnTo>
                <a:lnTo>
                  <a:pt x="21805" y="74447"/>
                </a:lnTo>
                <a:lnTo>
                  <a:pt x="17675" y="73329"/>
                </a:lnTo>
                <a:lnTo>
                  <a:pt x="12179" y="68948"/>
                </a:lnTo>
                <a:lnTo>
                  <a:pt x="10875" y="66001"/>
                </a:lnTo>
                <a:lnTo>
                  <a:pt x="10807" y="60007"/>
                </a:lnTo>
                <a:lnTo>
                  <a:pt x="11125" y="58331"/>
                </a:lnTo>
                <a:lnTo>
                  <a:pt x="26339" y="44678"/>
                </a:lnTo>
                <a:lnTo>
                  <a:pt x="44753" y="44678"/>
                </a:lnTo>
                <a:lnTo>
                  <a:pt x="41338" y="42405"/>
                </a:lnTo>
                <a:lnTo>
                  <a:pt x="38722" y="40906"/>
                </a:lnTo>
                <a:lnTo>
                  <a:pt x="35775" y="39458"/>
                </a:lnTo>
                <a:lnTo>
                  <a:pt x="38265" y="38138"/>
                </a:lnTo>
                <a:lnTo>
                  <a:pt x="40474" y="36715"/>
                </a:lnTo>
                <a:lnTo>
                  <a:pt x="42043" y="35483"/>
                </a:lnTo>
                <a:lnTo>
                  <a:pt x="27774" y="35483"/>
                </a:lnTo>
                <a:lnTo>
                  <a:pt x="25285" y="34201"/>
                </a:lnTo>
                <a:lnTo>
                  <a:pt x="13411" y="21310"/>
                </a:lnTo>
                <a:lnTo>
                  <a:pt x="13447" y="16090"/>
                </a:lnTo>
                <a:lnTo>
                  <a:pt x="14554" y="13398"/>
                </a:lnTo>
                <a:lnTo>
                  <a:pt x="19164" y="9347"/>
                </a:lnTo>
                <a:lnTo>
                  <a:pt x="22542" y="8318"/>
                </a:lnTo>
                <a:lnTo>
                  <a:pt x="48483" y="8318"/>
                </a:lnTo>
                <a:lnTo>
                  <a:pt x="47625" y="7112"/>
                </a:lnTo>
                <a:lnTo>
                  <a:pt x="43764" y="3759"/>
                </a:lnTo>
                <a:lnTo>
                  <a:pt x="41325" y="2438"/>
                </a:lnTo>
                <a:lnTo>
                  <a:pt x="35394" y="482"/>
                </a:lnTo>
                <a:lnTo>
                  <a:pt x="31889" y="0"/>
                </a:lnTo>
                <a:close/>
              </a:path>
              <a:path w="54609" h="83185">
                <a:moveTo>
                  <a:pt x="44753" y="44678"/>
                </a:moveTo>
                <a:lnTo>
                  <a:pt x="26339" y="44678"/>
                </a:lnTo>
                <a:lnTo>
                  <a:pt x="29146" y="46050"/>
                </a:lnTo>
                <a:lnTo>
                  <a:pt x="31623" y="47358"/>
                </a:lnTo>
                <a:lnTo>
                  <a:pt x="43336" y="60007"/>
                </a:lnTo>
                <a:lnTo>
                  <a:pt x="43318" y="66001"/>
                </a:lnTo>
                <a:lnTo>
                  <a:pt x="42034" y="68846"/>
                </a:lnTo>
                <a:lnTo>
                  <a:pt x="36576" y="73329"/>
                </a:lnTo>
                <a:lnTo>
                  <a:pt x="32562" y="74447"/>
                </a:lnTo>
                <a:lnTo>
                  <a:pt x="49902" y="74447"/>
                </a:lnTo>
                <a:lnTo>
                  <a:pt x="51066" y="72961"/>
                </a:lnTo>
                <a:lnTo>
                  <a:pt x="53555" y="67538"/>
                </a:lnTo>
                <a:lnTo>
                  <a:pt x="54178" y="64427"/>
                </a:lnTo>
                <a:lnTo>
                  <a:pt x="54061" y="57975"/>
                </a:lnTo>
                <a:lnTo>
                  <a:pt x="45935" y="45466"/>
                </a:lnTo>
                <a:lnTo>
                  <a:pt x="44753" y="44678"/>
                </a:lnTo>
                <a:close/>
              </a:path>
              <a:path w="54609" h="83185">
                <a:moveTo>
                  <a:pt x="48483" y="8318"/>
                </a:moveTo>
                <a:lnTo>
                  <a:pt x="29210" y="8318"/>
                </a:lnTo>
                <a:lnTo>
                  <a:pt x="31178" y="8585"/>
                </a:lnTo>
                <a:lnTo>
                  <a:pt x="34607" y="9626"/>
                </a:lnTo>
                <a:lnTo>
                  <a:pt x="40754" y="22847"/>
                </a:lnTo>
                <a:lnTo>
                  <a:pt x="39636" y="25730"/>
                </a:lnTo>
                <a:lnTo>
                  <a:pt x="35166" y="30949"/>
                </a:lnTo>
                <a:lnTo>
                  <a:pt x="31953" y="33324"/>
                </a:lnTo>
                <a:lnTo>
                  <a:pt x="27774" y="35483"/>
                </a:lnTo>
                <a:lnTo>
                  <a:pt x="42043" y="35483"/>
                </a:lnTo>
                <a:lnTo>
                  <a:pt x="51320" y="16090"/>
                </a:lnTo>
                <a:lnTo>
                  <a:pt x="50863" y="13652"/>
                </a:lnTo>
                <a:lnTo>
                  <a:pt x="49034" y="9093"/>
                </a:lnTo>
                <a:lnTo>
                  <a:pt x="48483" y="8318"/>
                </a:lnTo>
                <a:close/>
              </a:path>
            </a:pathLst>
          </a:custGeom>
          <a:solidFill>
            <a:srgbClr val="000000"/>
          </a:solidFill>
        </p:spPr>
        <p:txBody>
          <a:bodyPr wrap="square" lIns="0" tIns="0" rIns="0" bIns="0" rtlCol="0"/>
          <a:lstStyle/>
          <a:p>
            <a:endParaRPr/>
          </a:p>
        </p:txBody>
      </p:sp>
      <p:sp>
        <p:nvSpPr>
          <p:cNvPr id="170" name="object 170"/>
          <p:cNvSpPr/>
          <p:nvPr/>
        </p:nvSpPr>
        <p:spPr>
          <a:xfrm>
            <a:off x="2050431" y="2630652"/>
            <a:ext cx="76183" cy="59629"/>
          </a:xfrm>
          <a:custGeom>
            <a:avLst/>
            <a:gdLst/>
            <a:ahLst/>
            <a:cxnLst/>
            <a:rect l="l" t="t" r="r" b="b"/>
            <a:pathLst>
              <a:path w="54609" h="83185">
                <a:moveTo>
                  <a:pt x="31889" y="0"/>
                </a:moveTo>
                <a:lnTo>
                  <a:pt x="23596" y="0"/>
                </a:lnTo>
                <a:lnTo>
                  <a:pt x="19900" y="533"/>
                </a:lnTo>
                <a:lnTo>
                  <a:pt x="2794" y="17437"/>
                </a:lnTo>
                <a:lnTo>
                  <a:pt x="2852" y="22847"/>
                </a:lnTo>
                <a:lnTo>
                  <a:pt x="18262" y="40576"/>
                </a:lnTo>
                <a:lnTo>
                  <a:pt x="15405" y="41986"/>
                </a:lnTo>
                <a:lnTo>
                  <a:pt x="0" y="66001"/>
                </a:lnTo>
                <a:lnTo>
                  <a:pt x="584" y="68846"/>
                </a:lnTo>
                <a:lnTo>
                  <a:pt x="22313" y="82765"/>
                </a:lnTo>
                <a:lnTo>
                  <a:pt x="30899" y="82765"/>
                </a:lnTo>
                <a:lnTo>
                  <a:pt x="49902" y="74447"/>
                </a:lnTo>
                <a:lnTo>
                  <a:pt x="21805" y="74447"/>
                </a:lnTo>
                <a:lnTo>
                  <a:pt x="17675" y="73329"/>
                </a:lnTo>
                <a:lnTo>
                  <a:pt x="12179" y="68948"/>
                </a:lnTo>
                <a:lnTo>
                  <a:pt x="10875" y="66001"/>
                </a:lnTo>
                <a:lnTo>
                  <a:pt x="10807" y="60007"/>
                </a:lnTo>
                <a:lnTo>
                  <a:pt x="11125" y="58331"/>
                </a:lnTo>
                <a:lnTo>
                  <a:pt x="26339" y="44678"/>
                </a:lnTo>
                <a:lnTo>
                  <a:pt x="44753" y="44678"/>
                </a:lnTo>
                <a:lnTo>
                  <a:pt x="41338" y="42405"/>
                </a:lnTo>
                <a:lnTo>
                  <a:pt x="38722" y="40906"/>
                </a:lnTo>
                <a:lnTo>
                  <a:pt x="35775" y="39458"/>
                </a:lnTo>
                <a:lnTo>
                  <a:pt x="38265" y="38138"/>
                </a:lnTo>
                <a:lnTo>
                  <a:pt x="40474" y="36715"/>
                </a:lnTo>
                <a:lnTo>
                  <a:pt x="42043" y="35483"/>
                </a:lnTo>
                <a:lnTo>
                  <a:pt x="27774" y="35483"/>
                </a:lnTo>
                <a:lnTo>
                  <a:pt x="25285" y="34201"/>
                </a:lnTo>
                <a:lnTo>
                  <a:pt x="13411" y="21310"/>
                </a:lnTo>
                <a:lnTo>
                  <a:pt x="13447" y="16090"/>
                </a:lnTo>
                <a:lnTo>
                  <a:pt x="14554" y="13398"/>
                </a:lnTo>
                <a:lnTo>
                  <a:pt x="19164" y="9347"/>
                </a:lnTo>
                <a:lnTo>
                  <a:pt x="22542" y="8318"/>
                </a:lnTo>
                <a:lnTo>
                  <a:pt x="48483" y="8318"/>
                </a:lnTo>
                <a:lnTo>
                  <a:pt x="47625" y="7112"/>
                </a:lnTo>
                <a:lnTo>
                  <a:pt x="43764" y="3759"/>
                </a:lnTo>
                <a:lnTo>
                  <a:pt x="41325" y="2438"/>
                </a:lnTo>
                <a:lnTo>
                  <a:pt x="35394" y="482"/>
                </a:lnTo>
                <a:lnTo>
                  <a:pt x="31889" y="0"/>
                </a:lnTo>
                <a:close/>
              </a:path>
              <a:path w="54609" h="83185">
                <a:moveTo>
                  <a:pt x="44753" y="44678"/>
                </a:moveTo>
                <a:lnTo>
                  <a:pt x="26339" y="44678"/>
                </a:lnTo>
                <a:lnTo>
                  <a:pt x="29146" y="46050"/>
                </a:lnTo>
                <a:lnTo>
                  <a:pt x="31623" y="47358"/>
                </a:lnTo>
                <a:lnTo>
                  <a:pt x="43336" y="60007"/>
                </a:lnTo>
                <a:lnTo>
                  <a:pt x="43318" y="66001"/>
                </a:lnTo>
                <a:lnTo>
                  <a:pt x="42034" y="68846"/>
                </a:lnTo>
                <a:lnTo>
                  <a:pt x="36576" y="73329"/>
                </a:lnTo>
                <a:lnTo>
                  <a:pt x="32562" y="74447"/>
                </a:lnTo>
                <a:lnTo>
                  <a:pt x="49902" y="74447"/>
                </a:lnTo>
                <a:lnTo>
                  <a:pt x="51066" y="72961"/>
                </a:lnTo>
                <a:lnTo>
                  <a:pt x="53555" y="67538"/>
                </a:lnTo>
                <a:lnTo>
                  <a:pt x="54178" y="64427"/>
                </a:lnTo>
                <a:lnTo>
                  <a:pt x="54061" y="57975"/>
                </a:lnTo>
                <a:lnTo>
                  <a:pt x="45935" y="45466"/>
                </a:lnTo>
                <a:lnTo>
                  <a:pt x="44753" y="44678"/>
                </a:lnTo>
                <a:close/>
              </a:path>
              <a:path w="54609" h="83185">
                <a:moveTo>
                  <a:pt x="48483" y="8318"/>
                </a:moveTo>
                <a:lnTo>
                  <a:pt x="29210" y="8318"/>
                </a:lnTo>
                <a:lnTo>
                  <a:pt x="31178" y="8585"/>
                </a:lnTo>
                <a:lnTo>
                  <a:pt x="34607" y="9626"/>
                </a:lnTo>
                <a:lnTo>
                  <a:pt x="40754" y="22847"/>
                </a:lnTo>
                <a:lnTo>
                  <a:pt x="39636" y="25730"/>
                </a:lnTo>
                <a:lnTo>
                  <a:pt x="35166" y="30949"/>
                </a:lnTo>
                <a:lnTo>
                  <a:pt x="31953" y="33324"/>
                </a:lnTo>
                <a:lnTo>
                  <a:pt x="27774" y="35483"/>
                </a:lnTo>
                <a:lnTo>
                  <a:pt x="42043" y="35483"/>
                </a:lnTo>
                <a:lnTo>
                  <a:pt x="51320" y="16090"/>
                </a:lnTo>
                <a:lnTo>
                  <a:pt x="50863" y="13652"/>
                </a:lnTo>
                <a:lnTo>
                  <a:pt x="49034" y="9093"/>
                </a:lnTo>
                <a:lnTo>
                  <a:pt x="48483" y="8318"/>
                </a:lnTo>
                <a:close/>
              </a:path>
            </a:pathLst>
          </a:custGeom>
          <a:solidFill>
            <a:srgbClr val="000000"/>
          </a:solidFill>
        </p:spPr>
        <p:txBody>
          <a:bodyPr wrap="square" lIns="0" tIns="0" rIns="0" bIns="0" rtlCol="0"/>
          <a:lstStyle/>
          <a:p>
            <a:endParaRPr/>
          </a:p>
        </p:txBody>
      </p:sp>
      <p:sp>
        <p:nvSpPr>
          <p:cNvPr id="171" name="object 171"/>
          <p:cNvSpPr/>
          <p:nvPr/>
        </p:nvSpPr>
        <p:spPr>
          <a:xfrm>
            <a:off x="1960256" y="2491910"/>
            <a:ext cx="74411" cy="59629"/>
          </a:xfrm>
          <a:custGeom>
            <a:avLst/>
            <a:gdLst/>
            <a:ahLst/>
            <a:cxnLst/>
            <a:rect l="l" t="t" r="r" b="b"/>
            <a:pathLst>
              <a:path w="53340" h="83185">
                <a:moveTo>
                  <a:pt x="4378" y="71145"/>
                </a:moveTo>
                <a:lnTo>
                  <a:pt x="2270" y="77241"/>
                </a:lnTo>
                <a:lnTo>
                  <a:pt x="2651" y="78524"/>
                </a:lnTo>
                <a:lnTo>
                  <a:pt x="23098" y="82765"/>
                </a:lnTo>
                <a:lnTo>
                  <a:pt x="27162" y="82156"/>
                </a:lnTo>
                <a:lnTo>
                  <a:pt x="34172" y="79705"/>
                </a:lnTo>
                <a:lnTo>
                  <a:pt x="37195" y="78028"/>
                </a:lnTo>
                <a:lnTo>
                  <a:pt x="41793" y="74129"/>
                </a:lnTo>
                <a:lnTo>
                  <a:pt x="17027" y="74129"/>
                </a:lnTo>
                <a:lnTo>
                  <a:pt x="15122" y="73977"/>
                </a:lnTo>
                <a:lnTo>
                  <a:pt x="5013" y="71297"/>
                </a:lnTo>
                <a:lnTo>
                  <a:pt x="4378" y="71145"/>
                </a:lnTo>
                <a:close/>
              </a:path>
              <a:path w="53340" h="83185">
                <a:moveTo>
                  <a:pt x="52567" y="45605"/>
                </a:moveTo>
                <a:lnTo>
                  <a:pt x="42135" y="45605"/>
                </a:lnTo>
                <a:lnTo>
                  <a:pt x="42105" y="46888"/>
                </a:lnTo>
                <a:lnTo>
                  <a:pt x="41978" y="49911"/>
                </a:lnTo>
                <a:lnTo>
                  <a:pt x="23161" y="74129"/>
                </a:lnTo>
                <a:lnTo>
                  <a:pt x="41793" y="74129"/>
                </a:lnTo>
                <a:lnTo>
                  <a:pt x="51787" y="52336"/>
                </a:lnTo>
                <a:lnTo>
                  <a:pt x="52567" y="45605"/>
                </a:lnTo>
                <a:close/>
              </a:path>
              <a:path w="53340" h="83185">
                <a:moveTo>
                  <a:pt x="30197" y="0"/>
                </a:moveTo>
                <a:lnTo>
                  <a:pt x="22120" y="0"/>
                </a:lnTo>
                <a:lnTo>
                  <a:pt x="18068" y="723"/>
                </a:lnTo>
                <a:lnTo>
                  <a:pt x="0" y="31013"/>
                </a:lnTo>
                <a:lnTo>
                  <a:pt x="288" y="33261"/>
                </a:lnTo>
                <a:lnTo>
                  <a:pt x="19199" y="50520"/>
                </a:lnTo>
                <a:lnTo>
                  <a:pt x="27657" y="50520"/>
                </a:lnTo>
                <a:lnTo>
                  <a:pt x="31175" y="50012"/>
                </a:lnTo>
                <a:lnTo>
                  <a:pt x="37309" y="48031"/>
                </a:lnTo>
                <a:lnTo>
                  <a:pt x="39938" y="46888"/>
                </a:lnTo>
                <a:lnTo>
                  <a:pt x="42135" y="45605"/>
                </a:lnTo>
                <a:lnTo>
                  <a:pt x="52567" y="45605"/>
                </a:lnTo>
                <a:lnTo>
                  <a:pt x="52612" y="45212"/>
                </a:lnTo>
                <a:lnTo>
                  <a:pt x="52791" y="42125"/>
                </a:lnTo>
                <a:lnTo>
                  <a:pt x="22678" y="42125"/>
                </a:lnTo>
                <a:lnTo>
                  <a:pt x="20380" y="41744"/>
                </a:lnTo>
                <a:lnTo>
                  <a:pt x="10690" y="28295"/>
                </a:lnTo>
                <a:lnTo>
                  <a:pt x="10766" y="23088"/>
                </a:lnTo>
                <a:lnTo>
                  <a:pt x="23161" y="8509"/>
                </a:lnTo>
                <a:lnTo>
                  <a:pt x="46051" y="8509"/>
                </a:lnTo>
                <a:lnTo>
                  <a:pt x="44408" y="6540"/>
                </a:lnTo>
                <a:lnTo>
                  <a:pt x="40598" y="3340"/>
                </a:lnTo>
                <a:lnTo>
                  <a:pt x="38350" y="2120"/>
                </a:lnTo>
                <a:lnTo>
                  <a:pt x="33181" y="419"/>
                </a:lnTo>
                <a:lnTo>
                  <a:pt x="30197" y="0"/>
                </a:lnTo>
                <a:close/>
              </a:path>
              <a:path w="53340" h="83185">
                <a:moveTo>
                  <a:pt x="46051" y="8509"/>
                </a:moveTo>
                <a:lnTo>
                  <a:pt x="28457" y="8509"/>
                </a:lnTo>
                <a:lnTo>
                  <a:pt x="30768" y="9004"/>
                </a:lnTo>
                <a:lnTo>
                  <a:pt x="34743" y="10998"/>
                </a:lnTo>
                <a:lnTo>
                  <a:pt x="41944" y="37033"/>
                </a:lnTo>
                <a:lnTo>
                  <a:pt x="39836" y="38569"/>
                </a:lnTo>
                <a:lnTo>
                  <a:pt x="37322" y="39801"/>
                </a:lnTo>
                <a:lnTo>
                  <a:pt x="31530" y="41656"/>
                </a:lnTo>
                <a:lnTo>
                  <a:pt x="28520" y="42125"/>
                </a:lnTo>
                <a:lnTo>
                  <a:pt x="52791" y="42125"/>
                </a:lnTo>
                <a:lnTo>
                  <a:pt x="48675" y="12966"/>
                </a:lnTo>
                <a:lnTo>
                  <a:pt x="46051" y="8509"/>
                </a:lnTo>
                <a:close/>
              </a:path>
            </a:pathLst>
          </a:custGeom>
          <a:solidFill>
            <a:srgbClr val="000000"/>
          </a:solidFill>
        </p:spPr>
        <p:txBody>
          <a:bodyPr wrap="square" lIns="0" tIns="0" rIns="0" bIns="0" rtlCol="0"/>
          <a:lstStyle/>
          <a:p>
            <a:endParaRPr/>
          </a:p>
        </p:txBody>
      </p:sp>
      <p:sp>
        <p:nvSpPr>
          <p:cNvPr id="172" name="object 172"/>
          <p:cNvSpPr/>
          <p:nvPr/>
        </p:nvSpPr>
        <p:spPr>
          <a:xfrm>
            <a:off x="2049562" y="2491920"/>
            <a:ext cx="77954" cy="59629"/>
          </a:xfrm>
          <a:custGeom>
            <a:avLst/>
            <a:gdLst/>
            <a:ahLst/>
            <a:cxnLst/>
            <a:rect l="l" t="t" r="r" b="b"/>
            <a:pathLst>
              <a:path w="55880" h="83185">
                <a:moveTo>
                  <a:pt x="33680" y="0"/>
                </a:moveTo>
                <a:lnTo>
                  <a:pt x="23279" y="0"/>
                </a:lnTo>
                <a:lnTo>
                  <a:pt x="18808" y="1003"/>
                </a:lnTo>
                <a:lnTo>
                  <a:pt x="98" y="34315"/>
                </a:lnTo>
                <a:lnTo>
                  <a:pt x="0" y="48196"/>
                </a:lnTo>
                <a:lnTo>
                  <a:pt x="444" y="54063"/>
                </a:lnTo>
                <a:lnTo>
                  <a:pt x="21920" y="82753"/>
                </a:lnTo>
                <a:lnTo>
                  <a:pt x="32308" y="82753"/>
                </a:lnTo>
                <a:lnTo>
                  <a:pt x="36804" y="81749"/>
                </a:lnTo>
                <a:lnTo>
                  <a:pt x="44094" y="77736"/>
                </a:lnTo>
                <a:lnTo>
                  <a:pt x="47053" y="74904"/>
                </a:lnTo>
                <a:lnTo>
                  <a:pt x="47607" y="74002"/>
                </a:lnTo>
                <a:lnTo>
                  <a:pt x="24599" y="74002"/>
                </a:lnTo>
                <a:lnTo>
                  <a:pt x="22072" y="73406"/>
                </a:lnTo>
                <a:lnTo>
                  <a:pt x="11019" y="48196"/>
                </a:lnTo>
                <a:lnTo>
                  <a:pt x="11045" y="34315"/>
                </a:lnTo>
                <a:lnTo>
                  <a:pt x="24447" y="8763"/>
                </a:lnTo>
                <a:lnTo>
                  <a:pt x="48634" y="8763"/>
                </a:lnTo>
                <a:lnTo>
                  <a:pt x="47663" y="7150"/>
                </a:lnTo>
                <a:lnTo>
                  <a:pt x="44869" y="4495"/>
                </a:lnTo>
                <a:lnTo>
                  <a:pt x="37960" y="901"/>
                </a:lnTo>
                <a:lnTo>
                  <a:pt x="33680" y="0"/>
                </a:lnTo>
                <a:close/>
              </a:path>
              <a:path w="55880" h="83185">
                <a:moveTo>
                  <a:pt x="48634" y="8763"/>
                </a:moveTo>
                <a:lnTo>
                  <a:pt x="29946" y="8763"/>
                </a:lnTo>
                <a:lnTo>
                  <a:pt x="31737" y="9017"/>
                </a:lnTo>
                <a:lnTo>
                  <a:pt x="34925" y="10045"/>
                </a:lnTo>
                <a:lnTo>
                  <a:pt x="44561" y="48196"/>
                </a:lnTo>
                <a:lnTo>
                  <a:pt x="44229" y="52997"/>
                </a:lnTo>
                <a:lnTo>
                  <a:pt x="29908" y="74002"/>
                </a:lnTo>
                <a:lnTo>
                  <a:pt x="47607" y="74002"/>
                </a:lnTo>
                <a:lnTo>
                  <a:pt x="55595" y="34315"/>
                </a:lnTo>
                <a:lnTo>
                  <a:pt x="55168" y="28689"/>
                </a:lnTo>
                <a:lnTo>
                  <a:pt x="53390" y="18453"/>
                </a:lnTo>
                <a:lnTo>
                  <a:pt x="51879" y="14147"/>
                </a:lnTo>
                <a:lnTo>
                  <a:pt x="48634" y="8763"/>
                </a:lnTo>
                <a:close/>
              </a:path>
            </a:pathLst>
          </a:custGeom>
          <a:solidFill>
            <a:srgbClr val="000000"/>
          </a:solidFill>
        </p:spPr>
        <p:txBody>
          <a:bodyPr wrap="square" lIns="0" tIns="0" rIns="0" bIns="0" rtlCol="0"/>
          <a:lstStyle/>
          <a:p>
            <a:endParaRPr/>
          </a:p>
        </p:txBody>
      </p:sp>
      <p:sp>
        <p:nvSpPr>
          <p:cNvPr id="173" name="object 173"/>
          <p:cNvSpPr/>
          <p:nvPr/>
        </p:nvSpPr>
        <p:spPr>
          <a:xfrm>
            <a:off x="1960256" y="2353169"/>
            <a:ext cx="74411" cy="59629"/>
          </a:xfrm>
          <a:custGeom>
            <a:avLst/>
            <a:gdLst/>
            <a:ahLst/>
            <a:cxnLst/>
            <a:rect l="l" t="t" r="r" b="b"/>
            <a:pathLst>
              <a:path w="53340" h="83185">
                <a:moveTo>
                  <a:pt x="4378" y="71145"/>
                </a:moveTo>
                <a:lnTo>
                  <a:pt x="2270" y="77241"/>
                </a:lnTo>
                <a:lnTo>
                  <a:pt x="2651" y="78524"/>
                </a:lnTo>
                <a:lnTo>
                  <a:pt x="23098" y="82765"/>
                </a:lnTo>
                <a:lnTo>
                  <a:pt x="27162" y="82156"/>
                </a:lnTo>
                <a:lnTo>
                  <a:pt x="34172" y="79705"/>
                </a:lnTo>
                <a:lnTo>
                  <a:pt x="37195" y="78028"/>
                </a:lnTo>
                <a:lnTo>
                  <a:pt x="41793" y="74129"/>
                </a:lnTo>
                <a:lnTo>
                  <a:pt x="17027" y="74129"/>
                </a:lnTo>
                <a:lnTo>
                  <a:pt x="15122" y="73977"/>
                </a:lnTo>
                <a:lnTo>
                  <a:pt x="5013" y="71297"/>
                </a:lnTo>
                <a:lnTo>
                  <a:pt x="4378" y="71145"/>
                </a:lnTo>
                <a:close/>
              </a:path>
              <a:path w="53340" h="83185">
                <a:moveTo>
                  <a:pt x="52567" y="45605"/>
                </a:moveTo>
                <a:lnTo>
                  <a:pt x="42135" y="45605"/>
                </a:lnTo>
                <a:lnTo>
                  <a:pt x="42105" y="46888"/>
                </a:lnTo>
                <a:lnTo>
                  <a:pt x="41978" y="49911"/>
                </a:lnTo>
                <a:lnTo>
                  <a:pt x="23161" y="74129"/>
                </a:lnTo>
                <a:lnTo>
                  <a:pt x="41793" y="74129"/>
                </a:lnTo>
                <a:lnTo>
                  <a:pt x="51787" y="52336"/>
                </a:lnTo>
                <a:lnTo>
                  <a:pt x="52567" y="45605"/>
                </a:lnTo>
                <a:close/>
              </a:path>
              <a:path w="53340" h="83185">
                <a:moveTo>
                  <a:pt x="30197" y="0"/>
                </a:moveTo>
                <a:lnTo>
                  <a:pt x="22120" y="0"/>
                </a:lnTo>
                <a:lnTo>
                  <a:pt x="18068" y="723"/>
                </a:lnTo>
                <a:lnTo>
                  <a:pt x="0" y="31013"/>
                </a:lnTo>
                <a:lnTo>
                  <a:pt x="288" y="33261"/>
                </a:lnTo>
                <a:lnTo>
                  <a:pt x="19199" y="50520"/>
                </a:lnTo>
                <a:lnTo>
                  <a:pt x="27657" y="50520"/>
                </a:lnTo>
                <a:lnTo>
                  <a:pt x="31175" y="50012"/>
                </a:lnTo>
                <a:lnTo>
                  <a:pt x="37309" y="48031"/>
                </a:lnTo>
                <a:lnTo>
                  <a:pt x="39938" y="46888"/>
                </a:lnTo>
                <a:lnTo>
                  <a:pt x="42135" y="45605"/>
                </a:lnTo>
                <a:lnTo>
                  <a:pt x="52567" y="45605"/>
                </a:lnTo>
                <a:lnTo>
                  <a:pt x="52612" y="45212"/>
                </a:lnTo>
                <a:lnTo>
                  <a:pt x="52791" y="42125"/>
                </a:lnTo>
                <a:lnTo>
                  <a:pt x="22678" y="42125"/>
                </a:lnTo>
                <a:lnTo>
                  <a:pt x="20380" y="41744"/>
                </a:lnTo>
                <a:lnTo>
                  <a:pt x="10690" y="28295"/>
                </a:lnTo>
                <a:lnTo>
                  <a:pt x="10766" y="23088"/>
                </a:lnTo>
                <a:lnTo>
                  <a:pt x="23161" y="8509"/>
                </a:lnTo>
                <a:lnTo>
                  <a:pt x="46051" y="8509"/>
                </a:lnTo>
                <a:lnTo>
                  <a:pt x="44408" y="6540"/>
                </a:lnTo>
                <a:lnTo>
                  <a:pt x="40598" y="3340"/>
                </a:lnTo>
                <a:lnTo>
                  <a:pt x="38350" y="2120"/>
                </a:lnTo>
                <a:lnTo>
                  <a:pt x="33181" y="419"/>
                </a:lnTo>
                <a:lnTo>
                  <a:pt x="30197" y="0"/>
                </a:lnTo>
                <a:close/>
              </a:path>
              <a:path w="53340" h="83185">
                <a:moveTo>
                  <a:pt x="46051" y="8509"/>
                </a:moveTo>
                <a:lnTo>
                  <a:pt x="28457" y="8509"/>
                </a:lnTo>
                <a:lnTo>
                  <a:pt x="30768" y="9004"/>
                </a:lnTo>
                <a:lnTo>
                  <a:pt x="34743" y="10998"/>
                </a:lnTo>
                <a:lnTo>
                  <a:pt x="41944" y="37033"/>
                </a:lnTo>
                <a:lnTo>
                  <a:pt x="39836" y="38569"/>
                </a:lnTo>
                <a:lnTo>
                  <a:pt x="37322" y="39801"/>
                </a:lnTo>
                <a:lnTo>
                  <a:pt x="31530" y="41656"/>
                </a:lnTo>
                <a:lnTo>
                  <a:pt x="28520" y="42125"/>
                </a:lnTo>
                <a:lnTo>
                  <a:pt x="52791" y="42125"/>
                </a:lnTo>
                <a:lnTo>
                  <a:pt x="48675" y="12966"/>
                </a:lnTo>
                <a:lnTo>
                  <a:pt x="46051" y="8509"/>
                </a:lnTo>
                <a:close/>
              </a:path>
            </a:pathLst>
          </a:custGeom>
          <a:solidFill>
            <a:srgbClr val="000000"/>
          </a:solidFill>
        </p:spPr>
        <p:txBody>
          <a:bodyPr wrap="square" lIns="0" tIns="0" rIns="0" bIns="0" rtlCol="0"/>
          <a:lstStyle/>
          <a:p>
            <a:endParaRPr/>
          </a:p>
        </p:txBody>
      </p:sp>
      <p:sp>
        <p:nvSpPr>
          <p:cNvPr id="174" name="object 174"/>
          <p:cNvSpPr/>
          <p:nvPr/>
        </p:nvSpPr>
        <p:spPr>
          <a:xfrm>
            <a:off x="2053421" y="2353169"/>
            <a:ext cx="69982" cy="58719"/>
          </a:xfrm>
          <a:custGeom>
            <a:avLst/>
            <a:gdLst/>
            <a:ahLst/>
            <a:cxnLst/>
            <a:rect l="l" t="t" r="r" b="b"/>
            <a:pathLst>
              <a:path w="50165" h="81914">
                <a:moveTo>
                  <a:pt x="43589" y="9448"/>
                </a:moveTo>
                <a:lnTo>
                  <a:pt x="24132" y="9448"/>
                </a:lnTo>
                <a:lnTo>
                  <a:pt x="26100" y="9791"/>
                </a:lnTo>
                <a:lnTo>
                  <a:pt x="29517" y="11201"/>
                </a:lnTo>
                <a:lnTo>
                  <a:pt x="35575" y="20840"/>
                </a:lnTo>
                <a:lnTo>
                  <a:pt x="35575" y="24396"/>
                </a:lnTo>
                <a:lnTo>
                  <a:pt x="2402" y="70142"/>
                </a:lnTo>
                <a:lnTo>
                  <a:pt x="1894" y="70688"/>
                </a:lnTo>
                <a:lnTo>
                  <a:pt x="0" y="78968"/>
                </a:lnTo>
                <a:lnTo>
                  <a:pt x="205" y="79844"/>
                </a:lnTo>
                <a:lnTo>
                  <a:pt x="421" y="80314"/>
                </a:lnTo>
                <a:lnTo>
                  <a:pt x="1056" y="80975"/>
                </a:lnTo>
                <a:lnTo>
                  <a:pt x="1424" y="81216"/>
                </a:lnTo>
                <a:lnTo>
                  <a:pt x="2288" y="81508"/>
                </a:lnTo>
                <a:lnTo>
                  <a:pt x="48529" y="81483"/>
                </a:lnTo>
                <a:lnTo>
                  <a:pt x="50116" y="75590"/>
                </a:lnTo>
                <a:lnTo>
                  <a:pt x="49913" y="74472"/>
                </a:lnTo>
                <a:lnTo>
                  <a:pt x="12765" y="72504"/>
                </a:lnTo>
                <a:lnTo>
                  <a:pt x="25504" y="59220"/>
                </a:lnTo>
                <a:lnTo>
                  <a:pt x="46281" y="25996"/>
                </a:lnTo>
                <a:lnTo>
                  <a:pt x="46497" y="18021"/>
                </a:lnTo>
                <a:lnTo>
                  <a:pt x="46027" y="15328"/>
                </a:lnTo>
                <a:lnTo>
                  <a:pt x="44122" y="10274"/>
                </a:lnTo>
                <a:lnTo>
                  <a:pt x="43589" y="9448"/>
                </a:lnTo>
                <a:close/>
              </a:path>
              <a:path w="50165" h="81914">
                <a:moveTo>
                  <a:pt x="27155" y="0"/>
                </a:moveTo>
                <a:lnTo>
                  <a:pt x="20817" y="0"/>
                </a:lnTo>
                <a:lnTo>
                  <a:pt x="18493" y="254"/>
                </a:lnTo>
                <a:lnTo>
                  <a:pt x="1467" y="13627"/>
                </a:lnTo>
                <a:lnTo>
                  <a:pt x="1666" y="14719"/>
                </a:lnTo>
                <a:lnTo>
                  <a:pt x="1958" y="15468"/>
                </a:lnTo>
                <a:lnTo>
                  <a:pt x="2148" y="15735"/>
                </a:lnTo>
                <a:lnTo>
                  <a:pt x="2618" y="16078"/>
                </a:lnTo>
                <a:lnTo>
                  <a:pt x="3698" y="16154"/>
                </a:lnTo>
                <a:lnTo>
                  <a:pt x="4485" y="15798"/>
                </a:lnTo>
                <a:lnTo>
                  <a:pt x="6581" y="14389"/>
                </a:lnTo>
                <a:lnTo>
                  <a:pt x="7924" y="13601"/>
                </a:lnTo>
                <a:lnTo>
                  <a:pt x="11000" y="11963"/>
                </a:lnTo>
                <a:lnTo>
                  <a:pt x="12816" y="11201"/>
                </a:lnTo>
                <a:lnTo>
                  <a:pt x="16969" y="9791"/>
                </a:lnTo>
                <a:lnTo>
                  <a:pt x="19306" y="9448"/>
                </a:lnTo>
                <a:lnTo>
                  <a:pt x="43589" y="9448"/>
                </a:lnTo>
                <a:lnTo>
                  <a:pt x="42687" y="8051"/>
                </a:lnTo>
                <a:lnTo>
                  <a:pt x="38826" y="4241"/>
                </a:lnTo>
                <a:lnTo>
                  <a:pt x="36413" y="2743"/>
                </a:lnTo>
                <a:lnTo>
                  <a:pt x="30571" y="546"/>
                </a:lnTo>
                <a:lnTo>
                  <a:pt x="27155" y="0"/>
                </a:lnTo>
                <a:close/>
              </a:path>
            </a:pathLst>
          </a:custGeom>
          <a:solidFill>
            <a:srgbClr val="000000"/>
          </a:solidFill>
        </p:spPr>
        <p:txBody>
          <a:bodyPr wrap="square" lIns="0" tIns="0" rIns="0" bIns="0" rtlCol="0"/>
          <a:lstStyle/>
          <a:p>
            <a:endParaRPr/>
          </a:p>
        </p:txBody>
      </p:sp>
      <p:sp>
        <p:nvSpPr>
          <p:cNvPr id="175" name="object 175"/>
          <p:cNvSpPr/>
          <p:nvPr/>
        </p:nvSpPr>
        <p:spPr>
          <a:xfrm>
            <a:off x="1960256" y="2214975"/>
            <a:ext cx="74411" cy="59629"/>
          </a:xfrm>
          <a:custGeom>
            <a:avLst/>
            <a:gdLst/>
            <a:ahLst/>
            <a:cxnLst/>
            <a:rect l="l" t="t" r="r" b="b"/>
            <a:pathLst>
              <a:path w="53340" h="83185">
                <a:moveTo>
                  <a:pt x="4378" y="71145"/>
                </a:moveTo>
                <a:lnTo>
                  <a:pt x="2270" y="77241"/>
                </a:lnTo>
                <a:lnTo>
                  <a:pt x="2651" y="78524"/>
                </a:lnTo>
                <a:lnTo>
                  <a:pt x="23098" y="82765"/>
                </a:lnTo>
                <a:lnTo>
                  <a:pt x="27162" y="82156"/>
                </a:lnTo>
                <a:lnTo>
                  <a:pt x="34172" y="79705"/>
                </a:lnTo>
                <a:lnTo>
                  <a:pt x="37195" y="78028"/>
                </a:lnTo>
                <a:lnTo>
                  <a:pt x="41793" y="74129"/>
                </a:lnTo>
                <a:lnTo>
                  <a:pt x="17027" y="74129"/>
                </a:lnTo>
                <a:lnTo>
                  <a:pt x="15122" y="73977"/>
                </a:lnTo>
                <a:lnTo>
                  <a:pt x="5013" y="71297"/>
                </a:lnTo>
                <a:lnTo>
                  <a:pt x="4378" y="71145"/>
                </a:lnTo>
                <a:close/>
              </a:path>
              <a:path w="53340" h="83185">
                <a:moveTo>
                  <a:pt x="52567" y="45605"/>
                </a:moveTo>
                <a:lnTo>
                  <a:pt x="42135" y="45605"/>
                </a:lnTo>
                <a:lnTo>
                  <a:pt x="42105" y="46888"/>
                </a:lnTo>
                <a:lnTo>
                  <a:pt x="41978" y="49911"/>
                </a:lnTo>
                <a:lnTo>
                  <a:pt x="23161" y="74129"/>
                </a:lnTo>
                <a:lnTo>
                  <a:pt x="41793" y="74129"/>
                </a:lnTo>
                <a:lnTo>
                  <a:pt x="51787" y="52336"/>
                </a:lnTo>
                <a:lnTo>
                  <a:pt x="52567" y="45605"/>
                </a:lnTo>
                <a:close/>
              </a:path>
              <a:path w="53340" h="83185">
                <a:moveTo>
                  <a:pt x="30197" y="0"/>
                </a:moveTo>
                <a:lnTo>
                  <a:pt x="22120" y="0"/>
                </a:lnTo>
                <a:lnTo>
                  <a:pt x="18068" y="723"/>
                </a:lnTo>
                <a:lnTo>
                  <a:pt x="0" y="31013"/>
                </a:lnTo>
                <a:lnTo>
                  <a:pt x="288" y="33261"/>
                </a:lnTo>
                <a:lnTo>
                  <a:pt x="19199" y="50520"/>
                </a:lnTo>
                <a:lnTo>
                  <a:pt x="27657" y="50520"/>
                </a:lnTo>
                <a:lnTo>
                  <a:pt x="31175" y="50012"/>
                </a:lnTo>
                <a:lnTo>
                  <a:pt x="37309" y="48031"/>
                </a:lnTo>
                <a:lnTo>
                  <a:pt x="39938" y="46888"/>
                </a:lnTo>
                <a:lnTo>
                  <a:pt x="42135" y="45605"/>
                </a:lnTo>
                <a:lnTo>
                  <a:pt x="52567" y="45605"/>
                </a:lnTo>
                <a:lnTo>
                  <a:pt x="52612" y="45212"/>
                </a:lnTo>
                <a:lnTo>
                  <a:pt x="52791" y="42125"/>
                </a:lnTo>
                <a:lnTo>
                  <a:pt x="22678" y="42125"/>
                </a:lnTo>
                <a:lnTo>
                  <a:pt x="20380" y="41744"/>
                </a:lnTo>
                <a:lnTo>
                  <a:pt x="10690" y="28295"/>
                </a:lnTo>
                <a:lnTo>
                  <a:pt x="10766" y="23088"/>
                </a:lnTo>
                <a:lnTo>
                  <a:pt x="23161" y="8509"/>
                </a:lnTo>
                <a:lnTo>
                  <a:pt x="46051" y="8509"/>
                </a:lnTo>
                <a:lnTo>
                  <a:pt x="44408" y="6540"/>
                </a:lnTo>
                <a:lnTo>
                  <a:pt x="40598" y="3340"/>
                </a:lnTo>
                <a:lnTo>
                  <a:pt x="38350" y="2120"/>
                </a:lnTo>
                <a:lnTo>
                  <a:pt x="33181" y="419"/>
                </a:lnTo>
                <a:lnTo>
                  <a:pt x="30197" y="0"/>
                </a:lnTo>
                <a:close/>
              </a:path>
              <a:path w="53340" h="83185">
                <a:moveTo>
                  <a:pt x="46051" y="8509"/>
                </a:moveTo>
                <a:lnTo>
                  <a:pt x="28457" y="8509"/>
                </a:lnTo>
                <a:lnTo>
                  <a:pt x="30768" y="9004"/>
                </a:lnTo>
                <a:lnTo>
                  <a:pt x="34743" y="10998"/>
                </a:lnTo>
                <a:lnTo>
                  <a:pt x="41944" y="37033"/>
                </a:lnTo>
                <a:lnTo>
                  <a:pt x="39836" y="38569"/>
                </a:lnTo>
                <a:lnTo>
                  <a:pt x="37322" y="39801"/>
                </a:lnTo>
                <a:lnTo>
                  <a:pt x="31530" y="41656"/>
                </a:lnTo>
                <a:lnTo>
                  <a:pt x="28520" y="42125"/>
                </a:lnTo>
                <a:lnTo>
                  <a:pt x="52791" y="42125"/>
                </a:lnTo>
                <a:lnTo>
                  <a:pt x="48675" y="12966"/>
                </a:lnTo>
                <a:lnTo>
                  <a:pt x="46051" y="8509"/>
                </a:lnTo>
                <a:close/>
              </a:path>
            </a:pathLst>
          </a:custGeom>
          <a:solidFill>
            <a:srgbClr val="000000"/>
          </a:solidFill>
        </p:spPr>
        <p:txBody>
          <a:bodyPr wrap="square" lIns="0" tIns="0" rIns="0" bIns="0" rtlCol="0"/>
          <a:lstStyle/>
          <a:p>
            <a:endParaRPr/>
          </a:p>
        </p:txBody>
      </p:sp>
      <p:sp>
        <p:nvSpPr>
          <p:cNvPr id="176" name="object 176"/>
          <p:cNvSpPr/>
          <p:nvPr/>
        </p:nvSpPr>
        <p:spPr>
          <a:xfrm>
            <a:off x="2047542" y="2215548"/>
            <a:ext cx="81496" cy="58264"/>
          </a:xfrm>
          <a:custGeom>
            <a:avLst/>
            <a:gdLst/>
            <a:ahLst/>
            <a:cxnLst/>
            <a:rect l="l" t="t" r="r" b="b"/>
            <a:pathLst>
              <a:path w="58419" h="81280">
                <a:moveTo>
                  <a:pt x="36995" y="0"/>
                </a:moveTo>
                <a:lnTo>
                  <a:pt x="1485" y="50761"/>
                </a:lnTo>
                <a:lnTo>
                  <a:pt x="0" y="59397"/>
                </a:lnTo>
                <a:lnTo>
                  <a:pt x="203" y="60655"/>
                </a:lnTo>
                <a:lnTo>
                  <a:pt x="35674" y="62318"/>
                </a:lnTo>
                <a:lnTo>
                  <a:pt x="35750" y="79832"/>
                </a:lnTo>
                <a:lnTo>
                  <a:pt x="36055" y="80289"/>
                </a:lnTo>
                <a:lnTo>
                  <a:pt x="36321" y="80492"/>
                </a:lnTo>
                <a:lnTo>
                  <a:pt x="37134" y="80822"/>
                </a:lnTo>
                <a:lnTo>
                  <a:pt x="43548" y="81026"/>
                </a:lnTo>
                <a:lnTo>
                  <a:pt x="44780" y="80822"/>
                </a:lnTo>
                <a:lnTo>
                  <a:pt x="45643" y="80492"/>
                </a:lnTo>
                <a:lnTo>
                  <a:pt x="45935" y="80289"/>
                </a:lnTo>
                <a:lnTo>
                  <a:pt x="46278" y="79832"/>
                </a:lnTo>
                <a:lnTo>
                  <a:pt x="46367" y="62318"/>
                </a:lnTo>
                <a:lnTo>
                  <a:pt x="56184" y="62318"/>
                </a:lnTo>
                <a:lnTo>
                  <a:pt x="56768" y="61937"/>
                </a:lnTo>
                <a:lnTo>
                  <a:pt x="57594" y="60363"/>
                </a:lnTo>
                <a:lnTo>
                  <a:pt x="57776" y="59397"/>
                </a:lnTo>
                <a:lnTo>
                  <a:pt x="57797" y="56426"/>
                </a:lnTo>
                <a:lnTo>
                  <a:pt x="57581" y="55321"/>
                </a:lnTo>
                <a:lnTo>
                  <a:pt x="56705" y="53860"/>
                </a:lnTo>
                <a:lnTo>
                  <a:pt x="56133" y="53505"/>
                </a:lnTo>
                <a:lnTo>
                  <a:pt x="9702" y="53505"/>
                </a:lnTo>
                <a:lnTo>
                  <a:pt x="35559" y="9385"/>
                </a:lnTo>
                <a:lnTo>
                  <a:pt x="46367" y="9385"/>
                </a:lnTo>
                <a:lnTo>
                  <a:pt x="46262" y="1600"/>
                </a:lnTo>
                <a:lnTo>
                  <a:pt x="41897" y="152"/>
                </a:lnTo>
                <a:lnTo>
                  <a:pt x="36995" y="0"/>
                </a:lnTo>
                <a:close/>
              </a:path>
              <a:path w="58419" h="81280">
                <a:moveTo>
                  <a:pt x="46367" y="9385"/>
                </a:moveTo>
                <a:lnTo>
                  <a:pt x="35674" y="9385"/>
                </a:lnTo>
                <a:lnTo>
                  <a:pt x="35674" y="53505"/>
                </a:lnTo>
                <a:lnTo>
                  <a:pt x="46367" y="53505"/>
                </a:lnTo>
                <a:lnTo>
                  <a:pt x="46367" y="9385"/>
                </a:lnTo>
                <a:close/>
              </a:path>
            </a:pathLst>
          </a:custGeom>
          <a:solidFill>
            <a:srgbClr val="000000"/>
          </a:solidFill>
        </p:spPr>
        <p:txBody>
          <a:bodyPr wrap="square" lIns="0" tIns="0" rIns="0" bIns="0" rtlCol="0"/>
          <a:lstStyle/>
          <a:p>
            <a:endParaRPr/>
          </a:p>
        </p:txBody>
      </p:sp>
      <p:sp>
        <p:nvSpPr>
          <p:cNvPr id="177" name="object 177"/>
          <p:cNvSpPr/>
          <p:nvPr/>
        </p:nvSpPr>
        <p:spPr>
          <a:xfrm>
            <a:off x="2721668" y="3720659"/>
            <a:ext cx="122247" cy="58264"/>
          </a:xfrm>
          <a:custGeom>
            <a:avLst/>
            <a:gdLst/>
            <a:ahLst/>
            <a:cxnLst/>
            <a:rect l="l" t="t" r="r" b="b"/>
            <a:pathLst>
              <a:path w="87630" h="81279">
                <a:moveTo>
                  <a:pt x="3278" y="0"/>
                </a:moveTo>
                <a:lnTo>
                  <a:pt x="2249" y="381"/>
                </a:lnTo>
                <a:lnTo>
                  <a:pt x="395" y="1866"/>
                </a:lnTo>
                <a:lnTo>
                  <a:pt x="97" y="2679"/>
                </a:lnTo>
                <a:lnTo>
                  <a:pt x="0" y="64757"/>
                </a:lnTo>
                <a:lnTo>
                  <a:pt x="105" y="79578"/>
                </a:lnTo>
                <a:lnTo>
                  <a:pt x="7126" y="80733"/>
                </a:lnTo>
                <a:lnTo>
                  <a:pt x="8498" y="80518"/>
                </a:lnTo>
                <a:lnTo>
                  <a:pt x="10682" y="8763"/>
                </a:lnTo>
                <a:lnTo>
                  <a:pt x="21267" y="8763"/>
                </a:lnTo>
                <a:lnTo>
                  <a:pt x="20385" y="6527"/>
                </a:lnTo>
                <a:lnTo>
                  <a:pt x="20004" y="5410"/>
                </a:lnTo>
                <a:lnTo>
                  <a:pt x="19544" y="4419"/>
                </a:lnTo>
                <a:lnTo>
                  <a:pt x="13502" y="127"/>
                </a:lnTo>
                <a:lnTo>
                  <a:pt x="3278" y="0"/>
                </a:lnTo>
                <a:close/>
              </a:path>
              <a:path w="87630" h="81279">
                <a:moveTo>
                  <a:pt x="87365" y="8763"/>
                </a:moveTo>
                <a:lnTo>
                  <a:pt x="76671" y="8763"/>
                </a:lnTo>
                <a:lnTo>
                  <a:pt x="76759" y="78790"/>
                </a:lnTo>
                <a:lnTo>
                  <a:pt x="83923" y="80733"/>
                </a:lnTo>
                <a:lnTo>
                  <a:pt x="85244" y="80518"/>
                </a:lnTo>
                <a:lnTo>
                  <a:pt x="87365" y="8763"/>
                </a:lnTo>
                <a:close/>
              </a:path>
              <a:path w="87630" h="81279">
                <a:moveTo>
                  <a:pt x="21267" y="8763"/>
                </a:moveTo>
                <a:lnTo>
                  <a:pt x="10682" y="8763"/>
                </a:lnTo>
                <a:lnTo>
                  <a:pt x="37886" y="79387"/>
                </a:lnTo>
                <a:lnTo>
                  <a:pt x="45137" y="80683"/>
                </a:lnTo>
                <a:lnTo>
                  <a:pt x="46255" y="80518"/>
                </a:lnTo>
                <a:lnTo>
                  <a:pt x="53990" y="64757"/>
                </a:lnTo>
                <a:lnTo>
                  <a:pt x="43372" y="64757"/>
                </a:lnTo>
                <a:lnTo>
                  <a:pt x="21267" y="8763"/>
                </a:lnTo>
                <a:close/>
              </a:path>
              <a:path w="87630" h="81279">
                <a:moveTo>
                  <a:pt x="83987" y="101"/>
                </a:moveTo>
                <a:lnTo>
                  <a:pt x="67604" y="6718"/>
                </a:lnTo>
                <a:lnTo>
                  <a:pt x="43689" y="64757"/>
                </a:lnTo>
                <a:lnTo>
                  <a:pt x="53990" y="64757"/>
                </a:lnTo>
                <a:lnTo>
                  <a:pt x="76544" y="8763"/>
                </a:lnTo>
                <a:lnTo>
                  <a:pt x="87365" y="8763"/>
                </a:lnTo>
                <a:lnTo>
                  <a:pt x="87365" y="3975"/>
                </a:lnTo>
                <a:lnTo>
                  <a:pt x="87238" y="3251"/>
                </a:lnTo>
                <a:lnTo>
                  <a:pt x="86751" y="2095"/>
                </a:lnTo>
                <a:lnTo>
                  <a:pt x="86400" y="1549"/>
                </a:lnTo>
                <a:lnTo>
                  <a:pt x="85599" y="762"/>
                </a:lnTo>
                <a:lnTo>
                  <a:pt x="85117" y="469"/>
                </a:lnTo>
                <a:lnTo>
                  <a:pt x="83987" y="101"/>
                </a:lnTo>
                <a:close/>
              </a:path>
            </a:pathLst>
          </a:custGeom>
          <a:solidFill>
            <a:srgbClr val="000000"/>
          </a:solidFill>
        </p:spPr>
        <p:txBody>
          <a:bodyPr wrap="square" lIns="0" tIns="0" rIns="0" bIns="0" rtlCol="0"/>
          <a:lstStyle/>
          <a:p>
            <a:endParaRPr/>
          </a:p>
        </p:txBody>
      </p:sp>
      <p:sp>
        <p:nvSpPr>
          <p:cNvPr id="178" name="object 178"/>
          <p:cNvSpPr/>
          <p:nvPr/>
        </p:nvSpPr>
        <p:spPr>
          <a:xfrm>
            <a:off x="2866418" y="3735098"/>
            <a:ext cx="64667" cy="44152"/>
          </a:xfrm>
          <a:custGeom>
            <a:avLst/>
            <a:gdLst/>
            <a:ahLst/>
            <a:cxnLst/>
            <a:rect l="l" t="t" r="r" b="b"/>
            <a:pathLst>
              <a:path w="46355" h="61595">
                <a:moveTo>
                  <a:pt x="43367" y="8318"/>
                </a:moveTo>
                <a:lnTo>
                  <a:pt x="25285" y="8318"/>
                </a:lnTo>
                <a:lnTo>
                  <a:pt x="27279" y="8597"/>
                </a:lnTo>
                <a:lnTo>
                  <a:pt x="30505" y="9715"/>
                </a:lnTo>
                <a:lnTo>
                  <a:pt x="35725" y="19342"/>
                </a:lnTo>
                <a:lnTo>
                  <a:pt x="35725" y="25844"/>
                </a:lnTo>
                <a:lnTo>
                  <a:pt x="23672" y="25844"/>
                </a:lnTo>
                <a:lnTo>
                  <a:pt x="19761" y="26225"/>
                </a:lnTo>
                <a:lnTo>
                  <a:pt x="0" y="47117"/>
                </a:lnTo>
                <a:lnTo>
                  <a:pt x="469" y="49517"/>
                </a:lnTo>
                <a:lnTo>
                  <a:pt x="16446" y="61442"/>
                </a:lnTo>
                <a:lnTo>
                  <a:pt x="22745" y="61442"/>
                </a:lnTo>
                <a:lnTo>
                  <a:pt x="25920" y="60718"/>
                </a:lnTo>
                <a:lnTo>
                  <a:pt x="31927" y="57823"/>
                </a:lnTo>
                <a:lnTo>
                  <a:pt x="34658" y="55791"/>
                </a:lnTo>
                <a:lnTo>
                  <a:pt x="36870" y="53428"/>
                </a:lnTo>
                <a:lnTo>
                  <a:pt x="17691" y="53428"/>
                </a:lnTo>
                <a:lnTo>
                  <a:pt x="15100" y="52565"/>
                </a:lnTo>
                <a:lnTo>
                  <a:pt x="11417" y="49136"/>
                </a:lnTo>
                <a:lnTo>
                  <a:pt x="10618" y="47117"/>
                </a:lnTo>
                <a:lnTo>
                  <a:pt x="10502" y="42227"/>
                </a:lnTo>
                <a:lnTo>
                  <a:pt x="10820" y="40728"/>
                </a:lnTo>
                <a:lnTo>
                  <a:pt x="24142" y="33235"/>
                </a:lnTo>
                <a:lnTo>
                  <a:pt x="45923" y="33235"/>
                </a:lnTo>
                <a:lnTo>
                  <a:pt x="45904" y="17437"/>
                </a:lnTo>
                <a:lnTo>
                  <a:pt x="45516" y="14528"/>
                </a:lnTo>
                <a:lnTo>
                  <a:pt x="43941" y="9321"/>
                </a:lnTo>
                <a:lnTo>
                  <a:pt x="43367" y="8318"/>
                </a:lnTo>
                <a:close/>
              </a:path>
              <a:path w="46355" h="61595">
                <a:moveTo>
                  <a:pt x="45923" y="53187"/>
                </a:moveTo>
                <a:lnTo>
                  <a:pt x="37096" y="53187"/>
                </a:lnTo>
                <a:lnTo>
                  <a:pt x="37189" y="59524"/>
                </a:lnTo>
                <a:lnTo>
                  <a:pt x="37820" y="60147"/>
                </a:lnTo>
                <a:lnTo>
                  <a:pt x="38290" y="60325"/>
                </a:lnTo>
                <a:lnTo>
                  <a:pt x="39573" y="60579"/>
                </a:lnTo>
                <a:lnTo>
                  <a:pt x="43472" y="60579"/>
                </a:lnTo>
                <a:lnTo>
                  <a:pt x="45923" y="53187"/>
                </a:lnTo>
                <a:close/>
              </a:path>
              <a:path w="46355" h="61595">
                <a:moveTo>
                  <a:pt x="45923" y="33235"/>
                </a:moveTo>
                <a:lnTo>
                  <a:pt x="35725" y="33235"/>
                </a:lnTo>
                <a:lnTo>
                  <a:pt x="35725" y="45110"/>
                </a:lnTo>
                <a:lnTo>
                  <a:pt x="33197" y="47917"/>
                </a:lnTo>
                <a:lnTo>
                  <a:pt x="30784" y="50012"/>
                </a:lnTo>
                <a:lnTo>
                  <a:pt x="26187" y="52755"/>
                </a:lnTo>
                <a:lnTo>
                  <a:pt x="23698" y="53428"/>
                </a:lnTo>
                <a:lnTo>
                  <a:pt x="36870" y="53428"/>
                </a:lnTo>
                <a:lnTo>
                  <a:pt x="37096" y="53187"/>
                </a:lnTo>
                <a:lnTo>
                  <a:pt x="45923" y="53187"/>
                </a:lnTo>
                <a:lnTo>
                  <a:pt x="45923" y="33235"/>
                </a:lnTo>
                <a:close/>
              </a:path>
              <a:path w="46355" h="61595">
                <a:moveTo>
                  <a:pt x="27876" y="0"/>
                </a:moveTo>
                <a:lnTo>
                  <a:pt x="21704" y="0"/>
                </a:lnTo>
                <a:lnTo>
                  <a:pt x="19570" y="190"/>
                </a:lnTo>
                <a:lnTo>
                  <a:pt x="2806" y="8267"/>
                </a:lnTo>
                <a:lnTo>
                  <a:pt x="2821" y="11645"/>
                </a:lnTo>
                <a:lnTo>
                  <a:pt x="5283" y="14097"/>
                </a:lnTo>
                <a:lnTo>
                  <a:pt x="6032" y="13804"/>
                </a:lnTo>
                <a:lnTo>
                  <a:pt x="8064" y="12598"/>
                </a:lnTo>
                <a:lnTo>
                  <a:pt x="9321" y="11938"/>
                </a:lnTo>
                <a:lnTo>
                  <a:pt x="12357" y="10477"/>
                </a:lnTo>
                <a:lnTo>
                  <a:pt x="14109" y="9817"/>
                </a:lnTo>
                <a:lnTo>
                  <a:pt x="18135" y="8623"/>
                </a:lnTo>
                <a:lnTo>
                  <a:pt x="20396" y="8318"/>
                </a:lnTo>
                <a:lnTo>
                  <a:pt x="43367" y="8318"/>
                </a:lnTo>
                <a:lnTo>
                  <a:pt x="42684" y="7124"/>
                </a:lnTo>
                <a:lnTo>
                  <a:pt x="39204" y="3606"/>
                </a:lnTo>
                <a:lnTo>
                  <a:pt x="36931" y="2273"/>
                </a:lnTo>
                <a:lnTo>
                  <a:pt x="31292" y="444"/>
                </a:lnTo>
                <a:lnTo>
                  <a:pt x="27876" y="0"/>
                </a:lnTo>
                <a:close/>
              </a:path>
            </a:pathLst>
          </a:custGeom>
          <a:solidFill>
            <a:srgbClr val="000000"/>
          </a:solidFill>
        </p:spPr>
        <p:txBody>
          <a:bodyPr wrap="square" lIns="0" tIns="0" rIns="0" bIns="0" rtlCol="0"/>
          <a:lstStyle/>
          <a:p>
            <a:endParaRPr/>
          </a:p>
        </p:txBody>
      </p:sp>
      <p:sp>
        <p:nvSpPr>
          <p:cNvPr id="179" name="object 179"/>
          <p:cNvSpPr/>
          <p:nvPr/>
        </p:nvSpPr>
        <p:spPr>
          <a:xfrm>
            <a:off x="2956844" y="3716344"/>
            <a:ext cx="14174" cy="62361"/>
          </a:xfrm>
          <a:custGeom>
            <a:avLst/>
            <a:gdLst/>
            <a:ahLst/>
            <a:cxnLst/>
            <a:rect l="l" t="t" r="r" b="b"/>
            <a:pathLst>
              <a:path w="10160" h="86995">
                <a:moveTo>
                  <a:pt x="2527" y="0"/>
                </a:moveTo>
                <a:lnTo>
                  <a:pt x="1346" y="203"/>
                </a:lnTo>
                <a:lnTo>
                  <a:pt x="558" y="533"/>
                </a:lnTo>
                <a:lnTo>
                  <a:pt x="279" y="736"/>
                </a:lnTo>
                <a:lnTo>
                  <a:pt x="0" y="1244"/>
                </a:lnTo>
                <a:lnTo>
                  <a:pt x="0" y="85483"/>
                </a:lnTo>
                <a:lnTo>
                  <a:pt x="6908" y="86753"/>
                </a:lnTo>
                <a:lnTo>
                  <a:pt x="8229" y="86601"/>
                </a:lnTo>
                <a:lnTo>
                  <a:pt x="8750" y="86474"/>
                </a:lnTo>
                <a:lnTo>
                  <a:pt x="9486" y="86144"/>
                </a:lnTo>
                <a:lnTo>
                  <a:pt x="9766" y="85940"/>
                </a:lnTo>
                <a:lnTo>
                  <a:pt x="10096" y="85483"/>
                </a:lnTo>
                <a:lnTo>
                  <a:pt x="10096" y="1244"/>
                </a:lnTo>
                <a:lnTo>
                  <a:pt x="9766" y="736"/>
                </a:lnTo>
                <a:lnTo>
                  <a:pt x="9486" y="533"/>
                </a:lnTo>
                <a:lnTo>
                  <a:pt x="8750" y="203"/>
                </a:lnTo>
                <a:lnTo>
                  <a:pt x="2527" y="0"/>
                </a:lnTo>
                <a:close/>
              </a:path>
            </a:pathLst>
          </a:custGeom>
          <a:solidFill>
            <a:srgbClr val="000000"/>
          </a:solidFill>
        </p:spPr>
        <p:txBody>
          <a:bodyPr wrap="square" lIns="0" tIns="0" rIns="0" bIns="0" rtlCol="0"/>
          <a:lstStyle/>
          <a:p>
            <a:endParaRPr/>
          </a:p>
        </p:txBody>
      </p:sp>
      <p:sp>
        <p:nvSpPr>
          <p:cNvPr id="180" name="object 180"/>
          <p:cNvSpPr/>
          <p:nvPr/>
        </p:nvSpPr>
        <p:spPr>
          <a:xfrm>
            <a:off x="2992102" y="3735098"/>
            <a:ext cx="72638" cy="44152"/>
          </a:xfrm>
          <a:custGeom>
            <a:avLst/>
            <a:gdLst/>
            <a:ahLst/>
            <a:cxnLst/>
            <a:rect l="l" t="t" r="r" b="b"/>
            <a:pathLst>
              <a:path w="52069" h="61595">
                <a:moveTo>
                  <a:pt x="31229" y="0"/>
                </a:moveTo>
                <a:lnTo>
                  <a:pt x="22745" y="0"/>
                </a:lnTo>
                <a:lnTo>
                  <a:pt x="19037" y="711"/>
                </a:lnTo>
                <a:lnTo>
                  <a:pt x="0" y="26200"/>
                </a:lnTo>
                <a:lnTo>
                  <a:pt x="0" y="36055"/>
                </a:lnTo>
                <a:lnTo>
                  <a:pt x="23368" y="61442"/>
                </a:lnTo>
                <a:lnTo>
                  <a:pt x="30607" y="61442"/>
                </a:lnTo>
                <a:lnTo>
                  <a:pt x="49001" y="53124"/>
                </a:lnTo>
                <a:lnTo>
                  <a:pt x="25552" y="53124"/>
                </a:lnTo>
                <a:lnTo>
                  <a:pt x="22694" y="52641"/>
                </a:lnTo>
                <a:lnTo>
                  <a:pt x="10629" y="32804"/>
                </a:lnTo>
                <a:lnTo>
                  <a:pt x="48501" y="32804"/>
                </a:lnTo>
                <a:lnTo>
                  <a:pt x="49415" y="32461"/>
                </a:lnTo>
                <a:lnTo>
                  <a:pt x="51041" y="31102"/>
                </a:lnTo>
                <a:lnTo>
                  <a:pt x="51447" y="29946"/>
                </a:lnTo>
                <a:lnTo>
                  <a:pt x="51447" y="25285"/>
                </a:lnTo>
                <a:lnTo>
                  <a:pt x="10629" y="25285"/>
                </a:lnTo>
                <a:lnTo>
                  <a:pt x="10738" y="22821"/>
                </a:lnTo>
                <a:lnTo>
                  <a:pt x="23774" y="8013"/>
                </a:lnTo>
                <a:lnTo>
                  <a:pt x="45861" y="8013"/>
                </a:lnTo>
                <a:lnTo>
                  <a:pt x="43688" y="5410"/>
                </a:lnTo>
                <a:lnTo>
                  <a:pt x="41148" y="3517"/>
                </a:lnTo>
                <a:lnTo>
                  <a:pt x="34975" y="698"/>
                </a:lnTo>
                <a:lnTo>
                  <a:pt x="31229" y="0"/>
                </a:lnTo>
                <a:close/>
              </a:path>
              <a:path w="52069" h="61595">
                <a:moveTo>
                  <a:pt x="46901" y="48894"/>
                </a:moveTo>
                <a:lnTo>
                  <a:pt x="46164" y="49110"/>
                </a:lnTo>
                <a:lnTo>
                  <a:pt x="44208" y="49987"/>
                </a:lnTo>
                <a:lnTo>
                  <a:pt x="42964" y="50469"/>
                </a:lnTo>
                <a:lnTo>
                  <a:pt x="39916" y="51549"/>
                </a:lnTo>
                <a:lnTo>
                  <a:pt x="38125" y="52031"/>
                </a:lnTo>
                <a:lnTo>
                  <a:pt x="33959" y="52908"/>
                </a:lnTo>
                <a:lnTo>
                  <a:pt x="31584" y="53124"/>
                </a:lnTo>
                <a:lnTo>
                  <a:pt x="49001" y="53124"/>
                </a:lnTo>
                <a:lnTo>
                  <a:pt x="47955" y="48971"/>
                </a:lnTo>
                <a:lnTo>
                  <a:pt x="46901" y="48894"/>
                </a:lnTo>
                <a:close/>
              </a:path>
              <a:path w="52069" h="61595">
                <a:moveTo>
                  <a:pt x="45861" y="8013"/>
                </a:moveTo>
                <a:lnTo>
                  <a:pt x="31280" y="8013"/>
                </a:lnTo>
                <a:lnTo>
                  <a:pt x="35026" y="9537"/>
                </a:lnTo>
                <a:lnTo>
                  <a:pt x="40068" y="15671"/>
                </a:lnTo>
                <a:lnTo>
                  <a:pt x="41118" y="19392"/>
                </a:lnTo>
                <a:lnTo>
                  <a:pt x="41240" y="20815"/>
                </a:lnTo>
                <a:lnTo>
                  <a:pt x="41135" y="25285"/>
                </a:lnTo>
                <a:lnTo>
                  <a:pt x="51447" y="25285"/>
                </a:lnTo>
                <a:lnTo>
                  <a:pt x="51447" y="22821"/>
                </a:lnTo>
                <a:lnTo>
                  <a:pt x="50977" y="19392"/>
                </a:lnTo>
                <a:lnTo>
                  <a:pt x="49123" y="12966"/>
                </a:lnTo>
                <a:lnTo>
                  <a:pt x="47663" y="10172"/>
                </a:lnTo>
                <a:lnTo>
                  <a:pt x="45861" y="8013"/>
                </a:lnTo>
                <a:close/>
              </a:path>
            </a:pathLst>
          </a:custGeom>
          <a:solidFill>
            <a:srgbClr val="000000"/>
          </a:solidFill>
        </p:spPr>
        <p:txBody>
          <a:bodyPr wrap="square" lIns="0" tIns="0" rIns="0" bIns="0" rtlCol="0"/>
          <a:lstStyle/>
          <a:p>
            <a:endParaRPr/>
          </a:p>
        </p:txBody>
      </p:sp>
      <p:sp>
        <p:nvSpPr>
          <p:cNvPr id="181" name="object 181"/>
          <p:cNvSpPr/>
          <p:nvPr/>
        </p:nvSpPr>
        <p:spPr>
          <a:xfrm>
            <a:off x="3827011" y="3716344"/>
            <a:ext cx="502061" cy="62797"/>
          </a:xfrm>
          <a:prstGeom prst="rect">
            <a:avLst/>
          </a:prstGeom>
          <a:blipFill>
            <a:blip r:embed="rId10" cstate="print"/>
            <a:stretch>
              <a:fillRect/>
            </a:stretch>
          </a:blipFill>
        </p:spPr>
        <p:txBody>
          <a:bodyPr wrap="square" lIns="0" tIns="0" rIns="0" bIns="0" rtlCol="0"/>
          <a:lstStyle/>
          <a:p>
            <a:endParaRPr/>
          </a:p>
        </p:txBody>
      </p:sp>
      <p:sp>
        <p:nvSpPr>
          <p:cNvPr id="182" name="object 182"/>
          <p:cNvSpPr/>
          <p:nvPr/>
        </p:nvSpPr>
        <p:spPr>
          <a:xfrm>
            <a:off x="5091233" y="3720659"/>
            <a:ext cx="122247" cy="58264"/>
          </a:xfrm>
          <a:custGeom>
            <a:avLst/>
            <a:gdLst/>
            <a:ahLst/>
            <a:cxnLst/>
            <a:rect l="l" t="t" r="r" b="b"/>
            <a:pathLst>
              <a:path w="87629" h="81279">
                <a:moveTo>
                  <a:pt x="3278" y="0"/>
                </a:moveTo>
                <a:lnTo>
                  <a:pt x="2249" y="381"/>
                </a:lnTo>
                <a:lnTo>
                  <a:pt x="395" y="1866"/>
                </a:lnTo>
                <a:lnTo>
                  <a:pt x="97" y="2679"/>
                </a:lnTo>
                <a:lnTo>
                  <a:pt x="0" y="64757"/>
                </a:lnTo>
                <a:lnTo>
                  <a:pt x="105" y="79578"/>
                </a:lnTo>
                <a:lnTo>
                  <a:pt x="7126" y="80733"/>
                </a:lnTo>
                <a:lnTo>
                  <a:pt x="8498" y="80518"/>
                </a:lnTo>
                <a:lnTo>
                  <a:pt x="10682" y="8763"/>
                </a:lnTo>
                <a:lnTo>
                  <a:pt x="21267" y="8763"/>
                </a:lnTo>
                <a:lnTo>
                  <a:pt x="20385" y="6527"/>
                </a:lnTo>
                <a:lnTo>
                  <a:pt x="20004" y="5410"/>
                </a:lnTo>
                <a:lnTo>
                  <a:pt x="19544" y="4419"/>
                </a:lnTo>
                <a:lnTo>
                  <a:pt x="13502" y="127"/>
                </a:lnTo>
                <a:lnTo>
                  <a:pt x="3278" y="0"/>
                </a:lnTo>
                <a:close/>
              </a:path>
              <a:path w="87629" h="81279">
                <a:moveTo>
                  <a:pt x="87365" y="8763"/>
                </a:moveTo>
                <a:lnTo>
                  <a:pt x="76671" y="8763"/>
                </a:lnTo>
                <a:lnTo>
                  <a:pt x="76759" y="78790"/>
                </a:lnTo>
                <a:lnTo>
                  <a:pt x="83923" y="80733"/>
                </a:lnTo>
                <a:lnTo>
                  <a:pt x="85244" y="80518"/>
                </a:lnTo>
                <a:lnTo>
                  <a:pt x="87365" y="8763"/>
                </a:lnTo>
                <a:close/>
              </a:path>
              <a:path w="87629" h="81279">
                <a:moveTo>
                  <a:pt x="21267" y="8763"/>
                </a:moveTo>
                <a:lnTo>
                  <a:pt x="10682" y="8763"/>
                </a:lnTo>
                <a:lnTo>
                  <a:pt x="37886" y="79387"/>
                </a:lnTo>
                <a:lnTo>
                  <a:pt x="45137" y="80683"/>
                </a:lnTo>
                <a:lnTo>
                  <a:pt x="46255" y="80518"/>
                </a:lnTo>
                <a:lnTo>
                  <a:pt x="53990" y="64757"/>
                </a:lnTo>
                <a:lnTo>
                  <a:pt x="43372" y="64757"/>
                </a:lnTo>
                <a:lnTo>
                  <a:pt x="21267" y="8763"/>
                </a:lnTo>
                <a:close/>
              </a:path>
              <a:path w="87629" h="81279">
                <a:moveTo>
                  <a:pt x="83987" y="101"/>
                </a:moveTo>
                <a:lnTo>
                  <a:pt x="67604" y="6718"/>
                </a:lnTo>
                <a:lnTo>
                  <a:pt x="43689" y="64757"/>
                </a:lnTo>
                <a:lnTo>
                  <a:pt x="53990" y="64757"/>
                </a:lnTo>
                <a:lnTo>
                  <a:pt x="76544" y="8763"/>
                </a:lnTo>
                <a:lnTo>
                  <a:pt x="87365" y="8763"/>
                </a:lnTo>
                <a:lnTo>
                  <a:pt x="87365" y="3975"/>
                </a:lnTo>
                <a:lnTo>
                  <a:pt x="87238" y="3251"/>
                </a:lnTo>
                <a:lnTo>
                  <a:pt x="86751" y="2095"/>
                </a:lnTo>
                <a:lnTo>
                  <a:pt x="86400" y="1549"/>
                </a:lnTo>
                <a:lnTo>
                  <a:pt x="85599" y="762"/>
                </a:lnTo>
                <a:lnTo>
                  <a:pt x="85117" y="469"/>
                </a:lnTo>
                <a:lnTo>
                  <a:pt x="83987" y="101"/>
                </a:lnTo>
                <a:close/>
              </a:path>
            </a:pathLst>
          </a:custGeom>
          <a:solidFill>
            <a:srgbClr val="000000"/>
          </a:solidFill>
        </p:spPr>
        <p:txBody>
          <a:bodyPr wrap="square" lIns="0" tIns="0" rIns="0" bIns="0" rtlCol="0"/>
          <a:lstStyle/>
          <a:p>
            <a:endParaRPr/>
          </a:p>
        </p:txBody>
      </p:sp>
      <p:sp>
        <p:nvSpPr>
          <p:cNvPr id="183" name="object 183"/>
          <p:cNvSpPr/>
          <p:nvPr/>
        </p:nvSpPr>
        <p:spPr>
          <a:xfrm>
            <a:off x="5236001" y="3735098"/>
            <a:ext cx="64667" cy="44152"/>
          </a:xfrm>
          <a:custGeom>
            <a:avLst/>
            <a:gdLst/>
            <a:ahLst/>
            <a:cxnLst/>
            <a:rect l="l" t="t" r="r" b="b"/>
            <a:pathLst>
              <a:path w="46354" h="61595">
                <a:moveTo>
                  <a:pt x="43367" y="8318"/>
                </a:moveTo>
                <a:lnTo>
                  <a:pt x="25285" y="8318"/>
                </a:lnTo>
                <a:lnTo>
                  <a:pt x="27279" y="8597"/>
                </a:lnTo>
                <a:lnTo>
                  <a:pt x="30505" y="9715"/>
                </a:lnTo>
                <a:lnTo>
                  <a:pt x="35725" y="19342"/>
                </a:lnTo>
                <a:lnTo>
                  <a:pt x="35725" y="25844"/>
                </a:lnTo>
                <a:lnTo>
                  <a:pt x="23672" y="25844"/>
                </a:lnTo>
                <a:lnTo>
                  <a:pt x="19761" y="26225"/>
                </a:lnTo>
                <a:lnTo>
                  <a:pt x="0" y="47117"/>
                </a:lnTo>
                <a:lnTo>
                  <a:pt x="469" y="49517"/>
                </a:lnTo>
                <a:lnTo>
                  <a:pt x="16446" y="61442"/>
                </a:lnTo>
                <a:lnTo>
                  <a:pt x="22745" y="61442"/>
                </a:lnTo>
                <a:lnTo>
                  <a:pt x="25920" y="60718"/>
                </a:lnTo>
                <a:lnTo>
                  <a:pt x="31927" y="57823"/>
                </a:lnTo>
                <a:lnTo>
                  <a:pt x="34658" y="55791"/>
                </a:lnTo>
                <a:lnTo>
                  <a:pt x="36870" y="53428"/>
                </a:lnTo>
                <a:lnTo>
                  <a:pt x="17691" y="53428"/>
                </a:lnTo>
                <a:lnTo>
                  <a:pt x="15100" y="52565"/>
                </a:lnTo>
                <a:lnTo>
                  <a:pt x="11417" y="49136"/>
                </a:lnTo>
                <a:lnTo>
                  <a:pt x="10618" y="47117"/>
                </a:lnTo>
                <a:lnTo>
                  <a:pt x="10502" y="42227"/>
                </a:lnTo>
                <a:lnTo>
                  <a:pt x="10820" y="40728"/>
                </a:lnTo>
                <a:lnTo>
                  <a:pt x="24142" y="33235"/>
                </a:lnTo>
                <a:lnTo>
                  <a:pt x="45923" y="33235"/>
                </a:lnTo>
                <a:lnTo>
                  <a:pt x="45904" y="17437"/>
                </a:lnTo>
                <a:lnTo>
                  <a:pt x="45516" y="14528"/>
                </a:lnTo>
                <a:lnTo>
                  <a:pt x="43941" y="9321"/>
                </a:lnTo>
                <a:lnTo>
                  <a:pt x="43367" y="8318"/>
                </a:lnTo>
                <a:close/>
              </a:path>
              <a:path w="46354" h="61595">
                <a:moveTo>
                  <a:pt x="45923" y="53187"/>
                </a:moveTo>
                <a:lnTo>
                  <a:pt x="37096" y="53187"/>
                </a:lnTo>
                <a:lnTo>
                  <a:pt x="37189" y="59524"/>
                </a:lnTo>
                <a:lnTo>
                  <a:pt x="37820" y="60147"/>
                </a:lnTo>
                <a:lnTo>
                  <a:pt x="38290" y="60325"/>
                </a:lnTo>
                <a:lnTo>
                  <a:pt x="39573" y="60579"/>
                </a:lnTo>
                <a:lnTo>
                  <a:pt x="43472" y="60579"/>
                </a:lnTo>
                <a:lnTo>
                  <a:pt x="45923" y="53187"/>
                </a:lnTo>
                <a:close/>
              </a:path>
              <a:path w="46354" h="61595">
                <a:moveTo>
                  <a:pt x="45923" y="33235"/>
                </a:moveTo>
                <a:lnTo>
                  <a:pt x="35725" y="33235"/>
                </a:lnTo>
                <a:lnTo>
                  <a:pt x="35725" y="45110"/>
                </a:lnTo>
                <a:lnTo>
                  <a:pt x="33197" y="47917"/>
                </a:lnTo>
                <a:lnTo>
                  <a:pt x="30784" y="50012"/>
                </a:lnTo>
                <a:lnTo>
                  <a:pt x="26187" y="52755"/>
                </a:lnTo>
                <a:lnTo>
                  <a:pt x="23698" y="53428"/>
                </a:lnTo>
                <a:lnTo>
                  <a:pt x="36870" y="53428"/>
                </a:lnTo>
                <a:lnTo>
                  <a:pt x="37096" y="53187"/>
                </a:lnTo>
                <a:lnTo>
                  <a:pt x="45923" y="53187"/>
                </a:lnTo>
                <a:lnTo>
                  <a:pt x="45923" y="33235"/>
                </a:lnTo>
                <a:close/>
              </a:path>
              <a:path w="46354" h="61595">
                <a:moveTo>
                  <a:pt x="27876" y="0"/>
                </a:moveTo>
                <a:lnTo>
                  <a:pt x="21704" y="0"/>
                </a:lnTo>
                <a:lnTo>
                  <a:pt x="19570" y="190"/>
                </a:lnTo>
                <a:lnTo>
                  <a:pt x="2806" y="8267"/>
                </a:lnTo>
                <a:lnTo>
                  <a:pt x="2821" y="11645"/>
                </a:lnTo>
                <a:lnTo>
                  <a:pt x="5283" y="14097"/>
                </a:lnTo>
                <a:lnTo>
                  <a:pt x="6032" y="13804"/>
                </a:lnTo>
                <a:lnTo>
                  <a:pt x="8064" y="12598"/>
                </a:lnTo>
                <a:lnTo>
                  <a:pt x="9321" y="11938"/>
                </a:lnTo>
                <a:lnTo>
                  <a:pt x="12357" y="10477"/>
                </a:lnTo>
                <a:lnTo>
                  <a:pt x="14109" y="9817"/>
                </a:lnTo>
                <a:lnTo>
                  <a:pt x="18135" y="8623"/>
                </a:lnTo>
                <a:lnTo>
                  <a:pt x="20396" y="8318"/>
                </a:lnTo>
                <a:lnTo>
                  <a:pt x="43367" y="8318"/>
                </a:lnTo>
                <a:lnTo>
                  <a:pt x="42684" y="7124"/>
                </a:lnTo>
                <a:lnTo>
                  <a:pt x="39204" y="3606"/>
                </a:lnTo>
                <a:lnTo>
                  <a:pt x="36931" y="2273"/>
                </a:lnTo>
                <a:lnTo>
                  <a:pt x="31292" y="444"/>
                </a:lnTo>
                <a:lnTo>
                  <a:pt x="27876" y="0"/>
                </a:lnTo>
                <a:close/>
              </a:path>
            </a:pathLst>
          </a:custGeom>
          <a:solidFill>
            <a:srgbClr val="000000"/>
          </a:solidFill>
        </p:spPr>
        <p:txBody>
          <a:bodyPr wrap="square" lIns="0" tIns="0" rIns="0" bIns="0" rtlCol="0"/>
          <a:lstStyle/>
          <a:p>
            <a:endParaRPr/>
          </a:p>
        </p:txBody>
      </p:sp>
      <p:sp>
        <p:nvSpPr>
          <p:cNvPr id="184" name="object 184"/>
          <p:cNvSpPr/>
          <p:nvPr/>
        </p:nvSpPr>
        <p:spPr>
          <a:xfrm>
            <a:off x="5326411" y="3716344"/>
            <a:ext cx="14174" cy="62361"/>
          </a:xfrm>
          <a:custGeom>
            <a:avLst/>
            <a:gdLst/>
            <a:ahLst/>
            <a:cxnLst/>
            <a:rect l="l" t="t" r="r" b="b"/>
            <a:pathLst>
              <a:path w="10160" h="86995">
                <a:moveTo>
                  <a:pt x="2527" y="0"/>
                </a:moveTo>
                <a:lnTo>
                  <a:pt x="1346" y="203"/>
                </a:lnTo>
                <a:lnTo>
                  <a:pt x="558" y="533"/>
                </a:lnTo>
                <a:lnTo>
                  <a:pt x="279" y="736"/>
                </a:lnTo>
                <a:lnTo>
                  <a:pt x="0" y="1244"/>
                </a:lnTo>
                <a:lnTo>
                  <a:pt x="0" y="85483"/>
                </a:lnTo>
                <a:lnTo>
                  <a:pt x="6908" y="86753"/>
                </a:lnTo>
                <a:lnTo>
                  <a:pt x="8229" y="86601"/>
                </a:lnTo>
                <a:lnTo>
                  <a:pt x="8750" y="86474"/>
                </a:lnTo>
                <a:lnTo>
                  <a:pt x="9486" y="86144"/>
                </a:lnTo>
                <a:lnTo>
                  <a:pt x="9766" y="85940"/>
                </a:lnTo>
                <a:lnTo>
                  <a:pt x="10096" y="85483"/>
                </a:lnTo>
                <a:lnTo>
                  <a:pt x="10096" y="1244"/>
                </a:lnTo>
                <a:lnTo>
                  <a:pt x="9766" y="736"/>
                </a:lnTo>
                <a:lnTo>
                  <a:pt x="9486" y="533"/>
                </a:lnTo>
                <a:lnTo>
                  <a:pt x="8750" y="203"/>
                </a:lnTo>
                <a:lnTo>
                  <a:pt x="2527" y="0"/>
                </a:lnTo>
                <a:close/>
              </a:path>
            </a:pathLst>
          </a:custGeom>
          <a:solidFill>
            <a:srgbClr val="000000"/>
          </a:solidFill>
        </p:spPr>
        <p:txBody>
          <a:bodyPr wrap="square" lIns="0" tIns="0" rIns="0" bIns="0" rtlCol="0"/>
          <a:lstStyle/>
          <a:p>
            <a:endParaRPr/>
          </a:p>
        </p:txBody>
      </p:sp>
      <p:sp>
        <p:nvSpPr>
          <p:cNvPr id="185" name="object 185"/>
          <p:cNvSpPr/>
          <p:nvPr/>
        </p:nvSpPr>
        <p:spPr>
          <a:xfrm>
            <a:off x="5361669" y="3735098"/>
            <a:ext cx="71753" cy="44152"/>
          </a:xfrm>
          <a:custGeom>
            <a:avLst/>
            <a:gdLst/>
            <a:ahLst/>
            <a:cxnLst/>
            <a:rect l="l" t="t" r="r" b="b"/>
            <a:pathLst>
              <a:path w="51435" h="61595">
                <a:moveTo>
                  <a:pt x="31229" y="0"/>
                </a:moveTo>
                <a:lnTo>
                  <a:pt x="22745" y="0"/>
                </a:lnTo>
                <a:lnTo>
                  <a:pt x="19037" y="711"/>
                </a:lnTo>
                <a:lnTo>
                  <a:pt x="0" y="26200"/>
                </a:lnTo>
                <a:lnTo>
                  <a:pt x="0" y="36055"/>
                </a:lnTo>
                <a:lnTo>
                  <a:pt x="23367" y="61442"/>
                </a:lnTo>
                <a:lnTo>
                  <a:pt x="30606" y="61442"/>
                </a:lnTo>
                <a:lnTo>
                  <a:pt x="49001" y="53124"/>
                </a:lnTo>
                <a:lnTo>
                  <a:pt x="25552" y="53124"/>
                </a:lnTo>
                <a:lnTo>
                  <a:pt x="22694" y="52641"/>
                </a:lnTo>
                <a:lnTo>
                  <a:pt x="10629" y="32804"/>
                </a:lnTo>
                <a:lnTo>
                  <a:pt x="48501" y="32804"/>
                </a:lnTo>
                <a:lnTo>
                  <a:pt x="49415" y="32461"/>
                </a:lnTo>
                <a:lnTo>
                  <a:pt x="51041" y="31102"/>
                </a:lnTo>
                <a:lnTo>
                  <a:pt x="51447" y="29946"/>
                </a:lnTo>
                <a:lnTo>
                  <a:pt x="51447" y="25285"/>
                </a:lnTo>
                <a:lnTo>
                  <a:pt x="10629" y="25285"/>
                </a:lnTo>
                <a:lnTo>
                  <a:pt x="10738" y="22821"/>
                </a:lnTo>
                <a:lnTo>
                  <a:pt x="23774" y="8013"/>
                </a:lnTo>
                <a:lnTo>
                  <a:pt x="45861" y="8013"/>
                </a:lnTo>
                <a:lnTo>
                  <a:pt x="43687" y="5410"/>
                </a:lnTo>
                <a:lnTo>
                  <a:pt x="41147" y="3517"/>
                </a:lnTo>
                <a:lnTo>
                  <a:pt x="34975" y="698"/>
                </a:lnTo>
                <a:lnTo>
                  <a:pt x="31229" y="0"/>
                </a:lnTo>
                <a:close/>
              </a:path>
              <a:path w="51435" h="61595">
                <a:moveTo>
                  <a:pt x="46901" y="48894"/>
                </a:moveTo>
                <a:lnTo>
                  <a:pt x="46164" y="49110"/>
                </a:lnTo>
                <a:lnTo>
                  <a:pt x="44208" y="49987"/>
                </a:lnTo>
                <a:lnTo>
                  <a:pt x="42964" y="50469"/>
                </a:lnTo>
                <a:lnTo>
                  <a:pt x="39916" y="51549"/>
                </a:lnTo>
                <a:lnTo>
                  <a:pt x="38125" y="52031"/>
                </a:lnTo>
                <a:lnTo>
                  <a:pt x="33959" y="52908"/>
                </a:lnTo>
                <a:lnTo>
                  <a:pt x="31584" y="53124"/>
                </a:lnTo>
                <a:lnTo>
                  <a:pt x="49001" y="53124"/>
                </a:lnTo>
                <a:lnTo>
                  <a:pt x="47955" y="48971"/>
                </a:lnTo>
                <a:lnTo>
                  <a:pt x="46901" y="48894"/>
                </a:lnTo>
                <a:close/>
              </a:path>
              <a:path w="51435" h="61595">
                <a:moveTo>
                  <a:pt x="45861" y="8013"/>
                </a:moveTo>
                <a:lnTo>
                  <a:pt x="31280" y="8013"/>
                </a:lnTo>
                <a:lnTo>
                  <a:pt x="35026" y="9537"/>
                </a:lnTo>
                <a:lnTo>
                  <a:pt x="40068" y="15671"/>
                </a:lnTo>
                <a:lnTo>
                  <a:pt x="41118" y="19392"/>
                </a:lnTo>
                <a:lnTo>
                  <a:pt x="41240" y="20815"/>
                </a:lnTo>
                <a:lnTo>
                  <a:pt x="41135" y="25285"/>
                </a:lnTo>
                <a:lnTo>
                  <a:pt x="51447" y="25285"/>
                </a:lnTo>
                <a:lnTo>
                  <a:pt x="51447" y="22821"/>
                </a:lnTo>
                <a:lnTo>
                  <a:pt x="50977" y="19392"/>
                </a:lnTo>
                <a:lnTo>
                  <a:pt x="49123" y="12966"/>
                </a:lnTo>
                <a:lnTo>
                  <a:pt x="47663" y="10172"/>
                </a:lnTo>
                <a:lnTo>
                  <a:pt x="45861" y="8013"/>
                </a:lnTo>
                <a:close/>
              </a:path>
            </a:pathLst>
          </a:custGeom>
          <a:solidFill>
            <a:srgbClr val="000000"/>
          </a:solidFill>
        </p:spPr>
        <p:txBody>
          <a:bodyPr wrap="square" lIns="0" tIns="0" rIns="0" bIns="0" rtlCol="0"/>
          <a:lstStyle/>
          <a:p>
            <a:endParaRPr/>
          </a:p>
        </p:txBody>
      </p:sp>
      <p:sp>
        <p:nvSpPr>
          <p:cNvPr id="186" name="object 186"/>
          <p:cNvSpPr/>
          <p:nvPr/>
        </p:nvSpPr>
        <p:spPr>
          <a:xfrm>
            <a:off x="6196594" y="3716344"/>
            <a:ext cx="502061" cy="62797"/>
          </a:xfrm>
          <a:prstGeom prst="rect">
            <a:avLst/>
          </a:prstGeom>
          <a:blipFill>
            <a:blip r:embed="rId11" cstate="print"/>
            <a:stretch>
              <a:fillRect/>
            </a:stretch>
          </a:blipFill>
        </p:spPr>
        <p:txBody>
          <a:bodyPr wrap="square" lIns="0" tIns="0" rIns="0" bIns="0" rtlCol="0"/>
          <a:lstStyle/>
          <a:p>
            <a:endParaRPr/>
          </a:p>
        </p:txBody>
      </p:sp>
      <p:sp>
        <p:nvSpPr>
          <p:cNvPr id="187" name="object 187"/>
          <p:cNvSpPr/>
          <p:nvPr/>
        </p:nvSpPr>
        <p:spPr>
          <a:xfrm>
            <a:off x="7461880" y="3720659"/>
            <a:ext cx="122247" cy="58264"/>
          </a:xfrm>
          <a:custGeom>
            <a:avLst/>
            <a:gdLst/>
            <a:ahLst/>
            <a:cxnLst/>
            <a:rect l="l" t="t" r="r" b="b"/>
            <a:pathLst>
              <a:path w="87629" h="81279">
                <a:moveTo>
                  <a:pt x="3278" y="0"/>
                </a:moveTo>
                <a:lnTo>
                  <a:pt x="2249" y="381"/>
                </a:lnTo>
                <a:lnTo>
                  <a:pt x="395" y="1866"/>
                </a:lnTo>
                <a:lnTo>
                  <a:pt x="97" y="2679"/>
                </a:lnTo>
                <a:lnTo>
                  <a:pt x="0" y="64757"/>
                </a:lnTo>
                <a:lnTo>
                  <a:pt x="116" y="79578"/>
                </a:lnTo>
                <a:lnTo>
                  <a:pt x="7126" y="80733"/>
                </a:lnTo>
                <a:lnTo>
                  <a:pt x="8485" y="80518"/>
                </a:lnTo>
                <a:lnTo>
                  <a:pt x="10682" y="8763"/>
                </a:lnTo>
                <a:lnTo>
                  <a:pt x="21267" y="8763"/>
                </a:lnTo>
                <a:lnTo>
                  <a:pt x="20385" y="6527"/>
                </a:lnTo>
                <a:lnTo>
                  <a:pt x="19991" y="5410"/>
                </a:lnTo>
                <a:lnTo>
                  <a:pt x="19544" y="4419"/>
                </a:lnTo>
                <a:lnTo>
                  <a:pt x="13502" y="127"/>
                </a:lnTo>
                <a:lnTo>
                  <a:pt x="3278" y="0"/>
                </a:lnTo>
                <a:close/>
              </a:path>
              <a:path w="87629" h="81279">
                <a:moveTo>
                  <a:pt x="87365" y="8763"/>
                </a:moveTo>
                <a:lnTo>
                  <a:pt x="76671" y="8763"/>
                </a:lnTo>
                <a:lnTo>
                  <a:pt x="76759" y="78790"/>
                </a:lnTo>
                <a:lnTo>
                  <a:pt x="83923" y="80733"/>
                </a:lnTo>
                <a:lnTo>
                  <a:pt x="85244" y="80518"/>
                </a:lnTo>
                <a:lnTo>
                  <a:pt x="87365" y="8763"/>
                </a:lnTo>
                <a:close/>
              </a:path>
              <a:path w="87629" h="81279">
                <a:moveTo>
                  <a:pt x="21267" y="8763"/>
                </a:moveTo>
                <a:lnTo>
                  <a:pt x="10682" y="8763"/>
                </a:lnTo>
                <a:lnTo>
                  <a:pt x="37886" y="79387"/>
                </a:lnTo>
                <a:lnTo>
                  <a:pt x="45137" y="80683"/>
                </a:lnTo>
                <a:lnTo>
                  <a:pt x="46268" y="80518"/>
                </a:lnTo>
                <a:lnTo>
                  <a:pt x="53991" y="64757"/>
                </a:lnTo>
                <a:lnTo>
                  <a:pt x="43372" y="64757"/>
                </a:lnTo>
                <a:lnTo>
                  <a:pt x="21267" y="8763"/>
                </a:lnTo>
                <a:close/>
              </a:path>
              <a:path w="87629" h="81279">
                <a:moveTo>
                  <a:pt x="83974" y="101"/>
                </a:moveTo>
                <a:lnTo>
                  <a:pt x="67604" y="6718"/>
                </a:lnTo>
                <a:lnTo>
                  <a:pt x="43689" y="64757"/>
                </a:lnTo>
                <a:lnTo>
                  <a:pt x="53991" y="64757"/>
                </a:lnTo>
                <a:lnTo>
                  <a:pt x="76544" y="8763"/>
                </a:lnTo>
                <a:lnTo>
                  <a:pt x="87365" y="8763"/>
                </a:lnTo>
                <a:lnTo>
                  <a:pt x="87365" y="3975"/>
                </a:lnTo>
                <a:lnTo>
                  <a:pt x="87238" y="3251"/>
                </a:lnTo>
                <a:lnTo>
                  <a:pt x="86689" y="1981"/>
                </a:lnTo>
                <a:lnTo>
                  <a:pt x="86412" y="1549"/>
                </a:lnTo>
                <a:lnTo>
                  <a:pt x="85599" y="762"/>
                </a:lnTo>
                <a:lnTo>
                  <a:pt x="85117" y="469"/>
                </a:lnTo>
                <a:lnTo>
                  <a:pt x="83974" y="101"/>
                </a:lnTo>
                <a:close/>
              </a:path>
            </a:pathLst>
          </a:custGeom>
          <a:solidFill>
            <a:srgbClr val="000000"/>
          </a:solidFill>
        </p:spPr>
        <p:txBody>
          <a:bodyPr wrap="square" lIns="0" tIns="0" rIns="0" bIns="0" rtlCol="0"/>
          <a:lstStyle/>
          <a:p>
            <a:endParaRPr/>
          </a:p>
        </p:txBody>
      </p:sp>
      <p:sp>
        <p:nvSpPr>
          <p:cNvPr id="188" name="object 188"/>
          <p:cNvSpPr/>
          <p:nvPr/>
        </p:nvSpPr>
        <p:spPr>
          <a:xfrm>
            <a:off x="7606647" y="3735098"/>
            <a:ext cx="64667" cy="44152"/>
          </a:xfrm>
          <a:custGeom>
            <a:avLst/>
            <a:gdLst/>
            <a:ahLst/>
            <a:cxnLst/>
            <a:rect l="l" t="t" r="r" b="b"/>
            <a:pathLst>
              <a:path w="46354" h="61595">
                <a:moveTo>
                  <a:pt x="43367" y="8318"/>
                </a:moveTo>
                <a:lnTo>
                  <a:pt x="25285" y="8318"/>
                </a:lnTo>
                <a:lnTo>
                  <a:pt x="27266" y="8597"/>
                </a:lnTo>
                <a:lnTo>
                  <a:pt x="30505" y="9715"/>
                </a:lnTo>
                <a:lnTo>
                  <a:pt x="35725" y="19342"/>
                </a:lnTo>
                <a:lnTo>
                  <a:pt x="35725" y="25844"/>
                </a:lnTo>
                <a:lnTo>
                  <a:pt x="23672" y="25844"/>
                </a:lnTo>
                <a:lnTo>
                  <a:pt x="19748" y="26225"/>
                </a:lnTo>
                <a:lnTo>
                  <a:pt x="0" y="47117"/>
                </a:lnTo>
                <a:lnTo>
                  <a:pt x="457" y="49517"/>
                </a:lnTo>
                <a:lnTo>
                  <a:pt x="16433" y="61442"/>
                </a:lnTo>
                <a:lnTo>
                  <a:pt x="22745" y="61442"/>
                </a:lnTo>
                <a:lnTo>
                  <a:pt x="25920" y="60718"/>
                </a:lnTo>
                <a:lnTo>
                  <a:pt x="31915" y="57823"/>
                </a:lnTo>
                <a:lnTo>
                  <a:pt x="34645" y="55791"/>
                </a:lnTo>
                <a:lnTo>
                  <a:pt x="36858" y="53428"/>
                </a:lnTo>
                <a:lnTo>
                  <a:pt x="17678" y="53428"/>
                </a:lnTo>
                <a:lnTo>
                  <a:pt x="15100" y="52565"/>
                </a:lnTo>
                <a:lnTo>
                  <a:pt x="11417" y="49136"/>
                </a:lnTo>
                <a:lnTo>
                  <a:pt x="10618" y="47117"/>
                </a:lnTo>
                <a:lnTo>
                  <a:pt x="10502" y="42227"/>
                </a:lnTo>
                <a:lnTo>
                  <a:pt x="10807" y="40728"/>
                </a:lnTo>
                <a:lnTo>
                  <a:pt x="24142" y="33235"/>
                </a:lnTo>
                <a:lnTo>
                  <a:pt x="45910" y="33235"/>
                </a:lnTo>
                <a:lnTo>
                  <a:pt x="45892" y="17437"/>
                </a:lnTo>
                <a:lnTo>
                  <a:pt x="45516" y="14528"/>
                </a:lnTo>
                <a:lnTo>
                  <a:pt x="43941" y="9321"/>
                </a:lnTo>
                <a:lnTo>
                  <a:pt x="43367" y="8318"/>
                </a:lnTo>
                <a:close/>
              </a:path>
              <a:path w="46354" h="61595">
                <a:moveTo>
                  <a:pt x="45910" y="53187"/>
                </a:moveTo>
                <a:lnTo>
                  <a:pt x="37083" y="53187"/>
                </a:lnTo>
                <a:lnTo>
                  <a:pt x="37185" y="59524"/>
                </a:lnTo>
                <a:lnTo>
                  <a:pt x="37807" y="60147"/>
                </a:lnTo>
                <a:lnTo>
                  <a:pt x="38277" y="60325"/>
                </a:lnTo>
                <a:lnTo>
                  <a:pt x="39560" y="60579"/>
                </a:lnTo>
                <a:lnTo>
                  <a:pt x="43459" y="60579"/>
                </a:lnTo>
                <a:lnTo>
                  <a:pt x="45910" y="53187"/>
                </a:lnTo>
                <a:close/>
              </a:path>
              <a:path w="46354" h="61595">
                <a:moveTo>
                  <a:pt x="45910" y="33235"/>
                </a:moveTo>
                <a:lnTo>
                  <a:pt x="35725" y="33235"/>
                </a:lnTo>
                <a:lnTo>
                  <a:pt x="35725" y="45110"/>
                </a:lnTo>
                <a:lnTo>
                  <a:pt x="33197" y="47917"/>
                </a:lnTo>
                <a:lnTo>
                  <a:pt x="30772" y="50012"/>
                </a:lnTo>
                <a:lnTo>
                  <a:pt x="26187" y="52755"/>
                </a:lnTo>
                <a:lnTo>
                  <a:pt x="23685" y="53428"/>
                </a:lnTo>
                <a:lnTo>
                  <a:pt x="36858" y="53428"/>
                </a:lnTo>
                <a:lnTo>
                  <a:pt x="37083" y="53187"/>
                </a:lnTo>
                <a:lnTo>
                  <a:pt x="45910" y="53187"/>
                </a:lnTo>
                <a:lnTo>
                  <a:pt x="45910" y="33235"/>
                </a:lnTo>
                <a:close/>
              </a:path>
              <a:path w="46354" h="61595">
                <a:moveTo>
                  <a:pt x="27876" y="0"/>
                </a:moveTo>
                <a:lnTo>
                  <a:pt x="21704" y="0"/>
                </a:lnTo>
                <a:lnTo>
                  <a:pt x="19570" y="190"/>
                </a:lnTo>
                <a:lnTo>
                  <a:pt x="2793" y="8267"/>
                </a:lnTo>
                <a:lnTo>
                  <a:pt x="2868" y="11938"/>
                </a:lnTo>
                <a:lnTo>
                  <a:pt x="5283" y="14097"/>
                </a:lnTo>
                <a:lnTo>
                  <a:pt x="6032" y="13804"/>
                </a:lnTo>
                <a:lnTo>
                  <a:pt x="8051" y="12598"/>
                </a:lnTo>
                <a:lnTo>
                  <a:pt x="9321" y="11938"/>
                </a:lnTo>
                <a:lnTo>
                  <a:pt x="12344" y="10477"/>
                </a:lnTo>
                <a:lnTo>
                  <a:pt x="14109" y="9817"/>
                </a:lnTo>
                <a:lnTo>
                  <a:pt x="18122" y="8623"/>
                </a:lnTo>
                <a:lnTo>
                  <a:pt x="20396" y="8318"/>
                </a:lnTo>
                <a:lnTo>
                  <a:pt x="43367" y="8318"/>
                </a:lnTo>
                <a:lnTo>
                  <a:pt x="42684" y="7124"/>
                </a:lnTo>
                <a:lnTo>
                  <a:pt x="39192" y="3606"/>
                </a:lnTo>
                <a:lnTo>
                  <a:pt x="36931" y="2273"/>
                </a:lnTo>
                <a:lnTo>
                  <a:pt x="31280" y="444"/>
                </a:lnTo>
                <a:lnTo>
                  <a:pt x="27876" y="0"/>
                </a:lnTo>
                <a:close/>
              </a:path>
            </a:pathLst>
          </a:custGeom>
          <a:solidFill>
            <a:srgbClr val="000000"/>
          </a:solidFill>
        </p:spPr>
        <p:txBody>
          <a:bodyPr wrap="square" lIns="0" tIns="0" rIns="0" bIns="0" rtlCol="0"/>
          <a:lstStyle/>
          <a:p>
            <a:endParaRPr/>
          </a:p>
        </p:txBody>
      </p:sp>
      <p:sp>
        <p:nvSpPr>
          <p:cNvPr id="189" name="object 189"/>
          <p:cNvSpPr/>
          <p:nvPr/>
        </p:nvSpPr>
        <p:spPr>
          <a:xfrm>
            <a:off x="7697039" y="3716344"/>
            <a:ext cx="14174" cy="62361"/>
          </a:xfrm>
          <a:custGeom>
            <a:avLst/>
            <a:gdLst/>
            <a:ahLst/>
            <a:cxnLst/>
            <a:rect l="l" t="t" r="r" b="b"/>
            <a:pathLst>
              <a:path w="10160" h="86995">
                <a:moveTo>
                  <a:pt x="2540" y="0"/>
                </a:moveTo>
                <a:lnTo>
                  <a:pt x="1358" y="203"/>
                </a:lnTo>
                <a:lnTo>
                  <a:pt x="558" y="533"/>
                </a:lnTo>
                <a:lnTo>
                  <a:pt x="304" y="736"/>
                </a:lnTo>
                <a:lnTo>
                  <a:pt x="0" y="1244"/>
                </a:lnTo>
                <a:lnTo>
                  <a:pt x="0" y="85483"/>
                </a:lnTo>
                <a:lnTo>
                  <a:pt x="6908" y="86753"/>
                </a:lnTo>
                <a:lnTo>
                  <a:pt x="8242" y="86601"/>
                </a:lnTo>
                <a:lnTo>
                  <a:pt x="8763" y="86474"/>
                </a:lnTo>
                <a:lnTo>
                  <a:pt x="9499" y="86144"/>
                </a:lnTo>
                <a:lnTo>
                  <a:pt x="9779" y="85940"/>
                </a:lnTo>
                <a:lnTo>
                  <a:pt x="10096" y="85483"/>
                </a:lnTo>
                <a:lnTo>
                  <a:pt x="10096" y="1244"/>
                </a:lnTo>
                <a:lnTo>
                  <a:pt x="9779" y="736"/>
                </a:lnTo>
                <a:lnTo>
                  <a:pt x="9499" y="533"/>
                </a:lnTo>
                <a:lnTo>
                  <a:pt x="8763" y="203"/>
                </a:lnTo>
                <a:lnTo>
                  <a:pt x="2540" y="0"/>
                </a:lnTo>
                <a:close/>
              </a:path>
            </a:pathLst>
          </a:custGeom>
          <a:solidFill>
            <a:srgbClr val="000000"/>
          </a:solidFill>
        </p:spPr>
        <p:txBody>
          <a:bodyPr wrap="square" lIns="0" tIns="0" rIns="0" bIns="0" rtlCol="0"/>
          <a:lstStyle/>
          <a:p>
            <a:endParaRPr/>
          </a:p>
        </p:txBody>
      </p:sp>
      <p:sp>
        <p:nvSpPr>
          <p:cNvPr id="190" name="object 190"/>
          <p:cNvSpPr/>
          <p:nvPr/>
        </p:nvSpPr>
        <p:spPr>
          <a:xfrm>
            <a:off x="7732332" y="3735098"/>
            <a:ext cx="71753" cy="44152"/>
          </a:xfrm>
          <a:custGeom>
            <a:avLst/>
            <a:gdLst/>
            <a:ahLst/>
            <a:cxnLst/>
            <a:rect l="l" t="t" r="r" b="b"/>
            <a:pathLst>
              <a:path w="51435" h="61595">
                <a:moveTo>
                  <a:pt x="31229" y="0"/>
                </a:moveTo>
                <a:lnTo>
                  <a:pt x="22745" y="0"/>
                </a:lnTo>
                <a:lnTo>
                  <a:pt x="19037" y="711"/>
                </a:lnTo>
                <a:lnTo>
                  <a:pt x="0" y="26200"/>
                </a:lnTo>
                <a:lnTo>
                  <a:pt x="0" y="36055"/>
                </a:lnTo>
                <a:lnTo>
                  <a:pt x="23367" y="61442"/>
                </a:lnTo>
                <a:lnTo>
                  <a:pt x="30606" y="61442"/>
                </a:lnTo>
                <a:lnTo>
                  <a:pt x="48988" y="53124"/>
                </a:lnTo>
                <a:lnTo>
                  <a:pt x="25539" y="53124"/>
                </a:lnTo>
                <a:lnTo>
                  <a:pt x="22694" y="52641"/>
                </a:lnTo>
                <a:lnTo>
                  <a:pt x="10629" y="32804"/>
                </a:lnTo>
                <a:lnTo>
                  <a:pt x="48488" y="32804"/>
                </a:lnTo>
                <a:lnTo>
                  <a:pt x="49415" y="32461"/>
                </a:lnTo>
                <a:lnTo>
                  <a:pt x="51028" y="31102"/>
                </a:lnTo>
                <a:lnTo>
                  <a:pt x="51447" y="29946"/>
                </a:lnTo>
                <a:lnTo>
                  <a:pt x="51447" y="25285"/>
                </a:lnTo>
                <a:lnTo>
                  <a:pt x="10629" y="25285"/>
                </a:lnTo>
                <a:lnTo>
                  <a:pt x="10738" y="22821"/>
                </a:lnTo>
                <a:lnTo>
                  <a:pt x="23774" y="8013"/>
                </a:lnTo>
                <a:lnTo>
                  <a:pt x="45838" y="8013"/>
                </a:lnTo>
                <a:lnTo>
                  <a:pt x="43675" y="5410"/>
                </a:lnTo>
                <a:lnTo>
                  <a:pt x="41135" y="3517"/>
                </a:lnTo>
                <a:lnTo>
                  <a:pt x="34975" y="698"/>
                </a:lnTo>
                <a:lnTo>
                  <a:pt x="31229" y="0"/>
                </a:lnTo>
                <a:close/>
              </a:path>
              <a:path w="51435" h="61595">
                <a:moveTo>
                  <a:pt x="46901" y="48894"/>
                </a:moveTo>
                <a:lnTo>
                  <a:pt x="46164" y="49110"/>
                </a:lnTo>
                <a:lnTo>
                  <a:pt x="44195" y="49987"/>
                </a:lnTo>
                <a:lnTo>
                  <a:pt x="42964" y="50469"/>
                </a:lnTo>
                <a:lnTo>
                  <a:pt x="39916" y="51549"/>
                </a:lnTo>
                <a:lnTo>
                  <a:pt x="38112" y="52031"/>
                </a:lnTo>
                <a:lnTo>
                  <a:pt x="33959" y="52908"/>
                </a:lnTo>
                <a:lnTo>
                  <a:pt x="31572" y="53124"/>
                </a:lnTo>
                <a:lnTo>
                  <a:pt x="48988" y="53124"/>
                </a:lnTo>
                <a:lnTo>
                  <a:pt x="47942" y="48971"/>
                </a:lnTo>
                <a:lnTo>
                  <a:pt x="46901" y="48894"/>
                </a:lnTo>
                <a:close/>
              </a:path>
              <a:path w="51435" h="61595">
                <a:moveTo>
                  <a:pt x="45838" y="8013"/>
                </a:moveTo>
                <a:lnTo>
                  <a:pt x="31280" y="8013"/>
                </a:lnTo>
                <a:lnTo>
                  <a:pt x="35013" y="9537"/>
                </a:lnTo>
                <a:lnTo>
                  <a:pt x="40055" y="15671"/>
                </a:lnTo>
                <a:lnTo>
                  <a:pt x="41117" y="19392"/>
                </a:lnTo>
                <a:lnTo>
                  <a:pt x="41240" y="20815"/>
                </a:lnTo>
                <a:lnTo>
                  <a:pt x="41135" y="25285"/>
                </a:lnTo>
                <a:lnTo>
                  <a:pt x="51447" y="25285"/>
                </a:lnTo>
                <a:lnTo>
                  <a:pt x="51447" y="22821"/>
                </a:lnTo>
                <a:lnTo>
                  <a:pt x="50977" y="19392"/>
                </a:lnTo>
                <a:lnTo>
                  <a:pt x="49110" y="12966"/>
                </a:lnTo>
                <a:lnTo>
                  <a:pt x="47663" y="10172"/>
                </a:lnTo>
                <a:lnTo>
                  <a:pt x="45838" y="8013"/>
                </a:lnTo>
                <a:close/>
              </a:path>
            </a:pathLst>
          </a:custGeom>
          <a:solidFill>
            <a:srgbClr val="000000"/>
          </a:solidFill>
        </p:spPr>
        <p:txBody>
          <a:bodyPr wrap="square" lIns="0" tIns="0" rIns="0" bIns="0" rtlCol="0"/>
          <a:lstStyle/>
          <a:p>
            <a:endParaRPr/>
          </a:p>
        </p:txBody>
      </p:sp>
      <p:sp>
        <p:nvSpPr>
          <p:cNvPr id="191" name="object 191"/>
          <p:cNvSpPr/>
          <p:nvPr/>
        </p:nvSpPr>
        <p:spPr>
          <a:xfrm>
            <a:off x="8566194" y="3716344"/>
            <a:ext cx="502061" cy="62797"/>
          </a:xfrm>
          <a:prstGeom prst="rect">
            <a:avLst/>
          </a:prstGeom>
          <a:blipFill>
            <a:blip r:embed="rId12" cstate="print"/>
            <a:stretch>
              <a:fillRect/>
            </a:stretch>
          </a:blipFill>
        </p:spPr>
        <p:txBody>
          <a:bodyPr wrap="square" lIns="0" tIns="0" rIns="0" bIns="0" rtlCol="0"/>
          <a:lstStyle/>
          <a:p>
            <a:endParaRPr/>
          </a:p>
        </p:txBody>
      </p:sp>
      <p:sp>
        <p:nvSpPr>
          <p:cNvPr id="192" name="object 192"/>
          <p:cNvSpPr/>
          <p:nvPr/>
        </p:nvSpPr>
        <p:spPr>
          <a:xfrm>
            <a:off x="3213793" y="3891682"/>
            <a:ext cx="530267" cy="62806"/>
          </a:xfrm>
          <a:prstGeom prst="rect">
            <a:avLst/>
          </a:prstGeom>
          <a:blipFill>
            <a:blip r:embed="rId13" cstate="print"/>
            <a:stretch>
              <a:fillRect/>
            </a:stretch>
          </a:blipFill>
        </p:spPr>
        <p:txBody>
          <a:bodyPr wrap="square" lIns="0" tIns="0" rIns="0" bIns="0" rtlCol="0"/>
          <a:lstStyle/>
          <a:p>
            <a:endParaRPr/>
          </a:p>
        </p:txBody>
      </p:sp>
      <p:sp>
        <p:nvSpPr>
          <p:cNvPr id="193" name="object 193"/>
          <p:cNvSpPr/>
          <p:nvPr/>
        </p:nvSpPr>
        <p:spPr>
          <a:xfrm>
            <a:off x="7832485" y="3894532"/>
            <a:ext cx="781350" cy="67622"/>
          </a:xfrm>
          <a:prstGeom prst="rect">
            <a:avLst/>
          </a:prstGeom>
          <a:blipFill>
            <a:blip r:embed="rId14" cstate="print"/>
            <a:stretch>
              <a:fillRect/>
            </a:stretch>
          </a:blipFill>
        </p:spPr>
        <p:txBody>
          <a:bodyPr wrap="square" lIns="0" tIns="0" rIns="0" bIns="0" rtlCol="0"/>
          <a:lstStyle/>
          <a:p>
            <a:endParaRPr/>
          </a:p>
        </p:txBody>
      </p:sp>
      <p:sp>
        <p:nvSpPr>
          <p:cNvPr id="194" name="object 194"/>
          <p:cNvSpPr/>
          <p:nvPr/>
        </p:nvSpPr>
        <p:spPr>
          <a:xfrm>
            <a:off x="5635357" y="3894532"/>
            <a:ext cx="430839" cy="67622"/>
          </a:xfrm>
          <a:prstGeom prst="rect">
            <a:avLst/>
          </a:prstGeom>
          <a:blipFill>
            <a:blip r:embed="rId15" cstate="print"/>
            <a:stretch>
              <a:fillRect/>
            </a:stretch>
          </a:blipFill>
        </p:spPr>
        <p:txBody>
          <a:bodyPr wrap="square" lIns="0" tIns="0" rIns="0" bIns="0" rtlCol="0"/>
          <a:lstStyle/>
          <a:p>
            <a:endParaRPr/>
          </a:p>
        </p:txBody>
      </p:sp>
      <p:sp>
        <p:nvSpPr>
          <p:cNvPr id="195" name="object 195"/>
          <p:cNvSpPr/>
          <p:nvPr/>
        </p:nvSpPr>
        <p:spPr>
          <a:xfrm>
            <a:off x="1720896" y="2909790"/>
            <a:ext cx="118703" cy="61450"/>
          </a:xfrm>
          <a:custGeom>
            <a:avLst/>
            <a:gdLst/>
            <a:ahLst/>
            <a:cxnLst/>
            <a:rect l="l" t="t" r="r" b="b"/>
            <a:pathLst>
              <a:path w="85090" h="85725">
                <a:moveTo>
                  <a:pt x="25184" y="48475"/>
                </a:moveTo>
                <a:lnTo>
                  <a:pt x="19138" y="48475"/>
                </a:lnTo>
                <a:lnTo>
                  <a:pt x="16484" y="48742"/>
                </a:lnTo>
                <a:lnTo>
                  <a:pt x="1181" y="70700"/>
                </a:lnTo>
                <a:lnTo>
                  <a:pt x="1566" y="72771"/>
                </a:lnTo>
                <a:lnTo>
                  <a:pt x="19303" y="85686"/>
                </a:lnTo>
                <a:lnTo>
                  <a:pt x="25514" y="85686"/>
                </a:lnTo>
                <a:lnTo>
                  <a:pt x="42964" y="73393"/>
                </a:lnTo>
                <a:lnTo>
                  <a:pt x="19799" y="73393"/>
                </a:lnTo>
                <a:lnTo>
                  <a:pt x="17894" y="73266"/>
                </a:lnTo>
                <a:lnTo>
                  <a:pt x="9890" y="68630"/>
                </a:lnTo>
                <a:lnTo>
                  <a:pt x="9939" y="65430"/>
                </a:lnTo>
                <a:lnTo>
                  <a:pt x="20065" y="60769"/>
                </a:lnTo>
                <a:lnTo>
                  <a:pt x="42700" y="60769"/>
                </a:lnTo>
                <a:lnTo>
                  <a:pt x="40817" y="56438"/>
                </a:lnTo>
                <a:lnTo>
                  <a:pt x="39369" y="54483"/>
                </a:lnTo>
                <a:lnTo>
                  <a:pt x="35636" y="51409"/>
                </a:lnTo>
                <a:lnTo>
                  <a:pt x="33400" y="50279"/>
                </a:lnTo>
                <a:lnTo>
                  <a:pt x="28130" y="48831"/>
                </a:lnTo>
                <a:lnTo>
                  <a:pt x="25184" y="48475"/>
                </a:lnTo>
                <a:close/>
              </a:path>
              <a:path w="85090" h="85725">
                <a:moveTo>
                  <a:pt x="1638" y="7315"/>
                </a:moveTo>
                <a:lnTo>
                  <a:pt x="0" y="10350"/>
                </a:lnTo>
                <a:lnTo>
                  <a:pt x="5" y="15582"/>
                </a:lnTo>
                <a:lnTo>
                  <a:pt x="81559" y="78320"/>
                </a:lnTo>
                <a:lnTo>
                  <a:pt x="82956" y="78701"/>
                </a:lnTo>
                <a:lnTo>
                  <a:pt x="83337" y="78549"/>
                </a:lnTo>
                <a:lnTo>
                  <a:pt x="83997" y="77851"/>
                </a:lnTo>
                <a:lnTo>
                  <a:pt x="84251" y="77266"/>
                </a:lnTo>
                <a:lnTo>
                  <a:pt x="84581" y="75653"/>
                </a:lnTo>
                <a:lnTo>
                  <a:pt x="84454" y="69329"/>
                </a:lnTo>
                <a:lnTo>
                  <a:pt x="3644" y="8140"/>
                </a:lnTo>
                <a:lnTo>
                  <a:pt x="1638" y="7315"/>
                </a:lnTo>
                <a:close/>
              </a:path>
              <a:path w="85090" h="85725">
                <a:moveTo>
                  <a:pt x="42700" y="60769"/>
                </a:moveTo>
                <a:lnTo>
                  <a:pt x="22339" y="60769"/>
                </a:lnTo>
                <a:lnTo>
                  <a:pt x="26449" y="60896"/>
                </a:lnTo>
                <a:lnTo>
                  <a:pt x="29463" y="61290"/>
                </a:lnTo>
                <a:lnTo>
                  <a:pt x="34527" y="68630"/>
                </a:lnTo>
                <a:lnTo>
                  <a:pt x="34467" y="68935"/>
                </a:lnTo>
                <a:lnTo>
                  <a:pt x="24599" y="73393"/>
                </a:lnTo>
                <a:lnTo>
                  <a:pt x="42964" y="73393"/>
                </a:lnTo>
                <a:lnTo>
                  <a:pt x="43325" y="71348"/>
                </a:lnTo>
                <a:lnTo>
                  <a:pt x="43248" y="63169"/>
                </a:lnTo>
                <a:lnTo>
                  <a:pt x="42887" y="61201"/>
                </a:lnTo>
                <a:lnTo>
                  <a:pt x="42700" y="60769"/>
                </a:lnTo>
                <a:close/>
              </a:path>
              <a:path w="85090" h="85725">
                <a:moveTo>
                  <a:pt x="65379" y="0"/>
                </a:moveTo>
                <a:lnTo>
                  <a:pt x="59334" y="0"/>
                </a:lnTo>
                <a:lnTo>
                  <a:pt x="56680" y="279"/>
                </a:lnTo>
                <a:lnTo>
                  <a:pt x="41385" y="22225"/>
                </a:lnTo>
                <a:lnTo>
                  <a:pt x="41821" y="24625"/>
                </a:lnTo>
                <a:lnTo>
                  <a:pt x="59499" y="37223"/>
                </a:lnTo>
                <a:lnTo>
                  <a:pt x="65722" y="37223"/>
                </a:lnTo>
                <a:lnTo>
                  <a:pt x="83170" y="24917"/>
                </a:lnTo>
                <a:lnTo>
                  <a:pt x="59994" y="24917"/>
                </a:lnTo>
                <a:lnTo>
                  <a:pt x="58022" y="24777"/>
                </a:lnTo>
                <a:lnTo>
                  <a:pt x="50058" y="17322"/>
                </a:lnTo>
                <a:lnTo>
                  <a:pt x="50215" y="16611"/>
                </a:lnTo>
                <a:lnTo>
                  <a:pt x="60261" y="12306"/>
                </a:lnTo>
                <a:lnTo>
                  <a:pt x="82908" y="12306"/>
                </a:lnTo>
                <a:lnTo>
                  <a:pt x="81025" y="7975"/>
                </a:lnTo>
                <a:lnTo>
                  <a:pt x="79565" y="6007"/>
                </a:lnTo>
                <a:lnTo>
                  <a:pt x="75844" y="2946"/>
                </a:lnTo>
                <a:lnTo>
                  <a:pt x="73596" y="1816"/>
                </a:lnTo>
                <a:lnTo>
                  <a:pt x="68338" y="368"/>
                </a:lnTo>
                <a:lnTo>
                  <a:pt x="65379" y="0"/>
                </a:lnTo>
                <a:close/>
              </a:path>
              <a:path w="85090" h="85725">
                <a:moveTo>
                  <a:pt x="82908" y="12306"/>
                </a:moveTo>
                <a:lnTo>
                  <a:pt x="62547" y="12306"/>
                </a:lnTo>
                <a:lnTo>
                  <a:pt x="66547" y="12407"/>
                </a:lnTo>
                <a:lnTo>
                  <a:pt x="69659" y="12827"/>
                </a:lnTo>
                <a:lnTo>
                  <a:pt x="74801" y="19824"/>
                </a:lnTo>
                <a:lnTo>
                  <a:pt x="74675" y="20472"/>
                </a:lnTo>
                <a:lnTo>
                  <a:pt x="64808" y="24917"/>
                </a:lnTo>
                <a:lnTo>
                  <a:pt x="83170" y="24917"/>
                </a:lnTo>
                <a:lnTo>
                  <a:pt x="83522" y="22885"/>
                </a:lnTo>
                <a:lnTo>
                  <a:pt x="83447" y="14706"/>
                </a:lnTo>
                <a:lnTo>
                  <a:pt x="83096" y="12738"/>
                </a:lnTo>
                <a:lnTo>
                  <a:pt x="82908" y="12306"/>
                </a:lnTo>
                <a:close/>
              </a:path>
            </a:pathLst>
          </a:custGeom>
          <a:solidFill>
            <a:srgbClr val="000000"/>
          </a:solidFill>
        </p:spPr>
        <p:txBody>
          <a:bodyPr wrap="square" lIns="0" tIns="0" rIns="0" bIns="0" rtlCol="0"/>
          <a:lstStyle/>
          <a:p>
            <a:endParaRPr/>
          </a:p>
        </p:txBody>
      </p:sp>
      <p:sp>
        <p:nvSpPr>
          <p:cNvPr id="196" name="object 196"/>
          <p:cNvSpPr/>
          <p:nvPr/>
        </p:nvSpPr>
        <p:spPr>
          <a:xfrm>
            <a:off x="3396564" y="1935107"/>
            <a:ext cx="4245498" cy="189057"/>
          </a:xfrm>
          <a:prstGeom prst="rect">
            <a:avLst/>
          </a:prstGeom>
          <a:blipFill>
            <a:blip r:embed="rId16" cstate="print"/>
            <a:stretch>
              <a:fillRect/>
            </a:stretch>
          </a:blipFill>
        </p:spPr>
        <p:txBody>
          <a:bodyPr wrap="square" lIns="0" tIns="0" rIns="0" bIns="0" rtlCol="0"/>
          <a:lstStyle/>
          <a:p>
            <a:endParaRPr/>
          </a:p>
        </p:txBody>
      </p:sp>
      <p:sp>
        <p:nvSpPr>
          <p:cNvPr id="197" name="object 197"/>
          <p:cNvSpPr/>
          <p:nvPr/>
        </p:nvSpPr>
        <p:spPr>
          <a:xfrm>
            <a:off x="1439559" y="1841440"/>
            <a:ext cx="8169266" cy="2192634"/>
          </a:xfrm>
          <a:custGeom>
            <a:avLst/>
            <a:gdLst/>
            <a:ahLst/>
            <a:cxnLst/>
            <a:rect l="l" t="t" r="r" b="b"/>
            <a:pathLst>
              <a:path w="5855970" h="3058795">
                <a:moveTo>
                  <a:pt x="5855585" y="0"/>
                </a:moveTo>
                <a:lnTo>
                  <a:pt x="190" y="0"/>
                </a:lnTo>
                <a:lnTo>
                  <a:pt x="0" y="761"/>
                </a:lnTo>
                <a:lnTo>
                  <a:pt x="0" y="3054095"/>
                </a:lnTo>
                <a:lnTo>
                  <a:pt x="762" y="3057143"/>
                </a:lnTo>
                <a:lnTo>
                  <a:pt x="4572" y="3058667"/>
                </a:lnTo>
                <a:lnTo>
                  <a:pt x="5850636" y="3058667"/>
                </a:lnTo>
                <a:lnTo>
                  <a:pt x="5854433" y="3057143"/>
                </a:lnTo>
                <a:lnTo>
                  <a:pt x="5855970" y="3054095"/>
                </a:lnTo>
                <a:lnTo>
                  <a:pt x="9144" y="3054095"/>
                </a:lnTo>
                <a:lnTo>
                  <a:pt x="4572" y="3049523"/>
                </a:lnTo>
                <a:lnTo>
                  <a:pt x="9144" y="3049523"/>
                </a:lnTo>
                <a:lnTo>
                  <a:pt x="9144" y="5333"/>
                </a:lnTo>
                <a:lnTo>
                  <a:pt x="4572" y="5333"/>
                </a:lnTo>
                <a:lnTo>
                  <a:pt x="9144" y="761"/>
                </a:lnTo>
                <a:lnTo>
                  <a:pt x="5855970" y="761"/>
                </a:lnTo>
                <a:lnTo>
                  <a:pt x="5855585" y="0"/>
                </a:lnTo>
                <a:close/>
              </a:path>
              <a:path w="5855970" h="3058795">
                <a:moveTo>
                  <a:pt x="9144" y="3049523"/>
                </a:moveTo>
                <a:lnTo>
                  <a:pt x="4572" y="3049523"/>
                </a:lnTo>
                <a:lnTo>
                  <a:pt x="9144" y="3054095"/>
                </a:lnTo>
                <a:lnTo>
                  <a:pt x="9144" y="3049523"/>
                </a:lnTo>
                <a:close/>
              </a:path>
              <a:path w="5855970" h="3058795">
                <a:moveTo>
                  <a:pt x="5846064" y="3049523"/>
                </a:moveTo>
                <a:lnTo>
                  <a:pt x="9144" y="3049523"/>
                </a:lnTo>
                <a:lnTo>
                  <a:pt x="9144" y="3054095"/>
                </a:lnTo>
                <a:lnTo>
                  <a:pt x="5846064" y="3054095"/>
                </a:lnTo>
                <a:lnTo>
                  <a:pt x="5846064" y="3049523"/>
                </a:lnTo>
                <a:close/>
              </a:path>
              <a:path w="5855970" h="3058795">
                <a:moveTo>
                  <a:pt x="5846064" y="761"/>
                </a:moveTo>
                <a:lnTo>
                  <a:pt x="5846064" y="3054095"/>
                </a:lnTo>
                <a:lnTo>
                  <a:pt x="5850636" y="3049523"/>
                </a:lnTo>
                <a:lnTo>
                  <a:pt x="5855970" y="3049523"/>
                </a:lnTo>
                <a:lnTo>
                  <a:pt x="5855970" y="5333"/>
                </a:lnTo>
                <a:lnTo>
                  <a:pt x="5850636" y="5333"/>
                </a:lnTo>
                <a:lnTo>
                  <a:pt x="5846064" y="761"/>
                </a:lnTo>
                <a:close/>
              </a:path>
              <a:path w="5855970" h="3058795">
                <a:moveTo>
                  <a:pt x="5855970" y="3049523"/>
                </a:moveTo>
                <a:lnTo>
                  <a:pt x="5850636" y="3049523"/>
                </a:lnTo>
                <a:lnTo>
                  <a:pt x="5846064" y="3054095"/>
                </a:lnTo>
                <a:lnTo>
                  <a:pt x="5855970" y="3054095"/>
                </a:lnTo>
                <a:lnTo>
                  <a:pt x="5855970" y="3049523"/>
                </a:lnTo>
                <a:close/>
              </a:path>
              <a:path w="5855970" h="3058795">
                <a:moveTo>
                  <a:pt x="9144" y="761"/>
                </a:moveTo>
                <a:lnTo>
                  <a:pt x="4572" y="5333"/>
                </a:lnTo>
                <a:lnTo>
                  <a:pt x="9144" y="5333"/>
                </a:lnTo>
                <a:lnTo>
                  <a:pt x="9144" y="761"/>
                </a:lnTo>
                <a:close/>
              </a:path>
              <a:path w="5855970" h="3058795">
                <a:moveTo>
                  <a:pt x="5846064" y="761"/>
                </a:moveTo>
                <a:lnTo>
                  <a:pt x="9144" y="761"/>
                </a:lnTo>
                <a:lnTo>
                  <a:pt x="9144" y="5333"/>
                </a:lnTo>
                <a:lnTo>
                  <a:pt x="5846064" y="5333"/>
                </a:lnTo>
                <a:lnTo>
                  <a:pt x="5846064" y="761"/>
                </a:lnTo>
                <a:close/>
              </a:path>
              <a:path w="5855970" h="3058795">
                <a:moveTo>
                  <a:pt x="5855970" y="761"/>
                </a:moveTo>
                <a:lnTo>
                  <a:pt x="5846064" y="761"/>
                </a:lnTo>
                <a:lnTo>
                  <a:pt x="5850636" y="5333"/>
                </a:lnTo>
                <a:lnTo>
                  <a:pt x="5855970" y="5333"/>
                </a:lnTo>
                <a:lnTo>
                  <a:pt x="5855970" y="761"/>
                </a:lnTo>
                <a:close/>
              </a:path>
            </a:pathLst>
          </a:custGeom>
          <a:solidFill>
            <a:srgbClr val="858585"/>
          </a:solidFill>
        </p:spPr>
        <p:txBody>
          <a:bodyPr wrap="square" lIns="0" tIns="0" rIns="0" bIns="0" rtlCol="0"/>
          <a:lstStyle/>
          <a:p>
            <a:endParaRPr/>
          </a:p>
        </p:txBody>
      </p:sp>
      <p:sp>
        <p:nvSpPr>
          <p:cNvPr id="198" name="object 198"/>
          <p:cNvSpPr/>
          <p:nvPr/>
        </p:nvSpPr>
        <p:spPr>
          <a:xfrm>
            <a:off x="1444867" y="4139950"/>
            <a:ext cx="8156864" cy="2531293"/>
          </a:xfrm>
          <a:custGeom>
            <a:avLst/>
            <a:gdLst/>
            <a:ahLst/>
            <a:cxnLst/>
            <a:rect l="l" t="t" r="r" b="b"/>
            <a:pathLst>
              <a:path w="5847080" h="3531234">
                <a:moveTo>
                  <a:pt x="0" y="3531108"/>
                </a:moveTo>
                <a:lnTo>
                  <a:pt x="5846826" y="3531108"/>
                </a:lnTo>
                <a:lnTo>
                  <a:pt x="5846826" y="0"/>
                </a:lnTo>
                <a:lnTo>
                  <a:pt x="0" y="0"/>
                </a:lnTo>
                <a:lnTo>
                  <a:pt x="0" y="3531108"/>
                </a:lnTo>
                <a:close/>
              </a:path>
            </a:pathLst>
          </a:custGeom>
          <a:solidFill>
            <a:srgbClr val="FFFFFF"/>
          </a:solidFill>
        </p:spPr>
        <p:txBody>
          <a:bodyPr wrap="square" lIns="0" tIns="0" rIns="0" bIns="0" rtlCol="0"/>
          <a:lstStyle/>
          <a:p>
            <a:endParaRPr/>
          </a:p>
        </p:txBody>
      </p:sp>
      <p:sp>
        <p:nvSpPr>
          <p:cNvPr id="199" name="object 199"/>
          <p:cNvSpPr/>
          <p:nvPr/>
        </p:nvSpPr>
        <p:spPr>
          <a:xfrm>
            <a:off x="2019958" y="4545248"/>
            <a:ext cx="7387064" cy="1728799"/>
          </a:xfrm>
          <a:custGeom>
            <a:avLst/>
            <a:gdLst/>
            <a:ahLst/>
            <a:cxnLst/>
            <a:rect l="l" t="t" r="r" b="b"/>
            <a:pathLst>
              <a:path w="5295265" h="2411729">
                <a:moveTo>
                  <a:pt x="0" y="2411729"/>
                </a:moveTo>
                <a:lnTo>
                  <a:pt x="5295137" y="2411729"/>
                </a:lnTo>
                <a:lnTo>
                  <a:pt x="5295137" y="0"/>
                </a:lnTo>
                <a:lnTo>
                  <a:pt x="0" y="0"/>
                </a:lnTo>
                <a:lnTo>
                  <a:pt x="0" y="2411729"/>
                </a:lnTo>
                <a:close/>
              </a:path>
            </a:pathLst>
          </a:custGeom>
          <a:solidFill>
            <a:srgbClr val="FFFFFF"/>
          </a:solidFill>
        </p:spPr>
        <p:txBody>
          <a:bodyPr wrap="square" lIns="0" tIns="0" rIns="0" bIns="0" rtlCol="0"/>
          <a:lstStyle/>
          <a:p>
            <a:endParaRPr/>
          </a:p>
        </p:txBody>
      </p:sp>
      <p:sp>
        <p:nvSpPr>
          <p:cNvPr id="200" name="object 200"/>
          <p:cNvSpPr/>
          <p:nvPr/>
        </p:nvSpPr>
        <p:spPr>
          <a:xfrm>
            <a:off x="9142154" y="5985640"/>
            <a:ext cx="263982" cy="0"/>
          </a:xfrm>
          <a:custGeom>
            <a:avLst/>
            <a:gdLst/>
            <a:ahLst/>
            <a:cxnLst/>
            <a:rect l="l" t="t" r="r" b="b"/>
            <a:pathLst>
              <a:path w="189229">
                <a:moveTo>
                  <a:pt x="0" y="0"/>
                </a:moveTo>
                <a:lnTo>
                  <a:pt x="188975" y="0"/>
                </a:lnTo>
              </a:path>
            </a:pathLst>
          </a:custGeom>
          <a:ln w="9143">
            <a:solidFill>
              <a:srgbClr val="858585"/>
            </a:solidFill>
          </a:ln>
        </p:spPr>
        <p:txBody>
          <a:bodyPr wrap="square" lIns="0" tIns="0" rIns="0" bIns="0" rtlCol="0"/>
          <a:lstStyle/>
          <a:p>
            <a:endParaRPr/>
          </a:p>
        </p:txBody>
      </p:sp>
      <p:sp>
        <p:nvSpPr>
          <p:cNvPr id="201" name="object 201"/>
          <p:cNvSpPr/>
          <p:nvPr/>
        </p:nvSpPr>
        <p:spPr>
          <a:xfrm>
            <a:off x="7911200" y="5985640"/>
            <a:ext cx="527964" cy="0"/>
          </a:xfrm>
          <a:custGeom>
            <a:avLst/>
            <a:gdLst/>
            <a:ahLst/>
            <a:cxnLst/>
            <a:rect l="l" t="t" r="r" b="b"/>
            <a:pathLst>
              <a:path w="378460">
                <a:moveTo>
                  <a:pt x="0" y="0"/>
                </a:moveTo>
                <a:lnTo>
                  <a:pt x="377939" y="0"/>
                </a:lnTo>
              </a:path>
            </a:pathLst>
          </a:custGeom>
          <a:ln w="9143">
            <a:solidFill>
              <a:srgbClr val="858585"/>
            </a:solidFill>
          </a:ln>
        </p:spPr>
        <p:txBody>
          <a:bodyPr wrap="square" lIns="0" tIns="0" rIns="0" bIns="0" rtlCol="0"/>
          <a:lstStyle/>
          <a:p>
            <a:endParaRPr/>
          </a:p>
        </p:txBody>
      </p:sp>
      <p:sp>
        <p:nvSpPr>
          <p:cNvPr id="202" name="object 202"/>
          <p:cNvSpPr/>
          <p:nvPr/>
        </p:nvSpPr>
        <p:spPr>
          <a:xfrm>
            <a:off x="5449260" y="5985640"/>
            <a:ext cx="1758403" cy="0"/>
          </a:xfrm>
          <a:custGeom>
            <a:avLst/>
            <a:gdLst/>
            <a:ahLst/>
            <a:cxnLst/>
            <a:rect l="l" t="t" r="r" b="b"/>
            <a:pathLst>
              <a:path w="1260475">
                <a:moveTo>
                  <a:pt x="0" y="0"/>
                </a:moveTo>
                <a:lnTo>
                  <a:pt x="1260335" y="0"/>
                </a:lnTo>
              </a:path>
            </a:pathLst>
          </a:custGeom>
          <a:ln w="9143">
            <a:solidFill>
              <a:srgbClr val="858585"/>
            </a:solidFill>
          </a:ln>
        </p:spPr>
        <p:txBody>
          <a:bodyPr wrap="square" lIns="0" tIns="0" rIns="0" bIns="0" rtlCol="0"/>
          <a:lstStyle/>
          <a:p>
            <a:endParaRPr/>
          </a:p>
        </p:txBody>
      </p:sp>
      <p:sp>
        <p:nvSpPr>
          <p:cNvPr id="203" name="object 203"/>
          <p:cNvSpPr/>
          <p:nvPr/>
        </p:nvSpPr>
        <p:spPr>
          <a:xfrm>
            <a:off x="4218288" y="5985640"/>
            <a:ext cx="527964" cy="0"/>
          </a:xfrm>
          <a:custGeom>
            <a:avLst/>
            <a:gdLst/>
            <a:ahLst/>
            <a:cxnLst/>
            <a:rect l="l" t="t" r="r" b="b"/>
            <a:pathLst>
              <a:path w="378460">
                <a:moveTo>
                  <a:pt x="0" y="0"/>
                </a:moveTo>
                <a:lnTo>
                  <a:pt x="377951" y="0"/>
                </a:lnTo>
              </a:path>
            </a:pathLst>
          </a:custGeom>
          <a:ln w="9143">
            <a:solidFill>
              <a:srgbClr val="858585"/>
            </a:solidFill>
          </a:ln>
        </p:spPr>
        <p:txBody>
          <a:bodyPr wrap="square" lIns="0" tIns="0" rIns="0" bIns="0" rtlCol="0"/>
          <a:lstStyle/>
          <a:p>
            <a:endParaRPr/>
          </a:p>
        </p:txBody>
      </p:sp>
      <p:sp>
        <p:nvSpPr>
          <p:cNvPr id="204" name="object 204"/>
          <p:cNvSpPr/>
          <p:nvPr/>
        </p:nvSpPr>
        <p:spPr>
          <a:xfrm>
            <a:off x="2987317" y="5985640"/>
            <a:ext cx="527964" cy="0"/>
          </a:xfrm>
          <a:custGeom>
            <a:avLst/>
            <a:gdLst/>
            <a:ahLst/>
            <a:cxnLst/>
            <a:rect l="l" t="t" r="r" b="b"/>
            <a:pathLst>
              <a:path w="378460">
                <a:moveTo>
                  <a:pt x="0" y="0"/>
                </a:moveTo>
                <a:lnTo>
                  <a:pt x="377951" y="0"/>
                </a:lnTo>
              </a:path>
            </a:pathLst>
          </a:custGeom>
          <a:ln w="9143">
            <a:solidFill>
              <a:srgbClr val="858585"/>
            </a:solidFill>
          </a:ln>
        </p:spPr>
        <p:txBody>
          <a:bodyPr wrap="square" lIns="0" tIns="0" rIns="0" bIns="0" rtlCol="0"/>
          <a:lstStyle/>
          <a:p>
            <a:endParaRPr/>
          </a:p>
        </p:txBody>
      </p:sp>
      <p:sp>
        <p:nvSpPr>
          <p:cNvPr id="205" name="object 205"/>
          <p:cNvSpPr/>
          <p:nvPr/>
        </p:nvSpPr>
        <p:spPr>
          <a:xfrm>
            <a:off x="2019958" y="5985640"/>
            <a:ext cx="263982" cy="0"/>
          </a:xfrm>
          <a:custGeom>
            <a:avLst/>
            <a:gdLst/>
            <a:ahLst/>
            <a:cxnLst/>
            <a:rect l="l" t="t" r="r" b="b"/>
            <a:pathLst>
              <a:path w="189230">
                <a:moveTo>
                  <a:pt x="0" y="0"/>
                </a:moveTo>
                <a:lnTo>
                  <a:pt x="188988" y="0"/>
                </a:lnTo>
              </a:path>
            </a:pathLst>
          </a:custGeom>
          <a:ln w="9143">
            <a:solidFill>
              <a:srgbClr val="858585"/>
            </a:solidFill>
          </a:ln>
        </p:spPr>
        <p:txBody>
          <a:bodyPr wrap="square" lIns="0" tIns="0" rIns="0" bIns="0" rtlCol="0"/>
          <a:lstStyle/>
          <a:p>
            <a:endParaRPr/>
          </a:p>
        </p:txBody>
      </p:sp>
      <p:sp>
        <p:nvSpPr>
          <p:cNvPr id="206" name="object 206"/>
          <p:cNvSpPr/>
          <p:nvPr/>
        </p:nvSpPr>
        <p:spPr>
          <a:xfrm>
            <a:off x="7911200" y="5697780"/>
            <a:ext cx="1495307" cy="0"/>
          </a:xfrm>
          <a:custGeom>
            <a:avLst/>
            <a:gdLst/>
            <a:ahLst/>
            <a:cxnLst/>
            <a:rect l="l" t="t" r="r" b="b"/>
            <a:pathLst>
              <a:path w="1071879">
                <a:moveTo>
                  <a:pt x="0" y="0"/>
                </a:moveTo>
                <a:lnTo>
                  <a:pt x="1071359" y="0"/>
                </a:lnTo>
              </a:path>
            </a:pathLst>
          </a:custGeom>
          <a:ln w="9143">
            <a:solidFill>
              <a:srgbClr val="858585"/>
            </a:solidFill>
          </a:ln>
        </p:spPr>
        <p:txBody>
          <a:bodyPr wrap="square" lIns="0" tIns="0" rIns="0" bIns="0" rtlCol="0"/>
          <a:lstStyle/>
          <a:p>
            <a:endParaRPr/>
          </a:p>
        </p:txBody>
      </p:sp>
      <p:sp>
        <p:nvSpPr>
          <p:cNvPr id="207" name="object 207"/>
          <p:cNvSpPr/>
          <p:nvPr/>
        </p:nvSpPr>
        <p:spPr>
          <a:xfrm>
            <a:off x="5449260" y="5697780"/>
            <a:ext cx="1758403" cy="0"/>
          </a:xfrm>
          <a:custGeom>
            <a:avLst/>
            <a:gdLst/>
            <a:ahLst/>
            <a:cxnLst/>
            <a:rect l="l" t="t" r="r" b="b"/>
            <a:pathLst>
              <a:path w="1260475">
                <a:moveTo>
                  <a:pt x="0" y="0"/>
                </a:moveTo>
                <a:lnTo>
                  <a:pt x="1260335" y="0"/>
                </a:lnTo>
              </a:path>
            </a:pathLst>
          </a:custGeom>
          <a:ln w="9143">
            <a:solidFill>
              <a:srgbClr val="858585"/>
            </a:solidFill>
          </a:ln>
        </p:spPr>
        <p:txBody>
          <a:bodyPr wrap="square" lIns="0" tIns="0" rIns="0" bIns="0" rtlCol="0"/>
          <a:lstStyle/>
          <a:p>
            <a:endParaRPr/>
          </a:p>
        </p:txBody>
      </p:sp>
      <p:sp>
        <p:nvSpPr>
          <p:cNvPr id="208" name="object 208"/>
          <p:cNvSpPr/>
          <p:nvPr/>
        </p:nvSpPr>
        <p:spPr>
          <a:xfrm>
            <a:off x="2987318" y="5697780"/>
            <a:ext cx="1758403" cy="0"/>
          </a:xfrm>
          <a:custGeom>
            <a:avLst/>
            <a:gdLst/>
            <a:ahLst/>
            <a:cxnLst/>
            <a:rect l="l" t="t" r="r" b="b"/>
            <a:pathLst>
              <a:path w="1260475">
                <a:moveTo>
                  <a:pt x="0" y="0"/>
                </a:moveTo>
                <a:lnTo>
                  <a:pt x="1260347" y="0"/>
                </a:lnTo>
              </a:path>
            </a:pathLst>
          </a:custGeom>
          <a:ln w="9143">
            <a:solidFill>
              <a:srgbClr val="858585"/>
            </a:solidFill>
          </a:ln>
        </p:spPr>
        <p:txBody>
          <a:bodyPr wrap="square" lIns="0" tIns="0" rIns="0" bIns="0" rtlCol="0"/>
          <a:lstStyle/>
          <a:p>
            <a:endParaRPr/>
          </a:p>
        </p:txBody>
      </p:sp>
      <p:sp>
        <p:nvSpPr>
          <p:cNvPr id="209" name="object 209"/>
          <p:cNvSpPr/>
          <p:nvPr/>
        </p:nvSpPr>
        <p:spPr>
          <a:xfrm>
            <a:off x="2019958" y="5697780"/>
            <a:ext cx="263982" cy="0"/>
          </a:xfrm>
          <a:custGeom>
            <a:avLst/>
            <a:gdLst/>
            <a:ahLst/>
            <a:cxnLst/>
            <a:rect l="l" t="t" r="r" b="b"/>
            <a:pathLst>
              <a:path w="189230">
                <a:moveTo>
                  <a:pt x="0" y="0"/>
                </a:moveTo>
                <a:lnTo>
                  <a:pt x="188988" y="0"/>
                </a:lnTo>
              </a:path>
            </a:pathLst>
          </a:custGeom>
          <a:ln w="9143">
            <a:solidFill>
              <a:srgbClr val="858585"/>
            </a:solidFill>
          </a:ln>
        </p:spPr>
        <p:txBody>
          <a:bodyPr wrap="square" lIns="0" tIns="0" rIns="0" bIns="0" rtlCol="0"/>
          <a:lstStyle/>
          <a:p>
            <a:endParaRPr/>
          </a:p>
        </p:txBody>
      </p:sp>
      <p:sp>
        <p:nvSpPr>
          <p:cNvPr id="210" name="object 210"/>
          <p:cNvSpPr/>
          <p:nvPr/>
        </p:nvSpPr>
        <p:spPr>
          <a:xfrm>
            <a:off x="7911200" y="5409375"/>
            <a:ext cx="1495307" cy="0"/>
          </a:xfrm>
          <a:custGeom>
            <a:avLst/>
            <a:gdLst/>
            <a:ahLst/>
            <a:cxnLst/>
            <a:rect l="l" t="t" r="r" b="b"/>
            <a:pathLst>
              <a:path w="1071879">
                <a:moveTo>
                  <a:pt x="0" y="0"/>
                </a:moveTo>
                <a:lnTo>
                  <a:pt x="1071359" y="0"/>
                </a:lnTo>
              </a:path>
            </a:pathLst>
          </a:custGeom>
          <a:ln w="9144">
            <a:solidFill>
              <a:srgbClr val="858585"/>
            </a:solidFill>
          </a:ln>
        </p:spPr>
        <p:txBody>
          <a:bodyPr wrap="square" lIns="0" tIns="0" rIns="0" bIns="0" rtlCol="0"/>
          <a:lstStyle/>
          <a:p>
            <a:endParaRPr/>
          </a:p>
        </p:txBody>
      </p:sp>
      <p:sp>
        <p:nvSpPr>
          <p:cNvPr id="211" name="object 211"/>
          <p:cNvSpPr/>
          <p:nvPr/>
        </p:nvSpPr>
        <p:spPr>
          <a:xfrm>
            <a:off x="5449260" y="5409375"/>
            <a:ext cx="1758403" cy="0"/>
          </a:xfrm>
          <a:custGeom>
            <a:avLst/>
            <a:gdLst/>
            <a:ahLst/>
            <a:cxnLst/>
            <a:rect l="l" t="t" r="r" b="b"/>
            <a:pathLst>
              <a:path w="1260475">
                <a:moveTo>
                  <a:pt x="0" y="0"/>
                </a:moveTo>
                <a:lnTo>
                  <a:pt x="1260335" y="0"/>
                </a:lnTo>
              </a:path>
            </a:pathLst>
          </a:custGeom>
          <a:ln w="9144">
            <a:solidFill>
              <a:srgbClr val="858585"/>
            </a:solidFill>
          </a:ln>
        </p:spPr>
        <p:txBody>
          <a:bodyPr wrap="square" lIns="0" tIns="0" rIns="0" bIns="0" rtlCol="0"/>
          <a:lstStyle/>
          <a:p>
            <a:endParaRPr/>
          </a:p>
        </p:txBody>
      </p:sp>
      <p:sp>
        <p:nvSpPr>
          <p:cNvPr id="212" name="object 212"/>
          <p:cNvSpPr/>
          <p:nvPr/>
        </p:nvSpPr>
        <p:spPr>
          <a:xfrm>
            <a:off x="2987318" y="5409375"/>
            <a:ext cx="1758403" cy="0"/>
          </a:xfrm>
          <a:custGeom>
            <a:avLst/>
            <a:gdLst/>
            <a:ahLst/>
            <a:cxnLst/>
            <a:rect l="l" t="t" r="r" b="b"/>
            <a:pathLst>
              <a:path w="1260475">
                <a:moveTo>
                  <a:pt x="0" y="0"/>
                </a:moveTo>
                <a:lnTo>
                  <a:pt x="1260347" y="0"/>
                </a:lnTo>
              </a:path>
            </a:pathLst>
          </a:custGeom>
          <a:ln w="9144">
            <a:solidFill>
              <a:srgbClr val="858585"/>
            </a:solidFill>
          </a:ln>
        </p:spPr>
        <p:txBody>
          <a:bodyPr wrap="square" lIns="0" tIns="0" rIns="0" bIns="0" rtlCol="0"/>
          <a:lstStyle/>
          <a:p>
            <a:endParaRPr/>
          </a:p>
        </p:txBody>
      </p:sp>
      <p:sp>
        <p:nvSpPr>
          <p:cNvPr id="213" name="object 213"/>
          <p:cNvSpPr/>
          <p:nvPr/>
        </p:nvSpPr>
        <p:spPr>
          <a:xfrm>
            <a:off x="2019958" y="5409375"/>
            <a:ext cx="263982" cy="0"/>
          </a:xfrm>
          <a:custGeom>
            <a:avLst/>
            <a:gdLst/>
            <a:ahLst/>
            <a:cxnLst/>
            <a:rect l="l" t="t" r="r" b="b"/>
            <a:pathLst>
              <a:path w="189230">
                <a:moveTo>
                  <a:pt x="0" y="0"/>
                </a:moveTo>
                <a:lnTo>
                  <a:pt x="188988" y="0"/>
                </a:lnTo>
              </a:path>
            </a:pathLst>
          </a:custGeom>
          <a:ln w="9144">
            <a:solidFill>
              <a:srgbClr val="858585"/>
            </a:solidFill>
          </a:ln>
        </p:spPr>
        <p:txBody>
          <a:bodyPr wrap="square" lIns="0" tIns="0" rIns="0" bIns="0" rtlCol="0"/>
          <a:lstStyle/>
          <a:p>
            <a:endParaRPr/>
          </a:p>
        </p:txBody>
      </p:sp>
      <p:sp>
        <p:nvSpPr>
          <p:cNvPr id="214" name="object 214"/>
          <p:cNvSpPr/>
          <p:nvPr/>
        </p:nvSpPr>
        <p:spPr>
          <a:xfrm>
            <a:off x="7911200" y="5121515"/>
            <a:ext cx="1495307" cy="0"/>
          </a:xfrm>
          <a:custGeom>
            <a:avLst/>
            <a:gdLst/>
            <a:ahLst/>
            <a:cxnLst/>
            <a:rect l="l" t="t" r="r" b="b"/>
            <a:pathLst>
              <a:path w="1071879">
                <a:moveTo>
                  <a:pt x="0" y="0"/>
                </a:moveTo>
                <a:lnTo>
                  <a:pt x="1071359" y="0"/>
                </a:lnTo>
              </a:path>
            </a:pathLst>
          </a:custGeom>
          <a:ln w="9144">
            <a:solidFill>
              <a:srgbClr val="858585"/>
            </a:solidFill>
          </a:ln>
        </p:spPr>
        <p:txBody>
          <a:bodyPr wrap="square" lIns="0" tIns="0" rIns="0" bIns="0" rtlCol="0"/>
          <a:lstStyle/>
          <a:p>
            <a:endParaRPr/>
          </a:p>
        </p:txBody>
      </p:sp>
      <p:sp>
        <p:nvSpPr>
          <p:cNvPr id="215" name="object 215"/>
          <p:cNvSpPr/>
          <p:nvPr/>
        </p:nvSpPr>
        <p:spPr>
          <a:xfrm>
            <a:off x="5449260" y="5121515"/>
            <a:ext cx="1758403" cy="0"/>
          </a:xfrm>
          <a:custGeom>
            <a:avLst/>
            <a:gdLst/>
            <a:ahLst/>
            <a:cxnLst/>
            <a:rect l="l" t="t" r="r" b="b"/>
            <a:pathLst>
              <a:path w="1260475">
                <a:moveTo>
                  <a:pt x="0" y="0"/>
                </a:moveTo>
                <a:lnTo>
                  <a:pt x="1260335" y="0"/>
                </a:lnTo>
              </a:path>
            </a:pathLst>
          </a:custGeom>
          <a:ln w="9144">
            <a:solidFill>
              <a:srgbClr val="858585"/>
            </a:solidFill>
          </a:ln>
        </p:spPr>
        <p:txBody>
          <a:bodyPr wrap="square" lIns="0" tIns="0" rIns="0" bIns="0" rtlCol="0"/>
          <a:lstStyle/>
          <a:p>
            <a:endParaRPr/>
          </a:p>
        </p:txBody>
      </p:sp>
      <p:sp>
        <p:nvSpPr>
          <p:cNvPr id="216" name="object 216"/>
          <p:cNvSpPr/>
          <p:nvPr/>
        </p:nvSpPr>
        <p:spPr>
          <a:xfrm>
            <a:off x="2987318" y="5121515"/>
            <a:ext cx="1758403" cy="0"/>
          </a:xfrm>
          <a:custGeom>
            <a:avLst/>
            <a:gdLst/>
            <a:ahLst/>
            <a:cxnLst/>
            <a:rect l="l" t="t" r="r" b="b"/>
            <a:pathLst>
              <a:path w="1260475">
                <a:moveTo>
                  <a:pt x="0" y="0"/>
                </a:moveTo>
                <a:lnTo>
                  <a:pt x="1260347" y="0"/>
                </a:lnTo>
              </a:path>
            </a:pathLst>
          </a:custGeom>
          <a:ln w="9144">
            <a:solidFill>
              <a:srgbClr val="858585"/>
            </a:solidFill>
          </a:ln>
        </p:spPr>
        <p:txBody>
          <a:bodyPr wrap="square" lIns="0" tIns="0" rIns="0" bIns="0" rtlCol="0"/>
          <a:lstStyle/>
          <a:p>
            <a:endParaRPr/>
          </a:p>
        </p:txBody>
      </p:sp>
      <p:sp>
        <p:nvSpPr>
          <p:cNvPr id="217" name="object 217"/>
          <p:cNvSpPr/>
          <p:nvPr/>
        </p:nvSpPr>
        <p:spPr>
          <a:xfrm>
            <a:off x="2019958" y="5121515"/>
            <a:ext cx="263982" cy="0"/>
          </a:xfrm>
          <a:custGeom>
            <a:avLst/>
            <a:gdLst/>
            <a:ahLst/>
            <a:cxnLst/>
            <a:rect l="l" t="t" r="r" b="b"/>
            <a:pathLst>
              <a:path w="189230">
                <a:moveTo>
                  <a:pt x="0" y="0"/>
                </a:moveTo>
                <a:lnTo>
                  <a:pt x="188988" y="0"/>
                </a:lnTo>
              </a:path>
            </a:pathLst>
          </a:custGeom>
          <a:ln w="9144">
            <a:solidFill>
              <a:srgbClr val="858585"/>
            </a:solidFill>
          </a:ln>
        </p:spPr>
        <p:txBody>
          <a:bodyPr wrap="square" lIns="0" tIns="0" rIns="0" bIns="0" rtlCol="0"/>
          <a:lstStyle/>
          <a:p>
            <a:endParaRPr/>
          </a:p>
        </p:txBody>
      </p:sp>
      <p:sp>
        <p:nvSpPr>
          <p:cNvPr id="218" name="object 218"/>
          <p:cNvSpPr/>
          <p:nvPr/>
        </p:nvSpPr>
        <p:spPr>
          <a:xfrm>
            <a:off x="5449260" y="4833108"/>
            <a:ext cx="3957071" cy="0"/>
          </a:xfrm>
          <a:custGeom>
            <a:avLst/>
            <a:gdLst/>
            <a:ahLst/>
            <a:cxnLst/>
            <a:rect l="l" t="t" r="r" b="b"/>
            <a:pathLst>
              <a:path w="2836545">
                <a:moveTo>
                  <a:pt x="0" y="0"/>
                </a:moveTo>
                <a:lnTo>
                  <a:pt x="2836151" y="0"/>
                </a:lnTo>
              </a:path>
            </a:pathLst>
          </a:custGeom>
          <a:ln w="9144">
            <a:solidFill>
              <a:srgbClr val="858585"/>
            </a:solidFill>
          </a:ln>
        </p:spPr>
        <p:txBody>
          <a:bodyPr wrap="square" lIns="0" tIns="0" rIns="0" bIns="0" rtlCol="0"/>
          <a:lstStyle/>
          <a:p>
            <a:endParaRPr/>
          </a:p>
        </p:txBody>
      </p:sp>
      <p:sp>
        <p:nvSpPr>
          <p:cNvPr id="219" name="object 219"/>
          <p:cNvSpPr/>
          <p:nvPr/>
        </p:nvSpPr>
        <p:spPr>
          <a:xfrm>
            <a:off x="2019958" y="4833108"/>
            <a:ext cx="2725746" cy="0"/>
          </a:xfrm>
          <a:custGeom>
            <a:avLst/>
            <a:gdLst/>
            <a:ahLst/>
            <a:cxnLst/>
            <a:rect l="l" t="t" r="r" b="b"/>
            <a:pathLst>
              <a:path w="1953895">
                <a:moveTo>
                  <a:pt x="0" y="0"/>
                </a:moveTo>
                <a:lnTo>
                  <a:pt x="1953780" y="0"/>
                </a:lnTo>
              </a:path>
            </a:pathLst>
          </a:custGeom>
          <a:ln w="9144">
            <a:solidFill>
              <a:srgbClr val="858585"/>
            </a:solidFill>
          </a:ln>
        </p:spPr>
        <p:txBody>
          <a:bodyPr wrap="square" lIns="0" tIns="0" rIns="0" bIns="0" rtlCol="0"/>
          <a:lstStyle/>
          <a:p>
            <a:endParaRPr/>
          </a:p>
        </p:txBody>
      </p:sp>
      <p:sp>
        <p:nvSpPr>
          <p:cNvPr id="220" name="object 220"/>
          <p:cNvSpPr/>
          <p:nvPr/>
        </p:nvSpPr>
        <p:spPr>
          <a:xfrm>
            <a:off x="2019957" y="4545248"/>
            <a:ext cx="7386179" cy="0"/>
          </a:xfrm>
          <a:custGeom>
            <a:avLst/>
            <a:gdLst/>
            <a:ahLst/>
            <a:cxnLst/>
            <a:rect l="l" t="t" r="r" b="b"/>
            <a:pathLst>
              <a:path w="5294630">
                <a:moveTo>
                  <a:pt x="0" y="0"/>
                </a:moveTo>
                <a:lnTo>
                  <a:pt x="5294376" y="0"/>
                </a:lnTo>
              </a:path>
            </a:pathLst>
          </a:custGeom>
          <a:ln w="9144">
            <a:solidFill>
              <a:srgbClr val="858585"/>
            </a:solidFill>
          </a:ln>
        </p:spPr>
        <p:txBody>
          <a:bodyPr wrap="square" lIns="0" tIns="0" rIns="0" bIns="0" rtlCol="0"/>
          <a:lstStyle/>
          <a:p>
            <a:endParaRPr/>
          </a:p>
        </p:txBody>
      </p:sp>
      <p:sp>
        <p:nvSpPr>
          <p:cNvPr id="221" name="object 221"/>
          <p:cNvSpPr/>
          <p:nvPr/>
        </p:nvSpPr>
        <p:spPr>
          <a:xfrm>
            <a:off x="2283603" y="4886639"/>
            <a:ext cx="704247" cy="1386954"/>
          </a:xfrm>
          <a:custGeom>
            <a:avLst/>
            <a:gdLst/>
            <a:ahLst/>
            <a:cxnLst/>
            <a:rect l="l" t="t" r="r" b="b"/>
            <a:pathLst>
              <a:path w="504825" h="1934845">
                <a:moveTo>
                  <a:pt x="504444" y="0"/>
                </a:moveTo>
                <a:lnTo>
                  <a:pt x="0" y="0"/>
                </a:lnTo>
                <a:lnTo>
                  <a:pt x="0" y="1934730"/>
                </a:lnTo>
                <a:lnTo>
                  <a:pt x="504444" y="1934730"/>
                </a:lnTo>
                <a:lnTo>
                  <a:pt x="504444" y="0"/>
                </a:lnTo>
                <a:close/>
              </a:path>
            </a:pathLst>
          </a:custGeom>
          <a:solidFill>
            <a:srgbClr val="006666"/>
          </a:solidFill>
        </p:spPr>
        <p:txBody>
          <a:bodyPr wrap="square" lIns="0" tIns="0" rIns="0" bIns="0" rtlCol="0"/>
          <a:lstStyle/>
          <a:p>
            <a:endParaRPr/>
          </a:p>
        </p:txBody>
      </p:sp>
      <p:sp>
        <p:nvSpPr>
          <p:cNvPr id="222" name="object 222"/>
          <p:cNvSpPr/>
          <p:nvPr/>
        </p:nvSpPr>
        <p:spPr>
          <a:xfrm>
            <a:off x="3514573" y="5703243"/>
            <a:ext cx="704247" cy="570349"/>
          </a:xfrm>
          <a:custGeom>
            <a:avLst/>
            <a:gdLst/>
            <a:ahLst/>
            <a:cxnLst/>
            <a:rect l="l" t="t" r="r" b="b"/>
            <a:pathLst>
              <a:path w="504825" h="795654">
                <a:moveTo>
                  <a:pt x="504444" y="0"/>
                </a:moveTo>
                <a:lnTo>
                  <a:pt x="0" y="0"/>
                </a:lnTo>
                <a:lnTo>
                  <a:pt x="0" y="795540"/>
                </a:lnTo>
                <a:lnTo>
                  <a:pt x="504444" y="795540"/>
                </a:lnTo>
                <a:lnTo>
                  <a:pt x="504444" y="0"/>
                </a:lnTo>
                <a:close/>
              </a:path>
            </a:pathLst>
          </a:custGeom>
          <a:solidFill>
            <a:srgbClr val="006666"/>
          </a:solidFill>
        </p:spPr>
        <p:txBody>
          <a:bodyPr wrap="square" lIns="0" tIns="0" rIns="0" bIns="0" rtlCol="0"/>
          <a:lstStyle/>
          <a:p>
            <a:endParaRPr/>
          </a:p>
        </p:txBody>
      </p:sp>
      <p:sp>
        <p:nvSpPr>
          <p:cNvPr id="223" name="object 223"/>
          <p:cNvSpPr/>
          <p:nvPr/>
        </p:nvSpPr>
        <p:spPr>
          <a:xfrm>
            <a:off x="4745544" y="4685628"/>
            <a:ext cx="704247" cy="1588146"/>
          </a:xfrm>
          <a:custGeom>
            <a:avLst/>
            <a:gdLst/>
            <a:ahLst/>
            <a:cxnLst/>
            <a:rect l="l" t="t" r="r" b="b"/>
            <a:pathLst>
              <a:path w="504825" h="2215515">
                <a:moveTo>
                  <a:pt x="504443" y="0"/>
                </a:moveTo>
                <a:lnTo>
                  <a:pt x="0" y="0"/>
                </a:lnTo>
                <a:lnTo>
                  <a:pt x="0" y="2215146"/>
                </a:lnTo>
                <a:lnTo>
                  <a:pt x="504443" y="2215146"/>
                </a:lnTo>
                <a:lnTo>
                  <a:pt x="504443" y="0"/>
                </a:lnTo>
                <a:close/>
              </a:path>
            </a:pathLst>
          </a:custGeom>
          <a:solidFill>
            <a:srgbClr val="006666"/>
          </a:solidFill>
        </p:spPr>
        <p:txBody>
          <a:bodyPr wrap="square" lIns="0" tIns="0" rIns="0" bIns="0" rtlCol="0"/>
          <a:lstStyle/>
          <a:p>
            <a:endParaRPr/>
          </a:p>
        </p:txBody>
      </p:sp>
      <p:sp>
        <p:nvSpPr>
          <p:cNvPr id="224" name="object 224"/>
          <p:cNvSpPr/>
          <p:nvPr/>
        </p:nvSpPr>
        <p:spPr>
          <a:xfrm>
            <a:off x="7207467" y="4984412"/>
            <a:ext cx="704247" cy="1289089"/>
          </a:xfrm>
          <a:custGeom>
            <a:avLst/>
            <a:gdLst/>
            <a:ahLst/>
            <a:cxnLst/>
            <a:rect l="l" t="t" r="r" b="b"/>
            <a:pathLst>
              <a:path w="504825" h="1798320">
                <a:moveTo>
                  <a:pt x="504456" y="0"/>
                </a:moveTo>
                <a:lnTo>
                  <a:pt x="0" y="0"/>
                </a:lnTo>
                <a:lnTo>
                  <a:pt x="0" y="1798332"/>
                </a:lnTo>
                <a:lnTo>
                  <a:pt x="504456" y="1798332"/>
                </a:lnTo>
                <a:lnTo>
                  <a:pt x="504456" y="0"/>
                </a:lnTo>
                <a:close/>
              </a:path>
            </a:pathLst>
          </a:custGeom>
          <a:solidFill>
            <a:srgbClr val="006666"/>
          </a:solidFill>
        </p:spPr>
        <p:txBody>
          <a:bodyPr wrap="square" lIns="0" tIns="0" rIns="0" bIns="0" rtlCol="0"/>
          <a:lstStyle/>
          <a:p>
            <a:endParaRPr/>
          </a:p>
        </p:txBody>
      </p:sp>
      <p:sp>
        <p:nvSpPr>
          <p:cNvPr id="225" name="object 225"/>
          <p:cNvSpPr/>
          <p:nvPr/>
        </p:nvSpPr>
        <p:spPr>
          <a:xfrm>
            <a:off x="8438439" y="5704336"/>
            <a:ext cx="704247" cy="569439"/>
          </a:xfrm>
          <a:custGeom>
            <a:avLst/>
            <a:gdLst/>
            <a:ahLst/>
            <a:cxnLst/>
            <a:rect l="l" t="t" r="r" b="b"/>
            <a:pathLst>
              <a:path w="504825" h="794384">
                <a:moveTo>
                  <a:pt x="504444" y="0"/>
                </a:moveTo>
                <a:lnTo>
                  <a:pt x="0" y="0"/>
                </a:lnTo>
                <a:lnTo>
                  <a:pt x="0" y="794016"/>
                </a:lnTo>
                <a:lnTo>
                  <a:pt x="504444" y="794016"/>
                </a:lnTo>
                <a:lnTo>
                  <a:pt x="504444" y="0"/>
                </a:lnTo>
                <a:close/>
              </a:path>
            </a:pathLst>
          </a:custGeom>
          <a:solidFill>
            <a:srgbClr val="006666"/>
          </a:solidFill>
        </p:spPr>
        <p:txBody>
          <a:bodyPr wrap="square" lIns="0" tIns="0" rIns="0" bIns="0" rtlCol="0"/>
          <a:lstStyle/>
          <a:p>
            <a:endParaRPr/>
          </a:p>
        </p:txBody>
      </p:sp>
      <p:sp>
        <p:nvSpPr>
          <p:cNvPr id="226" name="object 226"/>
          <p:cNvSpPr/>
          <p:nvPr/>
        </p:nvSpPr>
        <p:spPr>
          <a:xfrm>
            <a:off x="2019958" y="4545249"/>
            <a:ext cx="0" cy="1728344"/>
          </a:xfrm>
          <a:custGeom>
            <a:avLst/>
            <a:gdLst/>
            <a:ahLst/>
            <a:cxnLst/>
            <a:rect l="l" t="t" r="r" b="b"/>
            <a:pathLst>
              <a:path h="2411095">
                <a:moveTo>
                  <a:pt x="0" y="0"/>
                </a:moveTo>
                <a:lnTo>
                  <a:pt x="0" y="2410980"/>
                </a:lnTo>
              </a:path>
            </a:pathLst>
          </a:custGeom>
          <a:ln w="9143">
            <a:solidFill>
              <a:srgbClr val="858585"/>
            </a:solidFill>
          </a:ln>
        </p:spPr>
        <p:txBody>
          <a:bodyPr wrap="square" lIns="0" tIns="0" rIns="0" bIns="0" rtlCol="0"/>
          <a:lstStyle/>
          <a:p>
            <a:endParaRPr/>
          </a:p>
        </p:txBody>
      </p:sp>
      <p:sp>
        <p:nvSpPr>
          <p:cNvPr id="227" name="object 227"/>
          <p:cNvSpPr/>
          <p:nvPr/>
        </p:nvSpPr>
        <p:spPr>
          <a:xfrm>
            <a:off x="2019957" y="6273501"/>
            <a:ext cx="7386179" cy="0"/>
          </a:xfrm>
          <a:custGeom>
            <a:avLst/>
            <a:gdLst/>
            <a:ahLst/>
            <a:cxnLst/>
            <a:rect l="l" t="t" r="r" b="b"/>
            <a:pathLst>
              <a:path w="5294630">
                <a:moveTo>
                  <a:pt x="0" y="0"/>
                </a:moveTo>
                <a:lnTo>
                  <a:pt x="5294376" y="0"/>
                </a:lnTo>
              </a:path>
            </a:pathLst>
          </a:custGeom>
          <a:ln w="9143">
            <a:solidFill>
              <a:srgbClr val="858585"/>
            </a:solidFill>
          </a:ln>
        </p:spPr>
        <p:txBody>
          <a:bodyPr wrap="square" lIns="0" tIns="0" rIns="0" bIns="0" rtlCol="0"/>
          <a:lstStyle/>
          <a:p>
            <a:endParaRPr/>
          </a:p>
        </p:txBody>
      </p:sp>
      <p:sp>
        <p:nvSpPr>
          <p:cNvPr id="228" name="object 228"/>
          <p:cNvSpPr/>
          <p:nvPr/>
        </p:nvSpPr>
        <p:spPr>
          <a:xfrm>
            <a:off x="2019958" y="6273510"/>
            <a:ext cx="0" cy="176157"/>
          </a:xfrm>
          <a:custGeom>
            <a:avLst/>
            <a:gdLst/>
            <a:ahLst/>
            <a:cxnLst/>
            <a:rect l="l" t="t" r="r" b="b"/>
            <a:pathLst>
              <a:path h="245745">
                <a:moveTo>
                  <a:pt x="0" y="0"/>
                </a:moveTo>
                <a:lnTo>
                  <a:pt x="0" y="245351"/>
                </a:lnTo>
              </a:path>
            </a:pathLst>
          </a:custGeom>
          <a:ln w="9143">
            <a:solidFill>
              <a:srgbClr val="858585"/>
            </a:solidFill>
          </a:ln>
        </p:spPr>
        <p:txBody>
          <a:bodyPr wrap="square" lIns="0" tIns="0" rIns="0" bIns="0" rtlCol="0"/>
          <a:lstStyle/>
          <a:p>
            <a:endParaRPr/>
          </a:p>
        </p:txBody>
      </p:sp>
      <p:sp>
        <p:nvSpPr>
          <p:cNvPr id="229" name="object 229"/>
          <p:cNvSpPr/>
          <p:nvPr/>
        </p:nvSpPr>
        <p:spPr>
          <a:xfrm>
            <a:off x="3250928" y="6273510"/>
            <a:ext cx="0" cy="176157"/>
          </a:xfrm>
          <a:custGeom>
            <a:avLst/>
            <a:gdLst/>
            <a:ahLst/>
            <a:cxnLst/>
            <a:rect l="l" t="t" r="r" b="b"/>
            <a:pathLst>
              <a:path h="245745">
                <a:moveTo>
                  <a:pt x="0" y="0"/>
                </a:moveTo>
                <a:lnTo>
                  <a:pt x="0" y="245351"/>
                </a:lnTo>
              </a:path>
            </a:pathLst>
          </a:custGeom>
          <a:ln w="9143">
            <a:solidFill>
              <a:srgbClr val="858585"/>
            </a:solidFill>
          </a:ln>
        </p:spPr>
        <p:txBody>
          <a:bodyPr wrap="square" lIns="0" tIns="0" rIns="0" bIns="0" rtlCol="0"/>
          <a:lstStyle/>
          <a:p>
            <a:endParaRPr/>
          </a:p>
        </p:txBody>
      </p:sp>
      <p:sp>
        <p:nvSpPr>
          <p:cNvPr id="230" name="object 230"/>
          <p:cNvSpPr/>
          <p:nvPr/>
        </p:nvSpPr>
        <p:spPr>
          <a:xfrm>
            <a:off x="4481899" y="6273510"/>
            <a:ext cx="0" cy="176157"/>
          </a:xfrm>
          <a:custGeom>
            <a:avLst/>
            <a:gdLst/>
            <a:ahLst/>
            <a:cxnLst/>
            <a:rect l="l" t="t" r="r" b="b"/>
            <a:pathLst>
              <a:path h="245745">
                <a:moveTo>
                  <a:pt x="0" y="0"/>
                </a:moveTo>
                <a:lnTo>
                  <a:pt x="0" y="245351"/>
                </a:lnTo>
              </a:path>
            </a:pathLst>
          </a:custGeom>
          <a:ln w="9143">
            <a:solidFill>
              <a:srgbClr val="858585"/>
            </a:solidFill>
          </a:ln>
        </p:spPr>
        <p:txBody>
          <a:bodyPr wrap="square" lIns="0" tIns="0" rIns="0" bIns="0" rtlCol="0"/>
          <a:lstStyle/>
          <a:p>
            <a:endParaRPr/>
          </a:p>
        </p:txBody>
      </p:sp>
      <p:sp>
        <p:nvSpPr>
          <p:cNvPr id="231" name="object 231"/>
          <p:cNvSpPr/>
          <p:nvPr/>
        </p:nvSpPr>
        <p:spPr>
          <a:xfrm>
            <a:off x="5712870" y="6273510"/>
            <a:ext cx="0" cy="176157"/>
          </a:xfrm>
          <a:custGeom>
            <a:avLst/>
            <a:gdLst/>
            <a:ahLst/>
            <a:cxnLst/>
            <a:rect l="l" t="t" r="r" b="b"/>
            <a:pathLst>
              <a:path h="245745">
                <a:moveTo>
                  <a:pt x="0" y="0"/>
                </a:moveTo>
                <a:lnTo>
                  <a:pt x="0" y="245351"/>
                </a:lnTo>
              </a:path>
            </a:pathLst>
          </a:custGeom>
          <a:ln w="9144">
            <a:solidFill>
              <a:srgbClr val="858585"/>
            </a:solidFill>
          </a:ln>
        </p:spPr>
        <p:txBody>
          <a:bodyPr wrap="square" lIns="0" tIns="0" rIns="0" bIns="0" rtlCol="0"/>
          <a:lstStyle/>
          <a:p>
            <a:endParaRPr/>
          </a:p>
        </p:txBody>
      </p:sp>
      <p:sp>
        <p:nvSpPr>
          <p:cNvPr id="232" name="object 232"/>
          <p:cNvSpPr/>
          <p:nvPr/>
        </p:nvSpPr>
        <p:spPr>
          <a:xfrm>
            <a:off x="6943857" y="6273510"/>
            <a:ext cx="0" cy="176157"/>
          </a:xfrm>
          <a:custGeom>
            <a:avLst/>
            <a:gdLst/>
            <a:ahLst/>
            <a:cxnLst/>
            <a:rect l="l" t="t" r="r" b="b"/>
            <a:pathLst>
              <a:path h="245745">
                <a:moveTo>
                  <a:pt x="0" y="0"/>
                </a:moveTo>
                <a:lnTo>
                  <a:pt x="0" y="245351"/>
                </a:lnTo>
              </a:path>
            </a:pathLst>
          </a:custGeom>
          <a:ln w="9144">
            <a:solidFill>
              <a:srgbClr val="858585"/>
            </a:solidFill>
          </a:ln>
        </p:spPr>
        <p:txBody>
          <a:bodyPr wrap="square" lIns="0" tIns="0" rIns="0" bIns="0" rtlCol="0"/>
          <a:lstStyle/>
          <a:p>
            <a:endParaRPr/>
          </a:p>
        </p:txBody>
      </p:sp>
      <p:sp>
        <p:nvSpPr>
          <p:cNvPr id="233" name="object 233"/>
          <p:cNvSpPr/>
          <p:nvPr/>
        </p:nvSpPr>
        <p:spPr>
          <a:xfrm>
            <a:off x="8174811" y="6273510"/>
            <a:ext cx="0" cy="176157"/>
          </a:xfrm>
          <a:custGeom>
            <a:avLst/>
            <a:gdLst/>
            <a:ahLst/>
            <a:cxnLst/>
            <a:rect l="l" t="t" r="r" b="b"/>
            <a:pathLst>
              <a:path h="245745">
                <a:moveTo>
                  <a:pt x="0" y="0"/>
                </a:moveTo>
                <a:lnTo>
                  <a:pt x="0" y="245351"/>
                </a:lnTo>
              </a:path>
            </a:pathLst>
          </a:custGeom>
          <a:ln w="9144">
            <a:solidFill>
              <a:srgbClr val="858585"/>
            </a:solidFill>
          </a:ln>
        </p:spPr>
        <p:txBody>
          <a:bodyPr wrap="square" lIns="0" tIns="0" rIns="0" bIns="0" rtlCol="0"/>
          <a:lstStyle/>
          <a:p>
            <a:endParaRPr/>
          </a:p>
        </p:txBody>
      </p:sp>
      <p:sp>
        <p:nvSpPr>
          <p:cNvPr id="234" name="object 234"/>
          <p:cNvSpPr/>
          <p:nvPr/>
        </p:nvSpPr>
        <p:spPr>
          <a:xfrm>
            <a:off x="9405799" y="6273510"/>
            <a:ext cx="0" cy="176157"/>
          </a:xfrm>
          <a:custGeom>
            <a:avLst/>
            <a:gdLst/>
            <a:ahLst/>
            <a:cxnLst/>
            <a:rect l="l" t="t" r="r" b="b"/>
            <a:pathLst>
              <a:path h="245745">
                <a:moveTo>
                  <a:pt x="0" y="0"/>
                </a:moveTo>
                <a:lnTo>
                  <a:pt x="0" y="245351"/>
                </a:lnTo>
              </a:path>
            </a:pathLst>
          </a:custGeom>
          <a:ln w="9144">
            <a:solidFill>
              <a:srgbClr val="858585"/>
            </a:solidFill>
          </a:ln>
        </p:spPr>
        <p:txBody>
          <a:bodyPr wrap="square" lIns="0" tIns="0" rIns="0" bIns="0" rtlCol="0"/>
          <a:lstStyle/>
          <a:p>
            <a:endParaRPr/>
          </a:p>
        </p:txBody>
      </p:sp>
      <p:sp>
        <p:nvSpPr>
          <p:cNvPr id="235" name="object 235"/>
          <p:cNvSpPr/>
          <p:nvPr/>
        </p:nvSpPr>
        <p:spPr>
          <a:xfrm>
            <a:off x="2019958" y="6449385"/>
            <a:ext cx="0" cy="176157"/>
          </a:xfrm>
          <a:custGeom>
            <a:avLst/>
            <a:gdLst/>
            <a:ahLst/>
            <a:cxnLst/>
            <a:rect l="l" t="t" r="r" b="b"/>
            <a:pathLst>
              <a:path h="245745">
                <a:moveTo>
                  <a:pt x="0" y="0"/>
                </a:moveTo>
                <a:lnTo>
                  <a:pt x="0" y="245363"/>
                </a:lnTo>
              </a:path>
            </a:pathLst>
          </a:custGeom>
          <a:ln w="9143">
            <a:solidFill>
              <a:srgbClr val="858585"/>
            </a:solidFill>
          </a:ln>
        </p:spPr>
        <p:txBody>
          <a:bodyPr wrap="square" lIns="0" tIns="0" rIns="0" bIns="0" rtlCol="0"/>
          <a:lstStyle/>
          <a:p>
            <a:endParaRPr/>
          </a:p>
        </p:txBody>
      </p:sp>
      <p:sp>
        <p:nvSpPr>
          <p:cNvPr id="236" name="object 236"/>
          <p:cNvSpPr/>
          <p:nvPr/>
        </p:nvSpPr>
        <p:spPr>
          <a:xfrm>
            <a:off x="4481899" y="6449385"/>
            <a:ext cx="0" cy="176157"/>
          </a:xfrm>
          <a:custGeom>
            <a:avLst/>
            <a:gdLst/>
            <a:ahLst/>
            <a:cxnLst/>
            <a:rect l="l" t="t" r="r" b="b"/>
            <a:pathLst>
              <a:path h="245745">
                <a:moveTo>
                  <a:pt x="0" y="0"/>
                </a:moveTo>
                <a:lnTo>
                  <a:pt x="0" y="245363"/>
                </a:lnTo>
              </a:path>
            </a:pathLst>
          </a:custGeom>
          <a:ln w="9143">
            <a:solidFill>
              <a:srgbClr val="858585"/>
            </a:solidFill>
          </a:ln>
        </p:spPr>
        <p:txBody>
          <a:bodyPr wrap="square" lIns="0" tIns="0" rIns="0" bIns="0" rtlCol="0"/>
          <a:lstStyle/>
          <a:p>
            <a:endParaRPr/>
          </a:p>
        </p:txBody>
      </p:sp>
      <p:sp>
        <p:nvSpPr>
          <p:cNvPr id="237" name="object 237"/>
          <p:cNvSpPr/>
          <p:nvPr/>
        </p:nvSpPr>
        <p:spPr>
          <a:xfrm>
            <a:off x="6943857" y="6449385"/>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238" name="object 238"/>
          <p:cNvSpPr/>
          <p:nvPr/>
        </p:nvSpPr>
        <p:spPr>
          <a:xfrm>
            <a:off x="9405799" y="6449385"/>
            <a:ext cx="0" cy="176157"/>
          </a:xfrm>
          <a:custGeom>
            <a:avLst/>
            <a:gdLst/>
            <a:ahLst/>
            <a:cxnLst/>
            <a:rect l="l" t="t" r="r" b="b"/>
            <a:pathLst>
              <a:path h="245745">
                <a:moveTo>
                  <a:pt x="0" y="0"/>
                </a:moveTo>
                <a:lnTo>
                  <a:pt x="0" y="245363"/>
                </a:lnTo>
              </a:path>
            </a:pathLst>
          </a:custGeom>
          <a:ln w="9144">
            <a:solidFill>
              <a:srgbClr val="858585"/>
            </a:solidFill>
          </a:ln>
        </p:spPr>
        <p:txBody>
          <a:bodyPr wrap="square" lIns="0" tIns="0" rIns="0" bIns="0" rtlCol="0"/>
          <a:lstStyle/>
          <a:p>
            <a:endParaRPr/>
          </a:p>
        </p:txBody>
      </p:sp>
      <p:sp>
        <p:nvSpPr>
          <p:cNvPr id="239" name="object 239"/>
          <p:cNvSpPr/>
          <p:nvPr/>
        </p:nvSpPr>
        <p:spPr>
          <a:xfrm>
            <a:off x="2442520" y="4955973"/>
            <a:ext cx="69982" cy="58719"/>
          </a:xfrm>
          <a:custGeom>
            <a:avLst/>
            <a:gdLst/>
            <a:ahLst/>
            <a:cxnLst/>
            <a:rect l="l" t="t" r="r" b="b"/>
            <a:pathLst>
              <a:path w="50164" h="81915">
                <a:moveTo>
                  <a:pt x="43586" y="9448"/>
                </a:moveTo>
                <a:lnTo>
                  <a:pt x="24132" y="9448"/>
                </a:lnTo>
                <a:lnTo>
                  <a:pt x="26100" y="9804"/>
                </a:lnTo>
                <a:lnTo>
                  <a:pt x="29517" y="11201"/>
                </a:lnTo>
                <a:lnTo>
                  <a:pt x="35575" y="20840"/>
                </a:lnTo>
                <a:lnTo>
                  <a:pt x="35575" y="24396"/>
                </a:lnTo>
                <a:lnTo>
                  <a:pt x="2402" y="70154"/>
                </a:lnTo>
                <a:lnTo>
                  <a:pt x="1894" y="70700"/>
                </a:lnTo>
                <a:lnTo>
                  <a:pt x="0" y="78981"/>
                </a:lnTo>
                <a:lnTo>
                  <a:pt x="205" y="79857"/>
                </a:lnTo>
                <a:lnTo>
                  <a:pt x="421" y="80327"/>
                </a:lnTo>
                <a:lnTo>
                  <a:pt x="1056" y="80987"/>
                </a:lnTo>
                <a:lnTo>
                  <a:pt x="1424" y="81229"/>
                </a:lnTo>
                <a:lnTo>
                  <a:pt x="2288" y="81508"/>
                </a:lnTo>
                <a:lnTo>
                  <a:pt x="48529" y="81483"/>
                </a:lnTo>
                <a:lnTo>
                  <a:pt x="50116" y="75603"/>
                </a:lnTo>
                <a:lnTo>
                  <a:pt x="49913" y="74472"/>
                </a:lnTo>
                <a:lnTo>
                  <a:pt x="12765" y="72517"/>
                </a:lnTo>
                <a:lnTo>
                  <a:pt x="25504" y="59220"/>
                </a:lnTo>
                <a:lnTo>
                  <a:pt x="46281" y="26009"/>
                </a:lnTo>
                <a:lnTo>
                  <a:pt x="46497" y="18021"/>
                </a:lnTo>
                <a:lnTo>
                  <a:pt x="46027" y="15341"/>
                </a:lnTo>
                <a:lnTo>
                  <a:pt x="44122" y="10274"/>
                </a:lnTo>
                <a:lnTo>
                  <a:pt x="43586" y="9448"/>
                </a:lnTo>
                <a:close/>
              </a:path>
              <a:path w="50164" h="81915">
                <a:moveTo>
                  <a:pt x="27155" y="0"/>
                </a:moveTo>
                <a:lnTo>
                  <a:pt x="20817" y="0"/>
                </a:lnTo>
                <a:lnTo>
                  <a:pt x="18493" y="254"/>
                </a:lnTo>
                <a:lnTo>
                  <a:pt x="1467" y="13639"/>
                </a:lnTo>
                <a:lnTo>
                  <a:pt x="1666" y="14732"/>
                </a:lnTo>
                <a:lnTo>
                  <a:pt x="1958" y="15468"/>
                </a:lnTo>
                <a:lnTo>
                  <a:pt x="2148" y="15748"/>
                </a:lnTo>
                <a:lnTo>
                  <a:pt x="2618" y="16078"/>
                </a:lnTo>
                <a:lnTo>
                  <a:pt x="3698" y="16154"/>
                </a:lnTo>
                <a:lnTo>
                  <a:pt x="4485" y="15811"/>
                </a:lnTo>
                <a:lnTo>
                  <a:pt x="6581" y="14401"/>
                </a:lnTo>
                <a:lnTo>
                  <a:pt x="7924" y="13614"/>
                </a:lnTo>
                <a:lnTo>
                  <a:pt x="11000" y="11976"/>
                </a:lnTo>
                <a:lnTo>
                  <a:pt x="12816" y="11201"/>
                </a:lnTo>
                <a:lnTo>
                  <a:pt x="16969" y="9804"/>
                </a:lnTo>
                <a:lnTo>
                  <a:pt x="19306" y="9448"/>
                </a:lnTo>
                <a:lnTo>
                  <a:pt x="43586" y="9448"/>
                </a:lnTo>
                <a:lnTo>
                  <a:pt x="42687" y="8064"/>
                </a:lnTo>
                <a:lnTo>
                  <a:pt x="38826" y="4241"/>
                </a:lnTo>
                <a:lnTo>
                  <a:pt x="36413" y="2743"/>
                </a:lnTo>
                <a:lnTo>
                  <a:pt x="30571" y="546"/>
                </a:lnTo>
                <a:lnTo>
                  <a:pt x="27155" y="0"/>
                </a:lnTo>
                <a:close/>
              </a:path>
            </a:pathLst>
          </a:custGeom>
          <a:solidFill>
            <a:srgbClr val="FFFFFF"/>
          </a:solidFill>
        </p:spPr>
        <p:txBody>
          <a:bodyPr wrap="square" lIns="0" tIns="0" rIns="0" bIns="0" rtlCol="0"/>
          <a:lstStyle/>
          <a:p>
            <a:endParaRPr/>
          </a:p>
        </p:txBody>
      </p:sp>
      <p:sp>
        <p:nvSpPr>
          <p:cNvPr id="240" name="object 240"/>
          <p:cNvSpPr/>
          <p:nvPr/>
        </p:nvSpPr>
        <p:spPr>
          <a:xfrm>
            <a:off x="2526803" y="4956627"/>
            <a:ext cx="80612" cy="58264"/>
          </a:xfrm>
          <a:custGeom>
            <a:avLst/>
            <a:gdLst/>
            <a:ahLst/>
            <a:cxnLst/>
            <a:rect l="l" t="t" r="r" b="b"/>
            <a:pathLst>
              <a:path w="57785" h="81279">
                <a:moveTo>
                  <a:pt x="34963" y="0"/>
                </a:moveTo>
                <a:lnTo>
                  <a:pt x="1485" y="50660"/>
                </a:lnTo>
                <a:lnTo>
                  <a:pt x="0" y="59296"/>
                </a:lnTo>
                <a:lnTo>
                  <a:pt x="203" y="60540"/>
                </a:lnTo>
                <a:lnTo>
                  <a:pt x="35674" y="62217"/>
                </a:lnTo>
                <a:lnTo>
                  <a:pt x="35750" y="79730"/>
                </a:lnTo>
                <a:lnTo>
                  <a:pt x="42862" y="81000"/>
                </a:lnTo>
                <a:lnTo>
                  <a:pt x="44234" y="80835"/>
                </a:lnTo>
                <a:lnTo>
                  <a:pt x="46367" y="62217"/>
                </a:lnTo>
                <a:lnTo>
                  <a:pt x="56184" y="62217"/>
                </a:lnTo>
                <a:lnTo>
                  <a:pt x="56768" y="61823"/>
                </a:lnTo>
                <a:lnTo>
                  <a:pt x="57594" y="60248"/>
                </a:lnTo>
                <a:lnTo>
                  <a:pt x="57775" y="59296"/>
                </a:lnTo>
                <a:lnTo>
                  <a:pt x="57797" y="56311"/>
                </a:lnTo>
                <a:lnTo>
                  <a:pt x="57581" y="55206"/>
                </a:lnTo>
                <a:lnTo>
                  <a:pt x="56705" y="53759"/>
                </a:lnTo>
                <a:lnTo>
                  <a:pt x="56133" y="53403"/>
                </a:lnTo>
                <a:lnTo>
                  <a:pt x="9702" y="53403"/>
                </a:lnTo>
                <a:lnTo>
                  <a:pt x="35559" y="9283"/>
                </a:lnTo>
                <a:lnTo>
                  <a:pt x="46367" y="9283"/>
                </a:lnTo>
                <a:lnTo>
                  <a:pt x="46268" y="1498"/>
                </a:lnTo>
                <a:lnTo>
                  <a:pt x="46202" y="1371"/>
                </a:lnTo>
                <a:lnTo>
                  <a:pt x="45516" y="838"/>
                </a:lnTo>
                <a:lnTo>
                  <a:pt x="45034" y="609"/>
                </a:lnTo>
                <a:lnTo>
                  <a:pt x="43764" y="292"/>
                </a:lnTo>
                <a:lnTo>
                  <a:pt x="42938" y="152"/>
                </a:lnTo>
                <a:lnTo>
                  <a:pt x="34963" y="0"/>
                </a:lnTo>
                <a:close/>
              </a:path>
              <a:path w="57785" h="81279">
                <a:moveTo>
                  <a:pt x="46367" y="9283"/>
                </a:moveTo>
                <a:lnTo>
                  <a:pt x="35674" y="9283"/>
                </a:lnTo>
                <a:lnTo>
                  <a:pt x="35674" y="53403"/>
                </a:lnTo>
                <a:lnTo>
                  <a:pt x="46367" y="53403"/>
                </a:lnTo>
                <a:lnTo>
                  <a:pt x="46367" y="9283"/>
                </a:lnTo>
                <a:close/>
              </a:path>
            </a:pathLst>
          </a:custGeom>
          <a:solidFill>
            <a:srgbClr val="FFFFFF"/>
          </a:solidFill>
        </p:spPr>
        <p:txBody>
          <a:bodyPr wrap="square" lIns="0" tIns="0" rIns="0" bIns="0" rtlCol="0"/>
          <a:lstStyle/>
          <a:p>
            <a:endParaRPr/>
          </a:p>
        </p:txBody>
      </p:sp>
      <p:sp>
        <p:nvSpPr>
          <p:cNvPr id="241" name="object 241"/>
          <p:cNvSpPr/>
          <p:nvPr/>
        </p:nvSpPr>
        <p:spPr>
          <a:xfrm>
            <a:off x="2618966" y="4955973"/>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FFFFFF"/>
          </a:solidFill>
        </p:spPr>
        <p:txBody>
          <a:bodyPr wrap="square" lIns="0" tIns="0" rIns="0" bIns="0" rtlCol="0"/>
          <a:lstStyle/>
          <a:p>
            <a:endParaRPr/>
          </a:p>
        </p:txBody>
      </p:sp>
      <p:sp>
        <p:nvSpPr>
          <p:cNvPr id="242" name="object 242"/>
          <p:cNvSpPr/>
          <p:nvPr/>
        </p:nvSpPr>
        <p:spPr>
          <a:xfrm>
            <a:off x="2756273" y="4956891"/>
            <a:ext cx="73525" cy="57809"/>
          </a:xfrm>
          <a:custGeom>
            <a:avLst/>
            <a:gdLst/>
            <a:ahLst/>
            <a:cxnLst/>
            <a:rect l="l" t="t" r="r" b="b"/>
            <a:pathLst>
              <a:path w="52705" h="80645">
                <a:moveTo>
                  <a:pt x="1650" y="0"/>
                </a:moveTo>
                <a:lnTo>
                  <a:pt x="0" y="6045"/>
                </a:lnTo>
                <a:lnTo>
                  <a:pt x="190" y="7213"/>
                </a:lnTo>
                <a:lnTo>
                  <a:pt x="977" y="8864"/>
                </a:lnTo>
                <a:lnTo>
                  <a:pt x="1574" y="9283"/>
                </a:lnTo>
                <a:lnTo>
                  <a:pt x="40944" y="9283"/>
                </a:lnTo>
                <a:lnTo>
                  <a:pt x="10248" y="78041"/>
                </a:lnTo>
                <a:lnTo>
                  <a:pt x="10109" y="78511"/>
                </a:lnTo>
                <a:lnTo>
                  <a:pt x="10020" y="79298"/>
                </a:lnTo>
                <a:lnTo>
                  <a:pt x="10172" y="79628"/>
                </a:lnTo>
                <a:lnTo>
                  <a:pt x="10883" y="80162"/>
                </a:lnTo>
                <a:lnTo>
                  <a:pt x="11442" y="80365"/>
                </a:lnTo>
                <a:lnTo>
                  <a:pt x="13017" y="80606"/>
                </a:lnTo>
                <a:lnTo>
                  <a:pt x="18262" y="80581"/>
                </a:lnTo>
                <a:lnTo>
                  <a:pt x="51257" y="10934"/>
                </a:lnTo>
                <a:lnTo>
                  <a:pt x="52348" y="6045"/>
                </a:lnTo>
                <a:lnTo>
                  <a:pt x="52305" y="2501"/>
                </a:lnTo>
                <a:lnTo>
                  <a:pt x="52133" y="1676"/>
                </a:lnTo>
                <a:lnTo>
                  <a:pt x="51942" y="1193"/>
                </a:lnTo>
                <a:lnTo>
                  <a:pt x="51498" y="457"/>
                </a:lnTo>
                <a:lnTo>
                  <a:pt x="51155" y="203"/>
                </a:lnTo>
                <a:lnTo>
                  <a:pt x="1650" y="0"/>
                </a:lnTo>
                <a:close/>
              </a:path>
            </a:pathLst>
          </a:custGeom>
          <a:solidFill>
            <a:srgbClr val="FFFFFF"/>
          </a:solidFill>
        </p:spPr>
        <p:txBody>
          <a:bodyPr wrap="square" lIns="0" tIns="0" rIns="0" bIns="0" rtlCol="0"/>
          <a:lstStyle/>
          <a:p>
            <a:endParaRPr/>
          </a:p>
        </p:txBody>
      </p:sp>
      <p:sp>
        <p:nvSpPr>
          <p:cNvPr id="243" name="object 243"/>
          <p:cNvSpPr/>
          <p:nvPr/>
        </p:nvSpPr>
        <p:spPr>
          <a:xfrm>
            <a:off x="3783345" y="5772578"/>
            <a:ext cx="74411" cy="59629"/>
          </a:xfrm>
          <a:custGeom>
            <a:avLst/>
            <a:gdLst/>
            <a:ahLst/>
            <a:cxnLst/>
            <a:rect l="l" t="t" r="r" b="b"/>
            <a:pathLst>
              <a:path w="53339" h="83184">
                <a:moveTo>
                  <a:pt x="4377" y="71145"/>
                </a:moveTo>
                <a:lnTo>
                  <a:pt x="2268" y="77241"/>
                </a:lnTo>
                <a:lnTo>
                  <a:pt x="2649" y="78536"/>
                </a:lnTo>
                <a:lnTo>
                  <a:pt x="23096" y="82765"/>
                </a:lnTo>
                <a:lnTo>
                  <a:pt x="27160" y="82156"/>
                </a:lnTo>
                <a:lnTo>
                  <a:pt x="34171" y="79705"/>
                </a:lnTo>
                <a:lnTo>
                  <a:pt x="37193" y="78028"/>
                </a:lnTo>
                <a:lnTo>
                  <a:pt x="41792" y="74129"/>
                </a:lnTo>
                <a:lnTo>
                  <a:pt x="17026" y="74129"/>
                </a:lnTo>
                <a:lnTo>
                  <a:pt x="15121" y="73964"/>
                </a:lnTo>
                <a:lnTo>
                  <a:pt x="5012" y="71297"/>
                </a:lnTo>
                <a:lnTo>
                  <a:pt x="4377" y="71145"/>
                </a:lnTo>
                <a:close/>
              </a:path>
              <a:path w="53339" h="83184">
                <a:moveTo>
                  <a:pt x="52567" y="45605"/>
                </a:moveTo>
                <a:lnTo>
                  <a:pt x="42134" y="45605"/>
                </a:lnTo>
                <a:lnTo>
                  <a:pt x="42104" y="46888"/>
                </a:lnTo>
                <a:lnTo>
                  <a:pt x="41979" y="49911"/>
                </a:lnTo>
                <a:lnTo>
                  <a:pt x="23160" y="74129"/>
                </a:lnTo>
                <a:lnTo>
                  <a:pt x="41792" y="74129"/>
                </a:lnTo>
                <a:lnTo>
                  <a:pt x="51786" y="52336"/>
                </a:lnTo>
                <a:lnTo>
                  <a:pt x="52567" y="45605"/>
                </a:lnTo>
                <a:close/>
              </a:path>
              <a:path w="53339" h="83184">
                <a:moveTo>
                  <a:pt x="30196" y="0"/>
                </a:moveTo>
                <a:lnTo>
                  <a:pt x="22119" y="0"/>
                </a:lnTo>
                <a:lnTo>
                  <a:pt x="18067" y="723"/>
                </a:lnTo>
                <a:lnTo>
                  <a:pt x="0" y="31013"/>
                </a:lnTo>
                <a:lnTo>
                  <a:pt x="287" y="33261"/>
                </a:lnTo>
                <a:lnTo>
                  <a:pt x="19198" y="50520"/>
                </a:lnTo>
                <a:lnTo>
                  <a:pt x="27656" y="50520"/>
                </a:lnTo>
                <a:lnTo>
                  <a:pt x="31174" y="50012"/>
                </a:lnTo>
                <a:lnTo>
                  <a:pt x="37308" y="48031"/>
                </a:lnTo>
                <a:lnTo>
                  <a:pt x="39937" y="46888"/>
                </a:lnTo>
                <a:lnTo>
                  <a:pt x="42134" y="45605"/>
                </a:lnTo>
                <a:lnTo>
                  <a:pt x="52567" y="45605"/>
                </a:lnTo>
                <a:lnTo>
                  <a:pt x="52611" y="45224"/>
                </a:lnTo>
                <a:lnTo>
                  <a:pt x="52790" y="42125"/>
                </a:lnTo>
                <a:lnTo>
                  <a:pt x="22677" y="42125"/>
                </a:lnTo>
                <a:lnTo>
                  <a:pt x="20379" y="41744"/>
                </a:lnTo>
                <a:lnTo>
                  <a:pt x="10689" y="28295"/>
                </a:lnTo>
                <a:lnTo>
                  <a:pt x="10765" y="23088"/>
                </a:lnTo>
                <a:lnTo>
                  <a:pt x="23160" y="8509"/>
                </a:lnTo>
                <a:lnTo>
                  <a:pt x="46050" y="8509"/>
                </a:lnTo>
                <a:lnTo>
                  <a:pt x="44407" y="6540"/>
                </a:lnTo>
                <a:lnTo>
                  <a:pt x="40597" y="3352"/>
                </a:lnTo>
                <a:lnTo>
                  <a:pt x="38349" y="2120"/>
                </a:lnTo>
                <a:lnTo>
                  <a:pt x="35758" y="1282"/>
                </a:lnTo>
                <a:lnTo>
                  <a:pt x="33180" y="419"/>
                </a:lnTo>
                <a:lnTo>
                  <a:pt x="30196" y="0"/>
                </a:lnTo>
                <a:close/>
              </a:path>
              <a:path w="53339" h="83184">
                <a:moveTo>
                  <a:pt x="46050" y="8509"/>
                </a:moveTo>
                <a:lnTo>
                  <a:pt x="28456" y="8509"/>
                </a:lnTo>
                <a:lnTo>
                  <a:pt x="30767" y="9004"/>
                </a:lnTo>
                <a:lnTo>
                  <a:pt x="34742" y="10998"/>
                </a:lnTo>
                <a:lnTo>
                  <a:pt x="41943" y="37033"/>
                </a:lnTo>
                <a:lnTo>
                  <a:pt x="39835" y="38557"/>
                </a:lnTo>
                <a:lnTo>
                  <a:pt x="37320" y="39801"/>
                </a:lnTo>
                <a:lnTo>
                  <a:pt x="31529" y="41656"/>
                </a:lnTo>
                <a:lnTo>
                  <a:pt x="28519" y="42125"/>
                </a:lnTo>
                <a:lnTo>
                  <a:pt x="52790" y="42125"/>
                </a:lnTo>
                <a:lnTo>
                  <a:pt x="48674" y="12966"/>
                </a:lnTo>
                <a:lnTo>
                  <a:pt x="46050" y="8509"/>
                </a:lnTo>
                <a:close/>
              </a:path>
            </a:pathLst>
          </a:custGeom>
          <a:solidFill>
            <a:srgbClr val="FFFFFF"/>
          </a:solidFill>
        </p:spPr>
        <p:txBody>
          <a:bodyPr wrap="square" lIns="0" tIns="0" rIns="0" bIns="0" rtlCol="0"/>
          <a:lstStyle/>
          <a:p>
            <a:endParaRPr/>
          </a:p>
        </p:txBody>
      </p:sp>
      <p:sp>
        <p:nvSpPr>
          <p:cNvPr id="244" name="object 244"/>
          <p:cNvSpPr/>
          <p:nvPr/>
        </p:nvSpPr>
        <p:spPr>
          <a:xfrm>
            <a:off x="3873683" y="5772578"/>
            <a:ext cx="74411" cy="59629"/>
          </a:xfrm>
          <a:custGeom>
            <a:avLst/>
            <a:gdLst/>
            <a:ahLst/>
            <a:cxnLst/>
            <a:rect l="l" t="t" r="r" b="b"/>
            <a:pathLst>
              <a:path w="53339" h="83184">
                <a:moveTo>
                  <a:pt x="4377" y="71145"/>
                </a:moveTo>
                <a:lnTo>
                  <a:pt x="2268" y="77241"/>
                </a:lnTo>
                <a:lnTo>
                  <a:pt x="2649" y="78536"/>
                </a:lnTo>
                <a:lnTo>
                  <a:pt x="23096" y="82765"/>
                </a:lnTo>
                <a:lnTo>
                  <a:pt x="27160" y="82156"/>
                </a:lnTo>
                <a:lnTo>
                  <a:pt x="34171" y="79705"/>
                </a:lnTo>
                <a:lnTo>
                  <a:pt x="37193" y="78028"/>
                </a:lnTo>
                <a:lnTo>
                  <a:pt x="41792" y="74129"/>
                </a:lnTo>
                <a:lnTo>
                  <a:pt x="17026" y="74129"/>
                </a:lnTo>
                <a:lnTo>
                  <a:pt x="15121" y="73964"/>
                </a:lnTo>
                <a:lnTo>
                  <a:pt x="5012" y="71297"/>
                </a:lnTo>
                <a:lnTo>
                  <a:pt x="4377" y="71145"/>
                </a:lnTo>
                <a:close/>
              </a:path>
              <a:path w="53339" h="83184">
                <a:moveTo>
                  <a:pt x="52567" y="45605"/>
                </a:moveTo>
                <a:lnTo>
                  <a:pt x="42134" y="45605"/>
                </a:lnTo>
                <a:lnTo>
                  <a:pt x="42104" y="46888"/>
                </a:lnTo>
                <a:lnTo>
                  <a:pt x="41979" y="49911"/>
                </a:lnTo>
                <a:lnTo>
                  <a:pt x="23160" y="74129"/>
                </a:lnTo>
                <a:lnTo>
                  <a:pt x="41792" y="74129"/>
                </a:lnTo>
                <a:lnTo>
                  <a:pt x="51786" y="52336"/>
                </a:lnTo>
                <a:lnTo>
                  <a:pt x="52567" y="45605"/>
                </a:lnTo>
                <a:close/>
              </a:path>
              <a:path w="53339" h="83184">
                <a:moveTo>
                  <a:pt x="30196" y="0"/>
                </a:moveTo>
                <a:lnTo>
                  <a:pt x="22119" y="0"/>
                </a:lnTo>
                <a:lnTo>
                  <a:pt x="18067" y="723"/>
                </a:lnTo>
                <a:lnTo>
                  <a:pt x="0" y="31013"/>
                </a:lnTo>
                <a:lnTo>
                  <a:pt x="287" y="33261"/>
                </a:lnTo>
                <a:lnTo>
                  <a:pt x="19198" y="50520"/>
                </a:lnTo>
                <a:lnTo>
                  <a:pt x="27656" y="50520"/>
                </a:lnTo>
                <a:lnTo>
                  <a:pt x="31174" y="50012"/>
                </a:lnTo>
                <a:lnTo>
                  <a:pt x="37308" y="48031"/>
                </a:lnTo>
                <a:lnTo>
                  <a:pt x="39937" y="46888"/>
                </a:lnTo>
                <a:lnTo>
                  <a:pt x="42134" y="45605"/>
                </a:lnTo>
                <a:lnTo>
                  <a:pt x="52567" y="45605"/>
                </a:lnTo>
                <a:lnTo>
                  <a:pt x="52611" y="45224"/>
                </a:lnTo>
                <a:lnTo>
                  <a:pt x="52790" y="42125"/>
                </a:lnTo>
                <a:lnTo>
                  <a:pt x="22677" y="42125"/>
                </a:lnTo>
                <a:lnTo>
                  <a:pt x="20379" y="41744"/>
                </a:lnTo>
                <a:lnTo>
                  <a:pt x="10689" y="28295"/>
                </a:lnTo>
                <a:lnTo>
                  <a:pt x="10765" y="23088"/>
                </a:lnTo>
                <a:lnTo>
                  <a:pt x="23160" y="8509"/>
                </a:lnTo>
                <a:lnTo>
                  <a:pt x="46050" y="8509"/>
                </a:lnTo>
                <a:lnTo>
                  <a:pt x="44407" y="6540"/>
                </a:lnTo>
                <a:lnTo>
                  <a:pt x="40597" y="3352"/>
                </a:lnTo>
                <a:lnTo>
                  <a:pt x="38349" y="2120"/>
                </a:lnTo>
                <a:lnTo>
                  <a:pt x="35758" y="1282"/>
                </a:lnTo>
                <a:lnTo>
                  <a:pt x="33180" y="419"/>
                </a:lnTo>
                <a:lnTo>
                  <a:pt x="30196" y="0"/>
                </a:lnTo>
                <a:close/>
              </a:path>
              <a:path w="53339" h="83184">
                <a:moveTo>
                  <a:pt x="46050" y="8509"/>
                </a:moveTo>
                <a:lnTo>
                  <a:pt x="28456" y="8509"/>
                </a:lnTo>
                <a:lnTo>
                  <a:pt x="30767" y="9004"/>
                </a:lnTo>
                <a:lnTo>
                  <a:pt x="34742" y="10998"/>
                </a:lnTo>
                <a:lnTo>
                  <a:pt x="41943" y="37033"/>
                </a:lnTo>
                <a:lnTo>
                  <a:pt x="39835" y="38557"/>
                </a:lnTo>
                <a:lnTo>
                  <a:pt x="37320" y="39801"/>
                </a:lnTo>
                <a:lnTo>
                  <a:pt x="31529" y="41656"/>
                </a:lnTo>
                <a:lnTo>
                  <a:pt x="28519" y="42125"/>
                </a:lnTo>
                <a:lnTo>
                  <a:pt x="52790" y="42125"/>
                </a:lnTo>
                <a:lnTo>
                  <a:pt x="48674" y="12966"/>
                </a:lnTo>
                <a:lnTo>
                  <a:pt x="46050" y="8509"/>
                </a:lnTo>
                <a:close/>
              </a:path>
            </a:pathLst>
          </a:custGeom>
          <a:solidFill>
            <a:srgbClr val="FFFFFF"/>
          </a:solidFill>
        </p:spPr>
        <p:txBody>
          <a:bodyPr wrap="square" lIns="0" tIns="0" rIns="0" bIns="0" rtlCol="0"/>
          <a:lstStyle/>
          <a:p>
            <a:endParaRPr/>
          </a:p>
        </p:txBody>
      </p:sp>
      <p:sp>
        <p:nvSpPr>
          <p:cNvPr id="245" name="object 245"/>
          <p:cNvSpPr/>
          <p:nvPr/>
        </p:nvSpPr>
        <p:spPr>
          <a:xfrm>
            <a:off x="4904462" y="4754952"/>
            <a:ext cx="388127" cy="59338"/>
          </a:xfrm>
          <a:prstGeom prst="rect">
            <a:avLst/>
          </a:prstGeom>
          <a:blipFill>
            <a:blip r:embed="rId17" cstate="print"/>
            <a:stretch>
              <a:fillRect/>
            </a:stretch>
          </a:blipFill>
        </p:spPr>
        <p:txBody>
          <a:bodyPr wrap="square" lIns="0" tIns="0" rIns="0" bIns="0" rtlCol="0"/>
          <a:lstStyle/>
          <a:p>
            <a:endParaRPr/>
          </a:p>
        </p:txBody>
      </p:sp>
      <p:sp>
        <p:nvSpPr>
          <p:cNvPr id="246" name="object 246"/>
          <p:cNvSpPr/>
          <p:nvPr/>
        </p:nvSpPr>
        <p:spPr>
          <a:xfrm>
            <a:off x="6253837" y="6145429"/>
            <a:ext cx="61123" cy="33684"/>
          </a:xfrm>
          <a:custGeom>
            <a:avLst/>
            <a:gdLst/>
            <a:ahLst/>
            <a:cxnLst/>
            <a:rect l="l" t="t" r="r" b="b"/>
            <a:pathLst>
              <a:path w="43814" h="46990">
                <a:moveTo>
                  <a:pt x="24549" y="28270"/>
                </a:moveTo>
                <a:lnTo>
                  <a:pt x="18707" y="28270"/>
                </a:lnTo>
                <a:lnTo>
                  <a:pt x="16954" y="44551"/>
                </a:lnTo>
                <a:lnTo>
                  <a:pt x="16827" y="45173"/>
                </a:lnTo>
                <a:lnTo>
                  <a:pt x="17106" y="45656"/>
                </a:lnTo>
                <a:lnTo>
                  <a:pt x="18427" y="46316"/>
                </a:lnTo>
                <a:lnTo>
                  <a:pt x="19710" y="46482"/>
                </a:lnTo>
                <a:lnTo>
                  <a:pt x="23533" y="46482"/>
                </a:lnTo>
                <a:lnTo>
                  <a:pt x="24803" y="46316"/>
                </a:lnTo>
                <a:lnTo>
                  <a:pt x="26136" y="45656"/>
                </a:lnTo>
                <a:lnTo>
                  <a:pt x="26403" y="45173"/>
                </a:lnTo>
                <a:lnTo>
                  <a:pt x="26289" y="44551"/>
                </a:lnTo>
                <a:lnTo>
                  <a:pt x="24549" y="28270"/>
                </a:lnTo>
                <a:close/>
              </a:path>
              <a:path w="43814" h="46990">
                <a:moveTo>
                  <a:pt x="5029" y="8267"/>
                </a:moveTo>
                <a:lnTo>
                  <a:pt x="4470" y="8267"/>
                </a:lnTo>
                <a:lnTo>
                  <a:pt x="3225" y="9004"/>
                </a:lnTo>
                <a:lnTo>
                  <a:pt x="2436" y="10033"/>
                </a:lnTo>
                <a:lnTo>
                  <a:pt x="522" y="13258"/>
                </a:lnTo>
                <a:lnTo>
                  <a:pt x="50" y="14401"/>
                </a:lnTo>
                <a:lnTo>
                  <a:pt x="0" y="15862"/>
                </a:lnTo>
                <a:lnTo>
                  <a:pt x="292" y="16370"/>
                </a:lnTo>
                <a:lnTo>
                  <a:pt x="876" y="16662"/>
                </a:lnTo>
                <a:lnTo>
                  <a:pt x="15836" y="23253"/>
                </a:lnTo>
                <a:lnTo>
                  <a:pt x="292" y="30149"/>
                </a:lnTo>
                <a:lnTo>
                  <a:pt x="0" y="30632"/>
                </a:lnTo>
                <a:lnTo>
                  <a:pt x="50" y="32080"/>
                </a:lnTo>
                <a:lnTo>
                  <a:pt x="533" y="33248"/>
                </a:lnTo>
                <a:lnTo>
                  <a:pt x="2451" y="36512"/>
                </a:lnTo>
                <a:lnTo>
                  <a:pt x="3225" y="37541"/>
                </a:lnTo>
                <a:lnTo>
                  <a:pt x="4470" y="38277"/>
                </a:lnTo>
                <a:lnTo>
                  <a:pt x="5029" y="38277"/>
                </a:lnTo>
                <a:lnTo>
                  <a:pt x="18707" y="28270"/>
                </a:lnTo>
                <a:lnTo>
                  <a:pt x="38766" y="28270"/>
                </a:lnTo>
                <a:lnTo>
                  <a:pt x="27457" y="23253"/>
                </a:lnTo>
                <a:lnTo>
                  <a:pt x="38910" y="18211"/>
                </a:lnTo>
                <a:lnTo>
                  <a:pt x="18707" y="18211"/>
                </a:lnTo>
                <a:lnTo>
                  <a:pt x="5029" y="8267"/>
                </a:lnTo>
                <a:close/>
              </a:path>
              <a:path w="43814" h="46990">
                <a:moveTo>
                  <a:pt x="38766" y="28270"/>
                </a:moveTo>
                <a:lnTo>
                  <a:pt x="24549" y="28270"/>
                </a:lnTo>
                <a:lnTo>
                  <a:pt x="38277" y="38277"/>
                </a:lnTo>
                <a:lnTo>
                  <a:pt x="38823" y="38277"/>
                </a:lnTo>
                <a:lnTo>
                  <a:pt x="40030" y="37541"/>
                </a:lnTo>
                <a:lnTo>
                  <a:pt x="40792" y="36512"/>
                </a:lnTo>
                <a:lnTo>
                  <a:pt x="42697" y="33248"/>
                </a:lnTo>
                <a:lnTo>
                  <a:pt x="43205" y="32080"/>
                </a:lnTo>
                <a:lnTo>
                  <a:pt x="43281" y="30632"/>
                </a:lnTo>
                <a:lnTo>
                  <a:pt x="43014" y="30149"/>
                </a:lnTo>
                <a:lnTo>
                  <a:pt x="38766" y="28270"/>
                </a:lnTo>
                <a:close/>
              </a:path>
              <a:path w="43814" h="46990">
                <a:moveTo>
                  <a:pt x="23533" y="0"/>
                </a:moveTo>
                <a:lnTo>
                  <a:pt x="19710" y="0"/>
                </a:lnTo>
                <a:lnTo>
                  <a:pt x="18427" y="165"/>
                </a:lnTo>
                <a:lnTo>
                  <a:pt x="17106" y="838"/>
                </a:lnTo>
                <a:lnTo>
                  <a:pt x="16827" y="1333"/>
                </a:lnTo>
                <a:lnTo>
                  <a:pt x="16954" y="1993"/>
                </a:lnTo>
                <a:lnTo>
                  <a:pt x="18707" y="18211"/>
                </a:lnTo>
                <a:lnTo>
                  <a:pt x="24549" y="18211"/>
                </a:lnTo>
                <a:lnTo>
                  <a:pt x="26289" y="1993"/>
                </a:lnTo>
                <a:lnTo>
                  <a:pt x="26403" y="1333"/>
                </a:lnTo>
                <a:lnTo>
                  <a:pt x="26136" y="838"/>
                </a:lnTo>
                <a:lnTo>
                  <a:pt x="24803" y="165"/>
                </a:lnTo>
                <a:lnTo>
                  <a:pt x="23533" y="0"/>
                </a:lnTo>
                <a:close/>
              </a:path>
              <a:path w="43814" h="46990">
                <a:moveTo>
                  <a:pt x="38823" y="8267"/>
                </a:moveTo>
                <a:lnTo>
                  <a:pt x="38277" y="8267"/>
                </a:lnTo>
                <a:lnTo>
                  <a:pt x="24549" y="18211"/>
                </a:lnTo>
                <a:lnTo>
                  <a:pt x="38910" y="18211"/>
                </a:lnTo>
                <a:lnTo>
                  <a:pt x="42430" y="16662"/>
                </a:lnTo>
                <a:lnTo>
                  <a:pt x="43014" y="16370"/>
                </a:lnTo>
                <a:lnTo>
                  <a:pt x="43281" y="15862"/>
                </a:lnTo>
                <a:lnTo>
                  <a:pt x="43205" y="14401"/>
                </a:lnTo>
                <a:lnTo>
                  <a:pt x="42682" y="13233"/>
                </a:lnTo>
                <a:lnTo>
                  <a:pt x="41744" y="11684"/>
                </a:lnTo>
                <a:lnTo>
                  <a:pt x="40773" y="10007"/>
                </a:lnTo>
                <a:lnTo>
                  <a:pt x="40030" y="9004"/>
                </a:lnTo>
                <a:lnTo>
                  <a:pt x="38823" y="8267"/>
                </a:lnTo>
                <a:close/>
              </a:path>
            </a:pathLst>
          </a:custGeom>
          <a:solidFill>
            <a:srgbClr val="000000"/>
          </a:solidFill>
        </p:spPr>
        <p:txBody>
          <a:bodyPr wrap="square" lIns="0" tIns="0" rIns="0" bIns="0" rtlCol="0"/>
          <a:lstStyle/>
          <a:p>
            <a:endParaRPr/>
          </a:p>
        </p:txBody>
      </p:sp>
      <p:sp>
        <p:nvSpPr>
          <p:cNvPr id="247" name="object 247"/>
          <p:cNvSpPr/>
          <p:nvPr/>
        </p:nvSpPr>
        <p:spPr>
          <a:xfrm>
            <a:off x="6342069" y="6145429"/>
            <a:ext cx="61123" cy="33684"/>
          </a:xfrm>
          <a:custGeom>
            <a:avLst/>
            <a:gdLst/>
            <a:ahLst/>
            <a:cxnLst/>
            <a:rect l="l" t="t" r="r" b="b"/>
            <a:pathLst>
              <a:path w="43814" h="46990">
                <a:moveTo>
                  <a:pt x="24549" y="28270"/>
                </a:moveTo>
                <a:lnTo>
                  <a:pt x="18707" y="28270"/>
                </a:lnTo>
                <a:lnTo>
                  <a:pt x="16954" y="44551"/>
                </a:lnTo>
                <a:lnTo>
                  <a:pt x="16827" y="45173"/>
                </a:lnTo>
                <a:lnTo>
                  <a:pt x="17106" y="45656"/>
                </a:lnTo>
                <a:lnTo>
                  <a:pt x="18427" y="46316"/>
                </a:lnTo>
                <a:lnTo>
                  <a:pt x="19710" y="46482"/>
                </a:lnTo>
                <a:lnTo>
                  <a:pt x="23533" y="46482"/>
                </a:lnTo>
                <a:lnTo>
                  <a:pt x="24803" y="46316"/>
                </a:lnTo>
                <a:lnTo>
                  <a:pt x="26136" y="45656"/>
                </a:lnTo>
                <a:lnTo>
                  <a:pt x="26403" y="45173"/>
                </a:lnTo>
                <a:lnTo>
                  <a:pt x="26289" y="44551"/>
                </a:lnTo>
                <a:lnTo>
                  <a:pt x="24549" y="28270"/>
                </a:lnTo>
                <a:close/>
              </a:path>
              <a:path w="43814" h="46990">
                <a:moveTo>
                  <a:pt x="5029" y="8267"/>
                </a:moveTo>
                <a:lnTo>
                  <a:pt x="4470" y="8267"/>
                </a:lnTo>
                <a:lnTo>
                  <a:pt x="3225" y="9004"/>
                </a:lnTo>
                <a:lnTo>
                  <a:pt x="2436" y="10033"/>
                </a:lnTo>
                <a:lnTo>
                  <a:pt x="522" y="13258"/>
                </a:lnTo>
                <a:lnTo>
                  <a:pt x="50" y="14401"/>
                </a:lnTo>
                <a:lnTo>
                  <a:pt x="0" y="15862"/>
                </a:lnTo>
                <a:lnTo>
                  <a:pt x="292" y="16370"/>
                </a:lnTo>
                <a:lnTo>
                  <a:pt x="876" y="16662"/>
                </a:lnTo>
                <a:lnTo>
                  <a:pt x="15836" y="23253"/>
                </a:lnTo>
                <a:lnTo>
                  <a:pt x="292" y="30149"/>
                </a:lnTo>
                <a:lnTo>
                  <a:pt x="0" y="30632"/>
                </a:lnTo>
                <a:lnTo>
                  <a:pt x="50" y="32080"/>
                </a:lnTo>
                <a:lnTo>
                  <a:pt x="533" y="33248"/>
                </a:lnTo>
                <a:lnTo>
                  <a:pt x="2451" y="36512"/>
                </a:lnTo>
                <a:lnTo>
                  <a:pt x="3225" y="37541"/>
                </a:lnTo>
                <a:lnTo>
                  <a:pt x="4470" y="38277"/>
                </a:lnTo>
                <a:lnTo>
                  <a:pt x="5029" y="38277"/>
                </a:lnTo>
                <a:lnTo>
                  <a:pt x="18707" y="28270"/>
                </a:lnTo>
                <a:lnTo>
                  <a:pt x="38766" y="28270"/>
                </a:lnTo>
                <a:lnTo>
                  <a:pt x="27457" y="23253"/>
                </a:lnTo>
                <a:lnTo>
                  <a:pt x="38910" y="18211"/>
                </a:lnTo>
                <a:lnTo>
                  <a:pt x="18707" y="18211"/>
                </a:lnTo>
                <a:lnTo>
                  <a:pt x="5029" y="8267"/>
                </a:lnTo>
                <a:close/>
              </a:path>
              <a:path w="43814" h="46990">
                <a:moveTo>
                  <a:pt x="38766" y="28270"/>
                </a:moveTo>
                <a:lnTo>
                  <a:pt x="24549" y="28270"/>
                </a:lnTo>
                <a:lnTo>
                  <a:pt x="38277" y="38277"/>
                </a:lnTo>
                <a:lnTo>
                  <a:pt x="38823" y="38277"/>
                </a:lnTo>
                <a:lnTo>
                  <a:pt x="40030" y="37541"/>
                </a:lnTo>
                <a:lnTo>
                  <a:pt x="40792" y="36512"/>
                </a:lnTo>
                <a:lnTo>
                  <a:pt x="42697" y="33248"/>
                </a:lnTo>
                <a:lnTo>
                  <a:pt x="43205" y="32080"/>
                </a:lnTo>
                <a:lnTo>
                  <a:pt x="43281" y="30632"/>
                </a:lnTo>
                <a:lnTo>
                  <a:pt x="43014" y="30149"/>
                </a:lnTo>
                <a:lnTo>
                  <a:pt x="38766" y="28270"/>
                </a:lnTo>
                <a:close/>
              </a:path>
              <a:path w="43814" h="46990">
                <a:moveTo>
                  <a:pt x="23533" y="0"/>
                </a:moveTo>
                <a:lnTo>
                  <a:pt x="19710" y="0"/>
                </a:lnTo>
                <a:lnTo>
                  <a:pt x="18427" y="165"/>
                </a:lnTo>
                <a:lnTo>
                  <a:pt x="17106" y="838"/>
                </a:lnTo>
                <a:lnTo>
                  <a:pt x="16827" y="1333"/>
                </a:lnTo>
                <a:lnTo>
                  <a:pt x="16954" y="1993"/>
                </a:lnTo>
                <a:lnTo>
                  <a:pt x="18707" y="18211"/>
                </a:lnTo>
                <a:lnTo>
                  <a:pt x="24549" y="18211"/>
                </a:lnTo>
                <a:lnTo>
                  <a:pt x="26289" y="1993"/>
                </a:lnTo>
                <a:lnTo>
                  <a:pt x="26403" y="1333"/>
                </a:lnTo>
                <a:lnTo>
                  <a:pt x="26136" y="838"/>
                </a:lnTo>
                <a:lnTo>
                  <a:pt x="24803" y="165"/>
                </a:lnTo>
                <a:lnTo>
                  <a:pt x="23533" y="0"/>
                </a:lnTo>
                <a:close/>
              </a:path>
              <a:path w="43814" h="46990">
                <a:moveTo>
                  <a:pt x="38823" y="8267"/>
                </a:moveTo>
                <a:lnTo>
                  <a:pt x="38277" y="8267"/>
                </a:lnTo>
                <a:lnTo>
                  <a:pt x="24549" y="18211"/>
                </a:lnTo>
                <a:lnTo>
                  <a:pt x="38910" y="18211"/>
                </a:lnTo>
                <a:lnTo>
                  <a:pt x="42430" y="16662"/>
                </a:lnTo>
                <a:lnTo>
                  <a:pt x="43014" y="16370"/>
                </a:lnTo>
                <a:lnTo>
                  <a:pt x="43281" y="15862"/>
                </a:lnTo>
                <a:lnTo>
                  <a:pt x="43205" y="14401"/>
                </a:lnTo>
                <a:lnTo>
                  <a:pt x="42682" y="13233"/>
                </a:lnTo>
                <a:lnTo>
                  <a:pt x="41744" y="11684"/>
                </a:lnTo>
                <a:lnTo>
                  <a:pt x="40773" y="10007"/>
                </a:lnTo>
                <a:lnTo>
                  <a:pt x="40030" y="9004"/>
                </a:lnTo>
                <a:lnTo>
                  <a:pt x="38823" y="8267"/>
                </a:lnTo>
                <a:close/>
              </a:path>
            </a:pathLst>
          </a:custGeom>
          <a:solidFill>
            <a:srgbClr val="000000"/>
          </a:solidFill>
        </p:spPr>
        <p:txBody>
          <a:bodyPr wrap="square" lIns="0" tIns="0" rIns="0" bIns="0" rtlCol="0"/>
          <a:lstStyle/>
          <a:p>
            <a:endParaRPr/>
          </a:p>
        </p:txBody>
      </p:sp>
      <p:sp>
        <p:nvSpPr>
          <p:cNvPr id="248" name="object 248"/>
          <p:cNvSpPr/>
          <p:nvPr/>
        </p:nvSpPr>
        <p:spPr>
          <a:xfrm>
            <a:off x="7366398" y="5053191"/>
            <a:ext cx="387884" cy="59328"/>
          </a:xfrm>
          <a:prstGeom prst="rect">
            <a:avLst/>
          </a:prstGeom>
          <a:blipFill>
            <a:blip r:embed="rId18" cstate="print"/>
            <a:stretch>
              <a:fillRect/>
            </a:stretch>
          </a:blipFill>
        </p:spPr>
        <p:txBody>
          <a:bodyPr wrap="square" lIns="0" tIns="0" rIns="0" bIns="0" rtlCol="0"/>
          <a:lstStyle/>
          <a:p>
            <a:endParaRPr/>
          </a:p>
        </p:txBody>
      </p:sp>
      <p:sp>
        <p:nvSpPr>
          <p:cNvPr id="249" name="object 249"/>
          <p:cNvSpPr/>
          <p:nvPr/>
        </p:nvSpPr>
        <p:spPr>
          <a:xfrm>
            <a:off x="8638995" y="5773661"/>
            <a:ext cx="300726" cy="59328"/>
          </a:xfrm>
          <a:prstGeom prst="rect">
            <a:avLst/>
          </a:prstGeom>
          <a:blipFill>
            <a:blip r:embed="rId19" cstate="print"/>
            <a:stretch>
              <a:fillRect/>
            </a:stretch>
          </a:blipFill>
        </p:spPr>
        <p:txBody>
          <a:bodyPr wrap="square" lIns="0" tIns="0" rIns="0" bIns="0" rtlCol="0"/>
          <a:lstStyle/>
          <a:p>
            <a:endParaRPr/>
          </a:p>
        </p:txBody>
      </p:sp>
      <p:sp>
        <p:nvSpPr>
          <p:cNvPr id="250" name="object 250"/>
          <p:cNvSpPr/>
          <p:nvPr/>
        </p:nvSpPr>
        <p:spPr>
          <a:xfrm>
            <a:off x="1772151" y="6241220"/>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51" name="object 251"/>
          <p:cNvSpPr/>
          <p:nvPr/>
        </p:nvSpPr>
        <p:spPr>
          <a:xfrm>
            <a:off x="1684442" y="5954206"/>
            <a:ext cx="70868" cy="58719"/>
          </a:xfrm>
          <a:custGeom>
            <a:avLst/>
            <a:gdLst/>
            <a:ahLst/>
            <a:cxnLst/>
            <a:rect l="l" t="t" r="r" b="b"/>
            <a:pathLst>
              <a:path w="50800" h="81915">
                <a:moveTo>
                  <a:pt x="2108" y="67792"/>
                </a:moveTo>
                <a:lnTo>
                  <a:pt x="0" y="74536"/>
                </a:lnTo>
                <a:lnTo>
                  <a:pt x="177" y="75349"/>
                </a:lnTo>
                <a:lnTo>
                  <a:pt x="18161" y="81584"/>
                </a:lnTo>
                <a:lnTo>
                  <a:pt x="25120" y="81584"/>
                </a:lnTo>
                <a:lnTo>
                  <a:pt x="29197" y="80987"/>
                </a:lnTo>
                <a:lnTo>
                  <a:pt x="36525" y="78587"/>
                </a:lnTo>
                <a:lnTo>
                  <a:pt x="39687" y="76835"/>
                </a:lnTo>
                <a:lnTo>
                  <a:pt x="44368" y="72771"/>
                </a:lnTo>
                <a:lnTo>
                  <a:pt x="17360" y="72771"/>
                </a:lnTo>
                <a:lnTo>
                  <a:pt x="14782" y="72491"/>
                </a:lnTo>
                <a:lnTo>
                  <a:pt x="2755" y="68059"/>
                </a:lnTo>
                <a:lnTo>
                  <a:pt x="2108" y="67792"/>
                </a:lnTo>
                <a:close/>
              </a:path>
              <a:path w="50800" h="81915">
                <a:moveTo>
                  <a:pt x="46282" y="39954"/>
                </a:moveTo>
                <a:lnTo>
                  <a:pt x="22415" y="39954"/>
                </a:lnTo>
                <a:lnTo>
                  <a:pt x="25476" y="40271"/>
                </a:lnTo>
                <a:lnTo>
                  <a:pt x="30607" y="41567"/>
                </a:lnTo>
                <a:lnTo>
                  <a:pt x="39357" y="52984"/>
                </a:lnTo>
                <a:lnTo>
                  <a:pt x="39310" y="58864"/>
                </a:lnTo>
                <a:lnTo>
                  <a:pt x="23114" y="72771"/>
                </a:lnTo>
                <a:lnTo>
                  <a:pt x="44368" y="72771"/>
                </a:lnTo>
                <a:lnTo>
                  <a:pt x="44983" y="72237"/>
                </a:lnTo>
                <a:lnTo>
                  <a:pt x="47040" y="69405"/>
                </a:lnTo>
                <a:lnTo>
                  <a:pt x="49936" y="62699"/>
                </a:lnTo>
                <a:lnTo>
                  <a:pt x="50660" y="58864"/>
                </a:lnTo>
                <a:lnTo>
                  <a:pt x="50595" y="50711"/>
                </a:lnTo>
                <a:lnTo>
                  <a:pt x="50101" y="47917"/>
                </a:lnTo>
                <a:lnTo>
                  <a:pt x="47815" y="42189"/>
                </a:lnTo>
                <a:lnTo>
                  <a:pt x="46282" y="39954"/>
                </a:lnTo>
                <a:close/>
              </a:path>
              <a:path w="50800" h="81915">
                <a:moveTo>
                  <a:pt x="6527" y="0"/>
                </a:moveTo>
                <a:lnTo>
                  <a:pt x="5600" y="330"/>
                </a:lnTo>
                <a:lnTo>
                  <a:pt x="4318" y="1663"/>
                </a:lnTo>
                <a:lnTo>
                  <a:pt x="4000" y="2667"/>
                </a:lnTo>
                <a:lnTo>
                  <a:pt x="4000" y="38328"/>
                </a:lnTo>
                <a:lnTo>
                  <a:pt x="4241" y="39357"/>
                </a:lnTo>
                <a:lnTo>
                  <a:pt x="5245" y="40436"/>
                </a:lnTo>
                <a:lnTo>
                  <a:pt x="6070" y="40703"/>
                </a:lnTo>
                <a:lnTo>
                  <a:pt x="8801" y="40703"/>
                </a:lnTo>
                <a:lnTo>
                  <a:pt x="10502" y="40576"/>
                </a:lnTo>
                <a:lnTo>
                  <a:pt x="14147" y="40081"/>
                </a:lnTo>
                <a:lnTo>
                  <a:pt x="22415" y="39954"/>
                </a:lnTo>
                <a:lnTo>
                  <a:pt x="46282" y="39954"/>
                </a:lnTo>
                <a:lnTo>
                  <a:pt x="46151" y="39763"/>
                </a:lnTo>
                <a:lnTo>
                  <a:pt x="41706" y="35750"/>
                </a:lnTo>
                <a:lnTo>
                  <a:pt x="38950" y="34188"/>
                </a:lnTo>
                <a:lnTo>
                  <a:pt x="32321" y="31991"/>
                </a:lnTo>
                <a:lnTo>
                  <a:pt x="31510" y="31877"/>
                </a:lnTo>
                <a:lnTo>
                  <a:pt x="14681" y="31877"/>
                </a:lnTo>
                <a:lnTo>
                  <a:pt x="14681" y="9321"/>
                </a:lnTo>
                <a:lnTo>
                  <a:pt x="44145" y="9321"/>
                </a:lnTo>
                <a:lnTo>
                  <a:pt x="44704" y="8902"/>
                </a:lnTo>
                <a:lnTo>
                  <a:pt x="45491" y="7251"/>
                </a:lnTo>
                <a:lnTo>
                  <a:pt x="45694" y="6096"/>
                </a:lnTo>
                <a:lnTo>
                  <a:pt x="45631" y="3124"/>
                </a:lnTo>
                <a:lnTo>
                  <a:pt x="43980" y="101"/>
                </a:lnTo>
                <a:lnTo>
                  <a:pt x="6527" y="0"/>
                </a:lnTo>
                <a:close/>
              </a:path>
              <a:path w="50800" h="81915">
                <a:moveTo>
                  <a:pt x="28448" y="31445"/>
                </a:moveTo>
                <a:lnTo>
                  <a:pt x="17513" y="31534"/>
                </a:lnTo>
                <a:lnTo>
                  <a:pt x="16078" y="31673"/>
                </a:lnTo>
                <a:lnTo>
                  <a:pt x="14681" y="31877"/>
                </a:lnTo>
                <a:lnTo>
                  <a:pt x="31510" y="31877"/>
                </a:lnTo>
                <a:lnTo>
                  <a:pt x="28448" y="31445"/>
                </a:lnTo>
                <a:close/>
              </a:path>
            </a:pathLst>
          </a:custGeom>
          <a:solidFill>
            <a:srgbClr val="000000"/>
          </a:solidFill>
        </p:spPr>
        <p:txBody>
          <a:bodyPr wrap="square" lIns="0" tIns="0" rIns="0" bIns="0" rtlCol="0"/>
          <a:lstStyle/>
          <a:p>
            <a:endParaRPr/>
          </a:p>
        </p:txBody>
      </p:sp>
      <p:sp>
        <p:nvSpPr>
          <p:cNvPr id="252" name="object 252"/>
          <p:cNvSpPr/>
          <p:nvPr/>
        </p:nvSpPr>
        <p:spPr>
          <a:xfrm>
            <a:off x="1772115" y="5953360"/>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53" name="object 253"/>
          <p:cNvSpPr/>
          <p:nvPr/>
        </p:nvSpPr>
        <p:spPr>
          <a:xfrm>
            <a:off x="1601409" y="5665472"/>
            <a:ext cx="65553" cy="58264"/>
          </a:xfrm>
          <a:custGeom>
            <a:avLst/>
            <a:gdLst/>
            <a:ahLst/>
            <a:cxnLst/>
            <a:rect l="l" t="t" r="r" b="b"/>
            <a:pathLst>
              <a:path w="46990" h="81279">
                <a:moveTo>
                  <a:pt x="29904" y="11150"/>
                </a:moveTo>
                <a:lnTo>
                  <a:pt x="19265" y="11150"/>
                </a:lnTo>
                <a:lnTo>
                  <a:pt x="19265" y="72288"/>
                </a:lnTo>
                <a:lnTo>
                  <a:pt x="1854" y="72377"/>
                </a:lnTo>
                <a:lnTo>
                  <a:pt x="317" y="75247"/>
                </a:lnTo>
                <a:lnTo>
                  <a:pt x="317" y="78079"/>
                </a:lnTo>
                <a:lnTo>
                  <a:pt x="1689" y="80632"/>
                </a:lnTo>
                <a:lnTo>
                  <a:pt x="1930" y="80784"/>
                </a:lnTo>
                <a:lnTo>
                  <a:pt x="45072" y="80784"/>
                </a:lnTo>
                <a:lnTo>
                  <a:pt x="45605" y="80505"/>
                </a:lnTo>
                <a:lnTo>
                  <a:pt x="46685" y="75247"/>
                </a:lnTo>
                <a:lnTo>
                  <a:pt x="46469" y="74180"/>
                </a:lnTo>
                <a:lnTo>
                  <a:pt x="29959" y="72288"/>
                </a:lnTo>
                <a:lnTo>
                  <a:pt x="29904" y="11150"/>
                </a:lnTo>
                <a:close/>
              </a:path>
              <a:path w="46990" h="81279">
                <a:moveTo>
                  <a:pt x="22186" y="0"/>
                </a:moveTo>
                <a:lnTo>
                  <a:pt x="21437" y="165"/>
                </a:lnTo>
                <a:lnTo>
                  <a:pt x="20878" y="330"/>
                </a:lnTo>
                <a:lnTo>
                  <a:pt x="20434" y="520"/>
                </a:lnTo>
                <a:lnTo>
                  <a:pt x="20189" y="698"/>
                </a:lnTo>
                <a:lnTo>
                  <a:pt x="1371" y="12763"/>
                </a:lnTo>
                <a:lnTo>
                  <a:pt x="0" y="18910"/>
                </a:lnTo>
                <a:lnTo>
                  <a:pt x="203" y="20154"/>
                </a:lnTo>
                <a:lnTo>
                  <a:pt x="406" y="20599"/>
                </a:lnTo>
                <a:lnTo>
                  <a:pt x="977" y="21145"/>
                </a:lnTo>
                <a:lnTo>
                  <a:pt x="1358" y="21234"/>
                </a:lnTo>
                <a:lnTo>
                  <a:pt x="2311" y="21069"/>
                </a:lnTo>
                <a:lnTo>
                  <a:pt x="2946" y="20815"/>
                </a:lnTo>
                <a:lnTo>
                  <a:pt x="3733" y="20396"/>
                </a:lnTo>
                <a:lnTo>
                  <a:pt x="19265" y="11150"/>
                </a:lnTo>
                <a:lnTo>
                  <a:pt x="29904" y="11150"/>
                </a:lnTo>
                <a:lnTo>
                  <a:pt x="29895" y="1155"/>
                </a:lnTo>
                <a:lnTo>
                  <a:pt x="29641" y="698"/>
                </a:lnTo>
                <a:lnTo>
                  <a:pt x="29400" y="507"/>
                </a:lnTo>
                <a:lnTo>
                  <a:pt x="28651" y="215"/>
                </a:lnTo>
                <a:lnTo>
                  <a:pt x="22186" y="0"/>
                </a:lnTo>
                <a:close/>
              </a:path>
            </a:pathLst>
          </a:custGeom>
          <a:solidFill>
            <a:srgbClr val="000000"/>
          </a:solidFill>
        </p:spPr>
        <p:txBody>
          <a:bodyPr wrap="square" lIns="0" tIns="0" rIns="0" bIns="0" rtlCol="0"/>
          <a:lstStyle/>
          <a:p>
            <a:endParaRPr/>
          </a:p>
        </p:txBody>
      </p:sp>
      <p:sp>
        <p:nvSpPr>
          <p:cNvPr id="254" name="object 254"/>
          <p:cNvSpPr/>
          <p:nvPr/>
        </p:nvSpPr>
        <p:spPr>
          <a:xfrm>
            <a:off x="1682822" y="5664954"/>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55" name="object 255"/>
          <p:cNvSpPr/>
          <p:nvPr/>
        </p:nvSpPr>
        <p:spPr>
          <a:xfrm>
            <a:off x="1773161" y="5664954"/>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56" name="object 256"/>
          <p:cNvSpPr/>
          <p:nvPr/>
        </p:nvSpPr>
        <p:spPr>
          <a:xfrm>
            <a:off x="1601409" y="5377611"/>
            <a:ext cx="65553" cy="58264"/>
          </a:xfrm>
          <a:custGeom>
            <a:avLst/>
            <a:gdLst/>
            <a:ahLst/>
            <a:cxnLst/>
            <a:rect l="l" t="t" r="r" b="b"/>
            <a:pathLst>
              <a:path w="46990" h="81279">
                <a:moveTo>
                  <a:pt x="29904" y="11150"/>
                </a:moveTo>
                <a:lnTo>
                  <a:pt x="19265" y="11150"/>
                </a:lnTo>
                <a:lnTo>
                  <a:pt x="19265" y="72288"/>
                </a:lnTo>
                <a:lnTo>
                  <a:pt x="1854" y="72377"/>
                </a:lnTo>
                <a:lnTo>
                  <a:pt x="317" y="75247"/>
                </a:lnTo>
                <a:lnTo>
                  <a:pt x="317" y="78079"/>
                </a:lnTo>
                <a:lnTo>
                  <a:pt x="1689" y="80632"/>
                </a:lnTo>
                <a:lnTo>
                  <a:pt x="1930" y="80784"/>
                </a:lnTo>
                <a:lnTo>
                  <a:pt x="45072" y="80784"/>
                </a:lnTo>
                <a:lnTo>
                  <a:pt x="45605" y="80505"/>
                </a:lnTo>
                <a:lnTo>
                  <a:pt x="46685" y="75247"/>
                </a:lnTo>
                <a:lnTo>
                  <a:pt x="46469" y="74180"/>
                </a:lnTo>
                <a:lnTo>
                  <a:pt x="29959" y="72288"/>
                </a:lnTo>
                <a:lnTo>
                  <a:pt x="29904" y="11150"/>
                </a:lnTo>
                <a:close/>
              </a:path>
              <a:path w="46990" h="81279">
                <a:moveTo>
                  <a:pt x="22186" y="0"/>
                </a:moveTo>
                <a:lnTo>
                  <a:pt x="21437" y="165"/>
                </a:lnTo>
                <a:lnTo>
                  <a:pt x="20878" y="330"/>
                </a:lnTo>
                <a:lnTo>
                  <a:pt x="20434" y="520"/>
                </a:lnTo>
                <a:lnTo>
                  <a:pt x="20189" y="698"/>
                </a:lnTo>
                <a:lnTo>
                  <a:pt x="1371" y="12763"/>
                </a:lnTo>
                <a:lnTo>
                  <a:pt x="0" y="18910"/>
                </a:lnTo>
                <a:lnTo>
                  <a:pt x="203" y="20154"/>
                </a:lnTo>
                <a:lnTo>
                  <a:pt x="406" y="20599"/>
                </a:lnTo>
                <a:lnTo>
                  <a:pt x="977" y="21145"/>
                </a:lnTo>
                <a:lnTo>
                  <a:pt x="1358" y="21234"/>
                </a:lnTo>
                <a:lnTo>
                  <a:pt x="2311" y="21069"/>
                </a:lnTo>
                <a:lnTo>
                  <a:pt x="2946" y="20815"/>
                </a:lnTo>
                <a:lnTo>
                  <a:pt x="3733" y="20396"/>
                </a:lnTo>
                <a:lnTo>
                  <a:pt x="19265" y="11150"/>
                </a:lnTo>
                <a:lnTo>
                  <a:pt x="29904" y="11150"/>
                </a:lnTo>
                <a:lnTo>
                  <a:pt x="29895" y="1155"/>
                </a:lnTo>
                <a:lnTo>
                  <a:pt x="29641" y="698"/>
                </a:lnTo>
                <a:lnTo>
                  <a:pt x="29400" y="508"/>
                </a:lnTo>
                <a:lnTo>
                  <a:pt x="28651" y="215"/>
                </a:lnTo>
                <a:lnTo>
                  <a:pt x="22186" y="0"/>
                </a:lnTo>
                <a:close/>
              </a:path>
            </a:pathLst>
          </a:custGeom>
          <a:solidFill>
            <a:srgbClr val="000000"/>
          </a:solidFill>
        </p:spPr>
        <p:txBody>
          <a:bodyPr wrap="square" lIns="0" tIns="0" rIns="0" bIns="0" rtlCol="0"/>
          <a:lstStyle/>
          <a:p>
            <a:endParaRPr/>
          </a:p>
        </p:txBody>
      </p:sp>
      <p:sp>
        <p:nvSpPr>
          <p:cNvPr id="257" name="object 257"/>
          <p:cNvSpPr/>
          <p:nvPr/>
        </p:nvSpPr>
        <p:spPr>
          <a:xfrm>
            <a:off x="1685479" y="5377939"/>
            <a:ext cx="70868" cy="58719"/>
          </a:xfrm>
          <a:custGeom>
            <a:avLst/>
            <a:gdLst/>
            <a:ahLst/>
            <a:cxnLst/>
            <a:rect l="l" t="t" r="r" b="b"/>
            <a:pathLst>
              <a:path w="50800" h="81915">
                <a:moveTo>
                  <a:pt x="2108" y="67792"/>
                </a:moveTo>
                <a:lnTo>
                  <a:pt x="0" y="74536"/>
                </a:lnTo>
                <a:lnTo>
                  <a:pt x="177" y="75349"/>
                </a:lnTo>
                <a:lnTo>
                  <a:pt x="18161" y="81584"/>
                </a:lnTo>
                <a:lnTo>
                  <a:pt x="25120" y="81584"/>
                </a:lnTo>
                <a:lnTo>
                  <a:pt x="29197" y="80987"/>
                </a:lnTo>
                <a:lnTo>
                  <a:pt x="36525" y="78587"/>
                </a:lnTo>
                <a:lnTo>
                  <a:pt x="39687" y="76834"/>
                </a:lnTo>
                <a:lnTo>
                  <a:pt x="44368" y="72770"/>
                </a:lnTo>
                <a:lnTo>
                  <a:pt x="17360" y="72770"/>
                </a:lnTo>
                <a:lnTo>
                  <a:pt x="14782" y="72491"/>
                </a:lnTo>
                <a:lnTo>
                  <a:pt x="2755" y="68059"/>
                </a:lnTo>
                <a:lnTo>
                  <a:pt x="2108" y="67792"/>
                </a:lnTo>
                <a:close/>
              </a:path>
              <a:path w="50800" h="81915">
                <a:moveTo>
                  <a:pt x="46282" y="39954"/>
                </a:moveTo>
                <a:lnTo>
                  <a:pt x="22415" y="39954"/>
                </a:lnTo>
                <a:lnTo>
                  <a:pt x="25476" y="40271"/>
                </a:lnTo>
                <a:lnTo>
                  <a:pt x="30607" y="41567"/>
                </a:lnTo>
                <a:lnTo>
                  <a:pt x="39357" y="52984"/>
                </a:lnTo>
                <a:lnTo>
                  <a:pt x="39310" y="58864"/>
                </a:lnTo>
                <a:lnTo>
                  <a:pt x="23114" y="72770"/>
                </a:lnTo>
                <a:lnTo>
                  <a:pt x="44368" y="72770"/>
                </a:lnTo>
                <a:lnTo>
                  <a:pt x="44983" y="72237"/>
                </a:lnTo>
                <a:lnTo>
                  <a:pt x="47040" y="69405"/>
                </a:lnTo>
                <a:lnTo>
                  <a:pt x="49936" y="62699"/>
                </a:lnTo>
                <a:lnTo>
                  <a:pt x="50660" y="58864"/>
                </a:lnTo>
                <a:lnTo>
                  <a:pt x="50595" y="50711"/>
                </a:lnTo>
                <a:lnTo>
                  <a:pt x="50101" y="47917"/>
                </a:lnTo>
                <a:lnTo>
                  <a:pt x="47815" y="42189"/>
                </a:lnTo>
                <a:lnTo>
                  <a:pt x="46282" y="39954"/>
                </a:lnTo>
                <a:close/>
              </a:path>
              <a:path w="50800" h="81915">
                <a:moveTo>
                  <a:pt x="6527" y="0"/>
                </a:moveTo>
                <a:lnTo>
                  <a:pt x="5600" y="330"/>
                </a:lnTo>
                <a:lnTo>
                  <a:pt x="4318" y="1663"/>
                </a:lnTo>
                <a:lnTo>
                  <a:pt x="4000" y="2666"/>
                </a:lnTo>
                <a:lnTo>
                  <a:pt x="4000" y="38328"/>
                </a:lnTo>
                <a:lnTo>
                  <a:pt x="4241" y="39357"/>
                </a:lnTo>
                <a:lnTo>
                  <a:pt x="5245" y="40436"/>
                </a:lnTo>
                <a:lnTo>
                  <a:pt x="6070" y="40703"/>
                </a:lnTo>
                <a:lnTo>
                  <a:pt x="8801" y="40703"/>
                </a:lnTo>
                <a:lnTo>
                  <a:pt x="10502" y="40576"/>
                </a:lnTo>
                <a:lnTo>
                  <a:pt x="14147" y="40081"/>
                </a:lnTo>
                <a:lnTo>
                  <a:pt x="22415" y="39954"/>
                </a:lnTo>
                <a:lnTo>
                  <a:pt x="46282" y="39954"/>
                </a:lnTo>
                <a:lnTo>
                  <a:pt x="46151" y="39763"/>
                </a:lnTo>
                <a:lnTo>
                  <a:pt x="41706" y="35750"/>
                </a:lnTo>
                <a:lnTo>
                  <a:pt x="38950" y="34188"/>
                </a:lnTo>
                <a:lnTo>
                  <a:pt x="32321" y="31991"/>
                </a:lnTo>
                <a:lnTo>
                  <a:pt x="31510" y="31876"/>
                </a:lnTo>
                <a:lnTo>
                  <a:pt x="14681" y="31876"/>
                </a:lnTo>
                <a:lnTo>
                  <a:pt x="14681" y="9321"/>
                </a:lnTo>
                <a:lnTo>
                  <a:pt x="44145" y="9321"/>
                </a:lnTo>
                <a:lnTo>
                  <a:pt x="44704" y="8902"/>
                </a:lnTo>
                <a:lnTo>
                  <a:pt x="45491" y="7251"/>
                </a:lnTo>
                <a:lnTo>
                  <a:pt x="45694" y="6095"/>
                </a:lnTo>
                <a:lnTo>
                  <a:pt x="45631" y="3124"/>
                </a:lnTo>
                <a:lnTo>
                  <a:pt x="43980" y="101"/>
                </a:lnTo>
                <a:lnTo>
                  <a:pt x="6527" y="0"/>
                </a:lnTo>
                <a:close/>
              </a:path>
              <a:path w="50800" h="81915">
                <a:moveTo>
                  <a:pt x="28448" y="31445"/>
                </a:moveTo>
                <a:lnTo>
                  <a:pt x="17513" y="31534"/>
                </a:lnTo>
                <a:lnTo>
                  <a:pt x="16078" y="31673"/>
                </a:lnTo>
                <a:lnTo>
                  <a:pt x="14681" y="31876"/>
                </a:lnTo>
                <a:lnTo>
                  <a:pt x="31510" y="31876"/>
                </a:lnTo>
                <a:lnTo>
                  <a:pt x="28448" y="31445"/>
                </a:lnTo>
                <a:close/>
              </a:path>
            </a:pathLst>
          </a:custGeom>
          <a:solidFill>
            <a:srgbClr val="000000"/>
          </a:solidFill>
        </p:spPr>
        <p:txBody>
          <a:bodyPr wrap="square" lIns="0" tIns="0" rIns="0" bIns="0" rtlCol="0"/>
          <a:lstStyle/>
          <a:p>
            <a:endParaRPr/>
          </a:p>
        </p:txBody>
      </p:sp>
      <p:sp>
        <p:nvSpPr>
          <p:cNvPr id="258" name="object 258"/>
          <p:cNvSpPr/>
          <p:nvPr/>
        </p:nvSpPr>
        <p:spPr>
          <a:xfrm>
            <a:off x="1773161" y="5377094"/>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6"/>
                </a:lnTo>
                <a:lnTo>
                  <a:pt x="11019" y="48196"/>
                </a:lnTo>
                <a:lnTo>
                  <a:pt x="11045" y="34315"/>
                </a:lnTo>
                <a:lnTo>
                  <a:pt x="24447" y="8763"/>
                </a:lnTo>
                <a:lnTo>
                  <a:pt x="48627" y="8763"/>
                </a:lnTo>
                <a:lnTo>
                  <a:pt x="47663" y="7162"/>
                </a:lnTo>
                <a:lnTo>
                  <a:pt x="44869" y="4508"/>
                </a:lnTo>
                <a:lnTo>
                  <a:pt x="37960" y="914"/>
                </a:lnTo>
                <a:lnTo>
                  <a:pt x="33680" y="0"/>
                </a:lnTo>
                <a:close/>
              </a:path>
              <a:path w="55880" h="83184">
                <a:moveTo>
                  <a:pt x="48627" y="8763"/>
                </a:moveTo>
                <a:lnTo>
                  <a:pt x="29946" y="8763"/>
                </a:lnTo>
                <a:lnTo>
                  <a:pt x="31737" y="9017"/>
                </a:lnTo>
                <a:lnTo>
                  <a:pt x="34925" y="10058"/>
                </a:lnTo>
                <a:lnTo>
                  <a:pt x="44561" y="48196"/>
                </a:lnTo>
                <a:lnTo>
                  <a:pt x="44230" y="52997"/>
                </a:lnTo>
                <a:lnTo>
                  <a:pt x="29908" y="74002"/>
                </a:lnTo>
                <a:lnTo>
                  <a:pt x="47608" y="74002"/>
                </a:lnTo>
                <a:lnTo>
                  <a:pt x="55594" y="34315"/>
                </a:lnTo>
                <a:lnTo>
                  <a:pt x="55168" y="28702"/>
                </a:lnTo>
                <a:lnTo>
                  <a:pt x="53390" y="18465"/>
                </a:lnTo>
                <a:lnTo>
                  <a:pt x="51879" y="14160"/>
                </a:lnTo>
                <a:lnTo>
                  <a:pt x="48627" y="8763"/>
                </a:lnTo>
                <a:close/>
              </a:path>
            </a:pathLst>
          </a:custGeom>
          <a:solidFill>
            <a:srgbClr val="000000"/>
          </a:solidFill>
        </p:spPr>
        <p:txBody>
          <a:bodyPr wrap="square" lIns="0" tIns="0" rIns="0" bIns="0" rtlCol="0"/>
          <a:lstStyle/>
          <a:p>
            <a:endParaRPr/>
          </a:p>
        </p:txBody>
      </p:sp>
      <p:sp>
        <p:nvSpPr>
          <p:cNvPr id="259" name="object 259"/>
          <p:cNvSpPr/>
          <p:nvPr/>
        </p:nvSpPr>
        <p:spPr>
          <a:xfrm>
            <a:off x="1596355" y="5089224"/>
            <a:ext cx="69982" cy="58719"/>
          </a:xfrm>
          <a:custGeom>
            <a:avLst/>
            <a:gdLst/>
            <a:ahLst/>
            <a:cxnLst/>
            <a:rect l="l" t="t" r="r" b="b"/>
            <a:pathLst>
              <a:path w="50165" h="81915">
                <a:moveTo>
                  <a:pt x="43586" y="9448"/>
                </a:moveTo>
                <a:lnTo>
                  <a:pt x="24132" y="9448"/>
                </a:lnTo>
                <a:lnTo>
                  <a:pt x="26100" y="9804"/>
                </a:lnTo>
                <a:lnTo>
                  <a:pt x="29517" y="11201"/>
                </a:lnTo>
                <a:lnTo>
                  <a:pt x="35575" y="20840"/>
                </a:lnTo>
                <a:lnTo>
                  <a:pt x="35575" y="24396"/>
                </a:lnTo>
                <a:lnTo>
                  <a:pt x="2402" y="70154"/>
                </a:lnTo>
                <a:lnTo>
                  <a:pt x="1894" y="70700"/>
                </a:lnTo>
                <a:lnTo>
                  <a:pt x="0" y="78981"/>
                </a:lnTo>
                <a:lnTo>
                  <a:pt x="205" y="79857"/>
                </a:lnTo>
                <a:lnTo>
                  <a:pt x="421" y="80327"/>
                </a:lnTo>
                <a:lnTo>
                  <a:pt x="1056" y="80987"/>
                </a:lnTo>
                <a:lnTo>
                  <a:pt x="1424" y="81229"/>
                </a:lnTo>
                <a:lnTo>
                  <a:pt x="2288" y="81508"/>
                </a:lnTo>
                <a:lnTo>
                  <a:pt x="48529" y="81483"/>
                </a:lnTo>
                <a:lnTo>
                  <a:pt x="50116" y="75603"/>
                </a:lnTo>
                <a:lnTo>
                  <a:pt x="49913" y="74472"/>
                </a:lnTo>
                <a:lnTo>
                  <a:pt x="12765" y="72516"/>
                </a:lnTo>
                <a:lnTo>
                  <a:pt x="25504" y="59220"/>
                </a:lnTo>
                <a:lnTo>
                  <a:pt x="46281" y="26009"/>
                </a:lnTo>
                <a:lnTo>
                  <a:pt x="46497" y="18021"/>
                </a:lnTo>
                <a:lnTo>
                  <a:pt x="46027" y="15341"/>
                </a:lnTo>
                <a:lnTo>
                  <a:pt x="44122" y="10274"/>
                </a:lnTo>
                <a:lnTo>
                  <a:pt x="43586" y="9448"/>
                </a:lnTo>
                <a:close/>
              </a:path>
              <a:path w="50165" h="81915">
                <a:moveTo>
                  <a:pt x="27155" y="0"/>
                </a:moveTo>
                <a:lnTo>
                  <a:pt x="20817" y="0"/>
                </a:lnTo>
                <a:lnTo>
                  <a:pt x="18493" y="253"/>
                </a:lnTo>
                <a:lnTo>
                  <a:pt x="1467" y="13639"/>
                </a:lnTo>
                <a:lnTo>
                  <a:pt x="1666" y="14731"/>
                </a:lnTo>
                <a:lnTo>
                  <a:pt x="1958" y="15468"/>
                </a:lnTo>
                <a:lnTo>
                  <a:pt x="2148" y="15747"/>
                </a:lnTo>
                <a:lnTo>
                  <a:pt x="2618" y="16078"/>
                </a:lnTo>
                <a:lnTo>
                  <a:pt x="3698" y="16154"/>
                </a:lnTo>
                <a:lnTo>
                  <a:pt x="4485" y="15811"/>
                </a:lnTo>
                <a:lnTo>
                  <a:pt x="6581" y="14401"/>
                </a:lnTo>
                <a:lnTo>
                  <a:pt x="7924" y="13614"/>
                </a:lnTo>
                <a:lnTo>
                  <a:pt x="11000" y="11976"/>
                </a:lnTo>
                <a:lnTo>
                  <a:pt x="12816" y="11201"/>
                </a:lnTo>
                <a:lnTo>
                  <a:pt x="16969" y="9804"/>
                </a:lnTo>
                <a:lnTo>
                  <a:pt x="19306" y="9448"/>
                </a:lnTo>
                <a:lnTo>
                  <a:pt x="43586" y="9448"/>
                </a:lnTo>
                <a:lnTo>
                  <a:pt x="42687" y="8064"/>
                </a:lnTo>
                <a:lnTo>
                  <a:pt x="38826" y="4241"/>
                </a:lnTo>
                <a:lnTo>
                  <a:pt x="36413" y="2743"/>
                </a:lnTo>
                <a:lnTo>
                  <a:pt x="30571" y="546"/>
                </a:lnTo>
                <a:lnTo>
                  <a:pt x="27155" y="0"/>
                </a:lnTo>
                <a:close/>
              </a:path>
            </a:pathLst>
          </a:custGeom>
          <a:solidFill>
            <a:srgbClr val="000000"/>
          </a:solidFill>
        </p:spPr>
        <p:txBody>
          <a:bodyPr wrap="square" lIns="0" tIns="0" rIns="0" bIns="0" rtlCol="0"/>
          <a:lstStyle/>
          <a:p>
            <a:endParaRPr/>
          </a:p>
        </p:txBody>
      </p:sp>
      <p:sp>
        <p:nvSpPr>
          <p:cNvPr id="260" name="object 260"/>
          <p:cNvSpPr/>
          <p:nvPr/>
        </p:nvSpPr>
        <p:spPr>
          <a:xfrm>
            <a:off x="1682822" y="5089224"/>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61" name="object 261"/>
          <p:cNvSpPr/>
          <p:nvPr/>
        </p:nvSpPr>
        <p:spPr>
          <a:xfrm>
            <a:off x="1773161" y="5089224"/>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62" name="object 262"/>
          <p:cNvSpPr/>
          <p:nvPr/>
        </p:nvSpPr>
        <p:spPr>
          <a:xfrm>
            <a:off x="1596355" y="4800826"/>
            <a:ext cx="69982" cy="58719"/>
          </a:xfrm>
          <a:custGeom>
            <a:avLst/>
            <a:gdLst/>
            <a:ahLst/>
            <a:cxnLst/>
            <a:rect l="l" t="t" r="r" b="b"/>
            <a:pathLst>
              <a:path w="50165" h="81915">
                <a:moveTo>
                  <a:pt x="43586" y="9448"/>
                </a:moveTo>
                <a:lnTo>
                  <a:pt x="24132" y="9448"/>
                </a:lnTo>
                <a:lnTo>
                  <a:pt x="26100" y="9804"/>
                </a:lnTo>
                <a:lnTo>
                  <a:pt x="29517" y="11201"/>
                </a:lnTo>
                <a:lnTo>
                  <a:pt x="35575" y="20840"/>
                </a:lnTo>
                <a:lnTo>
                  <a:pt x="35575" y="24396"/>
                </a:lnTo>
                <a:lnTo>
                  <a:pt x="2402" y="70154"/>
                </a:lnTo>
                <a:lnTo>
                  <a:pt x="1894" y="70700"/>
                </a:lnTo>
                <a:lnTo>
                  <a:pt x="0" y="78981"/>
                </a:lnTo>
                <a:lnTo>
                  <a:pt x="205" y="79857"/>
                </a:lnTo>
                <a:lnTo>
                  <a:pt x="421" y="80327"/>
                </a:lnTo>
                <a:lnTo>
                  <a:pt x="1056" y="80987"/>
                </a:lnTo>
                <a:lnTo>
                  <a:pt x="1424" y="81229"/>
                </a:lnTo>
                <a:lnTo>
                  <a:pt x="2288" y="81508"/>
                </a:lnTo>
                <a:lnTo>
                  <a:pt x="48529" y="81483"/>
                </a:lnTo>
                <a:lnTo>
                  <a:pt x="50116" y="75603"/>
                </a:lnTo>
                <a:lnTo>
                  <a:pt x="49913" y="74472"/>
                </a:lnTo>
                <a:lnTo>
                  <a:pt x="12765" y="72517"/>
                </a:lnTo>
                <a:lnTo>
                  <a:pt x="25504" y="59220"/>
                </a:lnTo>
                <a:lnTo>
                  <a:pt x="46281" y="26009"/>
                </a:lnTo>
                <a:lnTo>
                  <a:pt x="46497" y="18021"/>
                </a:lnTo>
                <a:lnTo>
                  <a:pt x="46027" y="15341"/>
                </a:lnTo>
                <a:lnTo>
                  <a:pt x="44122" y="10274"/>
                </a:lnTo>
                <a:lnTo>
                  <a:pt x="43586" y="9448"/>
                </a:lnTo>
                <a:close/>
              </a:path>
              <a:path w="50165" h="81915">
                <a:moveTo>
                  <a:pt x="27155" y="0"/>
                </a:moveTo>
                <a:lnTo>
                  <a:pt x="20817" y="0"/>
                </a:lnTo>
                <a:lnTo>
                  <a:pt x="18493" y="254"/>
                </a:lnTo>
                <a:lnTo>
                  <a:pt x="1467" y="13639"/>
                </a:lnTo>
                <a:lnTo>
                  <a:pt x="1666" y="14732"/>
                </a:lnTo>
                <a:lnTo>
                  <a:pt x="1958" y="15468"/>
                </a:lnTo>
                <a:lnTo>
                  <a:pt x="2148" y="15748"/>
                </a:lnTo>
                <a:lnTo>
                  <a:pt x="2618" y="16078"/>
                </a:lnTo>
                <a:lnTo>
                  <a:pt x="3698" y="16154"/>
                </a:lnTo>
                <a:lnTo>
                  <a:pt x="4485" y="15811"/>
                </a:lnTo>
                <a:lnTo>
                  <a:pt x="6581" y="14401"/>
                </a:lnTo>
                <a:lnTo>
                  <a:pt x="7924" y="13614"/>
                </a:lnTo>
                <a:lnTo>
                  <a:pt x="11000" y="11976"/>
                </a:lnTo>
                <a:lnTo>
                  <a:pt x="12816" y="11201"/>
                </a:lnTo>
                <a:lnTo>
                  <a:pt x="16969" y="9804"/>
                </a:lnTo>
                <a:lnTo>
                  <a:pt x="19306" y="9448"/>
                </a:lnTo>
                <a:lnTo>
                  <a:pt x="43586" y="9448"/>
                </a:lnTo>
                <a:lnTo>
                  <a:pt x="42687" y="8064"/>
                </a:lnTo>
                <a:lnTo>
                  <a:pt x="38826" y="4241"/>
                </a:lnTo>
                <a:lnTo>
                  <a:pt x="36413" y="2743"/>
                </a:lnTo>
                <a:lnTo>
                  <a:pt x="30571" y="546"/>
                </a:lnTo>
                <a:lnTo>
                  <a:pt x="27155" y="0"/>
                </a:lnTo>
                <a:close/>
              </a:path>
            </a:pathLst>
          </a:custGeom>
          <a:solidFill>
            <a:srgbClr val="000000"/>
          </a:solidFill>
        </p:spPr>
        <p:txBody>
          <a:bodyPr wrap="square" lIns="0" tIns="0" rIns="0" bIns="0" rtlCol="0"/>
          <a:lstStyle/>
          <a:p>
            <a:endParaRPr/>
          </a:p>
        </p:txBody>
      </p:sp>
      <p:sp>
        <p:nvSpPr>
          <p:cNvPr id="263" name="object 263"/>
          <p:cNvSpPr/>
          <p:nvPr/>
        </p:nvSpPr>
        <p:spPr>
          <a:xfrm>
            <a:off x="1685479" y="4801674"/>
            <a:ext cx="70868" cy="58719"/>
          </a:xfrm>
          <a:custGeom>
            <a:avLst/>
            <a:gdLst/>
            <a:ahLst/>
            <a:cxnLst/>
            <a:rect l="l" t="t" r="r" b="b"/>
            <a:pathLst>
              <a:path w="50800" h="81915">
                <a:moveTo>
                  <a:pt x="2108" y="67792"/>
                </a:moveTo>
                <a:lnTo>
                  <a:pt x="0" y="74536"/>
                </a:lnTo>
                <a:lnTo>
                  <a:pt x="177" y="75349"/>
                </a:lnTo>
                <a:lnTo>
                  <a:pt x="18161" y="81584"/>
                </a:lnTo>
                <a:lnTo>
                  <a:pt x="25120" y="81584"/>
                </a:lnTo>
                <a:lnTo>
                  <a:pt x="29197" y="80987"/>
                </a:lnTo>
                <a:lnTo>
                  <a:pt x="36525" y="78587"/>
                </a:lnTo>
                <a:lnTo>
                  <a:pt x="39687" y="76834"/>
                </a:lnTo>
                <a:lnTo>
                  <a:pt x="44368" y="72770"/>
                </a:lnTo>
                <a:lnTo>
                  <a:pt x="17360" y="72770"/>
                </a:lnTo>
                <a:lnTo>
                  <a:pt x="14782" y="72491"/>
                </a:lnTo>
                <a:lnTo>
                  <a:pt x="2755" y="68059"/>
                </a:lnTo>
                <a:lnTo>
                  <a:pt x="2108" y="67792"/>
                </a:lnTo>
                <a:close/>
              </a:path>
              <a:path w="50800" h="81915">
                <a:moveTo>
                  <a:pt x="46282" y="39954"/>
                </a:moveTo>
                <a:lnTo>
                  <a:pt x="22415" y="39954"/>
                </a:lnTo>
                <a:lnTo>
                  <a:pt x="25476" y="40271"/>
                </a:lnTo>
                <a:lnTo>
                  <a:pt x="30607" y="41567"/>
                </a:lnTo>
                <a:lnTo>
                  <a:pt x="39357" y="52984"/>
                </a:lnTo>
                <a:lnTo>
                  <a:pt x="39310" y="58864"/>
                </a:lnTo>
                <a:lnTo>
                  <a:pt x="23114" y="72770"/>
                </a:lnTo>
                <a:lnTo>
                  <a:pt x="44368" y="72770"/>
                </a:lnTo>
                <a:lnTo>
                  <a:pt x="44983" y="72237"/>
                </a:lnTo>
                <a:lnTo>
                  <a:pt x="47040" y="69405"/>
                </a:lnTo>
                <a:lnTo>
                  <a:pt x="49936" y="62699"/>
                </a:lnTo>
                <a:lnTo>
                  <a:pt x="50660" y="58864"/>
                </a:lnTo>
                <a:lnTo>
                  <a:pt x="50595" y="50711"/>
                </a:lnTo>
                <a:lnTo>
                  <a:pt x="50101" y="47917"/>
                </a:lnTo>
                <a:lnTo>
                  <a:pt x="47815" y="42189"/>
                </a:lnTo>
                <a:lnTo>
                  <a:pt x="46282" y="39954"/>
                </a:lnTo>
                <a:close/>
              </a:path>
              <a:path w="50800" h="81915">
                <a:moveTo>
                  <a:pt x="6527" y="0"/>
                </a:moveTo>
                <a:lnTo>
                  <a:pt x="5600" y="330"/>
                </a:lnTo>
                <a:lnTo>
                  <a:pt x="4318" y="1663"/>
                </a:lnTo>
                <a:lnTo>
                  <a:pt x="4000" y="2666"/>
                </a:lnTo>
                <a:lnTo>
                  <a:pt x="4000" y="38328"/>
                </a:lnTo>
                <a:lnTo>
                  <a:pt x="4241" y="39357"/>
                </a:lnTo>
                <a:lnTo>
                  <a:pt x="5245" y="40436"/>
                </a:lnTo>
                <a:lnTo>
                  <a:pt x="6070" y="40703"/>
                </a:lnTo>
                <a:lnTo>
                  <a:pt x="8801" y="40703"/>
                </a:lnTo>
                <a:lnTo>
                  <a:pt x="10502" y="40576"/>
                </a:lnTo>
                <a:lnTo>
                  <a:pt x="14147" y="40081"/>
                </a:lnTo>
                <a:lnTo>
                  <a:pt x="22415" y="39954"/>
                </a:lnTo>
                <a:lnTo>
                  <a:pt x="46282" y="39954"/>
                </a:lnTo>
                <a:lnTo>
                  <a:pt x="46151" y="39763"/>
                </a:lnTo>
                <a:lnTo>
                  <a:pt x="41706" y="35750"/>
                </a:lnTo>
                <a:lnTo>
                  <a:pt x="38950" y="34188"/>
                </a:lnTo>
                <a:lnTo>
                  <a:pt x="32321" y="31991"/>
                </a:lnTo>
                <a:lnTo>
                  <a:pt x="31510" y="31876"/>
                </a:lnTo>
                <a:lnTo>
                  <a:pt x="14681" y="31876"/>
                </a:lnTo>
                <a:lnTo>
                  <a:pt x="14681" y="9321"/>
                </a:lnTo>
                <a:lnTo>
                  <a:pt x="44145" y="9321"/>
                </a:lnTo>
                <a:lnTo>
                  <a:pt x="44704" y="8902"/>
                </a:lnTo>
                <a:lnTo>
                  <a:pt x="45491" y="7251"/>
                </a:lnTo>
                <a:lnTo>
                  <a:pt x="45694" y="6095"/>
                </a:lnTo>
                <a:lnTo>
                  <a:pt x="45631" y="3124"/>
                </a:lnTo>
                <a:lnTo>
                  <a:pt x="43980" y="101"/>
                </a:lnTo>
                <a:lnTo>
                  <a:pt x="6527" y="0"/>
                </a:lnTo>
                <a:close/>
              </a:path>
              <a:path w="50800" h="81915">
                <a:moveTo>
                  <a:pt x="28448" y="31445"/>
                </a:moveTo>
                <a:lnTo>
                  <a:pt x="17513" y="31534"/>
                </a:lnTo>
                <a:lnTo>
                  <a:pt x="16078" y="31673"/>
                </a:lnTo>
                <a:lnTo>
                  <a:pt x="14681" y="31876"/>
                </a:lnTo>
                <a:lnTo>
                  <a:pt x="31510" y="31876"/>
                </a:lnTo>
                <a:lnTo>
                  <a:pt x="28448" y="31445"/>
                </a:lnTo>
                <a:close/>
              </a:path>
            </a:pathLst>
          </a:custGeom>
          <a:solidFill>
            <a:srgbClr val="000000"/>
          </a:solidFill>
        </p:spPr>
        <p:txBody>
          <a:bodyPr wrap="square" lIns="0" tIns="0" rIns="0" bIns="0" rtlCol="0"/>
          <a:lstStyle/>
          <a:p>
            <a:endParaRPr/>
          </a:p>
        </p:txBody>
      </p:sp>
      <p:sp>
        <p:nvSpPr>
          <p:cNvPr id="264" name="object 264"/>
          <p:cNvSpPr/>
          <p:nvPr/>
        </p:nvSpPr>
        <p:spPr>
          <a:xfrm>
            <a:off x="1773161" y="4800826"/>
            <a:ext cx="77954" cy="59629"/>
          </a:xfrm>
          <a:custGeom>
            <a:avLst/>
            <a:gdLst/>
            <a:ahLst/>
            <a:cxnLst/>
            <a:rect l="l" t="t" r="r" b="b"/>
            <a:pathLst>
              <a:path w="55880" h="83184">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4">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65" name="object 265"/>
          <p:cNvSpPr/>
          <p:nvPr/>
        </p:nvSpPr>
        <p:spPr>
          <a:xfrm>
            <a:off x="1595215" y="4512967"/>
            <a:ext cx="70868" cy="59629"/>
          </a:xfrm>
          <a:custGeom>
            <a:avLst/>
            <a:gdLst/>
            <a:ahLst/>
            <a:cxnLst/>
            <a:rect l="l" t="t" r="r" b="b"/>
            <a:pathLst>
              <a:path w="50800" h="83185">
                <a:moveTo>
                  <a:pt x="2079" y="67665"/>
                </a:moveTo>
                <a:lnTo>
                  <a:pt x="1139" y="67665"/>
                </a:lnTo>
                <a:lnTo>
                  <a:pt x="720" y="67945"/>
                </a:lnTo>
                <a:lnTo>
                  <a:pt x="123" y="69113"/>
                </a:lnTo>
                <a:lnTo>
                  <a:pt x="0" y="71183"/>
                </a:lnTo>
                <a:lnTo>
                  <a:pt x="104" y="74066"/>
                </a:lnTo>
                <a:lnTo>
                  <a:pt x="19402" y="82753"/>
                </a:lnTo>
                <a:lnTo>
                  <a:pt x="26527" y="82753"/>
                </a:lnTo>
                <a:lnTo>
                  <a:pt x="45403" y="73939"/>
                </a:lnTo>
                <a:lnTo>
                  <a:pt x="19453" y="73939"/>
                </a:lnTo>
                <a:lnTo>
                  <a:pt x="16836" y="73609"/>
                </a:lnTo>
                <a:lnTo>
                  <a:pt x="2828" y="67995"/>
                </a:lnTo>
                <a:lnTo>
                  <a:pt x="2079" y="67665"/>
                </a:lnTo>
                <a:close/>
              </a:path>
              <a:path w="50800" h="83185">
                <a:moveTo>
                  <a:pt x="43989" y="8813"/>
                </a:moveTo>
                <a:lnTo>
                  <a:pt x="24228" y="8813"/>
                </a:lnTo>
                <a:lnTo>
                  <a:pt x="26158" y="9131"/>
                </a:lnTo>
                <a:lnTo>
                  <a:pt x="29524" y="10426"/>
                </a:lnTo>
                <a:lnTo>
                  <a:pt x="35201" y="19469"/>
                </a:lnTo>
                <a:lnTo>
                  <a:pt x="35201" y="23393"/>
                </a:lnTo>
                <a:lnTo>
                  <a:pt x="9890" y="36233"/>
                </a:lnTo>
                <a:lnTo>
                  <a:pt x="9318" y="36525"/>
                </a:lnTo>
                <a:lnTo>
                  <a:pt x="9064" y="36741"/>
                </a:lnTo>
                <a:lnTo>
                  <a:pt x="8594" y="37363"/>
                </a:lnTo>
                <a:lnTo>
                  <a:pt x="8429" y="37782"/>
                </a:lnTo>
                <a:lnTo>
                  <a:pt x="8175" y="38811"/>
                </a:lnTo>
                <a:lnTo>
                  <a:pt x="8188" y="41833"/>
                </a:lnTo>
                <a:lnTo>
                  <a:pt x="21929" y="44602"/>
                </a:lnTo>
                <a:lnTo>
                  <a:pt x="24876" y="44957"/>
                </a:lnTo>
                <a:lnTo>
                  <a:pt x="39430" y="57302"/>
                </a:lnTo>
                <a:lnTo>
                  <a:pt x="39314" y="62280"/>
                </a:lnTo>
                <a:lnTo>
                  <a:pt x="25155" y="73939"/>
                </a:lnTo>
                <a:lnTo>
                  <a:pt x="45403" y="73939"/>
                </a:lnTo>
                <a:lnTo>
                  <a:pt x="47164" y="71526"/>
                </a:lnTo>
                <a:lnTo>
                  <a:pt x="49729" y="65608"/>
                </a:lnTo>
                <a:lnTo>
                  <a:pt x="50364" y="62280"/>
                </a:lnTo>
                <a:lnTo>
                  <a:pt x="50364" y="56070"/>
                </a:lnTo>
                <a:lnTo>
                  <a:pt x="31543" y="39446"/>
                </a:lnTo>
                <a:lnTo>
                  <a:pt x="46643" y="22288"/>
                </a:lnTo>
                <a:lnTo>
                  <a:pt x="46643" y="16814"/>
                </a:lnTo>
                <a:lnTo>
                  <a:pt x="46173" y="14135"/>
                </a:lnTo>
                <a:lnTo>
                  <a:pt x="44307" y="9283"/>
                </a:lnTo>
                <a:lnTo>
                  <a:pt x="43989" y="8813"/>
                </a:lnTo>
                <a:close/>
              </a:path>
              <a:path w="50800" h="83185">
                <a:moveTo>
                  <a:pt x="27873" y="0"/>
                </a:moveTo>
                <a:lnTo>
                  <a:pt x="21497" y="0"/>
                </a:lnTo>
                <a:lnTo>
                  <a:pt x="19021" y="241"/>
                </a:lnTo>
                <a:lnTo>
                  <a:pt x="2352" y="13842"/>
                </a:lnTo>
                <a:lnTo>
                  <a:pt x="2473" y="14566"/>
                </a:lnTo>
                <a:lnTo>
                  <a:pt x="2752" y="15189"/>
                </a:lnTo>
                <a:lnTo>
                  <a:pt x="2943" y="15405"/>
                </a:lnTo>
                <a:lnTo>
                  <a:pt x="3171" y="15493"/>
                </a:lnTo>
                <a:lnTo>
                  <a:pt x="4365" y="15646"/>
                </a:lnTo>
                <a:lnTo>
                  <a:pt x="5089" y="15290"/>
                </a:lnTo>
                <a:lnTo>
                  <a:pt x="7159" y="13842"/>
                </a:lnTo>
                <a:lnTo>
                  <a:pt x="8467" y="13068"/>
                </a:lnTo>
                <a:lnTo>
                  <a:pt x="11617" y="11404"/>
                </a:lnTo>
                <a:lnTo>
                  <a:pt x="13407" y="10629"/>
                </a:lnTo>
                <a:lnTo>
                  <a:pt x="17421" y="9182"/>
                </a:lnTo>
                <a:lnTo>
                  <a:pt x="19630" y="8813"/>
                </a:lnTo>
                <a:lnTo>
                  <a:pt x="43989" y="8813"/>
                </a:lnTo>
                <a:lnTo>
                  <a:pt x="42897" y="7200"/>
                </a:lnTo>
                <a:lnTo>
                  <a:pt x="39125" y="3721"/>
                </a:lnTo>
                <a:lnTo>
                  <a:pt x="36775" y="2374"/>
                </a:lnTo>
                <a:lnTo>
                  <a:pt x="31149" y="469"/>
                </a:lnTo>
                <a:lnTo>
                  <a:pt x="27873" y="0"/>
                </a:lnTo>
                <a:close/>
              </a:path>
            </a:pathLst>
          </a:custGeom>
          <a:solidFill>
            <a:srgbClr val="000000"/>
          </a:solidFill>
        </p:spPr>
        <p:txBody>
          <a:bodyPr wrap="square" lIns="0" tIns="0" rIns="0" bIns="0" rtlCol="0"/>
          <a:lstStyle/>
          <a:p>
            <a:endParaRPr/>
          </a:p>
        </p:txBody>
      </p:sp>
      <p:sp>
        <p:nvSpPr>
          <p:cNvPr id="266" name="object 266"/>
          <p:cNvSpPr/>
          <p:nvPr/>
        </p:nvSpPr>
        <p:spPr>
          <a:xfrm>
            <a:off x="1682822" y="4512967"/>
            <a:ext cx="77954" cy="59629"/>
          </a:xfrm>
          <a:custGeom>
            <a:avLst/>
            <a:gdLst/>
            <a:ahLst/>
            <a:cxnLst/>
            <a:rect l="l" t="t" r="r" b="b"/>
            <a:pathLst>
              <a:path w="55880" h="83185">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5">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67" name="object 267"/>
          <p:cNvSpPr/>
          <p:nvPr/>
        </p:nvSpPr>
        <p:spPr>
          <a:xfrm>
            <a:off x="1773161" y="4512967"/>
            <a:ext cx="77954" cy="59629"/>
          </a:xfrm>
          <a:custGeom>
            <a:avLst/>
            <a:gdLst/>
            <a:ahLst/>
            <a:cxnLst/>
            <a:rect l="l" t="t" r="r" b="b"/>
            <a:pathLst>
              <a:path w="55880" h="83185">
                <a:moveTo>
                  <a:pt x="33680" y="0"/>
                </a:moveTo>
                <a:lnTo>
                  <a:pt x="23279" y="0"/>
                </a:lnTo>
                <a:lnTo>
                  <a:pt x="18808" y="1003"/>
                </a:lnTo>
                <a:lnTo>
                  <a:pt x="98" y="34315"/>
                </a:lnTo>
                <a:lnTo>
                  <a:pt x="0" y="48196"/>
                </a:lnTo>
                <a:lnTo>
                  <a:pt x="444" y="54063"/>
                </a:lnTo>
                <a:lnTo>
                  <a:pt x="21920" y="82765"/>
                </a:lnTo>
                <a:lnTo>
                  <a:pt x="32308" y="82765"/>
                </a:lnTo>
                <a:lnTo>
                  <a:pt x="36804" y="81762"/>
                </a:lnTo>
                <a:lnTo>
                  <a:pt x="44094" y="77736"/>
                </a:lnTo>
                <a:lnTo>
                  <a:pt x="47053" y="74904"/>
                </a:lnTo>
                <a:lnTo>
                  <a:pt x="47608" y="74002"/>
                </a:lnTo>
                <a:lnTo>
                  <a:pt x="24599" y="74002"/>
                </a:lnTo>
                <a:lnTo>
                  <a:pt x="22072" y="73405"/>
                </a:lnTo>
                <a:lnTo>
                  <a:pt x="11019" y="48196"/>
                </a:lnTo>
                <a:lnTo>
                  <a:pt x="11045" y="34315"/>
                </a:lnTo>
                <a:lnTo>
                  <a:pt x="24447" y="8762"/>
                </a:lnTo>
                <a:lnTo>
                  <a:pt x="48627" y="8762"/>
                </a:lnTo>
                <a:lnTo>
                  <a:pt x="47663" y="7162"/>
                </a:lnTo>
                <a:lnTo>
                  <a:pt x="44869" y="4508"/>
                </a:lnTo>
                <a:lnTo>
                  <a:pt x="37960" y="914"/>
                </a:lnTo>
                <a:lnTo>
                  <a:pt x="33680" y="0"/>
                </a:lnTo>
                <a:close/>
              </a:path>
              <a:path w="55880" h="83185">
                <a:moveTo>
                  <a:pt x="48627" y="8762"/>
                </a:moveTo>
                <a:lnTo>
                  <a:pt x="29946" y="8762"/>
                </a:lnTo>
                <a:lnTo>
                  <a:pt x="31737" y="9016"/>
                </a:lnTo>
                <a:lnTo>
                  <a:pt x="34925" y="10058"/>
                </a:lnTo>
                <a:lnTo>
                  <a:pt x="44561" y="48196"/>
                </a:lnTo>
                <a:lnTo>
                  <a:pt x="44230" y="52997"/>
                </a:lnTo>
                <a:lnTo>
                  <a:pt x="29908" y="74002"/>
                </a:lnTo>
                <a:lnTo>
                  <a:pt x="47608" y="74002"/>
                </a:lnTo>
                <a:lnTo>
                  <a:pt x="55594" y="34315"/>
                </a:lnTo>
                <a:lnTo>
                  <a:pt x="55168" y="28701"/>
                </a:lnTo>
                <a:lnTo>
                  <a:pt x="53390" y="18465"/>
                </a:lnTo>
                <a:lnTo>
                  <a:pt x="51879" y="14160"/>
                </a:lnTo>
                <a:lnTo>
                  <a:pt x="48627" y="8762"/>
                </a:lnTo>
                <a:close/>
              </a:path>
            </a:pathLst>
          </a:custGeom>
          <a:solidFill>
            <a:srgbClr val="000000"/>
          </a:solidFill>
        </p:spPr>
        <p:txBody>
          <a:bodyPr wrap="square" lIns="0" tIns="0" rIns="0" bIns="0" rtlCol="0"/>
          <a:lstStyle/>
          <a:p>
            <a:endParaRPr/>
          </a:p>
        </p:txBody>
      </p:sp>
      <p:sp>
        <p:nvSpPr>
          <p:cNvPr id="268" name="object 268"/>
          <p:cNvSpPr/>
          <p:nvPr/>
        </p:nvSpPr>
        <p:spPr>
          <a:xfrm>
            <a:off x="2468653" y="6360587"/>
            <a:ext cx="122247" cy="58264"/>
          </a:xfrm>
          <a:custGeom>
            <a:avLst/>
            <a:gdLst/>
            <a:ahLst/>
            <a:cxnLst/>
            <a:rect l="l" t="t" r="r" b="b"/>
            <a:pathLst>
              <a:path w="87630" h="81279">
                <a:moveTo>
                  <a:pt x="3278" y="0"/>
                </a:moveTo>
                <a:lnTo>
                  <a:pt x="2249" y="368"/>
                </a:lnTo>
                <a:lnTo>
                  <a:pt x="395" y="1854"/>
                </a:lnTo>
                <a:lnTo>
                  <a:pt x="100" y="2667"/>
                </a:lnTo>
                <a:lnTo>
                  <a:pt x="0" y="64744"/>
                </a:lnTo>
                <a:lnTo>
                  <a:pt x="116" y="79578"/>
                </a:lnTo>
                <a:lnTo>
                  <a:pt x="7126" y="80721"/>
                </a:lnTo>
                <a:lnTo>
                  <a:pt x="8498" y="80518"/>
                </a:lnTo>
                <a:lnTo>
                  <a:pt x="10682" y="8750"/>
                </a:lnTo>
                <a:lnTo>
                  <a:pt x="21263" y="8750"/>
                </a:lnTo>
                <a:lnTo>
                  <a:pt x="20385" y="6527"/>
                </a:lnTo>
                <a:lnTo>
                  <a:pt x="20004" y="5410"/>
                </a:lnTo>
                <a:lnTo>
                  <a:pt x="19552" y="4419"/>
                </a:lnTo>
                <a:lnTo>
                  <a:pt x="13502" y="127"/>
                </a:lnTo>
                <a:lnTo>
                  <a:pt x="3278" y="0"/>
                </a:lnTo>
                <a:close/>
              </a:path>
              <a:path w="87630" h="81279">
                <a:moveTo>
                  <a:pt x="87365" y="8750"/>
                </a:moveTo>
                <a:lnTo>
                  <a:pt x="76671" y="8750"/>
                </a:lnTo>
                <a:lnTo>
                  <a:pt x="76759" y="78790"/>
                </a:lnTo>
                <a:lnTo>
                  <a:pt x="76875" y="79578"/>
                </a:lnTo>
                <a:lnTo>
                  <a:pt x="77103" y="79908"/>
                </a:lnTo>
                <a:lnTo>
                  <a:pt x="77383" y="80111"/>
                </a:lnTo>
                <a:lnTo>
                  <a:pt x="77802" y="80238"/>
                </a:lnTo>
                <a:lnTo>
                  <a:pt x="78195" y="80391"/>
                </a:lnTo>
                <a:lnTo>
                  <a:pt x="78754" y="80518"/>
                </a:lnTo>
                <a:lnTo>
                  <a:pt x="83923" y="80721"/>
                </a:lnTo>
                <a:lnTo>
                  <a:pt x="85244" y="80518"/>
                </a:lnTo>
                <a:lnTo>
                  <a:pt x="87285" y="79349"/>
                </a:lnTo>
                <a:lnTo>
                  <a:pt x="87365" y="8750"/>
                </a:lnTo>
                <a:close/>
              </a:path>
              <a:path w="87630" h="81279">
                <a:moveTo>
                  <a:pt x="21263" y="8750"/>
                </a:moveTo>
                <a:lnTo>
                  <a:pt x="10682" y="8750"/>
                </a:lnTo>
                <a:lnTo>
                  <a:pt x="37886" y="79387"/>
                </a:lnTo>
                <a:lnTo>
                  <a:pt x="45137" y="80683"/>
                </a:lnTo>
                <a:lnTo>
                  <a:pt x="46255" y="80518"/>
                </a:lnTo>
                <a:lnTo>
                  <a:pt x="53994" y="64744"/>
                </a:lnTo>
                <a:lnTo>
                  <a:pt x="43372" y="64744"/>
                </a:lnTo>
                <a:lnTo>
                  <a:pt x="21263" y="8750"/>
                </a:lnTo>
                <a:close/>
              </a:path>
              <a:path w="87630" h="81279">
                <a:moveTo>
                  <a:pt x="83987" y="101"/>
                </a:moveTo>
                <a:lnTo>
                  <a:pt x="67604" y="6705"/>
                </a:lnTo>
                <a:lnTo>
                  <a:pt x="43689" y="64744"/>
                </a:lnTo>
                <a:lnTo>
                  <a:pt x="53994" y="64744"/>
                </a:lnTo>
                <a:lnTo>
                  <a:pt x="76544" y="8750"/>
                </a:lnTo>
                <a:lnTo>
                  <a:pt x="87365" y="8750"/>
                </a:lnTo>
                <a:lnTo>
                  <a:pt x="87365" y="3975"/>
                </a:lnTo>
                <a:lnTo>
                  <a:pt x="87238" y="3238"/>
                </a:lnTo>
                <a:lnTo>
                  <a:pt x="86751" y="2095"/>
                </a:lnTo>
                <a:lnTo>
                  <a:pt x="86400" y="1549"/>
                </a:lnTo>
                <a:lnTo>
                  <a:pt x="85599" y="749"/>
                </a:lnTo>
                <a:lnTo>
                  <a:pt x="85117" y="469"/>
                </a:lnTo>
                <a:lnTo>
                  <a:pt x="83987" y="101"/>
                </a:lnTo>
                <a:close/>
              </a:path>
            </a:pathLst>
          </a:custGeom>
          <a:solidFill>
            <a:srgbClr val="000000"/>
          </a:solidFill>
        </p:spPr>
        <p:txBody>
          <a:bodyPr wrap="square" lIns="0" tIns="0" rIns="0" bIns="0" rtlCol="0"/>
          <a:lstStyle/>
          <a:p>
            <a:endParaRPr/>
          </a:p>
        </p:txBody>
      </p:sp>
      <p:sp>
        <p:nvSpPr>
          <p:cNvPr id="269" name="object 269"/>
          <p:cNvSpPr/>
          <p:nvPr/>
        </p:nvSpPr>
        <p:spPr>
          <a:xfrm>
            <a:off x="2613420" y="6375017"/>
            <a:ext cx="64667" cy="44152"/>
          </a:xfrm>
          <a:custGeom>
            <a:avLst/>
            <a:gdLst/>
            <a:ahLst/>
            <a:cxnLst/>
            <a:rect l="l" t="t" r="r" b="b"/>
            <a:pathLst>
              <a:path w="46355" h="61595">
                <a:moveTo>
                  <a:pt x="43371" y="8331"/>
                </a:moveTo>
                <a:lnTo>
                  <a:pt x="25285" y="8331"/>
                </a:lnTo>
                <a:lnTo>
                  <a:pt x="27279" y="8610"/>
                </a:lnTo>
                <a:lnTo>
                  <a:pt x="30505" y="9715"/>
                </a:lnTo>
                <a:lnTo>
                  <a:pt x="35725" y="19342"/>
                </a:lnTo>
                <a:lnTo>
                  <a:pt x="35725" y="25844"/>
                </a:lnTo>
                <a:lnTo>
                  <a:pt x="23672" y="25844"/>
                </a:lnTo>
                <a:lnTo>
                  <a:pt x="19761" y="26225"/>
                </a:lnTo>
                <a:lnTo>
                  <a:pt x="0" y="41287"/>
                </a:lnTo>
                <a:lnTo>
                  <a:pt x="0" y="47129"/>
                </a:lnTo>
                <a:lnTo>
                  <a:pt x="16446" y="61455"/>
                </a:lnTo>
                <a:lnTo>
                  <a:pt x="22745" y="61455"/>
                </a:lnTo>
                <a:lnTo>
                  <a:pt x="25920" y="60731"/>
                </a:lnTo>
                <a:lnTo>
                  <a:pt x="31927" y="57835"/>
                </a:lnTo>
                <a:lnTo>
                  <a:pt x="34658" y="55791"/>
                </a:lnTo>
                <a:lnTo>
                  <a:pt x="36858" y="53441"/>
                </a:lnTo>
                <a:lnTo>
                  <a:pt x="17691" y="53441"/>
                </a:lnTo>
                <a:lnTo>
                  <a:pt x="15100" y="52577"/>
                </a:lnTo>
                <a:lnTo>
                  <a:pt x="11417" y="49136"/>
                </a:lnTo>
                <a:lnTo>
                  <a:pt x="10623" y="47129"/>
                </a:lnTo>
                <a:lnTo>
                  <a:pt x="10502" y="42227"/>
                </a:lnTo>
                <a:lnTo>
                  <a:pt x="10820" y="40728"/>
                </a:lnTo>
                <a:lnTo>
                  <a:pt x="24142" y="33248"/>
                </a:lnTo>
                <a:lnTo>
                  <a:pt x="45923" y="33248"/>
                </a:lnTo>
                <a:lnTo>
                  <a:pt x="45902" y="17437"/>
                </a:lnTo>
                <a:lnTo>
                  <a:pt x="45516" y="14541"/>
                </a:lnTo>
                <a:lnTo>
                  <a:pt x="43941" y="9321"/>
                </a:lnTo>
                <a:lnTo>
                  <a:pt x="43371" y="8331"/>
                </a:lnTo>
                <a:close/>
              </a:path>
              <a:path w="46355" h="61595">
                <a:moveTo>
                  <a:pt x="45923" y="53187"/>
                </a:moveTo>
                <a:lnTo>
                  <a:pt x="37096" y="53187"/>
                </a:lnTo>
                <a:lnTo>
                  <a:pt x="37193" y="59537"/>
                </a:lnTo>
                <a:lnTo>
                  <a:pt x="37820" y="60147"/>
                </a:lnTo>
                <a:lnTo>
                  <a:pt x="38290" y="60337"/>
                </a:lnTo>
                <a:lnTo>
                  <a:pt x="43472" y="60578"/>
                </a:lnTo>
                <a:lnTo>
                  <a:pt x="44627" y="60337"/>
                </a:lnTo>
                <a:lnTo>
                  <a:pt x="45084" y="60147"/>
                </a:lnTo>
                <a:lnTo>
                  <a:pt x="45758" y="59651"/>
                </a:lnTo>
                <a:lnTo>
                  <a:pt x="45923" y="53187"/>
                </a:lnTo>
                <a:close/>
              </a:path>
              <a:path w="46355" h="61595">
                <a:moveTo>
                  <a:pt x="45923" y="33248"/>
                </a:moveTo>
                <a:lnTo>
                  <a:pt x="35725" y="33248"/>
                </a:lnTo>
                <a:lnTo>
                  <a:pt x="35725" y="45123"/>
                </a:lnTo>
                <a:lnTo>
                  <a:pt x="33197" y="47929"/>
                </a:lnTo>
                <a:lnTo>
                  <a:pt x="30784" y="50012"/>
                </a:lnTo>
                <a:lnTo>
                  <a:pt x="26187" y="52755"/>
                </a:lnTo>
                <a:lnTo>
                  <a:pt x="23698" y="53441"/>
                </a:lnTo>
                <a:lnTo>
                  <a:pt x="36858" y="53441"/>
                </a:lnTo>
                <a:lnTo>
                  <a:pt x="37096" y="53187"/>
                </a:lnTo>
                <a:lnTo>
                  <a:pt x="45923" y="53187"/>
                </a:lnTo>
                <a:lnTo>
                  <a:pt x="45923" y="33248"/>
                </a:lnTo>
                <a:close/>
              </a:path>
              <a:path w="46355" h="61595">
                <a:moveTo>
                  <a:pt x="27876" y="0"/>
                </a:moveTo>
                <a:lnTo>
                  <a:pt x="21704" y="0"/>
                </a:lnTo>
                <a:lnTo>
                  <a:pt x="19570" y="190"/>
                </a:lnTo>
                <a:lnTo>
                  <a:pt x="2806" y="8267"/>
                </a:lnTo>
                <a:lnTo>
                  <a:pt x="2822" y="11658"/>
                </a:lnTo>
                <a:lnTo>
                  <a:pt x="5283" y="14109"/>
                </a:lnTo>
                <a:lnTo>
                  <a:pt x="6032" y="13804"/>
                </a:lnTo>
                <a:lnTo>
                  <a:pt x="8064" y="12611"/>
                </a:lnTo>
                <a:lnTo>
                  <a:pt x="9321" y="11937"/>
                </a:lnTo>
                <a:lnTo>
                  <a:pt x="10845" y="11226"/>
                </a:lnTo>
                <a:lnTo>
                  <a:pt x="12357" y="10490"/>
                </a:lnTo>
                <a:lnTo>
                  <a:pt x="14109" y="9829"/>
                </a:lnTo>
                <a:lnTo>
                  <a:pt x="18135" y="8635"/>
                </a:lnTo>
                <a:lnTo>
                  <a:pt x="20396" y="8331"/>
                </a:lnTo>
                <a:lnTo>
                  <a:pt x="43371" y="8331"/>
                </a:lnTo>
                <a:lnTo>
                  <a:pt x="42684" y="7137"/>
                </a:lnTo>
                <a:lnTo>
                  <a:pt x="39204" y="3619"/>
                </a:lnTo>
                <a:lnTo>
                  <a:pt x="36931" y="2285"/>
                </a:lnTo>
                <a:lnTo>
                  <a:pt x="31292" y="457"/>
                </a:lnTo>
                <a:lnTo>
                  <a:pt x="27876" y="0"/>
                </a:lnTo>
                <a:close/>
              </a:path>
            </a:pathLst>
          </a:custGeom>
          <a:solidFill>
            <a:srgbClr val="000000"/>
          </a:solidFill>
        </p:spPr>
        <p:txBody>
          <a:bodyPr wrap="square" lIns="0" tIns="0" rIns="0" bIns="0" rtlCol="0"/>
          <a:lstStyle/>
          <a:p>
            <a:endParaRPr/>
          </a:p>
        </p:txBody>
      </p:sp>
      <p:sp>
        <p:nvSpPr>
          <p:cNvPr id="270" name="object 270"/>
          <p:cNvSpPr/>
          <p:nvPr/>
        </p:nvSpPr>
        <p:spPr>
          <a:xfrm>
            <a:off x="2703847" y="6356263"/>
            <a:ext cx="14174" cy="62361"/>
          </a:xfrm>
          <a:custGeom>
            <a:avLst/>
            <a:gdLst/>
            <a:ahLst/>
            <a:cxnLst/>
            <a:rect l="l" t="t" r="r" b="b"/>
            <a:pathLst>
              <a:path w="10160" h="86995">
                <a:moveTo>
                  <a:pt x="2527" y="0"/>
                </a:moveTo>
                <a:lnTo>
                  <a:pt x="1346" y="215"/>
                </a:lnTo>
                <a:lnTo>
                  <a:pt x="558" y="546"/>
                </a:lnTo>
                <a:lnTo>
                  <a:pt x="279" y="749"/>
                </a:lnTo>
                <a:lnTo>
                  <a:pt x="0" y="1244"/>
                </a:lnTo>
                <a:lnTo>
                  <a:pt x="0" y="85496"/>
                </a:lnTo>
                <a:lnTo>
                  <a:pt x="6908" y="86766"/>
                </a:lnTo>
                <a:lnTo>
                  <a:pt x="8229" y="86601"/>
                </a:lnTo>
                <a:lnTo>
                  <a:pt x="8750" y="86474"/>
                </a:lnTo>
                <a:lnTo>
                  <a:pt x="9486" y="86156"/>
                </a:lnTo>
                <a:lnTo>
                  <a:pt x="9766" y="85953"/>
                </a:lnTo>
                <a:lnTo>
                  <a:pt x="9918" y="85712"/>
                </a:lnTo>
                <a:lnTo>
                  <a:pt x="10096" y="85496"/>
                </a:lnTo>
                <a:lnTo>
                  <a:pt x="10096" y="1244"/>
                </a:lnTo>
                <a:lnTo>
                  <a:pt x="9918" y="1003"/>
                </a:lnTo>
                <a:lnTo>
                  <a:pt x="9766" y="749"/>
                </a:lnTo>
                <a:lnTo>
                  <a:pt x="9486" y="546"/>
                </a:lnTo>
                <a:lnTo>
                  <a:pt x="8750" y="215"/>
                </a:lnTo>
                <a:lnTo>
                  <a:pt x="2527" y="0"/>
                </a:lnTo>
                <a:close/>
              </a:path>
            </a:pathLst>
          </a:custGeom>
          <a:solidFill>
            <a:srgbClr val="000000"/>
          </a:solidFill>
        </p:spPr>
        <p:txBody>
          <a:bodyPr wrap="square" lIns="0" tIns="0" rIns="0" bIns="0" rtlCol="0"/>
          <a:lstStyle/>
          <a:p>
            <a:endParaRPr/>
          </a:p>
        </p:txBody>
      </p:sp>
      <p:sp>
        <p:nvSpPr>
          <p:cNvPr id="271" name="object 271"/>
          <p:cNvSpPr/>
          <p:nvPr/>
        </p:nvSpPr>
        <p:spPr>
          <a:xfrm>
            <a:off x="2739104" y="6375017"/>
            <a:ext cx="72638" cy="44152"/>
          </a:xfrm>
          <a:custGeom>
            <a:avLst/>
            <a:gdLst/>
            <a:ahLst/>
            <a:cxnLst/>
            <a:rect l="l" t="t" r="r" b="b"/>
            <a:pathLst>
              <a:path w="52069" h="61595">
                <a:moveTo>
                  <a:pt x="31229" y="0"/>
                </a:moveTo>
                <a:lnTo>
                  <a:pt x="22745" y="0"/>
                </a:lnTo>
                <a:lnTo>
                  <a:pt x="19037" y="711"/>
                </a:lnTo>
                <a:lnTo>
                  <a:pt x="0" y="26200"/>
                </a:lnTo>
                <a:lnTo>
                  <a:pt x="0" y="36067"/>
                </a:lnTo>
                <a:lnTo>
                  <a:pt x="23368" y="61455"/>
                </a:lnTo>
                <a:lnTo>
                  <a:pt x="30607" y="61455"/>
                </a:lnTo>
                <a:lnTo>
                  <a:pt x="49001" y="53124"/>
                </a:lnTo>
                <a:lnTo>
                  <a:pt x="25552" y="53124"/>
                </a:lnTo>
                <a:lnTo>
                  <a:pt x="22694" y="52641"/>
                </a:lnTo>
                <a:lnTo>
                  <a:pt x="10629" y="32816"/>
                </a:lnTo>
                <a:lnTo>
                  <a:pt x="48501" y="32816"/>
                </a:lnTo>
                <a:lnTo>
                  <a:pt x="49415" y="32461"/>
                </a:lnTo>
                <a:lnTo>
                  <a:pt x="51041" y="31102"/>
                </a:lnTo>
                <a:lnTo>
                  <a:pt x="51447" y="29946"/>
                </a:lnTo>
                <a:lnTo>
                  <a:pt x="51447" y="25285"/>
                </a:lnTo>
                <a:lnTo>
                  <a:pt x="10629" y="25285"/>
                </a:lnTo>
                <a:lnTo>
                  <a:pt x="10738" y="22834"/>
                </a:lnTo>
                <a:lnTo>
                  <a:pt x="23774" y="8026"/>
                </a:lnTo>
                <a:lnTo>
                  <a:pt x="45861" y="8026"/>
                </a:lnTo>
                <a:lnTo>
                  <a:pt x="43688" y="5422"/>
                </a:lnTo>
                <a:lnTo>
                  <a:pt x="41148" y="3517"/>
                </a:lnTo>
                <a:lnTo>
                  <a:pt x="34975" y="698"/>
                </a:lnTo>
                <a:lnTo>
                  <a:pt x="31229" y="0"/>
                </a:lnTo>
                <a:close/>
              </a:path>
              <a:path w="52069" h="61595">
                <a:moveTo>
                  <a:pt x="46901" y="48894"/>
                </a:moveTo>
                <a:lnTo>
                  <a:pt x="46164" y="49123"/>
                </a:lnTo>
                <a:lnTo>
                  <a:pt x="44208" y="49987"/>
                </a:lnTo>
                <a:lnTo>
                  <a:pt x="42964" y="50469"/>
                </a:lnTo>
                <a:lnTo>
                  <a:pt x="39916" y="51549"/>
                </a:lnTo>
                <a:lnTo>
                  <a:pt x="38125" y="52031"/>
                </a:lnTo>
                <a:lnTo>
                  <a:pt x="33959" y="52908"/>
                </a:lnTo>
                <a:lnTo>
                  <a:pt x="31584" y="53124"/>
                </a:lnTo>
                <a:lnTo>
                  <a:pt x="49001" y="53124"/>
                </a:lnTo>
                <a:lnTo>
                  <a:pt x="47955" y="48971"/>
                </a:lnTo>
                <a:lnTo>
                  <a:pt x="46901" y="48894"/>
                </a:lnTo>
                <a:close/>
              </a:path>
              <a:path w="52069" h="61595">
                <a:moveTo>
                  <a:pt x="45861" y="8026"/>
                </a:moveTo>
                <a:lnTo>
                  <a:pt x="31280" y="8026"/>
                </a:lnTo>
                <a:lnTo>
                  <a:pt x="35026" y="9550"/>
                </a:lnTo>
                <a:lnTo>
                  <a:pt x="40068" y="15684"/>
                </a:lnTo>
                <a:lnTo>
                  <a:pt x="41118" y="19392"/>
                </a:lnTo>
                <a:lnTo>
                  <a:pt x="41240" y="20827"/>
                </a:lnTo>
                <a:lnTo>
                  <a:pt x="41135" y="25285"/>
                </a:lnTo>
                <a:lnTo>
                  <a:pt x="51447" y="25285"/>
                </a:lnTo>
                <a:lnTo>
                  <a:pt x="51447" y="22834"/>
                </a:lnTo>
                <a:lnTo>
                  <a:pt x="50977" y="19392"/>
                </a:lnTo>
                <a:lnTo>
                  <a:pt x="49123" y="12979"/>
                </a:lnTo>
                <a:lnTo>
                  <a:pt x="47663" y="10185"/>
                </a:lnTo>
                <a:lnTo>
                  <a:pt x="45861" y="8026"/>
                </a:lnTo>
                <a:close/>
              </a:path>
            </a:pathLst>
          </a:custGeom>
          <a:solidFill>
            <a:srgbClr val="000000"/>
          </a:solidFill>
        </p:spPr>
        <p:txBody>
          <a:bodyPr wrap="square" lIns="0" tIns="0" rIns="0" bIns="0" rtlCol="0"/>
          <a:lstStyle/>
          <a:p>
            <a:endParaRPr/>
          </a:p>
        </p:txBody>
      </p:sp>
      <p:sp>
        <p:nvSpPr>
          <p:cNvPr id="272" name="object 272"/>
          <p:cNvSpPr/>
          <p:nvPr/>
        </p:nvSpPr>
        <p:spPr>
          <a:xfrm>
            <a:off x="3619812" y="6356263"/>
            <a:ext cx="502043" cy="62806"/>
          </a:xfrm>
          <a:prstGeom prst="rect">
            <a:avLst/>
          </a:prstGeom>
          <a:blipFill>
            <a:blip r:embed="rId20" cstate="print"/>
            <a:stretch>
              <a:fillRect/>
            </a:stretch>
          </a:blipFill>
        </p:spPr>
        <p:txBody>
          <a:bodyPr wrap="square" lIns="0" tIns="0" rIns="0" bIns="0" rtlCol="0"/>
          <a:lstStyle/>
          <a:p>
            <a:endParaRPr/>
          </a:p>
        </p:txBody>
      </p:sp>
      <p:sp>
        <p:nvSpPr>
          <p:cNvPr id="273" name="object 273"/>
          <p:cNvSpPr/>
          <p:nvPr/>
        </p:nvSpPr>
        <p:spPr>
          <a:xfrm>
            <a:off x="4930895" y="6360587"/>
            <a:ext cx="122247" cy="58264"/>
          </a:xfrm>
          <a:custGeom>
            <a:avLst/>
            <a:gdLst/>
            <a:ahLst/>
            <a:cxnLst/>
            <a:rect l="l" t="t" r="r" b="b"/>
            <a:pathLst>
              <a:path w="87629" h="81279">
                <a:moveTo>
                  <a:pt x="3278" y="0"/>
                </a:moveTo>
                <a:lnTo>
                  <a:pt x="2249" y="368"/>
                </a:lnTo>
                <a:lnTo>
                  <a:pt x="395" y="1854"/>
                </a:lnTo>
                <a:lnTo>
                  <a:pt x="100" y="2667"/>
                </a:lnTo>
                <a:lnTo>
                  <a:pt x="0" y="64744"/>
                </a:lnTo>
                <a:lnTo>
                  <a:pt x="116" y="79578"/>
                </a:lnTo>
                <a:lnTo>
                  <a:pt x="7126" y="80721"/>
                </a:lnTo>
                <a:lnTo>
                  <a:pt x="8498" y="80518"/>
                </a:lnTo>
                <a:lnTo>
                  <a:pt x="10682" y="8750"/>
                </a:lnTo>
                <a:lnTo>
                  <a:pt x="21263" y="8750"/>
                </a:lnTo>
                <a:lnTo>
                  <a:pt x="20385" y="6527"/>
                </a:lnTo>
                <a:lnTo>
                  <a:pt x="20004" y="5410"/>
                </a:lnTo>
                <a:lnTo>
                  <a:pt x="19552" y="4419"/>
                </a:lnTo>
                <a:lnTo>
                  <a:pt x="13502" y="127"/>
                </a:lnTo>
                <a:lnTo>
                  <a:pt x="3278" y="0"/>
                </a:lnTo>
                <a:close/>
              </a:path>
              <a:path w="87629" h="81279">
                <a:moveTo>
                  <a:pt x="87365" y="8750"/>
                </a:moveTo>
                <a:lnTo>
                  <a:pt x="76671" y="8750"/>
                </a:lnTo>
                <a:lnTo>
                  <a:pt x="76759" y="78790"/>
                </a:lnTo>
                <a:lnTo>
                  <a:pt x="76875" y="79578"/>
                </a:lnTo>
                <a:lnTo>
                  <a:pt x="77103" y="79908"/>
                </a:lnTo>
                <a:lnTo>
                  <a:pt x="77383" y="80111"/>
                </a:lnTo>
                <a:lnTo>
                  <a:pt x="77802" y="80238"/>
                </a:lnTo>
                <a:lnTo>
                  <a:pt x="78195" y="80391"/>
                </a:lnTo>
                <a:lnTo>
                  <a:pt x="78754" y="80518"/>
                </a:lnTo>
                <a:lnTo>
                  <a:pt x="83923" y="80721"/>
                </a:lnTo>
                <a:lnTo>
                  <a:pt x="85244" y="80518"/>
                </a:lnTo>
                <a:lnTo>
                  <a:pt x="87285" y="79349"/>
                </a:lnTo>
                <a:lnTo>
                  <a:pt x="87365" y="8750"/>
                </a:lnTo>
                <a:close/>
              </a:path>
              <a:path w="87629" h="81279">
                <a:moveTo>
                  <a:pt x="21263" y="8750"/>
                </a:moveTo>
                <a:lnTo>
                  <a:pt x="10682" y="8750"/>
                </a:lnTo>
                <a:lnTo>
                  <a:pt x="37886" y="79387"/>
                </a:lnTo>
                <a:lnTo>
                  <a:pt x="45137" y="80683"/>
                </a:lnTo>
                <a:lnTo>
                  <a:pt x="46255" y="80518"/>
                </a:lnTo>
                <a:lnTo>
                  <a:pt x="53994" y="64744"/>
                </a:lnTo>
                <a:lnTo>
                  <a:pt x="43372" y="64744"/>
                </a:lnTo>
                <a:lnTo>
                  <a:pt x="21263" y="8750"/>
                </a:lnTo>
                <a:close/>
              </a:path>
              <a:path w="87629" h="81279">
                <a:moveTo>
                  <a:pt x="83987" y="101"/>
                </a:moveTo>
                <a:lnTo>
                  <a:pt x="67604" y="6705"/>
                </a:lnTo>
                <a:lnTo>
                  <a:pt x="43689" y="64744"/>
                </a:lnTo>
                <a:lnTo>
                  <a:pt x="53994" y="64744"/>
                </a:lnTo>
                <a:lnTo>
                  <a:pt x="76544" y="8750"/>
                </a:lnTo>
                <a:lnTo>
                  <a:pt x="87365" y="8750"/>
                </a:lnTo>
                <a:lnTo>
                  <a:pt x="87365" y="3975"/>
                </a:lnTo>
                <a:lnTo>
                  <a:pt x="87238" y="3238"/>
                </a:lnTo>
                <a:lnTo>
                  <a:pt x="86751" y="2095"/>
                </a:lnTo>
                <a:lnTo>
                  <a:pt x="86400" y="1549"/>
                </a:lnTo>
                <a:lnTo>
                  <a:pt x="85599" y="749"/>
                </a:lnTo>
                <a:lnTo>
                  <a:pt x="85117" y="469"/>
                </a:lnTo>
                <a:lnTo>
                  <a:pt x="83987" y="101"/>
                </a:lnTo>
                <a:close/>
              </a:path>
            </a:pathLst>
          </a:custGeom>
          <a:solidFill>
            <a:srgbClr val="000000"/>
          </a:solidFill>
        </p:spPr>
        <p:txBody>
          <a:bodyPr wrap="square" lIns="0" tIns="0" rIns="0" bIns="0" rtlCol="0"/>
          <a:lstStyle/>
          <a:p>
            <a:endParaRPr/>
          </a:p>
        </p:txBody>
      </p:sp>
      <p:sp>
        <p:nvSpPr>
          <p:cNvPr id="274" name="object 274"/>
          <p:cNvSpPr/>
          <p:nvPr/>
        </p:nvSpPr>
        <p:spPr>
          <a:xfrm>
            <a:off x="5075663" y="6375017"/>
            <a:ext cx="64667" cy="44152"/>
          </a:xfrm>
          <a:custGeom>
            <a:avLst/>
            <a:gdLst/>
            <a:ahLst/>
            <a:cxnLst/>
            <a:rect l="l" t="t" r="r" b="b"/>
            <a:pathLst>
              <a:path w="46354" h="61595">
                <a:moveTo>
                  <a:pt x="43371" y="8331"/>
                </a:moveTo>
                <a:lnTo>
                  <a:pt x="25285" y="8331"/>
                </a:lnTo>
                <a:lnTo>
                  <a:pt x="27279" y="8610"/>
                </a:lnTo>
                <a:lnTo>
                  <a:pt x="30505" y="9715"/>
                </a:lnTo>
                <a:lnTo>
                  <a:pt x="35725" y="19342"/>
                </a:lnTo>
                <a:lnTo>
                  <a:pt x="35725" y="25844"/>
                </a:lnTo>
                <a:lnTo>
                  <a:pt x="23672" y="25844"/>
                </a:lnTo>
                <a:lnTo>
                  <a:pt x="19761" y="26225"/>
                </a:lnTo>
                <a:lnTo>
                  <a:pt x="0" y="41287"/>
                </a:lnTo>
                <a:lnTo>
                  <a:pt x="0" y="47129"/>
                </a:lnTo>
                <a:lnTo>
                  <a:pt x="16446" y="61455"/>
                </a:lnTo>
                <a:lnTo>
                  <a:pt x="22745" y="61455"/>
                </a:lnTo>
                <a:lnTo>
                  <a:pt x="25920" y="60731"/>
                </a:lnTo>
                <a:lnTo>
                  <a:pt x="31927" y="57835"/>
                </a:lnTo>
                <a:lnTo>
                  <a:pt x="34658" y="55791"/>
                </a:lnTo>
                <a:lnTo>
                  <a:pt x="36858" y="53441"/>
                </a:lnTo>
                <a:lnTo>
                  <a:pt x="17691" y="53441"/>
                </a:lnTo>
                <a:lnTo>
                  <a:pt x="15100" y="52577"/>
                </a:lnTo>
                <a:lnTo>
                  <a:pt x="11417" y="49136"/>
                </a:lnTo>
                <a:lnTo>
                  <a:pt x="10623" y="47129"/>
                </a:lnTo>
                <a:lnTo>
                  <a:pt x="10502" y="42227"/>
                </a:lnTo>
                <a:lnTo>
                  <a:pt x="10820" y="40728"/>
                </a:lnTo>
                <a:lnTo>
                  <a:pt x="24142" y="33248"/>
                </a:lnTo>
                <a:lnTo>
                  <a:pt x="45923" y="33248"/>
                </a:lnTo>
                <a:lnTo>
                  <a:pt x="45902" y="17437"/>
                </a:lnTo>
                <a:lnTo>
                  <a:pt x="45516" y="14541"/>
                </a:lnTo>
                <a:lnTo>
                  <a:pt x="43941" y="9321"/>
                </a:lnTo>
                <a:lnTo>
                  <a:pt x="43371" y="8331"/>
                </a:lnTo>
                <a:close/>
              </a:path>
              <a:path w="46354" h="61595">
                <a:moveTo>
                  <a:pt x="45923" y="53187"/>
                </a:moveTo>
                <a:lnTo>
                  <a:pt x="37096" y="53187"/>
                </a:lnTo>
                <a:lnTo>
                  <a:pt x="37193" y="59537"/>
                </a:lnTo>
                <a:lnTo>
                  <a:pt x="37820" y="60147"/>
                </a:lnTo>
                <a:lnTo>
                  <a:pt x="38290" y="60337"/>
                </a:lnTo>
                <a:lnTo>
                  <a:pt x="43472" y="60578"/>
                </a:lnTo>
                <a:lnTo>
                  <a:pt x="44627" y="60337"/>
                </a:lnTo>
                <a:lnTo>
                  <a:pt x="45084" y="60147"/>
                </a:lnTo>
                <a:lnTo>
                  <a:pt x="45758" y="59651"/>
                </a:lnTo>
                <a:lnTo>
                  <a:pt x="45923" y="53187"/>
                </a:lnTo>
                <a:close/>
              </a:path>
              <a:path w="46354" h="61595">
                <a:moveTo>
                  <a:pt x="45923" y="33248"/>
                </a:moveTo>
                <a:lnTo>
                  <a:pt x="35725" y="33248"/>
                </a:lnTo>
                <a:lnTo>
                  <a:pt x="35725" y="45123"/>
                </a:lnTo>
                <a:lnTo>
                  <a:pt x="33197" y="47929"/>
                </a:lnTo>
                <a:lnTo>
                  <a:pt x="30784" y="50012"/>
                </a:lnTo>
                <a:lnTo>
                  <a:pt x="26187" y="52755"/>
                </a:lnTo>
                <a:lnTo>
                  <a:pt x="23698" y="53441"/>
                </a:lnTo>
                <a:lnTo>
                  <a:pt x="36858" y="53441"/>
                </a:lnTo>
                <a:lnTo>
                  <a:pt x="37096" y="53187"/>
                </a:lnTo>
                <a:lnTo>
                  <a:pt x="45923" y="53187"/>
                </a:lnTo>
                <a:lnTo>
                  <a:pt x="45923" y="33248"/>
                </a:lnTo>
                <a:close/>
              </a:path>
              <a:path w="46354" h="61595">
                <a:moveTo>
                  <a:pt x="27876" y="0"/>
                </a:moveTo>
                <a:lnTo>
                  <a:pt x="21704" y="0"/>
                </a:lnTo>
                <a:lnTo>
                  <a:pt x="19570" y="190"/>
                </a:lnTo>
                <a:lnTo>
                  <a:pt x="2806" y="8267"/>
                </a:lnTo>
                <a:lnTo>
                  <a:pt x="2822" y="11658"/>
                </a:lnTo>
                <a:lnTo>
                  <a:pt x="5283" y="14109"/>
                </a:lnTo>
                <a:lnTo>
                  <a:pt x="6032" y="13804"/>
                </a:lnTo>
                <a:lnTo>
                  <a:pt x="8064" y="12611"/>
                </a:lnTo>
                <a:lnTo>
                  <a:pt x="9321" y="11937"/>
                </a:lnTo>
                <a:lnTo>
                  <a:pt x="10845" y="11226"/>
                </a:lnTo>
                <a:lnTo>
                  <a:pt x="12357" y="10490"/>
                </a:lnTo>
                <a:lnTo>
                  <a:pt x="14109" y="9829"/>
                </a:lnTo>
                <a:lnTo>
                  <a:pt x="18135" y="8635"/>
                </a:lnTo>
                <a:lnTo>
                  <a:pt x="20396" y="8331"/>
                </a:lnTo>
                <a:lnTo>
                  <a:pt x="43371" y="8331"/>
                </a:lnTo>
                <a:lnTo>
                  <a:pt x="42684" y="7137"/>
                </a:lnTo>
                <a:lnTo>
                  <a:pt x="39204" y="3619"/>
                </a:lnTo>
                <a:lnTo>
                  <a:pt x="36931" y="2285"/>
                </a:lnTo>
                <a:lnTo>
                  <a:pt x="31292" y="457"/>
                </a:lnTo>
                <a:lnTo>
                  <a:pt x="27876" y="0"/>
                </a:lnTo>
                <a:close/>
              </a:path>
            </a:pathLst>
          </a:custGeom>
          <a:solidFill>
            <a:srgbClr val="000000"/>
          </a:solidFill>
        </p:spPr>
        <p:txBody>
          <a:bodyPr wrap="square" lIns="0" tIns="0" rIns="0" bIns="0" rtlCol="0"/>
          <a:lstStyle/>
          <a:p>
            <a:endParaRPr/>
          </a:p>
        </p:txBody>
      </p:sp>
      <p:sp>
        <p:nvSpPr>
          <p:cNvPr id="275" name="object 275"/>
          <p:cNvSpPr/>
          <p:nvPr/>
        </p:nvSpPr>
        <p:spPr>
          <a:xfrm>
            <a:off x="5166089" y="6356263"/>
            <a:ext cx="14174" cy="62361"/>
          </a:xfrm>
          <a:custGeom>
            <a:avLst/>
            <a:gdLst/>
            <a:ahLst/>
            <a:cxnLst/>
            <a:rect l="l" t="t" r="r" b="b"/>
            <a:pathLst>
              <a:path w="10160" h="86995">
                <a:moveTo>
                  <a:pt x="2527" y="0"/>
                </a:moveTo>
                <a:lnTo>
                  <a:pt x="1346" y="215"/>
                </a:lnTo>
                <a:lnTo>
                  <a:pt x="558" y="546"/>
                </a:lnTo>
                <a:lnTo>
                  <a:pt x="279" y="749"/>
                </a:lnTo>
                <a:lnTo>
                  <a:pt x="0" y="1244"/>
                </a:lnTo>
                <a:lnTo>
                  <a:pt x="0" y="85496"/>
                </a:lnTo>
                <a:lnTo>
                  <a:pt x="6908" y="86766"/>
                </a:lnTo>
                <a:lnTo>
                  <a:pt x="8229" y="86601"/>
                </a:lnTo>
                <a:lnTo>
                  <a:pt x="8750" y="86474"/>
                </a:lnTo>
                <a:lnTo>
                  <a:pt x="9486" y="86156"/>
                </a:lnTo>
                <a:lnTo>
                  <a:pt x="9766" y="85953"/>
                </a:lnTo>
                <a:lnTo>
                  <a:pt x="9918" y="85712"/>
                </a:lnTo>
                <a:lnTo>
                  <a:pt x="10096" y="85496"/>
                </a:lnTo>
                <a:lnTo>
                  <a:pt x="10096" y="1244"/>
                </a:lnTo>
                <a:lnTo>
                  <a:pt x="9918" y="1003"/>
                </a:lnTo>
                <a:lnTo>
                  <a:pt x="9766" y="749"/>
                </a:lnTo>
                <a:lnTo>
                  <a:pt x="9486" y="546"/>
                </a:lnTo>
                <a:lnTo>
                  <a:pt x="8750" y="215"/>
                </a:lnTo>
                <a:lnTo>
                  <a:pt x="2527" y="0"/>
                </a:lnTo>
                <a:close/>
              </a:path>
            </a:pathLst>
          </a:custGeom>
          <a:solidFill>
            <a:srgbClr val="000000"/>
          </a:solidFill>
        </p:spPr>
        <p:txBody>
          <a:bodyPr wrap="square" lIns="0" tIns="0" rIns="0" bIns="0" rtlCol="0"/>
          <a:lstStyle/>
          <a:p>
            <a:endParaRPr/>
          </a:p>
        </p:txBody>
      </p:sp>
      <p:sp>
        <p:nvSpPr>
          <p:cNvPr id="276" name="object 276"/>
          <p:cNvSpPr/>
          <p:nvPr/>
        </p:nvSpPr>
        <p:spPr>
          <a:xfrm>
            <a:off x="5201329" y="6375017"/>
            <a:ext cx="71753" cy="44152"/>
          </a:xfrm>
          <a:custGeom>
            <a:avLst/>
            <a:gdLst/>
            <a:ahLst/>
            <a:cxnLst/>
            <a:rect l="l" t="t" r="r" b="b"/>
            <a:pathLst>
              <a:path w="51435" h="61595">
                <a:moveTo>
                  <a:pt x="31229" y="0"/>
                </a:moveTo>
                <a:lnTo>
                  <a:pt x="22745" y="0"/>
                </a:lnTo>
                <a:lnTo>
                  <a:pt x="19037" y="711"/>
                </a:lnTo>
                <a:lnTo>
                  <a:pt x="0" y="26200"/>
                </a:lnTo>
                <a:lnTo>
                  <a:pt x="0" y="36067"/>
                </a:lnTo>
                <a:lnTo>
                  <a:pt x="23367" y="61455"/>
                </a:lnTo>
                <a:lnTo>
                  <a:pt x="30606" y="61455"/>
                </a:lnTo>
                <a:lnTo>
                  <a:pt x="49001" y="53124"/>
                </a:lnTo>
                <a:lnTo>
                  <a:pt x="25552" y="53124"/>
                </a:lnTo>
                <a:lnTo>
                  <a:pt x="22694" y="52641"/>
                </a:lnTo>
                <a:lnTo>
                  <a:pt x="10629" y="32816"/>
                </a:lnTo>
                <a:lnTo>
                  <a:pt x="48501" y="32816"/>
                </a:lnTo>
                <a:lnTo>
                  <a:pt x="49415" y="32461"/>
                </a:lnTo>
                <a:lnTo>
                  <a:pt x="51041" y="31102"/>
                </a:lnTo>
                <a:lnTo>
                  <a:pt x="51447" y="29946"/>
                </a:lnTo>
                <a:lnTo>
                  <a:pt x="51447" y="25285"/>
                </a:lnTo>
                <a:lnTo>
                  <a:pt x="10629" y="25285"/>
                </a:lnTo>
                <a:lnTo>
                  <a:pt x="10738" y="22834"/>
                </a:lnTo>
                <a:lnTo>
                  <a:pt x="23774" y="8026"/>
                </a:lnTo>
                <a:lnTo>
                  <a:pt x="45861" y="8026"/>
                </a:lnTo>
                <a:lnTo>
                  <a:pt x="43687" y="5422"/>
                </a:lnTo>
                <a:lnTo>
                  <a:pt x="41147" y="3517"/>
                </a:lnTo>
                <a:lnTo>
                  <a:pt x="34975" y="698"/>
                </a:lnTo>
                <a:lnTo>
                  <a:pt x="31229" y="0"/>
                </a:lnTo>
                <a:close/>
              </a:path>
              <a:path w="51435" h="61595">
                <a:moveTo>
                  <a:pt x="46901" y="48894"/>
                </a:moveTo>
                <a:lnTo>
                  <a:pt x="46164" y="49123"/>
                </a:lnTo>
                <a:lnTo>
                  <a:pt x="44208" y="49987"/>
                </a:lnTo>
                <a:lnTo>
                  <a:pt x="42964" y="50469"/>
                </a:lnTo>
                <a:lnTo>
                  <a:pt x="39916" y="51549"/>
                </a:lnTo>
                <a:lnTo>
                  <a:pt x="38125" y="52031"/>
                </a:lnTo>
                <a:lnTo>
                  <a:pt x="33959" y="52908"/>
                </a:lnTo>
                <a:lnTo>
                  <a:pt x="31584" y="53124"/>
                </a:lnTo>
                <a:lnTo>
                  <a:pt x="49001" y="53124"/>
                </a:lnTo>
                <a:lnTo>
                  <a:pt x="47955" y="48971"/>
                </a:lnTo>
                <a:lnTo>
                  <a:pt x="46901" y="48894"/>
                </a:lnTo>
                <a:close/>
              </a:path>
              <a:path w="51435" h="61595">
                <a:moveTo>
                  <a:pt x="45861" y="8026"/>
                </a:moveTo>
                <a:lnTo>
                  <a:pt x="31280" y="8026"/>
                </a:lnTo>
                <a:lnTo>
                  <a:pt x="35026" y="9550"/>
                </a:lnTo>
                <a:lnTo>
                  <a:pt x="40068" y="15684"/>
                </a:lnTo>
                <a:lnTo>
                  <a:pt x="41118" y="19392"/>
                </a:lnTo>
                <a:lnTo>
                  <a:pt x="41240" y="20827"/>
                </a:lnTo>
                <a:lnTo>
                  <a:pt x="41135" y="25285"/>
                </a:lnTo>
                <a:lnTo>
                  <a:pt x="51447" y="25285"/>
                </a:lnTo>
                <a:lnTo>
                  <a:pt x="51447" y="22834"/>
                </a:lnTo>
                <a:lnTo>
                  <a:pt x="50977" y="19392"/>
                </a:lnTo>
                <a:lnTo>
                  <a:pt x="49123" y="12979"/>
                </a:lnTo>
                <a:lnTo>
                  <a:pt x="47663" y="10185"/>
                </a:lnTo>
                <a:lnTo>
                  <a:pt x="45861" y="8026"/>
                </a:lnTo>
                <a:close/>
              </a:path>
            </a:pathLst>
          </a:custGeom>
          <a:solidFill>
            <a:srgbClr val="000000"/>
          </a:solidFill>
        </p:spPr>
        <p:txBody>
          <a:bodyPr wrap="square" lIns="0" tIns="0" rIns="0" bIns="0" rtlCol="0"/>
          <a:lstStyle/>
          <a:p>
            <a:endParaRPr/>
          </a:p>
        </p:txBody>
      </p:sp>
      <p:sp>
        <p:nvSpPr>
          <p:cNvPr id="277" name="object 277"/>
          <p:cNvSpPr/>
          <p:nvPr/>
        </p:nvSpPr>
        <p:spPr>
          <a:xfrm>
            <a:off x="6082073" y="6356263"/>
            <a:ext cx="502026" cy="62806"/>
          </a:xfrm>
          <a:prstGeom prst="rect">
            <a:avLst/>
          </a:prstGeom>
          <a:blipFill>
            <a:blip r:embed="rId21" cstate="print"/>
            <a:stretch>
              <a:fillRect/>
            </a:stretch>
          </a:blipFill>
        </p:spPr>
        <p:txBody>
          <a:bodyPr wrap="square" lIns="0" tIns="0" rIns="0" bIns="0" rtlCol="0"/>
          <a:lstStyle/>
          <a:p>
            <a:endParaRPr/>
          </a:p>
        </p:txBody>
      </p:sp>
      <p:sp>
        <p:nvSpPr>
          <p:cNvPr id="278" name="object 278"/>
          <p:cNvSpPr/>
          <p:nvPr/>
        </p:nvSpPr>
        <p:spPr>
          <a:xfrm>
            <a:off x="7393120" y="6360587"/>
            <a:ext cx="122247" cy="58264"/>
          </a:xfrm>
          <a:custGeom>
            <a:avLst/>
            <a:gdLst/>
            <a:ahLst/>
            <a:cxnLst/>
            <a:rect l="l" t="t" r="r" b="b"/>
            <a:pathLst>
              <a:path w="87629" h="81279">
                <a:moveTo>
                  <a:pt x="3278" y="0"/>
                </a:moveTo>
                <a:lnTo>
                  <a:pt x="2249" y="368"/>
                </a:lnTo>
                <a:lnTo>
                  <a:pt x="1335" y="1117"/>
                </a:lnTo>
                <a:lnTo>
                  <a:pt x="395" y="1854"/>
                </a:lnTo>
                <a:lnTo>
                  <a:pt x="100" y="2667"/>
                </a:lnTo>
                <a:lnTo>
                  <a:pt x="0" y="64744"/>
                </a:lnTo>
                <a:lnTo>
                  <a:pt x="116" y="79578"/>
                </a:lnTo>
                <a:lnTo>
                  <a:pt x="7126" y="80721"/>
                </a:lnTo>
                <a:lnTo>
                  <a:pt x="8485" y="80518"/>
                </a:lnTo>
                <a:lnTo>
                  <a:pt x="10682" y="8750"/>
                </a:lnTo>
                <a:lnTo>
                  <a:pt x="21263" y="8750"/>
                </a:lnTo>
                <a:lnTo>
                  <a:pt x="20385" y="6527"/>
                </a:lnTo>
                <a:lnTo>
                  <a:pt x="19991" y="5410"/>
                </a:lnTo>
                <a:lnTo>
                  <a:pt x="19552" y="4419"/>
                </a:lnTo>
                <a:lnTo>
                  <a:pt x="13502" y="127"/>
                </a:lnTo>
                <a:lnTo>
                  <a:pt x="3278" y="0"/>
                </a:lnTo>
                <a:close/>
              </a:path>
              <a:path w="87629" h="81279">
                <a:moveTo>
                  <a:pt x="87365" y="8750"/>
                </a:moveTo>
                <a:lnTo>
                  <a:pt x="76671" y="8750"/>
                </a:lnTo>
                <a:lnTo>
                  <a:pt x="76759" y="78790"/>
                </a:lnTo>
                <a:lnTo>
                  <a:pt x="83923" y="80721"/>
                </a:lnTo>
                <a:lnTo>
                  <a:pt x="85244" y="80518"/>
                </a:lnTo>
                <a:lnTo>
                  <a:pt x="87365" y="8750"/>
                </a:lnTo>
                <a:close/>
              </a:path>
              <a:path w="87629" h="81279">
                <a:moveTo>
                  <a:pt x="21263" y="8750"/>
                </a:moveTo>
                <a:lnTo>
                  <a:pt x="10682" y="8750"/>
                </a:lnTo>
                <a:lnTo>
                  <a:pt x="37886" y="79387"/>
                </a:lnTo>
                <a:lnTo>
                  <a:pt x="45137" y="80683"/>
                </a:lnTo>
                <a:lnTo>
                  <a:pt x="46268" y="80518"/>
                </a:lnTo>
                <a:lnTo>
                  <a:pt x="53984" y="64744"/>
                </a:lnTo>
                <a:lnTo>
                  <a:pt x="43372" y="64744"/>
                </a:lnTo>
                <a:lnTo>
                  <a:pt x="21263" y="8750"/>
                </a:lnTo>
                <a:close/>
              </a:path>
              <a:path w="87629" h="81279">
                <a:moveTo>
                  <a:pt x="83974" y="101"/>
                </a:moveTo>
                <a:lnTo>
                  <a:pt x="67604" y="6705"/>
                </a:lnTo>
                <a:lnTo>
                  <a:pt x="43689" y="64744"/>
                </a:lnTo>
                <a:lnTo>
                  <a:pt x="53984" y="64744"/>
                </a:lnTo>
                <a:lnTo>
                  <a:pt x="76544" y="8750"/>
                </a:lnTo>
                <a:lnTo>
                  <a:pt x="87365" y="8750"/>
                </a:lnTo>
                <a:lnTo>
                  <a:pt x="87365" y="3975"/>
                </a:lnTo>
                <a:lnTo>
                  <a:pt x="87238" y="3238"/>
                </a:lnTo>
                <a:lnTo>
                  <a:pt x="86689" y="1981"/>
                </a:lnTo>
                <a:lnTo>
                  <a:pt x="86412" y="1549"/>
                </a:lnTo>
                <a:lnTo>
                  <a:pt x="85599" y="749"/>
                </a:lnTo>
                <a:lnTo>
                  <a:pt x="85117" y="469"/>
                </a:lnTo>
                <a:lnTo>
                  <a:pt x="83974" y="101"/>
                </a:lnTo>
                <a:close/>
              </a:path>
            </a:pathLst>
          </a:custGeom>
          <a:solidFill>
            <a:srgbClr val="000000"/>
          </a:solidFill>
        </p:spPr>
        <p:txBody>
          <a:bodyPr wrap="square" lIns="0" tIns="0" rIns="0" bIns="0" rtlCol="0"/>
          <a:lstStyle/>
          <a:p>
            <a:endParaRPr/>
          </a:p>
        </p:txBody>
      </p:sp>
      <p:sp>
        <p:nvSpPr>
          <p:cNvPr id="279" name="object 279"/>
          <p:cNvSpPr/>
          <p:nvPr/>
        </p:nvSpPr>
        <p:spPr>
          <a:xfrm>
            <a:off x="7537906" y="6375017"/>
            <a:ext cx="64667" cy="44152"/>
          </a:xfrm>
          <a:custGeom>
            <a:avLst/>
            <a:gdLst/>
            <a:ahLst/>
            <a:cxnLst/>
            <a:rect l="l" t="t" r="r" b="b"/>
            <a:pathLst>
              <a:path w="46354" h="61595">
                <a:moveTo>
                  <a:pt x="43371" y="8331"/>
                </a:moveTo>
                <a:lnTo>
                  <a:pt x="25285" y="8331"/>
                </a:lnTo>
                <a:lnTo>
                  <a:pt x="27266" y="8610"/>
                </a:lnTo>
                <a:lnTo>
                  <a:pt x="30505" y="9715"/>
                </a:lnTo>
                <a:lnTo>
                  <a:pt x="35725" y="19342"/>
                </a:lnTo>
                <a:lnTo>
                  <a:pt x="35725" y="25844"/>
                </a:lnTo>
                <a:lnTo>
                  <a:pt x="23672" y="25844"/>
                </a:lnTo>
                <a:lnTo>
                  <a:pt x="19748" y="26225"/>
                </a:lnTo>
                <a:lnTo>
                  <a:pt x="0" y="41287"/>
                </a:lnTo>
                <a:lnTo>
                  <a:pt x="0" y="47129"/>
                </a:lnTo>
                <a:lnTo>
                  <a:pt x="16433" y="61455"/>
                </a:lnTo>
                <a:lnTo>
                  <a:pt x="22745" y="61455"/>
                </a:lnTo>
                <a:lnTo>
                  <a:pt x="25920" y="60731"/>
                </a:lnTo>
                <a:lnTo>
                  <a:pt x="31915" y="57835"/>
                </a:lnTo>
                <a:lnTo>
                  <a:pt x="34645" y="55791"/>
                </a:lnTo>
                <a:lnTo>
                  <a:pt x="36846" y="53441"/>
                </a:lnTo>
                <a:lnTo>
                  <a:pt x="17678" y="53441"/>
                </a:lnTo>
                <a:lnTo>
                  <a:pt x="15100" y="52577"/>
                </a:lnTo>
                <a:lnTo>
                  <a:pt x="11417" y="49136"/>
                </a:lnTo>
                <a:lnTo>
                  <a:pt x="10623" y="47129"/>
                </a:lnTo>
                <a:lnTo>
                  <a:pt x="10502" y="42227"/>
                </a:lnTo>
                <a:lnTo>
                  <a:pt x="10807" y="40728"/>
                </a:lnTo>
                <a:lnTo>
                  <a:pt x="24142" y="33248"/>
                </a:lnTo>
                <a:lnTo>
                  <a:pt x="45910" y="33248"/>
                </a:lnTo>
                <a:lnTo>
                  <a:pt x="45890" y="17437"/>
                </a:lnTo>
                <a:lnTo>
                  <a:pt x="45516" y="14541"/>
                </a:lnTo>
                <a:lnTo>
                  <a:pt x="43941" y="9321"/>
                </a:lnTo>
                <a:lnTo>
                  <a:pt x="43371" y="8331"/>
                </a:lnTo>
                <a:close/>
              </a:path>
              <a:path w="46354" h="61595">
                <a:moveTo>
                  <a:pt x="45910" y="53187"/>
                </a:moveTo>
                <a:lnTo>
                  <a:pt x="37083" y="53187"/>
                </a:lnTo>
                <a:lnTo>
                  <a:pt x="37189" y="59537"/>
                </a:lnTo>
                <a:lnTo>
                  <a:pt x="37807" y="60147"/>
                </a:lnTo>
                <a:lnTo>
                  <a:pt x="38277" y="60337"/>
                </a:lnTo>
                <a:lnTo>
                  <a:pt x="43459" y="60578"/>
                </a:lnTo>
                <a:lnTo>
                  <a:pt x="44627" y="60337"/>
                </a:lnTo>
                <a:lnTo>
                  <a:pt x="45072" y="60147"/>
                </a:lnTo>
                <a:lnTo>
                  <a:pt x="45745" y="59651"/>
                </a:lnTo>
                <a:lnTo>
                  <a:pt x="45910" y="53187"/>
                </a:lnTo>
                <a:close/>
              </a:path>
              <a:path w="46354" h="61595">
                <a:moveTo>
                  <a:pt x="45910" y="33248"/>
                </a:moveTo>
                <a:lnTo>
                  <a:pt x="35725" y="33248"/>
                </a:lnTo>
                <a:lnTo>
                  <a:pt x="35725" y="45123"/>
                </a:lnTo>
                <a:lnTo>
                  <a:pt x="33197" y="47929"/>
                </a:lnTo>
                <a:lnTo>
                  <a:pt x="30772" y="50012"/>
                </a:lnTo>
                <a:lnTo>
                  <a:pt x="28486" y="51396"/>
                </a:lnTo>
                <a:lnTo>
                  <a:pt x="26187" y="52755"/>
                </a:lnTo>
                <a:lnTo>
                  <a:pt x="23685" y="53441"/>
                </a:lnTo>
                <a:lnTo>
                  <a:pt x="36846" y="53441"/>
                </a:lnTo>
                <a:lnTo>
                  <a:pt x="37083" y="53187"/>
                </a:lnTo>
                <a:lnTo>
                  <a:pt x="45910" y="53187"/>
                </a:lnTo>
                <a:lnTo>
                  <a:pt x="45910" y="33248"/>
                </a:lnTo>
                <a:close/>
              </a:path>
              <a:path w="46354" h="61595">
                <a:moveTo>
                  <a:pt x="27876" y="0"/>
                </a:moveTo>
                <a:lnTo>
                  <a:pt x="21704" y="0"/>
                </a:lnTo>
                <a:lnTo>
                  <a:pt x="19570" y="190"/>
                </a:lnTo>
                <a:lnTo>
                  <a:pt x="2793" y="8267"/>
                </a:lnTo>
                <a:lnTo>
                  <a:pt x="2867" y="11937"/>
                </a:lnTo>
                <a:lnTo>
                  <a:pt x="5283" y="14109"/>
                </a:lnTo>
                <a:lnTo>
                  <a:pt x="6032" y="13804"/>
                </a:lnTo>
                <a:lnTo>
                  <a:pt x="8051" y="12611"/>
                </a:lnTo>
                <a:lnTo>
                  <a:pt x="9321" y="11937"/>
                </a:lnTo>
                <a:lnTo>
                  <a:pt x="12344" y="10490"/>
                </a:lnTo>
                <a:lnTo>
                  <a:pt x="14109" y="9829"/>
                </a:lnTo>
                <a:lnTo>
                  <a:pt x="18122" y="8635"/>
                </a:lnTo>
                <a:lnTo>
                  <a:pt x="20396" y="8331"/>
                </a:lnTo>
                <a:lnTo>
                  <a:pt x="43371" y="8331"/>
                </a:lnTo>
                <a:lnTo>
                  <a:pt x="42684" y="7137"/>
                </a:lnTo>
                <a:lnTo>
                  <a:pt x="39192" y="3619"/>
                </a:lnTo>
                <a:lnTo>
                  <a:pt x="36931" y="2285"/>
                </a:lnTo>
                <a:lnTo>
                  <a:pt x="31280" y="457"/>
                </a:lnTo>
                <a:lnTo>
                  <a:pt x="27876" y="0"/>
                </a:lnTo>
                <a:close/>
              </a:path>
            </a:pathLst>
          </a:custGeom>
          <a:solidFill>
            <a:srgbClr val="000000"/>
          </a:solidFill>
        </p:spPr>
        <p:txBody>
          <a:bodyPr wrap="square" lIns="0" tIns="0" rIns="0" bIns="0" rtlCol="0"/>
          <a:lstStyle/>
          <a:p>
            <a:endParaRPr/>
          </a:p>
        </p:txBody>
      </p:sp>
      <p:sp>
        <p:nvSpPr>
          <p:cNvPr id="280" name="object 280"/>
          <p:cNvSpPr/>
          <p:nvPr/>
        </p:nvSpPr>
        <p:spPr>
          <a:xfrm>
            <a:off x="7628297" y="6356263"/>
            <a:ext cx="14174" cy="62361"/>
          </a:xfrm>
          <a:custGeom>
            <a:avLst/>
            <a:gdLst/>
            <a:ahLst/>
            <a:cxnLst/>
            <a:rect l="l" t="t" r="r" b="b"/>
            <a:pathLst>
              <a:path w="10160" h="86995">
                <a:moveTo>
                  <a:pt x="2540" y="0"/>
                </a:moveTo>
                <a:lnTo>
                  <a:pt x="1358" y="215"/>
                </a:lnTo>
                <a:lnTo>
                  <a:pt x="558" y="546"/>
                </a:lnTo>
                <a:lnTo>
                  <a:pt x="304" y="749"/>
                </a:lnTo>
                <a:lnTo>
                  <a:pt x="0" y="1244"/>
                </a:lnTo>
                <a:lnTo>
                  <a:pt x="0" y="85496"/>
                </a:lnTo>
                <a:lnTo>
                  <a:pt x="6908" y="86766"/>
                </a:lnTo>
                <a:lnTo>
                  <a:pt x="8242" y="86601"/>
                </a:lnTo>
                <a:lnTo>
                  <a:pt x="8763" y="86474"/>
                </a:lnTo>
                <a:lnTo>
                  <a:pt x="9499" y="86156"/>
                </a:lnTo>
                <a:lnTo>
                  <a:pt x="9779" y="85953"/>
                </a:lnTo>
                <a:lnTo>
                  <a:pt x="10096" y="85496"/>
                </a:lnTo>
                <a:lnTo>
                  <a:pt x="10096" y="1244"/>
                </a:lnTo>
                <a:lnTo>
                  <a:pt x="9779" y="749"/>
                </a:lnTo>
                <a:lnTo>
                  <a:pt x="9499" y="546"/>
                </a:lnTo>
                <a:lnTo>
                  <a:pt x="8763" y="215"/>
                </a:lnTo>
                <a:lnTo>
                  <a:pt x="2540" y="0"/>
                </a:lnTo>
                <a:close/>
              </a:path>
            </a:pathLst>
          </a:custGeom>
          <a:solidFill>
            <a:srgbClr val="000000"/>
          </a:solidFill>
        </p:spPr>
        <p:txBody>
          <a:bodyPr wrap="square" lIns="0" tIns="0" rIns="0" bIns="0" rtlCol="0"/>
          <a:lstStyle/>
          <a:p>
            <a:endParaRPr/>
          </a:p>
        </p:txBody>
      </p:sp>
      <p:sp>
        <p:nvSpPr>
          <p:cNvPr id="281" name="object 281"/>
          <p:cNvSpPr/>
          <p:nvPr/>
        </p:nvSpPr>
        <p:spPr>
          <a:xfrm>
            <a:off x="7663555" y="6375017"/>
            <a:ext cx="71753" cy="44152"/>
          </a:xfrm>
          <a:custGeom>
            <a:avLst/>
            <a:gdLst/>
            <a:ahLst/>
            <a:cxnLst/>
            <a:rect l="l" t="t" r="r" b="b"/>
            <a:pathLst>
              <a:path w="51435" h="61595">
                <a:moveTo>
                  <a:pt x="31229" y="0"/>
                </a:moveTo>
                <a:lnTo>
                  <a:pt x="22745" y="0"/>
                </a:lnTo>
                <a:lnTo>
                  <a:pt x="19037" y="711"/>
                </a:lnTo>
                <a:lnTo>
                  <a:pt x="0" y="26200"/>
                </a:lnTo>
                <a:lnTo>
                  <a:pt x="0" y="36067"/>
                </a:lnTo>
                <a:lnTo>
                  <a:pt x="23367" y="61455"/>
                </a:lnTo>
                <a:lnTo>
                  <a:pt x="30606" y="61455"/>
                </a:lnTo>
                <a:lnTo>
                  <a:pt x="48988" y="53124"/>
                </a:lnTo>
                <a:lnTo>
                  <a:pt x="25539" y="53124"/>
                </a:lnTo>
                <a:lnTo>
                  <a:pt x="22694" y="52641"/>
                </a:lnTo>
                <a:lnTo>
                  <a:pt x="10629" y="32816"/>
                </a:lnTo>
                <a:lnTo>
                  <a:pt x="48488" y="32816"/>
                </a:lnTo>
                <a:lnTo>
                  <a:pt x="49415" y="32461"/>
                </a:lnTo>
                <a:lnTo>
                  <a:pt x="51028" y="31102"/>
                </a:lnTo>
                <a:lnTo>
                  <a:pt x="51447" y="29946"/>
                </a:lnTo>
                <a:lnTo>
                  <a:pt x="51447" y="25285"/>
                </a:lnTo>
                <a:lnTo>
                  <a:pt x="10629" y="25285"/>
                </a:lnTo>
                <a:lnTo>
                  <a:pt x="10738" y="22834"/>
                </a:lnTo>
                <a:lnTo>
                  <a:pt x="23774" y="8026"/>
                </a:lnTo>
                <a:lnTo>
                  <a:pt x="45855" y="8026"/>
                </a:lnTo>
                <a:lnTo>
                  <a:pt x="43675" y="5422"/>
                </a:lnTo>
                <a:lnTo>
                  <a:pt x="41135" y="3517"/>
                </a:lnTo>
                <a:lnTo>
                  <a:pt x="34975" y="698"/>
                </a:lnTo>
                <a:lnTo>
                  <a:pt x="31229" y="0"/>
                </a:lnTo>
                <a:close/>
              </a:path>
              <a:path w="51435" h="61595">
                <a:moveTo>
                  <a:pt x="46901" y="48894"/>
                </a:moveTo>
                <a:lnTo>
                  <a:pt x="46164" y="49123"/>
                </a:lnTo>
                <a:lnTo>
                  <a:pt x="44195" y="49987"/>
                </a:lnTo>
                <a:lnTo>
                  <a:pt x="42964" y="50469"/>
                </a:lnTo>
                <a:lnTo>
                  <a:pt x="39916" y="51549"/>
                </a:lnTo>
                <a:lnTo>
                  <a:pt x="38112" y="52031"/>
                </a:lnTo>
                <a:lnTo>
                  <a:pt x="33959" y="52908"/>
                </a:lnTo>
                <a:lnTo>
                  <a:pt x="31572" y="53124"/>
                </a:lnTo>
                <a:lnTo>
                  <a:pt x="48988" y="53124"/>
                </a:lnTo>
                <a:lnTo>
                  <a:pt x="47942" y="48971"/>
                </a:lnTo>
                <a:lnTo>
                  <a:pt x="46901" y="48894"/>
                </a:lnTo>
                <a:close/>
              </a:path>
              <a:path w="51435" h="61595">
                <a:moveTo>
                  <a:pt x="45855" y="8026"/>
                </a:moveTo>
                <a:lnTo>
                  <a:pt x="31280" y="8026"/>
                </a:lnTo>
                <a:lnTo>
                  <a:pt x="35013" y="9550"/>
                </a:lnTo>
                <a:lnTo>
                  <a:pt x="40055" y="15684"/>
                </a:lnTo>
                <a:lnTo>
                  <a:pt x="41116" y="19392"/>
                </a:lnTo>
                <a:lnTo>
                  <a:pt x="41240" y="20827"/>
                </a:lnTo>
                <a:lnTo>
                  <a:pt x="41135" y="25285"/>
                </a:lnTo>
                <a:lnTo>
                  <a:pt x="51447" y="25285"/>
                </a:lnTo>
                <a:lnTo>
                  <a:pt x="51447" y="22834"/>
                </a:lnTo>
                <a:lnTo>
                  <a:pt x="50977" y="19392"/>
                </a:lnTo>
                <a:lnTo>
                  <a:pt x="49110" y="12979"/>
                </a:lnTo>
                <a:lnTo>
                  <a:pt x="47663" y="10185"/>
                </a:lnTo>
                <a:lnTo>
                  <a:pt x="45855" y="8026"/>
                </a:lnTo>
                <a:close/>
              </a:path>
            </a:pathLst>
          </a:custGeom>
          <a:solidFill>
            <a:srgbClr val="000000"/>
          </a:solidFill>
        </p:spPr>
        <p:txBody>
          <a:bodyPr wrap="square" lIns="0" tIns="0" rIns="0" bIns="0" rtlCol="0"/>
          <a:lstStyle/>
          <a:p>
            <a:endParaRPr/>
          </a:p>
        </p:txBody>
      </p:sp>
      <p:sp>
        <p:nvSpPr>
          <p:cNvPr id="282" name="object 282"/>
          <p:cNvSpPr/>
          <p:nvPr/>
        </p:nvSpPr>
        <p:spPr>
          <a:xfrm>
            <a:off x="8544279" y="6356263"/>
            <a:ext cx="502026" cy="62806"/>
          </a:xfrm>
          <a:prstGeom prst="rect">
            <a:avLst/>
          </a:prstGeom>
          <a:blipFill>
            <a:blip r:embed="rId22" cstate="print"/>
            <a:stretch>
              <a:fillRect/>
            </a:stretch>
          </a:blipFill>
        </p:spPr>
        <p:txBody>
          <a:bodyPr wrap="square" lIns="0" tIns="0" rIns="0" bIns="0" rtlCol="0"/>
          <a:lstStyle/>
          <a:p>
            <a:endParaRPr/>
          </a:p>
        </p:txBody>
      </p:sp>
      <p:sp>
        <p:nvSpPr>
          <p:cNvPr id="283" name="object 283"/>
          <p:cNvSpPr/>
          <p:nvPr/>
        </p:nvSpPr>
        <p:spPr>
          <a:xfrm>
            <a:off x="2994150" y="6532147"/>
            <a:ext cx="507541" cy="62816"/>
          </a:xfrm>
          <a:prstGeom prst="rect">
            <a:avLst/>
          </a:prstGeom>
          <a:blipFill>
            <a:blip r:embed="rId23" cstate="print"/>
            <a:stretch>
              <a:fillRect/>
            </a:stretch>
          </a:blipFill>
        </p:spPr>
        <p:txBody>
          <a:bodyPr wrap="square" lIns="0" tIns="0" rIns="0" bIns="0" rtlCol="0"/>
          <a:lstStyle/>
          <a:p>
            <a:endParaRPr/>
          </a:p>
        </p:txBody>
      </p:sp>
      <p:sp>
        <p:nvSpPr>
          <p:cNvPr id="284" name="object 284"/>
          <p:cNvSpPr/>
          <p:nvPr/>
        </p:nvSpPr>
        <p:spPr>
          <a:xfrm>
            <a:off x="7795280" y="6535005"/>
            <a:ext cx="765405" cy="67613"/>
          </a:xfrm>
          <a:prstGeom prst="rect">
            <a:avLst/>
          </a:prstGeom>
          <a:blipFill>
            <a:blip r:embed="rId24" cstate="print"/>
            <a:stretch>
              <a:fillRect/>
            </a:stretch>
          </a:blipFill>
        </p:spPr>
        <p:txBody>
          <a:bodyPr wrap="square" lIns="0" tIns="0" rIns="0" bIns="0" rtlCol="0"/>
          <a:lstStyle/>
          <a:p>
            <a:endParaRPr/>
          </a:p>
        </p:txBody>
      </p:sp>
      <p:sp>
        <p:nvSpPr>
          <p:cNvPr id="285" name="object 285"/>
          <p:cNvSpPr/>
          <p:nvPr/>
        </p:nvSpPr>
        <p:spPr>
          <a:xfrm>
            <a:off x="5496103" y="6535005"/>
            <a:ext cx="430839" cy="67613"/>
          </a:xfrm>
          <a:prstGeom prst="rect">
            <a:avLst/>
          </a:prstGeom>
          <a:blipFill>
            <a:blip r:embed="rId25" cstate="print"/>
            <a:stretch>
              <a:fillRect/>
            </a:stretch>
          </a:blipFill>
        </p:spPr>
        <p:txBody>
          <a:bodyPr wrap="square" lIns="0" tIns="0" rIns="0" bIns="0" rtlCol="0"/>
          <a:lstStyle/>
          <a:p>
            <a:endParaRPr/>
          </a:p>
        </p:txBody>
      </p:sp>
      <p:sp>
        <p:nvSpPr>
          <p:cNvPr id="286" name="object 286"/>
          <p:cNvSpPr/>
          <p:nvPr/>
        </p:nvSpPr>
        <p:spPr>
          <a:xfrm>
            <a:off x="3249886" y="4231679"/>
            <a:ext cx="4543619" cy="190513"/>
          </a:xfrm>
          <a:prstGeom prst="rect">
            <a:avLst/>
          </a:prstGeom>
          <a:blipFill>
            <a:blip r:embed="rId26" cstate="print"/>
            <a:stretch>
              <a:fillRect/>
            </a:stretch>
          </a:blipFill>
        </p:spPr>
        <p:txBody>
          <a:bodyPr wrap="square" lIns="0" tIns="0" rIns="0" bIns="0" rtlCol="0"/>
          <a:lstStyle/>
          <a:p>
            <a:endParaRPr/>
          </a:p>
        </p:txBody>
      </p:sp>
      <p:sp>
        <p:nvSpPr>
          <p:cNvPr id="287" name="object 287"/>
          <p:cNvSpPr/>
          <p:nvPr/>
        </p:nvSpPr>
        <p:spPr>
          <a:xfrm>
            <a:off x="1439559" y="4139951"/>
            <a:ext cx="8169266" cy="2534024"/>
          </a:xfrm>
          <a:custGeom>
            <a:avLst/>
            <a:gdLst/>
            <a:ahLst/>
            <a:cxnLst/>
            <a:rect l="l" t="t" r="r" b="b"/>
            <a:pathLst>
              <a:path w="5855970" h="3535045">
                <a:moveTo>
                  <a:pt x="9144" y="0"/>
                </a:moveTo>
                <a:lnTo>
                  <a:pt x="0" y="0"/>
                </a:lnTo>
                <a:lnTo>
                  <a:pt x="0" y="3530333"/>
                </a:lnTo>
                <a:lnTo>
                  <a:pt x="762" y="3534155"/>
                </a:lnTo>
                <a:lnTo>
                  <a:pt x="4572" y="3534917"/>
                </a:lnTo>
                <a:lnTo>
                  <a:pt x="5850636" y="3534917"/>
                </a:lnTo>
                <a:lnTo>
                  <a:pt x="5854433" y="3534155"/>
                </a:lnTo>
                <a:lnTo>
                  <a:pt x="5855970" y="3530333"/>
                </a:lnTo>
                <a:lnTo>
                  <a:pt x="9144" y="3530333"/>
                </a:lnTo>
                <a:lnTo>
                  <a:pt x="4572" y="3525774"/>
                </a:lnTo>
                <a:lnTo>
                  <a:pt x="9144" y="3525774"/>
                </a:lnTo>
                <a:lnTo>
                  <a:pt x="9144" y="4572"/>
                </a:lnTo>
                <a:lnTo>
                  <a:pt x="4572" y="4572"/>
                </a:lnTo>
                <a:lnTo>
                  <a:pt x="9144" y="0"/>
                </a:lnTo>
                <a:close/>
              </a:path>
              <a:path w="5855970" h="3535045">
                <a:moveTo>
                  <a:pt x="9144" y="3525774"/>
                </a:moveTo>
                <a:lnTo>
                  <a:pt x="4572" y="3525774"/>
                </a:lnTo>
                <a:lnTo>
                  <a:pt x="9144" y="3530333"/>
                </a:lnTo>
                <a:lnTo>
                  <a:pt x="9144" y="3525774"/>
                </a:lnTo>
                <a:close/>
              </a:path>
              <a:path w="5855970" h="3535045">
                <a:moveTo>
                  <a:pt x="5846064" y="3525774"/>
                </a:moveTo>
                <a:lnTo>
                  <a:pt x="9144" y="3525774"/>
                </a:lnTo>
                <a:lnTo>
                  <a:pt x="9144" y="3530333"/>
                </a:lnTo>
                <a:lnTo>
                  <a:pt x="5846064" y="3530333"/>
                </a:lnTo>
                <a:lnTo>
                  <a:pt x="5846064" y="3525774"/>
                </a:lnTo>
                <a:close/>
              </a:path>
              <a:path w="5855970" h="3535045">
                <a:moveTo>
                  <a:pt x="5846064" y="0"/>
                </a:moveTo>
                <a:lnTo>
                  <a:pt x="5846064" y="3530333"/>
                </a:lnTo>
                <a:lnTo>
                  <a:pt x="5850636" y="3525774"/>
                </a:lnTo>
                <a:lnTo>
                  <a:pt x="5855970" y="3525774"/>
                </a:lnTo>
                <a:lnTo>
                  <a:pt x="5855970" y="4572"/>
                </a:lnTo>
                <a:lnTo>
                  <a:pt x="5850636" y="4572"/>
                </a:lnTo>
                <a:lnTo>
                  <a:pt x="5846064" y="0"/>
                </a:lnTo>
                <a:close/>
              </a:path>
              <a:path w="5855970" h="3535045">
                <a:moveTo>
                  <a:pt x="5855970" y="3525774"/>
                </a:moveTo>
                <a:lnTo>
                  <a:pt x="5850636" y="3525774"/>
                </a:lnTo>
                <a:lnTo>
                  <a:pt x="5846064" y="3530333"/>
                </a:lnTo>
                <a:lnTo>
                  <a:pt x="5855970" y="3530333"/>
                </a:lnTo>
                <a:lnTo>
                  <a:pt x="5855970" y="3525774"/>
                </a:lnTo>
                <a:close/>
              </a:path>
              <a:path w="5855970" h="3535045">
                <a:moveTo>
                  <a:pt x="9144" y="0"/>
                </a:moveTo>
                <a:lnTo>
                  <a:pt x="4572" y="4572"/>
                </a:lnTo>
                <a:lnTo>
                  <a:pt x="9144" y="4572"/>
                </a:lnTo>
                <a:lnTo>
                  <a:pt x="9144" y="0"/>
                </a:lnTo>
                <a:close/>
              </a:path>
              <a:path w="5855970" h="3535045">
                <a:moveTo>
                  <a:pt x="5846064" y="0"/>
                </a:moveTo>
                <a:lnTo>
                  <a:pt x="9144" y="0"/>
                </a:lnTo>
                <a:lnTo>
                  <a:pt x="9144" y="4572"/>
                </a:lnTo>
                <a:lnTo>
                  <a:pt x="5846064" y="4572"/>
                </a:lnTo>
                <a:lnTo>
                  <a:pt x="5846064" y="0"/>
                </a:lnTo>
                <a:close/>
              </a:path>
              <a:path w="5855970" h="3535045">
                <a:moveTo>
                  <a:pt x="5855970" y="0"/>
                </a:moveTo>
                <a:lnTo>
                  <a:pt x="5846064" y="0"/>
                </a:lnTo>
                <a:lnTo>
                  <a:pt x="5850636" y="4572"/>
                </a:lnTo>
                <a:lnTo>
                  <a:pt x="5855970" y="4572"/>
                </a:lnTo>
                <a:lnTo>
                  <a:pt x="5855970" y="0"/>
                </a:lnTo>
                <a:close/>
              </a:path>
            </a:pathLst>
          </a:custGeom>
          <a:solidFill>
            <a:srgbClr val="858585"/>
          </a:solidFill>
        </p:spPr>
        <p:txBody>
          <a:bodyPr wrap="square" lIns="0" tIns="0" rIns="0" bIns="0" rtlCol="0"/>
          <a:lstStyle/>
          <a:p>
            <a:endParaRPr/>
          </a:p>
        </p:txBody>
      </p:sp>
      <p:sp>
        <p:nvSpPr>
          <p:cNvPr id="291" name="Footer Placeholder 290"/>
          <p:cNvSpPr>
            <a:spLocks noGrp="1"/>
          </p:cNvSpPr>
          <p:nvPr>
            <p:ph type="ftr" sz="quarter" idx="5"/>
          </p:nvPr>
        </p:nvSpPr>
        <p:spPr/>
        <p:txBody>
          <a:bodyPr/>
          <a:lstStyle/>
          <a:p>
            <a:fld id="{0242C57A-1CD2-47D2-A552-C0A60166609E}" type="slidenum">
              <a:rPr lang="ar-QA" smtClean="0"/>
              <a:t>15</a:t>
            </a:fld>
            <a:endParaRPr lang="ar-Q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6075" y="129209"/>
            <a:ext cx="10541908" cy="7619637"/>
          </a:xfrm>
          <a:prstGeom prst="rect">
            <a:avLst/>
          </a:prstGeom>
          <a:blipFill>
            <a:blip r:embed="rId3" cstate="print"/>
            <a:stretch>
              <a:fillRect/>
            </a:stretch>
          </a:blipFill>
        </p:spPr>
        <p:txBody>
          <a:bodyPr wrap="square" lIns="0" tIns="0" rIns="0" bIns="0" rtlCol="0"/>
          <a:lstStyle/>
          <a:p>
            <a:endParaRPr/>
          </a:p>
        </p:txBody>
      </p:sp>
      <p:sp>
        <p:nvSpPr>
          <p:cNvPr id="3" name="Rectangle 2"/>
          <p:cNvSpPr/>
          <p:nvPr/>
        </p:nvSpPr>
        <p:spPr>
          <a:xfrm>
            <a:off x="1489075" y="1656814"/>
            <a:ext cx="8610599" cy="4585871"/>
          </a:xfrm>
          <a:prstGeom prst="rect">
            <a:avLst/>
          </a:prstGeom>
        </p:spPr>
        <p:txBody>
          <a:bodyPr wrap="square">
            <a:spAutoFit/>
          </a:bodyPr>
          <a:lstStyle/>
          <a:p>
            <a:pPr algn="l"/>
            <a:r>
              <a:rPr lang="en-US" sz="2800" b="1" dirty="0" smtClean="0">
                <a:solidFill>
                  <a:srgbClr val="008A3E"/>
                </a:solidFill>
              </a:rPr>
              <a:t>GATS Objectives:</a:t>
            </a:r>
          </a:p>
          <a:p>
            <a:pPr algn="l"/>
            <a:r>
              <a:rPr lang="en-US" sz="2400" dirty="0" smtClean="0">
                <a:cs typeface="+mj-cs"/>
              </a:rPr>
              <a:t>The </a:t>
            </a:r>
            <a:r>
              <a:rPr lang="en-US" sz="2400" dirty="0">
                <a:cs typeface="+mj-cs"/>
              </a:rPr>
              <a:t>Global Adult Tobacco survey (GATS) is a global standard for systematically monitoring adult tobacco use (smoking and smokeless) and tracking key tobacco control indicators. </a:t>
            </a:r>
          </a:p>
          <a:p>
            <a:pPr algn="l"/>
            <a:r>
              <a:rPr lang="en-US" sz="2400" dirty="0">
                <a:cs typeface="+mj-cs"/>
              </a:rPr>
              <a:t>GATS are a nationally representative survey, using a consistent and standard protocol across countries including Qatar. GATS enhance countries capacity to design, implement and evaluate tobacco control programs. It will also assist countries to fulfill their obligations under the World Health Organization (WHO) Framework Convention on Tobacco Control (FCTC) to generate comparable data </a:t>
            </a:r>
            <a:r>
              <a:rPr lang="ar-QA" sz="2400" dirty="0" smtClean="0">
                <a:cs typeface="+mj-cs"/>
              </a:rPr>
              <a:t>.</a:t>
            </a:r>
            <a:r>
              <a:rPr lang="en-US" sz="2400" dirty="0" smtClean="0">
                <a:cs typeface="+mj-cs"/>
              </a:rPr>
              <a:t>within </a:t>
            </a:r>
            <a:r>
              <a:rPr lang="en-US" sz="2400" dirty="0">
                <a:cs typeface="+mj-cs"/>
              </a:rPr>
              <a:t>and across </a:t>
            </a:r>
            <a:r>
              <a:rPr lang="en-US" sz="2400" dirty="0" smtClean="0">
                <a:cs typeface="+mj-cs"/>
              </a:rPr>
              <a:t>countries</a:t>
            </a:r>
            <a:endParaRPr lang="en-US" sz="2400" dirty="0" smtClean="0">
              <a:solidFill>
                <a:srgbClr val="FF0000"/>
              </a:solidFill>
              <a:cs typeface="+mj-cs"/>
            </a:endParaRPr>
          </a:p>
          <a:p>
            <a:pPr algn="l"/>
            <a:r>
              <a:rPr lang="en-US" sz="2400" dirty="0" smtClean="0">
                <a:cs typeface="+mj-cs"/>
              </a:rPr>
              <a:t> </a:t>
            </a:r>
            <a:r>
              <a:rPr lang="en-US" b="1" dirty="0" smtClean="0">
                <a:cs typeface="+mj-cs"/>
              </a:rPr>
              <a:t> </a:t>
            </a:r>
            <a:endParaRPr lang="en-US" dirty="0">
              <a:cs typeface="+mj-cs"/>
            </a:endParaRPr>
          </a:p>
        </p:txBody>
      </p:sp>
      <p:sp>
        <p:nvSpPr>
          <p:cNvPr id="6" name="Footer Placeholder 5"/>
          <p:cNvSpPr>
            <a:spLocks noGrp="1"/>
          </p:cNvSpPr>
          <p:nvPr>
            <p:ph type="ftr" sz="quarter" idx="5"/>
          </p:nvPr>
        </p:nvSpPr>
        <p:spPr/>
        <p:txBody>
          <a:bodyPr/>
          <a:lstStyle/>
          <a:p>
            <a:fld id="{F0CD6EE2-8150-4DF6-B1C8-DE939F15D35B}" type="slidenum">
              <a:rPr lang="ar-QA" smtClean="0"/>
              <a:t>2</a:t>
            </a:fld>
            <a:endParaRPr lang="ar-QA" dirty="0"/>
          </a:p>
        </p:txBody>
      </p:sp>
    </p:spTree>
    <p:extLst>
      <p:ext uri="{BB962C8B-B14F-4D97-AF65-F5344CB8AC3E}">
        <p14:creationId xmlns:p14="http://schemas.microsoft.com/office/powerpoint/2010/main" val="2470425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6075" y="129209"/>
            <a:ext cx="10541908" cy="7619637"/>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1489075" y="2895600"/>
            <a:ext cx="8534400" cy="2677656"/>
          </a:xfrm>
          <a:prstGeom prst="rect">
            <a:avLst/>
          </a:prstGeom>
          <a:noFill/>
        </p:spPr>
        <p:txBody>
          <a:bodyPr wrap="square" rtlCol="1">
            <a:spAutoFit/>
          </a:bodyPr>
          <a:lstStyle/>
          <a:p>
            <a:pPr marL="457200" indent="-457200" algn="l" rtl="0">
              <a:buFont typeface="+mj-lt"/>
              <a:buAutoNum type="arabicPeriod"/>
            </a:pPr>
            <a:r>
              <a:rPr lang="en-US" sz="2400" b="1" dirty="0"/>
              <a:t>M</a:t>
            </a:r>
            <a:r>
              <a:rPr lang="en-US" sz="2400" dirty="0"/>
              <a:t>onitor tobacco use &amp; prevention </a:t>
            </a:r>
            <a:r>
              <a:rPr lang="en-US" sz="2400" dirty="0" smtClean="0"/>
              <a:t>policies.</a:t>
            </a:r>
            <a:endParaRPr lang="en-US" sz="2400" dirty="0"/>
          </a:p>
          <a:p>
            <a:pPr marL="457200" indent="-457200" algn="l" rtl="0">
              <a:buFont typeface="+mj-lt"/>
              <a:buAutoNum type="arabicPeriod"/>
            </a:pPr>
            <a:r>
              <a:rPr lang="en-US" sz="2400" b="1" dirty="0" smtClean="0"/>
              <a:t>P</a:t>
            </a:r>
            <a:r>
              <a:rPr lang="en-US" sz="2400" dirty="0" smtClean="0"/>
              <a:t>rotect </a:t>
            </a:r>
            <a:r>
              <a:rPr lang="en-US" sz="2400" dirty="0"/>
              <a:t>people from tobacco </a:t>
            </a:r>
            <a:r>
              <a:rPr lang="en-US" sz="2400" dirty="0" smtClean="0"/>
              <a:t>smoke.</a:t>
            </a:r>
            <a:endParaRPr lang="en-US" sz="2400" dirty="0"/>
          </a:p>
          <a:p>
            <a:pPr marL="457200" indent="-457200" algn="l" rtl="0">
              <a:buFont typeface="+mj-lt"/>
              <a:buAutoNum type="arabicPeriod"/>
            </a:pPr>
            <a:r>
              <a:rPr lang="en-US" sz="2400" b="1" dirty="0"/>
              <a:t>O</a:t>
            </a:r>
            <a:r>
              <a:rPr lang="en-US" sz="2400" dirty="0"/>
              <a:t>ffer help to quit tobacco </a:t>
            </a:r>
            <a:r>
              <a:rPr lang="en-US" sz="2400" dirty="0" smtClean="0"/>
              <a:t>use.</a:t>
            </a:r>
            <a:endParaRPr lang="en-US" sz="2400" dirty="0"/>
          </a:p>
          <a:p>
            <a:pPr marL="457200" indent="-457200" algn="l" rtl="0">
              <a:buFont typeface="+mj-lt"/>
              <a:buAutoNum type="arabicPeriod"/>
            </a:pPr>
            <a:r>
              <a:rPr lang="en-US" sz="2400" b="1" dirty="0"/>
              <a:t>W</a:t>
            </a:r>
            <a:r>
              <a:rPr lang="en-US" sz="2400" dirty="0"/>
              <a:t>arn about the dangers of </a:t>
            </a:r>
            <a:r>
              <a:rPr lang="en-US" sz="2400" dirty="0" smtClean="0"/>
              <a:t>tobacco.</a:t>
            </a:r>
            <a:endParaRPr lang="en-US" sz="2400" dirty="0"/>
          </a:p>
          <a:p>
            <a:pPr marL="457200" indent="-457200" algn="l" rtl="0">
              <a:buFont typeface="+mj-lt"/>
              <a:buAutoNum type="arabicPeriod"/>
            </a:pPr>
            <a:r>
              <a:rPr lang="en-US" sz="2400" b="1" dirty="0"/>
              <a:t>E</a:t>
            </a:r>
            <a:r>
              <a:rPr lang="en-US" sz="2400" dirty="0"/>
              <a:t>nforce bans on tobacco advertising, promotion, &amp; </a:t>
            </a:r>
            <a:r>
              <a:rPr lang="en-US" sz="2400" dirty="0" smtClean="0"/>
              <a:t>sponsorship.</a:t>
            </a:r>
            <a:endParaRPr lang="en-US" sz="2400" dirty="0"/>
          </a:p>
          <a:p>
            <a:pPr marL="457200" indent="-457200" algn="l" rtl="0">
              <a:buFont typeface="+mj-lt"/>
              <a:buAutoNum type="arabicPeriod"/>
            </a:pPr>
            <a:r>
              <a:rPr lang="en-US" sz="2400" b="1" dirty="0"/>
              <a:t>R</a:t>
            </a:r>
            <a:r>
              <a:rPr lang="en-US" sz="2400" dirty="0"/>
              <a:t>aise taxes on </a:t>
            </a:r>
            <a:r>
              <a:rPr lang="en-US" sz="2400" dirty="0" smtClean="0"/>
              <a:t>tobacco.</a:t>
            </a:r>
            <a:endParaRPr lang="en-US" sz="2400" dirty="0"/>
          </a:p>
        </p:txBody>
      </p:sp>
      <p:sp>
        <p:nvSpPr>
          <p:cNvPr id="4" name="TextBox 3"/>
          <p:cNvSpPr txBox="1"/>
          <p:nvPr/>
        </p:nvSpPr>
        <p:spPr>
          <a:xfrm>
            <a:off x="1565275" y="2448580"/>
            <a:ext cx="2971800" cy="523220"/>
          </a:xfrm>
          <a:prstGeom prst="rect">
            <a:avLst/>
          </a:prstGeom>
          <a:noFill/>
        </p:spPr>
        <p:txBody>
          <a:bodyPr wrap="square" rtlCol="1">
            <a:spAutoFit/>
          </a:bodyPr>
          <a:lstStyle/>
          <a:p>
            <a:pPr algn="l"/>
            <a:r>
              <a:rPr lang="en-US" sz="2800" b="1" dirty="0">
                <a:solidFill>
                  <a:srgbClr val="008A3E"/>
                </a:solidFill>
              </a:rPr>
              <a:t>MPOWER</a:t>
            </a:r>
          </a:p>
        </p:txBody>
      </p:sp>
      <p:sp>
        <p:nvSpPr>
          <p:cNvPr id="5" name="TextBox 4"/>
          <p:cNvSpPr txBox="1"/>
          <p:nvPr/>
        </p:nvSpPr>
        <p:spPr>
          <a:xfrm>
            <a:off x="1565275" y="1524000"/>
            <a:ext cx="7696200" cy="830997"/>
          </a:xfrm>
          <a:prstGeom prst="rect">
            <a:avLst/>
          </a:prstGeom>
          <a:noFill/>
        </p:spPr>
        <p:txBody>
          <a:bodyPr wrap="square" rtlCol="1">
            <a:spAutoFit/>
          </a:bodyPr>
          <a:lstStyle/>
          <a:p>
            <a:pPr algn="l"/>
            <a:r>
              <a:rPr lang="en-US" sz="2400" b="1" dirty="0"/>
              <a:t>WHO</a:t>
            </a:r>
            <a:r>
              <a:rPr lang="en-US" sz="2400" dirty="0"/>
              <a:t> has developed MPOWER, a package of selected demand reduction measures contained in the WHO FCTC:</a:t>
            </a:r>
            <a:endParaRPr lang="ar-QA" sz="2400" dirty="0"/>
          </a:p>
        </p:txBody>
      </p:sp>
      <p:sp>
        <p:nvSpPr>
          <p:cNvPr id="7" name="Footer Placeholder 6"/>
          <p:cNvSpPr>
            <a:spLocks noGrp="1"/>
          </p:cNvSpPr>
          <p:nvPr>
            <p:ph type="ftr" sz="quarter" idx="5"/>
          </p:nvPr>
        </p:nvSpPr>
        <p:spPr/>
        <p:txBody>
          <a:bodyPr/>
          <a:lstStyle/>
          <a:p>
            <a:fld id="{CA1E3B2A-0879-4F18-A07B-5A08DFE7EA12}" type="slidenum">
              <a:rPr lang="ar-QA" smtClean="0"/>
              <a:t>3</a:t>
            </a:fld>
            <a:endParaRPr lang="ar-QA" dirty="0"/>
          </a:p>
        </p:txBody>
      </p:sp>
    </p:spTree>
    <p:extLst>
      <p:ext uri="{BB962C8B-B14F-4D97-AF65-F5344CB8AC3E}">
        <p14:creationId xmlns:p14="http://schemas.microsoft.com/office/powerpoint/2010/main" val="60856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280" y="129208"/>
            <a:ext cx="10541908" cy="7619637"/>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1489075" y="1905000"/>
            <a:ext cx="8534400" cy="3847207"/>
          </a:xfrm>
          <a:prstGeom prst="rect">
            <a:avLst/>
          </a:prstGeom>
          <a:noFill/>
        </p:spPr>
        <p:txBody>
          <a:bodyPr wrap="square" rtlCol="1">
            <a:spAutoFit/>
          </a:bodyPr>
          <a:lstStyle/>
          <a:p>
            <a:pPr algn="l"/>
            <a:r>
              <a:rPr lang="en-US" sz="2800" b="1" dirty="0">
                <a:solidFill>
                  <a:srgbClr val="008A3E"/>
                </a:solidFill>
              </a:rPr>
              <a:t>GATS Methodology</a:t>
            </a:r>
          </a:p>
          <a:p>
            <a:pPr algn="l"/>
            <a:r>
              <a:rPr lang="en-US" sz="2400" dirty="0"/>
              <a:t>GATS use a global standardized methodology. It includes information on respondents’ background characteristics, tobacco use (smoking and smokeless), cessation, secondhand smoke, economics, media, and knowledge, attitudes and perceptions towards tobacco use. In Qatar, GATS was conducted in 2013 as a household survey of persons 15 years of age and older by the Supreme Council of Health (SCH) in collaboration with the Ministry of Development Planning and Statistics (MDPS). A multi-stage, geographically clustered sample</a:t>
            </a:r>
          </a:p>
        </p:txBody>
      </p:sp>
      <p:sp>
        <p:nvSpPr>
          <p:cNvPr id="5" name="Footer Placeholder 4"/>
          <p:cNvSpPr>
            <a:spLocks noGrp="1"/>
          </p:cNvSpPr>
          <p:nvPr>
            <p:ph type="ftr" sz="quarter" idx="5"/>
          </p:nvPr>
        </p:nvSpPr>
        <p:spPr/>
        <p:txBody>
          <a:bodyPr/>
          <a:lstStyle/>
          <a:p>
            <a:fld id="{FC432EB3-EFF3-48D3-9382-1D043574A462}" type="slidenum">
              <a:rPr lang="ar-QA" smtClean="0"/>
              <a:t>4</a:t>
            </a:fld>
            <a:endParaRPr lang="ar-QA" dirty="0"/>
          </a:p>
        </p:txBody>
      </p:sp>
    </p:spTree>
    <p:extLst>
      <p:ext uri="{BB962C8B-B14F-4D97-AF65-F5344CB8AC3E}">
        <p14:creationId xmlns:p14="http://schemas.microsoft.com/office/powerpoint/2010/main" val="23818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0410" y="108522"/>
            <a:ext cx="10541914" cy="76638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2868" y="1591274"/>
            <a:ext cx="9176930" cy="5967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06138" y="1595371"/>
            <a:ext cx="136420" cy="101962"/>
          </a:xfrm>
          <a:custGeom>
            <a:avLst/>
            <a:gdLst/>
            <a:ahLst/>
            <a:cxnLst/>
            <a:rect l="l" t="t" r="r" b="b"/>
            <a:pathLst>
              <a:path w="97790" h="142239">
                <a:moveTo>
                  <a:pt x="21132" y="101536"/>
                </a:moveTo>
                <a:lnTo>
                  <a:pt x="0" y="124777"/>
                </a:lnTo>
                <a:lnTo>
                  <a:pt x="10023" y="132409"/>
                </a:lnTo>
                <a:lnTo>
                  <a:pt x="20943" y="137683"/>
                </a:lnTo>
                <a:lnTo>
                  <a:pt x="32723" y="140743"/>
                </a:lnTo>
                <a:lnTo>
                  <a:pt x="45326" y="141732"/>
                </a:lnTo>
                <a:lnTo>
                  <a:pt x="65185" y="139029"/>
                </a:lnTo>
                <a:lnTo>
                  <a:pt x="81759" y="130825"/>
                </a:lnTo>
                <a:lnTo>
                  <a:pt x="93117" y="116978"/>
                </a:lnTo>
                <a:lnTo>
                  <a:pt x="93693" y="114300"/>
                </a:lnTo>
                <a:lnTo>
                  <a:pt x="47040" y="114300"/>
                </a:lnTo>
                <a:lnTo>
                  <a:pt x="39670" y="113430"/>
                </a:lnTo>
                <a:lnTo>
                  <a:pt x="32658" y="110918"/>
                </a:lnTo>
                <a:lnTo>
                  <a:pt x="26359" y="106906"/>
                </a:lnTo>
                <a:lnTo>
                  <a:pt x="21132" y="101536"/>
                </a:lnTo>
                <a:close/>
              </a:path>
              <a:path w="97790" h="142239">
                <a:moveTo>
                  <a:pt x="55803" y="0"/>
                </a:moveTo>
                <a:lnTo>
                  <a:pt x="36596" y="2800"/>
                </a:lnTo>
                <a:lnTo>
                  <a:pt x="20156" y="11120"/>
                </a:lnTo>
                <a:lnTo>
                  <a:pt x="8681" y="24833"/>
                </a:lnTo>
                <a:lnTo>
                  <a:pt x="4368" y="43815"/>
                </a:lnTo>
                <a:lnTo>
                  <a:pt x="14250" y="68109"/>
                </a:lnTo>
                <a:lnTo>
                  <a:pt x="35991" y="79581"/>
                </a:lnTo>
                <a:lnTo>
                  <a:pt x="57732" y="87266"/>
                </a:lnTo>
                <a:lnTo>
                  <a:pt x="67614" y="100203"/>
                </a:lnTo>
                <a:lnTo>
                  <a:pt x="67614" y="109728"/>
                </a:lnTo>
                <a:lnTo>
                  <a:pt x="56756" y="114300"/>
                </a:lnTo>
                <a:lnTo>
                  <a:pt x="93693" y="114300"/>
                </a:lnTo>
                <a:lnTo>
                  <a:pt x="97332" y="97345"/>
                </a:lnTo>
                <a:lnTo>
                  <a:pt x="87629" y="72119"/>
                </a:lnTo>
                <a:lnTo>
                  <a:pt x="66281" y="60840"/>
                </a:lnTo>
                <a:lnTo>
                  <a:pt x="44933" y="53813"/>
                </a:lnTo>
                <a:lnTo>
                  <a:pt x="35229" y="41338"/>
                </a:lnTo>
                <a:lnTo>
                  <a:pt x="35229" y="31242"/>
                </a:lnTo>
                <a:lnTo>
                  <a:pt x="46850" y="27432"/>
                </a:lnTo>
                <a:lnTo>
                  <a:pt x="84947" y="27432"/>
                </a:lnTo>
                <a:lnTo>
                  <a:pt x="97142" y="14097"/>
                </a:lnTo>
                <a:lnTo>
                  <a:pt x="88004" y="7634"/>
                </a:lnTo>
                <a:lnTo>
                  <a:pt x="77901" y="3262"/>
                </a:lnTo>
                <a:lnTo>
                  <a:pt x="67084" y="782"/>
                </a:lnTo>
                <a:lnTo>
                  <a:pt x="55803" y="0"/>
                </a:lnTo>
                <a:close/>
              </a:path>
              <a:path w="97790" h="142239">
                <a:moveTo>
                  <a:pt x="84947" y="27432"/>
                </a:moveTo>
                <a:lnTo>
                  <a:pt x="62471" y="27432"/>
                </a:lnTo>
                <a:lnTo>
                  <a:pt x="71996" y="30289"/>
                </a:lnTo>
                <a:lnTo>
                  <a:pt x="76758" y="36385"/>
                </a:lnTo>
                <a:lnTo>
                  <a:pt x="84947" y="27432"/>
                </a:lnTo>
                <a:close/>
              </a:path>
            </a:pathLst>
          </a:custGeom>
          <a:solidFill>
            <a:srgbClr val="006464"/>
          </a:solidFill>
        </p:spPr>
        <p:txBody>
          <a:bodyPr wrap="square" lIns="0" tIns="0" rIns="0" bIns="0" rtlCol="0"/>
          <a:lstStyle/>
          <a:p>
            <a:endParaRPr/>
          </a:p>
        </p:txBody>
      </p:sp>
      <p:sp>
        <p:nvSpPr>
          <p:cNvPr id="5" name="object 5"/>
          <p:cNvSpPr/>
          <p:nvPr/>
        </p:nvSpPr>
        <p:spPr>
          <a:xfrm>
            <a:off x="2167699" y="1626505"/>
            <a:ext cx="203744" cy="68278"/>
          </a:xfrm>
          <a:custGeom>
            <a:avLst/>
            <a:gdLst/>
            <a:ahLst/>
            <a:cxnLst/>
            <a:rect l="l" t="t" r="r" b="b"/>
            <a:pathLst>
              <a:path w="146050" h="95250">
                <a:moveTo>
                  <a:pt x="27432" y="2285"/>
                </a:moveTo>
                <a:lnTo>
                  <a:pt x="0" y="2285"/>
                </a:lnTo>
                <a:lnTo>
                  <a:pt x="0" y="94868"/>
                </a:lnTo>
                <a:lnTo>
                  <a:pt x="28575" y="94868"/>
                </a:lnTo>
                <a:lnTo>
                  <a:pt x="28575" y="48767"/>
                </a:lnTo>
                <a:lnTo>
                  <a:pt x="29164" y="40013"/>
                </a:lnTo>
                <a:lnTo>
                  <a:pt x="31575" y="32456"/>
                </a:lnTo>
                <a:lnTo>
                  <a:pt x="36772" y="27149"/>
                </a:lnTo>
                <a:lnTo>
                  <a:pt x="45720" y="25145"/>
                </a:lnTo>
                <a:lnTo>
                  <a:pt x="144017" y="25145"/>
                </a:lnTo>
                <a:lnTo>
                  <a:pt x="143945" y="24431"/>
                </a:lnTo>
                <a:lnTo>
                  <a:pt x="140640" y="16573"/>
                </a:lnTo>
                <a:lnTo>
                  <a:pt x="83439" y="16573"/>
                </a:lnTo>
                <a:lnTo>
                  <a:pt x="82332" y="14858"/>
                </a:lnTo>
                <a:lnTo>
                  <a:pt x="27432" y="14858"/>
                </a:lnTo>
                <a:lnTo>
                  <a:pt x="27432" y="2285"/>
                </a:lnTo>
                <a:close/>
              </a:path>
              <a:path w="146050" h="95250">
                <a:moveTo>
                  <a:pt x="104394" y="25145"/>
                </a:moveTo>
                <a:lnTo>
                  <a:pt x="58864" y="25145"/>
                </a:lnTo>
                <a:lnTo>
                  <a:pt x="58516" y="37844"/>
                </a:lnTo>
                <a:lnTo>
                  <a:pt x="58483" y="94868"/>
                </a:lnTo>
                <a:lnTo>
                  <a:pt x="87058" y="94868"/>
                </a:lnTo>
                <a:lnTo>
                  <a:pt x="87058" y="45910"/>
                </a:lnTo>
                <a:lnTo>
                  <a:pt x="87918" y="37844"/>
                </a:lnTo>
                <a:lnTo>
                  <a:pt x="90797" y="31241"/>
                </a:lnTo>
                <a:lnTo>
                  <a:pt x="96139" y="26783"/>
                </a:lnTo>
                <a:lnTo>
                  <a:pt x="104394" y="25145"/>
                </a:lnTo>
                <a:close/>
              </a:path>
              <a:path w="146050" h="95250">
                <a:moveTo>
                  <a:pt x="144017" y="25145"/>
                </a:moveTo>
                <a:lnTo>
                  <a:pt x="113728" y="25145"/>
                </a:lnTo>
                <a:lnTo>
                  <a:pt x="116954" y="32384"/>
                </a:lnTo>
                <a:lnTo>
                  <a:pt x="116954" y="94868"/>
                </a:lnTo>
                <a:lnTo>
                  <a:pt x="145529" y="94868"/>
                </a:lnTo>
                <a:lnTo>
                  <a:pt x="145414" y="39052"/>
                </a:lnTo>
                <a:lnTo>
                  <a:pt x="144017" y="25145"/>
                </a:lnTo>
                <a:close/>
              </a:path>
              <a:path w="146050" h="95250">
                <a:moveTo>
                  <a:pt x="112776" y="0"/>
                </a:moveTo>
                <a:lnTo>
                  <a:pt x="103343" y="928"/>
                </a:lnTo>
                <a:lnTo>
                  <a:pt x="95464" y="3857"/>
                </a:lnTo>
                <a:lnTo>
                  <a:pt x="88906" y="9001"/>
                </a:lnTo>
                <a:lnTo>
                  <a:pt x="83439" y="16573"/>
                </a:lnTo>
                <a:lnTo>
                  <a:pt x="140640" y="16573"/>
                </a:lnTo>
                <a:lnTo>
                  <a:pt x="138577" y="11668"/>
                </a:lnTo>
                <a:lnTo>
                  <a:pt x="128496" y="3119"/>
                </a:lnTo>
                <a:lnTo>
                  <a:pt x="112776" y="0"/>
                </a:lnTo>
                <a:close/>
              </a:path>
              <a:path w="146050" h="95250">
                <a:moveTo>
                  <a:pt x="54864" y="0"/>
                </a:moveTo>
                <a:lnTo>
                  <a:pt x="45306" y="1303"/>
                </a:lnTo>
                <a:lnTo>
                  <a:pt x="37552" y="4714"/>
                </a:lnTo>
                <a:lnTo>
                  <a:pt x="31691" y="9483"/>
                </a:lnTo>
                <a:lnTo>
                  <a:pt x="27813" y="14858"/>
                </a:lnTo>
                <a:lnTo>
                  <a:pt x="82332" y="14858"/>
                </a:lnTo>
                <a:lnTo>
                  <a:pt x="78706" y="9242"/>
                </a:lnTo>
                <a:lnTo>
                  <a:pt x="72151" y="4071"/>
                </a:lnTo>
                <a:lnTo>
                  <a:pt x="64097" y="1009"/>
                </a:lnTo>
                <a:lnTo>
                  <a:pt x="54864" y="0"/>
                </a:lnTo>
                <a:close/>
              </a:path>
            </a:pathLst>
          </a:custGeom>
          <a:solidFill>
            <a:srgbClr val="006464"/>
          </a:solidFill>
        </p:spPr>
        <p:txBody>
          <a:bodyPr wrap="square" lIns="0" tIns="0" rIns="0" bIns="0" rtlCol="0"/>
          <a:lstStyle/>
          <a:p>
            <a:endParaRPr/>
          </a:p>
        </p:txBody>
      </p:sp>
      <p:sp>
        <p:nvSpPr>
          <p:cNvPr id="6" name="object 6"/>
          <p:cNvSpPr/>
          <p:nvPr/>
        </p:nvSpPr>
        <p:spPr>
          <a:xfrm>
            <a:off x="2394120" y="1626506"/>
            <a:ext cx="143507" cy="69644"/>
          </a:xfrm>
          <a:custGeom>
            <a:avLst/>
            <a:gdLst/>
            <a:ahLst/>
            <a:cxnLst/>
            <a:rect l="l" t="t" r="r" b="b"/>
            <a:pathLst>
              <a:path w="102869" h="97155">
                <a:moveTo>
                  <a:pt x="51435" y="0"/>
                </a:moveTo>
                <a:lnTo>
                  <a:pt x="31343" y="3437"/>
                </a:lnTo>
                <a:lnTo>
                  <a:pt x="15001" y="13215"/>
                </a:lnTo>
                <a:lnTo>
                  <a:pt x="4018" y="28530"/>
                </a:lnTo>
                <a:lnTo>
                  <a:pt x="0" y="48577"/>
                </a:lnTo>
                <a:lnTo>
                  <a:pt x="4018" y="68624"/>
                </a:lnTo>
                <a:lnTo>
                  <a:pt x="15001" y="83939"/>
                </a:lnTo>
                <a:lnTo>
                  <a:pt x="31343" y="93717"/>
                </a:lnTo>
                <a:lnTo>
                  <a:pt x="51435" y="97154"/>
                </a:lnTo>
                <a:lnTo>
                  <a:pt x="71526" y="93717"/>
                </a:lnTo>
                <a:lnTo>
                  <a:pt x="87868" y="83939"/>
                </a:lnTo>
                <a:lnTo>
                  <a:pt x="96424" y="72008"/>
                </a:lnTo>
                <a:lnTo>
                  <a:pt x="51435" y="72008"/>
                </a:lnTo>
                <a:lnTo>
                  <a:pt x="41835" y="70303"/>
                </a:lnTo>
                <a:lnTo>
                  <a:pt x="34647" y="65508"/>
                </a:lnTo>
                <a:lnTo>
                  <a:pt x="30137" y="58105"/>
                </a:lnTo>
                <a:lnTo>
                  <a:pt x="28575" y="48577"/>
                </a:lnTo>
                <a:lnTo>
                  <a:pt x="30137" y="39049"/>
                </a:lnTo>
                <a:lnTo>
                  <a:pt x="34647" y="31646"/>
                </a:lnTo>
                <a:lnTo>
                  <a:pt x="41835" y="26851"/>
                </a:lnTo>
                <a:lnTo>
                  <a:pt x="51435" y="25145"/>
                </a:lnTo>
                <a:lnTo>
                  <a:pt x="96424" y="25145"/>
                </a:lnTo>
                <a:lnTo>
                  <a:pt x="87868" y="13215"/>
                </a:lnTo>
                <a:lnTo>
                  <a:pt x="71526" y="3437"/>
                </a:lnTo>
                <a:lnTo>
                  <a:pt x="51435" y="0"/>
                </a:lnTo>
                <a:close/>
              </a:path>
              <a:path w="102869" h="97155">
                <a:moveTo>
                  <a:pt x="96424" y="25145"/>
                </a:moveTo>
                <a:lnTo>
                  <a:pt x="51435" y="25145"/>
                </a:lnTo>
                <a:lnTo>
                  <a:pt x="61034" y="26851"/>
                </a:lnTo>
                <a:lnTo>
                  <a:pt x="68222" y="31646"/>
                </a:lnTo>
                <a:lnTo>
                  <a:pt x="72732" y="39049"/>
                </a:lnTo>
                <a:lnTo>
                  <a:pt x="74295" y="48577"/>
                </a:lnTo>
                <a:lnTo>
                  <a:pt x="72732" y="58105"/>
                </a:lnTo>
                <a:lnTo>
                  <a:pt x="68222" y="65508"/>
                </a:lnTo>
                <a:lnTo>
                  <a:pt x="61034" y="70303"/>
                </a:lnTo>
                <a:lnTo>
                  <a:pt x="51435" y="72008"/>
                </a:lnTo>
                <a:lnTo>
                  <a:pt x="96424" y="72008"/>
                </a:lnTo>
                <a:lnTo>
                  <a:pt x="98851" y="68624"/>
                </a:lnTo>
                <a:lnTo>
                  <a:pt x="102870" y="48577"/>
                </a:lnTo>
                <a:lnTo>
                  <a:pt x="98851" y="28530"/>
                </a:lnTo>
                <a:lnTo>
                  <a:pt x="96424" y="25145"/>
                </a:lnTo>
                <a:close/>
              </a:path>
            </a:pathLst>
          </a:custGeom>
          <a:solidFill>
            <a:srgbClr val="006464"/>
          </a:solidFill>
        </p:spPr>
        <p:txBody>
          <a:bodyPr wrap="square" lIns="0" tIns="0" rIns="0" bIns="0" rtlCol="0"/>
          <a:lstStyle/>
          <a:p>
            <a:endParaRPr/>
          </a:p>
        </p:txBody>
      </p:sp>
      <p:sp>
        <p:nvSpPr>
          <p:cNvPr id="7" name="object 7"/>
          <p:cNvSpPr/>
          <p:nvPr/>
        </p:nvSpPr>
        <p:spPr>
          <a:xfrm>
            <a:off x="2561014" y="1591275"/>
            <a:ext cx="134648" cy="103327"/>
          </a:xfrm>
          <a:custGeom>
            <a:avLst/>
            <a:gdLst/>
            <a:ahLst/>
            <a:cxnLst/>
            <a:rect l="l" t="t" r="r" b="b"/>
            <a:pathLst>
              <a:path w="96519" h="144144">
                <a:moveTo>
                  <a:pt x="28575" y="0"/>
                </a:moveTo>
                <a:lnTo>
                  <a:pt x="0" y="0"/>
                </a:lnTo>
                <a:lnTo>
                  <a:pt x="0" y="144005"/>
                </a:lnTo>
                <a:lnTo>
                  <a:pt x="28575" y="144005"/>
                </a:lnTo>
                <a:lnTo>
                  <a:pt x="28575" y="97142"/>
                </a:lnTo>
                <a:lnTo>
                  <a:pt x="61450" y="97142"/>
                </a:lnTo>
                <a:lnTo>
                  <a:pt x="58483" y="93141"/>
                </a:lnTo>
                <a:lnTo>
                  <a:pt x="63006" y="88011"/>
                </a:lnTo>
                <a:lnTo>
                  <a:pt x="28575" y="88011"/>
                </a:lnTo>
                <a:lnTo>
                  <a:pt x="28575" y="0"/>
                </a:lnTo>
                <a:close/>
              </a:path>
              <a:path w="96519" h="144144">
                <a:moveTo>
                  <a:pt x="61450" y="97142"/>
                </a:moveTo>
                <a:lnTo>
                  <a:pt x="28956" y="97142"/>
                </a:lnTo>
                <a:lnTo>
                  <a:pt x="60198" y="144005"/>
                </a:lnTo>
                <a:lnTo>
                  <a:pt x="96202" y="144005"/>
                </a:lnTo>
                <a:lnTo>
                  <a:pt x="61450" y="97142"/>
                </a:lnTo>
                <a:close/>
              </a:path>
              <a:path w="96519" h="144144">
                <a:moveTo>
                  <a:pt x="95250" y="51435"/>
                </a:moveTo>
                <a:lnTo>
                  <a:pt x="60198" y="51435"/>
                </a:lnTo>
                <a:lnTo>
                  <a:pt x="28575" y="88011"/>
                </a:lnTo>
                <a:lnTo>
                  <a:pt x="63006" y="88011"/>
                </a:lnTo>
                <a:lnTo>
                  <a:pt x="95250" y="51435"/>
                </a:lnTo>
                <a:close/>
              </a:path>
            </a:pathLst>
          </a:custGeom>
          <a:solidFill>
            <a:srgbClr val="006464"/>
          </a:solidFill>
        </p:spPr>
        <p:txBody>
          <a:bodyPr wrap="square" lIns="0" tIns="0" rIns="0" bIns="0" rtlCol="0"/>
          <a:lstStyle/>
          <a:p>
            <a:endParaRPr/>
          </a:p>
        </p:txBody>
      </p:sp>
      <p:sp>
        <p:nvSpPr>
          <p:cNvPr id="8" name="object 8"/>
          <p:cNvSpPr/>
          <p:nvPr/>
        </p:nvSpPr>
        <p:spPr>
          <a:xfrm>
            <a:off x="2704769" y="1626506"/>
            <a:ext cx="132877" cy="69644"/>
          </a:xfrm>
          <a:custGeom>
            <a:avLst/>
            <a:gdLst/>
            <a:ahLst/>
            <a:cxnLst/>
            <a:rect l="l" t="t" r="r" b="b"/>
            <a:pathLst>
              <a:path w="95250" h="97155">
                <a:moveTo>
                  <a:pt x="51434" y="0"/>
                </a:moveTo>
                <a:lnTo>
                  <a:pt x="31348" y="3437"/>
                </a:lnTo>
                <a:lnTo>
                  <a:pt x="15006" y="13215"/>
                </a:lnTo>
                <a:lnTo>
                  <a:pt x="4020" y="28530"/>
                </a:lnTo>
                <a:lnTo>
                  <a:pt x="0" y="48577"/>
                </a:lnTo>
                <a:lnTo>
                  <a:pt x="4020" y="68624"/>
                </a:lnTo>
                <a:lnTo>
                  <a:pt x="15006" y="83939"/>
                </a:lnTo>
                <a:lnTo>
                  <a:pt x="31348" y="93717"/>
                </a:lnTo>
                <a:lnTo>
                  <a:pt x="51434" y="97155"/>
                </a:lnTo>
                <a:lnTo>
                  <a:pt x="62519" y="95931"/>
                </a:lnTo>
                <a:lnTo>
                  <a:pt x="73104" y="92368"/>
                </a:lnTo>
                <a:lnTo>
                  <a:pt x="82617" y="86626"/>
                </a:lnTo>
                <a:lnTo>
                  <a:pt x="90487" y="78867"/>
                </a:lnTo>
                <a:lnTo>
                  <a:pt x="85811" y="75438"/>
                </a:lnTo>
                <a:lnTo>
                  <a:pt x="50101" y="75438"/>
                </a:lnTo>
                <a:lnTo>
                  <a:pt x="42398" y="74167"/>
                </a:lnTo>
                <a:lnTo>
                  <a:pt x="36052" y="70556"/>
                </a:lnTo>
                <a:lnTo>
                  <a:pt x="31349" y="64909"/>
                </a:lnTo>
                <a:lnTo>
                  <a:pt x="28574" y="57531"/>
                </a:lnTo>
                <a:lnTo>
                  <a:pt x="94868" y="57531"/>
                </a:lnTo>
                <a:lnTo>
                  <a:pt x="94868" y="48577"/>
                </a:lnTo>
                <a:lnTo>
                  <a:pt x="93282" y="38100"/>
                </a:lnTo>
                <a:lnTo>
                  <a:pt x="28574" y="38100"/>
                </a:lnTo>
                <a:lnTo>
                  <a:pt x="30283" y="31584"/>
                </a:lnTo>
                <a:lnTo>
                  <a:pt x="34242" y="25979"/>
                </a:lnTo>
                <a:lnTo>
                  <a:pt x="40415" y="22053"/>
                </a:lnTo>
                <a:lnTo>
                  <a:pt x="48767" y="20574"/>
                </a:lnTo>
                <a:lnTo>
                  <a:pt x="87323" y="20574"/>
                </a:lnTo>
                <a:lnTo>
                  <a:pt x="83153" y="13215"/>
                </a:lnTo>
                <a:lnTo>
                  <a:pt x="69472" y="3437"/>
                </a:lnTo>
                <a:lnTo>
                  <a:pt x="51434" y="0"/>
                </a:lnTo>
                <a:close/>
              </a:path>
              <a:path w="95250" h="97155">
                <a:moveTo>
                  <a:pt x="70484" y="64198"/>
                </a:moveTo>
                <a:lnTo>
                  <a:pt x="65722" y="70675"/>
                </a:lnTo>
                <a:lnTo>
                  <a:pt x="59435" y="75438"/>
                </a:lnTo>
                <a:lnTo>
                  <a:pt x="85811" y="75438"/>
                </a:lnTo>
                <a:lnTo>
                  <a:pt x="70484" y="64198"/>
                </a:lnTo>
                <a:close/>
              </a:path>
              <a:path w="95250" h="97155">
                <a:moveTo>
                  <a:pt x="87323" y="20574"/>
                </a:moveTo>
                <a:lnTo>
                  <a:pt x="59054" y="20574"/>
                </a:lnTo>
                <a:lnTo>
                  <a:pt x="66443" y="28530"/>
                </a:lnTo>
                <a:lnTo>
                  <a:pt x="66424" y="31584"/>
                </a:lnTo>
                <a:lnTo>
                  <a:pt x="66293" y="38100"/>
                </a:lnTo>
                <a:lnTo>
                  <a:pt x="93282" y="38100"/>
                </a:lnTo>
                <a:lnTo>
                  <a:pt x="91832" y="28530"/>
                </a:lnTo>
                <a:lnTo>
                  <a:pt x="87323" y="20574"/>
                </a:lnTo>
                <a:close/>
              </a:path>
            </a:pathLst>
          </a:custGeom>
          <a:solidFill>
            <a:srgbClr val="006464"/>
          </a:solidFill>
        </p:spPr>
        <p:txBody>
          <a:bodyPr wrap="square" lIns="0" tIns="0" rIns="0" bIns="0" rtlCol="0"/>
          <a:lstStyle/>
          <a:p>
            <a:endParaRPr/>
          </a:p>
        </p:txBody>
      </p:sp>
      <p:sp>
        <p:nvSpPr>
          <p:cNvPr id="9" name="object 9"/>
          <p:cNvSpPr/>
          <p:nvPr/>
        </p:nvSpPr>
        <p:spPr>
          <a:xfrm>
            <a:off x="2861298" y="1626505"/>
            <a:ext cx="91242" cy="68278"/>
          </a:xfrm>
          <a:custGeom>
            <a:avLst/>
            <a:gdLst/>
            <a:ahLst/>
            <a:cxnLst/>
            <a:rect l="l" t="t" r="r" b="b"/>
            <a:pathLst>
              <a:path w="65405" h="95250">
                <a:moveTo>
                  <a:pt x="28575" y="2285"/>
                </a:moveTo>
                <a:lnTo>
                  <a:pt x="0" y="2285"/>
                </a:lnTo>
                <a:lnTo>
                  <a:pt x="0" y="94868"/>
                </a:lnTo>
                <a:lnTo>
                  <a:pt x="28575" y="94868"/>
                </a:lnTo>
                <a:lnTo>
                  <a:pt x="28575" y="56197"/>
                </a:lnTo>
                <a:lnTo>
                  <a:pt x="29331" y="43550"/>
                </a:lnTo>
                <a:lnTo>
                  <a:pt x="32623" y="33742"/>
                </a:lnTo>
                <a:lnTo>
                  <a:pt x="39987" y="27399"/>
                </a:lnTo>
                <a:lnTo>
                  <a:pt x="52959" y="25145"/>
                </a:lnTo>
                <a:lnTo>
                  <a:pt x="65151" y="25145"/>
                </a:lnTo>
                <a:lnTo>
                  <a:pt x="65151" y="17144"/>
                </a:lnTo>
                <a:lnTo>
                  <a:pt x="28575" y="17144"/>
                </a:lnTo>
                <a:lnTo>
                  <a:pt x="28575" y="2285"/>
                </a:lnTo>
                <a:close/>
              </a:path>
              <a:path w="65405" h="95250">
                <a:moveTo>
                  <a:pt x="65151" y="25145"/>
                </a:moveTo>
                <a:lnTo>
                  <a:pt x="57150" y="25145"/>
                </a:lnTo>
                <a:lnTo>
                  <a:pt x="61150" y="25907"/>
                </a:lnTo>
                <a:lnTo>
                  <a:pt x="65151" y="27050"/>
                </a:lnTo>
                <a:lnTo>
                  <a:pt x="65151" y="25145"/>
                </a:lnTo>
                <a:close/>
              </a:path>
              <a:path w="65405" h="95250">
                <a:moveTo>
                  <a:pt x="58864" y="0"/>
                </a:moveTo>
                <a:lnTo>
                  <a:pt x="55626" y="0"/>
                </a:lnTo>
                <a:lnTo>
                  <a:pt x="47011" y="1098"/>
                </a:lnTo>
                <a:lnTo>
                  <a:pt x="39862" y="4357"/>
                </a:lnTo>
                <a:lnTo>
                  <a:pt x="33926" y="9724"/>
                </a:lnTo>
                <a:lnTo>
                  <a:pt x="28956" y="17144"/>
                </a:lnTo>
                <a:lnTo>
                  <a:pt x="65151" y="17144"/>
                </a:lnTo>
                <a:lnTo>
                  <a:pt x="65151" y="952"/>
                </a:lnTo>
                <a:lnTo>
                  <a:pt x="62484" y="190"/>
                </a:lnTo>
                <a:lnTo>
                  <a:pt x="58864" y="0"/>
                </a:lnTo>
                <a:close/>
              </a:path>
            </a:pathLst>
          </a:custGeom>
          <a:solidFill>
            <a:srgbClr val="006464"/>
          </a:solidFill>
        </p:spPr>
        <p:txBody>
          <a:bodyPr wrap="square" lIns="0" tIns="0" rIns="0" bIns="0" rtlCol="0"/>
          <a:lstStyle/>
          <a:p>
            <a:endParaRPr/>
          </a:p>
        </p:txBody>
      </p:sp>
      <p:sp>
        <p:nvSpPr>
          <p:cNvPr id="10" name="object 10"/>
          <p:cNvSpPr/>
          <p:nvPr/>
        </p:nvSpPr>
        <p:spPr>
          <a:xfrm>
            <a:off x="2961753" y="1626506"/>
            <a:ext cx="110731" cy="69644"/>
          </a:xfrm>
          <a:custGeom>
            <a:avLst/>
            <a:gdLst/>
            <a:ahLst/>
            <a:cxnLst/>
            <a:rect l="l" t="t" r="r" b="b"/>
            <a:pathLst>
              <a:path w="79375" h="97155">
                <a:moveTo>
                  <a:pt x="17335" y="65341"/>
                </a:moveTo>
                <a:lnTo>
                  <a:pt x="0" y="84582"/>
                </a:lnTo>
                <a:lnTo>
                  <a:pt x="7721" y="90484"/>
                </a:lnTo>
                <a:lnTo>
                  <a:pt x="16764" y="94368"/>
                </a:lnTo>
                <a:lnTo>
                  <a:pt x="26521" y="96503"/>
                </a:lnTo>
                <a:lnTo>
                  <a:pt x="36385" y="97155"/>
                </a:lnTo>
                <a:lnTo>
                  <a:pt x="51411" y="95714"/>
                </a:lnTo>
                <a:lnTo>
                  <a:pt x="65151" y="90773"/>
                </a:lnTo>
                <a:lnTo>
                  <a:pt x="75176" y="81403"/>
                </a:lnTo>
                <a:lnTo>
                  <a:pt x="76748" y="75438"/>
                </a:lnTo>
                <a:lnTo>
                  <a:pt x="28956" y="75438"/>
                </a:lnTo>
                <a:lnTo>
                  <a:pt x="22669" y="71818"/>
                </a:lnTo>
                <a:lnTo>
                  <a:pt x="17335" y="65341"/>
                </a:lnTo>
                <a:close/>
              </a:path>
              <a:path w="79375" h="97155">
                <a:moveTo>
                  <a:pt x="41148" y="0"/>
                </a:moveTo>
                <a:lnTo>
                  <a:pt x="26878" y="1827"/>
                </a:lnTo>
                <a:lnTo>
                  <a:pt x="14430" y="7477"/>
                </a:lnTo>
                <a:lnTo>
                  <a:pt x="5625" y="17198"/>
                </a:lnTo>
                <a:lnTo>
                  <a:pt x="2286" y="31242"/>
                </a:lnTo>
                <a:lnTo>
                  <a:pt x="9816" y="49884"/>
                </a:lnTo>
                <a:lnTo>
                  <a:pt x="26384" y="57650"/>
                </a:lnTo>
                <a:lnTo>
                  <a:pt x="42951" y="61594"/>
                </a:lnTo>
                <a:lnTo>
                  <a:pt x="50482" y="68770"/>
                </a:lnTo>
                <a:lnTo>
                  <a:pt x="50482" y="73723"/>
                </a:lnTo>
                <a:lnTo>
                  <a:pt x="44005" y="75438"/>
                </a:lnTo>
                <a:lnTo>
                  <a:pt x="76748" y="75438"/>
                </a:lnTo>
                <a:lnTo>
                  <a:pt x="79057" y="66675"/>
                </a:lnTo>
                <a:lnTo>
                  <a:pt x="71526" y="47901"/>
                </a:lnTo>
                <a:lnTo>
                  <a:pt x="54959" y="39933"/>
                </a:lnTo>
                <a:lnTo>
                  <a:pt x="38391" y="36001"/>
                </a:lnTo>
                <a:lnTo>
                  <a:pt x="30861" y="29337"/>
                </a:lnTo>
                <a:lnTo>
                  <a:pt x="30861" y="23812"/>
                </a:lnTo>
                <a:lnTo>
                  <a:pt x="36576" y="21717"/>
                </a:lnTo>
                <a:lnTo>
                  <a:pt x="65808" y="21717"/>
                </a:lnTo>
                <a:lnTo>
                  <a:pt x="75438" y="12192"/>
                </a:lnTo>
                <a:lnTo>
                  <a:pt x="68178" y="6434"/>
                </a:lnTo>
                <a:lnTo>
                  <a:pt x="59650" y="2671"/>
                </a:lnTo>
                <a:lnTo>
                  <a:pt x="50443" y="620"/>
                </a:lnTo>
                <a:lnTo>
                  <a:pt x="41148" y="0"/>
                </a:lnTo>
                <a:close/>
              </a:path>
              <a:path w="79375" h="97155">
                <a:moveTo>
                  <a:pt x="65808" y="21717"/>
                </a:moveTo>
                <a:lnTo>
                  <a:pt x="48196" y="21717"/>
                </a:lnTo>
                <a:lnTo>
                  <a:pt x="53721" y="24384"/>
                </a:lnTo>
                <a:lnTo>
                  <a:pt x="57912" y="29527"/>
                </a:lnTo>
                <a:lnTo>
                  <a:pt x="65808" y="21717"/>
                </a:lnTo>
                <a:close/>
              </a:path>
            </a:pathLst>
          </a:custGeom>
          <a:solidFill>
            <a:srgbClr val="006464"/>
          </a:solidFill>
        </p:spPr>
        <p:txBody>
          <a:bodyPr wrap="square" lIns="0" tIns="0" rIns="0" bIns="0" rtlCol="0"/>
          <a:lstStyle/>
          <a:p>
            <a:endParaRPr/>
          </a:p>
        </p:txBody>
      </p:sp>
      <p:sp>
        <p:nvSpPr>
          <p:cNvPr id="11" name="object 11"/>
          <p:cNvSpPr/>
          <p:nvPr/>
        </p:nvSpPr>
        <p:spPr>
          <a:xfrm>
            <a:off x="906697" y="1750225"/>
            <a:ext cx="0" cy="71919"/>
          </a:xfrm>
          <a:custGeom>
            <a:avLst/>
            <a:gdLst/>
            <a:ahLst/>
            <a:cxnLst/>
            <a:rect l="l" t="t" r="r" b="b"/>
            <a:pathLst>
              <a:path h="100330">
                <a:moveTo>
                  <a:pt x="0" y="0"/>
                </a:moveTo>
                <a:lnTo>
                  <a:pt x="0" y="99822"/>
                </a:lnTo>
              </a:path>
            </a:pathLst>
          </a:custGeom>
          <a:ln w="13207">
            <a:solidFill>
              <a:srgbClr val="000000"/>
            </a:solidFill>
          </a:ln>
        </p:spPr>
        <p:txBody>
          <a:bodyPr wrap="square" lIns="0" tIns="0" rIns="0" bIns="0" rtlCol="0"/>
          <a:lstStyle/>
          <a:p>
            <a:endParaRPr/>
          </a:p>
        </p:txBody>
      </p:sp>
      <p:sp>
        <p:nvSpPr>
          <p:cNvPr id="12" name="object 12"/>
          <p:cNvSpPr/>
          <p:nvPr/>
        </p:nvSpPr>
        <p:spPr>
          <a:xfrm>
            <a:off x="946410" y="1768778"/>
            <a:ext cx="82384" cy="53257"/>
          </a:xfrm>
          <a:custGeom>
            <a:avLst/>
            <a:gdLst/>
            <a:ahLst/>
            <a:cxnLst/>
            <a:rect l="l" t="t" r="r" b="b"/>
            <a:pathLst>
              <a:path w="59054" h="74294">
                <a:moveTo>
                  <a:pt x="11036" y="1625"/>
                </a:moveTo>
                <a:lnTo>
                  <a:pt x="0" y="1625"/>
                </a:lnTo>
                <a:lnTo>
                  <a:pt x="0" y="73939"/>
                </a:lnTo>
                <a:lnTo>
                  <a:pt x="12255" y="73939"/>
                </a:lnTo>
                <a:lnTo>
                  <a:pt x="12320" y="24968"/>
                </a:lnTo>
                <a:lnTo>
                  <a:pt x="14147" y="18910"/>
                </a:lnTo>
                <a:lnTo>
                  <a:pt x="21729" y="12280"/>
                </a:lnTo>
                <a:lnTo>
                  <a:pt x="22727" y="11912"/>
                </a:lnTo>
                <a:lnTo>
                  <a:pt x="11036" y="11912"/>
                </a:lnTo>
                <a:lnTo>
                  <a:pt x="11036" y="1625"/>
                </a:lnTo>
                <a:close/>
              </a:path>
              <a:path w="59054" h="74294">
                <a:moveTo>
                  <a:pt x="55775" y="10617"/>
                </a:moveTo>
                <a:lnTo>
                  <a:pt x="34721" y="10617"/>
                </a:lnTo>
                <a:lnTo>
                  <a:pt x="37566" y="11353"/>
                </a:lnTo>
                <a:lnTo>
                  <a:pt x="42430" y="14300"/>
                </a:lnTo>
                <a:lnTo>
                  <a:pt x="44119" y="16281"/>
                </a:lnTo>
                <a:lnTo>
                  <a:pt x="46037" y="21234"/>
                </a:lnTo>
                <a:lnTo>
                  <a:pt x="46507" y="24968"/>
                </a:lnTo>
                <a:lnTo>
                  <a:pt x="46507" y="73939"/>
                </a:lnTo>
                <a:lnTo>
                  <a:pt x="58762" y="73939"/>
                </a:lnTo>
                <a:lnTo>
                  <a:pt x="58762" y="23799"/>
                </a:lnTo>
                <a:lnTo>
                  <a:pt x="58534" y="19837"/>
                </a:lnTo>
                <a:lnTo>
                  <a:pt x="57353" y="14071"/>
                </a:lnTo>
                <a:lnTo>
                  <a:pt x="56083" y="11049"/>
                </a:lnTo>
                <a:lnTo>
                  <a:pt x="55775" y="10617"/>
                </a:lnTo>
                <a:close/>
              </a:path>
              <a:path w="59054" h="74294">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13" name="object 13"/>
          <p:cNvSpPr/>
          <p:nvPr/>
        </p:nvSpPr>
        <p:spPr>
          <a:xfrm>
            <a:off x="5345191" y="1751200"/>
            <a:ext cx="93014" cy="71919"/>
          </a:xfrm>
          <a:custGeom>
            <a:avLst/>
            <a:gdLst/>
            <a:ahLst/>
            <a:cxnLst/>
            <a:rect l="l" t="t" r="r" b="b"/>
            <a:pathLst>
              <a:path w="66675" h="100330">
                <a:moveTo>
                  <a:pt x="12877" y="71221"/>
                </a:moveTo>
                <a:lnTo>
                  <a:pt x="0" y="72313"/>
                </a:lnTo>
                <a:lnTo>
                  <a:pt x="812" y="80708"/>
                </a:lnTo>
                <a:lnTo>
                  <a:pt x="4102" y="87452"/>
                </a:lnTo>
                <a:lnTo>
                  <a:pt x="15582" y="97624"/>
                </a:lnTo>
                <a:lnTo>
                  <a:pt x="22999" y="100152"/>
                </a:lnTo>
                <a:lnTo>
                  <a:pt x="32067" y="100152"/>
                </a:lnTo>
                <a:lnTo>
                  <a:pt x="39935" y="99396"/>
                </a:lnTo>
                <a:lnTo>
                  <a:pt x="46926" y="97128"/>
                </a:lnTo>
                <a:lnTo>
                  <a:pt x="53041" y="93342"/>
                </a:lnTo>
                <a:lnTo>
                  <a:pt x="56261" y="90081"/>
                </a:lnTo>
                <a:lnTo>
                  <a:pt x="27165" y="90081"/>
                </a:lnTo>
                <a:lnTo>
                  <a:pt x="22987" y="88506"/>
                </a:lnTo>
                <a:lnTo>
                  <a:pt x="16040" y="82194"/>
                </a:lnTo>
                <a:lnTo>
                  <a:pt x="13817" y="77482"/>
                </a:lnTo>
                <a:lnTo>
                  <a:pt x="12877" y="71221"/>
                </a:lnTo>
                <a:close/>
              </a:path>
              <a:path w="66675" h="100330">
                <a:moveTo>
                  <a:pt x="58945" y="43103"/>
                </a:moveTo>
                <a:lnTo>
                  <a:pt x="38227" y="43103"/>
                </a:lnTo>
                <a:lnTo>
                  <a:pt x="43370" y="45123"/>
                </a:lnTo>
                <a:lnTo>
                  <a:pt x="51219" y="53200"/>
                </a:lnTo>
                <a:lnTo>
                  <a:pt x="53187" y="58712"/>
                </a:lnTo>
                <a:lnTo>
                  <a:pt x="53187" y="73063"/>
                </a:lnTo>
                <a:lnTo>
                  <a:pt x="51130" y="78955"/>
                </a:lnTo>
                <a:lnTo>
                  <a:pt x="42964" y="87858"/>
                </a:lnTo>
                <a:lnTo>
                  <a:pt x="37973" y="90081"/>
                </a:lnTo>
                <a:lnTo>
                  <a:pt x="56261" y="90081"/>
                </a:lnTo>
                <a:lnTo>
                  <a:pt x="58280" y="88036"/>
                </a:lnTo>
                <a:lnTo>
                  <a:pt x="63550" y="81457"/>
                </a:lnTo>
                <a:lnTo>
                  <a:pt x="66179" y="73647"/>
                </a:lnTo>
                <a:lnTo>
                  <a:pt x="66179" y="55130"/>
                </a:lnTo>
                <a:lnTo>
                  <a:pt x="63195" y="47370"/>
                </a:lnTo>
                <a:lnTo>
                  <a:pt x="58945" y="43103"/>
                </a:lnTo>
                <a:close/>
              </a:path>
              <a:path w="66675" h="100330">
                <a:moveTo>
                  <a:pt x="61480" y="0"/>
                </a:moveTo>
                <a:lnTo>
                  <a:pt x="11849" y="0"/>
                </a:lnTo>
                <a:lnTo>
                  <a:pt x="2184" y="51269"/>
                </a:lnTo>
                <a:lnTo>
                  <a:pt x="13690" y="52768"/>
                </a:lnTo>
                <a:lnTo>
                  <a:pt x="15506" y="49910"/>
                </a:lnTo>
                <a:lnTo>
                  <a:pt x="17995" y="47586"/>
                </a:lnTo>
                <a:lnTo>
                  <a:pt x="24345" y="44005"/>
                </a:lnTo>
                <a:lnTo>
                  <a:pt x="27914" y="43103"/>
                </a:lnTo>
                <a:lnTo>
                  <a:pt x="58945" y="43103"/>
                </a:lnTo>
                <a:lnTo>
                  <a:pt x="54423" y="38544"/>
                </a:lnTo>
                <a:lnTo>
                  <a:pt x="16281" y="38544"/>
                </a:lnTo>
                <a:lnTo>
                  <a:pt x="21653" y="11709"/>
                </a:lnTo>
                <a:lnTo>
                  <a:pt x="61480" y="11709"/>
                </a:lnTo>
                <a:lnTo>
                  <a:pt x="61480" y="0"/>
                </a:lnTo>
                <a:close/>
              </a:path>
              <a:path w="66675" h="100330">
                <a:moveTo>
                  <a:pt x="43853" y="32270"/>
                </a:moveTo>
                <a:lnTo>
                  <a:pt x="28562" y="32270"/>
                </a:lnTo>
                <a:lnTo>
                  <a:pt x="22263" y="34366"/>
                </a:lnTo>
                <a:lnTo>
                  <a:pt x="16281" y="38544"/>
                </a:lnTo>
                <a:lnTo>
                  <a:pt x="54423" y="38544"/>
                </a:lnTo>
                <a:lnTo>
                  <a:pt x="51206" y="35293"/>
                </a:lnTo>
                <a:lnTo>
                  <a:pt x="43853" y="32270"/>
                </a:lnTo>
                <a:close/>
              </a:path>
            </a:pathLst>
          </a:custGeom>
          <a:solidFill>
            <a:srgbClr val="000000"/>
          </a:solidFill>
        </p:spPr>
        <p:txBody>
          <a:bodyPr wrap="square" lIns="0" tIns="0" rIns="0" bIns="0" rtlCol="0"/>
          <a:lstStyle/>
          <a:p>
            <a:endParaRPr/>
          </a:p>
        </p:txBody>
      </p:sp>
      <p:sp>
        <p:nvSpPr>
          <p:cNvPr id="14" name="object 14"/>
          <p:cNvSpPr/>
          <p:nvPr/>
        </p:nvSpPr>
        <p:spPr>
          <a:xfrm>
            <a:off x="5466674" y="1749934"/>
            <a:ext cx="51379" cy="71919"/>
          </a:xfrm>
          <a:custGeom>
            <a:avLst/>
            <a:gdLst/>
            <a:ahLst/>
            <a:cxnLst/>
            <a:rect l="l" t="t" r="r" b="b"/>
            <a:pathLst>
              <a:path w="36829" h="100330">
                <a:moveTo>
                  <a:pt x="36779" y="22136"/>
                </a:moveTo>
                <a:lnTo>
                  <a:pt x="24511" y="22136"/>
                </a:lnTo>
                <a:lnTo>
                  <a:pt x="24511" y="100228"/>
                </a:lnTo>
                <a:lnTo>
                  <a:pt x="36779" y="100228"/>
                </a:lnTo>
                <a:lnTo>
                  <a:pt x="36779" y="22136"/>
                </a:lnTo>
                <a:close/>
              </a:path>
              <a:path w="36829" h="100330">
                <a:moveTo>
                  <a:pt x="36779" y="0"/>
                </a:moveTo>
                <a:lnTo>
                  <a:pt x="28867" y="0"/>
                </a:lnTo>
                <a:lnTo>
                  <a:pt x="26733" y="4318"/>
                </a:lnTo>
                <a:lnTo>
                  <a:pt x="23101" y="8763"/>
                </a:lnTo>
                <a:lnTo>
                  <a:pt x="12852" y="17932"/>
                </a:lnTo>
                <a:lnTo>
                  <a:pt x="6858" y="21831"/>
                </a:lnTo>
                <a:lnTo>
                  <a:pt x="0" y="25057"/>
                </a:lnTo>
                <a:lnTo>
                  <a:pt x="0" y="36906"/>
                </a:lnTo>
                <a:lnTo>
                  <a:pt x="24511" y="22136"/>
                </a:lnTo>
                <a:lnTo>
                  <a:pt x="36779" y="22136"/>
                </a:lnTo>
                <a:lnTo>
                  <a:pt x="36779" y="0"/>
                </a:lnTo>
                <a:close/>
              </a:path>
            </a:pathLst>
          </a:custGeom>
          <a:solidFill>
            <a:srgbClr val="000000"/>
          </a:solidFill>
        </p:spPr>
        <p:txBody>
          <a:bodyPr wrap="square" lIns="0" tIns="0" rIns="0" bIns="0" rtlCol="0"/>
          <a:lstStyle/>
          <a:p>
            <a:endParaRPr/>
          </a:p>
        </p:txBody>
      </p:sp>
      <p:sp>
        <p:nvSpPr>
          <p:cNvPr id="15" name="object 15"/>
          <p:cNvSpPr/>
          <p:nvPr/>
        </p:nvSpPr>
        <p:spPr>
          <a:xfrm>
            <a:off x="7445760" y="1749934"/>
            <a:ext cx="51379" cy="71919"/>
          </a:xfrm>
          <a:custGeom>
            <a:avLst/>
            <a:gdLst/>
            <a:ahLst/>
            <a:cxnLst/>
            <a:rect l="l" t="t" r="r" b="b"/>
            <a:pathLst>
              <a:path w="36829" h="100330">
                <a:moveTo>
                  <a:pt x="36779" y="22136"/>
                </a:moveTo>
                <a:lnTo>
                  <a:pt x="24523" y="22136"/>
                </a:lnTo>
                <a:lnTo>
                  <a:pt x="24523" y="100228"/>
                </a:lnTo>
                <a:lnTo>
                  <a:pt x="36779" y="100228"/>
                </a:lnTo>
                <a:lnTo>
                  <a:pt x="36779" y="22136"/>
                </a:lnTo>
                <a:close/>
              </a:path>
              <a:path w="36829" h="100330">
                <a:moveTo>
                  <a:pt x="36779" y="0"/>
                </a:moveTo>
                <a:lnTo>
                  <a:pt x="28879" y="0"/>
                </a:lnTo>
                <a:lnTo>
                  <a:pt x="26746" y="4318"/>
                </a:lnTo>
                <a:lnTo>
                  <a:pt x="23114" y="8763"/>
                </a:lnTo>
                <a:lnTo>
                  <a:pt x="12852" y="17932"/>
                </a:lnTo>
                <a:lnTo>
                  <a:pt x="6870" y="21831"/>
                </a:lnTo>
                <a:lnTo>
                  <a:pt x="0" y="25057"/>
                </a:lnTo>
                <a:lnTo>
                  <a:pt x="0" y="36906"/>
                </a:lnTo>
                <a:lnTo>
                  <a:pt x="24523" y="22136"/>
                </a:lnTo>
                <a:lnTo>
                  <a:pt x="36779" y="22136"/>
                </a:lnTo>
                <a:lnTo>
                  <a:pt x="36779" y="0"/>
                </a:lnTo>
                <a:close/>
              </a:path>
            </a:pathLst>
          </a:custGeom>
          <a:solidFill>
            <a:srgbClr val="000000"/>
          </a:solidFill>
        </p:spPr>
        <p:txBody>
          <a:bodyPr wrap="square" lIns="0" tIns="0" rIns="0" bIns="0" rtlCol="0"/>
          <a:lstStyle/>
          <a:p>
            <a:endParaRPr/>
          </a:p>
        </p:txBody>
      </p:sp>
      <p:sp>
        <p:nvSpPr>
          <p:cNvPr id="16" name="object 16"/>
          <p:cNvSpPr/>
          <p:nvPr/>
        </p:nvSpPr>
        <p:spPr>
          <a:xfrm>
            <a:off x="7541042" y="1751200"/>
            <a:ext cx="93014" cy="71919"/>
          </a:xfrm>
          <a:custGeom>
            <a:avLst/>
            <a:gdLst/>
            <a:ahLst/>
            <a:cxnLst/>
            <a:rect l="l" t="t" r="r" b="b"/>
            <a:pathLst>
              <a:path w="66675" h="100330">
                <a:moveTo>
                  <a:pt x="12865" y="71221"/>
                </a:moveTo>
                <a:lnTo>
                  <a:pt x="0" y="72313"/>
                </a:lnTo>
                <a:lnTo>
                  <a:pt x="812" y="80708"/>
                </a:lnTo>
                <a:lnTo>
                  <a:pt x="4089" y="87452"/>
                </a:lnTo>
                <a:lnTo>
                  <a:pt x="15582" y="97624"/>
                </a:lnTo>
                <a:lnTo>
                  <a:pt x="22987" y="100152"/>
                </a:lnTo>
                <a:lnTo>
                  <a:pt x="32054" y="100152"/>
                </a:lnTo>
                <a:lnTo>
                  <a:pt x="39924" y="99396"/>
                </a:lnTo>
                <a:lnTo>
                  <a:pt x="46920" y="97128"/>
                </a:lnTo>
                <a:lnTo>
                  <a:pt x="53039" y="93342"/>
                </a:lnTo>
                <a:lnTo>
                  <a:pt x="56260" y="90081"/>
                </a:lnTo>
                <a:lnTo>
                  <a:pt x="27165" y="90081"/>
                </a:lnTo>
                <a:lnTo>
                  <a:pt x="22987" y="88506"/>
                </a:lnTo>
                <a:lnTo>
                  <a:pt x="16040" y="82194"/>
                </a:lnTo>
                <a:lnTo>
                  <a:pt x="13817" y="77482"/>
                </a:lnTo>
                <a:lnTo>
                  <a:pt x="12865" y="71221"/>
                </a:lnTo>
                <a:close/>
              </a:path>
              <a:path w="66675" h="100330">
                <a:moveTo>
                  <a:pt x="58946" y="43103"/>
                </a:moveTo>
                <a:lnTo>
                  <a:pt x="38214" y="43103"/>
                </a:lnTo>
                <a:lnTo>
                  <a:pt x="43357" y="45123"/>
                </a:lnTo>
                <a:lnTo>
                  <a:pt x="51206" y="53200"/>
                </a:lnTo>
                <a:lnTo>
                  <a:pt x="53174" y="58712"/>
                </a:lnTo>
                <a:lnTo>
                  <a:pt x="53174" y="73063"/>
                </a:lnTo>
                <a:lnTo>
                  <a:pt x="51130" y="78955"/>
                </a:lnTo>
                <a:lnTo>
                  <a:pt x="42964" y="87858"/>
                </a:lnTo>
                <a:lnTo>
                  <a:pt x="37960" y="90081"/>
                </a:lnTo>
                <a:lnTo>
                  <a:pt x="56260" y="90081"/>
                </a:lnTo>
                <a:lnTo>
                  <a:pt x="58280" y="88036"/>
                </a:lnTo>
                <a:lnTo>
                  <a:pt x="63550" y="81457"/>
                </a:lnTo>
                <a:lnTo>
                  <a:pt x="66179" y="73647"/>
                </a:lnTo>
                <a:lnTo>
                  <a:pt x="66179" y="55130"/>
                </a:lnTo>
                <a:lnTo>
                  <a:pt x="63182" y="47370"/>
                </a:lnTo>
                <a:lnTo>
                  <a:pt x="58946" y="43103"/>
                </a:lnTo>
                <a:close/>
              </a:path>
              <a:path w="66675" h="100330">
                <a:moveTo>
                  <a:pt x="61480" y="0"/>
                </a:moveTo>
                <a:lnTo>
                  <a:pt x="11849" y="0"/>
                </a:lnTo>
                <a:lnTo>
                  <a:pt x="2171" y="51269"/>
                </a:lnTo>
                <a:lnTo>
                  <a:pt x="13677" y="52768"/>
                </a:lnTo>
                <a:lnTo>
                  <a:pt x="15494" y="49910"/>
                </a:lnTo>
                <a:lnTo>
                  <a:pt x="17995" y="47586"/>
                </a:lnTo>
                <a:lnTo>
                  <a:pt x="24345" y="44005"/>
                </a:lnTo>
                <a:lnTo>
                  <a:pt x="27914" y="43103"/>
                </a:lnTo>
                <a:lnTo>
                  <a:pt x="58946" y="43103"/>
                </a:lnTo>
                <a:lnTo>
                  <a:pt x="54420" y="38544"/>
                </a:lnTo>
                <a:lnTo>
                  <a:pt x="16268" y="38544"/>
                </a:lnTo>
                <a:lnTo>
                  <a:pt x="21640" y="11709"/>
                </a:lnTo>
                <a:lnTo>
                  <a:pt x="61480" y="11709"/>
                </a:lnTo>
                <a:lnTo>
                  <a:pt x="61480" y="0"/>
                </a:lnTo>
                <a:close/>
              </a:path>
              <a:path w="66675" h="100330">
                <a:moveTo>
                  <a:pt x="43840" y="32270"/>
                </a:moveTo>
                <a:lnTo>
                  <a:pt x="28549" y="32270"/>
                </a:lnTo>
                <a:lnTo>
                  <a:pt x="22263" y="34366"/>
                </a:lnTo>
                <a:lnTo>
                  <a:pt x="16268" y="38544"/>
                </a:lnTo>
                <a:lnTo>
                  <a:pt x="54420" y="38544"/>
                </a:lnTo>
                <a:lnTo>
                  <a:pt x="51193" y="35293"/>
                </a:lnTo>
                <a:lnTo>
                  <a:pt x="43840" y="32270"/>
                </a:lnTo>
                <a:close/>
              </a:path>
            </a:pathLst>
          </a:custGeom>
          <a:solidFill>
            <a:srgbClr val="000000"/>
          </a:solidFill>
        </p:spPr>
        <p:txBody>
          <a:bodyPr wrap="square" lIns="0" tIns="0" rIns="0" bIns="0" rtlCol="0"/>
          <a:lstStyle/>
          <a:p>
            <a:endParaRPr/>
          </a:p>
        </p:txBody>
      </p:sp>
      <p:sp>
        <p:nvSpPr>
          <p:cNvPr id="17" name="object 17"/>
          <p:cNvSpPr/>
          <p:nvPr/>
        </p:nvSpPr>
        <p:spPr>
          <a:xfrm>
            <a:off x="879064" y="2321543"/>
            <a:ext cx="9166792" cy="442191"/>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270740" y="2325645"/>
            <a:ext cx="51379" cy="71919"/>
          </a:xfrm>
          <a:custGeom>
            <a:avLst/>
            <a:gdLst/>
            <a:ahLst/>
            <a:cxnLst/>
            <a:rect l="l" t="t" r="r" b="b"/>
            <a:pathLst>
              <a:path w="36830" h="100330">
                <a:moveTo>
                  <a:pt x="36766" y="22136"/>
                </a:moveTo>
                <a:lnTo>
                  <a:pt x="24511" y="22136"/>
                </a:lnTo>
                <a:lnTo>
                  <a:pt x="24511" y="100228"/>
                </a:lnTo>
                <a:lnTo>
                  <a:pt x="36766" y="100228"/>
                </a:lnTo>
                <a:lnTo>
                  <a:pt x="36766" y="22136"/>
                </a:lnTo>
                <a:close/>
              </a:path>
              <a:path w="36830" h="100330">
                <a:moveTo>
                  <a:pt x="36766" y="0"/>
                </a:moveTo>
                <a:lnTo>
                  <a:pt x="28867" y="0"/>
                </a:lnTo>
                <a:lnTo>
                  <a:pt x="26733" y="4318"/>
                </a:lnTo>
                <a:lnTo>
                  <a:pt x="23101" y="8763"/>
                </a:lnTo>
                <a:lnTo>
                  <a:pt x="12839" y="17932"/>
                </a:lnTo>
                <a:lnTo>
                  <a:pt x="6858" y="21831"/>
                </a:lnTo>
                <a:lnTo>
                  <a:pt x="0" y="25057"/>
                </a:lnTo>
                <a:lnTo>
                  <a:pt x="0" y="36906"/>
                </a:lnTo>
                <a:lnTo>
                  <a:pt x="24511" y="22136"/>
                </a:lnTo>
                <a:lnTo>
                  <a:pt x="36766" y="22136"/>
                </a:lnTo>
                <a:lnTo>
                  <a:pt x="36766" y="0"/>
                </a:lnTo>
                <a:close/>
              </a:path>
            </a:pathLst>
          </a:custGeom>
          <a:solidFill>
            <a:srgbClr val="000000"/>
          </a:solidFill>
        </p:spPr>
        <p:txBody>
          <a:bodyPr wrap="square" lIns="0" tIns="0" rIns="0" bIns="0" rtlCol="0"/>
          <a:lstStyle/>
          <a:p>
            <a:endParaRPr/>
          </a:p>
        </p:txBody>
      </p:sp>
      <p:sp>
        <p:nvSpPr>
          <p:cNvPr id="19" name="object 19"/>
          <p:cNvSpPr/>
          <p:nvPr/>
        </p:nvSpPr>
        <p:spPr>
          <a:xfrm>
            <a:off x="2365031" y="2325645"/>
            <a:ext cx="91242" cy="73285"/>
          </a:xfrm>
          <a:custGeom>
            <a:avLst/>
            <a:gdLst/>
            <a:ahLst/>
            <a:cxnLst/>
            <a:rect l="l" t="t" r="r" b="b"/>
            <a:pathLst>
              <a:path w="65405" h="102235">
                <a:moveTo>
                  <a:pt x="37896" y="0"/>
                </a:moveTo>
                <a:lnTo>
                  <a:pt x="25285" y="0"/>
                </a:lnTo>
                <a:lnTo>
                  <a:pt x="19253" y="1955"/>
                </a:lnTo>
                <a:lnTo>
                  <a:pt x="228" y="42585"/>
                </a:lnTo>
                <a:lnTo>
                  <a:pt x="0" y="51003"/>
                </a:lnTo>
                <a:lnTo>
                  <a:pt x="616" y="64090"/>
                </a:lnTo>
                <a:lnTo>
                  <a:pt x="22923" y="101930"/>
                </a:lnTo>
                <a:lnTo>
                  <a:pt x="39852" y="101930"/>
                </a:lnTo>
                <a:lnTo>
                  <a:pt x="45910" y="99974"/>
                </a:lnTo>
                <a:lnTo>
                  <a:pt x="55473" y="92125"/>
                </a:lnTo>
                <a:lnTo>
                  <a:pt x="55646" y="91859"/>
                </a:lnTo>
                <a:lnTo>
                  <a:pt x="26911" y="91859"/>
                </a:lnTo>
                <a:lnTo>
                  <a:pt x="22177" y="89128"/>
                </a:lnTo>
                <a:lnTo>
                  <a:pt x="12598" y="51003"/>
                </a:lnTo>
                <a:lnTo>
                  <a:pt x="12993" y="39680"/>
                </a:lnTo>
                <a:lnTo>
                  <a:pt x="26784" y="10147"/>
                </a:lnTo>
                <a:lnTo>
                  <a:pt x="55077" y="10147"/>
                </a:lnTo>
                <a:lnTo>
                  <a:pt x="54013" y="8508"/>
                </a:lnTo>
                <a:lnTo>
                  <a:pt x="50685" y="5397"/>
                </a:lnTo>
                <a:lnTo>
                  <a:pt x="42595" y="1079"/>
                </a:lnTo>
                <a:lnTo>
                  <a:pt x="37896" y="0"/>
                </a:lnTo>
                <a:close/>
              </a:path>
              <a:path w="65405" h="102235">
                <a:moveTo>
                  <a:pt x="55077" y="10147"/>
                </a:moveTo>
                <a:lnTo>
                  <a:pt x="38125" y="10147"/>
                </a:lnTo>
                <a:lnTo>
                  <a:pt x="42900" y="12852"/>
                </a:lnTo>
                <a:lnTo>
                  <a:pt x="46735" y="18249"/>
                </a:lnTo>
                <a:lnTo>
                  <a:pt x="49260" y="23340"/>
                </a:lnTo>
                <a:lnTo>
                  <a:pt x="51061" y="30497"/>
                </a:lnTo>
                <a:lnTo>
                  <a:pt x="52137" y="39680"/>
                </a:lnTo>
                <a:lnTo>
                  <a:pt x="52501" y="51003"/>
                </a:lnTo>
                <a:lnTo>
                  <a:pt x="52138" y="62269"/>
                </a:lnTo>
                <a:lnTo>
                  <a:pt x="38176" y="91859"/>
                </a:lnTo>
                <a:lnTo>
                  <a:pt x="55646" y="91859"/>
                </a:lnTo>
                <a:lnTo>
                  <a:pt x="65087" y="51003"/>
                </a:lnTo>
                <a:lnTo>
                  <a:pt x="65087" y="41109"/>
                </a:lnTo>
                <a:lnTo>
                  <a:pt x="64338" y="33248"/>
                </a:lnTo>
                <a:lnTo>
                  <a:pt x="61340" y="21577"/>
                </a:lnTo>
                <a:lnTo>
                  <a:pt x="59283" y="16624"/>
                </a:lnTo>
                <a:lnTo>
                  <a:pt x="55077" y="10147"/>
                </a:lnTo>
                <a:close/>
              </a:path>
            </a:pathLst>
          </a:custGeom>
          <a:solidFill>
            <a:srgbClr val="000000"/>
          </a:solidFill>
        </p:spPr>
        <p:txBody>
          <a:bodyPr wrap="square" lIns="0" tIns="0" rIns="0" bIns="0" rtlCol="0"/>
          <a:lstStyle/>
          <a:p>
            <a:endParaRPr/>
          </a:p>
        </p:txBody>
      </p:sp>
      <p:sp>
        <p:nvSpPr>
          <p:cNvPr id="20" name="object 20"/>
          <p:cNvSpPr/>
          <p:nvPr/>
        </p:nvSpPr>
        <p:spPr>
          <a:xfrm>
            <a:off x="2474696" y="2324716"/>
            <a:ext cx="149706" cy="75561"/>
          </a:xfrm>
          <a:custGeom>
            <a:avLst/>
            <a:gdLst/>
            <a:ahLst/>
            <a:cxnLst/>
            <a:rect l="l" t="t" r="r" b="b"/>
            <a:pathLst>
              <a:path w="107314" h="105410">
                <a:moveTo>
                  <a:pt x="85928" y="0"/>
                </a:moveTo>
                <a:lnTo>
                  <a:pt x="75984" y="0"/>
                </a:lnTo>
                <a:lnTo>
                  <a:pt x="21374" y="105194"/>
                </a:lnTo>
                <a:lnTo>
                  <a:pt x="31521" y="105194"/>
                </a:lnTo>
                <a:lnTo>
                  <a:pt x="85928" y="0"/>
                </a:lnTo>
                <a:close/>
              </a:path>
              <a:path w="107314" h="105410">
                <a:moveTo>
                  <a:pt x="91859" y="52425"/>
                </a:moveTo>
                <a:lnTo>
                  <a:pt x="78739" y="52425"/>
                </a:lnTo>
                <a:lnTo>
                  <a:pt x="73507" y="54914"/>
                </a:lnTo>
                <a:lnTo>
                  <a:pt x="66344" y="64846"/>
                </a:lnTo>
                <a:lnTo>
                  <a:pt x="64554" y="70929"/>
                </a:lnTo>
                <a:lnTo>
                  <a:pt x="64599" y="87287"/>
                </a:lnTo>
                <a:lnTo>
                  <a:pt x="66560" y="93903"/>
                </a:lnTo>
                <a:lnTo>
                  <a:pt x="74587" y="102946"/>
                </a:lnTo>
                <a:lnTo>
                  <a:pt x="79616" y="105194"/>
                </a:lnTo>
                <a:lnTo>
                  <a:pt x="91782" y="105194"/>
                </a:lnTo>
                <a:lnTo>
                  <a:pt x="96926" y="102920"/>
                </a:lnTo>
                <a:lnTo>
                  <a:pt x="102540" y="96748"/>
                </a:lnTo>
                <a:lnTo>
                  <a:pt x="82867" y="96748"/>
                </a:lnTo>
                <a:lnTo>
                  <a:pt x="80352" y="95440"/>
                </a:lnTo>
                <a:lnTo>
                  <a:pt x="76263" y="90170"/>
                </a:lnTo>
                <a:lnTo>
                  <a:pt x="75247" y="85674"/>
                </a:lnTo>
                <a:lnTo>
                  <a:pt x="75323" y="71920"/>
                </a:lnTo>
                <a:lnTo>
                  <a:pt x="76250" y="67449"/>
                </a:lnTo>
                <a:lnTo>
                  <a:pt x="80313" y="62179"/>
                </a:lnTo>
                <a:lnTo>
                  <a:pt x="82842" y="60871"/>
                </a:lnTo>
                <a:lnTo>
                  <a:pt x="102748" y="60871"/>
                </a:lnTo>
                <a:lnTo>
                  <a:pt x="97040" y="54660"/>
                </a:lnTo>
                <a:lnTo>
                  <a:pt x="91859" y="52425"/>
                </a:lnTo>
                <a:close/>
              </a:path>
              <a:path w="107314" h="105410">
                <a:moveTo>
                  <a:pt x="102748" y="60871"/>
                </a:moveTo>
                <a:lnTo>
                  <a:pt x="88976" y="60871"/>
                </a:lnTo>
                <a:lnTo>
                  <a:pt x="91526" y="62191"/>
                </a:lnTo>
                <a:lnTo>
                  <a:pt x="95605" y="67398"/>
                </a:lnTo>
                <a:lnTo>
                  <a:pt x="96621" y="71920"/>
                </a:lnTo>
                <a:lnTo>
                  <a:pt x="96554" y="85674"/>
                </a:lnTo>
                <a:lnTo>
                  <a:pt x="95605" y="90170"/>
                </a:lnTo>
                <a:lnTo>
                  <a:pt x="91566" y="95440"/>
                </a:lnTo>
                <a:lnTo>
                  <a:pt x="88988" y="96748"/>
                </a:lnTo>
                <a:lnTo>
                  <a:pt x="102540" y="96748"/>
                </a:lnTo>
                <a:lnTo>
                  <a:pt x="105232" y="93789"/>
                </a:lnTo>
                <a:lnTo>
                  <a:pt x="107314" y="87287"/>
                </a:lnTo>
                <a:lnTo>
                  <a:pt x="107314" y="70180"/>
                </a:lnTo>
                <a:lnTo>
                  <a:pt x="105257" y="63601"/>
                </a:lnTo>
                <a:lnTo>
                  <a:pt x="102748" y="60871"/>
                </a:lnTo>
                <a:close/>
              </a:path>
              <a:path w="107314" h="105410">
                <a:moveTo>
                  <a:pt x="27241" y="0"/>
                </a:moveTo>
                <a:lnTo>
                  <a:pt x="14160" y="0"/>
                </a:lnTo>
                <a:lnTo>
                  <a:pt x="8966" y="2489"/>
                </a:lnTo>
                <a:lnTo>
                  <a:pt x="1790" y="12484"/>
                </a:lnTo>
                <a:lnTo>
                  <a:pt x="0" y="18542"/>
                </a:lnTo>
                <a:lnTo>
                  <a:pt x="33" y="34861"/>
                </a:lnTo>
                <a:lnTo>
                  <a:pt x="2019" y="41541"/>
                </a:lnTo>
                <a:lnTo>
                  <a:pt x="10045" y="50520"/>
                </a:lnTo>
                <a:lnTo>
                  <a:pt x="15074" y="52768"/>
                </a:lnTo>
                <a:lnTo>
                  <a:pt x="27190" y="52768"/>
                </a:lnTo>
                <a:lnTo>
                  <a:pt x="32308" y="50482"/>
                </a:lnTo>
                <a:lnTo>
                  <a:pt x="37919" y="44323"/>
                </a:lnTo>
                <a:lnTo>
                  <a:pt x="18313" y="44323"/>
                </a:lnTo>
                <a:lnTo>
                  <a:pt x="15798" y="43014"/>
                </a:lnTo>
                <a:lnTo>
                  <a:pt x="11709" y="37807"/>
                </a:lnTo>
                <a:lnTo>
                  <a:pt x="10693" y="33299"/>
                </a:lnTo>
                <a:lnTo>
                  <a:pt x="10769" y="19494"/>
                </a:lnTo>
                <a:lnTo>
                  <a:pt x="11696" y="15024"/>
                </a:lnTo>
                <a:lnTo>
                  <a:pt x="15772" y="9753"/>
                </a:lnTo>
                <a:lnTo>
                  <a:pt x="18275" y="8445"/>
                </a:lnTo>
                <a:lnTo>
                  <a:pt x="38130" y="8445"/>
                </a:lnTo>
                <a:lnTo>
                  <a:pt x="32423" y="2235"/>
                </a:lnTo>
                <a:lnTo>
                  <a:pt x="27241" y="0"/>
                </a:lnTo>
                <a:close/>
              </a:path>
              <a:path w="107314" h="105410">
                <a:moveTo>
                  <a:pt x="38130" y="8445"/>
                </a:moveTo>
                <a:lnTo>
                  <a:pt x="24358" y="8445"/>
                </a:lnTo>
                <a:lnTo>
                  <a:pt x="26908" y="9766"/>
                </a:lnTo>
                <a:lnTo>
                  <a:pt x="30987" y="14973"/>
                </a:lnTo>
                <a:lnTo>
                  <a:pt x="32003" y="19494"/>
                </a:lnTo>
                <a:lnTo>
                  <a:pt x="31926" y="33299"/>
                </a:lnTo>
                <a:lnTo>
                  <a:pt x="30987" y="37744"/>
                </a:lnTo>
                <a:lnTo>
                  <a:pt x="26949" y="43014"/>
                </a:lnTo>
                <a:lnTo>
                  <a:pt x="24396" y="44323"/>
                </a:lnTo>
                <a:lnTo>
                  <a:pt x="37919" y="44323"/>
                </a:lnTo>
                <a:lnTo>
                  <a:pt x="40614" y="41363"/>
                </a:lnTo>
                <a:lnTo>
                  <a:pt x="42697" y="34861"/>
                </a:lnTo>
                <a:lnTo>
                  <a:pt x="42697" y="17741"/>
                </a:lnTo>
                <a:lnTo>
                  <a:pt x="40639" y="11176"/>
                </a:lnTo>
                <a:lnTo>
                  <a:pt x="38130" y="8445"/>
                </a:lnTo>
                <a:close/>
              </a:path>
            </a:pathLst>
          </a:custGeom>
          <a:solidFill>
            <a:srgbClr val="000000"/>
          </a:solidFill>
        </p:spPr>
        <p:txBody>
          <a:bodyPr wrap="square" lIns="0" tIns="0" rIns="0" bIns="0" rtlCol="0"/>
          <a:lstStyle/>
          <a:p>
            <a:endParaRPr/>
          </a:p>
        </p:txBody>
      </p:sp>
      <p:sp>
        <p:nvSpPr>
          <p:cNvPr id="21" name="object 21"/>
          <p:cNvSpPr/>
          <p:nvPr/>
        </p:nvSpPr>
        <p:spPr>
          <a:xfrm>
            <a:off x="2746085" y="2344481"/>
            <a:ext cx="94785" cy="54622"/>
          </a:xfrm>
          <a:custGeom>
            <a:avLst/>
            <a:gdLst/>
            <a:ahLst/>
            <a:cxnLst/>
            <a:rect l="l" t="t" r="r" b="b"/>
            <a:pathLst>
              <a:path w="67944" h="76200">
                <a:moveTo>
                  <a:pt x="33908" y="0"/>
                </a:moveTo>
                <a:lnTo>
                  <a:pt x="24968" y="0"/>
                </a:lnTo>
                <a:lnTo>
                  <a:pt x="17386" y="2679"/>
                </a:lnTo>
                <a:lnTo>
                  <a:pt x="0" y="37795"/>
                </a:lnTo>
                <a:lnTo>
                  <a:pt x="585" y="46414"/>
                </a:lnTo>
                <a:lnTo>
                  <a:pt x="26681" y="74980"/>
                </a:lnTo>
                <a:lnTo>
                  <a:pt x="33908" y="75590"/>
                </a:lnTo>
                <a:lnTo>
                  <a:pt x="40220" y="75590"/>
                </a:lnTo>
                <a:lnTo>
                  <a:pt x="46037" y="74104"/>
                </a:lnTo>
                <a:lnTo>
                  <a:pt x="56705" y="68211"/>
                </a:lnTo>
                <a:lnTo>
                  <a:pt x="59352" y="65506"/>
                </a:lnTo>
                <a:lnTo>
                  <a:pt x="27774" y="65506"/>
                </a:lnTo>
                <a:lnTo>
                  <a:pt x="22694" y="63195"/>
                </a:lnTo>
                <a:lnTo>
                  <a:pt x="14617" y="53987"/>
                </a:lnTo>
                <a:lnTo>
                  <a:pt x="12598" y="47053"/>
                </a:lnTo>
                <a:lnTo>
                  <a:pt x="12638" y="28400"/>
                </a:lnTo>
                <a:lnTo>
                  <a:pt x="14617" y="21615"/>
                </a:lnTo>
                <a:lnTo>
                  <a:pt x="22694" y="12433"/>
                </a:lnTo>
                <a:lnTo>
                  <a:pt x="27774" y="10147"/>
                </a:lnTo>
                <a:lnTo>
                  <a:pt x="58587" y="10147"/>
                </a:lnTo>
                <a:lnTo>
                  <a:pt x="58292" y="9766"/>
                </a:lnTo>
                <a:lnTo>
                  <a:pt x="53218" y="5497"/>
                </a:lnTo>
                <a:lnTo>
                  <a:pt x="47463" y="2444"/>
                </a:lnTo>
                <a:lnTo>
                  <a:pt x="41026" y="611"/>
                </a:lnTo>
                <a:lnTo>
                  <a:pt x="33908" y="0"/>
                </a:lnTo>
                <a:close/>
              </a:path>
              <a:path w="67944" h="76200">
                <a:moveTo>
                  <a:pt x="58587" y="10147"/>
                </a:moveTo>
                <a:lnTo>
                  <a:pt x="39941" y="10147"/>
                </a:lnTo>
                <a:lnTo>
                  <a:pt x="44996" y="12445"/>
                </a:lnTo>
                <a:lnTo>
                  <a:pt x="53124" y="21666"/>
                </a:lnTo>
                <a:lnTo>
                  <a:pt x="55141" y="28400"/>
                </a:lnTo>
                <a:lnTo>
                  <a:pt x="55105" y="47053"/>
                </a:lnTo>
                <a:lnTo>
                  <a:pt x="53136" y="53936"/>
                </a:lnTo>
                <a:lnTo>
                  <a:pt x="45059" y="63195"/>
                </a:lnTo>
                <a:lnTo>
                  <a:pt x="39992" y="65506"/>
                </a:lnTo>
                <a:lnTo>
                  <a:pt x="59352" y="65506"/>
                </a:lnTo>
                <a:lnTo>
                  <a:pt x="60769" y="64058"/>
                </a:lnTo>
                <a:lnTo>
                  <a:pt x="66357"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22" name="object 22"/>
          <p:cNvSpPr/>
          <p:nvPr/>
        </p:nvSpPr>
        <p:spPr>
          <a:xfrm>
            <a:off x="2847692" y="2324716"/>
            <a:ext cx="59352" cy="72830"/>
          </a:xfrm>
          <a:custGeom>
            <a:avLst/>
            <a:gdLst/>
            <a:ahLst/>
            <a:cxnLst/>
            <a:rect l="l" t="t" r="r" b="b"/>
            <a:pathLst>
              <a:path w="42544" h="101600">
                <a:moveTo>
                  <a:pt x="23012" y="38747"/>
                </a:moveTo>
                <a:lnTo>
                  <a:pt x="10820" y="38747"/>
                </a:lnTo>
                <a:lnTo>
                  <a:pt x="10820" y="101523"/>
                </a:lnTo>
                <a:lnTo>
                  <a:pt x="23012" y="101523"/>
                </a:lnTo>
                <a:lnTo>
                  <a:pt x="23012" y="38747"/>
                </a:lnTo>
                <a:close/>
              </a:path>
              <a:path w="42544" h="101600">
                <a:moveTo>
                  <a:pt x="37109" y="29210"/>
                </a:moveTo>
                <a:lnTo>
                  <a:pt x="0" y="29210"/>
                </a:lnTo>
                <a:lnTo>
                  <a:pt x="0" y="38747"/>
                </a:lnTo>
                <a:lnTo>
                  <a:pt x="37109" y="38747"/>
                </a:lnTo>
                <a:lnTo>
                  <a:pt x="37109" y="29210"/>
                </a:lnTo>
                <a:close/>
              </a:path>
              <a:path w="42544" h="101600">
                <a:moveTo>
                  <a:pt x="34290" y="0"/>
                </a:moveTo>
                <a:lnTo>
                  <a:pt x="25488" y="0"/>
                </a:lnTo>
                <a:lnTo>
                  <a:pt x="21323" y="990"/>
                </a:lnTo>
                <a:lnTo>
                  <a:pt x="15367" y="4940"/>
                </a:lnTo>
                <a:lnTo>
                  <a:pt x="13296" y="7518"/>
                </a:lnTo>
                <a:lnTo>
                  <a:pt x="11252" y="13055"/>
                </a:lnTo>
                <a:lnTo>
                  <a:pt x="10820" y="16662"/>
                </a:lnTo>
                <a:lnTo>
                  <a:pt x="10820" y="29210"/>
                </a:lnTo>
                <a:lnTo>
                  <a:pt x="23012" y="29210"/>
                </a:lnTo>
                <a:lnTo>
                  <a:pt x="23012" y="18173"/>
                </a:lnTo>
                <a:lnTo>
                  <a:pt x="23787" y="15214"/>
                </a:lnTo>
                <a:lnTo>
                  <a:pt x="26873" y="12039"/>
                </a:lnTo>
                <a:lnTo>
                  <a:pt x="29502" y="11239"/>
                </a:lnTo>
                <a:lnTo>
                  <a:pt x="40564" y="11239"/>
                </a:lnTo>
                <a:lnTo>
                  <a:pt x="42278" y="1231"/>
                </a:lnTo>
                <a:lnTo>
                  <a:pt x="38100" y="419"/>
                </a:lnTo>
                <a:lnTo>
                  <a:pt x="34290" y="0"/>
                </a:lnTo>
                <a:close/>
              </a:path>
              <a:path w="42544" h="101600">
                <a:moveTo>
                  <a:pt x="40564" y="11239"/>
                </a:moveTo>
                <a:lnTo>
                  <a:pt x="35496" y="11239"/>
                </a:lnTo>
                <a:lnTo>
                  <a:pt x="37896" y="11468"/>
                </a:lnTo>
                <a:lnTo>
                  <a:pt x="40449" y="11912"/>
                </a:lnTo>
                <a:lnTo>
                  <a:pt x="40564" y="11239"/>
                </a:lnTo>
                <a:close/>
              </a:path>
            </a:pathLst>
          </a:custGeom>
          <a:solidFill>
            <a:srgbClr val="000000"/>
          </a:solidFill>
        </p:spPr>
        <p:txBody>
          <a:bodyPr wrap="square" lIns="0" tIns="0" rIns="0" bIns="0" rtlCol="0"/>
          <a:lstStyle/>
          <a:p>
            <a:endParaRPr/>
          </a:p>
        </p:txBody>
      </p:sp>
      <p:sp>
        <p:nvSpPr>
          <p:cNvPr id="23" name="object 23"/>
          <p:cNvSpPr/>
          <p:nvPr/>
        </p:nvSpPr>
        <p:spPr>
          <a:xfrm>
            <a:off x="9454361" y="2392489"/>
            <a:ext cx="19489" cy="0"/>
          </a:xfrm>
          <a:custGeom>
            <a:avLst/>
            <a:gdLst/>
            <a:ahLst/>
            <a:cxnLst/>
            <a:rect l="l" t="t" r="r" b="b"/>
            <a:pathLst>
              <a:path w="13970">
                <a:moveTo>
                  <a:pt x="0" y="0"/>
                </a:moveTo>
                <a:lnTo>
                  <a:pt x="13970" y="0"/>
                </a:lnTo>
              </a:path>
            </a:pathLst>
          </a:custGeom>
          <a:ln w="13957">
            <a:solidFill>
              <a:srgbClr val="000000"/>
            </a:solidFill>
          </a:ln>
        </p:spPr>
        <p:txBody>
          <a:bodyPr wrap="square" lIns="0" tIns="0" rIns="0" bIns="0" rtlCol="0"/>
          <a:lstStyle/>
          <a:p>
            <a:endParaRPr/>
          </a:p>
        </p:txBody>
      </p:sp>
      <p:sp>
        <p:nvSpPr>
          <p:cNvPr id="24" name="object 24"/>
          <p:cNvSpPr/>
          <p:nvPr/>
        </p:nvSpPr>
        <p:spPr>
          <a:xfrm>
            <a:off x="9498830" y="2325645"/>
            <a:ext cx="92128" cy="73285"/>
          </a:xfrm>
          <a:custGeom>
            <a:avLst/>
            <a:gdLst/>
            <a:ahLst/>
            <a:cxnLst/>
            <a:rect l="l" t="t" r="r" b="b"/>
            <a:pathLst>
              <a:path w="66040" h="102235">
                <a:moveTo>
                  <a:pt x="41401" y="0"/>
                </a:moveTo>
                <a:lnTo>
                  <a:pt x="24015" y="0"/>
                </a:lnTo>
                <a:lnTo>
                  <a:pt x="17068" y="2476"/>
                </a:lnTo>
                <a:lnTo>
                  <a:pt x="6629" y="12369"/>
                </a:lnTo>
                <a:lnTo>
                  <a:pt x="4025" y="18478"/>
                </a:lnTo>
                <a:lnTo>
                  <a:pt x="4070" y="30708"/>
                </a:lnTo>
                <a:lnTo>
                  <a:pt x="5232" y="34683"/>
                </a:lnTo>
                <a:lnTo>
                  <a:pt x="10165" y="41605"/>
                </a:lnTo>
                <a:lnTo>
                  <a:pt x="13906" y="44246"/>
                </a:lnTo>
                <a:lnTo>
                  <a:pt x="18986" y="46101"/>
                </a:lnTo>
                <a:lnTo>
                  <a:pt x="12915" y="47688"/>
                </a:lnTo>
                <a:lnTo>
                  <a:pt x="8229" y="50673"/>
                </a:lnTo>
                <a:lnTo>
                  <a:pt x="1638" y="59436"/>
                </a:lnTo>
                <a:lnTo>
                  <a:pt x="0" y="64871"/>
                </a:lnTo>
                <a:lnTo>
                  <a:pt x="63" y="80238"/>
                </a:lnTo>
                <a:lnTo>
                  <a:pt x="3022" y="87350"/>
                </a:lnTo>
                <a:lnTo>
                  <a:pt x="15100" y="99021"/>
                </a:lnTo>
                <a:lnTo>
                  <a:pt x="23037" y="101930"/>
                </a:lnTo>
                <a:lnTo>
                  <a:pt x="42748" y="101930"/>
                </a:lnTo>
                <a:lnTo>
                  <a:pt x="50698" y="99021"/>
                </a:lnTo>
                <a:lnTo>
                  <a:pt x="58143" y="91859"/>
                </a:lnTo>
                <a:lnTo>
                  <a:pt x="29248" y="91859"/>
                </a:lnTo>
                <a:lnTo>
                  <a:pt x="25742" y="90957"/>
                </a:lnTo>
                <a:lnTo>
                  <a:pt x="19177" y="87350"/>
                </a:lnTo>
                <a:lnTo>
                  <a:pt x="16738" y="84848"/>
                </a:lnTo>
                <a:lnTo>
                  <a:pt x="13423" y="78308"/>
                </a:lnTo>
                <a:lnTo>
                  <a:pt x="12585" y="74930"/>
                </a:lnTo>
                <a:lnTo>
                  <a:pt x="12656" y="65532"/>
                </a:lnTo>
                <a:lnTo>
                  <a:pt x="14490" y="60947"/>
                </a:lnTo>
                <a:lnTo>
                  <a:pt x="22072" y="53327"/>
                </a:lnTo>
                <a:lnTo>
                  <a:pt x="26860" y="51409"/>
                </a:lnTo>
                <a:lnTo>
                  <a:pt x="57836" y="51409"/>
                </a:lnTo>
                <a:lnTo>
                  <a:pt x="53111" y="48094"/>
                </a:lnTo>
                <a:lnTo>
                  <a:pt x="46977" y="46101"/>
                </a:lnTo>
                <a:lnTo>
                  <a:pt x="51930" y="44246"/>
                </a:lnTo>
                <a:lnTo>
                  <a:pt x="55622" y="41592"/>
                </a:lnTo>
                <a:lnTo>
                  <a:pt x="55757" y="41402"/>
                </a:lnTo>
                <a:lnTo>
                  <a:pt x="28092" y="41402"/>
                </a:lnTo>
                <a:lnTo>
                  <a:pt x="24155" y="39903"/>
                </a:lnTo>
                <a:lnTo>
                  <a:pt x="18059" y="33909"/>
                </a:lnTo>
                <a:lnTo>
                  <a:pt x="16652" y="30327"/>
                </a:lnTo>
                <a:lnTo>
                  <a:pt x="16548" y="21158"/>
                </a:lnTo>
                <a:lnTo>
                  <a:pt x="18084" y="17576"/>
                </a:lnTo>
                <a:lnTo>
                  <a:pt x="24256" y="11582"/>
                </a:lnTo>
                <a:lnTo>
                  <a:pt x="28143" y="10083"/>
                </a:lnTo>
                <a:lnTo>
                  <a:pt x="56334" y="10083"/>
                </a:lnTo>
                <a:lnTo>
                  <a:pt x="48412" y="2540"/>
                </a:lnTo>
                <a:lnTo>
                  <a:pt x="41401" y="0"/>
                </a:lnTo>
                <a:close/>
              </a:path>
              <a:path w="66040" h="102235">
                <a:moveTo>
                  <a:pt x="57836" y="51409"/>
                </a:moveTo>
                <a:lnTo>
                  <a:pt x="38506" y="51409"/>
                </a:lnTo>
                <a:lnTo>
                  <a:pt x="43421" y="53352"/>
                </a:lnTo>
                <a:lnTo>
                  <a:pt x="51269" y="61061"/>
                </a:lnTo>
                <a:lnTo>
                  <a:pt x="53158" y="65709"/>
                </a:lnTo>
                <a:lnTo>
                  <a:pt x="53251" y="77647"/>
                </a:lnTo>
                <a:lnTo>
                  <a:pt x="51333" y="82448"/>
                </a:lnTo>
                <a:lnTo>
                  <a:pt x="43713" y="89979"/>
                </a:lnTo>
                <a:lnTo>
                  <a:pt x="38874" y="91859"/>
                </a:lnTo>
                <a:lnTo>
                  <a:pt x="58143" y="91859"/>
                </a:lnTo>
                <a:lnTo>
                  <a:pt x="62763" y="87414"/>
                </a:lnTo>
                <a:lnTo>
                  <a:pt x="65773" y="80238"/>
                </a:lnTo>
                <a:lnTo>
                  <a:pt x="65773" y="65532"/>
                </a:lnTo>
                <a:lnTo>
                  <a:pt x="64173" y="60223"/>
                </a:lnTo>
                <a:lnTo>
                  <a:pt x="57836" y="51409"/>
                </a:lnTo>
                <a:close/>
              </a:path>
              <a:path w="66040" h="102235">
                <a:moveTo>
                  <a:pt x="56334" y="10083"/>
                </a:moveTo>
                <a:lnTo>
                  <a:pt x="37452" y="10083"/>
                </a:lnTo>
                <a:lnTo>
                  <a:pt x="41313" y="11620"/>
                </a:lnTo>
                <a:lnTo>
                  <a:pt x="47536" y="17741"/>
                </a:lnTo>
                <a:lnTo>
                  <a:pt x="48946" y="21158"/>
                </a:lnTo>
                <a:lnTo>
                  <a:pt x="49002" y="30556"/>
                </a:lnTo>
                <a:lnTo>
                  <a:pt x="47574" y="33972"/>
                </a:lnTo>
                <a:lnTo>
                  <a:pt x="41541" y="39916"/>
                </a:lnTo>
                <a:lnTo>
                  <a:pt x="37668" y="41402"/>
                </a:lnTo>
                <a:lnTo>
                  <a:pt x="55757" y="41402"/>
                </a:lnTo>
                <a:lnTo>
                  <a:pt x="60477" y="34747"/>
                </a:lnTo>
                <a:lnTo>
                  <a:pt x="61696" y="30708"/>
                </a:lnTo>
                <a:lnTo>
                  <a:pt x="61696" y="18821"/>
                </a:lnTo>
                <a:lnTo>
                  <a:pt x="59042" y="12661"/>
                </a:lnTo>
                <a:lnTo>
                  <a:pt x="56334" y="10083"/>
                </a:lnTo>
                <a:close/>
              </a:path>
            </a:pathLst>
          </a:custGeom>
          <a:solidFill>
            <a:srgbClr val="000000"/>
          </a:solidFill>
        </p:spPr>
        <p:txBody>
          <a:bodyPr wrap="square" lIns="0" tIns="0" rIns="0" bIns="0" rtlCol="0"/>
          <a:lstStyle/>
          <a:p>
            <a:endParaRPr/>
          </a:p>
        </p:txBody>
      </p:sp>
      <p:sp>
        <p:nvSpPr>
          <p:cNvPr id="25" name="object 25"/>
          <p:cNvSpPr/>
          <p:nvPr/>
        </p:nvSpPr>
        <p:spPr>
          <a:xfrm>
            <a:off x="9610606" y="2324716"/>
            <a:ext cx="150594" cy="75561"/>
          </a:xfrm>
          <a:custGeom>
            <a:avLst/>
            <a:gdLst/>
            <a:ahLst/>
            <a:cxnLst/>
            <a:rect l="l" t="t" r="r" b="b"/>
            <a:pathLst>
              <a:path w="107950" h="105410">
                <a:moveTo>
                  <a:pt x="85940" y="0"/>
                </a:moveTo>
                <a:lnTo>
                  <a:pt x="75996" y="0"/>
                </a:lnTo>
                <a:lnTo>
                  <a:pt x="21386" y="105194"/>
                </a:lnTo>
                <a:lnTo>
                  <a:pt x="31534" y="105194"/>
                </a:lnTo>
                <a:lnTo>
                  <a:pt x="85940" y="0"/>
                </a:lnTo>
                <a:close/>
              </a:path>
              <a:path w="107950" h="105410">
                <a:moveTo>
                  <a:pt x="91859" y="52425"/>
                </a:moveTo>
                <a:lnTo>
                  <a:pt x="78752" y="52425"/>
                </a:lnTo>
                <a:lnTo>
                  <a:pt x="73520" y="54914"/>
                </a:lnTo>
                <a:lnTo>
                  <a:pt x="66344" y="64846"/>
                </a:lnTo>
                <a:lnTo>
                  <a:pt x="64554" y="70929"/>
                </a:lnTo>
                <a:lnTo>
                  <a:pt x="64599" y="87287"/>
                </a:lnTo>
                <a:lnTo>
                  <a:pt x="66573" y="93903"/>
                </a:lnTo>
                <a:lnTo>
                  <a:pt x="74599" y="102946"/>
                </a:lnTo>
                <a:lnTo>
                  <a:pt x="79629" y="105194"/>
                </a:lnTo>
                <a:lnTo>
                  <a:pt x="91795" y="105194"/>
                </a:lnTo>
                <a:lnTo>
                  <a:pt x="96926" y="102920"/>
                </a:lnTo>
                <a:lnTo>
                  <a:pt x="102549" y="96748"/>
                </a:lnTo>
                <a:lnTo>
                  <a:pt x="82880" y="96748"/>
                </a:lnTo>
                <a:lnTo>
                  <a:pt x="80365" y="95440"/>
                </a:lnTo>
                <a:lnTo>
                  <a:pt x="76263" y="90170"/>
                </a:lnTo>
                <a:lnTo>
                  <a:pt x="75247" y="85674"/>
                </a:lnTo>
                <a:lnTo>
                  <a:pt x="75323" y="71920"/>
                </a:lnTo>
                <a:lnTo>
                  <a:pt x="76250" y="67449"/>
                </a:lnTo>
                <a:lnTo>
                  <a:pt x="80326" y="62179"/>
                </a:lnTo>
                <a:lnTo>
                  <a:pt x="82854" y="60871"/>
                </a:lnTo>
                <a:lnTo>
                  <a:pt x="102748" y="60871"/>
                </a:lnTo>
                <a:lnTo>
                  <a:pt x="97040" y="54660"/>
                </a:lnTo>
                <a:lnTo>
                  <a:pt x="91859" y="52425"/>
                </a:lnTo>
                <a:close/>
              </a:path>
              <a:path w="107950" h="105410">
                <a:moveTo>
                  <a:pt x="102748" y="60871"/>
                </a:moveTo>
                <a:lnTo>
                  <a:pt x="88976" y="60871"/>
                </a:lnTo>
                <a:lnTo>
                  <a:pt x="91526" y="62191"/>
                </a:lnTo>
                <a:lnTo>
                  <a:pt x="93622" y="64846"/>
                </a:lnTo>
                <a:lnTo>
                  <a:pt x="95605" y="67398"/>
                </a:lnTo>
                <a:lnTo>
                  <a:pt x="96634" y="71920"/>
                </a:lnTo>
                <a:lnTo>
                  <a:pt x="96567" y="85674"/>
                </a:lnTo>
                <a:lnTo>
                  <a:pt x="95618" y="90170"/>
                </a:lnTo>
                <a:lnTo>
                  <a:pt x="91567" y="95440"/>
                </a:lnTo>
                <a:lnTo>
                  <a:pt x="89001" y="96748"/>
                </a:lnTo>
                <a:lnTo>
                  <a:pt x="102549" y="96748"/>
                </a:lnTo>
                <a:lnTo>
                  <a:pt x="105244" y="93789"/>
                </a:lnTo>
                <a:lnTo>
                  <a:pt x="107327" y="87287"/>
                </a:lnTo>
                <a:lnTo>
                  <a:pt x="107327" y="70180"/>
                </a:lnTo>
                <a:lnTo>
                  <a:pt x="105257" y="63601"/>
                </a:lnTo>
                <a:lnTo>
                  <a:pt x="102748" y="60871"/>
                </a:lnTo>
                <a:close/>
              </a:path>
              <a:path w="107950" h="105410">
                <a:moveTo>
                  <a:pt x="27241" y="0"/>
                </a:moveTo>
                <a:lnTo>
                  <a:pt x="14173" y="0"/>
                </a:lnTo>
                <a:lnTo>
                  <a:pt x="8966" y="2489"/>
                </a:lnTo>
                <a:lnTo>
                  <a:pt x="1803" y="12484"/>
                </a:lnTo>
                <a:lnTo>
                  <a:pt x="0" y="18542"/>
                </a:lnTo>
                <a:lnTo>
                  <a:pt x="33" y="34861"/>
                </a:lnTo>
                <a:lnTo>
                  <a:pt x="2019" y="41541"/>
                </a:lnTo>
                <a:lnTo>
                  <a:pt x="10045" y="50520"/>
                </a:lnTo>
                <a:lnTo>
                  <a:pt x="15074" y="52768"/>
                </a:lnTo>
                <a:lnTo>
                  <a:pt x="27203" y="52768"/>
                </a:lnTo>
                <a:lnTo>
                  <a:pt x="32308" y="50482"/>
                </a:lnTo>
                <a:lnTo>
                  <a:pt x="37927" y="44323"/>
                </a:lnTo>
                <a:lnTo>
                  <a:pt x="18326" y="44323"/>
                </a:lnTo>
                <a:lnTo>
                  <a:pt x="15811" y="43014"/>
                </a:lnTo>
                <a:lnTo>
                  <a:pt x="11722" y="37807"/>
                </a:lnTo>
                <a:lnTo>
                  <a:pt x="10693" y="33299"/>
                </a:lnTo>
                <a:lnTo>
                  <a:pt x="10770" y="19494"/>
                </a:lnTo>
                <a:lnTo>
                  <a:pt x="11709" y="15024"/>
                </a:lnTo>
                <a:lnTo>
                  <a:pt x="15772" y="9753"/>
                </a:lnTo>
                <a:lnTo>
                  <a:pt x="18275" y="8445"/>
                </a:lnTo>
                <a:lnTo>
                  <a:pt x="38139" y="8445"/>
                </a:lnTo>
                <a:lnTo>
                  <a:pt x="32423" y="2235"/>
                </a:lnTo>
                <a:lnTo>
                  <a:pt x="27241" y="0"/>
                </a:lnTo>
                <a:close/>
              </a:path>
              <a:path w="107950" h="105410">
                <a:moveTo>
                  <a:pt x="38139" y="8445"/>
                </a:moveTo>
                <a:lnTo>
                  <a:pt x="24358" y="8445"/>
                </a:lnTo>
                <a:lnTo>
                  <a:pt x="26921" y="9766"/>
                </a:lnTo>
                <a:lnTo>
                  <a:pt x="30988" y="14973"/>
                </a:lnTo>
                <a:lnTo>
                  <a:pt x="32016" y="19494"/>
                </a:lnTo>
                <a:lnTo>
                  <a:pt x="31938" y="33299"/>
                </a:lnTo>
                <a:lnTo>
                  <a:pt x="31000" y="37744"/>
                </a:lnTo>
                <a:lnTo>
                  <a:pt x="26949" y="43014"/>
                </a:lnTo>
                <a:lnTo>
                  <a:pt x="24409" y="44323"/>
                </a:lnTo>
                <a:lnTo>
                  <a:pt x="37927" y="44323"/>
                </a:lnTo>
                <a:lnTo>
                  <a:pt x="40627" y="41363"/>
                </a:lnTo>
                <a:lnTo>
                  <a:pt x="42710" y="34861"/>
                </a:lnTo>
                <a:lnTo>
                  <a:pt x="42710" y="17741"/>
                </a:lnTo>
                <a:lnTo>
                  <a:pt x="40652" y="11176"/>
                </a:lnTo>
                <a:lnTo>
                  <a:pt x="38139" y="8445"/>
                </a:lnTo>
                <a:close/>
              </a:path>
            </a:pathLst>
          </a:custGeom>
          <a:solidFill>
            <a:srgbClr val="000000"/>
          </a:solidFill>
        </p:spPr>
        <p:txBody>
          <a:bodyPr wrap="square" lIns="0" tIns="0" rIns="0" bIns="0" rtlCol="0"/>
          <a:lstStyle/>
          <a:p>
            <a:endParaRPr/>
          </a:p>
        </p:txBody>
      </p:sp>
      <p:sp>
        <p:nvSpPr>
          <p:cNvPr id="26" name="object 26"/>
          <p:cNvSpPr/>
          <p:nvPr/>
        </p:nvSpPr>
        <p:spPr>
          <a:xfrm>
            <a:off x="9885130" y="2344481"/>
            <a:ext cx="94785" cy="54622"/>
          </a:xfrm>
          <a:custGeom>
            <a:avLst/>
            <a:gdLst/>
            <a:ahLst/>
            <a:cxnLst/>
            <a:rect l="l" t="t" r="r" b="b"/>
            <a:pathLst>
              <a:path w="67945" h="76200">
                <a:moveTo>
                  <a:pt x="33908" y="0"/>
                </a:moveTo>
                <a:lnTo>
                  <a:pt x="24968" y="0"/>
                </a:lnTo>
                <a:lnTo>
                  <a:pt x="17386" y="2679"/>
                </a:lnTo>
                <a:lnTo>
                  <a:pt x="0" y="37795"/>
                </a:lnTo>
                <a:lnTo>
                  <a:pt x="585" y="46414"/>
                </a:lnTo>
                <a:lnTo>
                  <a:pt x="26679" y="74980"/>
                </a:lnTo>
                <a:lnTo>
                  <a:pt x="33908" y="75590"/>
                </a:lnTo>
                <a:lnTo>
                  <a:pt x="40220" y="75590"/>
                </a:lnTo>
                <a:lnTo>
                  <a:pt x="46037" y="74104"/>
                </a:lnTo>
                <a:lnTo>
                  <a:pt x="56718" y="68211"/>
                </a:lnTo>
                <a:lnTo>
                  <a:pt x="59357" y="65506"/>
                </a:lnTo>
                <a:lnTo>
                  <a:pt x="27774" y="65506"/>
                </a:lnTo>
                <a:lnTo>
                  <a:pt x="22694" y="63195"/>
                </a:lnTo>
                <a:lnTo>
                  <a:pt x="14617" y="53987"/>
                </a:lnTo>
                <a:lnTo>
                  <a:pt x="12598" y="47053"/>
                </a:lnTo>
                <a:lnTo>
                  <a:pt x="12638" y="28400"/>
                </a:lnTo>
                <a:lnTo>
                  <a:pt x="14617" y="21615"/>
                </a:lnTo>
                <a:lnTo>
                  <a:pt x="18668" y="17030"/>
                </a:lnTo>
                <a:lnTo>
                  <a:pt x="22694" y="12433"/>
                </a:lnTo>
                <a:lnTo>
                  <a:pt x="27774" y="10147"/>
                </a:lnTo>
                <a:lnTo>
                  <a:pt x="58587" y="10147"/>
                </a:lnTo>
                <a:lnTo>
                  <a:pt x="58292" y="9766"/>
                </a:lnTo>
                <a:lnTo>
                  <a:pt x="53218" y="5497"/>
                </a:lnTo>
                <a:lnTo>
                  <a:pt x="47463" y="2444"/>
                </a:lnTo>
                <a:lnTo>
                  <a:pt x="41026" y="611"/>
                </a:lnTo>
                <a:lnTo>
                  <a:pt x="33908" y="0"/>
                </a:lnTo>
                <a:close/>
              </a:path>
              <a:path w="67945" h="76200">
                <a:moveTo>
                  <a:pt x="58587" y="10147"/>
                </a:moveTo>
                <a:lnTo>
                  <a:pt x="39941" y="10147"/>
                </a:lnTo>
                <a:lnTo>
                  <a:pt x="44996" y="12445"/>
                </a:lnTo>
                <a:lnTo>
                  <a:pt x="53111" y="21666"/>
                </a:lnTo>
                <a:lnTo>
                  <a:pt x="55141" y="28400"/>
                </a:lnTo>
                <a:lnTo>
                  <a:pt x="55104" y="47053"/>
                </a:lnTo>
                <a:lnTo>
                  <a:pt x="53124" y="53936"/>
                </a:lnTo>
                <a:lnTo>
                  <a:pt x="45059" y="63195"/>
                </a:lnTo>
                <a:lnTo>
                  <a:pt x="39992" y="65506"/>
                </a:lnTo>
                <a:lnTo>
                  <a:pt x="59357" y="65506"/>
                </a:lnTo>
                <a:lnTo>
                  <a:pt x="60769" y="64058"/>
                </a:lnTo>
                <a:lnTo>
                  <a:pt x="66344"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27" name="object 27"/>
          <p:cNvSpPr/>
          <p:nvPr/>
        </p:nvSpPr>
        <p:spPr>
          <a:xfrm>
            <a:off x="9988844" y="2324716"/>
            <a:ext cx="59352" cy="72830"/>
          </a:xfrm>
          <a:custGeom>
            <a:avLst/>
            <a:gdLst/>
            <a:ahLst/>
            <a:cxnLst/>
            <a:rect l="l" t="t" r="r" b="b"/>
            <a:pathLst>
              <a:path w="42545" h="101600">
                <a:moveTo>
                  <a:pt x="23025" y="38747"/>
                </a:moveTo>
                <a:lnTo>
                  <a:pt x="10833" y="38747"/>
                </a:lnTo>
                <a:lnTo>
                  <a:pt x="10833" y="101523"/>
                </a:lnTo>
                <a:lnTo>
                  <a:pt x="23025" y="101523"/>
                </a:lnTo>
                <a:lnTo>
                  <a:pt x="23025" y="38747"/>
                </a:lnTo>
                <a:close/>
              </a:path>
              <a:path w="42545" h="101600">
                <a:moveTo>
                  <a:pt x="37109" y="29210"/>
                </a:moveTo>
                <a:lnTo>
                  <a:pt x="0" y="29210"/>
                </a:lnTo>
                <a:lnTo>
                  <a:pt x="0" y="38747"/>
                </a:lnTo>
                <a:lnTo>
                  <a:pt x="37109" y="38747"/>
                </a:lnTo>
                <a:lnTo>
                  <a:pt x="37109" y="29210"/>
                </a:lnTo>
                <a:close/>
              </a:path>
              <a:path w="42545" h="101600">
                <a:moveTo>
                  <a:pt x="34302" y="0"/>
                </a:moveTo>
                <a:lnTo>
                  <a:pt x="25488" y="0"/>
                </a:lnTo>
                <a:lnTo>
                  <a:pt x="21335" y="990"/>
                </a:lnTo>
                <a:lnTo>
                  <a:pt x="15379" y="4940"/>
                </a:lnTo>
                <a:lnTo>
                  <a:pt x="13309" y="7518"/>
                </a:lnTo>
                <a:lnTo>
                  <a:pt x="11264" y="13055"/>
                </a:lnTo>
                <a:lnTo>
                  <a:pt x="10833" y="16662"/>
                </a:lnTo>
                <a:lnTo>
                  <a:pt x="10833" y="29210"/>
                </a:lnTo>
                <a:lnTo>
                  <a:pt x="23025" y="29210"/>
                </a:lnTo>
                <a:lnTo>
                  <a:pt x="23025" y="18173"/>
                </a:lnTo>
                <a:lnTo>
                  <a:pt x="23799" y="15214"/>
                </a:lnTo>
                <a:lnTo>
                  <a:pt x="26885" y="12039"/>
                </a:lnTo>
                <a:lnTo>
                  <a:pt x="29514" y="11239"/>
                </a:lnTo>
                <a:lnTo>
                  <a:pt x="40566" y="11239"/>
                </a:lnTo>
                <a:lnTo>
                  <a:pt x="42303" y="1231"/>
                </a:lnTo>
                <a:lnTo>
                  <a:pt x="38112" y="419"/>
                </a:lnTo>
                <a:lnTo>
                  <a:pt x="34302" y="0"/>
                </a:lnTo>
                <a:close/>
              </a:path>
              <a:path w="42545" h="101600">
                <a:moveTo>
                  <a:pt x="40566" y="11239"/>
                </a:moveTo>
                <a:lnTo>
                  <a:pt x="35496" y="11239"/>
                </a:lnTo>
                <a:lnTo>
                  <a:pt x="37909" y="11468"/>
                </a:lnTo>
                <a:lnTo>
                  <a:pt x="40449" y="11912"/>
                </a:lnTo>
                <a:lnTo>
                  <a:pt x="40566" y="11239"/>
                </a:lnTo>
                <a:close/>
              </a:path>
            </a:pathLst>
          </a:custGeom>
          <a:solidFill>
            <a:srgbClr val="000000"/>
          </a:solidFill>
        </p:spPr>
        <p:txBody>
          <a:bodyPr wrap="square" lIns="0" tIns="0" rIns="0" bIns="0" rtlCol="0"/>
          <a:lstStyle/>
          <a:p>
            <a:endParaRPr/>
          </a:p>
        </p:txBody>
      </p:sp>
      <p:sp>
        <p:nvSpPr>
          <p:cNvPr id="28" name="object 28"/>
          <p:cNvSpPr/>
          <p:nvPr/>
        </p:nvSpPr>
        <p:spPr>
          <a:xfrm>
            <a:off x="10273202" y="2882548"/>
            <a:ext cx="95671" cy="141108"/>
          </a:xfrm>
          <a:custGeom>
            <a:avLst/>
            <a:gdLst/>
            <a:ahLst/>
            <a:cxnLst/>
            <a:rect l="l" t="t" r="r" b="b"/>
            <a:pathLst>
              <a:path w="68579" h="196850">
                <a:moveTo>
                  <a:pt x="0" y="196596"/>
                </a:moveTo>
                <a:lnTo>
                  <a:pt x="68579" y="196596"/>
                </a:lnTo>
                <a:lnTo>
                  <a:pt x="68579" y="0"/>
                </a:lnTo>
                <a:lnTo>
                  <a:pt x="0" y="0"/>
                </a:lnTo>
                <a:lnTo>
                  <a:pt x="0" y="196596"/>
                </a:lnTo>
                <a:close/>
              </a:path>
            </a:pathLst>
          </a:custGeom>
          <a:solidFill>
            <a:srgbClr val="006464"/>
          </a:solidFill>
        </p:spPr>
        <p:txBody>
          <a:bodyPr wrap="square" lIns="0" tIns="0" rIns="0" bIns="0" rtlCol="0"/>
          <a:lstStyle/>
          <a:p>
            <a:endParaRPr/>
          </a:p>
        </p:txBody>
      </p:sp>
      <p:sp>
        <p:nvSpPr>
          <p:cNvPr id="29" name="object 29"/>
          <p:cNvSpPr/>
          <p:nvPr/>
        </p:nvSpPr>
        <p:spPr>
          <a:xfrm>
            <a:off x="783672" y="2882548"/>
            <a:ext cx="95671" cy="141108"/>
          </a:xfrm>
          <a:custGeom>
            <a:avLst/>
            <a:gdLst/>
            <a:ahLst/>
            <a:cxnLst/>
            <a:rect l="l" t="t" r="r" b="b"/>
            <a:pathLst>
              <a:path w="68579" h="196850">
                <a:moveTo>
                  <a:pt x="0" y="196596"/>
                </a:moveTo>
                <a:lnTo>
                  <a:pt x="68580" y="196596"/>
                </a:lnTo>
                <a:lnTo>
                  <a:pt x="68580" y="0"/>
                </a:lnTo>
                <a:lnTo>
                  <a:pt x="0" y="0"/>
                </a:lnTo>
                <a:lnTo>
                  <a:pt x="0" y="196596"/>
                </a:lnTo>
                <a:close/>
              </a:path>
            </a:pathLst>
          </a:custGeom>
          <a:solidFill>
            <a:srgbClr val="006464"/>
          </a:solidFill>
        </p:spPr>
        <p:txBody>
          <a:bodyPr wrap="square" lIns="0" tIns="0" rIns="0" bIns="0" rtlCol="0"/>
          <a:lstStyle/>
          <a:p>
            <a:endParaRPr/>
          </a:p>
        </p:txBody>
      </p:sp>
      <p:sp>
        <p:nvSpPr>
          <p:cNvPr id="30" name="object 30"/>
          <p:cNvSpPr/>
          <p:nvPr/>
        </p:nvSpPr>
        <p:spPr>
          <a:xfrm>
            <a:off x="879344" y="2882548"/>
            <a:ext cx="9394390" cy="141108"/>
          </a:xfrm>
          <a:custGeom>
            <a:avLst/>
            <a:gdLst/>
            <a:ahLst/>
            <a:cxnLst/>
            <a:rect l="l" t="t" r="r" b="b"/>
            <a:pathLst>
              <a:path w="6734175" h="196850">
                <a:moveTo>
                  <a:pt x="0" y="196596"/>
                </a:moveTo>
                <a:lnTo>
                  <a:pt x="6733794" y="196596"/>
                </a:lnTo>
                <a:lnTo>
                  <a:pt x="6733794" y="0"/>
                </a:lnTo>
                <a:lnTo>
                  <a:pt x="0" y="0"/>
                </a:lnTo>
                <a:lnTo>
                  <a:pt x="0" y="196596"/>
                </a:lnTo>
                <a:close/>
              </a:path>
            </a:pathLst>
          </a:custGeom>
          <a:solidFill>
            <a:srgbClr val="006464"/>
          </a:solidFill>
        </p:spPr>
        <p:txBody>
          <a:bodyPr wrap="square" lIns="0" tIns="0" rIns="0" bIns="0" rtlCol="0"/>
          <a:lstStyle/>
          <a:p>
            <a:endParaRPr/>
          </a:p>
        </p:txBody>
      </p:sp>
      <p:sp>
        <p:nvSpPr>
          <p:cNvPr id="31" name="object 31"/>
          <p:cNvSpPr/>
          <p:nvPr/>
        </p:nvSpPr>
        <p:spPr>
          <a:xfrm>
            <a:off x="881184" y="2919245"/>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32" name="object 32"/>
          <p:cNvSpPr/>
          <p:nvPr/>
        </p:nvSpPr>
        <p:spPr>
          <a:xfrm>
            <a:off x="983986" y="2917689"/>
            <a:ext cx="124018" cy="64181"/>
          </a:xfrm>
          <a:custGeom>
            <a:avLst/>
            <a:gdLst/>
            <a:ahLst/>
            <a:cxnLst/>
            <a:rect l="l" t="t" r="r" b="b"/>
            <a:pathLst>
              <a:path w="88900" h="89535">
                <a:moveTo>
                  <a:pt x="44399" y="0"/>
                </a:moveTo>
                <a:lnTo>
                  <a:pt x="26494" y="3440"/>
                </a:lnTo>
                <a:lnTo>
                  <a:pt x="12450" y="12906"/>
                </a:lnTo>
                <a:lnTo>
                  <a:pt x="3281" y="27110"/>
                </a:lnTo>
                <a:lnTo>
                  <a:pt x="0" y="44767"/>
                </a:lnTo>
                <a:lnTo>
                  <a:pt x="3281" y="62424"/>
                </a:lnTo>
                <a:lnTo>
                  <a:pt x="12450" y="76628"/>
                </a:lnTo>
                <a:lnTo>
                  <a:pt x="26494" y="86094"/>
                </a:lnTo>
                <a:lnTo>
                  <a:pt x="44399" y="89534"/>
                </a:lnTo>
                <a:lnTo>
                  <a:pt x="62306" y="86094"/>
                </a:lnTo>
                <a:lnTo>
                  <a:pt x="73276" y="78701"/>
                </a:lnTo>
                <a:lnTo>
                  <a:pt x="44399" y="78701"/>
                </a:lnTo>
                <a:lnTo>
                  <a:pt x="31154" y="76023"/>
                </a:lnTo>
                <a:lnTo>
                  <a:pt x="21023" y="68730"/>
                </a:lnTo>
                <a:lnTo>
                  <a:pt x="14547" y="57940"/>
                </a:lnTo>
                <a:lnTo>
                  <a:pt x="12268" y="44767"/>
                </a:lnTo>
                <a:lnTo>
                  <a:pt x="14547" y="31594"/>
                </a:lnTo>
                <a:lnTo>
                  <a:pt x="21023" y="20804"/>
                </a:lnTo>
                <a:lnTo>
                  <a:pt x="31154" y="13511"/>
                </a:lnTo>
                <a:lnTo>
                  <a:pt x="44399" y="10833"/>
                </a:lnTo>
                <a:lnTo>
                  <a:pt x="73276" y="10833"/>
                </a:lnTo>
                <a:lnTo>
                  <a:pt x="62306" y="3440"/>
                </a:lnTo>
                <a:lnTo>
                  <a:pt x="44399" y="0"/>
                </a:lnTo>
                <a:close/>
              </a:path>
              <a:path w="88900" h="89535">
                <a:moveTo>
                  <a:pt x="73276" y="10833"/>
                </a:moveTo>
                <a:lnTo>
                  <a:pt x="44399" y="10833"/>
                </a:lnTo>
                <a:lnTo>
                  <a:pt x="57643" y="13511"/>
                </a:lnTo>
                <a:lnTo>
                  <a:pt x="67775" y="20804"/>
                </a:lnTo>
                <a:lnTo>
                  <a:pt x="74251" y="31594"/>
                </a:lnTo>
                <a:lnTo>
                  <a:pt x="76530" y="44767"/>
                </a:lnTo>
                <a:lnTo>
                  <a:pt x="74251" y="57940"/>
                </a:lnTo>
                <a:lnTo>
                  <a:pt x="67775" y="68730"/>
                </a:lnTo>
                <a:lnTo>
                  <a:pt x="57643" y="76023"/>
                </a:lnTo>
                <a:lnTo>
                  <a:pt x="44399" y="78701"/>
                </a:lnTo>
                <a:lnTo>
                  <a:pt x="73276" y="78701"/>
                </a:lnTo>
                <a:lnTo>
                  <a:pt x="76353" y="76628"/>
                </a:lnTo>
                <a:lnTo>
                  <a:pt x="85527" y="62424"/>
                </a:lnTo>
                <a:lnTo>
                  <a:pt x="88811" y="44767"/>
                </a:lnTo>
                <a:lnTo>
                  <a:pt x="85527" y="27110"/>
                </a:lnTo>
                <a:lnTo>
                  <a:pt x="76353" y="12906"/>
                </a:lnTo>
                <a:lnTo>
                  <a:pt x="73276" y="10833"/>
                </a:lnTo>
                <a:close/>
              </a:path>
            </a:pathLst>
          </a:custGeom>
          <a:solidFill>
            <a:srgbClr val="FFFFFF"/>
          </a:solidFill>
        </p:spPr>
        <p:txBody>
          <a:bodyPr wrap="square" lIns="0" tIns="0" rIns="0" bIns="0" rtlCol="0"/>
          <a:lstStyle/>
          <a:p>
            <a:endParaRPr/>
          </a:p>
        </p:txBody>
      </p:sp>
      <p:sp>
        <p:nvSpPr>
          <p:cNvPr id="33" name="object 33"/>
          <p:cNvSpPr/>
          <p:nvPr/>
        </p:nvSpPr>
        <p:spPr>
          <a:xfrm>
            <a:off x="1130762" y="2919245"/>
            <a:ext cx="83269" cy="61450"/>
          </a:xfrm>
          <a:custGeom>
            <a:avLst/>
            <a:gdLst/>
            <a:ahLst/>
            <a:cxnLst/>
            <a:rect l="l" t="t" r="r" b="b"/>
            <a:pathLst>
              <a:path w="59690" h="85725">
                <a:moveTo>
                  <a:pt x="29603" y="0"/>
                </a:moveTo>
                <a:lnTo>
                  <a:pt x="0" y="0"/>
                </a:lnTo>
                <a:lnTo>
                  <a:pt x="0" y="85204"/>
                </a:lnTo>
                <a:lnTo>
                  <a:pt x="29248" y="85204"/>
                </a:lnTo>
                <a:lnTo>
                  <a:pt x="40937" y="83649"/>
                </a:lnTo>
                <a:lnTo>
                  <a:pt x="50457" y="79082"/>
                </a:lnTo>
                <a:lnTo>
                  <a:pt x="53893" y="75095"/>
                </a:lnTo>
                <a:lnTo>
                  <a:pt x="11556" y="75095"/>
                </a:lnTo>
                <a:lnTo>
                  <a:pt x="11556" y="45491"/>
                </a:lnTo>
                <a:lnTo>
                  <a:pt x="52054" y="45491"/>
                </a:lnTo>
                <a:lnTo>
                  <a:pt x="47993" y="42317"/>
                </a:lnTo>
                <a:lnTo>
                  <a:pt x="40805" y="40309"/>
                </a:lnTo>
                <a:lnTo>
                  <a:pt x="40805" y="40081"/>
                </a:lnTo>
                <a:lnTo>
                  <a:pt x="49466" y="37185"/>
                </a:lnTo>
                <a:lnTo>
                  <a:pt x="51232" y="35382"/>
                </a:lnTo>
                <a:lnTo>
                  <a:pt x="11556" y="35382"/>
                </a:lnTo>
                <a:lnTo>
                  <a:pt x="11556" y="10109"/>
                </a:lnTo>
                <a:lnTo>
                  <a:pt x="52070" y="10109"/>
                </a:lnTo>
                <a:lnTo>
                  <a:pt x="48091" y="5233"/>
                </a:lnTo>
                <a:lnTo>
                  <a:pt x="39893" y="1297"/>
                </a:lnTo>
                <a:lnTo>
                  <a:pt x="29603" y="0"/>
                </a:lnTo>
                <a:close/>
              </a:path>
              <a:path w="59690" h="85725">
                <a:moveTo>
                  <a:pt x="52054" y="45491"/>
                </a:moveTo>
                <a:lnTo>
                  <a:pt x="39839" y="45491"/>
                </a:lnTo>
                <a:lnTo>
                  <a:pt x="46939" y="50546"/>
                </a:lnTo>
                <a:lnTo>
                  <a:pt x="46939" y="72694"/>
                </a:lnTo>
                <a:lnTo>
                  <a:pt x="35509" y="75095"/>
                </a:lnTo>
                <a:lnTo>
                  <a:pt x="53893" y="75095"/>
                </a:lnTo>
                <a:lnTo>
                  <a:pt x="56862" y="71649"/>
                </a:lnTo>
                <a:lnTo>
                  <a:pt x="59207" y="61493"/>
                </a:lnTo>
                <a:lnTo>
                  <a:pt x="57769" y="53463"/>
                </a:lnTo>
                <a:lnTo>
                  <a:pt x="53840" y="46886"/>
                </a:lnTo>
                <a:lnTo>
                  <a:pt x="52054" y="45491"/>
                </a:lnTo>
                <a:close/>
              </a:path>
              <a:path w="59690" h="85725">
                <a:moveTo>
                  <a:pt x="52070" y="10109"/>
                </a:moveTo>
                <a:lnTo>
                  <a:pt x="39001" y="10109"/>
                </a:lnTo>
                <a:lnTo>
                  <a:pt x="43205" y="15887"/>
                </a:lnTo>
                <a:lnTo>
                  <a:pt x="43205" y="31889"/>
                </a:lnTo>
                <a:lnTo>
                  <a:pt x="36106" y="35382"/>
                </a:lnTo>
                <a:lnTo>
                  <a:pt x="51232" y="35382"/>
                </a:lnTo>
                <a:lnTo>
                  <a:pt x="55473" y="31051"/>
                </a:lnTo>
                <a:lnTo>
                  <a:pt x="55473" y="21297"/>
                </a:lnTo>
                <a:lnTo>
                  <a:pt x="53513" y="11878"/>
                </a:lnTo>
                <a:lnTo>
                  <a:pt x="52070" y="10109"/>
                </a:lnTo>
                <a:close/>
              </a:path>
            </a:pathLst>
          </a:custGeom>
          <a:solidFill>
            <a:srgbClr val="FFFFFF"/>
          </a:solidFill>
        </p:spPr>
        <p:txBody>
          <a:bodyPr wrap="square" lIns="0" tIns="0" rIns="0" bIns="0" rtlCol="0"/>
          <a:lstStyle/>
          <a:p>
            <a:endParaRPr/>
          </a:p>
        </p:txBody>
      </p:sp>
      <p:sp>
        <p:nvSpPr>
          <p:cNvPr id="34" name="object 34"/>
          <p:cNvSpPr/>
          <p:nvPr/>
        </p:nvSpPr>
        <p:spPr>
          <a:xfrm>
            <a:off x="1221807" y="2919245"/>
            <a:ext cx="118703" cy="61450"/>
          </a:xfrm>
          <a:custGeom>
            <a:avLst/>
            <a:gdLst/>
            <a:ahLst/>
            <a:cxnLst/>
            <a:rect l="l" t="t" r="r" b="b"/>
            <a:pathLst>
              <a:path w="85090" h="85725">
                <a:moveTo>
                  <a:pt x="48018" y="0"/>
                </a:moveTo>
                <a:lnTo>
                  <a:pt x="37541" y="0"/>
                </a:lnTo>
                <a:lnTo>
                  <a:pt x="0" y="85204"/>
                </a:lnTo>
                <a:lnTo>
                  <a:pt x="13474" y="85204"/>
                </a:lnTo>
                <a:lnTo>
                  <a:pt x="21894" y="64147"/>
                </a:lnTo>
                <a:lnTo>
                  <a:pt x="75469" y="64147"/>
                </a:lnTo>
                <a:lnTo>
                  <a:pt x="71143" y="54038"/>
                </a:lnTo>
                <a:lnTo>
                  <a:pt x="25984" y="54038"/>
                </a:lnTo>
                <a:lnTo>
                  <a:pt x="42113" y="14922"/>
                </a:lnTo>
                <a:lnTo>
                  <a:pt x="54404" y="14922"/>
                </a:lnTo>
                <a:lnTo>
                  <a:pt x="48018" y="0"/>
                </a:lnTo>
                <a:close/>
              </a:path>
              <a:path w="85090" h="85725">
                <a:moveTo>
                  <a:pt x="75469" y="64147"/>
                </a:moveTo>
                <a:lnTo>
                  <a:pt x="62458" y="64147"/>
                </a:lnTo>
                <a:lnTo>
                  <a:pt x="70992" y="85204"/>
                </a:lnTo>
                <a:lnTo>
                  <a:pt x="84480" y="85204"/>
                </a:lnTo>
                <a:lnTo>
                  <a:pt x="75469" y="64147"/>
                </a:lnTo>
                <a:close/>
              </a:path>
              <a:path w="85090" h="85725">
                <a:moveTo>
                  <a:pt x="54404" y="14922"/>
                </a:moveTo>
                <a:lnTo>
                  <a:pt x="42354" y="14922"/>
                </a:lnTo>
                <a:lnTo>
                  <a:pt x="58242" y="54038"/>
                </a:lnTo>
                <a:lnTo>
                  <a:pt x="71143" y="54038"/>
                </a:lnTo>
                <a:lnTo>
                  <a:pt x="54404" y="14922"/>
                </a:lnTo>
                <a:close/>
              </a:path>
            </a:pathLst>
          </a:custGeom>
          <a:solidFill>
            <a:srgbClr val="FFFFFF"/>
          </a:solidFill>
        </p:spPr>
        <p:txBody>
          <a:bodyPr wrap="square" lIns="0" tIns="0" rIns="0" bIns="0" rtlCol="0"/>
          <a:lstStyle/>
          <a:p>
            <a:endParaRPr/>
          </a:p>
        </p:txBody>
      </p:sp>
      <p:sp>
        <p:nvSpPr>
          <p:cNvPr id="35" name="object 35"/>
          <p:cNvSpPr/>
          <p:nvPr/>
        </p:nvSpPr>
        <p:spPr>
          <a:xfrm>
            <a:off x="1348109" y="2917689"/>
            <a:ext cx="106301" cy="64181"/>
          </a:xfrm>
          <a:custGeom>
            <a:avLst/>
            <a:gdLst/>
            <a:ahLst/>
            <a:cxnLst/>
            <a:rect l="l" t="t" r="r" b="b"/>
            <a:pathLst>
              <a:path w="76200" h="89535">
                <a:moveTo>
                  <a:pt x="44399" y="0"/>
                </a:moveTo>
                <a:lnTo>
                  <a:pt x="26392" y="3384"/>
                </a:lnTo>
                <a:lnTo>
                  <a:pt x="12360" y="12815"/>
                </a:lnTo>
                <a:lnTo>
                  <a:pt x="3247" y="27212"/>
                </a:lnTo>
                <a:lnTo>
                  <a:pt x="0" y="45491"/>
                </a:lnTo>
                <a:lnTo>
                  <a:pt x="3036" y="61411"/>
                </a:lnTo>
                <a:lnTo>
                  <a:pt x="11747" y="75547"/>
                </a:lnTo>
                <a:lnTo>
                  <a:pt x="25535" y="85666"/>
                </a:lnTo>
                <a:lnTo>
                  <a:pt x="43802" y="89534"/>
                </a:lnTo>
                <a:lnTo>
                  <a:pt x="56709" y="87694"/>
                </a:lnTo>
                <a:lnTo>
                  <a:pt x="66287" y="83383"/>
                </a:lnTo>
                <a:lnTo>
                  <a:pt x="72301" y="78714"/>
                </a:lnTo>
                <a:lnTo>
                  <a:pt x="44043" y="78714"/>
                </a:lnTo>
                <a:lnTo>
                  <a:pt x="30699" y="76045"/>
                </a:lnTo>
                <a:lnTo>
                  <a:pt x="20707" y="68827"/>
                </a:lnTo>
                <a:lnTo>
                  <a:pt x="14439" y="58247"/>
                </a:lnTo>
                <a:lnTo>
                  <a:pt x="12268" y="45491"/>
                </a:lnTo>
                <a:lnTo>
                  <a:pt x="14541" y="31905"/>
                </a:lnTo>
                <a:lnTo>
                  <a:pt x="20978" y="20899"/>
                </a:lnTo>
                <a:lnTo>
                  <a:pt x="31004" y="13524"/>
                </a:lnTo>
                <a:lnTo>
                  <a:pt x="44043" y="10833"/>
                </a:lnTo>
                <a:lnTo>
                  <a:pt x="71789" y="10833"/>
                </a:lnTo>
                <a:lnTo>
                  <a:pt x="68262" y="7366"/>
                </a:lnTo>
                <a:lnTo>
                  <a:pt x="60950" y="3236"/>
                </a:lnTo>
                <a:lnTo>
                  <a:pt x="52823" y="799"/>
                </a:lnTo>
                <a:lnTo>
                  <a:pt x="44399" y="0"/>
                </a:lnTo>
                <a:close/>
              </a:path>
              <a:path w="76200" h="89535">
                <a:moveTo>
                  <a:pt x="66306" y="67271"/>
                </a:moveTo>
                <a:lnTo>
                  <a:pt x="61252" y="74371"/>
                </a:lnTo>
                <a:lnTo>
                  <a:pt x="53784" y="78714"/>
                </a:lnTo>
                <a:lnTo>
                  <a:pt x="72301" y="78714"/>
                </a:lnTo>
                <a:lnTo>
                  <a:pt x="72684" y="78417"/>
                </a:lnTo>
                <a:lnTo>
                  <a:pt x="76047" y="74612"/>
                </a:lnTo>
                <a:lnTo>
                  <a:pt x="66306" y="67271"/>
                </a:lnTo>
                <a:close/>
              </a:path>
              <a:path w="76200" h="89535">
                <a:moveTo>
                  <a:pt x="71789" y="10833"/>
                </a:moveTo>
                <a:lnTo>
                  <a:pt x="51866" y="10833"/>
                </a:lnTo>
                <a:lnTo>
                  <a:pt x="59804" y="14325"/>
                </a:lnTo>
                <a:lnTo>
                  <a:pt x="64617" y="20586"/>
                </a:lnTo>
                <a:lnTo>
                  <a:pt x="74244" y="13246"/>
                </a:lnTo>
                <a:lnTo>
                  <a:pt x="71789" y="10833"/>
                </a:lnTo>
                <a:close/>
              </a:path>
            </a:pathLst>
          </a:custGeom>
          <a:solidFill>
            <a:srgbClr val="FFFFFF"/>
          </a:solidFill>
        </p:spPr>
        <p:txBody>
          <a:bodyPr wrap="square" lIns="0" tIns="0" rIns="0" bIns="0" rtlCol="0"/>
          <a:lstStyle/>
          <a:p>
            <a:endParaRPr/>
          </a:p>
        </p:txBody>
      </p:sp>
      <p:sp>
        <p:nvSpPr>
          <p:cNvPr id="36" name="object 36"/>
          <p:cNvSpPr/>
          <p:nvPr/>
        </p:nvSpPr>
        <p:spPr>
          <a:xfrm>
            <a:off x="1466687" y="2917689"/>
            <a:ext cx="106301" cy="64181"/>
          </a:xfrm>
          <a:custGeom>
            <a:avLst/>
            <a:gdLst/>
            <a:ahLst/>
            <a:cxnLst/>
            <a:rect l="l" t="t" r="r" b="b"/>
            <a:pathLst>
              <a:path w="76200" h="89535">
                <a:moveTo>
                  <a:pt x="44399" y="0"/>
                </a:moveTo>
                <a:lnTo>
                  <a:pt x="26392" y="3384"/>
                </a:lnTo>
                <a:lnTo>
                  <a:pt x="12360" y="12815"/>
                </a:lnTo>
                <a:lnTo>
                  <a:pt x="3247" y="27212"/>
                </a:lnTo>
                <a:lnTo>
                  <a:pt x="0" y="45491"/>
                </a:lnTo>
                <a:lnTo>
                  <a:pt x="3036" y="61411"/>
                </a:lnTo>
                <a:lnTo>
                  <a:pt x="11747" y="75547"/>
                </a:lnTo>
                <a:lnTo>
                  <a:pt x="25535" y="85666"/>
                </a:lnTo>
                <a:lnTo>
                  <a:pt x="43802" y="89534"/>
                </a:lnTo>
                <a:lnTo>
                  <a:pt x="56709" y="87694"/>
                </a:lnTo>
                <a:lnTo>
                  <a:pt x="66287" y="83383"/>
                </a:lnTo>
                <a:lnTo>
                  <a:pt x="72301" y="78714"/>
                </a:lnTo>
                <a:lnTo>
                  <a:pt x="44043" y="78714"/>
                </a:lnTo>
                <a:lnTo>
                  <a:pt x="30699" y="76045"/>
                </a:lnTo>
                <a:lnTo>
                  <a:pt x="20707" y="68827"/>
                </a:lnTo>
                <a:lnTo>
                  <a:pt x="14439" y="58247"/>
                </a:lnTo>
                <a:lnTo>
                  <a:pt x="12268" y="45491"/>
                </a:lnTo>
                <a:lnTo>
                  <a:pt x="14541" y="31905"/>
                </a:lnTo>
                <a:lnTo>
                  <a:pt x="20978" y="20899"/>
                </a:lnTo>
                <a:lnTo>
                  <a:pt x="31004" y="13524"/>
                </a:lnTo>
                <a:lnTo>
                  <a:pt x="44043" y="10833"/>
                </a:lnTo>
                <a:lnTo>
                  <a:pt x="71789" y="10833"/>
                </a:lnTo>
                <a:lnTo>
                  <a:pt x="68262" y="7366"/>
                </a:lnTo>
                <a:lnTo>
                  <a:pt x="60950" y="3236"/>
                </a:lnTo>
                <a:lnTo>
                  <a:pt x="52823" y="799"/>
                </a:lnTo>
                <a:lnTo>
                  <a:pt x="44399" y="0"/>
                </a:lnTo>
                <a:close/>
              </a:path>
              <a:path w="76200" h="89535">
                <a:moveTo>
                  <a:pt x="66306" y="67271"/>
                </a:moveTo>
                <a:lnTo>
                  <a:pt x="61252" y="74371"/>
                </a:lnTo>
                <a:lnTo>
                  <a:pt x="53784" y="78714"/>
                </a:lnTo>
                <a:lnTo>
                  <a:pt x="72301" y="78714"/>
                </a:lnTo>
                <a:lnTo>
                  <a:pt x="72684" y="78417"/>
                </a:lnTo>
                <a:lnTo>
                  <a:pt x="76047" y="74612"/>
                </a:lnTo>
                <a:lnTo>
                  <a:pt x="66306" y="67271"/>
                </a:lnTo>
                <a:close/>
              </a:path>
              <a:path w="76200" h="89535">
                <a:moveTo>
                  <a:pt x="71789" y="10833"/>
                </a:moveTo>
                <a:lnTo>
                  <a:pt x="51866" y="10833"/>
                </a:lnTo>
                <a:lnTo>
                  <a:pt x="59804" y="14325"/>
                </a:lnTo>
                <a:lnTo>
                  <a:pt x="64617" y="20586"/>
                </a:lnTo>
                <a:lnTo>
                  <a:pt x="74244" y="13246"/>
                </a:lnTo>
                <a:lnTo>
                  <a:pt x="71789" y="10833"/>
                </a:lnTo>
                <a:close/>
              </a:path>
            </a:pathLst>
          </a:custGeom>
          <a:solidFill>
            <a:srgbClr val="FFFFFF"/>
          </a:solidFill>
        </p:spPr>
        <p:txBody>
          <a:bodyPr wrap="square" lIns="0" tIns="0" rIns="0" bIns="0" rtlCol="0"/>
          <a:lstStyle/>
          <a:p>
            <a:endParaRPr/>
          </a:p>
        </p:txBody>
      </p:sp>
      <p:sp>
        <p:nvSpPr>
          <p:cNvPr id="37" name="object 37"/>
          <p:cNvSpPr/>
          <p:nvPr/>
        </p:nvSpPr>
        <p:spPr>
          <a:xfrm>
            <a:off x="1585263" y="2917689"/>
            <a:ext cx="124018" cy="64181"/>
          </a:xfrm>
          <a:custGeom>
            <a:avLst/>
            <a:gdLst/>
            <a:ahLst/>
            <a:cxnLst/>
            <a:rect l="l" t="t" r="r" b="b"/>
            <a:pathLst>
              <a:path w="88900" h="89535">
                <a:moveTo>
                  <a:pt x="44399" y="0"/>
                </a:moveTo>
                <a:lnTo>
                  <a:pt x="26494" y="3440"/>
                </a:lnTo>
                <a:lnTo>
                  <a:pt x="12450" y="12906"/>
                </a:lnTo>
                <a:lnTo>
                  <a:pt x="3281" y="27110"/>
                </a:lnTo>
                <a:lnTo>
                  <a:pt x="0" y="44767"/>
                </a:lnTo>
                <a:lnTo>
                  <a:pt x="3281" y="62424"/>
                </a:lnTo>
                <a:lnTo>
                  <a:pt x="12450" y="76628"/>
                </a:lnTo>
                <a:lnTo>
                  <a:pt x="26494" y="86094"/>
                </a:lnTo>
                <a:lnTo>
                  <a:pt x="44399" y="89534"/>
                </a:lnTo>
                <a:lnTo>
                  <a:pt x="62306" y="86094"/>
                </a:lnTo>
                <a:lnTo>
                  <a:pt x="73276" y="78701"/>
                </a:lnTo>
                <a:lnTo>
                  <a:pt x="44399" y="78701"/>
                </a:lnTo>
                <a:lnTo>
                  <a:pt x="31154" y="76023"/>
                </a:lnTo>
                <a:lnTo>
                  <a:pt x="21023" y="68730"/>
                </a:lnTo>
                <a:lnTo>
                  <a:pt x="14547" y="57940"/>
                </a:lnTo>
                <a:lnTo>
                  <a:pt x="12268" y="44767"/>
                </a:lnTo>
                <a:lnTo>
                  <a:pt x="14547" y="31594"/>
                </a:lnTo>
                <a:lnTo>
                  <a:pt x="21023" y="20804"/>
                </a:lnTo>
                <a:lnTo>
                  <a:pt x="31154" y="13511"/>
                </a:lnTo>
                <a:lnTo>
                  <a:pt x="44399" y="10833"/>
                </a:lnTo>
                <a:lnTo>
                  <a:pt x="73276" y="10833"/>
                </a:lnTo>
                <a:lnTo>
                  <a:pt x="62306" y="3440"/>
                </a:lnTo>
                <a:lnTo>
                  <a:pt x="44399" y="0"/>
                </a:lnTo>
                <a:close/>
              </a:path>
              <a:path w="88900" h="89535">
                <a:moveTo>
                  <a:pt x="73276" y="10833"/>
                </a:moveTo>
                <a:lnTo>
                  <a:pt x="44399" y="10833"/>
                </a:lnTo>
                <a:lnTo>
                  <a:pt x="57643" y="13511"/>
                </a:lnTo>
                <a:lnTo>
                  <a:pt x="67775" y="20804"/>
                </a:lnTo>
                <a:lnTo>
                  <a:pt x="74251" y="31594"/>
                </a:lnTo>
                <a:lnTo>
                  <a:pt x="76530" y="44767"/>
                </a:lnTo>
                <a:lnTo>
                  <a:pt x="74251" y="57940"/>
                </a:lnTo>
                <a:lnTo>
                  <a:pt x="67775" y="68730"/>
                </a:lnTo>
                <a:lnTo>
                  <a:pt x="57643" y="76023"/>
                </a:lnTo>
                <a:lnTo>
                  <a:pt x="44399" y="78701"/>
                </a:lnTo>
                <a:lnTo>
                  <a:pt x="73276" y="78701"/>
                </a:lnTo>
                <a:lnTo>
                  <a:pt x="76353" y="76628"/>
                </a:lnTo>
                <a:lnTo>
                  <a:pt x="85527" y="62424"/>
                </a:lnTo>
                <a:lnTo>
                  <a:pt x="88811" y="44767"/>
                </a:lnTo>
                <a:lnTo>
                  <a:pt x="85527" y="27110"/>
                </a:lnTo>
                <a:lnTo>
                  <a:pt x="76353" y="12906"/>
                </a:lnTo>
                <a:lnTo>
                  <a:pt x="73276" y="10833"/>
                </a:lnTo>
                <a:close/>
              </a:path>
            </a:pathLst>
          </a:custGeom>
          <a:solidFill>
            <a:srgbClr val="FFFFFF"/>
          </a:solidFill>
        </p:spPr>
        <p:txBody>
          <a:bodyPr wrap="square" lIns="0" tIns="0" rIns="0" bIns="0" rtlCol="0"/>
          <a:lstStyle/>
          <a:p>
            <a:endParaRPr/>
          </a:p>
        </p:txBody>
      </p:sp>
      <p:sp>
        <p:nvSpPr>
          <p:cNvPr id="38" name="object 38"/>
          <p:cNvSpPr/>
          <p:nvPr/>
        </p:nvSpPr>
        <p:spPr>
          <a:xfrm>
            <a:off x="1770007" y="2917698"/>
            <a:ext cx="79726" cy="64181"/>
          </a:xfrm>
          <a:custGeom>
            <a:avLst/>
            <a:gdLst/>
            <a:ahLst/>
            <a:cxnLst/>
            <a:rect l="l" t="t" r="r" b="b"/>
            <a:pathLst>
              <a:path w="57150" h="89535">
                <a:moveTo>
                  <a:pt x="9512" y="69557"/>
                </a:moveTo>
                <a:lnTo>
                  <a:pt x="0" y="77749"/>
                </a:lnTo>
                <a:lnTo>
                  <a:pt x="5147" y="82987"/>
                </a:lnTo>
                <a:lnTo>
                  <a:pt x="11658" y="86661"/>
                </a:lnTo>
                <a:lnTo>
                  <a:pt x="19141" y="88825"/>
                </a:lnTo>
                <a:lnTo>
                  <a:pt x="27203" y="89534"/>
                </a:lnTo>
                <a:lnTo>
                  <a:pt x="38729" y="87735"/>
                </a:lnTo>
                <a:lnTo>
                  <a:pt x="48139" y="82540"/>
                </a:lnTo>
                <a:lnTo>
                  <a:pt x="51077" y="78701"/>
                </a:lnTo>
                <a:lnTo>
                  <a:pt x="20700" y="78701"/>
                </a:lnTo>
                <a:lnTo>
                  <a:pt x="13601" y="75818"/>
                </a:lnTo>
                <a:lnTo>
                  <a:pt x="9512" y="69557"/>
                </a:lnTo>
                <a:close/>
              </a:path>
              <a:path w="57150" h="89535">
                <a:moveTo>
                  <a:pt x="31407" y="0"/>
                </a:moveTo>
                <a:lnTo>
                  <a:pt x="18263" y="2318"/>
                </a:lnTo>
                <a:lnTo>
                  <a:pt x="9294" y="8169"/>
                </a:lnTo>
                <a:lnTo>
                  <a:pt x="4162" y="15891"/>
                </a:lnTo>
                <a:lnTo>
                  <a:pt x="2527" y="23825"/>
                </a:lnTo>
                <a:lnTo>
                  <a:pt x="9089" y="41439"/>
                </a:lnTo>
                <a:lnTo>
                  <a:pt x="23526" y="49269"/>
                </a:lnTo>
                <a:lnTo>
                  <a:pt x="37963" y="54546"/>
                </a:lnTo>
                <a:lnTo>
                  <a:pt x="44526" y="64503"/>
                </a:lnTo>
                <a:lnTo>
                  <a:pt x="44526" y="73888"/>
                </a:lnTo>
                <a:lnTo>
                  <a:pt x="35140" y="78701"/>
                </a:lnTo>
                <a:lnTo>
                  <a:pt x="51077" y="78701"/>
                </a:lnTo>
                <a:lnTo>
                  <a:pt x="54481" y="74254"/>
                </a:lnTo>
                <a:lnTo>
                  <a:pt x="56807" y="63182"/>
                </a:lnTo>
                <a:lnTo>
                  <a:pt x="50244" y="47117"/>
                </a:lnTo>
                <a:lnTo>
                  <a:pt x="35807" y="40074"/>
                </a:lnTo>
                <a:lnTo>
                  <a:pt x="21370" y="34746"/>
                </a:lnTo>
                <a:lnTo>
                  <a:pt x="14808" y="23825"/>
                </a:lnTo>
                <a:lnTo>
                  <a:pt x="14928" y="18287"/>
                </a:lnTo>
                <a:lnTo>
                  <a:pt x="18656" y="10833"/>
                </a:lnTo>
                <a:lnTo>
                  <a:pt x="54769" y="10833"/>
                </a:lnTo>
                <a:lnTo>
                  <a:pt x="55956" y="9753"/>
                </a:lnTo>
                <a:lnTo>
                  <a:pt x="50734" y="4929"/>
                </a:lnTo>
                <a:lnTo>
                  <a:pt x="44767" y="1943"/>
                </a:lnTo>
                <a:lnTo>
                  <a:pt x="38257" y="423"/>
                </a:lnTo>
                <a:lnTo>
                  <a:pt x="31407" y="0"/>
                </a:lnTo>
                <a:close/>
              </a:path>
              <a:path w="57150" h="89535">
                <a:moveTo>
                  <a:pt x="54769" y="10833"/>
                </a:moveTo>
                <a:lnTo>
                  <a:pt x="38036" y="10833"/>
                </a:lnTo>
                <a:lnTo>
                  <a:pt x="43687" y="13842"/>
                </a:lnTo>
                <a:lnTo>
                  <a:pt x="46570" y="18287"/>
                </a:lnTo>
                <a:lnTo>
                  <a:pt x="54769" y="10833"/>
                </a:lnTo>
                <a:close/>
              </a:path>
            </a:pathLst>
          </a:custGeom>
          <a:solidFill>
            <a:srgbClr val="FFFFFF"/>
          </a:solidFill>
        </p:spPr>
        <p:txBody>
          <a:bodyPr wrap="square" lIns="0" tIns="0" rIns="0" bIns="0" rtlCol="0"/>
          <a:lstStyle/>
          <a:p>
            <a:endParaRPr/>
          </a:p>
        </p:txBody>
      </p:sp>
      <p:sp>
        <p:nvSpPr>
          <p:cNvPr id="39" name="object 39"/>
          <p:cNvSpPr/>
          <p:nvPr/>
        </p:nvSpPr>
        <p:spPr>
          <a:xfrm>
            <a:off x="1872287" y="2919245"/>
            <a:ext cx="124018" cy="61450"/>
          </a:xfrm>
          <a:custGeom>
            <a:avLst/>
            <a:gdLst/>
            <a:ahLst/>
            <a:cxnLst/>
            <a:rect l="l" t="t" r="r" b="b"/>
            <a:pathLst>
              <a:path w="88900" h="85725">
                <a:moveTo>
                  <a:pt x="17208" y="0"/>
                </a:moveTo>
                <a:lnTo>
                  <a:pt x="0" y="0"/>
                </a:lnTo>
                <a:lnTo>
                  <a:pt x="0" y="85204"/>
                </a:lnTo>
                <a:lnTo>
                  <a:pt x="11557" y="85204"/>
                </a:lnTo>
                <a:lnTo>
                  <a:pt x="11557" y="15163"/>
                </a:lnTo>
                <a:lnTo>
                  <a:pt x="23573" y="15163"/>
                </a:lnTo>
                <a:lnTo>
                  <a:pt x="17208" y="0"/>
                </a:lnTo>
                <a:close/>
              </a:path>
              <a:path w="88900" h="85725">
                <a:moveTo>
                  <a:pt x="23573" y="15163"/>
                </a:moveTo>
                <a:lnTo>
                  <a:pt x="11798" y="15163"/>
                </a:lnTo>
                <a:lnTo>
                  <a:pt x="40551" y="85204"/>
                </a:lnTo>
                <a:lnTo>
                  <a:pt x="48260" y="85204"/>
                </a:lnTo>
                <a:lnTo>
                  <a:pt x="56758" y="64503"/>
                </a:lnTo>
                <a:lnTo>
                  <a:pt x="44284" y="64503"/>
                </a:lnTo>
                <a:lnTo>
                  <a:pt x="23573" y="15163"/>
                </a:lnTo>
                <a:close/>
              </a:path>
              <a:path w="88900" h="85725">
                <a:moveTo>
                  <a:pt x="88811" y="15163"/>
                </a:moveTo>
                <a:lnTo>
                  <a:pt x="77254" y="15163"/>
                </a:lnTo>
                <a:lnTo>
                  <a:pt x="77254" y="85204"/>
                </a:lnTo>
                <a:lnTo>
                  <a:pt x="88811" y="85204"/>
                </a:lnTo>
                <a:lnTo>
                  <a:pt x="88811" y="15163"/>
                </a:lnTo>
                <a:close/>
              </a:path>
              <a:path w="88900" h="85725">
                <a:moveTo>
                  <a:pt x="88811" y="0"/>
                </a:moveTo>
                <a:lnTo>
                  <a:pt x="71602" y="0"/>
                </a:lnTo>
                <a:lnTo>
                  <a:pt x="44767" y="64503"/>
                </a:lnTo>
                <a:lnTo>
                  <a:pt x="56758" y="64503"/>
                </a:lnTo>
                <a:lnTo>
                  <a:pt x="77012" y="15163"/>
                </a:lnTo>
                <a:lnTo>
                  <a:pt x="88811" y="15163"/>
                </a:lnTo>
                <a:lnTo>
                  <a:pt x="88811" y="0"/>
                </a:lnTo>
                <a:close/>
              </a:path>
            </a:pathLst>
          </a:custGeom>
          <a:solidFill>
            <a:srgbClr val="FFFFFF"/>
          </a:solidFill>
        </p:spPr>
        <p:txBody>
          <a:bodyPr wrap="square" lIns="0" tIns="0" rIns="0" bIns="0" rtlCol="0"/>
          <a:lstStyle/>
          <a:p>
            <a:endParaRPr/>
          </a:p>
        </p:txBody>
      </p:sp>
      <p:sp>
        <p:nvSpPr>
          <p:cNvPr id="40" name="object 40"/>
          <p:cNvSpPr/>
          <p:nvPr/>
        </p:nvSpPr>
        <p:spPr>
          <a:xfrm>
            <a:off x="2018575" y="2917689"/>
            <a:ext cx="124018" cy="64181"/>
          </a:xfrm>
          <a:custGeom>
            <a:avLst/>
            <a:gdLst/>
            <a:ahLst/>
            <a:cxnLst/>
            <a:rect l="l" t="t" r="r" b="b"/>
            <a:pathLst>
              <a:path w="88900" h="89535">
                <a:moveTo>
                  <a:pt x="44399" y="0"/>
                </a:moveTo>
                <a:lnTo>
                  <a:pt x="26494" y="3440"/>
                </a:lnTo>
                <a:lnTo>
                  <a:pt x="12450" y="12906"/>
                </a:lnTo>
                <a:lnTo>
                  <a:pt x="3281" y="27110"/>
                </a:lnTo>
                <a:lnTo>
                  <a:pt x="0" y="44767"/>
                </a:lnTo>
                <a:lnTo>
                  <a:pt x="3281" y="62424"/>
                </a:lnTo>
                <a:lnTo>
                  <a:pt x="12450" y="76628"/>
                </a:lnTo>
                <a:lnTo>
                  <a:pt x="26494" y="86094"/>
                </a:lnTo>
                <a:lnTo>
                  <a:pt x="44399" y="89534"/>
                </a:lnTo>
                <a:lnTo>
                  <a:pt x="62306" y="86094"/>
                </a:lnTo>
                <a:lnTo>
                  <a:pt x="73276" y="78701"/>
                </a:lnTo>
                <a:lnTo>
                  <a:pt x="44399" y="78701"/>
                </a:lnTo>
                <a:lnTo>
                  <a:pt x="31154" y="76023"/>
                </a:lnTo>
                <a:lnTo>
                  <a:pt x="21023" y="68730"/>
                </a:lnTo>
                <a:lnTo>
                  <a:pt x="14547" y="57940"/>
                </a:lnTo>
                <a:lnTo>
                  <a:pt x="12268" y="44767"/>
                </a:lnTo>
                <a:lnTo>
                  <a:pt x="14547" y="31594"/>
                </a:lnTo>
                <a:lnTo>
                  <a:pt x="21023" y="20804"/>
                </a:lnTo>
                <a:lnTo>
                  <a:pt x="31154" y="13511"/>
                </a:lnTo>
                <a:lnTo>
                  <a:pt x="44399" y="10833"/>
                </a:lnTo>
                <a:lnTo>
                  <a:pt x="73276" y="10833"/>
                </a:lnTo>
                <a:lnTo>
                  <a:pt x="62306" y="3440"/>
                </a:lnTo>
                <a:lnTo>
                  <a:pt x="44399" y="0"/>
                </a:lnTo>
                <a:close/>
              </a:path>
              <a:path w="88900" h="89535">
                <a:moveTo>
                  <a:pt x="73276" y="10833"/>
                </a:moveTo>
                <a:lnTo>
                  <a:pt x="44399" y="10833"/>
                </a:lnTo>
                <a:lnTo>
                  <a:pt x="57643" y="13511"/>
                </a:lnTo>
                <a:lnTo>
                  <a:pt x="67775" y="20804"/>
                </a:lnTo>
                <a:lnTo>
                  <a:pt x="74251" y="31594"/>
                </a:lnTo>
                <a:lnTo>
                  <a:pt x="76530" y="44767"/>
                </a:lnTo>
                <a:lnTo>
                  <a:pt x="74251" y="57940"/>
                </a:lnTo>
                <a:lnTo>
                  <a:pt x="67775" y="68730"/>
                </a:lnTo>
                <a:lnTo>
                  <a:pt x="57643" y="76023"/>
                </a:lnTo>
                <a:lnTo>
                  <a:pt x="44399" y="78701"/>
                </a:lnTo>
                <a:lnTo>
                  <a:pt x="73276" y="78701"/>
                </a:lnTo>
                <a:lnTo>
                  <a:pt x="76353" y="76628"/>
                </a:lnTo>
                <a:lnTo>
                  <a:pt x="85527" y="62424"/>
                </a:lnTo>
                <a:lnTo>
                  <a:pt x="88811" y="44767"/>
                </a:lnTo>
                <a:lnTo>
                  <a:pt x="85527" y="27110"/>
                </a:lnTo>
                <a:lnTo>
                  <a:pt x="76353" y="12906"/>
                </a:lnTo>
                <a:lnTo>
                  <a:pt x="73276" y="10833"/>
                </a:lnTo>
                <a:close/>
              </a:path>
            </a:pathLst>
          </a:custGeom>
          <a:solidFill>
            <a:srgbClr val="FFFFFF"/>
          </a:solidFill>
        </p:spPr>
        <p:txBody>
          <a:bodyPr wrap="square" lIns="0" tIns="0" rIns="0" bIns="0" rtlCol="0"/>
          <a:lstStyle/>
          <a:p>
            <a:endParaRPr/>
          </a:p>
        </p:txBody>
      </p:sp>
      <p:sp>
        <p:nvSpPr>
          <p:cNvPr id="41" name="object 41"/>
          <p:cNvSpPr/>
          <p:nvPr/>
        </p:nvSpPr>
        <p:spPr>
          <a:xfrm>
            <a:off x="2166034" y="2919245"/>
            <a:ext cx="96557" cy="61450"/>
          </a:xfrm>
          <a:custGeom>
            <a:avLst/>
            <a:gdLst/>
            <a:ahLst/>
            <a:cxnLst/>
            <a:rect l="l" t="t" r="r" b="b"/>
            <a:pathLst>
              <a:path w="69215" h="85725">
                <a:moveTo>
                  <a:pt x="11557" y="0"/>
                </a:moveTo>
                <a:lnTo>
                  <a:pt x="0" y="0"/>
                </a:lnTo>
                <a:lnTo>
                  <a:pt x="0" y="85204"/>
                </a:lnTo>
                <a:lnTo>
                  <a:pt x="11557" y="85204"/>
                </a:lnTo>
                <a:lnTo>
                  <a:pt x="11557" y="42595"/>
                </a:lnTo>
                <a:lnTo>
                  <a:pt x="28249" y="42595"/>
                </a:lnTo>
                <a:lnTo>
                  <a:pt x="25146" y="39357"/>
                </a:lnTo>
                <a:lnTo>
                  <a:pt x="27789" y="36830"/>
                </a:lnTo>
                <a:lnTo>
                  <a:pt x="11557" y="36830"/>
                </a:lnTo>
                <a:lnTo>
                  <a:pt x="11557" y="0"/>
                </a:lnTo>
                <a:close/>
              </a:path>
              <a:path w="69215" h="85725">
                <a:moveTo>
                  <a:pt x="28249" y="42595"/>
                </a:moveTo>
                <a:lnTo>
                  <a:pt x="12509" y="42595"/>
                </a:lnTo>
                <a:lnTo>
                  <a:pt x="52222" y="85204"/>
                </a:lnTo>
                <a:lnTo>
                  <a:pt x="69075" y="85204"/>
                </a:lnTo>
                <a:lnTo>
                  <a:pt x="28249" y="42595"/>
                </a:lnTo>
                <a:close/>
              </a:path>
              <a:path w="69215" h="85725">
                <a:moveTo>
                  <a:pt x="66306" y="0"/>
                </a:moveTo>
                <a:lnTo>
                  <a:pt x="50177" y="0"/>
                </a:lnTo>
                <a:lnTo>
                  <a:pt x="12509" y="36830"/>
                </a:lnTo>
                <a:lnTo>
                  <a:pt x="27789" y="36830"/>
                </a:lnTo>
                <a:lnTo>
                  <a:pt x="66306" y="0"/>
                </a:lnTo>
                <a:close/>
              </a:path>
            </a:pathLst>
          </a:custGeom>
          <a:solidFill>
            <a:srgbClr val="FFFFFF"/>
          </a:solidFill>
        </p:spPr>
        <p:txBody>
          <a:bodyPr wrap="square" lIns="0" tIns="0" rIns="0" bIns="0" rtlCol="0"/>
          <a:lstStyle/>
          <a:p>
            <a:endParaRPr/>
          </a:p>
        </p:txBody>
      </p:sp>
      <p:sp>
        <p:nvSpPr>
          <p:cNvPr id="42" name="object 42"/>
          <p:cNvSpPr/>
          <p:nvPr/>
        </p:nvSpPr>
        <p:spPr>
          <a:xfrm>
            <a:off x="2274532" y="2919245"/>
            <a:ext cx="80612" cy="61450"/>
          </a:xfrm>
          <a:custGeom>
            <a:avLst/>
            <a:gdLst/>
            <a:ahLst/>
            <a:cxnLst/>
            <a:rect l="l" t="t" r="r" b="b"/>
            <a:pathLst>
              <a:path w="57785"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43" name="object 43"/>
          <p:cNvSpPr/>
          <p:nvPr/>
        </p:nvSpPr>
        <p:spPr>
          <a:xfrm>
            <a:off x="2377485" y="2919245"/>
            <a:ext cx="85041" cy="61450"/>
          </a:xfrm>
          <a:custGeom>
            <a:avLst/>
            <a:gdLst/>
            <a:ahLst/>
            <a:cxnLst/>
            <a:rect l="l" t="t" r="r" b="b"/>
            <a:pathLst>
              <a:path w="60960" h="85725">
                <a:moveTo>
                  <a:pt x="29971" y="0"/>
                </a:moveTo>
                <a:lnTo>
                  <a:pt x="0" y="0"/>
                </a:lnTo>
                <a:lnTo>
                  <a:pt x="0" y="85204"/>
                </a:lnTo>
                <a:lnTo>
                  <a:pt x="11556" y="85204"/>
                </a:lnTo>
                <a:lnTo>
                  <a:pt x="11556" y="47663"/>
                </a:lnTo>
                <a:lnTo>
                  <a:pt x="37169" y="47663"/>
                </a:lnTo>
                <a:lnTo>
                  <a:pt x="36347" y="46342"/>
                </a:lnTo>
                <a:lnTo>
                  <a:pt x="45052" y="43736"/>
                </a:lnTo>
                <a:lnTo>
                  <a:pt x="51647" y="38604"/>
                </a:lnTo>
                <a:lnTo>
                  <a:pt x="52285" y="37553"/>
                </a:lnTo>
                <a:lnTo>
                  <a:pt x="11556" y="37553"/>
                </a:lnTo>
                <a:lnTo>
                  <a:pt x="11556" y="10109"/>
                </a:lnTo>
                <a:lnTo>
                  <a:pt x="53027" y="10109"/>
                </a:lnTo>
                <a:lnTo>
                  <a:pt x="51798" y="7904"/>
                </a:lnTo>
                <a:lnTo>
                  <a:pt x="43429" y="2219"/>
                </a:lnTo>
                <a:lnTo>
                  <a:pt x="29971" y="0"/>
                </a:lnTo>
                <a:close/>
              </a:path>
              <a:path w="60960" h="85725">
                <a:moveTo>
                  <a:pt x="37169" y="47663"/>
                </a:moveTo>
                <a:lnTo>
                  <a:pt x="24434" y="47663"/>
                </a:lnTo>
                <a:lnTo>
                  <a:pt x="46100" y="85204"/>
                </a:lnTo>
                <a:lnTo>
                  <a:pt x="60528" y="85204"/>
                </a:lnTo>
                <a:lnTo>
                  <a:pt x="37169" y="47663"/>
                </a:lnTo>
                <a:close/>
              </a:path>
              <a:path w="60960" h="85725">
                <a:moveTo>
                  <a:pt x="53027" y="10109"/>
                </a:moveTo>
                <a:lnTo>
                  <a:pt x="35864" y="10109"/>
                </a:lnTo>
                <a:lnTo>
                  <a:pt x="45008" y="12280"/>
                </a:lnTo>
                <a:lnTo>
                  <a:pt x="45008" y="35394"/>
                </a:lnTo>
                <a:lnTo>
                  <a:pt x="35864" y="37553"/>
                </a:lnTo>
                <a:lnTo>
                  <a:pt x="52285" y="37553"/>
                </a:lnTo>
                <a:lnTo>
                  <a:pt x="55828" y="31715"/>
                </a:lnTo>
                <a:lnTo>
                  <a:pt x="57289" y="23837"/>
                </a:lnTo>
                <a:lnTo>
                  <a:pt x="56084" y="15596"/>
                </a:lnTo>
                <a:lnTo>
                  <a:pt x="53027" y="10109"/>
                </a:lnTo>
                <a:close/>
              </a:path>
            </a:pathLst>
          </a:custGeom>
          <a:solidFill>
            <a:srgbClr val="FFFFFF"/>
          </a:solidFill>
        </p:spPr>
        <p:txBody>
          <a:bodyPr wrap="square" lIns="0" tIns="0" rIns="0" bIns="0" rtlCol="0"/>
          <a:lstStyle/>
          <a:p>
            <a:endParaRPr/>
          </a:p>
        </p:txBody>
      </p:sp>
      <p:sp>
        <p:nvSpPr>
          <p:cNvPr id="44" name="object 44"/>
          <p:cNvSpPr/>
          <p:nvPr/>
        </p:nvSpPr>
        <p:spPr>
          <a:xfrm>
            <a:off x="2470711" y="2917698"/>
            <a:ext cx="79726" cy="64181"/>
          </a:xfrm>
          <a:custGeom>
            <a:avLst/>
            <a:gdLst/>
            <a:ahLst/>
            <a:cxnLst/>
            <a:rect l="l" t="t" r="r" b="b"/>
            <a:pathLst>
              <a:path w="57150" h="89535">
                <a:moveTo>
                  <a:pt x="9512" y="69557"/>
                </a:moveTo>
                <a:lnTo>
                  <a:pt x="0" y="77749"/>
                </a:lnTo>
                <a:lnTo>
                  <a:pt x="5154" y="82987"/>
                </a:lnTo>
                <a:lnTo>
                  <a:pt x="11668" y="86661"/>
                </a:lnTo>
                <a:lnTo>
                  <a:pt x="19148" y="88825"/>
                </a:lnTo>
                <a:lnTo>
                  <a:pt x="27203" y="89534"/>
                </a:lnTo>
                <a:lnTo>
                  <a:pt x="38735" y="87735"/>
                </a:lnTo>
                <a:lnTo>
                  <a:pt x="48144" y="82540"/>
                </a:lnTo>
                <a:lnTo>
                  <a:pt x="51080" y="78701"/>
                </a:lnTo>
                <a:lnTo>
                  <a:pt x="20700" y="78701"/>
                </a:lnTo>
                <a:lnTo>
                  <a:pt x="13601" y="75818"/>
                </a:lnTo>
                <a:lnTo>
                  <a:pt x="9512" y="69557"/>
                </a:lnTo>
                <a:close/>
              </a:path>
              <a:path w="57150" h="89535">
                <a:moveTo>
                  <a:pt x="31419" y="0"/>
                </a:moveTo>
                <a:lnTo>
                  <a:pt x="18275" y="2318"/>
                </a:lnTo>
                <a:lnTo>
                  <a:pt x="9307" y="8169"/>
                </a:lnTo>
                <a:lnTo>
                  <a:pt x="4175" y="15891"/>
                </a:lnTo>
                <a:lnTo>
                  <a:pt x="2539" y="23825"/>
                </a:lnTo>
                <a:lnTo>
                  <a:pt x="9102" y="41439"/>
                </a:lnTo>
                <a:lnTo>
                  <a:pt x="23539" y="49269"/>
                </a:lnTo>
                <a:lnTo>
                  <a:pt x="37976" y="54546"/>
                </a:lnTo>
                <a:lnTo>
                  <a:pt x="44538" y="64503"/>
                </a:lnTo>
                <a:lnTo>
                  <a:pt x="44538" y="73888"/>
                </a:lnTo>
                <a:lnTo>
                  <a:pt x="35153" y="78701"/>
                </a:lnTo>
                <a:lnTo>
                  <a:pt x="51080" y="78701"/>
                </a:lnTo>
                <a:lnTo>
                  <a:pt x="54483" y="74254"/>
                </a:lnTo>
                <a:lnTo>
                  <a:pt x="56807" y="63182"/>
                </a:lnTo>
                <a:lnTo>
                  <a:pt x="50244" y="47117"/>
                </a:lnTo>
                <a:lnTo>
                  <a:pt x="35807" y="40074"/>
                </a:lnTo>
                <a:lnTo>
                  <a:pt x="21370" y="34746"/>
                </a:lnTo>
                <a:lnTo>
                  <a:pt x="14808" y="23825"/>
                </a:lnTo>
                <a:lnTo>
                  <a:pt x="14928" y="18287"/>
                </a:lnTo>
                <a:lnTo>
                  <a:pt x="18656" y="10833"/>
                </a:lnTo>
                <a:lnTo>
                  <a:pt x="54781" y="10833"/>
                </a:lnTo>
                <a:lnTo>
                  <a:pt x="55968" y="9753"/>
                </a:lnTo>
                <a:lnTo>
                  <a:pt x="50747" y="4929"/>
                </a:lnTo>
                <a:lnTo>
                  <a:pt x="44780" y="1943"/>
                </a:lnTo>
                <a:lnTo>
                  <a:pt x="38270" y="423"/>
                </a:lnTo>
                <a:lnTo>
                  <a:pt x="31419" y="0"/>
                </a:lnTo>
                <a:close/>
              </a:path>
              <a:path w="57150" h="89535">
                <a:moveTo>
                  <a:pt x="54781" y="10833"/>
                </a:moveTo>
                <a:lnTo>
                  <a:pt x="38036" y="10833"/>
                </a:lnTo>
                <a:lnTo>
                  <a:pt x="43687" y="13842"/>
                </a:lnTo>
                <a:lnTo>
                  <a:pt x="46583" y="18287"/>
                </a:lnTo>
                <a:lnTo>
                  <a:pt x="54781" y="10833"/>
                </a:lnTo>
                <a:close/>
              </a:path>
            </a:pathLst>
          </a:custGeom>
          <a:solidFill>
            <a:srgbClr val="FFFFFF"/>
          </a:solidFill>
        </p:spPr>
        <p:txBody>
          <a:bodyPr wrap="square" lIns="0" tIns="0" rIns="0" bIns="0" rtlCol="0"/>
          <a:lstStyle/>
          <a:p>
            <a:endParaRPr/>
          </a:p>
        </p:txBody>
      </p:sp>
      <p:sp>
        <p:nvSpPr>
          <p:cNvPr id="45" name="object 45"/>
          <p:cNvSpPr/>
          <p:nvPr/>
        </p:nvSpPr>
        <p:spPr>
          <a:xfrm>
            <a:off x="783672" y="3023473"/>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DAEEC3"/>
          </a:solidFill>
        </p:spPr>
        <p:txBody>
          <a:bodyPr wrap="square" lIns="0" tIns="0" rIns="0" bIns="0" rtlCol="0"/>
          <a:lstStyle/>
          <a:p>
            <a:endParaRPr/>
          </a:p>
        </p:txBody>
      </p:sp>
      <p:sp>
        <p:nvSpPr>
          <p:cNvPr id="46" name="object 46"/>
          <p:cNvSpPr/>
          <p:nvPr/>
        </p:nvSpPr>
        <p:spPr>
          <a:xfrm>
            <a:off x="879343" y="3043137"/>
            <a:ext cx="3072112" cy="89217"/>
          </a:xfrm>
          <a:custGeom>
            <a:avLst/>
            <a:gdLst/>
            <a:ahLst/>
            <a:cxnLst/>
            <a:rect l="l" t="t" r="r" b="b"/>
            <a:pathLst>
              <a:path w="2202180" h="124460">
                <a:moveTo>
                  <a:pt x="0" y="124205"/>
                </a:moveTo>
                <a:lnTo>
                  <a:pt x="2202180" y="124205"/>
                </a:lnTo>
                <a:lnTo>
                  <a:pt x="2202180" y="0"/>
                </a:lnTo>
                <a:lnTo>
                  <a:pt x="0" y="0"/>
                </a:lnTo>
                <a:lnTo>
                  <a:pt x="0" y="124205"/>
                </a:lnTo>
                <a:close/>
              </a:path>
            </a:pathLst>
          </a:custGeom>
          <a:solidFill>
            <a:srgbClr val="DAEEC3"/>
          </a:solidFill>
        </p:spPr>
        <p:txBody>
          <a:bodyPr wrap="square" lIns="0" tIns="0" rIns="0" bIns="0" rtlCol="0"/>
          <a:lstStyle/>
          <a:p>
            <a:endParaRPr/>
          </a:p>
        </p:txBody>
      </p:sp>
      <p:sp>
        <p:nvSpPr>
          <p:cNvPr id="47" name="object 47"/>
          <p:cNvSpPr/>
          <p:nvPr/>
        </p:nvSpPr>
        <p:spPr>
          <a:xfrm>
            <a:off x="4047126" y="3023474"/>
            <a:ext cx="6321747" cy="121807"/>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783672" y="3033305"/>
            <a:ext cx="9586618" cy="0"/>
          </a:xfrm>
          <a:custGeom>
            <a:avLst/>
            <a:gdLst/>
            <a:ahLst/>
            <a:cxnLst/>
            <a:rect l="l" t="t" r="r" b="b"/>
            <a:pathLst>
              <a:path w="6871970">
                <a:moveTo>
                  <a:pt x="0" y="0"/>
                </a:moveTo>
                <a:lnTo>
                  <a:pt x="6871716" y="0"/>
                </a:lnTo>
              </a:path>
            </a:pathLst>
          </a:custGeom>
          <a:ln w="27431">
            <a:solidFill>
              <a:srgbClr val="DAEEC3"/>
            </a:solidFill>
          </a:ln>
        </p:spPr>
        <p:txBody>
          <a:bodyPr wrap="square" lIns="0" tIns="0" rIns="0" bIns="0" rtlCol="0"/>
          <a:lstStyle/>
          <a:p>
            <a:endParaRPr/>
          </a:p>
        </p:txBody>
      </p:sp>
      <p:sp>
        <p:nvSpPr>
          <p:cNvPr id="49" name="object 49"/>
          <p:cNvSpPr/>
          <p:nvPr/>
        </p:nvSpPr>
        <p:spPr>
          <a:xfrm>
            <a:off x="783672" y="3138727"/>
            <a:ext cx="9586618" cy="0"/>
          </a:xfrm>
          <a:custGeom>
            <a:avLst/>
            <a:gdLst/>
            <a:ahLst/>
            <a:cxnLst/>
            <a:rect l="l" t="t" r="r" b="b"/>
            <a:pathLst>
              <a:path w="6871970">
                <a:moveTo>
                  <a:pt x="0" y="0"/>
                </a:moveTo>
                <a:lnTo>
                  <a:pt x="6871716" y="0"/>
                </a:lnTo>
              </a:path>
            </a:pathLst>
          </a:custGeom>
          <a:ln w="18288">
            <a:solidFill>
              <a:srgbClr val="DAEEC3"/>
            </a:solidFill>
          </a:ln>
        </p:spPr>
        <p:txBody>
          <a:bodyPr wrap="square" lIns="0" tIns="0" rIns="0" bIns="0" rtlCol="0"/>
          <a:lstStyle/>
          <a:p>
            <a:endParaRPr/>
          </a:p>
        </p:txBody>
      </p:sp>
      <p:sp>
        <p:nvSpPr>
          <p:cNvPr id="50" name="object 50"/>
          <p:cNvSpPr/>
          <p:nvPr/>
        </p:nvSpPr>
        <p:spPr>
          <a:xfrm>
            <a:off x="783672" y="3145281"/>
            <a:ext cx="3263454" cy="210296"/>
          </a:xfrm>
          <a:custGeom>
            <a:avLst/>
            <a:gdLst/>
            <a:ahLst/>
            <a:cxnLst/>
            <a:rect l="l" t="t" r="r" b="b"/>
            <a:pathLst>
              <a:path w="2339340" h="293370">
                <a:moveTo>
                  <a:pt x="0" y="293370"/>
                </a:moveTo>
                <a:lnTo>
                  <a:pt x="2339340" y="293370"/>
                </a:lnTo>
                <a:lnTo>
                  <a:pt x="2339340" y="0"/>
                </a:lnTo>
                <a:lnTo>
                  <a:pt x="0" y="0"/>
                </a:lnTo>
                <a:lnTo>
                  <a:pt x="0" y="293370"/>
                </a:lnTo>
                <a:close/>
              </a:path>
            </a:pathLst>
          </a:custGeom>
          <a:solidFill>
            <a:srgbClr val="DAEEC3"/>
          </a:solidFill>
        </p:spPr>
        <p:txBody>
          <a:bodyPr wrap="square" lIns="0" tIns="0" rIns="0" bIns="0" rtlCol="0"/>
          <a:lstStyle/>
          <a:p>
            <a:endParaRPr/>
          </a:p>
        </p:txBody>
      </p:sp>
      <p:sp>
        <p:nvSpPr>
          <p:cNvPr id="51" name="object 51"/>
          <p:cNvSpPr/>
          <p:nvPr/>
        </p:nvSpPr>
        <p:spPr>
          <a:xfrm>
            <a:off x="879343" y="3209189"/>
            <a:ext cx="3072112" cy="89217"/>
          </a:xfrm>
          <a:custGeom>
            <a:avLst/>
            <a:gdLst/>
            <a:ahLst/>
            <a:cxnLst/>
            <a:rect l="l" t="t" r="r" b="b"/>
            <a:pathLst>
              <a:path w="2202180" h="124460">
                <a:moveTo>
                  <a:pt x="0" y="124205"/>
                </a:moveTo>
                <a:lnTo>
                  <a:pt x="2202180" y="124205"/>
                </a:lnTo>
                <a:lnTo>
                  <a:pt x="2202180" y="0"/>
                </a:lnTo>
                <a:lnTo>
                  <a:pt x="0" y="0"/>
                </a:lnTo>
                <a:lnTo>
                  <a:pt x="0" y="124205"/>
                </a:lnTo>
                <a:close/>
              </a:path>
            </a:pathLst>
          </a:custGeom>
          <a:solidFill>
            <a:srgbClr val="DAEEC3"/>
          </a:solidFill>
        </p:spPr>
        <p:txBody>
          <a:bodyPr wrap="square" lIns="0" tIns="0" rIns="0" bIns="0" rtlCol="0"/>
          <a:lstStyle/>
          <a:p>
            <a:endParaRPr/>
          </a:p>
        </p:txBody>
      </p:sp>
      <p:sp>
        <p:nvSpPr>
          <p:cNvPr id="52" name="object 52"/>
          <p:cNvSpPr/>
          <p:nvPr/>
        </p:nvSpPr>
        <p:spPr>
          <a:xfrm>
            <a:off x="4047126" y="3145281"/>
            <a:ext cx="2102643" cy="210296"/>
          </a:xfrm>
          <a:prstGeom prst="rect">
            <a:avLst/>
          </a:prstGeom>
          <a:blipFill>
            <a:blip r:embed="rId6" cstate="print"/>
            <a:stretch>
              <a:fillRect/>
            </a:stretch>
          </a:blipFill>
        </p:spPr>
        <p:txBody>
          <a:bodyPr wrap="square" lIns="0" tIns="0" rIns="0" bIns="0" rtlCol="0"/>
          <a:lstStyle/>
          <a:p>
            <a:endParaRPr/>
          </a:p>
        </p:txBody>
      </p:sp>
      <p:sp>
        <p:nvSpPr>
          <p:cNvPr id="53" name="object 53"/>
          <p:cNvSpPr/>
          <p:nvPr/>
        </p:nvSpPr>
        <p:spPr>
          <a:xfrm>
            <a:off x="6158272" y="3164945"/>
            <a:ext cx="4210599" cy="177523"/>
          </a:xfrm>
          <a:prstGeom prst="rect">
            <a:avLst/>
          </a:prstGeom>
          <a:blipFill>
            <a:blip r:embed="rId7" cstate="print"/>
            <a:stretch>
              <a:fillRect/>
            </a:stretch>
          </a:blipFill>
        </p:spPr>
        <p:txBody>
          <a:bodyPr wrap="square" lIns="0" tIns="0" rIns="0" bIns="0" rtlCol="0"/>
          <a:lstStyle/>
          <a:p>
            <a:endParaRPr/>
          </a:p>
        </p:txBody>
      </p:sp>
      <p:sp>
        <p:nvSpPr>
          <p:cNvPr id="54" name="object 54"/>
          <p:cNvSpPr/>
          <p:nvPr/>
        </p:nvSpPr>
        <p:spPr>
          <a:xfrm>
            <a:off x="783673" y="3155113"/>
            <a:ext cx="5367337" cy="0"/>
          </a:xfrm>
          <a:custGeom>
            <a:avLst/>
            <a:gdLst/>
            <a:ahLst/>
            <a:cxnLst/>
            <a:rect l="l" t="t" r="r" b="b"/>
            <a:pathLst>
              <a:path w="3847465">
                <a:moveTo>
                  <a:pt x="0" y="0"/>
                </a:moveTo>
                <a:lnTo>
                  <a:pt x="3847338" y="0"/>
                </a:lnTo>
              </a:path>
            </a:pathLst>
          </a:custGeom>
          <a:ln w="27431">
            <a:solidFill>
              <a:srgbClr val="DAEEC3"/>
            </a:solidFill>
          </a:ln>
        </p:spPr>
        <p:txBody>
          <a:bodyPr wrap="square" lIns="0" tIns="0" rIns="0" bIns="0" rtlCol="0"/>
          <a:lstStyle/>
          <a:p>
            <a:endParaRPr/>
          </a:p>
        </p:txBody>
      </p:sp>
      <p:sp>
        <p:nvSpPr>
          <p:cNvPr id="55" name="object 55"/>
          <p:cNvSpPr/>
          <p:nvPr/>
        </p:nvSpPr>
        <p:spPr>
          <a:xfrm>
            <a:off x="6150832" y="3155113"/>
            <a:ext cx="2107426" cy="0"/>
          </a:xfrm>
          <a:custGeom>
            <a:avLst/>
            <a:gdLst/>
            <a:ahLst/>
            <a:cxnLst/>
            <a:rect l="l" t="t" r="r" b="b"/>
            <a:pathLst>
              <a:path w="1510664">
                <a:moveTo>
                  <a:pt x="0" y="0"/>
                </a:moveTo>
                <a:lnTo>
                  <a:pt x="1510284" y="0"/>
                </a:lnTo>
              </a:path>
            </a:pathLst>
          </a:custGeom>
          <a:ln w="27431">
            <a:solidFill>
              <a:srgbClr val="DAEEC3"/>
            </a:solidFill>
          </a:ln>
        </p:spPr>
        <p:txBody>
          <a:bodyPr wrap="square" lIns="0" tIns="0" rIns="0" bIns="0" rtlCol="0"/>
          <a:lstStyle/>
          <a:p>
            <a:endParaRPr/>
          </a:p>
        </p:txBody>
      </p:sp>
      <p:sp>
        <p:nvSpPr>
          <p:cNvPr id="56" name="object 56"/>
          <p:cNvSpPr/>
          <p:nvPr/>
        </p:nvSpPr>
        <p:spPr>
          <a:xfrm>
            <a:off x="8257726" y="3155113"/>
            <a:ext cx="2112741" cy="0"/>
          </a:xfrm>
          <a:custGeom>
            <a:avLst/>
            <a:gdLst/>
            <a:ahLst/>
            <a:cxnLst/>
            <a:rect l="l" t="t" r="r" b="b"/>
            <a:pathLst>
              <a:path w="1514475">
                <a:moveTo>
                  <a:pt x="0" y="0"/>
                </a:moveTo>
                <a:lnTo>
                  <a:pt x="1514093" y="0"/>
                </a:lnTo>
              </a:path>
            </a:pathLst>
          </a:custGeom>
          <a:ln w="27431">
            <a:solidFill>
              <a:srgbClr val="DAEEC3"/>
            </a:solidFill>
          </a:ln>
        </p:spPr>
        <p:txBody>
          <a:bodyPr wrap="square" lIns="0" tIns="0" rIns="0" bIns="0" rtlCol="0"/>
          <a:lstStyle/>
          <a:p>
            <a:endParaRPr/>
          </a:p>
        </p:txBody>
      </p:sp>
      <p:sp>
        <p:nvSpPr>
          <p:cNvPr id="57" name="object 57"/>
          <p:cNvSpPr/>
          <p:nvPr/>
        </p:nvSpPr>
        <p:spPr>
          <a:xfrm>
            <a:off x="783672" y="3349569"/>
            <a:ext cx="6073356" cy="0"/>
          </a:xfrm>
          <a:custGeom>
            <a:avLst/>
            <a:gdLst/>
            <a:ahLst/>
            <a:cxnLst/>
            <a:rect l="l" t="t" r="r" b="b"/>
            <a:pathLst>
              <a:path w="4353560">
                <a:moveTo>
                  <a:pt x="0" y="0"/>
                </a:moveTo>
                <a:lnTo>
                  <a:pt x="4353306" y="0"/>
                </a:lnTo>
              </a:path>
            </a:pathLst>
          </a:custGeom>
          <a:ln w="18288">
            <a:solidFill>
              <a:srgbClr val="DAEEC3"/>
            </a:solidFill>
          </a:ln>
        </p:spPr>
        <p:txBody>
          <a:bodyPr wrap="square" lIns="0" tIns="0" rIns="0" bIns="0" rtlCol="0"/>
          <a:lstStyle/>
          <a:p>
            <a:endParaRPr/>
          </a:p>
        </p:txBody>
      </p:sp>
      <p:sp>
        <p:nvSpPr>
          <p:cNvPr id="58" name="object 58"/>
          <p:cNvSpPr/>
          <p:nvPr/>
        </p:nvSpPr>
        <p:spPr>
          <a:xfrm>
            <a:off x="6155084" y="3145281"/>
            <a:ext cx="0" cy="211207"/>
          </a:xfrm>
          <a:custGeom>
            <a:avLst/>
            <a:gdLst/>
            <a:ahLst/>
            <a:cxnLst/>
            <a:rect l="l" t="t" r="r" b="b"/>
            <a:pathLst>
              <a:path h="294639">
                <a:moveTo>
                  <a:pt x="0" y="0"/>
                </a:moveTo>
                <a:lnTo>
                  <a:pt x="0" y="294131"/>
                </a:lnTo>
              </a:path>
            </a:pathLst>
          </a:custGeom>
          <a:ln w="6096">
            <a:solidFill>
              <a:srgbClr val="000000"/>
            </a:solidFill>
          </a:ln>
        </p:spPr>
        <p:txBody>
          <a:bodyPr wrap="square" lIns="0" tIns="0" rIns="0" bIns="0" rtlCol="0"/>
          <a:lstStyle/>
          <a:p>
            <a:endParaRPr/>
          </a:p>
        </p:txBody>
      </p:sp>
      <p:sp>
        <p:nvSpPr>
          <p:cNvPr id="59" name="object 59"/>
          <p:cNvSpPr/>
          <p:nvPr/>
        </p:nvSpPr>
        <p:spPr>
          <a:xfrm>
            <a:off x="6856673" y="3349569"/>
            <a:ext cx="2108312" cy="0"/>
          </a:xfrm>
          <a:custGeom>
            <a:avLst/>
            <a:gdLst/>
            <a:ahLst/>
            <a:cxnLst/>
            <a:rect l="l" t="t" r="r" b="b"/>
            <a:pathLst>
              <a:path w="1511300">
                <a:moveTo>
                  <a:pt x="0" y="0"/>
                </a:moveTo>
                <a:lnTo>
                  <a:pt x="1511046" y="0"/>
                </a:lnTo>
              </a:path>
            </a:pathLst>
          </a:custGeom>
          <a:ln w="18288">
            <a:solidFill>
              <a:srgbClr val="DAEEC3"/>
            </a:solidFill>
          </a:ln>
        </p:spPr>
        <p:txBody>
          <a:bodyPr wrap="square" lIns="0" tIns="0" rIns="0" bIns="0" rtlCol="0"/>
          <a:lstStyle/>
          <a:p>
            <a:endParaRPr/>
          </a:p>
        </p:txBody>
      </p:sp>
      <p:sp>
        <p:nvSpPr>
          <p:cNvPr id="60" name="object 60"/>
          <p:cNvSpPr/>
          <p:nvPr/>
        </p:nvSpPr>
        <p:spPr>
          <a:xfrm>
            <a:off x="8261978" y="3145281"/>
            <a:ext cx="0" cy="211207"/>
          </a:xfrm>
          <a:custGeom>
            <a:avLst/>
            <a:gdLst/>
            <a:ahLst/>
            <a:cxnLst/>
            <a:rect l="l" t="t" r="r" b="b"/>
            <a:pathLst>
              <a:path h="294639">
                <a:moveTo>
                  <a:pt x="0" y="0"/>
                </a:moveTo>
                <a:lnTo>
                  <a:pt x="0" y="294131"/>
                </a:lnTo>
              </a:path>
            </a:pathLst>
          </a:custGeom>
          <a:ln w="6096">
            <a:solidFill>
              <a:srgbClr val="000000"/>
            </a:solidFill>
          </a:ln>
        </p:spPr>
        <p:txBody>
          <a:bodyPr wrap="square" lIns="0" tIns="0" rIns="0" bIns="0" rtlCol="0"/>
          <a:lstStyle/>
          <a:p>
            <a:endParaRPr/>
          </a:p>
        </p:txBody>
      </p:sp>
      <p:sp>
        <p:nvSpPr>
          <p:cNvPr id="61" name="object 61"/>
          <p:cNvSpPr/>
          <p:nvPr/>
        </p:nvSpPr>
        <p:spPr>
          <a:xfrm>
            <a:off x="8964648" y="3349569"/>
            <a:ext cx="1405835" cy="0"/>
          </a:xfrm>
          <a:custGeom>
            <a:avLst/>
            <a:gdLst/>
            <a:ahLst/>
            <a:cxnLst/>
            <a:rect l="l" t="t" r="r" b="b"/>
            <a:pathLst>
              <a:path w="1007745">
                <a:moveTo>
                  <a:pt x="0" y="0"/>
                </a:moveTo>
                <a:lnTo>
                  <a:pt x="1007351" y="0"/>
                </a:lnTo>
              </a:path>
            </a:pathLst>
          </a:custGeom>
          <a:ln w="18288">
            <a:solidFill>
              <a:srgbClr val="DAEEC3"/>
            </a:solidFill>
          </a:ln>
        </p:spPr>
        <p:txBody>
          <a:bodyPr wrap="square" lIns="0" tIns="0" rIns="0" bIns="0" rtlCol="0"/>
          <a:lstStyle/>
          <a:p>
            <a:endParaRPr/>
          </a:p>
        </p:txBody>
      </p:sp>
      <p:sp>
        <p:nvSpPr>
          <p:cNvPr id="62" name="object 62"/>
          <p:cNvSpPr/>
          <p:nvPr/>
        </p:nvSpPr>
        <p:spPr>
          <a:xfrm>
            <a:off x="783672" y="3355578"/>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63" name="object 63"/>
          <p:cNvSpPr/>
          <p:nvPr/>
        </p:nvSpPr>
        <p:spPr>
          <a:xfrm>
            <a:off x="885721" y="3375241"/>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64" name="object 64"/>
          <p:cNvSpPr/>
          <p:nvPr/>
        </p:nvSpPr>
        <p:spPr>
          <a:xfrm>
            <a:off x="893251" y="3390335"/>
            <a:ext cx="1670898" cy="57408"/>
          </a:xfrm>
          <a:prstGeom prst="rect">
            <a:avLst/>
          </a:prstGeom>
          <a:blipFill>
            <a:blip r:embed="rId8" cstate="print"/>
            <a:stretch>
              <a:fillRect/>
            </a:stretch>
          </a:blipFill>
        </p:spPr>
        <p:txBody>
          <a:bodyPr wrap="square" lIns="0" tIns="0" rIns="0" bIns="0" rtlCol="0"/>
          <a:lstStyle/>
          <a:p>
            <a:endParaRPr/>
          </a:p>
        </p:txBody>
      </p:sp>
      <p:sp>
        <p:nvSpPr>
          <p:cNvPr id="65" name="object 65"/>
          <p:cNvSpPr/>
          <p:nvPr/>
        </p:nvSpPr>
        <p:spPr>
          <a:xfrm>
            <a:off x="4047126" y="3355578"/>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66" name="object 66"/>
          <p:cNvSpPr/>
          <p:nvPr/>
        </p:nvSpPr>
        <p:spPr>
          <a:xfrm>
            <a:off x="4149176" y="3375241"/>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67" name="object 67"/>
          <p:cNvSpPr/>
          <p:nvPr/>
        </p:nvSpPr>
        <p:spPr>
          <a:xfrm>
            <a:off x="4267649" y="3391046"/>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68" name="object 68"/>
          <p:cNvSpPr/>
          <p:nvPr/>
        </p:nvSpPr>
        <p:spPr>
          <a:xfrm>
            <a:off x="4339633" y="3391046"/>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69" name="object 69"/>
          <p:cNvSpPr/>
          <p:nvPr/>
        </p:nvSpPr>
        <p:spPr>
          <a:xfrm>
            <a:off x="4432840" y="3442914"/>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70" name="object 70"/>
          <p:cNvSpPr/>
          <p:nvPr/>
        </p:nvSpPr>
        <p:spPr>
          <a:xfrm>
            <a:off x="4477487" y="3391046"/>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71" name="object 71"/>
          <p:cNvSpPr/>
          <p:nvPr/>
        </p:nvSpPr>
        <p:spPr>
          <a:xfrm>
            <a:off x="4749777" y="3355578"/>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72" name="object 72"/>
          <p:cNvSpPr/>
          <p:nvPr/>
        </p:nvSpPr>
        <p:spPr>
          <a:xfrm>
            <a:off x="4850765" y="3375241"/>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73" name="object 73"/>
          <p:cNvSpPr/>
          <p:nvPr/>
        </p:nvSpPr>
        <p:spPr>
          <a:xfrm>
            <a:off x="4957279" y="3391046"/>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1"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74" name="object 74"/>
          <p:cNvSpPr/>
          <p:nvPr/>
        </p:nvSpPr>
        <p:spPr>
          <a:xfrm>
            <a:off x="5043028" y="339104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75" name="object 75"/>
          <p:cNvSpPr/>
          <p:nvPr/>
        </p:nvSpPr>
        <p:spPr>
          <a:xfrm>
            <a:off x="5134430" y="3442914"/>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76" name="object 76"/>
          <p:cNvSpPr/>
          <p:nvPr/>
        </p:nvSpPr>
        <p:spPr>
          <a:xfrm>
            <a:off x="5167119" y="3391046"/>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1"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77" name="object 77"/>
          <p:cNvSpPr/>
          <p:nvPr/>
        </p:nvSpPr>
        <p:spPr>
          <a:xfrm>
            <a:off x="5452430" y="3355578"/>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78" name="object 78"/>
          <p:cNvSpPr/>
          <p:nvPr/>
        </p:nvSpPr>
        <p:spPr>
          <a:xfrm>
            <a:off x="5553435" y="3375241"/>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79" name="object 79"/>
          <p:cNvSpPr/>
          <p:nvPr/>
        </p:nvSpPr>
        <p:spPr>
          <a:xfrm>
            <a:off x="5704329" y="3391046"/>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80" name="object 80"/>
          <p:cNvSpPr/>
          <p:nvPr/>
        </p:nvSpPr>
        <p:spPr>
          <a:xfrm>
            <a:off x="5795643" y="344291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1" name="object 81"/>
          <p:cNvSpPr/>
          <p:nvPr/>
        </p:nvSpPr>
        <p:spPr>
          <a:xfrm>
            <a:off x="5840325" y="339104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2" name="object 82"/>
          <p:cNvSpPr/>
          <p:nvPr/>
        </p:nvSpPr>
        <p:spPr>
          <a:xfrm>
            <a:off x="6761002" y="337524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83" name="object 83"/>
          <p:cNvSpPr/>
          <p:nvPr/>
        </p:nvSpPr>
        <p:spPr>
          <a:xfrm>
            <a:off x="6154021" y="337524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84" name="object 84"/>
          <p:cNvSpPr/>
          <p:nvPr/>
        </p:nvSpPr>
        <p:spPr>
          <a:xfrm>
            <a:off x="6249690" y="3375241"/>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85" name="object 85"/>
          <p:cNvSpPr/>
          <p:nvPr/>
        </p:nvSpPr>
        <p:spPr>
          <a:xfrm>
            <a:off x="6374561" y="339104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6" name="object 86"/>
          <p:cNvSpPr/>
          <p:nvPr/>
        </p:nvSpPr>
        <p:spPr>
          <a:xfrm>
            <a:off x="6448333" y="339104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87" name="object 87"/>
          <p:cNvSpPr/>
          <p:nvPr/>
        </p:nvSpPr>
        <p:spPr>
          <a:xfrm>
            <a:off x="6539735" y="344291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8" name="object 88"/>
          <p:cNvSpPr/>
          <p:nvPr/>
        </p:nvSpPr>
        <p:spPr>
          <a:xfrm>
            <a:off x="6574230" y="3392029"/>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89" name="object 89"/>
          <p:cNvSpPr/>
          <p:nvPr/>
        </p:nvSpPr>
        <p:spPr>
          <a:xfrm>
            <a:off x="7463655" y="337524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90" name="object 90"/>
          <p:cNvSpPr/>
          <p:nvPr/>
        </p:nvSpPr>
        <p:spPr>
          <a:xfrm>
            <a:off x="6856674" y="3375241"/>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91" name="object 91"/>
          <p:cNvSpPr/>
          <p:nvPr/>
        </p:nvSpPr>
        <p:spPr>
          <a:xfrm>
            <a:off x="6952361" y="3375241"/>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92" name="object 92"/>
          <p:cNvSpPr/>
          <p:nvPr/>
        </p:nvSpPr>
        <p:spPr>
          <a:xfrm>
            <a:off x="7065255" y="3391046"/>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3" name="object 93"/>
          <p:cNvSpPr/>
          <p:nvPr/>
        </p:nvSpPr>
        <p:spPr>
          <a:xfrm>
            <a:off x="7161175" y="339104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4" name="object 94"/>
          <p:cNvSpPr/>
          <p:nvPr/>
        </p:nvSpPr>
        <p:spPr>
          <a:xfrm>
            <a:off x="7242387" y="344291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5" name="object 95"/>
          <p:cNvSpPr/>
          <p:nvPr/>
        </p:nvSpPr>
        <p:spPr>
          <a:xfrm>
            <a:off x="7276953" y="3391046"/>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96" name="object 96"/>
          <p:cNvSpPr/>
          <p:nvPr/>
        </p:nvSpPr>
        <p:spPr>
          <a:xfrm>
            <a:off x="8166307" y="337524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97" name="object 97"/>
          <p:cNvSpPr/>
          <p:nvPr/>
        </p:nvSpPr>
        <p:spPr>
          <a:xfrm>
            <a:off x="7559327" y="3375241"/>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98" name="object 98"/>
          <p:cNvSpPr/>
          <p:nvPr/>
        </p:nvSpPr>
        <p:spPr>
          <a:xfrm>
            <a:off x="7655014" y="3375241"/>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99" name="object 99"/>
          <p:cNvSpPr/>
          <p:nvPr/>
        </p:nvSpPr>
        <p:spPr>
          <a:xfrm>
            <a:off x="7812199" y="339104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00" name="object 100"/>
          <p:cNvSpPr/>
          <p:nvPr/>
        </p:nvSpPr>
        <p:spPr>
          <a:xfrm>
            <a:off x="7903600" y="344291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1" name="object 101"/>
          <p:cNvSpPr/>
          <p:nvPr/>
        </p:nvSpPr>
        <p:spPr>
          <a:xfrm>
            <a:off x="7937659" y="3391055"/>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02" name="object 102"/>
          <p:cNvSpPr/>
          <p:nvPr/>
        </p:nvSpPr>
        <p:spPr>
          <a:xfrm>
            <a:off x="8868958" y="337524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103" name="object 103"/>
          <p:cNvSpPr/>
          <p:nvPr/>
        </p:nvSpPr>
        <p:spPr>
          <a:xfrm>
            <a:off x="8261978" y="337524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04" name="object 104"/>
          <p:cNvSpPr/>
          <p:nvPr/>
        </p:nvSpPr>
        <p:spPr>
          <a:xfrm>
            <a:off x="8357649" y="3375241"/>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105" name="object 105"/>
          <p:cNvSpPr/>
          <p:nvPr/>
        </p:nvSpPr>
        <p:spPr>
          <a:xfrm>
            <a:off x="8482518" y="339104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6" name="object 106"/>
          <p:cNvSpPr/>
          <p:nvPr/>
        </p:nvSpPr>
        <p:spPr>
          <a:xfrm>
            <a:off x="8554484" y="3391046"/>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07" name="object 107"/>
          <p:cNvSpPr/>
          <p:nvPr/>
        </p:nvSpPr>
        <p:spPr>
          <a:xfrm>
            <a:off x="8647675" y="344291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8" name="object 108"/>
          <p:cNvSpPr/>
          <p:nvPr/>
        </p:nvSpPr>
        <p:spPr>
          <a:xfrm>
            <a:off x="8682170" y="3391055"/>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109" name="object 109"/>
          <p:cNvSpPr/>
          <p:nvPr/>
        </p:nvSpPr>
        <p:spPr>
          <a:xfrm>
            <a:off x="9571612" y="3375241"/>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110" name="object 110"/>
          <p:cNvSpPr/>
          <p:nvPr/>
        </p:nvSpPr>
        <p:spPr>
          <a:xfrm>
            <a:off x="8964648" y="3375241"/>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11" name="object 111"/>
          <p:cNvSpPr/>
          <p:nvPr/>
        </p:nvSpPr>
        <p:spPr>
          <a:xfrm>
            <a:off x="9060302" y="3375241"/>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112" name="object 112"/>
          <p:cNvSpPr/>
          <p:nvPr/>
        </p:nvSpPr>
        <p:spPr>
          <a:xfrm>
            <a:off x="9185171" y="339104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3" name="object 113"/>
          <p:cNvSpPr/>
          <p:nvPr/>
        </p:nvSpPr>
        <p:spPr>
          <a:xfrm>
            <a:off x="9258944" y="3391055"/>
            <a:ext cx="71753" cy="56898"/>
          </a:xfrm>
          <a:custGeom>
            <a:avLst/>
            <a:gdLst/>
            <a:ahLst/>
            <a:cxnLst/>
            <a:rect l="l" t="t" r="r" b="b"/>
            <a:pathLst>
              <a:path w="51434"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4"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4"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4"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114" name="object 114"/>
          <p:cNvSpPr/>
          <p:nvPr/>
        </p:nvSpPr>
        <p:spPr>
          <a:xfrm>
            <a:off x="9350328" y="344291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5" name="object 115"/>
          <p:cNvSpPr/>
          <p:nvPr/>
        </p:nvSpPr>
        <p:spPr>
          <a:xfrm>
            <a:off x="9384404" y="3391055"/>
            <a:ext cx="71753" cy="56898"/>
          </a:xfrm>
          <a:custGeom>
            <a:avLst/>
            <a:gdLst/>
            <a:ahLst/>
            <a:cxnLst/>
            <a:rect l="l" t="t" r="r" b="b"/>
            <a:pathLst>
              <a:path w="51434"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16" name="object 116"/>
          <p:cNvSpPr/>
          <p:nvPr/>
        </p:nvSpPr>
        <p:spPr>
          <a:xfrm>
            <a:off x="10273202" y="337524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17" name="object 117"/>
          <p:cNvSpPr/>
          <p:nvPr/>
        </p:nvSpPr>
        <p:spPr>
          <a:xfrm>
            <a:off x="9666221" y="3375241"/>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18" name="object 118"/>
          <p:cNvSpPr/>
          <p:nvPr/>
        </p:nvSpPr>
        <p:spPr>
          <a:xfrm>
            <a:off x="9761910" y="3375241"/>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119" name="object 119"/>
          <p:cNvSpPr/>
          <p:nvPr/>
        </p:nvSpPr>
        <p:spPr>
          <a:xfrm>
            <a:off x="9914753" y="339127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20" name="object 120"/>
          <p:cNvSpPr/>
          <p:nvPr/>
        </p:nvSpPr>
        <p:spPr>
          <a:xfrm>
            <a:off x="10010495" y="344291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1" name="object 121"/>
          <p:cNvSpPr/>
          <p:nvPr/>
        </p:nvSpPr>
        <p:spPr>
          <a:xfrm>
            <a:off x="10044554" y="3391055"/>
            <a:ext cx="71753" cy="56898"/>
          </a:xfrm>
          <a:custGeom>
            <a:avLst/>
            <a:gdLst/>
            <a:ahLst/>
            <a:cxnLst/>
            <a:rect l="l" t="t" r="r" b="b"/>
            <a:pathLst>
              <a:path w="51434"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22" name="object 122"/>
          <p:cNvSpPr/>
          <p:nvPr/>
        </p:nvSpPr>
        <p:spPr>
          <a:xfrm>
            <a:off x="783672" y="3365956"/>
            <a:ext cx="9586618" cy="0"/>
          </a:xfrm>
          <a:custGeom>
            <a:avLst/>
            <a:gdLst/>
            <a:ahLst/>
            <a:cxnLst/>
            <a:rect l="l" t="t" r="r" b="b"/>
            <a:pathLst>
              <a:path w="6871970">
                <a:moveTo>
                  <a:pt x="0" y="0"/>
                </a:moveTo>
                <a:lnTo>
                  <a:pt x="6871716" y="0"/>
                </a:lnTo>
              </a:path>
            </a:pathLst>
          </a:custGeom>
          <a:ln w="27431">
            <a:solidFill>
              <a:srgbClr val="FFFFFF"/>
            </a:solidFill>
          </a:ln>
        </p:spPr>
        <p:txBody>
          <a:bodyPr wrap="square" lIns="0" tIns="0" rIns="0" bIns="0" rtlCol="0"/>
          <a:lstStyle/>
          <a:p>
            <a:endParaRPr/>
          </a:p>
        </p:txBody>
      </p:sp>
      <p:sp>
        <p:nvSpPr>
          <p:cNvPr id="123" name="object 123"/>
          <p:cNvSpPr/>
          <p:nvPr/>
        </p:nvSpPr>
        <p:spPr>
          <a:xfrm>
            <a:off x="783672" y="3470285"/>
            <a:ext cx="9586618" cy="0"/>
          </a:xfrm>
          <a:custGeom>
            <a:avLst/>
            <a:gdLst/>
            <a:ahLst/>
            <a:cxnLst/>
            <a:rect l="l" t="t" r="r" b="b"/>
            <a:pathLst>
              <a:path w="6871970">
                <a:moveTo>
                  <a:pt x="0" y="0"/>
                </a:moveTo>
                <a:lnTo>
                  <a:pt x="6871716" y="0"/>
                </a:lnTo>
              </a:path>
            </a:pathLst>
          </a:custGeom>
          <a:ln w="18288">
            <a:solidFill>
              <a:srgbClr val="FFFFFF"/>
            </a:solidFill>
          </a:ln>
        </p:spPr>
        <p:txBody>
          <a:bodyPr wrap="square" lIns="0" tIns="0" rIns="0" bIns="0" rtlCol="0"/>
          <a:lstStyle/>
          <a:p>
            <a:endParaRPr/>
          </a:p>
        </p:txBody>
      </p:sp>
      <p:sp>
        <p:nvSpPr>
          <p:cNvPr id="124" name="object 124"/>
          <p:cNvSpPr/>
          <p:nvPr/>
        </p:nvSpPr>
        <p:spPr>
          <a:xfrm>
            <a:off x="783672" y="3482302"/>
            <a:ext cx="3263454" cy="121535"/>
          </a:xfrm>
          <a:custGeom>
            <a:avLst/>
            <a:gdLst/>
            <a:ahLst/>
            <a:cxnLst/>
            <a:rect l="l" t="t" r="r" b="b"/>
            <a:pathLst>
              <a:path w="2339340" h="169545">
                <a:moveTo>
                  <a:pt x="0" y="169164"/>
                </a:moveTo>
                <a:lnTo>
                  <a:pt x="2339340" y="169164"/>
                </a:lnTo>
                <a:lnTo>
                  <a:pt x="2339340" y="0"/>
                </a:lnTo>
                <a:lnTo>
                  <a:pt x="0" y="0"/>
                </a:lnTo>
                <a:lnTo>
                  <a:pt x="0" y="169164"/>
                </a:lnTo>
                <a:close/>
              </a:path>
            </a:pathLst>
          </a:custGeom>
          <a:solidFill>
            <a:srgbClr val="FFFFFF"/>
          </a:solidFill>
        </p:spPr>
        <p:txBody>
          <a:bodyPr wrap="square" lIns="0" tIns="0" rIns="0" bIns="0" rtlCol="0"/>
          <a:lstStyle/>
          <a:p>
            <a:endParaRPr/>
          </a:p>
        </p:txBody>
      </p:sp>
      <p:sp>
        <p:nvSpPr>
          <p:cNvPr id="125" name="object 125"/>
          <p:cNvSpPr/>
          <p:nvPr/>
        </p:nvSpPr>
        <p:spPr>
          <a:xfrm>
            <a:off x="885721" y="3501966"/>
            <a:ext cx="3059710" cy="88761"/>
          </a:xfrm>
          <a:custGeom>
            <a:avLst/>
            <a:gdLst/>
            <a:ahLst/>
            <a:cxnLst/>
            <a:rect l="l" t="t" r="r" b="b"/>
            <a:pathLst>
              <a:path w="2193290" h="123825">
                <a:moveTo>
                  <a:pt x="0" y="123444"/>
                </a:moveTo>
                <a:lnTo>
                  <a:pt x="2193036" y="123444"/>
                </a:lnTo>
                <a:lnTo>
                  <a:pt x="2193036" y="0"/>
                </a:lnTo>
                <a:lnTo>
                  <a:pt x="0" y="0"/>
                </a:lnTo>
                <a:lnTo>
                  <a:pt x="0" y="123444"/>
                </a:lnTo>
                <a:close/>
              </a:path>
            </a:pathLst>
          </a:custGeom>
          <a:solidFill>
            <a:srgbClr val="FFFFFF"/>
          </a:solidFill>
        </p:spPr>
        <p:txBody>
          <a:bodyPr wrap="square" lIns="0" tIns="0" rIns="0" bIns="0" rtlCol="0"/>
          <a:lstStyle/>
          <a:p>
            <a:endParaRPr/>
          </a:p>
        </p:txBody>
      </p:sp>
      <p:sp>
        <p:nvSpPr>
          <p:cNvPr id="126" name="object 126"/>
          <p:cNvSpPr/>
          <p:nvPr/>
        </p:nvSpPr>
        <p:spPr>
          <a:xfrm>
            <a:off x="940776" y="3518006"/>
            <a:ext cx="101872" cy="55533"/>
          </a:xfrm>
          <a:custGeom>
            <a:avLst/>
            <a:gdLst/>
            <a:ahLst/>
            <a:cxnLst/>
            <a:rect l="l" t="t" r="r" b="b"/>
            <a:pathLst>
              <a:path w="73025" h="77470">
                <a:moveTo>
                  <a:pt x="40792" y="0"/>
                </a:moveTo>
                <a:lnTo>
                  <a:pt x="29756" y="0"/>
                </a:lnTo>
                <a:lnTo>
                  <a:pt x="0" y="77444"/>
                </a:lnTo>
                <a:lnTo>
                  <a:pt x="10896" y="77444"/>
                </a:lnTo>
                <a:lnTo>
                  <a:pt x="19392"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20" y="77444"/>
                </a:lnTo>
                <a:lnTo>
                  <a:pt x="72491" y="77444"/>
                </a:lnTo>
                <a:lnTo>
                  <a:pt x="62890" y="53987"/>
                </a:lnTo>
                <a:close/>
              </a:path>
              <a:path w="73025" h="77470">
                <a:moveTo>
                  <a:pt x="44119" y="8128"/>
                </a:moveTo>
                <a:lnTo>
                  <a:pt x="35039" y="8128"/>
                </a:lnTo>
                <a:lnTo>
                  <a:pt x="36233" y="12319"/>
                </a:lnTo>
                <a:lnTo>
                  <a:pt x="38061" y="17678"/>
                </a:lnTo>
                <a:lnTo>
                  <a:pt x="48615" y="45643"/>
                </a:lnTo>
                <a:lnTo>
                  <a:pt x="59475" y="45643"/>
                </a:lnTo>
                <a:lnTo>
                  <a:pt x="44119" y="8128"/>
                </a:lnTo>
                <a:close/>
              </a:path>
            </a:pathLst>
          </a:custGeom>
          <a:solidFill>
            <a:srgbClr val="000000"/>
          </a:solidFill>
        </p:spPr>
        <p:txBody>
          <a:bodyPr wrap="square" lIns="0" tIns="0" rIns="0" bIns="0" rtlCol="0"/>
          <a:lstStyle/>
          <a:p>
            <a:endParaRPr/>
          </a:p>
        </p:txBody>
      </p:sp>
      <p:sp>
        <p:nvSpPr>
          <p:cNvPr id="127" name="object 127"/>
          <p:cNvSpPr/>
          <p:nvPr/>
        </p:nvSpPr>
        <p:spPr>
          <a:xfrm>
            <a:off x="1046542" y="3532390"/>
            <a:ext cx="69096" cy="57809"/>
          </a:xfrm>
          <a:custGeom>
            <a:avLst/>
            <a:gdLst/>
            <a:ahLst/>
            <a:cxnLst/>
            <a:rect l="l" t="t" r="r" b="b"/>
            <a:pathLst>
              <a:path w="49529" h="80645">
                <a:moveTo>
                  <a:pt x="1905" y="62026"/>
                </a:moveTo>
                <a:lnTo>
                  <a:pt x="1870" y="68326"/>
                </a:lnTo>
                <a:lnTo>
                  <a:pt x="3746" y="72618"/>
                </a:lnTo>
                <a:lnTo>
                  <a:pt x="11988" y="78638"/>
                </a:lnTo>
                <a:lnTo>
                  <a:pt x="17399" y="80149"/>
                </a:lnTo>
                <a:lnTo>
                  <a:pt x="29730" y="80149"/>
                </a:lnTo>
                <a:lnTo>
                  <a:pt x="34480" y="79095"/>
                </a:lnTo>
                <a:lnTo>
                  <a:pt x="42189" y="74866"/>
                </a:lnTo>
                <a:lnTo>
                  <a:pt x="44723" y="72275"/>
                </a:lnTo>
                <a:lnTo>
                  <a:pt x="19951" y="72275"/>
                </a:lnTo>
                <a:lnTo>
                  <a:pt x="16725" y="71399"/>
                </a:lnTo>
                <a:lnTo>
                  <a:pt x="12611" y="68326"/>
                </a:lnTo>
                <a:lnTo>
                  <a:pt x="11531" y="66255"/>
                </a:lnTo>
                <a:lnTo>
                  <a:pt x="11150" y="63398"/>
                </a:lnTo>
                <a:lnTo>
                  <a:pt x="1905" y="62026"/>
                </a:lnTo>
                <a:close/>
              </a:path>
              <a:path w="49529" h="80645">
                <a:moveTo>
                  <a:pt x="49453" y="50038"/>
                </a:moveTo>
                <a:lnTo>
                  <a:pt x="39789" y="50038"/>
                </a:lnTo>
                <a:lnTo>
                  <a:pt x="39693" y="58508"/>
                </a:lnTo>
                <a:lnTo>
                  <a:pt x="39598" y="60299"/>
                </a:lnTo>
                <a:lnTo>
                  <a:pt x="28448" y="72275"/>
                </a:lnTo>
                <a:lnTo>
                  <a:pt x="44723" y="72275"/>
                </a:lnTo>
                <a:lnTo>
                  <a:pt x="45008" y="71983"/>
                </a:lnTo>
                <a:lnTo>
                  <a:pt x="48564" y="64693"/>
                </a:lnTo>
                <a:lnTo>
                  <a:pt x="49453" y="58508"/>
                </a:lnTo>
                <a:lnTo>
                  <a:pt x="49453" y="50038"/>
                </a:lnTo>
                <a:close/>
              </a:path>
              <a:path w="49529" h="80645">
                <a:moveTo>
                  <a:pt x="30924" y="0"/>
                </a:moveTo>
                <a:lnTo>
                  <a:pt x="19342" y="0"/>
                </a:lnTo>
                <a:lnTo>
                  <a:pt x="15011" y="1231"/>
                </a:lnTo>
                <a:lnTo>
                  <a:pt x="7658" y="6159"/>
                </a:lnTo>
                <a:lnTo>
                  <a:pt x="4838" y="9664"/>
                </a:lnTo>
                <a:lnTo>
                  <a:pt x="965" y="18719"/>
                </a:lnTo>
                <a:lnTo>
                  <a:pt x="0" y="23647"/>
                </a:lnTo>
                <a:lnTo>
                  <a:pt x="0" y="36791"/>
                </a:lnTo>
                <a:lnTo>
                  <a:pt x="2108" y="43459"/>
                </a:lnTo>
                <a:lnTo>
                  <a:pt x="10566" y="54597"/>
                </a:lnTo>
                <a:lnTo>
                  <a:pt x="16535" y="57378"/>
                </a:lnTo>
                <a:lnTo>
                  <a:pt x="30454" y="57378"/>
                </a:lnTo>
                <a:lnTo>
                  <a:pt x="35636" y="54927"/>
                </a:lnTo>
                <a:lnTo>
                  <a:pt x="39789" y="50038"/>
                </a:lnTo>
                <a:lnTo>
                  <a:pt x="49453" y="50038"/>
                </a:lnTo>
                <a:lnTo>
                  <a:pt x="49453" y="49504"/>
                </a:lnTo>
                <a:lnTo>
                  <a:pt x="20751" y="49504"/>
                </a:lnTo>
                <a:lnTo>
                  <a:pt x="17081" y="47815"/>
                </a:lnTo>
                <a:lnTo>
                  <a:pt x="11239" y="41046"/>
                </a:lnTo>
                <a:lnTo>
                  <a:pt x="9817" y="35826"/>
                </a:lnTo>
                <a:lnTo>
                  <a:pt x="9779" y="21551"/>
                </a:lnTo>
                <a:lnTo>
                  <a:pt x="11252" y="16459"/>
                </a:lnTo>
                <a:lnTo>
                  <a:pt x="17170" y="9588"/>
                </a:lnTo>
                <a:lnTo>
                  <a:pt x="20764" y="7874"/>
                </a:lnTo>
                <a:lnTo>
                  <a:pt x="40568" y="7874"/>
                </a:lnTo>
                <a:lnTo>
                  <a:pt x="36385" y="2679"/>
                </a:lnTo>
                <a:lnTo>
                  <a:pt x="30924" y="0"/>
                </a:lnTo>
                <a:close/>
              </a:path>
              <a:path w="49529" h="80645">
                <a:moveTo>
                  <a:pt x="40568" y="7874"/>
                </a:moveTo>
                <a:lnTo>
                  <a:pt x="29286" y="7874"/>
                </a:lnTo>
                <a:lnTo>
                  <a:pt x="32902" y="9588"/>
                </a:lnTo>
                <a:lnTo>
                  <a:pt x="39052" y="16598"/>
                </a:lnTo>
                <a:lnTo>
                  <a:pt x="40512" y="21551"/>
                </a:lnTo>
                <a:lnTo>
                  <a:pt x="40576" y="35826"/>
                </a:lnTo>
                <a:lnTo>
                  <a:pt x="39103" y="41097"/>
                </a:lnTo>
                <a:lnTo>
                  <a:pt x="33185" y="47828"/>
                </a:lnTo>
                <a:lnTo>
                  <a:pt x="29514" y="49504"/>
                </a:lnTo>
                <a:lnTo>
                  <a:pt x="49453" y="49504"/>
                </a:lnTo>
                <a:lnTo>
                  <a:pt x="49453" y="8026"/>
                </a:lnTo>
                <a:lnTo>
                  <a:pt x="40690" y="8026"/>
                </a:lnTo>
                <a:lnTo>
                  <a:pt x="40568" y="7874"/>
                </a:lnTo>
                <a:close/>
              </a:path>
              <a:path w="49529" h="80645">
                <a:moveTo>
                  <a:pt x="49453" y="1270"/>
                </a:moveTo>
                <a:lnTo>
                  <a:pt x="40690" y="1270"/>
                </a:lnTo>
                <a:lnTo>
                  <a:pt x="40690" y="8026"/>
                </a:lnTo>
                <a:lnTo>
                  <a:pt x="49453" y="8026"/>
                </a:lnTo>
                <a:lnTo>
                  <a:pt x="49453" y="1270"/>
                </a:lnTo>
                <a:close/>
              </a:path>
            </a:pathLst>
          </a:custGeom>
          <a:solidFill>
            <a:srgbClr val="000000"/>
          </a:solidFill>
        </p:spPr>
        <p:txBody>
          <a:bodyPr wrap="square" lIns="0" tIns="0" rIns="0" bIns="0" rtlCol="0"/>
          <a:lstStyle/>
          <a:p>
            <a:endParaRPr/>
          </a:p>
        </p:txBody>
      </p:sp>
      <p:sp>
        <p:nvSpPr>
          <p:cNvPr id="128" name="object 128"/>
          <p:cNvSpPr/>
          <p:nvPr/>
        </p:nvSpPr>
        <p:spPr>
          <a:xfrm>
            <a:off x="1131174" y="3532391"/>
            <a:ext cx="72638" cy="42332"/>
          </a:xfrm>
          <a:custGeom>
            <a:avLst/>
            <a:gdLst/>
            <a:ahLst/>
            <a:cxnLst/>
            <a:rect l="l" t="t" r="r" b="b"/>
            <a:pathLst>
              <a:path w="52069" h="59054">
                <a:moveTo>
                  <a:pt x="33705" y="0"/>
                </a:moveTo>
                <a:lnTo>
                  <a:pt x="18453" y="0"/>
                </a:lnTo>
                <a:lnTo>
                  <a:pt x="12153" y="2616"/>
                </a:lnTo>
                <a:lnTo>
                  <a:pt x="2425" y="13042"/>
                </a:lnTo>
                <a:lnTo>
                  <a:pt x="0" y="20358"/>
                </a:lnTo>
                <a:lnTo>
                  <a:pt x="0" y="38925"/>
                </a:lnTo>
                <a:lnTo>
                  <a:pt x="2400" y="46012"/>
                </a:lnTo>
                <a:lnTo>
                  <a:pt x="12014" y="56121"/>
                </a:lnTo>
                <a:lnTo>
                  <a:pt x="18529" y="58648"/>
                </a:lnTo>
                <a:lnTo>
                  <a:pt x="33248" y="58648"/>
                </a:lnTo>
                <a:lnTo>
                  <a:pt x="38595" y="57061"/>
                </a:lnTo>
                <a:lnTo>
                  <a:pt x="46826" y="50838"/>
                </a:lnTo>
                <a:lnTo>
                  <a:pt x="22097" y="50838"/>
                </a:lnTo>
                <a:lnTo>
                  <a:pt x="18186" y="49187"/>
                </a:lnTo>
                <a:lnTo>
                  <a:pt x="11925" y="42646"/>
                </a:lnTo>
                <a:lnTo>
                  <a:pt x="10172" y="37922"/>
                </a:lnTo>
                <a:lnTo>
                  <a:pt x="9817" y="31762"/>
                </a:lnTo>
                <a:lnTo>
                  <a:pt x="51663" y="31762"/>
                </a:lnTo>
                <a:lnTo>
                  <a:pt x="51697" y="23939"/>
                </a:lnTo>
                <a:lnTo>
                  <a:pt x="10350" y="23939"/>
                </a:lnTo>
                <a:lnTo>
                  <a:pt x="10667" y="19037"/>
                </a:lnTo>
                <a:lnTo>
                  <a:pt x="12306" y="15138"/>
                </a:lnTo>
                <a:lnTo>
                  <a:pt x="18262" y="9283"/>
                </a:lnTo>
                <a:lnTo>
                  <a:pt x="21945" y="7823"/>
                </a:lnTo>
                <a:lnTo>
                  <a:pt x="44731" y="7823"/>
                </a:lnTo>
                <a:lnTo>
                  <a:pt x="39827" y="2552"/>
                </a:lnTo>
                <a:lnTo>
                  <a:pt x="33705" y="0"/>
                </a:lnTo>
                <a:close/>
              </a:path>
              <a:path w="52069" h="59054">
                <a:moveTo>
                  <a:pt x="41567" y="39306"/>
                </a:moveTo>
                <a:lnTo>
                  <a:pt x="40131" y="43332"/>
                </a:lnTo>
                <a:lnTo>
                  <a:pt x="38159" y="46266"/>
                </a:lnTo>
                <a:lnTo>
                  <a:pt x="33248" y="49910"/>
                </a:lnTo>
                <a:lnTo>
                  <a:pt x="30264" y="50838"/>
                </a:lnTo>
                <a:lnTo>
                  <a:pt x="46826" y="50838"/>
                </a:lnTo>
                <a:lnTo>
                  <a:pt x="46977" y="50723"/>
                </a:lnTo>
                <a:lnTo>
                  <a:pt x="49847" y="46266"/>
                </a:lnTo>
                <a:lnTo>
                  <a:pt x="51396" y="40525"/>
                </a:lnTo>
                <a:lnTo>
                  <a:pt x="41567" y="39306"/>
                </a:lnTo>
                <a:close/>
              </a:path>
              <a:path w="52069" h="59054">
                <a:moveTo>
                  <a:pt x="44731" y="7823"/>
                </a:moveTo>
                <a:lnTo>
                  <a:pt x="31127" y="7823"/>
                </a:lnTo>
                <a:lnTo>
                  <a:pt x="35051" y="9651"/>
                </a:lnTo>
                <a:lnTo>
                  <a:pt x="40055" y="15684"/>
                </a:lnTo>
                <a:lnTo>
                  <a:pt x="41262" y="19215"/>
                </a:lnTo>
                <a:lnTo>
                  <a:pt x="41681" y="23939"/>
                </a:lnTo>
                <a:lnTo>
                  <a:pt x="51697" y="23939"/>
                </a:lnTo>
                <a:lnTo>
                  <a:pt x="51714" y="19964"/>
                </a:lnTo>
                <a:lnTo>
                  <a:pt x="49339" y="12776"/>
                </a:lnTo>
                <a:lnTo>
                  <a:pt x="44731" y="7823"/>
                </a:lnTo>
                <a:close/>
              </a:path>
            </a:pathLst>
          </a:custGeom>
          <a:solidFill>
            <a:srgbClr val="000000"/>
          </a:solidFill>
        </p:spPr>
        <p:txBody>
          <a:bodyPr wrap="square" lIns="0" tIns="0" rIns="0" bIns="0" rtlCol="0"/>
          <a:lstStyle/>
          <a:p>
            <a:endParaRPr/>
          </a:p>
        </p:txBody>
      </p:sp>
      <p:sp>
        <p:nvSpPr>
          <p:cNvPr id="129" name="object 129"/>
          <p:cNvSpPr/>
          <p:nvPr/>
        </p:nvSpPr>
        <p:spPr>
          <a:xfrm>
            <a:off x="1255928" y="3532390"/>
            <a:ext cx="69096" cy="57809"/>
          </a:xfrm>
          <a:custGeom>
            <a:avLst/>
            <a:gdLst/>
            <a:ahLst/>
            <a:cxnLst/>
            <a:rect l="l" t="t" r="r" b="b"/>
            <a:pathLst>
              <a:path w="49530" h="80645">
                <a:moveTo>
                  <a:pt x="1904" y="62026"/>
                </a:moveTo>
                <a:lnTo>
                  <a:pt x="1870" y="68326"/>
                </a:lnTo>
                <a:lnTo>
                  <a:pt x="3746" y="72618"/>
                </a:lnTo>
                <a:lnTo>
                  <a:pt x="11988" y="78638"/>
                </a:lnTo>
                <a:lnTo>
                  <a:pt x="17398" y="80149"/>
                </a:lnTo>
                <a:lnTo>
                  <a:pt x="29730" y="80149"/>
                </a:lnTo>
                <a:lnTo>
                  <a:pt x="34480" y="79095"/>
                </a:lnTo>
                <a:lnTo>
                  <a:pt x="42189" y="74866"/>
                </a:lnTo>
                <a:lnTo>
                  <a:pt x="44723" y="72275"/>
                </a:lnTo>
                <a:lnTo>
                  <a:pt x="19951" y="72275"/>
                </a:lnTo>
                <a:lnTo>
                  <a:pt x="16725" y="71399"/>
                </a:lnTo>
                <a:lnTo>
                  <a:pt x="12611" y="68326"/>
                </a:lnTo>
                <a:lnTo>
                  <a:pt x="11531" y="66255"/>
                </a:lnTo>
                <a:lnTo>
                  <a:pt x="11150" y="63398"/>
                </a:lnTo>
                <a:lnTo>
                  <a:pt x="1904" y="62026"/>
                </a:lnTo>
                <a:close/>
              </a:path>
              <a:path w="49530" h="80645">
                <a:moveTo>
                  <a:pt x="49453" y="50038"/>
                </a:moveTo>
                <a:lnTo>
                  <a:pt x="39789" y="50038"/>
                </a:lnTo>
                <a:lnTo>
                  <a:pt x="39693" y="58508"/>
                </a:lnTo>
                <a:lnTo>
                  <a:pt x="39598" y="60299"/>
                </a:lnTo>
                <a:lnTo>
                  <a:pt x="28447" y="72275"/>
                </a:lnTo>
                <a:lnTo>
                  <a:pt x="44723" y="72275"/>
                </a:lnTo>
                <a:lnTo>
                  <a:pt x="45008" y="71983"/>
                </a:lnTo>
                <a:lnTo>
                  <a:pt x="48564" y="64693"/>
                </a:lnTo>
                <a:lnTo>
                  <a:pt x="49453" y="58508"/>
                </a:lnTo>
                <a:lnTo>
                  <a:pt x="49453" y="50038"/>
                </a:lnTo>
                <a:close/>
              </a:path>
              <a:path w="49530" h="80645">
                <a:moveTo>
                  <a:pt x="30924" y="0"/>
                </a:moveTo>
                <a:lnTo>
                  <a:pt x="19342" y="0"/>
                </a:lnTo>
                <a:lnTo>
                  <a:pt x="15011" y="1231"/>
                </a:lnTo>
                <a:lnTo>
                  <a:pt x="7658" y="6159"/>
                </a:lnTo>
                <a:lnTo>
                  <a:pt x="4838" y="9664"/>
                </a:lnTo>
                <a:lnTo>
                  <a:pt x="965" y="18719"/>
                </a:lnTo>
                <a:lnTo>
                  <a:pt x="0" y="23647"/>
                </a:lnTo>
                <a:lnTo>
                  <a:pt x="0" y="36791"/>
                </a:lnTo>
                <a:lnTo>
                  <a:pt x="2108" y="43459"/>
                </a:lnTo>
                <a:lnTo>
                  <a:pt x="10566" y="54597"/>
                </a:lnTo>
                <a:lnTo>
                  <a:pt x="16535" y="57378"/>
                </a:lnTo>
                <a:lnTo>
                  <a:pt x="30454" y="57378"/>
                </a:lnTo>
                <a:lnTo>
                  <a:pt x="35636" y="54927"/>
                </a:lnTo>
                <a:lnTo>
                  <a:pt x="39789" y="50038"/>
                </a:lnTo>
                <a:lnTo>
                  <a:pt x="49453" y="50038"/>
                </a:lnTo>
                <a:lnTo>
                  <a:pt x="49453" y="49504"/>
                </a:lnTo>
                <a:lnTo>
                  <a:pt x="20751" y="49504"/>
                </a:lnTo>
                <a:lnTo>
                  <a:pt x="17081" y="47815"/>
                </a:lnTo>
                <a:lnTo>
                  <a:pt x="11239" y="41046"/>
                </a:lnTo>
                <a:lnTo>
                  <a:pt x="9817" y="35826"/>
                </a:lnTo>
                <a:lnTo>
                  <a:pt x="9778" y="21551"/>
                </a:lnTo>
                <a:lnTo>
                  <a:pt x="11252" y="16459"/>
                </a:lnTo>
                <a:lnTo>
                  <a:pt x="17170" y="9588"/>
                </a:lnTo>
                <a:lnTo>
                  <a:pt x="20764" y="7874"/>
                </a:lnTo>
                <a:lnTo>
                  <a:pt x="40568" y="7874"/>
                </a:lnTo>
                <a:lnTo>
                  <a:pt x="36385" y="2679"/>
                </a:lnTo>
                <a:lnTo>
                  <a:pt x="30924" y="0"/>
                </a:lnTo>
                <a:close/>
              </a:path>
              <a:path w="49530" h="80645">
                <a:moveTo>
                  <a:pt x="40568" y="7874"/>
                </a:moveTo>
                <a:lnTo>
                  <a:pt x="29286" y="7874"/>
                </a:lnTo>
                <a:lnTo>
                  <a:pt x="32902" y="9588"/>
                </a:lnTo>
                <a:lnTo>
                  <a:pt x="39052" y="16598"/>
                </a:lnTo>
                <a:lnTo>
                  <a:pt x="40512" y="21551"/>
                </a:lnTo>
                <a:lnTo>
                  <a:pt x="40576" y="35826"/>
                </a:lnTo>
                <a:lnTo>
                  <a:pt x="39103" y="41097"/>
                </a:lnTo>
                <a:lnTo>
                  <a:pt x="33185" y="47828"/>
                </a:lnTo>
                <a:lnTo>
                  <a:pt x="29514" y="49504"/>
                </a:lnTo>
                <a:lnTo>
                  <a:pt x="49453" y="49504"/>
                </a:lnTo>
                <a:lnTo>
                  <a:pt x="49453" y="8026"/>
                </a:lnTo>
                <a:lnTo>
                  <a:pt x="40690" y="8026"/>
                </a:lnTo>
                <a:lnTo>
                  <a:pt x="40568" y="7874"/>
                </a:lnTo>
                <a:close/>
              </a:path>
              <a:path w="49530" h="80645">
                <a:moveTo>
                  <a:pt x="49453" y="1270"/>
                </a:moveTo>
                <a:lnTo>
                  <a:pt x="40690" y="1270"/>
                </a:lnTo>
                <a:lnTo>
                  <a:pt x="40690" y="8026"/>
                </a:lnTo>
                <a:lnTo>
                  <a:pt x="49453" y="8026"/>
                </a:lnTo>
                <a:lnTo>
                  <a:pt x="49453" y="1270"/>
                </a:lnTo>
                <a:close/>
              </a:path>
            </a:pathLst>
          </a:custGeom>
          <a:solidFill>
            <a:srgbClr val="000000"/>
          </a:solidFill>
        </p:spPr>
        <p:txBody>
          <a:bodyPr wrap="square" lIns="0" tIns="0" rIns="0" bIns="0" rtlCol="0"/>
          <a:lstStyle/>
          <a:p>
            <a:endParaRPr/>
          </a:p>
        </p:txBody>
      </p:sp>
      <p:sp>
        <p:nvSpPr>
          <p:cNvPr id="130" name="object 130"/>
          <p:cNvSpPr/>
          <p:nvPr/>
        </p:nvSpPr>
        <p:spPr>
          <a:xfrm>
            <a:off x="1344825" y="3532390"/>
            <a:ext cx="42521" cy="41422"/>
          </a:xfrm>
          <a:custGeom>
            <a:avLst/>
            <a:gdLst/>
            <a:ahLst/>
            <a:cxnLst/>
            <a:rect l="l" t="t" r="r" b="b"/>
            <a:pathLst>
              <a:path w="30480" h="57785">
                <a:moveTo>
                  <a:pt x="8559" y="1270"/>
                </a:moveTo>
                <a:lnTo>
                  <a:pt x="0" y="1270"/>
                </a:lnTo>
                <a:lnTo>
                  <a:pt x="0" y="57378"/>
                </a:lnTo>
                <a:lnTo>
                  <a:pt x="9512" y="57378"/>
                </a:lnTo>
                <a:lnTo>
                  <a:pt x="9512" y="23990"/>
                </a:lnTo>
                <a:lnTo>
                  <a:pt x="10045" y="20294"/>
                </a:lnTo>
                <a:lnTo>
                  <a:pt x="11798" y="14693"/>
                </a:lnTo>
                <a:lnTo>
                  <a:pt x="12979" y="12954"/>
                </a:lnTo>
                <a:lnTo>
                  <a:pt x="16294" y="10452"/>
                </a:lnTo>
                <a:lnTo>
                  <a:pt x="18161" y="9829"/>
                </a:lnTo>
                <a:lnTo>
                  <a:pt x="27976" y="9829"/>
                </a:lnTo>
                <a:lnTo>
                  <a:pt x="8559" y="9766"/>
                </a:lnTo>
                <a:lnTo>
                  <a:pt x="8559" y="1270"/>
                </a:lnTo>
                <a:close/>
              </a:path>
              <a:path w="30480" h="57785">
                <a:moveTo>
                  <a:pt x="27976" y="9829"/>
                </a:moveTo>
                <a:lnTo>
                  <a:pt x="22555" y="9829"/>
                </a:lnTo>
                <a:lnTo>
                  <a:pt x="24879" y="10515"/>
                </a:lnTo>
                <a:lnTo>
                  <a:pt x="27216" y="11887"/>
                </a:lnTo>
                <a:lnTo>
                  <a:pt x="27976" y="9829"/>
                </a:lnTo>
                <a:close/>
              </a:path>
              <a:path w="30480" h="57785">
                <a:moveTo>
                  <a:pt x="23914" y="0"/>
                </a:moveTo>
                <a:lnTo>
                  <a:pt x="18491" y="0"/>
                </a:lnTo>
                <a:lnTo>
                  <a:pt x="16459" y="635"/>
                </a:lnTo>
                <a:lnTo>
                  <a:pt x="12763" y="3162"/>
                </a:lnTo>
                <a:lnTo>
                  <a:pt x="10744" y="5791"/>
                </a:lnTo>
                <a:lnTo>
                  <a:pt x="8559" y="9766"/>
                </a:lnTo>
                <a:lnTo>
                  <a:pt x="28000" y="9766"/>
                </a:lnTo>
                <a:lnTo>
                  <a:pt x="30480" y="3060"/>
                </a:lnTo>
                <a:lnTo>
                  <a:pt x="27178" y="1016"/>
                </a:lnTo>
                <a:lnTo>
                  <a:pt x="23914" y="0"/>
                </a:lnTo>
                <a:close/>
              </a:path>
            </a:pathLst>
          </a:custGeom>
          <a:solidFill>
            <a:srgbClr val="000000"/>
          </a:solidFill>
        </p:spPr>
        <p:txBody>
          <a:bodyPr wrap="square" lIns="0" tIns="0" rIns="0" bIns="0" rtlCol="0"/>
          <a:lstStyle/>
          <a:p>
            <a:endParaRPr/>
          </a:p>
        </p:txBody>
      </p:sp>
      <p:sp>
        <p:nvSpPr>
          <p:cNvPr id="131" name="object 131"/>
          <p:cNvSpPr/>
          <p:nvPr/>
        </p:nvSpPr>
        <p:spPr>
          <a:xfrm>
            <a:off x="1390294" y="3532391"/>
            <a:ext cx="73525" cy="42332"/>
          </a:xfrm>
          <a:custGeom>
            <a:avLst/>
            <a:gdLst/>
            <a:ahLst/>
            <a:cxnLst/>
            <a:rect l="l" t="t" r="r" b="b"/>
            <a:pathLst>
              <a:path w="52705" h="59054">
                <a:moveTo>
                  <a:pt x="34023" y="0"/>
                </a:moveTo>
                <a:lnTo>
                  <a:pt x="19367" y="0"/>
                </a:lnTo>
                <a:lnTo>
                  <a:pt x="13487" y="2070"/>
                </a:lnTo>
                <a:lnTo>
                  <a:pt x="2895" y="11239"/>
                </a:lnTo>
                <a:lnTo>
                  <a:pt x="0" y="18935"/>
                </a:lnTo>
                <a:lnTo>
                  <a:pt x="0" y="38798"/>
                </a:lnTo>
                <a:lnTo>
                  <a:pt x="2425" y="46050"/>
                </a:lnTo>
                <a:lnTo>
                  <a:pt x="12115" y="56121"/>
                </a:lnTo>
                <a:lnTo>
                  <a:pt x="18465" y="58648"/>
                </a:lnTo>
                <a:lnTo>
                  <a:pt x="31216" y="58648"/>
                </a:lnTo>
                <a:lnTo>
                  <a:pt x="35725" y="57505"/>
                </a:lnTo>
                <a:lnTo>
                  <a:pt x="44005" y="52920"/>
                </a:lnTo>
                <a:lnTo>
                  <a:pt x="46059" y="50825"/>
                </a:lnTo>
                <a:lnTo>
                  <a:pt x="21564" y="50825"/>
                </a:lnTo>
                <a:lnTo>
                  <a:pt x="17614" y="49034"/>
                </a:lnTo>
                <a:lnTo>
                  <a:pt x="11341" y="41884"/>
                </a:lnTo>
                <a:lnTo>
                  <a:pt x="9778" y="36512"/>
                </a:lnTo>
                <a:lnTo>
                  <a:pt x="9797" y="22072"/>
                </a:lnTo>
                <a:lnTo>
                  <a:pt x="11341" y="16763"/>
                </a:lnTo>
                <a:lnTo>
                  <a:pt x="17614" y="9651"/>
                </a:lnTo>
                <a:lnTo>
                  <a:pt x="21564" y="7873"/>
                </a:lnTo>
                <a:lnTo>
                  <a:pt x="45513" y="7873"/>
                </a:lnTo>
                <a:lnTo>
                  <a:pt x="40335" y="2527"/>
                </a:lnTo>
                <a:lnTo>
                  <a:pt x="34023" y="0"/>
                </a:lnTo>
                <a:close/>
              </a:path>
              <a:path w="52705" h="59054">
                <a:moveTo>
                  <a:pt x="45513" y="7873"/>
                </a:moveTo>
                <a:lnTo>
                  <a:pt x="31000" y="7873"/>
                </a:lnTo>
                <a:lnTo>
                  <a:pt x="34912" y="9664"/>
                </a:lnTo>
                <a:lnTo>
                  <a:pt x="41224" y="16814"/>
                </a:lnTo>
                <a:lnTo>
                  <a:pt x="42798" y="22072"/>
                </a:lnTo>
                <a:lnTo>
                  <a:pt x="42759" y="36512"/>
                </a:lnTo>
                <a:lnTo>
                  <a:pt x="41236" y="41846"/>
                </a:lnTo>
                <a:lnTo>
                  <a:pt x="34963" y="49034"/>
                </a:lnTo>
                <a:lnTo>
                  <a:pt x="31026" y="50825"/>
                </a:lnTo>
                <a:lnTo>
                  <a:pt x="46059" y="50825"/>
                </a:lnTo>
                <a:lnTo>
                  <a:pt x="47155" y="49707"/>
                </a:lnTo>
                <a:lnTo>
                  <a:pt x="51485" y="41427"/>
                </a:lnTo>
                <a:lnTo>
                  <a:pt x="52458" y="36372"/>
                </a:lnTo>
                <a:lnTo>
                  <a:pt x="52577" y="19621"/>
                </a:lnTo>
                <a:lnTo>
                  <a:pt x="50126" y="12636"/>
                </a:lnTo>
                <a:lnTo>
                  <a:pt x="45513" y="7873"/>
                </a:lnTo>
                <a:close/>
              </a:path>
            </a:pathLst>
          </a:custGeom>
          <a:solidFill>
            <a:srgbClr val="000000"/>
          </a:solidFill>
        </p:spPr>
        <p:txBody>
          <a:bodyPr wrap="square" lIns="0" tIns="0" rIns="0" bIns="0" rtlCol="0"/>
          <a:lstStyle/>
          <a:p>
            <a:endParaRPr/>
          </a:p>
        </p:txBody>
      </p:sp>
      <p:sp>
        <p:nvSpPr>
          <p:cNvPr id="132" name="object 132"/>
          <p:cNvSpPr/>
          <p:nvPr/>
        </p:nvSpPr>
        <p:spPr>
          <a:xfrm>
            <a:off x="1478896" y="3533301"/>
            <a:ext cx="63781" cy="41422"/>
          </a:xfrm>
          <a:custGeom>
            <a:avLst/>
            <a:gdLst/>
            <a:ahLst/>
            <a:cxnLst/>
            <a:rect l="l" t="t" r="r" b="b"/>
            <a:pathLst>
              <a:path w="45719" h="57785">
                <a:moveTo>
                  <a:pt x="9512" y="0"/>
                </a:moveTo>
                <a:lnTo>
                  <a:pt x="0" y="0"/>
                </a:lnTo>
                <a:lnTo>
                  <a:pt x="40" y="39433"/>
                </a:lnTo>
                <a:lnTo>
                  <a:pt x="15862" y="57378"/>
                </a:lnTo>
                <a:lnTo>
                  <a:pt x="26682" y="57378"/>
                </a:lnTo>
                <a:lnTo>
                  <a:pt x="32613" y="54203"/>
                </a:lnTo>
                <a:lnTo>
                  <a:pt x="36071" y="49187"/>
                </a:lnTo>
                <a:lnTo>
                  <a:pt x="18224" y="49187"/>
                </a:lnTo>
                <a:lnTo>
                  <a:pt x="15824" y="48475"/>
                </a:lnTo>
                <a:lnTo>
                  <a:pt x="9512" y="36080"/>
                </a:lnTo>
                <a:lnTo>
                  <a:pt x="9512" y="0"/>
                </a:lnTo>
                <a:close/>
              </a:path>
              <a:path w="45719" h="57785">
                <a:moveTo>
                  <a:pt x="45491" y="47866"/>
                </a:moveTo>
                <a:lnTo>
                  <a:pt x="36982" y="47866"/>
                </a:lnTo>
                <a:lnTo>
                  <a:pt x="36982" y="56108"/>
                </a:lnTo>
                <a:lnTo>
                  <a:pt x="45491" y="56108"/>
                </a:lnTo>
                <a:lnTo>
                  <a:pt x="45491" y="47866"/>
                </a:lnTo>
                <a:close/>
              </a:path>
              <a:path w="45719" h="57785">
                <a:moveTo>
                  <a:pt x="45491" y="0"/>
                </a:moveTo>
                <a:lnTo>
                  <a:pt x="35979" y="0"/>
                </a:lnTo>
                <a:lnTo>
                  <a:pt x="35979" y="34848"/>
                </a:lnTo>
                <a:lnTo>
                  <a:pt x="35458" y="38506"/>
                </a:lnTo>
                <a:lnTo>
                  <a:pt x="33375" y="43548"/>
                </a:lnTo>
                <a:lnTo>
                  <a:pt x="31610" y="45529"/>
                </a:lnTo>
                <a:lnTo>
                  <a:pt x="26606" y="48450"/>
                </a:lnTo>
                <a:lnTo>
                  <a:pt x="23939" y="49187"/>
                </a:lnTo>
                <a:lnTo>
                  <a:pt x="36071" y="49187"/>
                </a:lnTo>
                <a:lnTo>
                  <a:pt x="36982" y="47866"/>
                </a:lnTo>
                <a:lnTo>
                  <a:pt x="45491" y="47866"/>
                </a:lnTo>
                <a:lnTo>
                  <a:pt x="45491" y="0"/>
                </a:lnTo>
                <a:close/>
              </a:path>
            </a:pathLst>
          </a:custGeom>
          <a:solidFill>
            <a:srgbClr val="000000"/>
          </a:solidFill>
        </p:spPr>
        <p:txBody>
          <a:bodyPr wrap="square" lIns="0" tIns="0" rIns="0" bIns="0" rtlCol="0"/>
          <a:lstStyle/>
          <a:p>
            <a:endParaRPr/>
          </a:p>
        </p:txBody>
      </p:sp>
      <p:sp>
        <p:nvSpPr>
          <p:cNvPr id="133" name="object 133"/>
          <p:cNvSpPr/>
          <p:nvPr/>
        </p:nvSpPr>
        <p:spPr>
          <a:xfrm>
            <a:off x="1563140" y="3532391"/>
            <a:ext cx="68210" cy="56898"/>
          </a:xfrm>
          <a:custGeom>
            <a:avLst/>
            <a:gdLst/>
            <a:ahLst/>
            <a:cxnLst/>
            <a:rect l="l" t="t" r="r" b="b"/>
            <a:pathLst>
              <a:path w="48894" h="79375">
                <a:moveTo>
                  <a:pt x="8661" y="1269"/>
                </a:moveTo>
                <a:lnTo>
                  <a:pt x="0" y="1269"/>
                </a:lnTo>
                <a:lnTo>
                  <a:pt x="0" y="78879"/>
                </a:lnTo>
                <a:lnTo>
                  <a:pt x="9512" y="78879"/>
                </a:lnTo>
                <a:lnTo>
                  <a:pt x="9512" y="51574"/>
                </a:lnTo>
                <a:lnTo>
                  <a:pt x="41375" y="51574"/>
                </a:lnTo>
                <a:lnTo>
                  <a:pt x="42013" y="50825"/>
                </a:lnTo>
                <a:lnTo>
                  <a:pt x="19456" y="50825"/>
                </a:lnTo>
                <a:lnTo>
                  <a:pt x="15925" y="49098"/>
                </a:lnTo>
                <a:lnTo>
                  <a:pt x="10071" y="42202"/>
                </a:lnTo>
                <a:lnTo>
                  <a:pt x="8610" y="36855"/>
                </a:lnTo>
                <a:lnTo>
                  <a:pt x="8610" y="22428"/>
                </a:lnTo>
                <a:lnTo>
                  <a:pt x="10172" y="16916"/>
                </a:lnTo>
                <a:lnTo>
                  <a:pt x="16408" y="9347"/>
                </a:lnTo>
                <a:lnTo>
                  <a:pt x="17898" y="8559"/>
                </a:lnTo>
                <a:lnTo>
                  <a:pt x="8661" y="8559"/>
                </a:lnTo>
                <a:lnTo>
                  <a:pt x="8661" y="1269"/>
                </a:lnTo>
                <a:close/>
              </a:path>
              <a:path w="48894" h="79375">
                <a:moveTo>
                  <a:pt x="41375" y="51574"/>
                </a:moveTo>
                <a:lnTo>
                  <a:pt x="9512" y="51574"/>
                </a:lnTo>
                <a:lnTo>
                  <a:pt x="11125" y="53606"/>
                </a:lnTo>
                <a:lnTo>
                  <a:pt x="13195" y="55308"/>
                </a:lnTo>
                <a:lnTo>
                  <a:pt x="18237" y="57975"/>
                </a:lnTo>
                <a:lnTo>
                  <a:pt x="21081" y="58648"/>
                </a:lnTo>
                <a:lnTo>
                  <a:pt x="28587" y="58648"/>
                </a:lnTo>
                <a:lnTo>
                  <a:pt x="32702" y="57429"/>
                </a:lnTo>
                <a:lnTo>
                  <a:pt x="40563" y="52527"/>
                </a:lnTo>
                <a:lnTo>
                  <a:pt x="41375" y="51574"/>
                </a:lnTo>
                <a:close/>
              </a:path>
              <a:path w="48894" h="79375">
                <a:moveTo>
                  <a:pt x="42305" y="7454"/>
                </a:moveTo>
                <a:lnTo>
                  <a:pt x="28130" y="7454"/>
                </a:lnTo>
                <a:lnTo>
                  <a:pt x="31635" y="9232"/>
                </a:lnTo>
                <a:lnTo>
                  <a:pt x="37515" y="16344"/>
                </a:lnTo>
                <a:lnTo>
                  <a:pt x="38988" y="21704"/>
                </a:lnTo>
                <a:lnTo>
                  <a:pt x="38988" y="36347"/>
                </a:lnTo>
                <a:lnTo>
                  <a:pt x="37477" y="41884"/>
                </a:lnTo>
                <a:lnTo>
                  <a:pt x="34480" y="45465"/>
                </a:lnTo>
                <a:lnTo>
                  <a:pt x="31457" y="49034"/>
                </a:lnTo>
                <a:lnTo>
                  <a:pt x="27838" y="50825"/>
                </a:lnTo>
                <a:lnTo>
                  <a:pt x="42013" y="50825"/>
                </a:lnTo>
                <a:lnTo>
                  <a:pt x="43560" y="49009"/>
                </a:lnTo>
                <a:lnTo>
                  <a:pt x="47688" y="39814"/>
                </a:lnTo>
                <a:lnTo>
                  <a:pt x="48717" y="34645"/>
                </a:lnTo>
                <a:lnTo>
                  <a:pt x="48717" y="23545"/>
                </a:lnTo>
                <a:lnTo>
                  <a:pt x="47777" y="18630"/>
                </a:lnTo>
                <a:lnTo>
                  <a:pt x="44043" y="9639"/>
                </a:lnTo>
                <a:lnTo>
                  <a:pt x="42305" y="7454"/>
                </a:lnTo>
                <a:close/>
              </a:path>
              <a:path w="48894" h="79375">
                <a:moveTo>
                  <a:pt x="29730" y="0"/>
                </a:moveTo>
                <a:lnTo>
                  <a:pt x="21272" y="0"/>
                </a:lnTo>
                <a:lnTo>
                  <a:pt x="18148" y="711"/>
                </a:lnTo>
                <a:lnTo>
                  <a:pt x="13017" y="3568"/>
                </a:lnTo>
                <a:lnTo>
                  <a:pt x="10706" y="5702"/>
                </a:lnTo>
                <a:lnTo>
                  <a:pt x="8661" y="8559"/>
                </a:lnTo>
                <a:lnTo>
                  <a:pt x="17898" y="8559"/>
                </a:lnTo>
                <a:lnTo>
                  <a:pt x="19989" y="7454"/>
                </a:lnTo>
                <a:lnTo>
                  <a:pt x="42305" y="7454"/>
                </a:lnTo>
                <a:lnTo>
                  <a:pt x="41274" y="6159"/>
                </a:lnTo>
                <a:lnTo>
                  <a:pt x="33959" y="1231"/>
                </a:lnTo>
                <a:lnTo>
                  <a:pt x="29730" y="0"/>
                </a:lnTo>
                <a:close/>
              </a:path>
            </a:pathLst>
          </a:custGeom>
          <a:solidFill>
            <a:srgbClr val="000000"/>
          </a:solidFill>
        </p:spPr>
        <p:txBody>
          <a:bodyPr wrap="square" lIns="0" tIns="0" rIns="0" bIns="0" rtlCol="0"/>
          <a:lstStyle/>
          <a:p>
            <a:endParaRPr/>
          </a:p>
        </p:txBody>
      </p:sp>
      <p:sp>
        <p:nvSpPr>
          <p:cNvPr id="134" name="object 134"/>
          <p:cNvSpPr/>
          <p:nvPr/>
        </p:nvSpPr>
        <p:spPr>
          <a:xfrm>
            <a:off x="2260607" y="3517770"/>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35" name="object 135"/>
          <p:cNvSpPr/>
          <p:nvPr/>
        </p:nvSpPr>
        <p:spPr>
          <a:xfrm>
            <a:off x="2334379" y="3518753"/>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136" name="object 136"/>
          <p:cNvSpPr/>
          <p:nvPr/>
        </p:nvSpPr>
        <p:spPr>
          <a:xfrm>
            <a:off x="2416870" y="3553433"/>
            <a:ext cx="40747" cy="0"/>
          </a:xfrm>
          <a:custGeom>
            <a:avLst/>
            <a:gdLst/>
            <a:ahLst/>
            <a:cxnLst/>
            <a:rect l="l" t="t" r="r" b="b"/>
            <a:pathLst>
              <a:path w="29210">
                <a:moveTo>
                  <a:pt x="0" y="0"/>
                </a:moveTo>
                <a:lnTo>
                  <a:pt x="29210" y="0"/>
                </a:lnTo>
              </a:path>
            </a:pathLst>
          </a:custGeom>
          <a:ln w="9563">
            <a:solidFill>
              <a:srgbClr val="000000"/>
            </a:solidFill>
          </a:ln>
        </p:spPr>
        <p:txBody>
          <a:bodyPr wrap="square" lIns="0" tIns="0" rIns="0" bIns="0" rtlCol="0"/>
          <a:lstStyle/>
          <a:p>
            <a:endParaRPr/>
          </a:p>
        </p:txBody>
      </p:sp>
      <p:sp>
        <p:nvSpPr>
          <p:cNvPr id="137" name="object 137"/>
          <p:cNvSpPr/>
          <p:nvPr/>
        </p:nvSpPr>
        <p:spPr>
          <a:xfrm>
            <a:off x="2466796" y="3517770"/>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38" name="object 138"/>
          <p:cNvSpPr/>
          <p:nvPr/>
        </p:nvSpPr>
        <p:spPr>
          <a:xfrm>
            <a:off x="2548205" y="3518006"/>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39" name="object 139"/>
          <p:cNvSpPr/>
          <p:nvPr/>
        </p:nvSpPr>
        <p:spPr>
          <a:xfrm>
            <a:off x="4047126" y="3482302"/>
            <a:ext cx="703361" cy="121535"/>
          </a:xfrm>
          <a:custGeom>
            <a:avLst/>
            <a:gdLst/>
            <a:ahLst/>
            <a:cxnLst/>
            <a:rect l="l" t="t" r="r" b="b"/>
            <a:pathLst>
              <a:path w="504189" h="169545">
                <a:moveTo>
                  <a:pt x="0" y="169164"/>
                </a:moveTo>
                <a:lnTo>
                  <a:pt x="503681" y="169164"/>
                </a:lnTo>
                <a:lnTo>
                  <a:pt x="503681" y="0"/>
                </a:lnTo>
                <a:lnTo>
                  <a:pt x="0" y="0"/>
                </a:lnTo>
                <a:lnTo>
                  <a:pt x="0" y="169164"/>
                </a:lnTo>
                <a:close/>
              </a:path>
            </a:pathLst>
          </a:custGeom>
          <a:solidFill>
            <a:srgbClr val="FFFFFF"/>
          </a:solidFill>
        </p:spPr>
        <p:txBody>
          <a:bodyPr wrap="square" lIns="0" tIns="0" rIns="0" bIns="0" rtlCol="0"/>
          <a:lstStyle/>
          <a:p>
            <a:endParaRPr/>
          </a:p>
        </p:txBody>
      </p:sp>
      <p:sp>
        <p:nvSpPr>
          <p:cNvPr id="140" name="object 140"/>
          <p:cNvSpPr/>
          <p:nvPr/>
        </p:nvSpPr>
        <p:spPr>
          <a:xfrm>
            <a:off x="4149176" y="3501966"/>
            <a:ext cx="498731" cy="88761"/>
          </a:xfrm>
          <a:custGeom>
            <a:avLst/>
            <a:gdLst/>
            <a:ahLst/>
            <a:cxnLst/>
            <a:rect l="l" t="t" r="r" b="b"/>
            <a:pathLst>
              <a:path w="357504" h="123825">
                <a:moveTo>
                  <a:pt x="0" y="123444"/>
                </a:moveTo>
                <a:lnTo>
                  <a:pt x="357378" y="123444"/>
                </a:lnTo>
                <a:lnTo>
                  <a:pt x="357378" y="0"/>
                </a:lnTo>
                <a:lnTo>
                  <a:pt x="0" y="0"/>
                </a:lnTo>
                <a:lnTo>
                  <a:pt x="0" y="123444"/>
                </a:lnTo>
                <a:close/>
              </a:path>
            </a:pathLst>
          </a:custGeom>
          <a:solidFill>
            <a:srgbClr val="FFFFFF"/>
          </a:solidFill>
        </p:spPr>
        <p:txBody>
          <a:bodyPr wrap="square" lIns="0" tIns="0" rIns="0" bIns="0" rtlCol="0"/>
          <a:lstStyle/>
          <a:p>
            <a:endParaRPr/>
          </a:p>
        </p:txBody>
      </p:sp>
      <p:sp>
        <p:nvSpPr>
          <p:cNvPr id="141" name="object 141"/>
          <p:cNvSpPr/>
          <p:nvPr/>
        </p:nvSpPr>
        <p:spPr>
          <a:xfrm>
            <a:off x="4299580" y="3517779"/>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8"/>
                </a:lnTo>
                <a:lnTo>
                  <a:pt x="42909" y="73533"/>
                </a:lnTo>
                <a:lnTo>
                  <a:pt x="44965" y="71259"/>
                </a:lnTo>
                <a:lnTo>
                  <a:pt x="23872" y="71259"/>
                </a:lnTo>
                <a:lnTo>
                  <a:pt x="21255" y="70485"/>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5"/>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50"/>
                </a:lnTo>
                <a:lnTo>
                  <a:pt x="11629" y="34340"/>
                </a:lnTo>
                <a:lnTo>
                  <a:pt x="9343" y="37820"/>
                </a:lnTo>
                <a:lnTo>
                  <a:pt x="17964" y="37820"/>
                </a:lnTo>
                <a:lnTo>
                  <a:pt x="18309" y="37465"/>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142" name="object 142"/>
          <p:cNvSpPr/>
          <p:nvPr/>
        </p:nvSpPr>
        <p:spPr>
          <a:xfrm>
            <a:off x="4391419" y="3569638"/>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43" name="object 143"/>
          <p:cNvSpPr/>
          <p:nvPr/>
        </p:nvSpPr>
        <p:spPr>
          <a:xfrm>
            <a:off x="4424107" y="3517770"/>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44" name="object 144"/>
          <p:cNvSpPr/>
          <p:nvPr/>
        </p:nvSpPr>
        <p:spPr>
          <a:xfrm>
            <a:off x="4749777" y="3482302"/>
            <a:ext cx="701590" cy="121535"/>
          </a:xfrm>
          <a:custGeom>
            <a:avLst/>
            <a:gdLst/>
            <a:ahLst/>
            <a:cxnLst/>
            <a:rect l="l" t="t" r="r" b="b"/>
            <a:pathLst>
              <a:path w="502920" h="169545">
                <a:moveTo>
                  <a:pt x="0" y="169164"/>
                </a:moveTo>
                <a:lnTo>
                  <a:pt x="502920" y="169164"/>
                </a:lnTo>
                <a:lnTo>
                  <a:pt x="502920" y="0"/>
                </a:lnTo>
                <a:lnTo>
                  <a:pt x="0" y="0"/>
                </a:lnTo>
                <a:lnTo>
                  <a:pt x="0" y="169164"/>
                </a:lnTo>
                <a:close/>
              </a:path>
            </a:pathLst>
          </a:custGeom>
          <a:solidFill>
            <a:srgbClr val="FFFFFF"/>
          </a:solidFill>
        </p:spPr>
        <p:txBody>
          <a:bodyPr wrap="square" lIns="0" tIns="0" rIns="0" bIns="0" rtlCol="0"/>
          <a:lstStyle/>
          <a:p>
            <a:endParaRPr/>
          </a:p>
        </p:txBody>
      </p:sp>
      <p:sp>
        <p:nvSpPr>
          <p:cNvPr id="145" name="object 145"/>
          <p:cNvSpPr/>
          <p:nvPr/>
        </p:nvSpPr>
        <p:spPr>
          <a:xfrm>
            <a:off x="4850765" y="3501966"/>
            <a:ext cx="499617" cy="88761"/>
          </a:xfrm>
          <a:custGeom>
            <a:avLst/>
            <a:gdLst/>
            <a:ahLst/>
            <a:cxnLst/>
            <a:rect l="l" t="t" r="r" b="b"/>
            <a:pathLst>
              <a:path w="358139" h="123825">
                <a:moveTo>
                  <a:pt x="0" y="123444"/>
                </a:moveTo>
                <a:lnTo>
                  <a:pt x="358139" y="123444"/>
                </a:lnTo>
                <a:lnTo>
                  <a:pt x="358139" y="0"/>
                </a:lnTo>
                <a:lnTo>
                  <a:pt x="0" y="0"/>
                </a:lnTo>
                <a:lnTo>
                  <a:pt x="0" y="123444"/>
                </a:lnTo>
                <a:close/>
              </a:path>
            </a:pathLst>
          </a:custGeom>
          <a:solidFill>
            <a:srgbClr val="FFFFFF"/>
          </a:solidFill>
        </p:spPr>
        <p:txBody>
          <a:bodyPr wrap="square" lIns="0" tIns="0" rIns="0" bIns="0" rtlCol="0"/>
          <a:lstStyle/>
          <a:p>
            <a:endParaRPr/>
          </a:p>
        </p:txBody>
      </p:sp>
      <p:sp>
        <p:nvSpPr>
          <p:cNvPr id="146" name="object 146"/>
          <p:cNvSpPr/>
          <p:nvPr/>
        </p:nvSpPr>
        <p:spPr>
          <a:xfrm>
            <a:off x="4969239" y="3517770"/>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47" name="object 147"/>
          <p:cNvSpPr/>
          <p:nvPr/>
        </p:nvSpPr>
        <p:spPr>
          <a:xfrm>
            <a:off x="5043028" y="3517770"/>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48" name="object 148"/>
          <p:cNvSpPr/>
          <p:nvPr/>
        </p:nvSpPr>
        <p:spPr>
          <a:xfrm>
            <a:off x="5134430" y="3569638"/>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49" name="object 149"/>
          <p:cNvSpPr/>
          <p:nvPr/>
        </p:nvSpPr>
        <p:spPr>
          <a:xfrm>
            <a:off x="5169793" y="3518717"/>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150" name="object 150"/>
          <p:cNvSpPr/>
          <p:nvPr/>
        </p:nvSpPr>
        <p:spPr>
          <a:xfrm>
            <a:off x="5452430" y="3482302"/>
            <a:ext cx="701590" cy="121535"/>
          </a:xfrm>
          <a:custGeom>
            <a:avLst/>
            <a:gdLst/>
            <a:ahLst/>
            <a:cxnLst/>
            <a:rect l="l" t="t" r="r" b="b"/>
            <a:pathLst>
              <a:path w="502920" h="169545">
                <a:moveTo>
                  <a:pt x="0" y="169164"/>
                </a:moveTo>
                <a:lnTo>
                  <a:pt x="502920" y="169164"/>
                </a:lnTo>
                <a:lnTo>
                  <a:pt x="502920" y="0"/>
                </a:lnTo>
                <a:lnTo>
                  <a:pt x="0" y="0"/>
                </a:lnTo>
                <a:lnTo>
                  <a:pt x="0" y="169164"/>
                </a:lnTo>
                <a:close/>
              </a:path>
            </a:pathLst>
          </a:custGeom>
          <a:solidFill>
            <a:srgbClr val="FFFFFF"/>
          </a:solidFill>
        </p:spPr>
        <p:txBody>
          <a:bodyPr wrap="square" lIns="0" tIns="0" rIns="0" bIns="0" rtlCol="0"/>
          <a:lstStyle/>
          <a:p>
            <a:endParaRPr/>
          </a:p>
        </p:txBody>
      </p:sp>
      <p:sp>
        <p:nvSpPr>
          <p:cNvPr id="151" name="object 151"/>
          <p:cNvSpPr/>
          <p:nvPr/>
        </p:nvSpPr>
        <p:spPr>
          <a:xfrm>
            <a:off x="5553435" y="3501966"/>
            <a:ext cx="498731" cy="88761"/>
          </a:xfrm>
          <a:custGeom>
            <a:avLst/>
            <a:gdLst/>
            <a:ahLst/>
            <a:cxnLst/>
            <a:rect l="l" t="t" r="r" b="b"/>
            <a:pathLst>
              <a:path w="357504" h="123825">
                <a:moveTo>
                  <a:pt x="0" y="123444"/>
                </a:moveTo>
                <a:lnTo>
                  <a:pt x="357377" y="123444"/>
                </a:lnTo>
                <a:lnTo>
                  <a:pt x="357377" y="0"/>
                </a:lnTo>
                <a:lnTo>
                  <a:pt x="0" y="0"/>
                </a:lnTo>
                <a:lnTo>
                  <a:pt x="0" y="123444"/>
                </a:lnTo>
                <a:close/>
              </a:path>
            </a:pathLst>
          </a:custGeom>
          <a:solidFill>
            <a:srgbClr val="FFFFFF"/>
          </a:solidFill>
        </p:spPr>
        <p:txBody>
          <a:bodyPr wrap="square" lIns="0" tIns="0" rIns="0" bIns="0" rtlCol="0"/>
          <a:lstStyle/>
          <a:p>
            <a:endParaRPr/>
          </a:p>
        </p:txBody>
      </p:sp>
      <p:sp>
        <p:nvSpPr>
          <p:cNvPr id="152" name="object 152"/>
          <p:cNvSpPr/>
          <p:nvPr/>
        </p:nvSpPr>
        <p:spPr>
          <a:xfrm>
            <a:off x="5714447" y="3517770"/>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53" name="object 153"/>
          <p:cNvSpPr/>
          <p:nvPr/>
        </p:nvSpPr>
        <p:spPr>
          <a:xfrm>
            <a:off x="5795643" y="35696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54" name="object 154"/>
          <p:cNvSpPr/>
          <p:nvPr/>
        </p:nvSpPr>
        <p:spPr>
          <a:xfrm>
            <a:off x="5830138" y="3517779"/>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155" name="object 155"/>
          <p:cNvSpPr/>
          <p:nvPr/>
        </p:nvSpPr>
        <p:spPr>
          <a:xfrm>
            <a:off x="6761002" y="3501966"/>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156" name="object 156"/>
          <p:cNvSpPr/>
          <p:nvPr/>
        </p:nvSpPr>
        <p:spPr>
          <a:xfrm>
            <a:off x="6154021" y="3501966"/>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157" name="object 157"/>
          <p:cNvSpPr/>
          <p:nvPr/>
        </p:nvSpPr>
        <p:spPr>
          <a:xfrm>
            <a:off x="6249690" y="3501966"/>
            <a:ext cx="512019" cy="88761"/>
          </a:xfrm>
          <a:custGeom>
            <a:avLst/>
            <a:gdLst/>
            <a:ahLst/>
            <a:cxnLst/>
            <a:rect l="l" t="t" r="r" b="b"/>
            <a:pathLst>
              <a:path w="367029" h="123825">
                <a:moveTo>
                  <a:pt x="0" y="123444"/>
                </a:moveTo>
                <a:lnTo>
                  <a:pt x="366522" y="123444"/>
                </a:lnTo>
                <a:lnTo>
                  <a:pt x="366522" y="0"/>
                </a:lnTo>
                <a:lnTo>
                  <a:pt x="0" y="0"/>
                </a:lnTo>
                <a:lnTo>
                  <a:pt x="0" y="123444"/>
                </a:lnTo>
                <a:close/>
              </a:path>
            </a:pathLst>
          </a:custGeom>
          <a:solidFill>
            <a:srgbClr val="FFFFFF"/>
          </a:solidFill>
        </p:spPr>
        <p:txBody>
          <a:bodyPr wrap="square" lIns="0" tIns="0" rIns="0" bIns="0" rtlCol="0"/>
          <a:lstStyle/>
          <a:p>
            <a:endParaRPr/>
          </a:p>
        </p:txBody>
      </p:sp>
      <p:sp>
        <p:nvSpPr>
          <p:cNvPr id="158" name="object 158"/>
          <p:cNvSpPr/>
          <p:nvPr/>
        </p:nvSpPr>
        <p:spPr>
          <a:xfrm>
            <a:off x="6406475" y="3517779"/>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59" name="object 159"/>
          <p:cNvSpPr/>
          <p:nvPr/>
        </p:nvSpPr>
        <p:spPr>
          <a:xfrm>
            <a:off x="6498295" y="35696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60" name="object 160"/>
          <p:cNvSpPr/>
          <p:nvPr/>
        </p:nvSpPr>
        <p:spPr>
          <a:xfrm>
            <a:off x="6532861" y="3517770"/>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161" name="object 161"/>
          <p:cNvSpPr/>
          <p:nvPr/>
        </p:nvSpPr>
        <p:spPr>
          <a:xfrm>
            <a:off x="7463655" y="3501966"/>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162" name="object 162"/>
          <p:cNvSpPr/>
          <p:nvPr/>
        </p:nvSpPr>
        <p:spPr>
          <a:xfrm>
            <a:off x="6856674" y="3501966"/>
            <a:ext cx="96557" cy="88761"/>
          </a:xfrm>
          <a:custGeom>
            <a:avLst/>
            <a:gdLst/>
            <a:ahLst/>
            <a:cxnLst/>
            <a:rect l="l" t="t" r="r" b="b"/>
            <a:pathLst>
              <a:path w="69214"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163" name="object 163"/>
          <p:cNvSpPr/>
          <p:nvPr/>
        </p:nvSpPr>
        <p:spPr>
          <a:xfrm>
            <a:off x="6952361" y="3501966"/>
            <a:ext cx="512019" cy="88761"/>
          </a:xfrm>
          <a:custGeom>
            <a:avLst/>
            <a:gdLst/>
            <a:ahLst/>
            <a:cxnLst/>
            <a:rect l="l" t="t" r="r" b="b"/>
            <a:pathLst>
              <a:path w="367029" h="123825">
                <a:moveTo>
                  <a:pt x="0" y="123444"/>
                </a:moveTo>
                <a:lnTo>
                  <a:pt x="366509" y="123444"/>
                </a:lnTo>
                <a:lnTo>
                  <a:pt x="366509" y="0"/>
                </a:lnTo>
                <a:lnTo>
                  <a:pt x="0" y="0"/>
                </a:lnTo>
                <a:lnTo>
                  <a:pt x="0" y="123444"/>
                </a:lnTo>
                <a:close/>
              </a:path>
            </a:pathLst>
          </a:custGeom>
          <a:solidFill>
            <a:srgbClr val="FFFFFF"/>
          </a:solidFill>
        </p:spPr>
        <p:txBody>
          <a:bodyPr wrap="square" lIns="0" tIns="0" rIns="0" bIns="0" rtlCol="0"/>
          <a:lstStyle/>
          <a:p>
            <a:endParaRPr/>
          </a:p>
        </p:txBody>
      </p:sp>
      <p:sp>
        <p:nvSpPr>
          <p:cNvPr id="164" name="object 164"/>
          <p:cNvSpPr/>
          <p:nvPr/>
        </p:nvSpPr>
        <p:spPr>
          <a:xfrm>
            <a:off x="7077213" y="3517770"/>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65" name="object 165"/>
          <p:cNvSpPr/>
          <p:nvPr/>
        </p:nvSpPr>
        <p:spPr>
          <a:xfrm>
            <a:off x="7149197" y="3517770"/>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66" name="object 166"/>
          <p:cNvSpPr/>
          <p:nvPr/>
        </p:nvSpPr>
        <p:spPr>
          <a:xfrm>
            <a:off x="7242387" y="35696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67" name="object 167"/>
          <p:cNvSpPr/>
          <p:nvPr/>
        </p:nvSpPr>
        <p:spPr>
          <a:xfrm>
            <a:off x="7276741" y="3517779"/>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168" name="object 168"/>
          <p:cNvSpPr/>
          <p:nvPr/>
        </p:nvSpPr>
        <p:spPr>
          <a:xfrm>
            <a:off x="8166307" y="3501966"/>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169" name="object 169"/>
          <p:cNvSpPr/>
          <p:nvPr/>
        </p:nvSpPr>
        <p:spPr>
          <a:xfrm>
            <a:off x="7559327" y="3501966"/>
            <a:ext cx="96557" cy="88761"/>
          </a:xfrm>
          <a:custGeom>
            <a:avLst/>
            <a:gdLst/>
            <a:ahLst/>
            <a:cxnLst/>
            <a:rect l="l" t="t" r="r" b="b"/>
            <a:pathLst>
              <a:path w="69214"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170" name="object 170"/>
          <p:cNvSpPr/>
          <p:nvPr/>
        </p:nvSpPr>
        <p:spPr>
          <a:xfrm>
            <a:off x="7655014" y="3501966"/>
            <a:ext cx="512019" cy="88761"/>
          </a:xfrm>
          <a:custGeom>
            <a:avLst/>
            <a:gdLst/>
            <a:ahLst/>
            <a:cxnLst/>
            <a:rect l="l" t="t" r="r" b="b"/>
            <a:pathLst>
              <a:path w="367029" h="123825">
                <a:moveTo>
                  <a:pt x="0" y="123444"/>
                </a:moveTo>
                <a:lnTo>
                  <a:pt x="366509" y="123444"/>
                </a:lnTo>
                <a:lnTo>
                  <a:pt x="366509" y="0"/>
                </a:lnTo>
                <a:lnTo>
                  <a:pt x="0" y="0"/>
                </a:lnTo>
                <a:lnTo>
                  <a:pt x="0" y="123444"/>
                </a:lnTo>
                <a:close/>
              </a:path>
            </a:pathLst>
          </a:custGeom>
          <a:solidFill>
            <a:srgbClr val="FFFFFF"/>
          </a:solidFill>
        </p:spPr>
        <p:txBody>
          <a:bodyPr wrap="square" lIns="0" tIns="0" rIns="0" bIns="0" rtlCol="0"/>
          <a:lstStyle/>
          <a:p>
            <a:endParaRPr/>
          </a:p>
        </p:txBody>
      </p:sp>
      <p:sp>
        <p:nvSpPr>
          <p:cNvPr id="171" name="object 171"/>
          <p:cNvSpPr/>
          <p:nvPr/>
        </p:nvSpPr>
        <p:spPr>
          <a:xfrm>
            <a:off x="7812199" y="3517770"/>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72" name="object 172"/>
          <p:cNvSpPr/>
          <p:nvPr/>
        </p:nvSpPr>
        <p:spPr>
          <a:xfrm>
            <a:off x="7903600" y="35696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73" name="object 173"/>
          <p:cNvSpPr/>
          <p:nvPr/>
        </p:nvSpPr>
        <p:spPr>
          <a:xfrm>
            <a:off x="7938095" y="3517770"/>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74" name="object 174"/>
          <p:cNvSpPr/>
          <p:nvPr/>
        </p:nvSpPr>
        <p:spPr>
          <a:xfrm>
            <a:off x="8868958" y="3501966"/>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175" name="object 175"/>
          <p:cNvSpPr/>
          <p:nvPr/>
        </p:nvSpPr>
        <p:spPr>
          <a:xfrm>
            <a:off x="8261978" y="3501966"/>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176" name="object 176"/>
          <p:cNvSpPr/>
          <p:nvPr/>
        </p:nvSpPr>
        <p:spPr>
          <a:xfrm>
            <a:off x="8357649" y="3501966"/>
            <a:ext cx="512019" cy="88761"/>
          </a:xfrm>
          <a:custGeom>
            <a:avLst/>
            <a:gdLst/>
            <a:ahLst/>
            <a:cxnLst/>
            <a:rect l="l" t="t" r="r" b="b"/>
            <a:pathLst>
              <a:path w="367029" h="123825">
                <a:moveTo>
                  <a:pt x="0" y="123444"/>
                </a:moveTo>
                <a:lnTo>
                  <a:pt x="366522" y="123444"/>
                </a:lnTo>
                <a:lnTo>
                  <a:pt x="366522" y="0"/>
                </a:lnTo>
                <a:lnTo>
                  <a:pt x="0" y="0"/>
                </a:lnTo>
                <a:lnTo>
                  <a:pt x="0" y="123444"/>
                </a:lnTo>
                <a:close/>
              </a:path>
            </a:pathLst>
          </a:custGeom>
          <a:solidFill>
            <a:srgbClr val="FFFFFF"/>
          </a:solidFill>
        </p:spPr>
        <p:txBody>
          <a:bodyPr wrap="square" lIns="0" tIns="0" rIns="0" bIns="0" rtlCol="0"/>
          <a:lstStyle/>
          <a:p>
            <a:endParaRPr/>
          </a:p>
        </p:txBody>
      </p:sp>
      <p:sp>
        <p:nvSpPr>
          <p:cNvPr id="177" name="object 177"/>
          <p:cNvSpPr/>
          <p:nvPr/>
        </p:nvSpPr>
        <p:spPr>
          <a:xfrm>
            <a:off x="8514433" y="3517779"/>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78" name="object 178"/>
          <p:cNvSpPr/>
          <p:nvPr/>
        </p:nvSpPr>
        <p:spPr>
          <a:xfrm>
            <a:off x="8606253" y="35696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79" name="object 179"/>
          <p:cNvSpPr/>
          <p:nvPr/>
        </p:nvSpPr>
        <p:spPr>
          <a:xfrm>
            <a:off x="8650935" y="3517770"/>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80" name="object 180"/>
          <p:cNvSpPr/>
          <p:nvPr/>
        </p:nvSpPr>
        <p:spPr>
          <a:xfrm>
            <a:off x="9571612" y="3501966"/>
            <a:ext cx="94785" cy="88761"/>
          </a:xfrm>
          <a:custGeom>
            <a:avLst/>
            <a:gdLst/>
            <a:ahLst/>
            <a:cxnLst/>
            <a:rect l="l" t="t" r="r" b="b"/>
            <a:pathLst>
              <a:path w="67945" h="123825">
                <a:moveTo>
                  <a:pt x="0" y="123444"/>
                </a:moveTo>
                <a:lnTo>
                  <a:pt x="67830" y="123444"/>
                </a:lnTo>
                <a:lnTo>
                  <a:pt x="67830" y="0"/>
                </a:lnTo>
                <a:lnTo>
                  <a:pt x="0" y="0"/>
                </a:lnTo>
                <a:lnTo>
                  <a:pt x="0" y="123444"/>
                </a:lnTo>
                <a:close/>
              </a:path>
            </a:pathLst>
          </a:custGeom>
          <a:solidFill>
            <a:srgbClr val="FFFFFF"/>
          </a:solidFill>
        </p:spPr>
        <p:txBody>
          <a:bodyPr wrap="square" lIns="0" tIns="0" rIns="0" bIns="0" rtlCol="0"/>
          <a:lstStyle/>
          <a:p>
            <a:endParaRPr/>
          </a:p>
        </p:txBody>
      </p:sp>
      <p:sp>
        <p:nvSpPr>
          <p:cNvPr id="181" name="object 181"/>
          <p:cNvSpPr/>
          <p:nvPr/>
        </p:nvSpPr>
        <p:spPr>
          <a:xfrm>
            <a:off x="8964648" y="3501966"/>
            <a:ext cx="95671" cy="88761"/>
          </a:xfrm>
          <a:custGeom>
            <a:avLst/>
            <a:gdLst/>
            <a:ahLst/>
            <a:cxnLst/>
            <a:rect l="l" t="t" r="r" b="b"/>
            <a:pathLst>
              <a:path w="68579" h="123825">
                <a:moveTo>
                  <a:pt x="0" y="123444"/>
                </a:moveTo>
                <a:lnTo>
                  <a:pt x="68567" y="123444"/>
                </a:lnTo>
                <a:lnTo>
                  <a:pt x="68567" y="0"/>
                </a:lnTo>
                <a:lnTo>
                  <a:pt x="0" y="0"/>
                </a:lnTo>
                <a:lnTo>
                  <a:pt x="0" y="123444"/>
                </a:lnTo>
                <a:close/>
              </a:path>
            </a:pathLst>
          </a:custGeom>
          <a:solidFill>
            <a:srgbClr val="FFFFFF"/>
          </a:solidFill>
        </p:spPr>
        <p:txBody>
          <a:bodyPr wrap="square" lIns="0" tIns="0" rIns="0" bIns="0" rtlCol="0"/>
          <a:lstStyle/>
          <a:p>
            <a:endParaRPr/>
          </a:p>
        </p:txBody>
      </p:sp>
      <p:sp>
        <p:nvSpPr>
          <p:cNvPr id="182" name="object 182"/>
          <p:cNvSpPr/>
          <p:nvPr/>
        </p:nvSpPr>
        <p:spPr>
          <a:xfrm>
            <a:off x="9060302" y="3501966"/>
            <a:ext cx="512019" cy="88761"/>
          </a:xfrm>
          <a:custGeom>
            <a:avLst/>
            <a:gdLst/>
            <a:ahLst/>
            <a:cxnLst/>
            <a:rect l="l" t="t" r="r" b="b"/>
            <a:pathLst>
              <a:path w="367029" h="123825">
                <a:moveTo>
                  <a:pt x="0" y="123444"/>
                </a:moveTo>
                <a:lnTo>
                  <a:pt x="366521" y="123444"/>
                </a:lnTo>
                <a:lnTo>
                  <a:pt x="366521" y="0"/>
                </a:lnTo>
                <a:lnTo>
                  <a:pt x="0" y="0"/>
                </a:lnTo>
                <a:lnTo>
                  <a:pt x="0" y="123444"/>
                </a:lnTo>
                <a:close/>
              </a:path>
            </a:pathLst>
          </a:custGeom>
          <a:solidFill>
            <a:srgbClr val="FFFFFF"/>
          </a:solidFill>
        </p:spPr>
        <p:txBody>
          <a:bodyPr wrap="square" lIns="0" tIns="0" rIns="0" bIns="0" rtlCol="0"/>
          <a:lstStyle/>
          <a:p>
            <a:endParaRPr/>
          </a:p>
        </p:txBody>
      </p:sp>
      <p:sp>
        <p:nvSpPr>
          <p:cNvPr id="183" name="object 183"/>
          <p:cNvSpPr/>
          <p:nvPr/>
        </p:nvSpPr>
        <p:spPr>
          <a:xfrm>
            <a:off x="9217379" y="3517779"/>
            <a:ext cx="71753" cy="56898"/>
          </a:xfrm>
          <a:custGeom>
            <a:avLst/>
            <a:gdLst/>
            <a:ahLst/>
            <a:cxnLst/>
            <a:rect l="l" t="t" r="r" b="b"/>
            <a:pathLst>
              <a:path w="51434" h="79375">
                <a:moveTo>
                  <a:pt x="32130" y="0"/>
                </a:moveTo>
                <a:lnTo>
                  <a:pt x="18630" y="0"/>
                </a:lnTo>
                <a:lnTo>
                  <a:pt x="13233" y="1917"/>
                </a:lnTo>
                <a:lnTo>
                  <a:pt x="5143" y="9588"/>
                </a:lnTo>
                <a:lnTo>
                  <a:pt x="3111" y="14325"/>
                </a:lnTo>
                <a:lnTo>
                  <a:pt x="3149" y="23825"/>
                </a:lnTo>
                <a:lnTo>
                  <a:pt x="4076" y="26898"/>
                </a:lnTo>
                <a:lnTo>
                  <a:pt x="7879" y="32270"/>
                </a:lnTo>
                <a:lnTo>
                  <a:pt x="10794" y="34315"/>
                </a:lnTo>
                <a:lnTo>
                  <a:pt x="14731" y="35763"/>
                </a:lnTo>
                <a:lnTo>
                  <a:pt x="10020" y="36995"/>
                </a:lnTo>
                <a:lnTo>
                  <a:pt x="6375"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78" y="58127"/>
                </a:lnTo>
                <a:lnTo>
                  <a:pt x="9834" y="50838"/>
                </a:lnTo>
                <a:lnTo>
                  <a:pt x="11239" y="47282"/>
                </a:lnTo>
                <a:lnTo>
                  <a:pt x="17119" y="41363"/>
                </a:lnTo>
                <a:lnTo>
                  <a:pt x="20827" y="39878"/>
                </a:lnTo>
                <a:lnTo>
                  <a:pt x="44876" y="39878"/>
                </a:lnTo>
                <a:lnTo>
                  <a:pt x="41198" y="37312"/>
                </a:lnTo>
                <a:lnTo>
                  <a:pt x="36448"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0" y="0"/>
                </a:lnTo>
                <a:close/>
              </a:path>
              <a:path w="51434"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4"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184" name="object 184"/>
          <p:cNvSpPr/>
          <p:nvPr/>
        </p:nvSpPr>
        <p:spPr>
          <a:xfrm>
            <a:off x="9308905" y="35696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85" name="object 185"/>
          <p:cNvSpPr/>
          <p:nvPr/>
        </p:nvSpPr>
        <p:spPr>
          <a:xfrm>
            <a:off x="9342981" y="3517779"/>
            <a:ext cx="71753" cy="56898"/>
          </a:xfrm>
          <a:custGeom>
            <a:avLst/>
            <a:gdLst/>
            <a:ahLst/>
            <a:cxnLst/>
            <a:rect l="l" t="t" r="r" b="b"/>
            <a:pathLst>
              <a:path w="51434"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186" name="object 186"/>
          <p:cNvSpPr/>
          <p:nvPr/>
        </p:nvSpPr>
        <p:spPr>
          <a:xfrm>
            <a:off x="10273202" y="3501966"/>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187" name="object 187"/>
          <p:cNvSpPr/>
          <p:nvPr/>
        </p:nvSpPr>
        <p:spPr>
          <a:xfrm>
            <a:off x="9666221" y="3501966"/>
            <a:ext cx="96557" cy="88761"/>
          </a:xfrm>
          <a:custGeom>
            <a:avLst/>
            <a:gdLst/>
            <a:ahLst/>
            <a:cxnLst/>
            <a:rect l="l" t="t" r="r" b="b"/>
            <a:pathLst>
              <a:path w="69215"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188" name="object 188"/>
          <p:cNvSpPr/>
          <p:nvPr/>
        </p:nvSpPr>
        <p:spPr>
          <a:xfrm>
            <a:off x="9761910" y="3501966"/>
            <a:ext cx="512019" cy="88761"/>
          </a:xfrm>
          <a:custGeom>
            <a:avLst/>
            <a:gdLst/>
            <a:ahLst/>
            <a:cxnLst/>
            <a:rect l="l" t="t" r="r" b="b"/>
            <a:pathLst>
              <a:path w="367029" h="123825">
                <a:moveTo>
                  <a:pt x="0" y="123444"/>
                </a:moveTo>
                <a:lnTo>
                  <a:pt x="366509" y="123444"/>
                </a:lnTo>
                <a:lnTo>
                  <a:pt x="366509" y="0"/>
                </a:lnTo>
                <a:lnTo>
                  <a:pt x="0" y="0"/>
                </a:lnTo>
                <a:lnTo>
                  <a:pt x="0" y="123444"/>
                </a:lnTo>
                <a:close/>
              </a:path>
            </a:pathLst>
          </a:custGeom>
          <a:solidFill>
            <a:srgbClr val="FFFFFF"/>
          </a:solidFill>
        </p:spPr>
        <p:txBody>
          <a:bodyPr wrap="square" lIns="0" tIns="0" rIns="0" bIns="0" rtlCol="0"/>
          <a:lstStyle/>
          <a:p>
            <a:endParaRPr/>
          </a:p>
        </p:txBody>
      </p:sp>
      <p:sp>
        <p:nvSpPr>
          <p:cNvPr id="189" name="object 189"/>
          <p:cNvSpPr/>
          <p:nvPr/>
        </p:nvSpPr>
        <p:spPr>
          <a:xfrm>
            <a:off x="9919181" y="3517770"/>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190" name="object 190"/>
          <p:cNvSpPr/>
          <p:nvPr/>
        </p:nvSpPr>
        <p:spPr>
          <a:xfrm>
            <a:off x="10010495" y="35696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91" name="object 191"/>
          <p:cNvSpPr/>
          <p:nvPr/>
        </p:nvSpPr>
        <p:spPr>
          <a:xfrm>
            <a:off x="10045876" y="3518717"/>
            <a:ext cx="69982" cy="55078"/>
          </a:xfrm>
          <a:custGeom>
            <a:avLst/>
            <a:gdLst/>
            <a:ahLst/>
            <a:cxnLst/>
            <a:rect l="l" t="t" r="r" b="b"/>
            <a:pathLst>
              <a:path w="50165"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192" name="object 192"/>
          <p:cNvSpPr/>
          <p:nvPr/>
        </p:nvSpPr>
        <p:spPr>
          <a:xfrm>
            <a:off x="783672" y="3479570"/>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193" name="object 193"/>
          <p:cNvSpPr/>
          <p:nvPr/>
        </p:nvSpPr>
        <p:spPr>
          <a:xfrm>
            <a:off x="783672" y="3481755"/>
            <a:ext cx="3272313" cy="20028"/>
          </a:xfrm>
          <a:custGeom>
            <a:avLst/>
            <a:gdLst/>
            <a:ahLst/>
            <a:cxnLst/>
            <a:rect l="l" t="t" r="r" b="b"/>
            <a:pathLst>
              <a:path w="2345690" h="27939">
                <a:moveTo>
                  <a:pt x="0" y="27431"/>
                </a:moveTo>
                <a:lnTo>
                  <a:pt x="2345436" y="27431"/>
                </a:lnTo>
                <a:lnTo>
                  <a:pt x="2345436" y="0"/>
                </a:lnTo>
                <a:lnTo>
                  <a:pt x="0" y="0"/>
                </a:lnTo>
                <a:lnTo>
                  <a:pt x="0" y="27431"/>
                </a:lnTo>
                <a:close/>
              </a:path>
            </a:pathLst>
          </a:custGeom>
          <a:solidFill>
            <a:srgbClr val="FFFFFF"/>
          </a:solidFill>
        </p:spPr>
        <p:txBody>
          <a:bodyPr wrap="square" lIns="0" tIns="0" rIns="0" bIns="0" rtlCol="0"/>
          <a:lstStyle/>
          <a:p>
            <a:endParaRPr/>
          </a:p>
        </p:txBody>
      </p:sp>
      <p:sp>
        <p:nvSpPr>
          <p:cNvPr id="194" name="object 194"/>
          <p:cNvSpPr/>
          <p:nvPr/>
        </p:nvSpPr>
        <p:spPr>
          <a:xfrm>
            <a:off x="4047126" y="3479570"/>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195" name="object 195"/>
          <p:cNvSpPr/>
          <p:nvPr/>
        </p:nvSpPr>
        <p:spPr>
          <a:xfrm>
            <a:off x="4055647" y="3481755"/>
            <a:ext cx="703361" cy="20028"/>
          </a:xfrm>
          <a:custGeom>
            <a:avLst/>
            <a:gdLst/>
            <a:ahLst/>
            <a:cxnLst/>
            <a:rect l="l" t="t" r="r" b="b"/>
            <a:pathLst>
              <a:path w="504189" h="27939">
                <a:moveTo>
                  <a:pt x="0" y="27431"/>
                </a:moveTo>
                <a:lnTo>
                  <a:pt x="503681" y="27431"/>
                </a:lnTo>
                <a:lnTo>
                  <a:pt x="503681" y="0"/>
                </a:lnTo>
                <a:lnTo>
                  <a:pt x="0" y="0"/>
                </a:lnTo>
                <a:lnTo>
                  <a:pt x="0" y="27431"/>
                </a:lnTo>
                <a:close/>
              </a:path>
            </a:pathLst>
          </a:custGeom>
          <a:solidFill>
            <a:srgbClr val="FFFFFF"/>
          </a:solidFill>
        </p:spPr>
        <p:txBody>
          <a:bodyPr wrap="square" lIns="0" tIns="0" rIns="0" bIns="0" rtlCol="0"/>
          <a:lstStyle/>
          <a:p>
            <a:endParaRPr/>
          </a:p>
        </p:txBody>
      </p:sp>
      <p:sp>
        <p:nvSpPr>
          <p:cNvPr id="196" name="object 196"/>
          <p:cNvSpPr/>
          <p:nvPr/>
        </p:nvSpPr>
        <p:spPr>
          <a:xfrm>
            <a:off x="4749777" y="347957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197" name="object 197"/>
          <p:cNvSpPr/>
          <p:nvPr/>
        </p:nvSpPr>
        <p:spPr>
          <a:xfrm>
            <a:off x="4758283" y="3481755"/>
            <a:ext cx="703361" cy="20028"/>
          </a:xfrm>
          <a:custGeom>
            <a:avLst/>
            <a:gdLst/>
            <a:ahLst/>
            <a:cxnLst/>
            <a:rect l="l" t="t" r="r" b="b"/>
            <a:pathLst>
              <a:path w="504189" h="27939">
                <a:moveTo>
                  <a:pt x="0" y="27431"/>
                </a:moveTo>
                <a:lnTo>
                  <a:pt x="503681" y="27431"/>
                </a:lnTo>
                <a:lnTo>
                  <a:pt x="503681" y="0"/>
                </a:lnTo>
                <a:lnTo>
                  <a:pt x="0" y="0"/>
                </a:lnTo>
                <a:lnTo>
                  <a:pt x="0" y="27431"/>
                </a:lnTo>
                <a:close/>
              </a:path>
            </a:pathLst>
          </a:custGeom>
          <a:solidFill>
            <a:srgbClr val="FFFFFF"/>
          </a:solidFill>
        </p:spPr>
        <p:txBody>
          <a:bodyPr wrap="square" lIns="0" tIns="0" rIns="0" bIns="0" rtlCol="0"/>
          <a:lstStyle/>
          <a:p>
            <a:endParaRPr/>
          </a:p>
        </p:txBody>
      </p:sp>
      <p:sp>
        <p:nvSpPr>
          <p:cNvPr id="198" name="object 198"/>
          <p:cNvSpPr/>
          <p:nvPr/>
        </p:nvSpPr>
        <p:spPr>
          <a:xfrm>
            <a:off x="5452430" y="347957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199" name="object 199"/>
          <p:cNvSpPr/>
          <p:nvPr/>
        </p:nvSpPr>
        <p:spPr>
          <a:xfrm>
            <a:off x="5460935" y="3481755"/>
            <a:ext cx="703361" cy="20028"/>
          </a:xfrm>
          <a:custGeom>
            <a:avLst/>
            <a:gdLst/>
            <a:ahLst/>
            <a:cxnLst/>
            <a:rect l="l" t="t" r="r" b="b"/>
            <a:pathLst>
              <a:path w="504189" h="27939">
                <a:moveTo>
                  <a:pt x="0" y="27431"/>
                </a:moveTo>
                <a:lnTo>
                  <a:pt x="503682" y="27431"/>
                </a:lnTo>
                <a:lnTo>
                  <a:pt x="503682" y="0"/>
                </a:lnTo>
                <a:lnTo>
                  <a:pt x="0" y="0"/>
                </a:lnTo>
                <a:lnTo>
                  <a:pt x="0" y="27431"/>
                </a:lnTo>
                <a:close/>
              </a:path>
            </a:pathLst>
          </a:custGeom>
          <a:solidFill>
            <a:srgbClr val="FFFFFF"/>
          </a:solidFill>
        </p:spPr>
        <p:txBody>
          <a:bodyPr wrap="square" lIns="0" tIns="0" rIns="0" bIns="0" rtlCol="0"/>
          <a:lstStyle/>
          <a:p>
            <a:endParaRPr/>
          </a:p>
        </p:txBody>
      </p:sp>
      <p:sp>
        <p:nvSpPr>
          <p:cNvPr id="200" name="object 200"/>
          <p:cNvSpPr/>
          <p:nvPr/>
        </p:nvSpPr>
        <p:spPr>
          <a:xfrm>
            <a:off x="6155100" y="3479570"/>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201" name="object 201"/>
          <p:cNvSpPr/>
          <p:nvPr/>
        </p:nvSpPr>
        <p:spPr>
          <a:xfrm>
            <a:off x="6163588" y="3491587"/>
            <a:ext cx="701590" cy="0"/>
          </a:xfrm>
          <a:custGeom>
            <a:avLst/>
            <a:gdLst/>
            <a:ahLst/>
            <a:cxnLst/>
            <a:rect l="l" t="t" r="r" b="b"/>
            <a:pathLst>
              <a:path w="502920">
                <a:moveTo>
                  <a:pt x="0" y="0"/>
                </a:moveTo>
                <a:lnTo>
                  <a:pt x="502932" y="0"/>
                </a:lnTo>
              </a:path>
            </a:pathLst>
          </a:custGeom>
          <a:ln w="27431">
            <a:solidFill>
              <a:srgbClr val="FFFFFF"/>
            </a:solidFill>
          </a:ln>
        </p:spPr>
        <p:txBody>
          <a:bodyPr wrap="square" lIns="0" tIns="0" rIns="0" bIns="0" rtlCol="0"/>
          <a:lstStyle/>
          <a:p>
            <a:endParaRPr/>
          </a:p>
        </p:txBody>
      </p:sp>
      <p:sp>
        <p:nvSpPr>
          <p:cNvPr id="202" name="object 202"/>
          <p:cNvSpPr/>
          <p:nvPr/>
        </p:nvSpPr>
        <p:spPr>
          <a:xfrm>
            <a:off x="6856673" y="347957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203" name="object 203"/>
          <p:cNvSpPr/>
          <p:nvPr/>
        </p:nvSpPr>
        <p:spPr>
          <a:xfrm>
            <a:off x="6865194" y="3491587"/>
            <a:ext cx="703361" cy="0"/>
          </a:xfrm>
          <a:custGeom>
            <a:avLst/>
            <a:gdLst/>
            <a:ahLst/>
            <a:cxnLst/>
            <a:rect l="l" t="t" r="r" b="b"/>
            <a:pathLst>
              <a:path w="504189">
                <a:moveTo>
                  <a:pt x="0" y="0"/>
                </a:moveTo>
                <a:lnTo>
                  <a:pt x="503681" y="0"/>
                </a:lnTo>
              </a:path>
            </a:pathLst>
          </a:custGeom>
          <a:ln w="27431">
            <a:solidFill>
              <a:srgbClr val="FFFFFF"/>
            </a:solidFill>
          </a:ln>
        </p:spPr>
        <p:txBody>
          <a:bodyPr wrap="square" lIns="0" tIns="0" rIns="0" bIns="0" rtlCol="0"/>
          <a:lstStyle/>
          <a:p>
            <a:endParaRPr/>
          </a:p>
        </p:txBody>
      </p:sp>
      <p:sp>
        <p:nvSpPr>
          <p:cNvPr id="204" name="object 204"/>
          <p:cNvSpPr/>
          <p:nvPr/>
        </p:nvSpPr>
        <p:spPr>
          <a:xfrm>
            <a:off x="7559326" y="3479570"/>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205" name="object 205"/>
          <p:cNvSpPr/>
          <p:nvPr/>
        </p:nvSpPr>
        <p:spPr>
          <a:xfrm>
            <a:off x="7567847" y="3491587"/>
            <a:ext cx="703361" cy="0"/>
          </a:xfrm>
          <a:custGeom>
            <a:avLst/>
            <a:gdLst/>
            <a:ahLst/>
            <a:cxnLst/>
            <a:rect l="l" t="t" r="r" b="b"/>
            <a:pathLst>
              <a:path w="504189">
                <a:moveTo>
                  <a:pt x="0" y="0"/>
                </a:moveTo>
                <a:lnTo>
                  <a:pt x="503669" y="0"/>
                </a:lnTo>
              </a:path>
            </a:pathLst>
          </a:custGeom>
          <a:ln w="27431">
            <a:solidFill>
              <a:srgbClr val="FFFFFF"/>
            </a:solidFill>
          </a:ln>
        </p:spPr>
        <p:txBody>
          <a:bodyPr wrap="square" lIns="0" tIns="0" rIns="0" bIns="0" rtlCol="0"/>
          <a:lstStyle/>
          <a:p>
            <a:endParaRPr/>
          </a:p>
        </p:txBody>
      </p:sp>
      <p:sp>
        <p:nvSpPr>
          <p:cNvPr id="206" name="object 206"/>
          <p:cNvSpPr/>
          <p:nvPr/>
        </p:nvSpPr>
        <p:spPr>
          <a:xfrm>
            <a:off x="8261978" y="347957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207" name="object 207"/>
          <p:cNvSpPr/>
          <p:nvPr/>
        </p:nvSpPr>
        <p:spPr>
          <a:xfrm>
            <a:off x="8270481" y="3491587"/>
            <a:ext cx="703361" cy="0"/>
          </a:xfrm>
          <a:custGeom>
            <a:avLst/>
            <a:gdLst/>
            <a:ahLst/>
            <a:cxnLst/>
            <a:rect l="l" t="t" r="r" b="b"/>
            <a:pathLst>
              <a:path w="504189">
                <a:moveTo>
                  <a:pt x="0" y="0"/>
                </a:moveTo>
                <a:lnTo>
                  <a:pt x="503681" y="0"/>
                </a:lnTo>
              </a:path>
            </a:pathLst>
          </a:custGeom>
          <a:ln w="27431">
            <a:solidFill>
              <a:srgbClr val="FFFFFF"/>
            </a:solidFill>
          </a:ln>
        </p:spPr>
        <p:txBody>
          <a:bodyPr wrap="square" lIns="0" tIns="0" rIns="0" bIns="0" rtlCol="0"/>
          <a:lstStyle/>
          <a:p>
            <a:endParaRPr/>
          </a:p>
        </p:txBody>
      </p:sp>
      <p:sp>
        <p:nvSpPr>
          <p:cNvPr id="208" name="object 208"/>
          <p:cNvSpPr/>
          <p:nvPr/>
        </p:nvSpPr>
        <p:spPr>
          <a:xfrm>
            <a:off x="8964648" y="3479570"/>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209" name="object 209"/>
          <p:cNvSpPr/>
          <p:nvPr/>
        </p:nvSpPr>
        <p:spPr>
          <a:xfrm>
            <a:off x="8973134" y="3491587"/>
            <a:ext cx="703361" cy="0"/>
          </a:xfrm>
          <a:custGeom>
            <a:avLst/>
            <a:gdLst/>
            <a:ahLst/>
            <a:cxnLst/>
            <a:rect l="l" t="t" r="r" b="b"/>
            <a:pathLst>
              <a:path w="504190">
                <a:moveTo>
                  <a:pt x="0" y="0"/>
                </a:moveTo>
                <a:lnTo>
                  <a:pt x="503682" y="0"/>
                </a:lnTo>
              </a:path>
            </a:pathLst>
          </a:custGeom>
          <a:ln w="27431">
            <a:solidFill>
              <a:srgbClr val="FFFFFF"/>
            </a:solidFill>
          </a:ln>
        </p:spPr>
        <p:txBody>
          <a:bodyPr wrap="square" lIns="0" tIns="0" rIns="0" bIns="0" rtlCol="0"/>
          <a:lstStyle/>
          <a:p>
            <a:endParaRPr/>
          </a:p>
        </p:txBody>
      </p:sp>
      <p:sp>
        <p:nvSpPr>
          <p:cNvPr id="210" name="object 210"/>
          <p:cNvSpPr/>
          <p:nvPr/>
        </p:nvSpPr>
        <p:spPr>
          <a:xfrm>
            <a:off x="9667300" y="3479570"/>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211" name="object 211"/>
          <p:cNvSpPr/>
          <p:nvPr/>
        </p:nvSpPr>
        <p:spPr>
          <a:xfrm>
            <a:off x="9675787" y="3491587"/>
            <a:ext cx="694503" cy="0"/>
          </a:xfrm>
          <a:custGeom>
            <a:avLst/>
            <a:gdLst/>
            <a:ahLst/>
            <a:cxnLst/>
            <a:rect l="l" t="t" r="r" b="b"/>
            <a:pathLst>
              <a:path w="497840">
                <a:moveTo>
                  <a:pt x="0" y="0"/>
                </a:moveTo>
                <a:lnTo>
                  <a:pt x="497585" y="0"/>
                </a:lnTo>
              </a:path>
            </a:pathLst>
          </a:custGeom>
          <a:ln w="27431">
            <a:solidFill>
              <a:srgbClr val="FFFFFF"/>
            </a:solidFill>
          </a:ln>
        </p:spPr>
        <p:txBody>
          <a:bodyPr wrap="square" lIns="0" tIns="0" rIns="0" bIns="0" rtlCol="0"/>
          <a:lstStyle/>
          <a:p>
            <a:endParaRPr/>
          </a:p>
        </p:txBody>
      </p:sp>
      <p:sp>
        <p:nvSpPr>
          <p:cNvPr id="212" name="object 212"/>
          <p:cNvSpPr/>
          <p:nvPr/>
        </p:nvSpPr>
        <p:spPr>
          <a:xfrm>
            <a:off x="783672" y="3597009"/>
            <a:ext cx="9586618" cy="0"/>
          </a:xfrm>
          <a:custGeom>
            <a:avLst/>
            <a:gdLst/>
            <a:ahLst/>
            <a:cxnLst/>
            <a:rect l="l" t="t" r="r" b="b"/>
            <a:pathLst>
              <a:path w="6871970">
                <a:moveTo>
                  <a:pt x="0" y="0"/>
                </a:moveTo>
                <a:lnTo>
                  <a:pt x="6871716" y="0"/>
                </a:lnTo>
              </a:path>
            </a:pathLst>
          </a:custGeom>
          <a:ln w="18288">
            <a:solidFill>
              <a:srgbClr val="FFFFFF"/>
            </a:solidFill>
          </a:ln>
        </p:spPr>
        <p:txBody>
          <a:bodyPr wrap="square" lIns="0" tIns="0" rIns="0" bIns="0" rtlCol="0"/>
          <a:lstStyle/>
          <a:p>
            <a:endParaRPr/>
          </a:p>
        </p:txBody>
      </p:sp>
      <p:sp>
        <p:nvSpPr>
          <p:cNvPr id="213" name="object 213"/>
          <p:cNvSpPr/>
          <p:nvPr/>
        </p:nvSpPr>
        <p:spPr>
          <a:xfrm>
            <a:off x="783672" y="3608479"/>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214" name="object 214"/>
          <p:cNvSpPr/>
          <p:nvPr/>
        </p:nvSpPr>
        <p:spPr>
          <a:xfrm>
            <a:off x="885721" y="3628143"/>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215" name="object 215"/>
          <p:cNvSpPr/>
          <p:nvPr/>
        </p:nvSpPr>
        <p:spPr>
          <a:xfrm>
            <a:off x="2255097" y="3643948"/>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16" name="object 216"/>
          <p:cNvSpPr/>
          <p:nvPr/>
        </p:nvSpPr>
        <p:spPr>
          <a:xfrm>
            <a:off x="2340847" y="3644931"/>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217" name="object 217"/>
          <p:cNvSpPr/>
          <p:nvPr/>
        </p:nvSpPr>
        <p:spPr>
          <a:xfrm>
            <a:off x="2423336" y="3679602"/>
            <a:ext cx="40747" cy="0"/>
          </a:xfrm>
          <a:custGeom>
            <a:avLst/>
            <a:gdLst/>
            <a:ahLst/>
            <a:cxnLst/>
            <a:rect l="l" t="t" r="r" b="b"/>
            <a:pathLst>
              <a:path w="29210">
                <a:moveTo>
                  <a:pt x="0" y="0"/>
                </a:moveTo>
                <a:lnTo>
                  <a:pt x="29210" y="0"/>
                </a:lnTo>
              </a:path>
            </a:pathLst>
          </a:custGeom>
          <a:ln w="9563">
            <a:solidFill>
              <a:srgbClr val="000000"/>
            </a:solidFill>
          </a:ln>
        </p:spPr>
        <p:txBody>
          <a:bodyPr wrap="square" lIns="0" tIns="0" rIns="0" bIns="0" rtlCol="0"/>
          <a:lstStyle/>
          <a:p>
            <a:endParaRPr/>
          </a:p>
        </p:txBody>
      </p:sp>
      <p:sp>
        <p:nvSpPr>
          <p:cNvPr id="218" name="object 218"/>
          <p:cNvSpPr/>
          <p:nvPr/>
        </p:nvSpPr>
        <p:spPr>
          <a:xfrm>
            <a:off x="2475140" y="3643948"/>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219" name="object 219"/>
          <p:cNvSpPr/>
          <p:nvPr/>
        </p:nvSpPr>
        <p:spPr>
          <a:xfrm>
            <a:off x="2554654" y="3644174"/>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220" name="object 220"/>
          <p:cNvSpPr/>
          <p:nvPr/>
        </p:nvSpPr>
        <p:spPr>
          <a:xfrm>
            <a:off x="4047126" y="3608479"/>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221" name="object 221"/>
          <p:cNvSpPr/>
          <p:nvPr/>
        </p:nvSpPr>
        <p:spPr>
          <a:xfrm>
            <a:off x="4149176" y="3628143"/>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222" name="object 222"/>
          <p:cNvSpPr/>
          <p:nvPr/>
        </p:nvSpPr>
        <p:spPr>
          <a:xfrm>
            <a:off x="4267649" y="3643948"/>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223" name="object 223"/>
          <p:cNvSpPr/>
          <p:nvPr/>
        </p:nvSpPr>
        <p:spPr>
          <a:xfrm>
            <a:off x="4339633" y="3643948"/>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24" name="object 224"/>
          <p:cNvSpPr/>
          <p:nvPr/>
        </p:nvSpPr>
        <p:spPr>
          <a:xfrm>
            <a:off x="4432840" y="3695816"/>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225" name="object 225"/>
          <p:cNvSpPr/>
          <p:nvPr/>
        </p:nvSpPr>
        <p:spPr>
          <a:xfrm>
            <a:off x="4467318" y="3644931"/>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226" name="object 226"/>
          <p:cNvSpPr/>
          <p:nvPr/>
        </p:nvSpPr>
        <p:spPr>
          <a:xfrm>
            <a:off x="4749777" y="3608479"/>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227" name="object 227"/>
          <p:cNvSpPr/>
          <p:nvPr/>
        </p:nvSpPr>
        <p:spPr>
          <a:xfrm>
            <a:off x="4850765" y="3628143"/>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228" name="object 228"/>
          <p:cNvSpPr/>
          <p:nvPr/>
        </p:nvSpPr>
        <p:spPr>
          <a:xfrm>
            <a:off x="4957279" y="3643948"/>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1"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29" name="object 229"/>
          <p:cNvSpPr/>
          <p:nvPr/>
        </p:nvSpPr>
        <p:spPr>
          <a:xfrm>
            <a:off x="5038671" y="3644174"/>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230" name="object 230"/>
          <p:cNvSpPr/>
          <p:nvPr/>
        </p:nvSpPr>
        <p:spPr>
          <a:xfrm>
            <a:off x="5134430" y="3695816"/>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231" name="object 231"/>
          <p:cNvSpPr/>
          <p:nvPr/>
        </p:nvSpPr>
        <p:spPr>
          <a:xfrm>
            <a:off x="5168489" y="3643957"/>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8"/>
                </a:lnTo>
                <a:lnTo>
                  <a:pt x="42909" y="73533"/>
                </a:lnTo>
                <a:lnTo>
                  <a:pt x="44965" y="71259"/>
                </a:lnTo>
                <a:lnTo>
                  <a:pt x="23872" y="71259"/>
                </a:lnTo>
                <a:lnTo>
                  <a:pt x="21255" y="70485"/>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5"/>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50"/>
                </a:lnTo>
                <a:lnTo>
                  <a:pt x="11629" y="34340"/>
                </a:lnTo>
                <a:lnTo>
                  <a:pt x="9343" y="37820"/>
                </a:lnTo>
                <a:lnTo>
                  <a:pt x="17964" y="37820"/>
                </a:lnTo>
                <a:lnTo>
                  <a:pt x="18309" y="37465"/>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232" name="object 232"/>
          <p:cNvSpPr/>
          <p:nvPr/>
        </p:nvSpPr>
        <p:spPr>
          <a:xfrm>
            <a:off x="5452430" y="3608479"/>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233" name="object 233"/>
          <p:cNvSpPr/>
          <p:nvPr/>
        </p:nvSpPr>
        <p:spPr>
          <a:xfrm>
            <a:off x="5553435" y="3628143"/>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234" name="object 234"/>
          <p:cNvSpPr/>
          <p:nvPr/>
        </p:nvSpPr>
        <p:spPr>
          <a:xfrm>
            <a:off x="5702471" y="3643948"/>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35" name="object 235"/>
          <p:cNvSpPr/>
          <p:nvPr/>
        </p:nvSpPr>
        <p:spPr>
          <a:xfrm>
            <a:off x="5795643" y="369581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36" name="object 236"/>
          <p:cNvSpPr/>
          <p:nvPr/>
        </p:nvSpPr>
        <p:spPr>
          <a:xfrm>
            <a:off x="5825797" y="3644174"/>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237" name="object 237"/>
          <p:cNvSpPr/>
          <p:nvPr/>
        </p:nvSpPr>
        <p:spPr>
          <a:xfrm>
            <a:off x="6761002" y="3628143"/>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238" name="object 238"/>
          <p:cNvSpPr/>
          <p:nvPr/>
        </p:nvSpPr>
        <p:spPr>
          <a:xfrm>
            <a:off x="6154021" y="3628143"/>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239" name="object 239"/>
          <p:cNvSpPr/>
          <p:nvPr/>
        </p:nvSpPr>
        <p:spPr>
          <a:xfrm>
            <a:off x="6249690" y="3628143"/>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240" name="object 240"/>
          <p:cNvSpPr/>
          <p:nvPr/>
        </p:nvSpPr>
        <p:spPr>
          <a:xfrm>
            <a:off x="6374561" y="364394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41" name="object 241"/>
          <p:cNvSpPr/>
          <p:nvPr/>
        </p:nvSpPr>
        <p:spPr>
          <a:xfrm>
            <a:off x="6446544" y="3643948"/>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42" name="object 242"/>
          <p:cNvSpPr/>
          <p:nvPr/>
        </p:nvSpPr>
        <p:spPr>
          <a:xfrm>
            <a:off x="6539735" y="369581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43" name="object 243"/>
          <p:cNvSpPr/>
          <p:nvPr/>
        </p:nvSpPr>
        <p:spPr>
          <a:xfrm>
            <a:off x="6572424" y="3643948"/>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44" name="object 244"/>
          <p:cNvSpPr/>
          <p:nvPr/>
        </p:nvSpPr>
        <p:spPr>
          <a:xfrm>
            <a:off x="7463655" y="3628143"/>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245" name="object 245"/>
          <p:cNvSpPr/>
          <p:nvPr/>
        </p:nvSpPr>
        <p:spPr>
          <a:xfrm>
            <a:off x="6856674" y="3628143"/>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46" name="object 246"/>
          <p:cNvSpPr/>
          <p:nvPr/>
        </p:nvSpPr>
        <p:spPr>
          <a:xfrm>
            <a:off x="6952361" y="3628143"/>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247" name="object 247"/>
          <p:cNvSpPr/>
          <p:nvPr/>
        </p:nvSpPr>
        <p:spPr>
          <a:xfrm>
            <a:off x="7065255" y="3643948"/>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48" name="object 248"/>
          <p:cNvSpPr/>
          <p:nvPr/>
        </p:nvSpPr>
        <p:spPr>
          <a:xfrm>
            <a:off x="7150987" y="3644931"/>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249" name="object 249"/>
          <p:cNvSpPr/>
          <p:nvPr/>
        </p:nvSpPr>
        <p:spPr>
          <a:xfrm>
            <a:off x="7242387" y="369581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50" name="object 250"/>
          <p:cNvSpPr/>
          <p:nvPr/>
        </p:nvSpPr>
        <p:spPr>
          <a:xfrm>
            <a:off x="7276741" y="3643957"/>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251" name="object 251"/>
          <p:cNvSpPr/>
          <p:nvPr/>
        </p:nvSpPr>
        <p:spPr>
          <a:xfrm>
            <a:off x="8166307" y="3628143"/>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252" name="object 252"/>
          <p:cNvSpPr/>
          <p:nvPr/>
        </p:nvSpPr>
        <p:spPr>
          <a:xfrm>
            <a:off x="7559327" y="3628143"/>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53" name="object 253"/>
          <p:cNvSpPr/>
          <p:nvPr/>
        </p:nvSpPr>
        <p:spPr>
          <a:xfrm>
            <a:off x="7655014" y="3628143"/>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254" name="object 254"/>
          <p:cNvSpPr/>
          <p:nvPr/>
        </p:nvSpPr>
        <p:spPr>
          <a:xfrm>
            <a:off x="7812199" y="364394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55" name="object 255"/>
          <p:cNvSpPr/>
          <p:nvPr/>
        </p:nvSpPr>
        <p:spPr>
          <a:xfrm>
            <a:off x="7903600" y="369581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56" name="object 256"/>
          <p:cNvSpPr/>
          <p:nvPr/>
        </p:nvSpPr>
        <p:spPr>
          <a:xfrm>
            <a:off x="7938982" y="3644894"/>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257" name="object 257"/>
          <p:cNvSpPr/>
          <p:nvPr/>
        </p:nvSpPr>
        <p:spPr>
          <a:xfrm>
            <a:off x="8868958" y="3628143"/>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258" name="object 258"/>
          <p:cNvSpPr/>
          <p:nvPr/>
        </p:nvSpPr>
        <p:spPr>
          <a:xfrm>
            <a:off x="8261978" y="3628143"/>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259" name="object 259"/>
          <p:cNvSpPr/>
          <p:nvPr/>
        </p:nvSpPr>
        <p:spPr>
          <a:xfrm>
            <a:off x="8357649" y="3628143"/>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260" name="object 260"/>
          <p:cNvSpPr/>
          <p:nvPr/>
        </p:nvSpPr>
        <p:spPr>
          <a:xfrm>
            <a:off x="8482518" y="364394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61" name="object 261"/>
          <p:cNvSpPr/>
          <p:nvPr/>
        </p:nvSpPr>
        <p:spPr>
          <a:xfrm>
            <a:off x="8554484" y="3643948"/>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62" name="object 262"/>
          <p:cNvSpPr/>
          <p:nvPr/>
        </p:nvSpPr>
        <p:spPr>
          <a:xfrm>
            <a:off x="8647675" y="369581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63" name="object 263"/>
          <p:cNvSpPr/>
          <p:nvPr/>
        </p:nvSpPr>
        <p:spPr>
          <a:xfrm>
            <a:off x="8681733" y="3643957"/>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264" name="object 264"/>
          <p:cNvSpPr/>
          <p:nvPr/>
        </p:nvSpPr>
        <p:spPr>
          <a:xfrm>
            <a:off x="9571612" y="3628143"/>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265" name="object 265"/>
          <p:cNvSpPr/>
          <p:nvPr/>
        </p:nvSpPr>
        <p:spPr>
          <a:xfrm>
            <a:off x="8964648" y="3628143"/>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266" name="object 266"/>
          <p:cNvSpPr/>
          <p:nvPr/>
        </p:nvSpPr>
        <p:spPr>
          <a:xfrm>
            <a:off x="9060302" y="3628143"/>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267" name="object 267"/>
          <p:cNvSpPr/>
          <p:nvPr/>
        </p:nvSpPr>
        <p:spPr>
          <a:xfrm>
            <a:off x="9173195" y="3643948"/>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268" name="object 268"/>
          <p:cNvSpPr/>
          <p:nvPr/>
        </p:nvSpPr>
        <p:spPr>
          <a:xfrm>
            <a:off x="9259014" y="3643948"/>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269" name="object 269"/>
          <p:cNvSpPr/>
          <p:nvPr/>
        </p:nvSpPr>
        <p:spPr>
          <a:xfrm>
            <a:off x="9350328" y="369581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70" name="object 270"/>
          <p:cNvSpPr/>
          <p:nvPr/>
        </p:nvSpPr>
        <p:spPr>
          <a:xfrm>
            <a:off x="9384824" y="3643957"/>
            <a:ext cx="71753" cy="56898"/>
          </a:xfrm>
          <a:custGeom>
            <a:avLst/>
            <a:gdLst/>
            <a:ahLst/>
            <a:cxnLst/>
            <a:rect l="l" t="t" r="r" b="b"/>
            <a:pathLst>
              <a:path w="51434"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4"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4"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4"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71" name="object 271"/>
          <p:cNvSpPr/>
          <p:nvPr/>
        </p:nvSpPr>
        <p:spPr>
          <a:xfrm>
            <a:off x="10273202" y="3628143"/>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272" name="object 272"/>
          <p:cNvSpPr/>
          <p:nvPr/>
        </p:nvSpPr>
        <p:spPr>
          <a:xfrm>
            <a:off x="9666221" y="3628143"/>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73" name="object 273"/>
          <p:cNvSpPr/>
          <p:nvPr/>
        </p:nvSpPr>
        <p:spPr>
          <a:xfrm>
            <a:off x="9761910" y="3628143"/>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274" name="object 274"/>
          <p:cNvSpPr/>
          <p:nvPr/>
        </p:nvSpPr>
        <p:spPr>
          <a:xfrm>
            <a:off x="9919181" y="3643948"/>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275" name="object 275"/>
          <p:cNvSpPr/>
          <p:nvPr/>
        </p:nvSpPr>
        <p:spPr>
          <a:xfrm>
            <a:off x="10010495" y="369581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76" name="object 276"/>
          <p:cNvSpPr/>
          <p:nvPr/>
        </p:nvSpPr>
        <p:spPr>
          <a:xfrm>
            <a:off x="10045061" y="3643948"/>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277" name="object 277"/>
          <p:cNvSpPr/>
          <p:nvPr/>
        </p:nvSpPr>
        <p:spPr>
          <a:xfrm>
            <a:off x="783672" y="3606299"/>
            <a:ext cx="3263454" cy="0"/>
          </a:xfrm>
          <a:custGeom>
            <a:avLst/>
            <a:gdLst/>
            <a:ahLst/>
            <a:cxnLst/>
            <a:rect l="l" t="t" r="r" b="b"/>
            <a:pathLst>
              <a:path w="2339340">
                <a:moveTo>
                  <a:pt x="0" y="0"/>
                </a:moveTo>
                <a:lnTo>
                  <a:pt x="2339340" y="0"/>
                </a:lnTo>
              </a:path>
            </a:pathLst>
          </a:custGeom>
          <a:ln w="6083">
            <a:solidFill>
              <a:srgbClr val="DAEEC3"/>
            </a:solidFill>
          </a:ln>
        </p:spPr>
        <p:txBody>
          <a:bodyPr wrap="square" lIns="0" tIns="0" rIns="0" bIns="0" rtlCol="0"/>
          <a:lstStyle/>
          <a:p>
            <a:endParaRPr/>
          </a:p>
        </p:txBody>
      </p:sp>
      <p:sp>
        <p:nvSpPr>
          <p:cNvPr id="278" name="object 278"/>
          <p:cNvSpPr/>
          <p:nvPr/>
        </p:nvSpPr>
        <p:spPr>
          <a:xfrm>
            <a:off x="783672" y="3608479"/>
            <a:ext cx="3272313" cy="20028"/>
          </a:xfrm>
          <a:custGeom>
            <a:avLst/>
            <a:gdLst/>
            <a:ahLst/>
            <a:cxnLst/>
            <a:rect l="l" t="t" r="r" b="b"/>
            <a:pathLst>
              <a:path w="2345690" h="27939">
                <a:moveTo>
                  <a:pt x="0" y="27431"/>
                </a:moveTo>
                <a:lnTo>
                  <a:pt x="2345436" y="27431"/>
                </a:lnTo>
                <a:lnTo>
                  <a:pt x="2345436" y="0"/>
                </a:lnTo>
                <a:lnTo>
                  <a:pt x="0" y="0"/>
                </a:lnTo>
                <a:lnTo>
                  <a:pt x="0" y="27431"/>
                </a:lnTo>
                <a:close/>
              </a:path>
            </a:pathLst>
          </a:custGeom>
          <a:solidFill>
            <a:srgbClr val="FFFFFF"/>
          </a:solidFill>
        </p:spPr>
        <p:txBody>
          <a:bodyPr wrap="square" lIns="0" tIns="0" rIns="0" bIns="0" rtlCol="0"/>
          <a:lstStyle/>
          <a:p>
            <a:endParaRPr/>
          </a:p>
        </p:txBody>
      </p:sp>
      <p:sp>
        <p:nvSpPr>
          <p:cNvPr id="279" name="object 279"/>
          <p:cNvSpPr/>
          <p:nvPr/>
        </p:nvSpPr>
        <p:spPr>
          <a:xfrm>
            <a:off x="4047126" y="3606299"/>
            <a:ext cx="703361" cy="0"/>
          </a:xfrm>
          <a:custGeom>
            <a:avLst/>
            <a:gdLst/>
            <a:ahLst/>
            <a:cxnLst/>
            <a:rect l="l" t="t" r="r" b="b"/>
            <a:pathLst>
              <a:path w="504189">
                <a:moveTo>
                  <a:pt x="0" y="0"/>
                </a:moveTo>
                <a:lnTo>
                  <a:pt x="503681" y="0"/>
                </a:lnTo>
              </a:path>
            </a:pathLst>
          </a:custGeom>
          <a:ln w="6083">
            <a:solidFill>
              <a:srgbClr val="DAEEC3"/>
            </a:solidFill>
          </a:ln>
        </p:spPr>
        <p:txBody>
          <a:bodyPr wrap="square" lIns="0" tIns="0" rIns="0" bIns="0" rtlCol="0"/>
          <a:lstStyle/>
          <a:p>
            <a:endParaRPr/>
          </a:p>
        </p:txBody>
      </p:sp>
      <p:sp>
        <p:nvSpPr>
          <p:cNvPr id="280" name="object 280"/>
          <p:cNvSpPr/>
          <p:nvPr/>
        </p:nvSpPr>
        <p:spPr>
          <a:xfrm>
            <a:off x="4055647" y="3608479"/>
            <a:ext cx="703361" cy="20028"/>
          </a:xfrm>
          <a:custGeom>
            <a:avLst/>
            <a:gdLst/>
            <a:ahLst/>
            <a:cxnLst/>
            <a:rect l="l" t="t" r="r" b="b"/>
            <a:pathLst>
              <a:path w="504189" h="27939">
                <a:moveTo>
                  <a:pt x="0" y="27431"/>
                </a:moveTo>
                <a:lnTo>
                  <a:pt x="503681" y="27431"/>
                </a:lnTo>
                <a:lnTo>
                  <a:pt x="503681" y="0"/>
                </a:lnTo>
                <a:lnTo>
                  <a:pt x="0" y="0"/>
                </a:lnTo>
                <a:lnTo>
                  <a:pt x="0" y="27431"/>
                </a:lnTo>
                <a:close/>
              </a:path>
            </a:pathLst>
          </a:custGeom>
          <a:solidFill>
            <a:srgbClr val="FFFFFF"/>
          </a:solidFill>
        </p:spPr>
        <p:txBody>
          <a:bodyPr wrap="square" lIns="0" tIns="0" rIns="0" bIns="0" rtlCol="0"/>
          <a:lstStyle/>
          <a:p>
            <a:endParaRPr/>
          </a:p>
        </p:txBody>
      </p:sp>
      <p:sp>
        <p:nvSpPr>
          <p:cNvPr id="281" name="object 281"/>
          <p:cNvSpPr/>
          <p:nvPr/>
        </p:nvSpPr>
        <p:spPr>
          <a:xfrm>
            <a:off x="4749777" y="360629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282" name="object 282"/>
          <p:cNvSpPr/>
          <p:nvPr/>
        </p:nvSpPr>
        <p:spPr>
          <a:xfrm>
            <a:off x="4758283" y="3608479"/>
            <a:ext cx="703361" cy="20028"/>
          </a:xfrm>
          <a:custGeom>
            <a:avLst/>
            <a:gdLst/>
            <a:ahLst/>
            <a:cxnLst/>
            <a:rect l="l" t="t" r="r" b="b"/>
            <a:pathLst>
              <a:path w="504189" h="27939">
                <a:moveTo>
                  <a:pt x="0" y="27431"/>
                </a:moveTo>
                <a:lnTo>
                  <a:pt x="503681" y="27431"/>
                </a:lnTo>
                <a:lnTo>
                  <a:pt x="503681" y="0"/>
                </a:lnTo>
                <a:lnTo>
                  <a:pt x="0" y="0"/>
                </a:lnTo>
                <a:lnTo>
                  <a:pt x="0" y="27431"/>
                </a:lnTo>
                <a:close/>
              </a:path>
            </a:pathLst>
          </a:custGeom>
          <a:solidFill>
            <a:srgbClr val="FFFFFF"/>
          </a:solidFill>
        </p:spPr>
        <p:txBody>
          <a:bodyPr wrap="square" lIns="0" tIns="0" rIns="0" bIns="0" rtlCol="0"/>
          <a:lstStyle/>
          <a:p>
            <a:endParaRPr/>
          </a:p>
        </p:txBody>
      </p:sp>
      <p:sp>
        <p:nvSpPr>
          <p:cNvPr id="283" name="object 283"/>
          <p:cNvSpPr/>
          <p:nvPr/>
        </p:nvSpPr>
        <p:spPr>
          <a:xfrm>
            <a:off x="5452430" y="360629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284" name="object 284"/>
          <p:cNvSpPr/>
          <p:nvPr/>
        </p:nvSpPr>
        <p:spPr>
          <a:xfrm>
            <a:off x="5460935" y="3608479"/>
            <a:ext cx="703361" cy="20028"/>
          </a:xfrm>
          <a:custGeom>
            <a:avLst/>
            <a:gdLst/>
            <a:ahLst/>
            <a:cxnLst/>
            <a:rect l="l" t="t" r="r" b="b"/>
            <a:pathLst>
              <a:path w="504189" h="27939">
                <a:moveTo>
                  <a:pt x="0" y="27431"/>
                </a:moveTo>
                <a:lnTo>
                  <a:pt x="503682" y="27431"/>
                </a:lnTo>
                <a:lnTo>
                  <a:pt x="503682" y="0"/>
                </a:lnTo>
                <a:lnTo>
                  <a:pt x="0" y="0"/>
                </a:lnTo>
                <a:lnTo>
                  <a:pt x="0" y="27431"/>
                </a:lnTo>
                <a:close/>
              </a:path>
            </a:pathLst>
          </a:custGeom>
          <a:solidFill>
            <a:srgbClr val="FFFFFF"/>
          </a:solidFill>
        </p:spPr>
        <p:txBody>
          <a:bodyPr wrap="square" lIns="0" tIns="0" rIns="0" bIns="0" rtlCol="0"/>
          <a:lstStyle/>
          <a:p>
            <a:endParaRPr/>
          </a:p>
        </p:txBody>
      </p:sp>
      <p:sp>
        <p:nvSpPr>
          <p:cNvPr id="285" name="object 285"/>
          <p:cNvSpPr/>
          <p:nvPr/>
        </p:nvSpPr>
        <p:spPr>
          <a:xfrm>
            <a:off x="6155100" y="3606299"/>
            <a:ext cx="701590" cy="0"/>
          </a:xfrm>
          <a:custGeom>
            <a:avLst/>
            <a:gdLst/>
            <a:ahLst/>
            <a:cxnLst/>
            <a:rect l="l" t="t" r="r" b="b"/>
            <a:pathLst>
              <a:path w="502920">
                <a:moveTo>
                  <a:pt x="0" y="0"/>
                </a:moveTo>
                <a:lnTo>
                  <a:pt x="502920" y="0"/>
                </a:lnTo>
              </a:path>
            </a:pathLst>
          </a:custGeom>
          <a:ln w="6083">
            <a:solidFill>
              <a:srgbClr val="DAEEC3"/>
            </a:solidFill>
          </a:ln>
        </p:spPr>
        <p:txBody>
          <a:bodyPr wrap="square" lIns="0" tIns="0" rIns="0" bIns="0" rtlCol="0"/>
          <a:lstStyle/>
          <a:p>
            <a:endParaRPr/>
          </a:p>
        </p:txBody>
      </p:sp>
      <p:sp>
        <p:nvSpPr>
          <p:cNvPr id="286" name="object 286"/>
          <p:cNvSpPr/>
          <p:nvPr/>
        </p:nvSpPr>
        <p:spPr>
          <a:xfrm>
            <a:off x="6163588" y="3618311"/>
            <a:ext cx="701590" cy="0"/>
          </a:xfrm>
          <a:custGeom>
            <a:avLst/>
            <a:gdLst/>
            <a:ahLst/>
            <a:cxnLst/>
            <a:rect l="l" t="t" r="r" b="b"/>
            <a:pathLst>
              <a:path w="502920">
                <a:moveTo>
                  <a:pt x="0" y="0"/>
                </a:moveTo>
                <a:lnTo>
                  <a:pt x="502932" y="0"/>
                </a:lnTo>
              </a:path>
            </a:pathLst>
          </a:custGeom>
          <a:ln w="27431">
            <a:solidFill>
              <a:srgbClr val="FFFFFF"/>
            </a:solidFill>
          </a:ln>
        </p:spPr>
        <p:txBody>
          <a:bodyPr wrap="square" lIns="0" tIns="0" rIns="0" bIns="0" rtlCol="0"/>
          <a:lstStyle/>
          <a:p>
            <a:endParaRPr/>
          </a:p>
        </p:txBody>
      </p:sp>
      <p:sp>
        <p:nvSpPr>
          <p:cNvPr id="287" name="object 287"/>
          <p:cNvSpPr/>
          <p:nvPr/>
        </p:nvSpPr>
        <p:spPr>
          <a:xfrm>
            <a:off x="6856673" y="360629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288" name="object 288"/>
          <p:cNvSpPr/>
          <p:nvPr/>
        </p:nvSpPr>
        <p:spPr>
          <a:xfrm>
            <a:off x="6865194" y="3618311"/>
            <a:ext cx="703361" cy="0"/>
          </a:xfrm>
          <a:custGeom>
            <a:avLst/>
            <a:gdLst/>
            <a:ahLst/>
            <a:cxnLst/>
            <a:rect l="l" t="t" r="r" b="b"/>
            <a:pathLst>
              <a:path w="504189">
                <a:moveTo>
                  <a:pt x="0" y="0"/>
                </a:moveTo>
                <a:lnTo>
                  <a:pt x="503681" y="0"/>
                </a:lnTo>
              </a:path>
            </a:pathLst>
          </a:custGeom>
          <a:ln w="27431">
            <a:solidFill>
              <a:srgbClr val="FFFFFF"/>
            </a:solidFill>
          </a:ln>
        </p:spPr>
        <p:txBody>
          <a:bodyPr wrap="square" lIns="0" tIns="0" rIns="0" bIns="0" rtlCol="0"/>
          <a:lstStyle/>
          <a:p>
            <a:endParaRPr/>
          </a:p>
        </p:txBody>
      </p:sp>
      <p:sp>
        <p:nvSpPr>
          <p:cNvPr id="289" name="object 289"/>
          <p:cNvSpPr/>
          <p:nvPr/>
        </p:nvSpPr>
        <p:spPr>
          <a:xfrm>
            <a:off x="7559326" y="3606299"/>
            <a:ext cx="703361" cy="0"/>
          </a:xfrm>
          <a:custGeom>
            <a:avLst/>
            <a:gdLst/>
            <a:ahLst/>
            <a:cxnLst/>
            <a:rect l="l" t="t" r="r" b="b"/>
            <a:pathLst>
              <a:path w="504189">
                <a:moveTo>
                  <a:pt x="0" y="0"/>
                </a:moveTo>
                <a:lnTo>
                  <a:pt x="503681" y="0"/>
                </a:lnTo>
              </a:path>
            </a:pathLst>
          </a:custGeom>
          <a:ln w="6083">
            <a:solidFill>
              <a:srgbClr val="DAEEC3"/>
            </a:solidFill>
          </a:ln>
        </p:spPr>
        <p:txBody>
          <a:bodyPr wrap="square" lIns="0" tIns="0" rIns="0" bIns="0" rtlCol="0"/>
          <a:lstStyle/>
          <a:p>
            <a:endParaRPr/>
          </a:p>
        </p:txBody>
      </p:sp>
      <p:sp>
        <p:nvSpPr>
          <p:cNvPr id="290" name="object 290"/>
          <p:cNvSpPr/>
          <p:nvPr/>
        </p:nvSpPr>
        <p:spPr>
          <a:xfrm>
            <a:off x="7567847" y="3618311"/>
            <a:ext cx="703361" cy="0"/>
          </a:xfrm>
          <a:custGeom>
            <a:avLst/>
            <a:gdLst/>
            <a:ahLst/>
            <a:cxnLst/>
            <a:rect l="l" t="t" r="r" b="b"/>
            <a:pathLst>
              <a:path w="504189">
                <a:moveTo>
                  <a:pt x="0" y="0"/>
                </a:moveTo>
                <a:lnTo>
                  <a:pt x="503669" y="0"/>
                </a:lnTo>
              </a:path>
            </a:pathLst>
          </a:custGeom>
          <a:ln w="27431">
            <a:solidFill>
              <a:srgbClr val="FFFFFF"/>
            </a:solidFill>
          </a:ln>
        </p:spPr>
        <p:txBody>
          <a:bodyPr wrap="square" lIns="0" tIns="0" rIns="0" bIns="0" rtlCol="0"/>
          <a:lstStyle/>
          <a:p>
            <a:endParaRPr/>
          </a:p>
        </p:txBody>
      </p:sp>
      <p:sp>
        <p:nvSpPr>
          <p:cNvPr id="291" name="object 291"/>
          <p:cNvSpPr/>
          <p:nvPr/>
        </p:nvSpPr>
        <p:spPr>
          <a:xfrm>
            <a:off x="8261978" y="360629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292" name="object 292"/>
          <p:cNvSpPr/>
          <p:nvPr/>
        </p:nvSpPr>
        <p:spPr>
          <a:xfrm>
            <a:off x="8270481" y="3618311"/>
            <a:ext cx="703361" cy="0"/>
          </a:xfrm>
          <a:custGeom>
            <a:avLst/>
            <a:gdLst/>
            <a:ahLst/>
            <a:cxnLst/>
            <a:rect l="l" t="t" r="r" b="b"/>
            <a:pathLst>
              <a:path w="504189">
                <a:moveTo>
                  <a:pt x="0" y="0"/>
                </a:moveTo>
                <a:lnTo>
                  <a:pt x="503681" y="0"/>
                </a:lnTo>
              </a:path>
            </a:pathLst>
          </a:custGeom>
          <a:ln w="27431">
            <a:solidFill>
              <a:srgbClr val="FFFFFF"/>
            </a:solidFill>
          </a:ln>
        </p:spPr>
        <p:txBody>
          <a:bodyPr wrap="square" lIns="0" tIns="0" rIns="0" bIns="0" rtlCol="0"/>
          <a:lstStyle/>
          <a:p>
            <a:endParaRPr/>
          </a:p>
        </p:txBody>
      </p:sp>
      <p:sp>
        <p:nvSpPr>
          <p:cNvPr id="293" name="object 293"/>
          <p:cNvSpPr/>
          <p:nvPr/>
        </p:nvSpPr>
        <p:spPr>
          <a:xfrm>
            <a:off x="8964648" y="3606299"/>
            <a:ext cx="703361" cy="0"/>
          </a:xfrm>
          <a:custGeom>
            <a:avLst/>
            <a:gdLst/>
            <a:ahLst/>
            <a:cxnLst/>
            <a:rect l="l" t="t" r="r" b="b"/>
            <a:pathLst>
              <a:path w="504190">
                <a:moveTo>
                  <a:pt x="0" y="0"/>
                </a:moveTo>
                <a:lnTo>
                  <a:pt x="503681" y="0"/>
                </a:lnTo>
              </a:path>
            </a:pathLst>
          </a:custGeom>
          <a:ln w="6083">
            <a:solidFill>
              <a:srgbClr val="DAEEC3"/>
            </a:solidFill>
          </a:ln>
        </p:spPr>
        <p:txBody>
          <a:bodyPr wrap="square" lIns="0" tIns="0" rIns="0" bIns="0" rtlCol="0"/>
          <a:lstStyle/>
          <a:p>
            <a:endParaRPr/>
          </a:p>
        </p:txBody>
      </p:sp>
      <p:sp>
        <p:nvSpPr>
          <p:cNvPr id="294" name="object 294"/>
          <p:cNvSpPr/>
          <p:nvPr/>
        </p:nvSpPr>
        <p:spPr>
          <a:xfrm>
            <a:off x="8973134" y="3618311"/>
            <a:ext cx="703361" cy="0"/>
          </a:xfrm>
          <a:custGeom>
            <a:avLst/>
            <a:gdLst/>
            <a:ahLst/>
            <a:cxnLst/>
            <a:rect l="l" t="t" r="r" b="b"/>
            <a:pathLst>
              <a:path w="504190">
                <a:moveTo>
                  <a:pt x="0" y="0"/>
                </a:moveTo>
                <a:lnTo>
                  <a:pt x="503682" y="0"/>
                </a:lnTo>
              </a:path>
            </a:pathLst>
          </a:custGeom>
          <a:ln w="27431">
            <a:solidFill>
              <a:srgbClr val="FFFFFF"/>
            </a:solidFill>
          </a:ln>
        </p:spPr>
        <p:txBody>
          <a:bodyPr wrap="square" lIns="0" tIns="0" rIns="0" bIns="0" rtlCol="0"/>
          <a:lstStyle/>
          <a:p>
            <a:endParaRPr/>
          </a:p>
        </p:txBody>
      </p:sp>
      <p:sp>
        <p:nvSpPr>
          <p:cNvPr id="295" name="object 295"/>
          <p:cNvSpPr/>
          <p:nvPr/>
        </p:nvSpPr>
        <p:spPr>
          <a:xfrm>
            <a:off x="9667300" y="3606299"/>
            <a:ext cx="703361" cy="0"/>
          </a:xfrm>
          <a:custGeom>
            <a:avLst/>
            <a:gdLst/>
            <a:ahLst/>
            <a:cxnLst/>
            <a:rect l="l" t="t" r="r" b="b"/>
            <a:pathLst>
              <a:path w="504190">
                <a:moveTo>
                  <a:pt x="0" y="0"/>
                </a:moveTo>
                <a:lnTo>
                  <a:pt x="503669" y="0"/>
                </a:lnTo>
              </a:path>
            </a:pathLst>
          </a:custGeom>
          <a:ln w="6083">
            <a:solidFill>
              <a:srgbClr val="DAEEC3"/>
            </a:solidFill>
          </a:ln>
        </p:spPr>
        <p:txBody>
          <a:bodyPr wrap="square" lIns="0" tIns="0" rIns="0" bIns="0" rtlCol="0"/>
          <a:lstStyle/>
          <a:p>
            <a:endParaRPr/>
          </a:p>
        </p:txBody>
      </p:sp>
      <p:sp>
        <p:nvSpPr>
          <p:cNvPr id="296" name="object 296"/>
          <p:cNvSpPr/>
          <p:nvPr/>
        </p:nvSpPr>
        <p:spPr>
          <a:xfrm>
            <a:off x="9675787" y="3618311"/>
            <a:ext cx="694503" cy="0"/>
          </a:xfrm>
          <a:custGeom>
            <a:avLst/>
            <a:gdLst/>
            <a:ahLst/>
            <a:cxnLst/>
            <a:rect l="l" t="t" r="r" b="b"/>
            <a:pathLst>
              <a:path w="497840">
                <a:moveTo>
                  <a:pt x="0" y="0"/>
                </a:moveTo>
                <a:lnTo>
                  <a:pt x="497585" y="0"/>
                </a:lnTo>
              </a:path>
            </a:pathLst>
          </a:custGeom>
          <a:ln w="27431">
            <a:solidFill>
              <a:srgbClr val="FFFFFF"/>
            </a:solidFill>
          </a:ln>
        </p:spPr>
        <p:txBody>
          <a:bodyPr wrap="square" lIns="0" tIns="0" rIns="0" bIns="0" rtlCol="0"/>
          <a:lstStyle/>
          <a:p>
            <a:endParaRPr/>
          </a:p>
        </p:txBody>
      </p:sp>
      <p:sp>
        <p:nvSpPr>
          <p:cNvPr id="297" name="object 297"/>
          <p:cNvSpPr/>
          <p:nvPr/>
        </p:nvSpPr>
        <p:spPr>
          <a:xfrm>
            <a:off x="783672" y="3723186"/>
            <a:ext cx="9586618" cy="0"/>
          </a:xfrm>
          <a:custGeom>
            <a:avLst/>
            <a:gdLst/>
            <a:ahLst/>
            <a:cxnLst/>
            <a:rect l="l" t="t" r="r" b="b"/>
            <a:pathLst>
              <a:path w="6871970">
                <a:moveTo>
                  <a:pt x="0" y="0"/>
                </a:moveTo>
                <a:lnTo>
                  <a:pt x="6871716" y="0"/>
                </a:lnTo>
              </a:path>
            </a:pathLst>
          </a:custGeom>
          <a:ln w="18288">
            <a:solidFill>
              <a:srgbClr val="FFFFFF"/>
            </a:solidFill>
          </a:ln>
        </p:spPr>
        <p:txBody>
          <a:bodyPr wrap="square" lIns="0" tIns="0" rIns="0" bIns="0" rtlCol="0"/>
          <a:lstStyle/>
          <a:p>
            <a:endParaRPr/>
          </a:p>
        </p:txBody>
      </p:sp>
      <p:sp>
        <p:nvSpPr>
          <p:cNvPr id="298" name="object 298"/>
          <p:cNvSpPr/>
          <p:nvPr/>
        </p:nvSpPr>
        <p:spPr>
          <a:xfrm>
            <a:off x="783672" y="3734657"/>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299" name="object 299"/>
          <p:cNvSpPr/>
          <p:nvPr/>
        </p:nvSpPr>
        <p:spPr>
          <a:xfrm>
            <a:off x="885721" y="3754321"/>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300" name="object 300"/>
          <p:cNvSpPr/>
          <p:nvPr/>
        </p:nvSpPr>
        <p:spPr>
          <a:xfrm>
            <a:off x="2256973" y="3770126"/>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301" name="object 301"/>
          <p:cNvSpPr/>
          <p:nvPr/>
        </p:nvSpPr>
        <p:spPr>
          <a:xfrm>
            <a:off x="2340847" y="3771108"/>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02" name="object 302"/>
          <p:cNvSpPr/>
          <p:nvPr/>
        </p:nvSpPr>
        <p:spPr>
          <a:xfrm>
            <a:off x="2423336" y="3805779"/>
            <a:ext cx="40747" cy="0"/>
          </a:xfrm>
          <a:custGeom>
            <a:avLst/>
            <a:gdLst/>
            <a:ahLst/>
            <a:cxnLst/>
            <a:rect l="l" t="t" r="r" b="b"/>
            <a:pathLst>
              <a:path w="29210">
                <a:moveTo>
                  <a:pt x="0" y="0"/>
                </a:moveTo>
                <a:lnTo>
                  <a:pt x="29210" y="0"/>
                </a:lnTo>
              </a:path>
            </a:pathLst>
          </a:custGeom>
          <a:ln w="9563">
            <a:solidFill>
              <a:srgbClr val="000000"/>
            </a:solidFill>
          </a:ln>
        </p:spPr>
        <p:txBody>
          <a:bodyPr wrap="square" lIns="0" tIns="0" rIns="0" bIns="0" rtlCol="0"/>
          <a:lstStyle/>
          <a:p>
            <a:endParaRPr/>
          </a:p>
        </p:txBody>
      </p:sp>
      <p:sp>
        <p:nvSpPr>
          <p:cNvPr id="303" name="object 303"/>
          <p:cNvSpPr/>
          <p:nvPr/>
        </p:nvSpPr>
        <p:spPr>
          <a:xfrm>
            <a:off x="2470711" y="377035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04" name="object 304"/>
          <p:cNvSpPr/>
          <p:nvPr/>
        </p:nvSpPr>
        <p:spPr>
          <a:xfrm>
            <a:off x="2554654" y="377035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05" name="object 305"/>
          <p:cNvSpPr/>
          <p:nvPr/>
        </p:nvSpPr>
        <p:spPr>
          <a:xfrm>
            <a:off x="4047126" y="3734657"/>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306" name="object 306"/>
          <p:cNvSpPr/>
          <p:nvPr/>
        </p:nvSpPr>
        <p:spPr>
          <a:xfrm>
            <a:off x="4149176" y="3754321"/>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307" name="object 307"/>
          <p:cNvSpPr/>
          <p:nvPr/>
        </p:nvSpPr>
        <p:spPr>
          <a:xfrm>
            <a:off x="4267649" y="3770125"/>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308" name="object 308"/>
          <p:cNvSpPr/>
          <p:nvPr/>
        </p:nvSpPr>
        <p:spPr>
          <a:xfrm>
            <a:off x="4341440" y="3771108"/>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09" name="object 309"/>
          <p:cNvSpPr/>
          <p:nvPr/>
        </p:nvSpPr>
        <p:spPr>
          <a:xfrm>
            <a:off x="4432840" y="3821993"/>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310" name="object 310"/>
          <p:cNvSpPr/>
          <p:nvPr/>
        </p:nvSpPr>
        <p:spPr>
          <a:xfrm>
            <a:off x="4467406" y="3770126"/>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311" name="object 311"/>
          <p:cNvSpPr/>
          <p:nvPr/>
        </p:nvSpPr>
        <p:spPr>
          <a:xfrm>
            <a:off x="4749777" y="3734657"/>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312" name="object 312"/>
          <p:cNvSpPr/>
          <p:nvPr/>
        </p:nvSpPr>
        <p:spPr>
          <a:xfrm>
            <a:off x="4850765" y="3754321"/>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313" name="object 313"/>
          <p:cNvSpPr/>
          <p:nvPr/>
        </p:nvSpPr>
        <p:spPr>
          <a:xfrm>
            <a:off x="4957279" y="3770125"/>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1"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314" name="object 314"/>
          <p:cNvSpPr/>
          <p:nvPr/>
        </p:nvSpPr>
        <p:spPr>
          <a:xfrm>
            <a:off x="5043099" y="3770126"/>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315" name="object 315"/>
          <p:cNvSpPr/>
          <p:nvPr/>
        </p:nvSpPr>
        <p:spPr>
          <a:xfrm>
            <a:off x="5134430" y="3821993"/>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316" name="object 316"/>
          <p:cNvSpPr/>
          <p:nvPr/>
        </p:nvSpPr>
        <p:spPr>
          <a:xfrm>
            <a:off x="5168766" y="3770135"/>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4" y="26898"/>
                </a:lnTo>
                <a:lnTo>
                  <a:pt x="7892" y="32270"/>
                </a:lnTo>
                <a:lnTo>
                  <a:pt x="10795" y="34315"/>
                </a:lnTo>
                <a:lnTo>
                  <a:pt x="14732" y="35763"/>
                </a:lnTo>
                <a:lnTo>
                  <a:pt x="10020" y="36995"/>
                </a:lnTo>
                <a:lnTo>
                  <a:pt x="6388"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66" y="58127"/>
                </a:lnTo>
                <a:lnTo>
                  <a:pt x="9821" y="50838"/>
                </a:lnTo>
                <a:lnTo>
                  <a:pt x="11239" y="47282"/>
                </a:lnTo>
                <a:lnTo>
                  <a:pt x="17119" y="41363"/>
                </a:lnTo>
                <a:lnTo>
                  <a:pt x="20828" y="39878"/>
                </a:lnTo>
                <a:lnTo>
                  <a:pt x="44876" y="39878"/>
                </a:lnTo>
                <a:lnTo>
                  <a:pt x="41211" y="37312"/>
                </a:lnTo>
                <a:lnTo>
                  <a:pt x="36449"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76"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28" y="62242"/>
                </a:lnTo>
                <a:lnTo>
                  <a:pt x="51028" y="50838"/>
                </a:lnTo>
                <a:lnTo>
                  <a:pt x="49796" y="46710"/>
                </a:lnTo>
                <a:lnTo>
                  <a:pt x="44876"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317" name="object 317"/>
          <p:cNvSpPr/>
          <p:nvPr/>
        </p:nvSpPr>
        <p:spPr>
          <a:xfrm>
            <a:off x="5452430" y="3734657"/>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318" name="object 318"/>
          <p:cNvSpPr/>
          <p:nvPr/>
        </p:nvSpPr>
        <p:spPr>
          <a:xfrm>
            <a:off x="5553435" y="3754321"/>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319" name="object 319"/>
          <p:cNvSpPr/>
          <p:nvPr/>
        </p:nvSpPr>
        <p:spPr>
          <a:xfrm>
            <a:off x="5699919" y="377035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20" name="object 320"/>
          <p:cNvSpPr/>
          <p:nvPr/>
        </p:nvSpPr>
        <p:spPr>
          <a:xfrm>
            <a:off x="5795643" y="382199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21" name="object 321"/>
          <p:cNvSpPr/>
          <p:nvPr/>
        </p:nvSpPr>
        <p:spPr>
          <a:xfrm>
            <a:off x="5840325" y="377012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322" name="object 322"/>
          <p:cNvSpPr/>
          <p:nvPr/>
        </p:nvSpPr>
        <p:spPr>
          <a:xfrm>
            <a:off x="6761002" y="375432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323" name="object 323"/>
          <p:cNvSpPr/>
          <p:nvPr/>
        </p:nvSpPr>
        <p:spPr>
          <a:xfrm>
            <a:off x="6154021" y="375432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324" name="object 324"/>
          <p:cNvSpPr/>
          <p:nvPr/>
        </p:nvSpPr>
        <p:spPr>
          <a:xfrm>
            <a:off x="6249690" y="3754321"/>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325" name="object 325"/>
          <p:cNvSpPr/>
          <p:nvPr/>
        </p:nvSpPr>
        <p:spPr>
          <a:xfrm>
            <a:off x="6374561" y="377012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326" name="object 326"/>
          <p:cNvSpPr/>
          <p:nvPr/>
        </p:nvSpPr>
        <p:spPr>
          <a:xfrm>
            <a:off x="6443994" y="377035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27" name="object 327"/>
          <p:cNvSpPr/>
          <p:nvPr/>
        </p:nvSpPr>
        <p:spPr>
          <a:xfrm>
            <a:off x="6539735" y="382199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28" name="object 328"/>
          <p:cNvSpPr/>
          <p:nvPr/>
        </p:nvSpPr>
        <p:spPr>
          <a:xfrm>
            <a:off x="6574300" y="3770126"/>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329" name="object 329"/>
          <p:cNvSpPr/>
          <p:nvPr/>
        </p:nvSpPr>
        <p:spPr>
          <a:xfrm>
            <a:off x="7463655" y="375432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330" name="object 330"/>
          <p:cNvSpPr/>
          <p:nvPr/>
        </p:nvSpPr>
        <p:spPr>
          <a:xfrm>
            <a:off x="6856674" y="3754321"/>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31" name="object 331"/>
          <p:cNvSpPr/>
          <p:nvPr/>
        </p:nvSpPr>
        <p:spPr>
          <a:xfrm>
            <a:off x="6952361" y="3754321"/>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332" name="object 332"/>
          <p:cNvSpPr/>
          <p:nvPr/>
        </p:nvSpPr>
        <p:spPr>
          <a:xfrm>
            <a:off x="7065255" y="3770125"/>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333" name="object 333"/>
          <p:cNvSpPr/>
          <p:nvPr/>
        </p:nvSpPr>
        <p:spPr>
          <a:xfrm>
            <a:off x="7150845" y="3770135"/>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334" name="object 334"/>
          <p:cNvSpPr/>
          <p:nvPr/>
        </p:nvSpPr>
        <p:spPr>
          <a:xfrm>
            <a:off x="7242387" y="382199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35" name="object 335"/>
          <p:cNvSpPr/>
          <p:nvPr/>
        </p:nvSpPr>
        <p:spPr>
          <a:xfrm>
            <a:off x="7276446" y="3770135"/>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7"/>
                </a:lnTo>
                <a:lnTo>
                  <a:pt x="42908" y="73532"/>
                </a:lnTo>
                <a:lnTo>
                  <a:pt x="44964" y="71259"/>
                </a:lnTo>
                <a:lnTo>
                  <a:pt x="23871" y="71259"/>
                </a:lnTo>
                <a:lnTo>
                  <a:pt x="21242" y="70484"/>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4"/>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49"/>
                </a:lnTo>
                <a:lnTo>
                  <a:pt x="11628" y="34340"/>
                </a:lnTo>
                <a:lnTo>
                  <a:pt x="9355" y="37820"/>
                </a:lnTo>
                <a:lnTo>
                  <a:pt x="17963" y="37820"/>
                </a:lnTo>
                <a:lnTo>
                  <a:pt x="18309" y="37464"/>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336" name="object 336"/>
          <p:cNvSpPr/>
          <p:nvPr/>
        </p:nvSpPr>
        <p:spPr>
          <a:xfrm>
            <a:off x="8166307" y="375432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337" name="object 337"/>
          <p:cNvSpPr/>
          <p:nvPr/>
        </p:nvSpPr>
        <p:spPr>
          <a:xfrm>
            <a:off x="7559327" y="3754321"/>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38" name="object 338"/>
          <p:cNvSpPr/>
          <p:nvPr/>
        </p:nvSpPr>
        <p:spPr>
          <a:xfrm>
            <a:off x="7655014" y="3754321"/>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339" name="object 339"/>
          <p:cNvSpPr/>
          <p:nvPr/>
        </p:nvSpPr>
        <p:spPr>
          <a:xfrm>
            <a:off x="7812199" y="377012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40" name="object 340"/>
          <p:cNvSpPr/>
          <p:nvPr/>
        </p:nvSpPr>
        <p:spPr>
          <a:xfrm>
            <a:off x="7903600" y="382199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41" name="object 341"/>
          <p:cNvSpPr/>
          <p:nvPr/>
        </p:nvSpPr>
        <p:spPr>
          <a:xfrm>
            <a:off x="7948284" y="377012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342" name="object 342"/>
          <p:cNvSpPr/>
          <p:nvPr/>
        </p:nvSpPr>
        <p:spPr>
          <a:xfrm>
            <a:off x="8868958" y="375432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343" name="object 343"/>
          <p:cNvSpPr/>
          <p:nvPr/>
        </p:nvSpPr>
        <p:spPr>
          <a:xfrm>
            <a:off x="8261978" y="375432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344" name="object 344"/>
          <p:cNvSpPr/>
          <p:nvPr/>
        </p:nvSpPr>
        <p:spPr>
          <a:xfrm>
            <a:off x="8357649" y="3754321"/>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345" name="object 345"/>
          <p:cNvSpPr/>
          <p:nvPr/>
        </p:nvSpPr>
        <p:spPr>
          <a:xfrm>
            <a:off x="8482518" y="377012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346" name="object 346"/>
          <p:cNvSpPr/>
          <p:nvPr/>
        </p:nvSpPr>
        <p:spPr>
          <a:xfrm>
            <a:off x="8556292" y="3771108"/>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347" name="object 347"/>
          <p:cNvSpPr/>
          <p:nvPr/>
        </p:nvSpPr>
        <p:spPr>
          <a:xfrm>
            <a:off x="8647675" y="382199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48" name="object 348"/>
          <p:cNvSpPr/>
          <p:nvPr/>
        </p:nvSpPr>
        <p:spPr>
          <a:xfrm>
            <a:off x="8683057" y="3771072"/>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349" name="object 349"/>
          <p:cNvSpPr/>
          <p:nvPr/>
        </p:nvSpPr>
        <p:spPr>
          <a:xfrm>
            <a:off x="9571612" y="3754321"/>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350" name="object 350"/>
          <p:cNvSpPr/>
          <p:nvPr/>
        </p:nvSpPr>
        <p:spPr>
          <a:xfrm>
            <a:off x="8964648" y="3754321"/>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351" name="object 351"/>
          <p:cNvSpPr/>
          <p:nvPr/>
        </p:nvSpPr>
        <p:spPr>
          <a:xfrm>
            <a:off x="9060302" y="3754321"/>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352" name="object 352"/>
          <p:cNvSpPr/>
          <p:nvPr/>
        </p:nvSpPr>
        <p:spPr>
          <a:xfrm>
            <a:off x="9173195" y="3770125"/>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353" name="object 353"/>
          <p:cNvSpPr/>
          <p:nvPr/>
        </p:nvSpPr>
        <p:spPr>
          <a:xfrm>
            <a:off x="9257136" y="3770125"/>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354" name="object 354"/>
          <p:cNvSpPr/>
          <p:nvPr/>
        </p:nvSpPr>
        <p:spPr>
          <a:xfrm>
            <a:off x="9350328" y="382199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55" name="object 355"/>
          <p:cNvSpPr/>
          <p:nvPr/>
        </p:nvSpPr>
        <p:spPr>
          <a:xfrm>
            <a:off x="9380482" y="377035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56" name="object 356"/>
          <p:cNvSpPr/>
          <p:nvPr/>
        </p:nvSpPr>
        <p:spPr>
          <a:xfrm>
            <a:off x="10273202" y="375432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357" name="object 357"/>
          <p:cNvSpPr/>
          <p:nvPr/>
        </p:nvSpPr>
        <p:spPr>
          <a:xfrm>
            <a:off x="9666221" y="3754321"/>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58" name="object 358"/>
          <p:cNvSpPr/>
          <p:nvPr/>
        </p:nvSpPr>
        <p:spPr>
          <a:xfrm>
            <a:off x="9761910" y="3754321"/>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359" name="object 359"/>
          <p:cNvSpPr/>
          <p:nvPr/>
        </p:nvSpPr>
        <p:spPr>
          <a:xfrm>
            <a:off x="9919111" y="3771108"/>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4"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4"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360" name="object 360"/>
          <p:cNvSpPr/>
          <p:nvPr/>
        </p:nvSpPr>
        <p:spPr>
          <a:xfrm>
            <a:off x="10010495" y="382199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61" name="object 361"/>
          <p:cNvSpPr/>
          <p:nvPr/>
        </p:nvSpPr>
        <p:spPr>
          <a:xfrm>
            <a:off x="10044848" y="3770135"/>
            <a:ext cx="71753" cy="56898"/>
          </a:xfrm>
          <a:custGeom>
            <a:avLst/>
            <a:gdLst/>
            <a:ahLst/>
            <a:cxnLst/>
            <a:rect l="l" t="t" r="r" b="b"/>
            <a:pathLst>
              <a:path w="51434" h="79375">
                <a:moveTo>
                  <a:pt x="32130" y="0"/>
                </a:moveTo>
                <a:lnTo>
                  <a:pt x="18630" y="0"/>
                </a:lnTo>
                <a:lnTo>
                  <a:pt x="13233" y="1917"/>
                </a:lnTo>
                <a:lnTo>
                  <a:pt x="5143" y="9588"/>
                </a:lnTo>
                <a:lnTo>
                  <a:pt x="3111" y="14325"/>
                </a:lnTo>
                <a:lnTo>
                  <a:pt x="3149" y="23825"/>
                </a:lnTo>
                <a:lnTo>
                  <a:pt x="4076" y="26898"/>
                </a:lnTo>
                <a:lnTo>
                  <a:pt x="7879" y="32270"/>
                </a:lnTo>
                <a:lnTo>
                  <a:pt x="10794" y="34315"/>
                </a:lnTo>
                <a:lnTo>
                  <a:pt x="14731" y="35763"/>
                </a:lnTo>
                <a:lnTo>
                  <a:pt x="10020" y="36995"/>
                </a:lnTo>
                <a:lnTo>
                  <a:pt x="6375"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78" y="58127"/>
                </a:lnTo>
                <a:lnTo>
                  <a:pt x="9834" y="50838"/>
                </a:lnTo>
                <a:lnTo>
                  <a:pt x="11239" y="47282"/>
                </a:lnTo>
                <a:lnTo>
                  <a:pt x="17119" y="41363"/>
                </a:lnTo>
                <a:lnTo>
                  <a:pt x="20827" y="39878"/>
                </a:lnTo>
                <a:lnTo>
                  <a:pt x="44876" y="39878"/>
                </a:lnTo>
                <a:lnTo>
                  <a:pt x="41198" y="37312"/>
                </a:lnTo>
                <a:lnTo>
                  <a:pt x="36448"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0" y="0"/>
                </a:lnTo>
                <a:close/>
              </a:path>
              <a:path w="51434"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4"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362" name="object 362"/>
          <p:cNvSpPr/>
          <p:nvPr/>
        </p:nvSpPr>
        <p:spPr>
          <a:xfrm>
            <a:off x="783672" y="3732472"/>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363" name="object 363"/>
          <p:cNvSpPr/>
          <p:nvPr/>
        </p:nvSpPr>
        <p:spPr>
          <a:xfrm>
            <a:off x="783672" y="3734657"/>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364" name="object 364"/>
          <p:cNvSpPr/>
          <p:nvPr/>
        </p:nvSpPr>
        <p:spPr>
          <a:xfrm>
            <a:off x="4047126" y="3732472"/>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365" name="object 365"/>
          <p:cNvSpPr/>
          <p:nvPr/>
        </p:nvSpPr>
        <p:spPr>
          <a:xfrm>
            <a:off x="4055647" y="3734657"/>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366" name="object 366"/>
          <p:cNvSpPr/>
          <p:nvPr/>
        </p:nvSpPr>
        <p:spPr>
          <a:xfrm>
            <a:off x="4749777" y="373247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367" name="object 367"/>
          <p:cNvSpPr/>
          <p:nvPr/>
        </p:nvSpPr>
        <p:spPr>
          <a:xfrm>
            <a:off x="4758283" y="3734657"/>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368" name="object 368"/>
          <p:cNvSpPr/>
          <p:nvPr/>
        </p:nvSpPr>
        <p:spPr>
          <a:xfrm>
            <a:off x="5452430" y="373247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369" name="object 369"/>
          <p:cNvSpPr/>
          <p:nvPr/>
        </p:nvSpPr>
        <p:spPr>
          <a:xfrm>
            <a:off x="5460935" y="3734657"/>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370" name="object 370"/>
          <p:cNvSpPr/>
          <p:nvPr/>
        </p:nvSpPr>
        <p:spPr>
          <a:xfrm>
            <a:off x="6155100" y="3732472"/>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371" name="object 371"/>
          <p:cNvSpPr/>
          <p:nvPr/>
        </p:nvSpPr>
        <p:spPr>
          <a:xfrm>
            <a:off x="6163588" y="3744489"/>
            <a:ext cx="701590" cy="0"/>
          </a:xfrm>
          <a:custGeom>
            <a:avLst/>
            <a:gdLst/>
            <a:ahLst/>
            <a:cxnLst/>
            <a:rect l="l" t="t" r="r" b="b"/>
            <a:pathLst>
              <a:path w="502920">
                <a:moveTo>
                  <a:pt x="0" y="0"/>
                </a:moveTo>
                <a:lnTo>
                  <a:pt x="502932" y="0"/>
                </a:lnTo>
              </a:path>
            </a:pathLst>
          </a:custGeom>
          <a:ln w="27432">
            <a:solidFill>
              <a:srgbClr val="FFFFFF"/>
            </a:solidFill>
          </a:ln>
        </p:spPr>
        <p:txBody>
          <a:bodyPr wrap="square" lIns="0" tIns="0" rIns="0" bIns="0" rtlCol="0"/>
          <a:lstStyle/>
          <a:p>
            <a:endParaRPr/>
          </a:p>
        </p:txBody>
      </p:sp>
      <p:sp>
        <p:nvSpPr>
          <p:cNvPr id="372" name="object 372"/>
          <p:cNvSpPr/>
          <p:nvPr/>
        </p:nvSpPr>
        <p:spPr>
          <a:xfrm>
            <a:off x="6856673" y="373247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373" name="object 373"/>
          <p:cNvSpPr/>
          <p:nvPr/>
        </p:nvSpPr>
        <p:spPr>
          <a:xfrm>
            <a:off x="6865194" y="3744489"/>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374" name="object 374"/>
          <p:cNvSpPr/>
          <p:nvPr/>
        </p:nvSpPr>
        <p:spPr>
          <a:xfrm>
            <a:off x="7559326" y="3732472"/>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375" name="object 375"/>
          <p:cNvSpPr/>
          <p:nvPr/>
        </p:nvSpPr>
        <p:spPr>
          <a:xfrm>
            <a:off x="7567847" y="3744489"/>
            <a:ext cx="703361" cy="0"/>
          </a:xfrm>
          <a:custGeom>
            <a:avLst/>
            <a:gdLst/>
            <a:ahLst/>
            <a:cxnLst/>
            <a:rect l="l" t="t" r="r" b="b"/>
            <a:pathLst>
              <a:path w="504189">
                <a:moveTo>
                  <a:pt x="0" y="0"/>
                </a:moveTo>
                <a:lnTo>
                  <a:pt x="503669" y="0"/>
                </a:lnTo>
              </a:path>
            </a:pathLst>
          </a:custGeom>
          <a:ln w="27432">
            <a:solidFill>
              <a:srgbClr val="FFFFFF"/>
            </a:solidFill>
          </a:ln>
        </p:spPr>
        <p:txBody>
          <a:bodyPr wrap="square" lIns="0" tIns="0" rIns="0" bIns="0" rtlCol="0"/>
          <a:lstStyle/>
          <a:p>
            <a:endParaRPr/>
          </a:p>
        </p:txBody>
      </p:sp>
      <p:sp>
        <p:nvSpPr>
          <p:cNvPr id="376" name="object 376"/>
          <p:cNvSpPr/>
          <p:nvPr/>
        </p:nvSpPr>
        <p:spPr>
          <a:xfrm>
            <a:off x="8261978" y="373247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377" name="object 377"/>
          <p:cNvSpPr/>
          <p:nvPr/>
        </p:nvSpPr>
        <p:spPr>
          <a:xfrm>
            <a:off x="8270481" y="3744489"/>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378" name="object 378"/>
          <p:cNvSpPr/>
          <p:nvPr/>
        </p:nvSpPr>
        <p:spPr>
          <a:xfrm>
            <a:off x="8964648" y="3732472"/>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379" name="object 379"/>
          <p:cNvSpPr/>
          <p:nvPr/>
        </p:nvSpPr>
        <p:spPr>
          <a:xfrm>
            <a:off x="8973134" y="3744489"/>
            <a:ext cx="703361" cy="0"/>
          </a:xfrm>
          <a:custGeom>
            <a:avLst/>
            <a:gdLst/>
            <a:ahLst/>
            <a:cxnLst/>
            <a:rect l="l" t="t" r="r" b="b"/>
            <a:pathLst>
              <a:path w="504190">
                <a:moveTo>
                  <a:pt x="0" y="0"/>
                </a:moveTo>
                <a:lnTo>
                  <a:pt x="503682" y="0"/>
                </a:lnTo>
              </a:path>
            </a:pathLst>
          </a:custGeom>
          <a:ln w="27432">
            <a:solidFill>
              <a:srgbClr val="FFFFFF"/>
            </a:solidFill>
          </a:ln>
        </p:spPr>
        <p:txBody>
          <a:bodyPr wrap="square" lIns="0" tIns="0" rIns="0" bIns="0" rtlCol="0"/>
          <a:lstStyle/>
          <a:p>
            <a:endParaRPr/>
          </a:p>
        </p:txBody>
      </p:sp>
      <p:sp>
        <p:nvSpPr>
          <p:cNvPr id="380" name="object 380"/>
          <p:cNvSpPr/>
          <p:nvPr/>
        </p:nvSpPr>
        <p:spPr>
          <a:xfrm>
            <a:off x="9667300" y="3732472"/>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381" name="object 381"/>
          <p:cNvSpPr/>
          <p:nvPr/>
        </p:nvSpPr>
        <p:spPr>
          <a:xfrm>
            <a:off x="9675787" y="3744489"/>
            <a:ext cx="694503" cy="0"/>
          </a:xfrm>
          <a:custGeom>
            <a:avLst/>
            <a:gdLst/>
            <a:ahLst/>
            <a:cxnLst/>
            <a:rect l="l" t="t" r="r" b="b"/>
            <a:pathLst>
              <a:path w="497840">
                <a:moveTo>
                  <a:pt x="0" y="0"/>
                </a:moveTo>
                <a:lnTo>
                  <a:pt x="497585" y="0"/>
                </a:lnTo>
              </a:path>
            </a:pathLst>
          </a:custGeom>
          <a:ln w="27432">
            <a:solidFill>
              <a:srgbClr val="FFFFFF"/>
            </a:solidFill>
          </a:ln>
        </p:spPr>
        <p:txBody>
          <a:bodyPr wrap="square" lIns="0" tIns="0" rIns="0" bIns="0" rtlCol="0"/>
          <a:lstStyle/>
          <a:p>
            <a:endParaRPr/>
          </a:p>
        </p:txBody>
      </p:sp>
      <p:sp>
        <p:nvSpPr>
          <p:cNvPr id="382" name="object 382"/>
          <p:cNvSpPr/>
          <p:nvPr/>
        </p:nvSpPr>
        <p:spPr>
          <a:xfrm>
            <a:off x="783672" y="3849364"/>
            <a:ext cx="9586618" cy="0"/>
          </a:xfrm>
          <a:custGeom>
            <a:avLst/>
            <a:gdLst/>
            <a:ahLst/>
            <a:cxnLst/>
            <a:rect l="l" t="t" r="r" b="b"/>
            <a:pathLst>
              <a:path w="6871970">
                <a:moveTo>
                  <a:pt x="0" y="0"/>
                </a:moveTo>
                <a:lnTo>
                  <a:pt x="6871716" y="0"/>
                </a:lnTo>
              </a:path>
            </a:pathLst>
          </a:custGeom>
          <a:ln w="18287">
            <a:solidFill>
              <a:srgbClr val="FFFFFF"/>
            </a:solidFill>
          </a:ln>
        </p:spPr>
        <p:txBody>
          <a:bodyPr wrap="square" lIns="0" tIns="0" rIns="0" bIns="0" rtlCol="0"/>
          <a:lstStyle/>
          <a:p>
            <a:endParaRPr/>
          </a:p>
        </p:txBody>
      </p:sp>
      <p:sp>
        <p:nvSpPr>
          <p:cNvPr id="383" name="object 383"/>
          <p:cNvSpPr/>
          <p:nvPr/>
        </p:nvSpPr>
        <p:spPr>
          <a:xfrm>
            <a:off x="783672" y="3860835"/>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384" name="object 384"/>
          <p:cNvSpPr/>
          <p:nvPr/>
        </p:nvSpPr>
        <p:spPr>
          <a:xfrm>
            <a:off x="885721" y="3880499"/>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385" name="object 385"/>
          <p:cNvSpPr/>
          <p:nvPr/>
        </p:nvSpPr>
        <p:spPr>
          <a:xfrm>
            <a:off x="2252545" y="3896530"/>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86" name="object 386"/>
          <p:cNvSpPr/>
          <p:nvPr/>
        </p:nvSpPr>
        <p:spPr>
          <a:xfrm>
            <a:off x="2340847" y="389728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87" name="object 387"/>
          <p:cNvSpPr/>
          <p:nvPr/>
        </p:nvSpPr>
        <p:spPr>
          <a:xfrm>
            <a:off x="2423336" y="3931958"/>
            <a:ext cx="40747" cy="0"/>
          </a:xfrm>
          <a:custGeom>
            <a:avLst/>
            <a:gdLst/>
            <a:ahLst/>
            <a:cxnLst/>
            <a:rect l="l" t="t" r="r" b="b"/>
            <a:pathLst>
              <a:path w="29210">
                <a:moveTo>
                  <a:pt x="0" y="0"/>
                </a:moveTo>
                <a:lnTo>
                  <a:pt x="29210" y="0"/>
                </a:lnTo>
              </a:path>
            </a:pathLst>
          </a:custGeom>
          <a:ln w="9563">
            <a:solidFill>
              <a:srgbClr val="000000"/>
            </a:solidFill>
          </a:ln>
        </p:spPr>
        <p:txBody>
          <a:bodyPr wrap="square" lIns="0" tIns="0" rIns="0" bIns="0" rtlCol="0"/>
          <a:lstStyle/>
          <a:p>
            <a:endParaRPr/>
          </a:p>
        </p:txBody>
      </p:sp>
      <p:sp>
        <p:nvSpPr>
          <p:cNvPr id="388" name="object 388"/>
          <p:cNvSpPr/>
          <p:nvPr/>
        </p:nvSpPr>
        <p:spPr>
          <a:xfrm>
            <a:off x="2475070" y="389728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89" name="object 389"/>
          <p:cNvSpPr/>
          <p:nvPr/>
        </p:nvSpPr>
        <p:spPr>
          <a:xfrm>
            <a:off x="2554654" y="3896530"/>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90" name="object 390"/>
          <p:cNvSpPr/>
          <p:nvPr/>
        </p:nvSpPr>
        <p:spPr>
          <a:xfrm>
            <a:off x="4047126" y="3860835"/>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391" name="object 391"/>
          <p:cNvSpPr/>
          <p:nvPr/>
        </p:nvSpPr>
        <p:spPr>
          <a:xfrm>
            <a:off x="4149176" y="3880499"/>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392" name="object 392"/>
          <p:cNvSpPr/>
          <p:nvPr/>
        </p:nvSpPr>
        <p:spPr>
          <a:xfrm>
            <a:off x="4267649" y="3896303"/>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393" name="object 393"/>
          <p:cNvSpPr/>
          <p:nvPr/>
        </p:nvSpPr>
        <p:spPr>
          <a:xfrm>
            <a:off x="4337081" y="3896530"/>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94" name="object 394"/>
          <p:cNvSpPr/>
          <p:nvPr/>
        </p:nvSpPr>
        <p:spPr>
          <a:xfrm>
            <a:off x="4432840" y="394817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395" name="object 395"/>
          <p:cNvSpPr/>
          <p:nvPr/>
        </p:nvSpPr>
        <p:spPr>
          <a:xfrm>
            <a:off x="4477487" y="3896303"/>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396" name="object 396"/>
          <p:cNvSpPr/>
          <p:nvPr/>
        </p:nvSpPr>
        <p:spPr>
          <a:xfrm>
            <a:off x="4749777" y="3860835"/>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397" name="object 397"/>
          <p:cNvSpPr/>
          <p:nvPr/>
        </p:nvSpPr>
        <p:spPr>
          <a:xfrm>
            <a:off x="4850765" y="3880499"/>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398" name="object 398"/>
          <p:cNvSpPr/>
          <p:nvPr/>
        </p:nvSpPr>
        <p:spPr>
          <a:xfrm>
            <a:off x="4957279" y="3896303"/>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1"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399" name="object 399"/>
          <p:cNvSpPr/>
          <p:nvPr/>
        </p:nvSpPr>
        <p:spPr>
          <a:xfrm>
            <a:off x="5043028" y="3896303"/>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00" name="object 400"/>
          <p:cNvSpPr/>
          <p:nvPr/>
        </p:nvSpPr>
        <p:spPr>
          <a:xfrm>
            <a:off x="5134430" y="3948171"/>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401" name="object 401"/>
          <p:cNvSpPr/>
          <p:nvPr/>
        </p:nvSpPr>
        <p:spPr>
          <a:xfrm>
            <a:off x="5169793" y="3897250"/>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402" name="object 402"/>
          <p:cNvSpPr/>
          <p:nvPr/>
        </p:nvSpPr>
        <p:spPr>
          <a:xfrm>
            <a:off x="5452430" y="3860835"/>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403" name="object 403"/>
          <p:cNvSpPr/>
          <p:nvPr/>
        </p:nvSpPr>
        <p:spPr>
          <a:xfrm>
            <a:off x="5553435" y="3880499"/>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404" name="object 404"/>
          <p:cNvSpPr/>
          <p:nvPr/>
        </p:nvSpPr>
        <p:spPr>
          <a:xfrm>
            <a:off x="5704260" y="389728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405" name="object 405"/>
          <p:cNvSpPr/>
          <p:nvPr/>
        </p:nvSpPr>
        <p:spPr>
          <a:xfrm>
            <a:off x="5795643" y="394817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06" name="object 406"/>
          <p:cNvSpPr/>
          <p:nvPr/>
        </p:nvSpPr>
        <p:spPr>
          <a:xfrm>
            <a:off x="5829719" y="3896313"/>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7"/>
                </a:lnTo>
                <a:lnTo>
                  <a:pt x="42908" y="73532"/>
                </a:lnTo>
                <a:lnTo>
                  <a:pt x="44964" y="71259"/>
                </a:lnTo>
                <a:lnTo>
                  <a:pt x="23871" y="71259"/>
                </a:lnTo>
                <a:lnTo>
                  <a:pt x="21242" y="70484"/>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4"/>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49"/>
                </a:lnTo>
                <a:lnTo>
                  <a:pt x="11628" y="34340"/>
                </a:lnTo>
                <a:lnTo>
                  <a:pt x="9355" y="37820"/>
                </a:lnTo>
                <a:lnTo>
                  <a:pt x="17963" y="37820"/>
                </a:lnTo>
                <a:lnTo>
                  <a:pt x="18309" y="37464"/>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407" name="object 407"/>
          <p:cNvSpPr/>
          <p:nvPr/>
        </p:nvSpPr>
        <p:spPr>
          <a:xfrm>
            <a:off x="6761002" y="3880499"/>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408" name="object 408"/>
          <p:cNvSpPr/>
          <p:nvPr/>
        </p:nvSpPr>
        <p:spPr>
          <a:xfrm>
            <a:off x="6154021" y="3880499"/>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409" name="object 409"/>
          <p:cNvSpPr/>
          <p:nvPr/>
        </p:nvSpPr>
        <p:spPr>
          <a:xfrm>
            <a:off x="6249690" y="3880499"/>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410" name="object 410"/>
          <p:cNvSpPr/>
          <p:nvPr/>
        </p:nvSpPr>
        <p:spPr>
          <a:xfrm>
            <a:off x="6374561" y="389630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411" name="object 411"/>
          <p:cNvSpPr/>
          <p:nvPr/>
        </p:nvSpPr>
        <p:spPr>
          <a:xfrm>
            <a:off x="6458522" y="389630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412" name="object 412"/>
          <p:cNvSpPr/>
          <p:nvPr/>
        </p:nvSpPr>
        <p:spPr>
          <a:xfrm>
            <a:off x="6539735" y="394817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13" name="object 413"/>
          <p:cNvSpPr/>
          <p:nvPr/>
        </p:nvSpPr>
        <p:spPr>
          <a:xfrm>
            <a:off x="6574214" y="3896313"/>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1"/>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8"/>
                </a:lnTo>
                <a:lnTo>
                  <a:pt x="0" y="33756"/>
                </a:lnTo>
                <a:lnTo>
                  <a:pt x="2222" y="39878"/>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5"/>
                </a:lnTo>
                <a:lnTo>
                  <a:pt x="40373" y="20205"/>
                </a:lnTo>
                <a:lnTo>
                  <a:pt x="40284" y="31394"/>
                </a:lnTo>
                <a:lnTo>
                  <a:pt x="38950" y="35394"/>
                </a:lnTo>
                <a:lnTo>
                  <a:pt x="33273" y="41554"/>
                </a:lnTo>
                <a:lnTo>
                  <a:pt x="29654" y="43103"/>
                </a:lnTo>
                <a:lnTo>
                  <a:pt x="40303" y="43103"/>
                </a:lnTo>
                <a:lnTo>
                  <a:pt x="41427" y="41300"/>
                </a:lnTo>
                <a:lnTo>
                  <a:pt x="50939" y="41300"/>
                </a:lnTo>
                <a:lnTo>
                  <a:pt x="50939"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414" name="object 414"/>
          <p:cNvSpPr/>
          <p:nvPr/>
        </p:nvSpPr>
        <p:spPr>
          <a:xfrm>
            <a:off x="7463655" y="3880499"/>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415" name="object 415"/>
          <p:cNvSpPr/>
          <p:nvPr/>
        </p:nvSpPr>
        <p:spPr>
          <a:xfrm>
            <a:off x="6856674" y="3880499"/>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16" name="object 416"/>
          <p:cNvSpPr/>
          <p:nvPr/>
        </p:nvSpPr>
        <p:spPr>
          <a:xfrm>
            <a:off x="6952361" y="3880499"/>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417" name="object 417"/>
          <p:cNvSpPr/>
          <p:nvPr/>
        </p:nvSpPr>
        <p:spPr>
          <a:xfrm>
            <a:off x="7065255" y="3896303"/>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418" name="object 418"/>
          <p:cNvSpPr/>
          <p:nvPr/>
        </p:nvSpPr>
        <p:spPr>
          <a:xfrm>
            <a:off x="7146647" y="3896530"/>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419" name="object 419"/>
          <p:cNvSpPr/>
          <p:nvPr/>
        </p:nvSpPr>
        <p:spPr>
          <a:xfrm>
            <a:off x="7242387" y="394817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20" name="object 420"/>
          <p:cNvSpPr/>
          <p:nvPr/>
        </p:nvSpPr>
        <p:spPr>
          <a:xfrm>
            <a:off x="7276883" y="389728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421" name="object 421"/>
          <p:cNvSpPr/>
          <p:nvPr/>
        </p:nvSpPr>
        <p:spPr>
          <a:xfrm>
            <a:off x="8166307" y="3880499"/>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422" name="object 422"/>
          <p:cNvSpPr/>
          <p:nvPr/>
        </p:nvSpPr>
        <p:spPr>
          <a:xfrm>
            <a:off x="7559327" y="3880499"/>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23" name="object 423"/>
          <p:cNvSpPr/>
          <p:nvPr/>
        </p:nvSpPr>
        <p:spPr>
          <a:xfrm>
            <a:off x="7655014" y="3880499"/>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424" name="object 424"/>
          <p:cNvSpPr/>
          <p:nvPr/>
        </p:nvSpPr>
        <p:spPr>
          <a:xfrm>
            <a:off x="7822386" y="389630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425" name="object 425"/>
          <p:cNvSpPr/>
          <p:nvPr/>
        </p:nvSpPr>
        <p:spPr>
          <a:xfrm>
            <a:off x="7903600" y="394817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26" name="object 426"/>
          <p:cNvSpPr/>
          <p:nvPr/>
        </p:nvSpPr>
        <p:spPr>
          <a:xfrm>
            <a:off x="7938982" y="3897250"/>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427" name="object 427"/>
          <p:cNvSpPr/>
          <p:nvPr/>
        </p:nvSpPr>
        <p:spPr>
          <a:xfrm>
            <a:off x="8868958" y="3880499"/>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428" name="object 428"/>
          <p:cNvSpPr/>
          <p:nvPr/>
        </p:nvSpPr>
        <p:spPr>
          <a:xfrm>
            <a:off x="8261978" y="3880499"/>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429" name="object 429"/>
          <p:cNvSpPr/>
          <p:nvPr/>
        </p:nvSpPr>
        <p:spPr>
          <a:xfrm>
            <a:off x="8357649" y="3880499"/>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430" name="object 430"/>
          <p:cNvSpPr/>
          <p:nvPr/>
        </p:nvSpPr>
        <p:spPr>
          <a:xfrm>
            <a:off x="8482518" y="389630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431" name="object 431"/>
          <p:cNvSpPr/>
          <p:nvPr/>
        </p:nvSpPr>
        <p:spPr>
          <a:xfrm>
            <a:off x="8556292" y="389728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432" name="object 432"/>
          <p:cNvSpPr/>
          <p:nvPr/>
        </p:nvSpPr>
        <p:spPr>
          <a:xfrm>
            <a:off x="8647675" y="394817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33" name="object 433"/>
          <p:cNvSpPr/>
          <p:nvPr/>
        </p:nvSpPr>
        <p:spPr>
          <a:xfrm>
            <a:off x="8682169" y="3896303"/>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34" name="object 434"/>
          <p:cNvSpPr/>
          <p:nvPr/>
        </p:nvSpPr>
        <p:spPr>
          <a:xfrm>
            <a:off x="9571612" y="3880499"/>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435" name="object 435"/>
          <p:cNvSpPr/>
          <p:nvPr/>
        </p:nvSpPr>
        <p:spPr>
          <a:xfrm>
            <a:off x="8964648" y="3880499"/>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436" name="object 436"/>
          <p:cNvSpPr/>
          <p:nvPr/>
        </p:nvSpPr>
        <p:spPr>
          <a:xfrm>
            <a:off x="9060302" y="3880499"/>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437" name="object 437"/>
          <p:cNvSpPr/>
          <p:nvPr/>
        </p:nvSpPr>
        <p:spPr>
          <a:xfrm>
            <a:off x="9185171" y="389630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438" name="object 438"/>
          <p:cNvSpPr/>
          <p:nvPr/>
        </p:nvSpPr>
        <p:spPr>
          <a:xfrm>
            <a:off x="9258944" y="3896313"/>
            <a:ext cx="71753" cy="56898"/>
          </a:xfrm>
          <a:custGeom>
            <a:avLst/>
            <a:gdLst/>
            <a:ahLst/>
            <a:cxnLst/>
            <a:rect l="l" t="t" r="r" b="b"/>
            <a:pathLst>
              <a:path w="51434"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1"/>
                </a:lnTo>
                <a:lnTo>
                  <a:pt x="11353" y="63296"/>
                </a:lnTo>
                <a:lnTo>
                  <a:pt x="10566" y="59004"/>
                </a:lnTo>
                <a:close/>
              </a:path>
              <a:path w="51434"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4" h="79375">
                <a:moveTo>
                  <a:pt x="29400" y="0"/>
                </a:moveTo>
                <a:lnTo>
                  <a:pt x="17386" y="0"/>
                </a:lnTo>
                <a:lnTo>
                  <a:pt x="11582" y="2387"/>
                </a:lnTo>
                <a:lnTo>
                  <a:pt x="2324" y="11963"/>
                </a:lnTo>
                <a:lnTo>
                  <a:pt x="0" y="18288"/>
                </a:lnTo>
                <a:lnTo>
                  <a:pt x="0" y="33756"/>
                </a:lnTo>
                <a:lnTo>
                  <a:pt x="2222" y="39878"/>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4" h="79375">
                <a:moveTo>
                  <a:pt x="43239" y="7861"/>
                </a:moveTo>
                <a:lnTo>
                  <a:pt x="29603" y="7861"/>
                </a:lnTo>
                <a:lnTo>
                  <a:pt x="33108" y="9474"/>
                </a:lnTo>
                <a:lnTo>
                  <a:pt x="38925" y="15875"/>
                </a:lnTo>
                <a:lnTo>
                  <a:pt x="40373" y="20205"/>
                </a:lnTo>
                <a:lnTo>
                  <a:pt x="40284" y="31394"/>
                </a:lnTo>
                <a:lnTo>
                  <a:pt x="38950" y="35394"/>
                </a:lnTo>
                <a:lnTo>
                  <a:pt x="33273" y="41554"/>
                </a:lnTo>
                <a:lnTo>
                  <a:pt x="29654" y="43103"/>
                </a:lnTo>
                <a:lnTo>
                  <a:pt x="40303" y="43103"/>
                </a:lnTo>
                <a:lnTo>
                  <a:pt x="41427" y="41300"/>
                </a:lnTo>
                <a:lnTo>
                  <a:pt x="50939" y="41300"/>
                </a:lnTo>
                <a:lnTo>
                  <a:pt x="50939"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439" name="object 439"/>
          <p:cNvSpPr/>
          <p:nvPr/>
        </p:nvSpPr>
        <p:spPr>
          <a:xfrm>
            <a:off x="9350328" y="394817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40" name="object 440"/>
          <p:cNvSpPr/>
          <p:nvPr/>
        </p:nvSpPr>
        <p:spPr>
          <a:xfrm>
            <a:off x="9384824" y="3897287"/>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4"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4"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441" name="object 441"/>
          <p:cNvSpPr/>
          <p:nvPr/>
        </p:nvSpPr>
        <p:spPr>
          <a:xfrm>
            <a:off x="10273202" y="3880499"/>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442" name="object 442"/>
          <p:cNvSpPr/>
          <p:nvPr/>
        </p:nvSpPr>
        <p:spPr>
          <a:xfrm>
            <a:off x="9666221" y="3880499"/>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43" name="object 443"/>
          <p:cNvSpPr/>
          <p:nvPr/>
        </p:nvSpPr>
        <p:spPr>
          <a:xfrm>
            <a:off x="9761910" y="3880499"/>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444" name="object 444"/>
          <p:cNvSpPr/>
          <p:nvPr/>
        </p:nvSpPr>
        <p:spPr>
          <a:xfrm>
            <a:off x="9918970" y="3896303"/>
            <a:ext cx="71753" cy="56898"/>
          </a:xfrm>
          <a:custGeom>
            <a:avLst/>
            <a:gdLst/>
            <a:ahLst/>
            <a:cxnLst/>
            <a:rect l="l" t="t" r="r" b="b"/>
            <a:pathLst>
              <a:path w="51434" h="79375">
                <a:moveTo>
                  <a:pt x="32130" y="0"/>
                </a:moveTo>
                <a:lnTo>
                  <a:pt x="18630" y="0"/>
                </a:lnTo>
                <a:lnTo>
                  <a:pt x="13233" y="1917"/>
                </a:lnTo>
                <a:lnTo>
                  <a:pt x="5143" y="9588"/>
                </a:lnTo>
                <a:lnTo>
                  <a:pt x="3111" y="14325"/>
                </a:lnTo>
                <a:lnTo>
                  <a:pt x="3149" y="23825"/>
                </a:lnTo>
                <a:lnTo>
                  <a:pt x="4076" y="26898"/>
                </a:lnTo>
                <a:lnTo>
                  <a:pt x="7879" y="32270"/>
                </a:lnTo>
                <a:lnTo>
                  <a:pt x="10794" y="34315"/>
                </a:lnTo>
                <a:lnTo>
                  <a:pt x="14731" y="35763"/>
                </a:lnTo>
                <a:lnTo>
                  <a:pt x="10020" y="36995"/>
                </a:lnTo>
                <a:lnTo>
                  <a:pt x="6375"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78" y="58127"/>
                </a:lnTo>
                <a:lnTo>
                  <a:pt x="9834" y="50838"/>
                </a:lnTo>
                <a:lnTo>
                  <a:pt x="11239" y="47282"/>
                </a:lnTo>
                <a:lnTo>
                  <a:pt x="17119" y="41363"/>
                </a:lnTo>
                <a:lnTo>
                  <a:pt x="20827" y="39878"/>
                </a:lnTo>
                <a:lnTo>
                  <a:pt x="44876" y="39878"/>
                </a:lnTo>
                <a:lnTo>
                  <a:pt x="41198" y="37312"/>
                </a:lnTo>
                <a:lnTo>
                  <a:pt x="36448"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0" y="0"/>
                </a:lnTo>
                <a:close/>
              </a:path>
              <a:path w="51434"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4"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445" name="object 445"/>
          <p:cNvSpPr/>
          <p:nvPr/>
        </p:nvSpPr>
        <p:spPr>
          <a:xfrm>
            <a:off x="10010495" y="394817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46" name="object 446"/>
          <p:cNvSpPr/>
          <p:nvPr/>
        </p:nvSpPr>
        <p:spPr>
          <a:xfrm>
            <a:off x="10055177" y="389630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447" name="object 447"/>
          <p:cNvSpPr/>
          <p:nvPr/>
        </p:nvSpPr>
        <p:spPr>
          <a:xfrm>
            <a:off x="783672" y="3858650"/>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448" name="object 448"/>
          <p:cNvSpPr/>
          <p:nvPr/>
        </p:nvSpPr>
        <p:spPr>
          <a:xfrm>
            <a:off x="783672" y="3860835"/>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449" name="object 449"/>
          <p:cNvSpPr/>
          <p:nvPr/>
        </p:nvSpPr>
        <p:spPr>
          <a:xfrm>
            <a:off x="4047126" y="3858650"/>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450" name="object 450"/>
          <p:cNvSpPr/>
          <p:nvPr/>
        </p:nvSpPr>
        <p:spPr>
          <a:xfrm>
            <a:off x="4055647" y="3860835"/>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451" name="object 451"/>
          <p:cNvSpPr/>
          <p:nvPr/>
        </p:nvSpPr>
        <p:spPr>
          <a:xfrm>
            <a:off x="4749777" y="385865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452" name="object 452"/>
          <p:cNvSpPr/>
          <p:nvPr/>
        </p:nvSpPr>
        <p:spPr>
          <a:xfrm>
            <a:off x="4758283" y="3860835"/>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453" name="object 453"/>
          <p:cNvSpPr/>
          <p:nvPr/>
        </p:nvSpPr>
        <p:spPr>
          <a:xfrm>
            <a:off x="5452430" y="385865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454" name="object 454"/>
          <p:cNvSpPr/>
          <p:nvPr/>
        </p:nvSpPr>
        <p:spPr>
          <a:xfrm>
            <a:off x="5460935" y="3860835"/>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455" name="object 455"/>
          <p:cNvSpPr/>
          <p:nvPr/>
        </p:nvSpPr>
        <p:spPr>
          <a:xfrm>
            <a:off x="6155100" y="3858650"/>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456" name="object 456"/>
          <p:cNvSpPr/>
          <p:nvPr/>
        </p:nvSpPr>
        <p:spPr>
          <a:xfrm>
            <a:off x="6163588" y="3870667"/>
            <a:ext cx="701590" cy="0"/>
          </a:xfrm>
          <a:custGeom>
            <a:avLst/>
            <a:gdLst/>
            <a:ahLst/>
            <a:cxnLst/>
            <a:rect l="l" t="t" r="r" b="b"/>
            <a:pathLst>
              <a:path w="502920">
                <a:moveTo>
                  <a:pt x="0" y="0"/>
                </a:moveTo>
                <a:lnTo>
                  <a:pt x="502932" y="0"/>
                </a:lnTo>
              </a:path>
            </a:pathLst>
          </a:custGeom>
          <a:ln w="27432">
            <a:solidFill>
              <a:srgbClr val="FFFFFF"/>
            </a:solidFill>
          </a:ln>
        </p:spPr>
        <p:txBody>
          <a:bodyPr wrap="square" lIns="0" tIns="0" rIns="0" bIns="0" rtlCol="0"/>
          <a:lstStyle/>
          <a:p>
            <a:endParaRPr/>
          </a:p>
        </p:txBody>
      </p:sp>
      <p:sp>
        <p:nvSpPr>
          <p:cNvPr id="457" name="object 457"/>
          <p:cNvSpPr/>
          <p:nvPr/>
        </p:nvSpPr>
        <p:spPr>
          <a:xfrm>
            <a:off x="6856673" y="385865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458" name="object 458"/>
          <p:cNvSpPr/>
          <p:nvPr/>
        </p:nvSpPr>
        <p:spPr>
          <a:xfrm>
            <a:off x="6865194" y="3870667"/>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459" name="object 459"/>
          <p:cNvSpPr/>
          <p:nvPr/>
        </p:nvSpPr>
        <p:spPr>
          <a:xfrm>
            <a:off x="7559326" y="3858650"/>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460" name="object 460"/>
          <p:cNvSpPr/>
          <p:nvPr/>
        </p:nvSpPr>
        <p:spPr>
          <a:xfrm>
            <a:off x="7567847" y="3870667"/>
            <a:ext cx="703361" cy="0"/>
          </a:xfrm>
          <a:custGeom>
            <a:avLst/>
            <a:gdLst/>
            <a:ahLst/>
            <a:cxnLst/>
            <a:rect l="l" t="t" r="r" b="b"/>
            <a:pathLst>
              <a:path w="504189">
                <a:moveTo>
                  <a:pt x="0" y="0"/>
                </a:moveTo>
                <a:lnTo>
                  <a:pt x="503669" y="0"/>
                </a:lnTo>
              </a:path>
            </a:pathLst>
          </a:custGeom>
          <a:ln w="27432">
            <a:solidFill>
              <a:srgbClr val="FFFFFF"/>
            </a:solidFill>
          </a:ln>
        </p:spPr>
        <p:txBody>
          <a:bodyPr wrap="square" lIns="0" tIns="0" rIns="0" bIns="0" rtlCol="0"/>
          <a:lstStyle/>
          <a:p>
            <a:endParaRPr/>
          </a:p>
        </p:txBody>
      </p:sp>
      <p:sp>
        <p:nvSpPr>
          <p:cNvPr id="461" name="object 461"/>
          <p:cNvSpPr/>
          <p:nvPr/>
        </p:nvSpPr>
        <p:spPr>
          <a:xfrm>
            <a:off x="8261978" y="385865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462" name="object 462"/>
          <p:cNvSpPr/>
          <p:nvPr/>
        </p:nvSpPr>
        <p:spPr>
          <a:xfrm>
            <a:off x="8270481" y="3870667"/>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463" name="object 463"/>
          <p:cNvSpPr/>
          <p:nvPr/>
        </p:nvSpPr>
        <p:spPr>
          <a:xfrm>
            <a:off x="8964648" y="3858650"/>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464" name="object 464"/>
          <p:cNvSpPr/>
          <p:nvPr/>
        </p:nvSpPr>
        <p:spPr>
          <a:xfrm>
            <a:off x="8973134" y="3870667"/>
            <a:ext cx="703361" cy="0"/>
          </a:xfrm>
          <a:custGeom>
            <a:avLst/>
            <a:gdLst/>
            <a:ahLst/>
            <a:cxnLst/>
            <a:rect l="l" t="t" r="r" b="b"/>
            <a:pathLst>
              <a:path w="504190">
                <a:moveTo>
                  <a:pt x="0" y="0"/>
                </a:moveTo>
                <a:lnTo>
                  <a:pt x="503682" y="0"/>
                </a:lnTo>
              </a:path>
            </a:pathLst>
          </a:custGeom>
          <a:ln w="27432">
            <a:solidFill>
              <a:srgbClr val="FFFFFF"/>
            </a:solidFill>
          </a:ln>
        </p:spPr>
        <p:txBody>
          <a:bodyPr wrap="square" lIns="0" tIns="0" rIns="0" bIns="0" rtlCol="0"/>
          <a:lstStyle/>
          <a:p>
            <a:endParaRPr/>
          </a:p>
        </p:txBody>
      </p:sp>
      <p:sp>
        <p:nvSpPr>
          <p:cNvPr id="465" name="object 465"/>
          <p:cNvSpPr/>
          <p:nvPr/>
        </p:nvSpPr>
        <p:spPr>
          <a:xfrm>
            <a:off x="9667300" y="3858650"/>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466" name="object 466"/>
          <p:cNvSpPr/>
          <p:nvPr/>
        </p:nvSpPr>
        <p:spPr>
          <a:xfrm>
            <a:off x="9675787" y="3870667"/>
            <a:ext cx="694503" cy="0"/>
          </a:xfrm>
          <a:custGeom>
            <a:avLst/>
            <a:gdLst/>
            <a:ahLst/>
            <a:cxnLst/>
            <a:rect l="l" t="t" r="r" b="b"/>
            <a:pathLst>
              <a:path w="497840">
                <a:moveTo>
                  <a:pt x="0" y="0"/>
                </a:moveTo>
                <a:lnTo>
                  <a:pt x="497585" y="0"/>
                </a:lnTo>
              </a:path>
            </a:pathLst>
          </a:custGeom>
          <a:ln w="27432">
            <a:solidFill>
              <a:srgbClr val="FFFFFF"/>
            </a:solidFill>
          </a:ln>
        </p:spPr>
        <p:txBody>
          <a:bodyPr wrap="square" lIns="0" tIns="0" rIns="0" bIns="0" rtlCol="0"/>
          <a:lstStyle/>
          <a:p>
            <a:endParaRPr/>
          </a:p>
        </p:txBody>
      </p:sp>
      <p:sp>
        <p:nvSpPr>
          <p:cNvPr id="467" name="object 467"/>
          <p:cNvSpPr/>
          <p:nvPr/>
        </p:nvSpPr>
        <p:spPr>
          <a:xfrm>
            <a:off x="783672" y="3975542"/>
            <a:ext cx="9586618" cy="0"/>
          </a:xfrm>
          <a:custGeom>
            <a:avLst/>
            <a:gdLst/>
            <a:ahLst/>
            <a:cxnLst/>
            <a:rect l="l" t="t" r="r" b="b"/>
            <a:pathLst>
              <a:path w="6871970">
                <a:moveTo>
                  <a:pt x="0" y="0"/>
                </a:moveTo>
                <a:lnTo>
                  <a:pt x="6871716" y="0"/>
                </a:lnTo>
              </a:path>
            </a:pathLst>
          </a:custGeom>
          <a:ln w="18287">
            <a:solidFill>
              <a:srgbClr val="FFFFFF"/>
            </a:solidFill>
          </a:ln>
        </p:spPr>
        <p:txBody>
          <a:bodyPr wrap="square" lIns="0" tIns="0" rIns="0" bIns="0" rtlCol="0"/>
          <a:lstStyle/>
          <a:p>
            <a:endParaRPr/>
          </a:p>
        </p:txBody>
      </p:sp>
      <p:sp>
        <p:nvSpPr>
          <p:cNvPr id="468" name="object 468"/>
          <p:cNvSpPr/>
          <p:nvPr/>
        </p:nvSpPr>
        <p:spPr>
          <a:xfrm>
            <a:off x="783672" y="3987559"/>
            <a:ext cx="3263454" cy="121535"/>
          </a:xfrm>
          <a:custGeom>
            <a:avLst/>
            <a:gdLst/>
            <a:ahLst/>
            <a:cxnLst/>
            <a:rect l="l" t="t" r="r" b="b"/>
            <a:pathLst>
              <a:path w="2339340" h="169545">
                <a:moveTo>
                  <a:pt x="0" y="169163"/>
                </a:moveTo>
                <a:lnTo>
                  <a:pt x="2339340" y="169163"/>
                </a:lnTo>
                <a:lnTo>
                  <a:pt x="2339340" y="0"/>
                </a:lnTo>
                <a:lnTo>
                  <a:pt x="0" y="0"/>
                </a:lnTo>
                <a:lnTo>
                  <a:pt x="0" y="169163"/>
                </a:lnTo>
                <a:close/>
              </a:path>
            </a:pathLst>
          </a:custGeom>
          <a:solidFill>
            <a:srgbClr val="FFFFFF"/>
          </a:solidFill>
        </p:spPr>
        <p:txBody>
          <a:bodyPr wrap="square" lIns="0" tIns="0" rIns="0" bIns="0" rtlCol="0"/>
          <a:lstStyle/>
          <a:p>
            <a:endParaRPr/>
          </a:p>
        </p:txBody>
      </p:sp>
      <p:sp>
        <p:nvSpPr>
          <p:cNvPr id="469" name="object 469"/>
          <p:cNvSpPr/>
          <p:nvPr/>
        </p:nvSpPr>
        <p:spPr>
          <a:xfrm>
            <a:off x="885721" y="4007223"/>
            <a:ext cx="3059710" cy="88761"/>
          </a:xfrm>
          <a:custGeom>
            <a:avLst/>
            <a:gdLst/>
            <a:ahLst/>
            <a:cxnLst/>
            <a:rect l="l" t="t" r="r" b="b"/>
            <a:pathLst>
              <a:path w="2193290" h="123825">
                <a:moveTo>
                  <a:pt x="0" y="123444"/>
                </a:moveTo>
                <a:lnTo>
                  <a:pt x="2193036" y="123444"/>
                </a:lnTo>
                <a:lnTo>
                  <a:pt x="2193036" y="0"/>
                </a:lnTo>
                <a:lnTo>
                  <a:pt x="0" y="0"/>
                </a:lnTo>
                <a:lnTo>
                  <a:pt x="0" y="123444"/>
                </a:lnTo>
                <a:close/>
              </a:path>
            </a:pathLst>
          </a:custGeom>
          <a:solidFill>
            <a:srgbClr val="FFFFFF"/>
          </a:solidFill>
        </p:spPr>
        <p:txBody>
          <a:bodyPr wrap="square" lIns="0" tIns="0" rIns="0" bIns="0" rtlCol="0"/>
          <a:lstStyle/>
          <a:p>
            <a:endParaRPr/>
          </a:p>
        </p:txBody>
      </p:sp>
      <p:sp>
        <p:nvSpPr>
          <p:cNvPr id="470" name="object 470"/>
          <p:cNvSpPr/>
          <p:nvPr/>
        </p:nvSpPr>
        <p:spPr>
          <a:xfrm>
            <a:off x="2256903" y="4024010"/>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471" name="object 471"/>
          <p:cNvSpPr/>
          <p:nvPr/>
        </p:nvSpPr>
        <p:spPr>
          <a:xfrm>
            <a:off x="2340847" y="4024010"/>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472" name="object 472"/>
          <p:cNvSpPr/>
          <p:nvPr/>
        </p:nvSpPr>
        <p:spPr>
          <a:xfrm>
            <a:off x="2423336" y="4058690"/>
            <a:ext cx="40747" cy="0"/>
          </a:xfrm>
          <a:custGeom>
            <a:avLst/>
            <a:gdLst/>
            <a:ahLst/>
            <a:cxnLst/>
            <a:rect l="l" t="t" r="r" b="b"/>
            <a:pathLst>
              <a:path w="29210">
                <a:moveTo>
                  <a:pt x="0" y="0"/>
                </a:moveTo>
                <a:lnTo>
                  <a:pt x="29210" y="0"/>
                </a:lnTo>
              </a:path>
            </a:pathLst>
          </a:custGeom>
          <a:ln w="9563">
            <a:solidFill>
              <a:srgbClr val="000000"/>
            </a:solidFill>
          </a:ln>
        </p:spPr>
        <p:txBody>
          <a:bodyPr wrap="square" lIns="0" tIns="0" rIns="0" bIns="0" rtlCol="0"/>
          <a:lstStyle/>
          <a:p>
            <a:endParaRPr/>
          </a:p>
        </p:txBody>
      </p:sp>
      <p:sp>
        <p:nvSpPr>
          <p:cNvPr id="473" name="object 473"/>
          <p:cNvSpPr/>
          <p:nvPr/>
        </p:nvSpPr>
        <p:spPr>
          <a:xfrm>
            <a:off x="2474633" y="4023037"/>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7"/>
                </a:lnTo>
                <a:lnTo>
                  <a:pt x="42909" y="73532"/>
                </a:lnTo>
                <a:lnTo>
                  <a:pt x="44965" y="71259"/>
                </a:lnTo>
                <a:lnTo>
                  <a:pt x="23872" y="71259"/>
                </a:lnTo>
                <a:lnTo>
                  <a:pt x="21255" y="70484"/>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4"/>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49"/>
                </a:lnTo>
                <a:lnTo>
                  <a:pt x="11629" y="34340"/>
                </a:lnTo>
                <a:lnTo>
                  <a:pt x="9343" y="37820"/>
                </a:lnTo>
                <a:lnTo>
                  <a:pt x="17964" y="37820"/>
                </a:lnTo>
                <a:lnTo>
                  <a:pt x="18309" y="37464"/>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474" name="object 474"/>
          <p:cNvSpPr/>
          <p:nvPr/>
        </p:nvSpPr>
        <p:spPr>
          <a:xfrm>
            <a:off x="2554654" y="402326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475" name="object 475"/>
          <p:cNvSpPr/>
          <p:nvPr/>
        </p:nvSpPr>
        <p:spPr>
          <a:xfrm>
            <a:off x="4047126" y="3987559"/>
            <a:ext cx="703361" cy="121535"/>
          </a:xfrm>
          <a:custGeom>
            <a:avLst/>
            <a:gdLst/>
            <a:ahLst/>
            <a:cxnLst/>
            <a:rect l="l" t="t" r="r" b="b"/>
            <a:pathLst>
              <a:path w="504189" h="169545">
                <a:moveTo>
                  <a:pt x="0" y="169163"/>
                </a:moveTo>
                <a:lnTo>
                  <a:pt x="503681" y="169163"/>
                </a:lnTo>
                <a:lnTo>
                  <a:pt x="503681" y="0"/>
                </a:lnTo>
                <a:lnTo>
                  <a:pt x="0" y="0"/>
                </a:lnTo>
                <a:lnTo>
                  <a:pt x="0" y="169163"/>
                </a:lnTo>
                <a:close/>
              </a:path>
            </a:pathLst>
          </a:custGeom>
          <a:solidFill>
            <a:srgbClr val="FFFFFF"/>
          </a:solidFill>
        </p:spPr>
        <p:txBody>
          <a:bodyPr wrap="square" lIns="0" tIns="0" rIns="0" bIns="0" rtlCol="0"/>
          <a:lstStyle/>
          <a:p>
            <a:endParaRPr/>
          </a:p>
        </p:txBody>
      </p:sp>
      <p:sp>
        <p:nvSpPr>
          <p:cNvPr id="476" name="object 476"/>
          <p:cNvSpPr/>
          <p:nvPr/>
        </p:nvSpPr>
        <p:spPr>
          <a:xfrm>
            <a:off x="4149176" y="4007223"/>
            <a:ext cx="498731" cy="88761"/>
          </a:xfrm>
          <a:custGeom>
            <a:avLst/>
            <a:gdLst/>
            <a:ahLst/>
            <a:cxnLst/>
            <a:rect l="l" t="t" r="r" b="b"/>
            <a:pathLst>
              <a:path w="357504" h="123825">
                <a:moveTo>
                  <a:pt x="0" y="123444"/>
                </a:moveTo>
                <a:lnTo>
                  <a:pt x="357378" y="123444"/>
                </a:lnTo>
                <a:lnTo>
                  <a:pt x="357378" y="0"/>
                </a:lnTo>
                <a:lnTo>
                  <a:pt x="0" y="0"/>
                </a:lnTo>
                <a:lnTo>
                  <a:pt x="0" y="123444"/>
                </a:lnTo>
                <a:close/>
              </a:path>
            </a:pathLst>
          </a:custGeom>
          <a:solidFill>
            <a:srgbClr val="FFFFFF"/>
          </a:solidFill>
        </p:spPr>
        <p:txBody>
          <a:bodyPr wrap="square" lIns="0" tIns="0" rIns="0" bIns="0" rtlCol="0"/>
          <a:lstStyle/>
          <a:p>
            <a:endParaRPr/>
          </a:p>
        </p:txBody>
      </p:sp>
      <p:sp>
        <p:nvSpPr>
          <p:cNvPr id="477" name="object 477"/>
          <p:cNvSpPr/>
          <p:nvPr/>
        </p:nvSpPr>
        <p:spPr>
          <a:xfrm>
            <a:off x="4267649" y="402302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478" name="object 478"/>
          <p:cNvSpPr/>
          <p:nvPr/>
        </p:nvSpPr>
        <p:spPr>
          <a:xfrm>
            <a:off x="4341440" y="4024010"/>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479" name="object 479"/>
          <p:cNvSpPr/>
          <p:nvPr/>
        </p:nvSpPr>
        <p:spPr>
          <a:xfrm>
            <a:off x="4432840" y="4074895"/>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480" name="object 480"/>
          <p:cNvSpPr/>
          <p:nvPr/>
        </p:nvSpPr>
        <p:spPr>
          <a:xfrm>
            <a:off x="4468203" y="4023974"/>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481" name="object 481"/>
          <p:cNvSpPr/>
          <p:nvPr/>
        </p:nvSpPr>
        <p:spPr>
          <a:xfrm>
            <a:off x="4749777" y="3987559"/>
            <a:ext cx="701590" cy="121535"/>
          </a:xfrm>
          <a:custGeom>
            <a:avLst/>
            <a:gdLst/>
            <a:ahLst/>
            <a:cxnLst/>
            <a:rect l="l" t="t" r="r" b="b"/>
            <a:pathLst>
              <a:path w="502920" h="169545">
                <a:moveTo>
                  <a:pt x="0" y="169163"/>
                </a:moveTo>
                <a:lnTo>
                  <a:pt x="502920" y="169163"/>
                </a:lnTo>
                <a:lnTo>
                  <a:pt x="502920" y="0"/>
                </a:lnTo>
                <a:lnTo>
                  <a:pt x="0" y="0"/>
                </a:lnTo>
                <a:lnTo>
                  <a:pt x="0" y="169163"/>
                </a:lnTo>
                <a:close/>
              </a:path>
            </a:pathLst>
          </a:custGeom>
          <a:solidFill>
            <a:srgbClr val="FFFFFF"/>
          </a:solidFill>
        </p:spPr>
        <p:txBody>
          <a:bodyPr wrap="square" lIns="0" tIns="0" rIns="0" bIns="0" rtlCol="0"/>
          <a:lstStyle/>
          <a:p>
            <a:endParaRPr/>
          </a:p>
        </p:txBody>
      </p:sp>
      <p:sp>
        <p:nvSpPr>
          <p:cNvPr id="482" name="object 482"/>
          <p:cNvSpPr/>
          <p:nvPr/>
        </p:nvSpPr>
        <p:spPr>
          <a:xfrm>
            <a:off x="4850765" y="4007223"/>
            <a:ext cx="499617" cy="88761"/>
          </a:xfrm>
          <a:custGeom>
            <a:avLst/>
            <a:gdLst/>
            <a:ahLst/>
            <a:cxnLst/>
            <a:rect l="l" t="t" r="r" b="b"/>
            <a:pathLst>
              <a:path w="358139" h="123825">
                <a:moveTo>
                  <a:pt x="0" y="123444"/>
                </a:moveTo>
                <a:lnTo>
                  <a:pt x="358139" y="123444"/>
                </a:lnTo>
                <a:lnTo>
                  <a:pt x="358139" y="0"/>
                </a:lnTo>
                <a:lnTo>
                  <a:pt x="0" y="0"/>
                </a:lnTo>
                <a:lnTo>
                  <a:pt x="0" y="123444"/>
                </a:lnTo>
                <a:close/>
              </a:path>
            </a:pathLst>
          </a:custGeom>
          <a:solidFill>
            <a:srgbClr val="FFFFFF"/>
          </a:solidFill>
        </p:spPr>
        <p:txBody>
          <a:bodyPr wrap="square" lIns="0" tIns="0" rIns="0" bIns="0" rtlCol="0"/>
          <a:lstStyle/>
          <a:p>
            <a:endParaRPr/>
          </a:p>
        </p:txBody>
      </p:sp>
      <p:sp>
        <p:nvSpPr>
          <p:cNvPr id="483" name="object 483"/>
          <p:cNvSpPr/>
          <p:nvPr/>
        </p:nvSpPr>
        <p:spPr>
          <a:xfrm>
            <a:off x="4957279" y="4023027"/>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1"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484" name="object 484"/>
          <p:cNvSpPr/>
          <p:nvPr/>
        </p:nvSpPr>
        <p:spPr>
          <a:xfrm>
            <a:off x="5053199" y="402302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485" name="object 485"/>
          <p:cNvSpPr/>
          <p:nvPr/>
        </p:nvSpPr>
        <p:spPr>
          <a:xfrm>
            <a:off x="5134430" y="4074895"/>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486" name="object 486"/>
          <p:cNvSpPr/>
          <p:nvPr/>
        </p:nvSpPr>
        <p:spPr>
          <a:xfrm>
            <a:off x="5168766" y="4023037"/>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4" y="26898"/>
                </a:lnTo>
                <a:lnTo>
                  <a:pt x="7892" y="32270"/>
                </a:lnTo>
                <a:lnTo>
                  <a:pt x="10795" y="34315"/>
                </a:lnTo>
                <a:lnTo>
                  <a:pt x="14732" y="35763"/>
                </a:lnTo>
                <a:lnTo>
                  <a:pt x="10020" y="36995"/>
                </a:lnTo>
                <a:lnTo>
                  <a:pt x="6388"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66" y="58127"/>
                </a:lnTo>
                <a:lnTo>
                  <a:pt x="9821" y="50838"/>
                </a:lnTo>
                <a:lnTo>
                  <a:pt x="11239" y="47282"/>
                </a:lnTo>
                <a:lnTo>
                  <a:pt x="17119" y="41363"/>
                </a:lnTo>
                <a:lnTo>
                  <a:pt x="20828" y="39878"/>
                </a:lnTo>
                <a:lnTo>
                  <a:pt x="44876" y="39878"/>
                </a:lnTo>
                <a:lnTo>
                  <a:pt x="41211" y="37312"/>
                </a:lnTo>
                <a:lnTo>
                  <a:pt x="36449"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76"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28" y="62242"/>
                </a:lnTo>
                <a:lnTo>
                  <a:pt x="51028" y="50838"/>
                </a:lnTo>
                <a:lnTo>
                  <a:pt x="49796" y="46710"/>
                </a:lnTo>
                <a:lnTo>
                  <a:pt x="44876"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487" name="object 487"/>
          <p:cNvSpPr/>
          <p:nvPr/>
        </p:nvSpPr>
        <p:spPr>
          <a:xfrm>
            <a:off x="5452430" y="3987559"/>
            <a:ext cx="701590" cy="121535"/>
          </a:xfrm>
          <a:custGeom>
            <a:avLst/>
            <a:gdLst/>
            <a:ahLst/>
            <a:cxnLst/>
            <a:rect l="l" t="t" r="r" b="b"/>
            <a:pathLst>
              <a:path w="502920" h="169545">
                <a:moveTo>
                  <a:pt x="0" y="169163"/>
                </a:moveTo>
                <a:lnTo>
                  <a:pt x="502920" y="169163"/>
                </a:lnTo>
                <a:lnTo>
                  <a:pt x="502920" y="0"/>
                </a:lnTo>
                <a:lnTo>
                  <a:pt x="0" y="0"/>
                </a:lnTo>
                <a:lnTo>
                  <a:pt x="0" y="169163"/>
                </a:lnTo>
                <a:close/>
              </a:path>
            </a:pathLst>
          </a:custGeom>
          <a:solidFill>
            <a:srgbClr val="FFFFFF"/>
          </a:solidFill>
        </p:spPr>
        <p:txBody>
          <a:bodyPr wrap="square" lIns="0" tIns="0" rIns="0" bIns="0" rtlCol="0"/>
          <a:lstStyle/>
          <a:p>
            <a:endParaRPr/>
          </a:p>
        </p:txBody>
      </p:sp>
      <p:sp>
        <p:nvSpPr>
          <p:cNvPr id="488" name="object 488"/>
          <p:cNvSpPr/>
          <p:nvPr/>
        </p:nvSpPr>
        <p:spPr>
          <a:xfrm>
            <a:off x="5553435" y="4007223"/>
            <a:ext cx="498731" cy="88761"/>
          </a:xfrm>
          <a:custGeom>
            <a:avLst/>
            <a:gdLst/>
            <a:ahLst/>
            <a:cxnLst/>
            <a:rect l="l" t="t" r="r" b="b"/>
            <a:pathLst>
              <a:path w="357504" h="123825">
                <a:moveTo>
                  <a:pt x="0" y="123444"/>
                </a:moveTo>
                <a:lnTo>
                  <a:pt x="357377" y="123444"/>
                </a:lnTo>
                <a:lnTo>
                  <a:pt x="357377" y="0"/>
                </a:lnTo>
                <a:lnTo>
                  <a:pt x="0" y="0"/>
                </a:lnTo>
                <a:lnTo>
                  <a:pt x="0" y="123444"/>
                </a:lnTo>
                <a:close/>
              </a:path>
            </a:pathLst>
          </a:custGeom>
          <a:solidFill>
            <a:srgbClr val="FFFFFF"/>
          </a:solidFill>
        </p:spPr>
        <p:txBody>
          <a:bodyPr wrap="square" lIns="0" tIns="0" rIns="0" bIns="0" rtlCol="0"/>
          <a:lstStyle/>
          <a:p>
            <a:endParaRPr/>
          </a:p>
        </p:txBody>
      </p:sp>
      <p:sp>
        <p:nvSpPr>
          <p:cNvPr id="489" name="object 489"/>
          <p:cNvSpPr/>
          <p:nvPr/>
        </p:nvSpPr>
        <p:spPr>
          <a:xfrm>
            <a:off x="5702471" y="4023027"/>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490" name="object 490"/>
          <p:cNvSpPr/>
          <p:nvPr/>
        </p:nvSpPr>
        <p:spPr>
          <a:xfrm>
            <a:off x="5795643" y="407489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91" name="object 491"/>
          <p:cNvSpPr/>
          <p:nvPr/>
        </p:nvSpPr>
        <p:spPr>
          <a:xfrm>
            <a:off x="5829719" y="4023037"/>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7"/>
                </a:lnTo>
                <a:lnTo>
                  <a:pt x="42908" y="73532"/>
                </a:lnTo>
                <a:lnTo>
                  <a:pt x="44964" y="71259"/>
                </a:lnTo>
                <a:lnTo>
                  <a:pt x="23871" y="71259"/>
                </a:lnTo>
                <a:lnTo>
                  <a:pt x="21242" y="70484"/>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4"/>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49"/>
                </a:lnTo>
                <a:lnTo>
                  <a:pt x="11628" y="34340"/>
                </a:lnTo>
                <a:lnTo>
                  <a:pt x="9355" y="37820"/>
                </a:lnTo>
                <a:lnTo>
                  <a:pt x="17963" y="37820"/>
                </a:lnTo>
                <a:lnTo>
                  <a:pt x="18309" y="37464"/>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492" name="object 492"/>
          <p:cNvSpPr/>
          <p:nvPr/>
        </p:nvSpPr>
        <p:spPr>
          <a:xfrm>
            <a:off x="6761002" y="4007223"/>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493" name="object 493"/>
          <p:cNvSpPr/>
          <p:nvPr/>
        </p:nvSpPr>
        <p:spPr>
          <a:xfrm>
            <a:off x="6154021" y="4007223"/>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494" name="object 494"/>
          <p:cNvSpPr/>
          <p:nvPr/>
        </p:nvSpPr>
        <p:spPr>
          <a:xfrm>
            <a:off x="6249690" y="4007223"/>
            <a:ext cx="512019" cy="88761"/>
          </a:xfrm>
          <a:custGeom>
            <a:avLst/>
            <a:gdLst/>
            <a:ahLst/>
            <a:cxnLst/>
            <a:rect l="l" t="t" r="r" b="b"/>
            <a:pathLst>
              <a:path w="367029" h="123825">
                <a:moveTo>
                  <a:pt x="0" y="123444"/>
                </a:moveTo>
                <a:lnTo>
                  <a:pt x="366522" y="123444"/>
                </a:lnTo>
                <a:lnTo>
                  <a:pt x="366522" y="0"/>
                </a:lnTo>
                <a:lnTo>
                  <a:pt x="0" y="0"/>
                </a:lnTo>
                <a:lnTo>
                  <a:pt x="0" y="123444"/>
                </a:lnTo>
                <a:close/>
              </a:path>
            </a:pathLst>
          </a:custGeom>
          <a:solidFill>
            <a:srgbClr val="FFFFFF"/>
          </a:solidFill>
        </p:spPr>
        <p:txBody>
          <a:bodyPr wrap="square" lIns="0" tIns="0" rIns="0" bIns="0" rtlCol="0"/>
          <a:lstStyle/>
          <a:p>
            <a:endParaRPr/>
          </a:p>
        </p:txBody>
      </p:sp>
      <p:sp>
        <p:nvSpPr>
          <p:cNvPr id="495" name="object 495"/>
          <p:cNvSpPr/>
          <p:nvPr/>
        </p:nvSpPr>
        <p:spPr>
          <a:xfrm>
            <a:off x="6374561" y="402302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496" name="object 496"/>
          <p:cNvSpPr/>
          <p:nvPr/>
        </p:nvSpPr>
        <p:spPr>
          <a:xfrm>
            <a:off x="6447898" y="4023037"/>
            <a:ext cx="71753" cy="56898"/>
          </a:xfrm>
          <a:custGeom>
            <a:avLst/>
            <a:gdLst/>
            <a:ahLst/>
            <a:cxnLst/>
            <a:rect l="l" t="t" r="r" b="b"/>
            <a:pathLst>
              <a:path w="51435" h="79375">
                <a:moveTo>
                  <a:pt x="33777" y="0"/>
                </a:moveTo>
                <a:lnTo>
                  <a:pt x="19515" y="0"/>
                </a:lnTo>
                <a:lnTo>
                  <a:pt x="13013" y="2946"/>
                </a:lnTo>
                <a:lnTo>
                  <a:pt x="0" y="43624"/>
                </a:lnTo>
                <a:lnTo>
                  <a:pt x="362" y="50848"/>
                </a:lnTo>
                <a:lnTo>
                  <a:pt x="18855" y="79082"/>
                </a:lnTo>
                <a:lnTo>
                  <a:pt x="31428" y="79082"/>
                </a:lnTo>
                <a:lnTo>
                  <a:pt x="35581" y="77977"/>
                </a:lnTo>
                <a:lnTo>
                  <a:pt x="42908" y="73532"/>
                </a:lnTo>
                <a:lnTo>
                  <a:pt x="44964" y="71259"/>
                </a:lnTo>
                <a:lnTo>
                  <a:pt x="23871" y="71259"/>
                </a:lnTo>
                <a:lnTo>
                  <a:pt x="21242" y="70484"/>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5" h="79375">
                <a:moveTo>
                  <a:pt x="45684" y="35915"/>
                </a:moveTo>
                <a:lnTo>
                  <a:pt x="30589" y="35915"/>
                </a:lnTo>
                <a:lnTo>
                  <a:pt x="34184" y="37464"/>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5" h="79375">
                <a:moveTo>
                  <a:pt x="34488" y="27520"/>
                </a:moveTo>
                <a:lnTo>
                  <a:pt x="24532" y="27520"/>
                </a:lnTo>
                <a:lnTo>
                  <a:pt x="21064" y="28359"/>
                </a:lnTo>
                <a:lnTo>
                  <a:pt x="14435" y="31749"/>
                </a:lnTo>
                <a:lnTo>
                  <a:pt x="11628" y="34340"/>
                </a:lnTo>
                <a:lnTo>
                  <a:pt x="9355" y="37820"/>
                </a:lnTo>
                <a:lnTo>
                  <a:pt x="17963" y="37820"/>
                </a:lnTo>
                <a:lnTo>
                  <a:pt x="18309" y="37464"/>
                </a:lnTo>
                <a:lnTo>
                  <a:pt x="21953" y="35915"/>
                </a:lnTo>
                <a:lnTo>
                  <a:pt x="45684" y="35915"/>
                </a:lnTo>
                <a:lnTo>
                  <a:pt x="39899" y="29857"/>
                </a:lnTo>
                <a:lnTo>
                  <a:pt x="34488" y="27520"/>
                </a:lnTo>
                <a:close/>
              </a:path>
              <a:path w="51435"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497" name="object 497"/>
          <p:cNvSpPr/>
          <p:nvPr/>
        </p:nvSpPr>
        <p:spPr>
          <a:xfrm>
            <a:off x="6539735" y="407489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98" name="object 498"/>
          <p:cNvSpPr/>
          <p:nvPr/>
        </p:nvSpPr>
        <p:spPr>
          <a:xfrm>
            <a:off x="6574300" y="4023027"/>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499" name="object 499"/>
          <p:cNvSpPr/>
          <p:nvPr/>
        </p:nvSpPr>
        <p:spPr>
          <a:xfrm>
            <a:off x="7463655" y="4007223"/>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500" name="object 500"/>
          <p:cNvSpPr/>
          <p:nvPr/>
        </p:nvSpPr>
        <p:spPr>
          <a:xfrm>
            <a:off x="6856674" y="4007223"/>
            <a:ext cx="96557" cy="88761"/>
          </a:xfrm>
          <a:custGeom>
            <a:avLst/>
            <a:gdLst/>
            <a:ahLst/>
            <a:cxnLst/>
            <a:rect l="l" t="t" r="r" b="b"/>
            <a:pathLst>
              <a:path w="69214"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501" name="object 501"/>
          <p:cNvSpPr/>
          <p:nvPr/>
        </p:nvSpPr>
        <p:spPr>
          <a:xfrm>
            <a:off x="6952361" y="4007223"/>
            <a:ext cx="512019" cy="88761"/>
          </a:xfrm>
          <a:custGeom>
            <a:avLst/>
            <a:gdLst/>
            <a:ahLst/>
            <a:cxnLst/>
            <a:rect l="l" t="t" r="r" b="b"/>
            <a:pathLst>
              <a:path w="367029" h="123825">
                <a:moveTo>
                  <a:pt x="0" y="123444"/>
                </a:moveTo>
                <a:lnTo>
                  <a:pt x="366509" y="123444"/>
                </a:lnTo>
                <a:lnTo>
                  <a:pt x="366509" y="0"/>
                </a:lnTo>
                <a:lnTo>
                  <a:pt x="0" y="0"/>
                </a:lnTo>
                <a:lnTo>
                  <a:pt x="0" y="123444"/>
                </a:lnTo>
                <a:close/>
              </a:path>
            </a:pathLst>
          </a:custGeom>
          <a:solidFill>
            <a:srgbClr val="FFFFFF"/>
          </a:solidFill>
        </p:spPr>
        <p:txBody>
          <a:bodyPr wrap="square" lIns="0" tIns="0" rIns="0" bIns="0" rtlCol="0"/>
          <a:lstStyle/>
          <a:p>
            <a:endParaRPr/>
          </a:p>
        </p:txBody>
      </p:sp>
      <p:sp>
        <p:nvSpPr>
          <p:cNvPr id="502" name="object 502"/>
          <p:cNvSpPr/>
          <p:nvPr/>
        </p:nvSpPr>
        <p:spPr>
          <a:xfrm>
            <a:off x="7065255" y="4023027"/>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503" name="object 503"/>
          <p:cNvSpPr/>
          <p:nvPr/>
        </p:nvSpPr>
        <p:spPr>
          <a:xfrm>
            <a:off x="7150845" y="4023037"/>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504" name="object 504"/>
          <p:cNvSpPr/>
          <p:nvPr/>
        </p:nvSpPr>
        <p:spPr>
          <a:xfrm>
            <a:off x="7242387" y="407489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05" name="object 505"/>
          <p:cNvSpPr/>
          <p:nvPr/>
        </p:nvSpPr>
        <p:spPr>
          <a:xfrm>
            <a:off x="7276741" y="4023037"/>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506" name="object 506"/>
          <p:cNvSpPr/>
          <p:nvPr/>
        </p:nvSpPr>
        <p:spPr>
          <a:xfrm>
            <a:off x="8166307" y="4007223"/>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507" name="object 507"/>
          <p:cNvSpPr/>
          <p:nvPr/>
        </p:nvSpPr>
        <p:spPr>
          <a:xfrm>
            <a:off x="7559327" y="4007223"/>
            <a:ext cx="96557" cy="88761"/>
          </a:xfrm>
          <a:custGeom>
            <a:avLst/>
            <a:gdLst/>
            <a:ahLst/>
            <a:cxnLst/>
            <a:rect l="l" t="t" r="r" b="b"/>
            <a:pathLst>
              <a:path w="69214"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508" name="object 508"/>
          <p:cNvSpPr/>
          <p:nvPr/>
        </p:nvSpPr>
        <p:spPr>
          <a:xfrm>
            <a:off x="7655014" y="4007223"/>
            <a:ext cx="512019" cy="88761"/>
          </a:xfrm>
          <a:custGeom>
            <a:avLst/>
            <a:gdLst/>
            <a:ahLst/>
            <a:cxnLst/>
            <a:rect l="l" t="t" r="r" b="b"/>
            <a:pathLst>
              <a:path w="367029" h="123825">
                <a:moveTo>
                  <a:pt x="0" y="123444"/>
                </a:moveTo>
                <a:lnTo>
                  <a:pt x="366509" y="123444"/>
                </a:lnTo>
                <a:lnTo>
                  <a:pt x="366509" y="0"/>
                </a:lnTo>
                <a:lnTo>
                  <a:pt x="0" y="0"/>
                </a:lnTo>
                <a:lnTo>
                  <a:pt x="0" y="123444"/>
                </a:lnTo>
                <a:close/>
              </a:path>
            </a:pathLst>
          </a:custGeom>
          <a:solidFill>
            <a:srgbClr val="FFFFFF"/>
          </a:solidFill>
        </p:spPr>
        <p:txBody>
          <a:bodyPr wrap="square" lIns="0" tIns="0" rIns="0" bIns="0" rtlCol="0"/>
          <a:lstStyle/>
          <a:p>
            <a:endParaRPr/>
          </a:p>
        </p:txBody>
      </p:sp>
      <p:sp>
        <p:nvSpPr>
          <p:cNvPr id="509" name="object 509"/>
          <p:cNvSpPr/>
          <p:nvPr/>
        </p:nvSpPr>
        <p:spPr>
          <a:xfrm>
            <a:off x="7812287" y="4023027"/>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510" name="object 510"/>
          <p:cNvSpPr/>
          <p:nvPr/>
        </p:nvSpPr>
        <p:spPr>
          <a:xfrm>
            <a:off x="7903600" y="407489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11" name="object 511"/>
          <p:cNvSpPr/>
          <p:nvPr/>
        </p:nvSpPr>
        <p:spPr>
          <a:xfrm>
            <a:off x="7938095" y="4023027"/>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12" name="object 512"/>
          <p:cNvSpPr/>
          <p:nvPr/>
        </p:nvSpPr>
        <p:spPr>
          <a:xfrm>
            <a:off x="8868958" y="4007223"/>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513" name="object 513"/>
          <p:cNvSpPr/>
          <p:nvPr/>
        </p:nvSpPr>
        <p:spPr>
          <a:xfrm>
            <a:off x="8261978" y="4007223"/>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514" name="object 514"/>
          <p:cNvSpPr/>
          <p:nvPr/>
        </p:nvSpPr>
        <p:spPr>
          <a:xfrm>
            <a:off x="8357649" y="4007223"/>
            <a:ext cx="512019" cy="88761"/>
          </a:xfrm>
          <a:custGeom>
            <a:avLst/>
            <a:gdLst/>
            <a:ahLst/>
            <a:cxnLst/>
            <a:rect l="l" t="t" r="r" b="b"/>
            <a:pathLst>
              <a:path w="367029" h="123825">
                <a:moveTo>
                  <a:pt x="0" y="123444"/>
                </a:moveTo>
                <a:lnTo>
                  <a:pt x="366522" y="123444"/>
                </a:lnTo>
                <a:lnTo>
                  <a:pt x="366522" y="0"/>
                </a:lnTo>
                <a:lnTo>
                  <a:pt x="0" y="0"/>
                </a:lnTo>
                <a:lnTo>
                  <a:pt x="0" y="123444"/>
                </a:lnTo>
                <a:close/>
              </a:path>
            </a:pathLst>
          </a:custGeom>
          <a:solidFill>
            <a:srgbClr val="FFFFFF"/>
          </a:solidFill>
        </p:spPr>
        <p:txBody>
          <a:bodyPr wrap="square" lIns="0" tIns="0" rIns="0" bIns="0" rtlCol="0"/>
          <a:lstStyle/>
          <a:p>
            <a:endParaRPr/>
          </a:p>
        </p:txBody>
      </p:sp>
      <p:sp>
        <p:nvSpPr>
          <p:cNvPr id="515" name="object 515"/>
          <p:cNvSpPr/>
          <p:nvPr/>
        </p:nvSpPr>
        <p:spPr>
          <a:xfrm>
            <a:off x="8482518" y="402302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516" name="object 516"/>
          <p:cNvSpPr/>
          <p:nvPr/>
        </p:nvSpPr>
        <p:spPr>
          <a:xfrm>
            <a:off x="8556292" y="4024010"/>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517" name="object 517"/>
          <p:cNvSpPr/>
          <p:nvPr/>
        </p:nvSpPr>
        <p:spPr>
          <a:xfrm>
            <a:off x="8647675" y="407489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18" name="object 518"/>
          <p:cNvSpPr/>
          <p:nvPr/>
        </p:nvSpPr>
        <p:spPr>
          <a:xfrm>
            <a:off x="8682240" y="4023027"/>
            <a:ext cx="70868" cy="56898"/>
          </a:xfrm>
          <a:custGeom>
            <a:avLst/>
            <a:gdLst/>
            <a:ahLst/>
            <a:cxnLst/>
            <a:rect l="l" t="t" r="r" b="b"/>
            <a:pathLst>
              <a:path w="50800" h="79375">
                <a:moveTo>
                  <a:pt x="9512" y="56057"/>
                </a:moveTo>
                <a:lnTo>
                  <a:pt x="0" y="57327"/>
                </a:lnTo>
                <a:lnTo>
                  <a:pt x="635" y="63766"/>
                </a:lnTo>
                <a:lnTo>
                  <a:pt x="3200" y="69024"/>
                </a:lnTo>
                <a:lnTo>
                  <a:pt x="12179" y="77127"/>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519" name="object 519"/>
          <p:cNvSpPr/>
          <p:nvPr/>
        </p:nvSpPr>
        <p:spPr>
          <a:xfrm>
            <a:off x="9571612" y="4007223"/>
            <a:ext cx="94785" cy="88761"/>
          </a:xfrm>
          <a:custGeom>
            <a:avLst/>
            <a:gdLst/>
            <a:ahLst/>
            <a:cxnLst/>
            <a:rect l="l" t="t" r="r" b="b"/>
            <a:pathLst>
              <a:path w="67945" h="123825">
                <a:moveTo>
                  <a:pt x="0" y="123444"/>
                </a:moveTo>
                <a:lnTo>
                  <a:pt x="67830" y="123444"/>
                </a:lnTo>
                <a:lnTo>
                  <a:pt x="67830" y="0"/>
                </a:lnTo>
                <a:lnTo>
                  <a:pt x="0" y="0"/>
                </a:lnTo>
                <a:lnTo>
                  <a:pt x="0" y="123444"/>
                </a:lnTo>
                <a:close/>
              </a:path>
            </a:pathLst>
          </a:custGeom>
          <a:solidFill>
            <a:srgbClr val="FFFFFF"/>
          </a:solidFill>
        </p:spPr>
        <p:txBody>
          <a:bodyPr wrap="square" lIns="0" tIns="0" rIns="0" bIns="0" rtlCol="0"/>
          <a:lstStyle/>
          <a:p>
            <a:endParaRPr/>
          </a:p>
        </p:txBody>
      </p:sp>
      <p:sp>
        <p:nvSpPr>
          <p:cNvPr id="520" name="object 520"/>
          <p:cNvSpPr/>
          <p:nvPr/>
        </p:nvSpPr>
        <p:spPr>
          <a:xfrm>
            <a:off x="8964648" y="4007223"/>
            <a:ext cx="95671" cy="88761"/>
          </a:xfrm>
          <a:custGeom>
            <a:avLst/>
            <a:gdLst/>
            <a:ahLst/>
            <a:cxnLst/>
            <a:rect l="l" t="t" r="r" b="b"/>
            <a:pathLst>
              <a:path w="68579" h="123825">
                <a:moveTo>
                  <a:pt x="0" y="123444"/>
                </a:moveTo>
                <a:lnTo>
                  <a:pt x="68567" y="123444"/>
                </a:lnTo>
                <a:lnTo>
                  <a:pt x="68567" y="0"/>
                </a:lnTo>
                <a:lnTo>
                  <a:pt x="0" y="0"/>
                </a:lnTo>
                <a:lnTo>
                  <a:pt x="0" y="123444"/>
                </a:lnTo>
                <a:close/>
              </a:path>
            </a:pathLst>
          </a:custGeom>
          <a:solidFill>
            <a:srgbClr val="FFFFFF"/>
          </a:solidFill>
        </p:spPr>
        <p:txBody>
          <a:bodyPr wrap="square" lIns="0" tIns="0" rIns="0" bIns="0" rtlCol="0"/>
          <a:lstStyle/>
          <a:p>
            <a:endParaRPr/>
          </a:p>
        </p:txBody>
      </p:sp>
      <p:sp>
        <p:nvSpPr>
          <p:cNvPr id="521" name="object 521"/>
          <p:cNvSpPr/>
          <p:nvPr/>
        </p:nvSpPr>
        <p:spPr>
          <a:xfrm>
            <a:off x="9060302" y="4007223"/>
            <a:ext cx="512019" cy="88761"/>
          </a:xfrm>
          <a:custGeom>
            <a:avLst/>
            <a:gdLst/>
            <a:ahLst/>
            <a:cxnLst/>
            <a:rect l="l" t="t" r="r" b="b"/>
            <a:pathLst>
              <a:path w="367029" h="123825">
                <a:moveTo>
                  <a:pt x="0" y="123444"/>
                </a:moveTo>
                <a:lnTo>
                  <a:pt x="366521" y="123444"/>
                </a:lnTo>
                <a:lnTo>
                  <a:pt x="366521" y="0"/>
                </a:lnTo>
                <a:lnTo>
                  <a:pt x="0" y="0"/>
                </a:lnTo>
                <a:lnTo>
                  <a:pt x="0" y="123444"/>
                </a:lnTo>
                <a:close/>
              </a:path>
            </a:pathLst>
          </a:custGeom>
          <a:solidFill>
            <a:srgbClr val="FFFFFF"/>
          </a:solidFill>
        </p:spPr>
        <p:txBody>
          <a:bodyPr wrap="square" lIns="0" tIns="0" rIns="0" bIns="0" rtlCol="0"/>
          <a:lstStyle/>
          <a:p>
            <a:endParaRPr/>
          </a:p>
        </p:txBody>
      </p:sp>
      <p:sp>
        <p:nvSpPr>
          <p:cNvPr id="522" name="object 522"/>
          <p:cNvSpPr/>
          <p:nvPr/>
        </p:nvSpPr>
        <p:spPr>
          <a:xfrm>
            <a:off x="9185171" y="402302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523" name="object 523"/>
          <p:cNvSpPr/>
          <p:nvPr/>
        </p:nvSpPr>
        <p:spPr>
          <a:xfrm>
            <a:off x="9258944" y="4023037"/>
            <a:ext cx="71753" cy="56898"/>
          </a:xfrm>
          <a:custGeom>
            <a:avLst/>
            <a:gdLst/>
            <a:ahLst/>
            <a:cxnLst/>
            <a:rect l="l" t="t" r="r" b="b"/>
            <a:pathLst>
              <a:path w="51434"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1"/>
                </a:lnTo>
                <a:lnTo>
                  <a:pt x="11353" y="63296"/>
                </a:lnTo>
                <a:lnTo>
                  <a:pt x="10566" y="59004"/>
                </a:lnTo>
                <a:close/>
              </a:path>
              <a:path w="51434"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4" h="79375">
                <a:moveTo>
                  <a:pt x="29400" y="0"/>
                </a:moveTo>
                <a:lnTo>
                  <a:pt x="17386" y="0"/>
                </a:lnTo>
                <a:lnTo>
                  <a:pt x="11582" y="2387"/>
                </a:lnTo>
                <a:lnTo>
                  <a:pt x="2324" y="11963"/>
                </a:lnTo>
                <a:lnTo>
                  <a:pt x="0" y="18288"/>
                </a:lnTo>
                <a:lnTo>
                  <a:pt x="0" y="33756"/>
                </a:lnTo>
                <a:lnTo>
                  <a:pt x="2222" y="39878"/>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4" h="79375">
                <a:moveTo>
                  <a:pt x="43239" y="7861"/>
                </a:moveTo>
                <a:lnTo>
                  <a:pt x="29603" y="7861"/>
                </a:lnTo>
                <a:lnTo>
                  <a:pt x="33108" y="9474"/>
                </a:lnTo>
                <a:lnTo>
                  <a:pt x="38925" y="15875"/>
                </a:lnTo>
                <a:lnTo>
                  <a:pt x="40373" y="20205"/>
                </a:lnTo>
                <a:lnTo>
                  <a:pt x="40284" y="31394"/>
                </a:lnTo>
                <a:lnTo>
                  <a:pt x="38950" y="35394"/>
                </a:lnTo>
                <a:lnTo>
                  <a:pt x="33273" y="41554"/>
                </a:lnTo>
                <a:lnTo>
                  <a:pt x="29654" y="43103"/>
                </a:lnTo>
                <a:lnTo>
                  <a:pt x="40303" y="43103"/>
                </a:lnTo>
                <a:lnTo>
                  <a:pt x="41427" y="41300"/>
                </a:lnTo>
                <a:lnTo>
                  <a:pt x="50939" y="41300"/>
                </a:lnTo>
                <a:lnTo>
                  <a:pt x="50939"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524" name="object 524"/>
          <p:cNvSpPr/>
          <p:nvPr/>
        </p:nvSpPr>
        <p:spPr>
          <a:xfrm>
            <a:off x="9350328" y="407489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25" name="object 525"/>
          <p:cNvSpPr/>
          <p:nvPr/>
        </p:nvSpPr>
        <p:spPr>
          <a:xfrm>
            <a:off x="9380482" y="402326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526" name="object 526"/>
          <p:cNvSpPr/>
          <p:nvPr/>
        </p:nvSpPr>
        <p:spPr>
          <a:xfrm>
            <a:off x="10273202" y="4007223"/>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527" name="object 527"/>
          <p:cNvSpPr/>
          <p:nvPr/>
        </p:nvSpPr>
        <p:spPr>
          <a:xfrm>
            <a:off x="9666221" y="4007223"/>
            <a:ext cx="96557" cy="88761"/>
          </a:xfrm>
          <a:custGeom>
            <a:avLst/>
            <a:gdLst/>
            <a:ahLst/>
            <a:cxnLst/>
            <a:rect l="l" t="t" r="r" b="b"/>
            <a:pathLst>
              <a:path w="69215"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528" name="object 528"/>
          <p:cNvSpPr/>
          <p:nvPr/>
        </p:nvSpPr>
        <p:spPr>
          <a:xfrm>
            <a:off x="9761910" y="4007223"/>
            <a:ext cx="512019" cy="88761"/>
          </a:xfrm>
          <a:custGeom>
            <a:avLst/>
            <a:gdLst/>
            <a:ahLst/>
            <a:cxnLst/>
            <a:rect l="l" t="t" r="r" b="b"/>
            <a:pathLst>
              <a:path w="367029" h="123825">
                <a:moveTo>
                  <a:pt x="0" y="123444"/>
                </a:moveTo>
                <a:lnTo>
                  <a:pt x="366509" y="123444"/>
                </a:lnTo>
                <a:lnTo>
                  <a:pt x="366509" y="0"/>
                </a:lnTo>
                <a:lnTo>
                  <a:pt x="0" y="0"/>
                </a:lnTo>
                <a:lnTo>
                  <a:pt x="0" y="123444"/>
                </a:lnTo>
                <a:close/>
              </a:path>
            </a:pathLst>
          </a:custGeom>
          <a:solidFill>
            <a:srgbClr val="FFFFFF"/>
          </a:solidFill>
        </p:spPr>
        <p:txBody>
          <a:bodyPr wrap="square" lIns="0" tIns="0" rIns="0" bIns="0" rtlCol="0"/>
          <a:lstStyle/>
          <a:p>
            <a:endParaRPr/>
          </a:p>
        </p:txBody>
      </p:sp>
      <p:sp>
        <p:nvSpPr>
          <p:cNvPr id="529" name="object 529"/>
          <p:cNvSpPr/>
          <p:nvPr/>
        </p:nvSpPr>
        <p:spPr>
          <a:xfrm>
            <a:off x="9917305" y="4023027"/>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530" name="object 530"/>
          <p:cNvSpPr/>
          <p:nvPr/>
        </p:nvSpPr>
        <p:spPr>
          <a:xfrm>
            <a:off x="10010495" y="4074895"/>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31" name="object 531"/>
          <p:cNvSpPr/>
          <p:nvPr/>
        </p:nvSpPr>
        <p:spPr>
          <a:xfrm>
            <a:off x="10043201" y="4023027"/>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532" name="object 532"/>
          <p:cNvSpPr/>
          <p:nvPr/>
        </p:nvSpPr>
        <p:spPr>
          <a:xfrm>
            <a:off x="783672" y="3984828"/>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533" name="object 533"/>
          <p:cNvSpPr/>
          <p:nvPr/>
        </p:nvSpPr>
        <p:spPr>
          <a:xfrm>
            <a:off x="783672" y="3987013"/>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534" name="object 534"/>
          <p:cNvSpPr/>
          <p:nvPr/>
        </p:nvSpPr>
        <p:spPr>
          <a:xfrm>
            <a:off x="4047126" y="3984828"/>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535" name="object 535"/>
          <p:cNvSpPr/>
          <p:nvPr/>
        </p:nvSpPr>
        <p:spPr>
          <a:xfrm>
            <a:off x="4055647" y="3987013"/>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536" name="object 536"/>
          <p:cNvSpPr/>
          <p:nvPr/>
        </p:nvSpPr>
        <p:spPr>
          <a:xfrm>
            <a:off x="4749777" y="3984828"/>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537" name="object 537"/>
          <p:cNvSpPr/>
          <p:nvPr/>
        </p:nvSpPr>
        <p:spPr>
          <a:xfrm>
            <a:off x="4758283" y="3987013"/>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538" name="object 538"/>
          <p:cNvSpPr/>
          <p:nvPr/>
        </p:nvSpPr>
        <p:spPr>
          <a:xfrm>
            <a:off x="5452430" y="3984828"/>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539" name="object 539"/>
          <p:cNvSpPr/>
          <p:nvPr/>
        </p:nvSpPr>
        <p:spPr>
          <a:xfrm>
            <a:off x="5460935" y="3987013"/>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540" name="object 540"/>
          <p:cNvSpPr/>
          <p:nvPr/>
        </p:nvSpPr>
        <p:spPr>
          <a:xfrm>
            <a:off x="6155100" y="3984828"/>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541" name="object 541"/>
          <p:cNvSpPr/>
          <p:nvPr/>
        </p:nvSpPr>
        <p:spPr>
          <a:xfrm>
            <a:off x="6163588" y="3996845"/>
            <a:ext cx="701590" cy="0"/>
          </a:xfrm>
          <a:custGeom>
            <a:avLst/>
            <a:gdLst/>
            <a:ahLst/>
            <a:cxnLst/>
            <a:rect l="l" t="t" r="r" b="b"/>
            <a:pathLst>
              <a:path w="502920">
                <a:moveTo>
                  <a:pt x="0" y="0"/>
                </a:moveTo>
                <a:lnTo>
                  <a:pt x="502932" y="0"/>
                </a:lnTo>
              </a:path>
            </a:pathLst>
          </a:custGeom>
          <a:ln w="27432">
            <a:solidFill>
              <a:srgbClr val="FFFFFF"/>
            </a:solidFill>
          </a:ln>
        </p:spPr>
        <p:txBody>
          <a:bodyPr wrap="square" lIns="0" tIns="0" rIns="0" bIns="0" rtlCol="0"/>
          <a:lstStyle/>
          <a:p>
            <a:endParaRPr/>
          </a:p>
        </p:txBody>
      </p:sp>
      <p:sp>
        <p:nvSpPr>
          <p:cNvPr id="542" name="object 542"/>
          <p:cNvSpPr/>
          <p:nvPr/>
        </p:nvSpPr>
        <p:spPr>
          <a:xfrm>
            <a:off x="6856673" y="3984828"/>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543" name="object 543"/>
          <p:cNvSpPr/>
          <p:nvPr/>
        </p:nvSpPr>
        <p:spPr>
          <a:xfrm>
            <a:off x="6865194" y="3996845"/>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544" name="object 544"/>
          <p:cNvSpPr/>
          <p:nvPr/>
        </p:nvSpPr>
        <p:spPr>
          <a:xfrm>
            <a:off x="7559326" y="3984828"/>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545" name="object 545"/>
          <p:cNvSpPr/>
          <p:nvPr/>
        </p:nvSpPr>
        <p:spPr>
          <a:xfrm>
            <a:off x="7567847" y="3996845"/>
            <a:ext cx="703361" cy="0"/>
          </a:xfrm>
          <a:custGeom>
            <a:avLst/>
            <a:gdLst/>
            <a:ahLst/>
            <a:cxnLst/>
            <a:rect l="l" t="t" r="r" b="b"/>
            <a:pathLst>
              <a:path w="504189">
                <a:moveTo>
                  <a:pt x="0" y="0"/>
                </a:moveTo>
                <a:lnTo>
                  <a:pt x="503669" y="0"/>
                </a:lnTo>
              </a:path>
            </a:pathLst>
          </a:custGeom>
          <a:ln w="27432">
            <a:solidFill>
              <a:srgbClr val="FFFFFF"/>
            </a:solidFill>
          </a:ln>
        </p:spPr>
        <p:txBody>
          <a:bodyPr wrap="square" lIns="0" tIns="0" rIns="0" bIns="0" rtlCol="0"/>
          <a:lstStyle/>
          <a:p>
            <a:endParaRPr/>
          </a:p>
        </p:txBody>
      </p:sp>
      <p:sp>
        <p:nvSpPr>
          <p:cNvPr id="546" name="object 546"/>
          <p:cNvSpPr/>
          <p:nvPr/>
        </p:nvSpPr>
        <p:spPr>
          <a:xfrm>
            <a:off x="8261978" y="3984828"/>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547" name="object 547"/>
          <p:cNvSpPr/>
          <p:nvPr/>
        </p:nvSpPr>
        <p:spPr>
          <a:xfrm>
            <a:off x="8270481" y="3996845"/>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548" name="object 548"/>
          <p:cNvSpPr/>
          <p:nvPr/>
        </p:nvSpPr>
        <p:spPr>
          <a:xfrm>
            <a:off x="8964648" y="3984828"/>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549" name="object 549"/>
          <p:cNvSpPr/>
          <p:nvPr/>
        </p:nvSpPr>
        <p:spPr>
          <a:xfrm>
            <a:off x="8973134" y="3996845"/>
            <a:ext cx="703361" cy="0"/>
          </a:xfrm>
          <a:custGeom>
            <a:avLst/>
            <a:gdLst/>
            <a:ahLst/>
            <a:cxnLst/>
            <a:rect l="l" t="t" r="r" b="b"/>
            <a:pathLst>
              <a:path w="504190">
                <a:moveTo>
                  <a:pt x="0" y="0"/>
                </a:moveTo>
                <a:lnTo>
                  <a:pt x="503682" y="0"/>
                </a:lnTo>
              </a:path>
            </a:pathLst>
          </a:custGeom>
          <a:ln w="27432">
            <a:solidFill>
              <a:srgbClr val="FFFFFF"/>
            </a:solidFill>
          </a:ln>
        </p:spPr>
        <p:txBody>
          <a:bodyPr wrap="square" lIns="0" tIns="0" rIns="0" bIns="0" rtlCol="0"/>
          <a:lstStyle/>
          <a:p>
            <a:endParaRPr/>
          </a:p>
        </p:txBody>
      </p:sp>
      <p:sp>
        <p:nvSpPr>
          <p:cNvPr id="550" name="object 550"/>
          <p:cNvSpPr/>
          <p:nvPr/>
        </p:nvSpPr>
        <p:spPr>
          <a:xfrm>
            <a:off x="9667300" y="3984828"/>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551" name="object 551"/>
          <p:cNvSpPr/>
          <p:nvPr/>
        </p:nvSpPr>
        <p:spPr>
          <a:xfrm>
            <a:off x="9675787" y="3996845"/>
            <a:ext cx="694503" cy="0"/>
          </a:xfrm>
          <a:custGeom>
            <a:avLst/>
            <a:gdLst/>
            <a:ahLst/>
            <a:cxnLst/>
            <a:rect l="l" t="t" r="r" b="b"/>
            <a:pathLst>
              <a:path w="497840">
                <a:moveTo>
                  <a:pt x="0" y="0"/>
                </a:moveTo>
                <a:lnTo>
                  <a:pt x="497585" y="0"/>
                </a:lnTo>
              </a:path>
            </a:pathLst>
          </a:custGeom>
          <a:ln w="27432">
            <a:solidFill>
              <a:srgbClr val="FFFFFF"/>
            </a:solidFill>
          </a:ln>
        </p:spPr>
        <p:txBody>
          <a:bodyPr wrap="square" lIns="0" tIns="0" rIns="0" bIns="0" rtlCol="0"/>
          <a:lstStyle/>
          <a:p>
            <a:endParaRPr/>
          </a:p>
        </p:txBody>
      </p:sp>
      <p:sp>
        <p:nvSpPr>
          <p:cNvPr id="552" name="object 552"/>
          <p:cNvSpPr/>
          <p:nvPr/>
        </p:nvSpPr>
        <p:spPr>
          <a:xfrm>
            <a:off x="783672" y="4102266"/>
            <a:ext cx="9586618" cy="0"/>
          </a:xfrm>
          <a:custGeom>
            <a:avLst/>
            <a:gdLst/>
            <a:ahLst/>
            <a:cxnLst/>
            <a:rect l="l" t="t" r="r" b="b"/>
            <a:pathLst>
              <a:path w="6871970">
                <a:moveTo>
                  <a:pt x="0" y="0"/>
                </a:moveTo>
                <a:lnTo>
                  <a:pt x="6871716" y="0"/>
                </a:lnTo>
              </a:path>
            </a:pathLst>
          </a:custGeom>
          <a:ln w="18287">
            <a:solidFill>
              <a:srgbClr val="FFFFFF"/>
            </a:solidFill>
          </a:ln>
        </p:spPr>
        <p:txBody>
          <a:bodyPr wrap="square" lIns="0" tIns="0" rIns="0" bIns="0" rtlCol="0"/>
          <a:lstStyle/>
          <a:p>
            <a:endParaRPr/>
          </a:p>
        </p:txBody>
      </p:sp>
      <p:sp>
        <p:nvSpPr>
          <p:cNvPr id="553" name="object 553"/>
          <p:cNvSpPr/>
          <p:nvPr/>
        </p:nvSpPr>
        <p:spPr>
          <a:xfrm>
            <a:off x="783672" y="4113737"/>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554" name="object 554"/>
          <p:cNvSpPr/>
          <p:nvPr/>
        </p:nvSpPr>
        <p:spPr>
          <a:xfrm>
            <a:off x="885721" y="4133400"/>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555" name="object 555"/>
          <p:cNvSpPr/>
          <p:nvPr/>
        </p:nvSpPr>
        <p:spPr>
          <a:xfrm>
            <a:off x="2321311" y="4149214"/>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7"/>
                </a:lnTo>
                <a:lnTo>
                  <a:pt x="42909" y="73532"/>
                </a:lnTo>
                <a:lnTo>
                  <a:pt x="44965" y="71259"/>
                </a:lnTo>
                <a:lnTo>
                  <a:pt x="23872" y="71259"/>
                </a:lnTo>
                <a:lnTo>
                  <a:pt x="21255" y="70484"/>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4"/>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49"/>
                </a:lnTo>
                <a:lnTo>
                  <a:pt x="11629" y="34340"/>
                </a:lnTo>
                <a:lnTo>
                  <a:pt x="9343" y="37820"/>
                </a:lnTo>
                <a:lnTo>
                  <a:pt x="17964" y="37820"/>
                </a:lnTo>
                <a:lnTo>
                  <a:pt x="18309" y="37464"/>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556" name="object 556"/>
          <p:cNvSpPr/>
          <p:nvPr/>
        </p:nvSpPr>
        <p:spPr>
          <a:xfrm>
            <a:off x="2405690" y="4150188"/>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557" name="object 557"/>
          <p:cNvSpPr/>
          <p:nvPr/>
        </p:nvSpPr>
        <p:spPr>
          <a:xfrm>
            <a:off x="2491795" y="4159283"/>
            <a:ext cx="71753" cy="36870"/>
          </a:xfrm>
          <a:custGeom>
            <a:avLst/>
            <a:gdLst/>
            <a:ahLst/>
            <a:cxnLst/>
            <a:rect l="l" t="t" r="r" b="b"/>
            <a:pathLst>
              <a:path w="51435" h="51435">
                <a:moveTo>
                  <a:pt x="30060" y="29959"/>
                </a:moveTo>
                <a:lnTo>
                  <a:pt x="21081" y="29959"/>
                </a:lnTo>
                <a:lnTo>
                  <a:pt x="21081" y="51193"/>
                </a:lnTo>
                <a:lnTo>
                  <a:pt x="30060" y="51193"/>
                </a:lnTo>
                <a:lnTo>
                  <a:pt x="30060" y="29959"/>
                </a:lnTo>
                <a:close/>
              </a:path>
              <a:path w="51435" h="51435">
                <a:moveTo>
                  <a:pt x="51142" y="21069"/>
                </a:moveTo>
                <a:lnTo>
                  <a:pt x="0" y="21069"/>
                </a:lnTo>
                <a:lnTo>
                  <a:pt x="0" y="29959"/>
                </a:lnTo>
                <a:lnTo>
                  <a:pt x="51142" y="29959"/>
                </a:lnTo>
                <a:lnTo>
                  <a:pt x="51142" y="21069"/>
                </a:lnTo>
                <a:close/>
              </a:path>
              <a:path w="51435" h="51435">
                <a:moveTo>
                  <a:pt x="30060" y="0"/>
                </a:moveTo>
                <a:lnTo>
                  <a:pt x="21081" y="0"/>
                </a:lnTo>
                <a:lnTo>
                  <a:pt x="21081" y="21069"/>
                </a:lnTo>
                <a:lnTo>
                  <a:pt x="30060" y="21069"/>
                </a:lnTo>
                <a:lnTo>
                  <a:pt x="30060" y="0"/>
                </a:lnTo>
                <a:close/>
              </a:path>
            </a:pathLst>
          </a:custGeom>
          <a:solidFill>
            <a:srgbClr val="000000"/>
          </a:solidFill>
        </p:spPr>
        <p:txBody>
          <a:bodyPr wrap="square" lIns="0" tIns="0" rIns="0" bIns="0" rtlCol="0"/>
          <a:lstStyle/>
          <a:p>
            <a:endParaRPr/>
          </a:p>
        </p:txBody>
      </p:sp>
      <p:sp>
        <p:nvSpPr>
          <p:cNvPr id="558" name="object 558"/>
          <p:cNvSpPr/>
          <p:nvPr/>
        </p:nvSpPr>
        <p:spPr>
          <a:xfrm>
            <a:off x="4047126" y="4113737"/>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559" name="object 559"/>
          <p:cNvSpPr/>
          <p:nvPr/>
        </p:nvSpPr>
        <p:spPr>
          <a:xfrm>
            <a:off x="4149176" y="4133400"/>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560" name="object 560"/>
          <p:cNvSpPr/>
          <p:nvPr/>
        </p:nvSpPr>
        <p:spPr>
          <a:xfrm>
            <a:off x="4299876" y="4149214"/>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3" y="26898"/>
                </a:lnTo>
                <a:lnTo>
                  <a:pt x="7892" y="32270"/>
                </a:lnTo>
                <a:lnTo>
                  <a:pt x="10794" y="34315"/>
                </a:lnTo>
                <a:lnTo>
                  <a:pt x="14731" y="35763"/>
                </a:lnTo>
                <a:lnTo>
                  <a:pt x="10020" y="36995"/>
                </a:lnTo>
                <a:lnTo>
                  <a:pt x="6388"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66" y="58127"/>
                </a:lnTo>
                <a:lnTo>
                  <a:pt x="9821" y="50838"/>
                </a:lnTo>
                <a:lnTo>
                  <a:pt x="11239" y="47282"/>
                </a:lnTo>
                <a:lnTo>
                  <a:pt x="17119" y="41363"/>
                </a:lnTo>
                <a:lnTo>
                  <a:pt x="20827" y="39878"/>
                </a:lnTo>
                <a:lnTo>
                  <a:pt x="44876" y="39878"/>
                </a:lnTo>
                <a:lnTo>
                  <a:pt x="41211" y="37312"/>
                </a:lnTo>
                <a:lnTo>
                  <a:pt x="36448"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76"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28" y="62242"/>
                </a:lnTo>
                <a:lnTo>
                  <a:pt x="51028" y="50838"/>
                </a:lnTo>
                <a:lnTo>
                  <a:pt x="49796" y="46710"/>
                </a:lnTo>
                <a:lnTo>
                  <a:pt x="44876"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561" name="object 561"/>
          <p:cNvSpPr/>
          <p:nvPr/>
        </p:nvSpPr>
        <p:spPr>
          <a:xfrm>
            <a:off x="4391419" y="4201073"/>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562" name="object 562"/>
          <p:cNvSpPr/>
          <p:nvPr/>
        </p:nvSpPr>
        <p:spPr>
          <a:xfrm>
            <a:off x="4421555" y="4149432"/>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563" name="object 563"/>
          <p:cNvSpPr/>
          <p:nvPr/>
        </p:nvSpPr>
        <p:spPr>
          <a:xfrm>
            <a:off x="4749777" y="4113737"/>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564" name="object 564"/>
          <p:cNvSpPr/>
          <p:nvPr/>
        </p:nvSpPr>
        <p:spPr>
          <a:xfrm>
            <a:off x="4850765" y="4133400"/>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565" name="object 565"/>
          <p:cNvSpPr/>
          <p:nvPr/>
        </p:nvSpPr>
        <p:spPr>
          <a:xfrm>
            <a:off x="4969239" y="4149205"/>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566" name="object 566"/>
          <p:cNvSpPr/>
          <p:nvPr/>
        </p:nvSpPr>
        <p:spPr>
          <a:xfrm>
            <a:off x="5043029" y="4150188"/>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567" name="object 567"/>
          <p:cNvSpPr/>
          <p:nvPr/>
        </p:nvSpPr>
        <p:spPr>
          <a:xfrm>
            <a:off x="5134430" y="4201073"/>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568" name="object 568"/>
          <p:cNvSpPr/>
          <p:nvPr/>
        </p:nvSpPr>
        <p:spPr>
          <a:xfrm>
            <a:off x="5168489" y="4149214"/>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7"/>
                </a:lnTo>
                <a:lnTo>
                  <a:pt x="42909" y="73532"/>
                </a:lnTo>
                <a:lnTo>
                  <a:pt x="44965" y="71259"/>
                </a:lnTo>
                <a:lnTo>
                  <a:pt x="23872" y="71259"/>
                </a:lnTo>
                <a:lnTo>
                  <a:pt x="21255" y="70484"/>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4"/>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49"/>
                </a:lnTo>
                <a:lnTo>
                  <a:pt x="11629" y="34340"/>
                </a:lnTo>
                <a:lnTo>
                  <a:pt x="9343" y="37820"/>
                </a:lnTo>
                <a:lnTo>
                  <a:pt x="17964" y="37820"/>
                </a:lnTo>
                <a:lnTo>
                  <a:pt x="18309" y="37464"/>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569" name="object 569"/>
          <p:cNvSpPr/>
          <p:nvPr/>
        </p:nvSpPr>
        <p:spPr>
          <a:xfrm>
            <a:off x="5452430" y="4113737"/>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570" name="object 570"/>
          <p:cNvSpPr/>
          <p:nvPr/>
        </p:nvSpPr>
        <p:spPr>
          <a:xfrm>
            <a:off x="5553435" y="4133400"/>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571" name="object 571"/>
          <p:cNvSpPr/>
          <p:nvPr/>
        </p:nvSpPr>
        <p:spPr>
          <a:xfrm>
            <a:off x="5704259" y="414920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72" name="object 572"/>
          <p:cNvSpPr/>
          <p:nvPr/>
        </p:nvSpPr>
        <p:spPr>
          <a:xfrm>
            <a:off x="5795643" y="420107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73" name="object 573"/>
          <p:cNvSpPr/>
          <p:nvPr/>
        </p:nvSpPr>
        <p:spPr>
          <a:xfrm>
            <a:off x="5830137" y="414920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74" name="object 574"/>
          <p:cNvSpPr/>
          <p:nvPr/>
        </p:nvSpPr>
        <p:spPr>
          <a:xfrm>
            <a:off x="6761002" y="4133400"/>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575" name="object 575"/>
          <p:cNvSpPr/>
          <p:nvPr/>
        </p:nvSpPr>
        <p:spPr>
          <a:xfrm>
            <a:off x="6154021" y="4133400"/>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576" name="object 576"/>
          <p:cNvSpPr/>
          <p:nvPr/>
        </p:nvSpPr>
        <p:spPr>
          <a:xfrm>
            <a:off x="6249690" y="4133400"/>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577" name="object 577"/>
          <p:cNvSpPr/>
          <p:nvPr/>
        </p:nvSpPr>
        <p:spPr>
          <a:xfrm>
            <a:off x="6406895" y="4150188"/>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578" name="object 578"/>
          <p:cNvSpPr/>
          <p:nvPr/>
        </p:nvSpPr>
        <p:spPr>
          <a:xfrm>
            <a:off x="6498295" y="420107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79" name="object 579"/>
          <p:cNvSpPr/>
          <p:nvPr/>
        </p:nvSpPr>
        <p:spPr>
          <a:xfrm>
            <a:off x="6533676" y="4150152"/>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580" name="object 580"/>
          <p:cNvSpPr/>
          <p:nvPr/>
        </p:nvSpPr>
        <p:spPr>
          <a:xfrm>
            <a:off x="7463655" y="4133400"/>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581" name="object 581"/>
          <p:cNvSpPr/>
          <p:nvPr/>
        </p:nvSpPr>
        <p:spPr>
          <a:xfrm>
            <a:off x="6856674" y="4133400"/>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582" name="object 582"/>
          <p:cNvSpPr/>
          <p:nvPr/>
        </p:nvSpPr>
        <p:spPr>
          <a:xfrm>
            <a:off x="6952361" y="4133400"/>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583" name="object 583"/>
          <p:cNvSpPr/>
          <p:nvPr/>
        </p:nvSpPr>
        <p:spPr>
          <a:xfrm>
            <a:off x="7077213" y="414920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584" name="object 584"/>
          <p:cNvSpPr/>
          <p:nvPr/>
        </p:nvSpPr>
        <p:spPr>
          <a:xfrm>
            <a:off x="7149197" y="4149205"/>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585" name="object 585"/>
          <p:cNvSpPr/>
          <p:nvPr/>
        </p:nvSpPr>
        <p:spPr>
          <a:xfrm>
            <a:off x="7242387" y="420107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86" name="object 586"/>
          <p:cNvSpPr/>
          <p:nvPr/>
        </p:nvSpPr>
        <p:spPr>
          <a:xfrm>
            <a:off x="7287052" y="414920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587" name="object 587"/>
          <p:cNvSpPr/>
          <p:nvPr/>
        </p:nvSpPr>
        <p:spPr>
          <a:xfrm>
            <a:off x="8166307" y="4133400"/>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588" name="object 588"/>
          <p:cNvSpPr/>
          <p:nvPr/>
        </p:nvSpPr>
        <p:spPr>
          <a:xfrm>
            <a:off x="7559327" y="4133400"/>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589" name="object 589"/>
          <p:cNvSpPr/>
          <p:nvPr/>
        </p:nvSpPr>
        <p:spPr>
          <a:xfrm>
            <a:off x="7655014" y="4133400"/>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590" name="object 590"/>
          <p:cNvSpPr/>
          <p:nvPr/>
        </p:nvSpPr>
        <p:spPr>
          <a:xfrm>
            <a:off x="7812199" y="414920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91" name="object 591"/>
          <p:cNvSpPr/>
          <p:nvPr/>
        </p:nvSpPr>
        <p:spPr>
          <a:xfrm>
            <a:off x="7903600" y="420107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92" name="object 592"/>
          <p:cNvSpPr/>
          <p:nvPr/>
        </p:nvSpPr>
        <p:spPr>
          <a:xfrm>
            <a:off x="7938095" y="414920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93" name="object 593"/>
          <p:cNvSpPr/>
          <p:nvPr/>
        </p:nvSpPr>
        <p:spPr>
          <a:xfrm>
            <a:off x="8868958" y="4133400"/>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594" name="object 594"/>
          <p:cNvSpPr/>
          <p:nvPr/>
        </p:nvSpPr>
        <p:spPr>
          <a:xfrm>
            <a:off x="8261978" y="4133400"/>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595" name="object 595"/>
          <p:cNvSpPr/>
          <p:nvPr/>
        </p:nvSpPr>
        <p:spPr>
          <a:xfrm>
            <a:off x="8357649" y="4133400"/>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596" name="object 596"/>
          <p:cNvSpPr/>
          <p:nvPr/>
        </p:nvSpPr>
        <p:spPr>
          <a:xfrm>
            <a:off x="8482518" y="414920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597" name="object 597"/>
          <p:cNvSpPr/>
          <p:nvPr/>
        </p:nvSpPr>
        <p:spPr>
          <a:xfrm>
            <a:off x="8554484" y="4149205"/>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598" name="object 598"/>
          <p:cNvSpPr/>
          <p:nvPr/>
        </p:nvSpPr>
        <p:spPr>
          <a:xfrm>
            <a:off x="8647675" y="420107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99" name="object 599"/>
          <p:cNvSpPr/>
          <p:nvPr/>
        </p:nvSpPr>
        <p:spPr>
          <a:xfrm>
            <a:off x="8682029" y="4149214"/>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600" name="object 600"/>
          <p:cNvSpPr/>
          <p:nvPr/>
        </p:nvSpPr>
        <p:spPr>
          <a:xfrm>
            <a:off x="9571612" y="4133400"/>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601" name="object 601"/>
          <p:cNvSpPr/>
          <p:nvPr/>
        </p:nvSpPr>
        <p:spPr>
          <a:xfrm>
            <a:off x="8964648" y="4133400"/>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602" name="object 602"/>
          <p:cNvSpPr/>
          <p:nvPr/>
        </p:nvSpPr>
        <p:spPr>
          <a:xfrm>
            <a:off x="9060302" y="4133400"/>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603" name="object 603"/>
          <p:cNvSpPr/>
          <p:nvPr/>
        </p:nvSpPr>
        <p:spPr>
          <a:xfrm>
            <a:off x="9185171" y="414920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604" name="object 604"/>
          <p:cNvSpPr/>
          <p:nvPr/>
        </p:nvSpPr>
        <p:spPr>
          <a:xfrm>
            <a:off x="9258944" y="4149214"/>
            <a:ext cx="71753" cy="56898"/>
          </a:xfrm>
          <a:custGeom>
            <a:avLst/>
            <a:gdLst/>
            <a:ahLst/>
            <a:cxnLst/>
            <a:rect l="l" t="t" r="r" b="b"/>
            <a:pathLst>
              <a:path w="51434"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1"/>
                </a:lnTo>
                <a:lnTo>
                  <a:pt x="11353" y="63296"/>
                </a:lnTo>
                <a:lnTo>
                  <a:pt x="10566" y="59004"/>
                </a:lnTo>
                <a:close/>
              </a:path>
              <a:path w="51434"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4" h="79375">
                <a:moveTo>
                  <a:pt x="29400" y="0"/>
                </a:moveTo>
                <a:lnTo>
                  <a:pt x="17386" y="0"/>
                </a:lnTo>
                <a:lnTo>
                  <a:pt x="11582" y="2387"/>
                </a:lnTo>
                <a:lnTo>
                  <a:pt x="2324" y="11963"/>
                </a:lnTo>
                <a:lnTo>
                  <a:pt x="0" y="18288"/>
                </a:lnTo>
                <a:lnTo>
                  <a:pt x="0" y="33756"/>
                </a:lnTo>
                <a:lnTo>
                  <a:pt x="2222" y="39878"/>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4" h="79375">
                <a:moveTo>
                  <a:pt x="43239" y="7861"/>
                </a:moveTo>
                <a:lnTo>
                  <a:pt x="29603" y="7861"/>
                </a:lnTo>
                <a:lnTo>
                  <a:pt x="33108" y="9474"/>
                </a:lnTo>
                <a:lnTo>
                  <a:pt x="38925" y="15875"/>
                </a:lnTo>
                <a:lnTo>
                  <a:pt x="40373" y="20205"/>
                </a:lnTo>
                <a:lnTo>
                  <a:pt x="40284" y="31394"/>
                </a:lnTo>
                <a:lnTo>
                  <a:pt x="38950" y="35394"/>
                </a:lnTo>
                <a:lnTo>
                  <a:pt x="33273" y="41554"/>
                </a:lnTo>
                <a:lnTo>
                  <a:pt x="29654" y="43103"/>
                </a:lnTo>
                <a:lnTo>
                  <a:pt x="40303" y="43103"/>
                </a:lnTo>
                <a:lnTo>
                  <a:pt x="41427" y="41300"/>
                </a:lnTo>
                <a:lnTo>
                  <a:pt x="50939" y="41300"/>
                </a:lnTo>
                <a:lnTo>
                  <a:pt x="50939"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605" name="object 605"/>
          <p:cNvSpPr/>
          <p:nvPr/>
        </p:nvSpPr>
        <p:spPr>
          <a:xfrm>
            <a:off x="9350328" y="420107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06" name="object 606"/>
          <p:cNvSpPr/>
          <p:nvPr/>
        </p:nvSpPr>
        <p:spPr>
          <a:xfrm>
            <a:off x="9384404" y="4149214"/>
            <a:ext cx="71753" cy="56898"/>
          </a:xfrm>
          <a:custGeom>
            <a:avLst/>
            <a:gdLst/>
            <a:ahLst/>
            <a:cxnLst/>
            <a:rect l="l" t="t" r="r" b="b"/>
            <a:pathLst>
              <a:path w="51434" h="79375">
                <a:moveTo>
                  <a:pt x="33777" y="0"/>
                </a:moveTo>
                <a:lnTo>
                  <a:pt x="19515" y="0"/>
                </a:lnTo>
                <a:lnTo>
                  <a:pt x="13013" y="2946"/>
                </a:lnTo>
                <a:lnTo>
                  <a:pt x="0" y="43624"/>
                </a:lnTo>
                <a:lnTo>
                  <a:pt x="362" y="50848"/>
                </a:lnTo>
                <a:lnTo>
                  <a:pt x="18855" y="79082"/>
                </a:lnTo>
                <a:lnTo>
                  <a:pt x="31428" y="79082"/>
                </a:lnTo>
                <a:lnTo>
                  <a:pt x="35581" y="77977"/>
                </a:lnTo>
                <a:lnTo>
                  <a:pt x="42908" y="73532"/>
                </a:lnTo>
                <a:lnTo>
                  <a:pt x="44964" y="71259"/>
                </a:lnTo>
                <a:lnTo>
                  <a:pt x="23871" y="71259"/>
                </a:lnTo>
                <a:lnTo>
                  <a:pt x="21242" y="70484"/>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4"/>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49"/>
                </a:lnTo>
                <a:lnTo>
                  <a:pt x="11628" y="34340"/>
                </a:lnTo>
                <a:lnTo>
                  <a:pt x="9355" y="37820"/>
                </a:lnTo>
                <a:lnTo>
                  <a:pt x="17963" y="37820"/>
                </a:lnTo>
                <a:lnTo>
                  <a:pt x="18309" y="37464"/>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607" name="object 607"/>
          <p:cNvSpPr/>
          <p:nvPr/>
        </p:nvSpPr>
        <p:spPr>
          <a:xfrm>
            <a:off x="10273202" y="4133400"/>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608" name="object 608"/>
          <p:cNvSpPr/>
          <p:nvPr/>
        </p:nvSpPr>
        <p:spPr>
          <a:xfrm>
            <a:off x="9666221" y="4133400"/>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609" name="object 609"/>
          <p:cNvSpPr/>
          <p:nvPr/>
        </p:nvSpPr>
        <p:spPr>
          <a:xfrm>
            <a:off x="9761910" y="4133400"/>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610" name="object 610"/>
          <p:cNvSpPr/>
          <p:nvPr/>
        </p:nvSpPr>
        <p:spPr>
          <a:xfrm>
            <a:off x="9971854" y="4184860"/>
            <a:ext cx="41635" cy="0"/>
          </a:xfrm>
          <a:custGeom>
            <a:avLst/>
            <a:gdLst/>
            <a:ahLst/>
            <a:cxnLst/>
            <a:rect l="l" t="t" r="r" b="b"/>
            <a:pathLst>
              <a:path w="29845">
                <a:moveTo>
                  <a:pt x="0" y="0"/>
                </a:moveTo>
                <a:lnTo>
                  <a:pt x="29222" y="0"/>
                </a:lnTo>
              </a:path>
            </a:pathLst>
          </a:custGeom>
          <a:ln w="9563">
            <a:solidFill>
              <a:srgbClr val="000000"/>
            </a:solidFill>
          </a:ln>
        </p:spPr>
        <p:txBody>
          <a:bodyPr wrap="square" lIns="0" tIns="0" rIns="0" bIns="0" rtlCol="0"/>
          <a:lstStyle/>
          <a:p>
            <a:endParaRPr/>
          </a:p>
        </p:txBody>
      </p:sp>
      <p:sp>
        <p:nvSpPr>
          <p:cNvPr id="611" name="object 611"/>
          <p:cNvSpPr/>
          <p:nvPr/>
        </p:nvSpPr>
        <p:spPr>
          <a:xfrm>
            <a:off x="10021834" y="4184860"/>
            <a:ext cx="41635" cy="0"/>
          </a:xfrm>
          <a:custGeom>
            <a:avLst/>
            <a:gdLst/>
            <a:ahLst/>
            <a:cxnLst/>
            <a:rect l="l" t="t" r="r" b="b"/>
            <a:pathLst>
              <a:path w="29845">
                <a:moveTo>
                  <a:pt x="0" y="0"/>
                </a:moveTo>
                <a:lnTo>
                  <a:pt x="29222" y="0"/>
                </a:lnTo>
              </a:path>
            </a:pathLst>
          </a:custGeom>
          <a:ln w="9563">
            <a:solidFill>
              <a:srgbClr val="000000"/>
            </a:solidFill>
          </a:ln>
        </p:spPr>
        <p:txBody>
          <a:bodyPr wrap="square" lIns="0" tIns="0" rIns="0" bIns="0" rtlCol="0"/>
          <a:lstStyle/>
          <a:p>
            <a:endParaRPr/>
          </a:p>
        </p:txBody>
      </p:sp>
      <p:sp>
        <p:nvSpPr>
          <p:cNvPr id="612" name="object 612"/>
          <p:cNvSpPr/>
          <p:nvPr/>
        </p:nvSpPr>
        <p:spPr>
          <a:xfrm>
            <a:off x="783672" y="4111552"/>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613" name="object 613"/>
          <p:cNvSpPr/>
          <p:nvPr/>
        </p:nvSpPr>
        <p:spPr>
          <a:xfrm>
            <a:off x="783672" y="4113737"/>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614" name="object 614"/>
          <p:cNvSpPr/>
          <p:nvPr/>
        </p:nvSpPr>
        <p:spPr>
          <a:xfrm>
            <a:off x="4047126" y="4111552"/>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615" name="object 615"/>
          <p:cNvSpPr/>
          <p:nvPr/>
        </p:nvSpPr>
        <p:spPr>
          <a:xfrm>
            <a:off x="4055647" y="4113737"/>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616" name="object 616"/>
          <p:cNvSpPr/>
          <p:nvPr/>
        </p:nvSpPr>
        <p:spPr>
          <a:xfrm>
            <a:off x="4749777" y="411155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617" name="object 617"/>
          <p:cNvSpPr/>
          <p:nvPr/>
        </p:nvSpPr>
        <p:spPr>
          <a:xfrm>
            <a:off x="4758283" y="4113737"/>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618" name="object 618"/>
          <p:cNvSpPr/>
          <p:nvPr/>
        </p:nvSpPr>
        <p:spPr>
          <a:xfrm>
            <a:off x="5452430" y="411155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619" name="object 619"/>
          <p:cNvSpPr/>
          <p:nvPr/>
        </p:nvSpPr>
        <p:spPr>
          <a:xfrm>
            <a:off x="5460935" y="4113737"/>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620" name="object 620"/>
          <p:cNvSpPr/>
          <p:nvPr/>
        </p:nvSpPr>
        <p:spPr>
          <a:xfrm>
            <a:off x="6155100" y="4111552"/>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621" name="object 621"/>
          <p:cNvSpPr/>
          <p:nvPr/>
        </p:nvSpPr>
        <p:spPr>
          <a:xfrm>
            <a:off x="6163588" y="4123569"/>
            <a:ext cx="701590" cy="0"/>
          </a:xfrm>
          <a:custGeom>
            <a:avLst/>
            <a:gdLst/>
            <a:ahLst/>
            <a:cxnLst/>
            <a:rect l="l" t="t" r="r" b="b"/>
            <a:pathLst>
              <a:path w="502920">
                <a:moveTo>
                  <a:pt x="0" y="0"/>
                </a:moveTo>
                <a:lnTo>
                  <a:pt x="502932" y="0"/>
                </a:lnTo>
              </a:path>
            </a:pathLst>
          </a:custGeom>
          <a:ln w="27432">
            <a:solidFill>
              <a:srgbClr val="FFFFFF"/>
            </a:solidFill>
          </a:ln>
        </p:spPr>
        <p:txBody>
          <a:bodyPr wrap="square" lIns="0" tIns="0" rIns="0" bIns="0" rtlCol="0"/>
          <a:lstStyle/>
          <a:p>
            <a:endParaRPr/>
          </a:p>
        </p:txBody>
      </p:sp>
      <p:sp>
        <p:nvSpPr>
          <p:cNvPr id="622" name="object 622"/>
          <p:cNvSpPr/>
          <p:nvPr/>
        </p:nvSpPr>
        <p:spPr>
          <a:xfrm>
            <a:off x="6856673" y="411155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623" name="object 623"/>
          <p:cNvSpPr/>
          <p:nvPr/>
        </p:nvSpPr>
        <p:spPr>
          <a:xfrm>
            <a:off x="6865194" y="4123569"/>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624" name="object 624"/>
          <p:cNvSpPr/>
          <p:nvPr/>
        </p:nvSpPr>
        <p:spPr>
          <a:xfrm>
            <a:off x="7559326" y="4111552"/>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625" name="object 625"/>
          <p:cNvSpPr/>
          <p:nvPr/>
        </p:nvSpPr>
        <p:spPr>
          <a:xfrm>
            <a:off x="7567847" y="4123569"/>
            <a:ext cx="703361" cy="0"/>
          </a:xfrm>
          <a:custGeom>
            <a:avLst/>
            <a:gdLst/>
            <a:ahLst/>
            <a:cxnLst/>
            <a:rect l="l" t="t" r="r" b="b"/>
            <a:pathLst>
              <a:path w="504189">
                <a:moveTo>
                  <a:pt x="0" y="0"/>
                </a:moveTo>
                <a:lnTo>
                  <a:pt x="503669" y="0"/>
                </a:lnTo>
              </a:path>
            </a:pathLst>
          </a:custGeom>
          <a:ln w="27432">
            <a:solidFill>
              <a:srgbClr val="FFFFFF"/>
            </a:solidFill>
          </a:ln>
        </p:spPr>
        <p:txBody>
          <a:bodyPr wrap="square" lIns="0" tIns="0" rIns="0" bIns="0" rtlCol="0"/>
          <a:lstStyle/>
          <a:p>
            <a:endParaRPr/>
          </a:p>
        </p:txBody>
      </p:sp>
      <p:sp>
        <p:nvSpPr>
          <p:cNvPr id="626" name="object 626"/>
          <p:cNvSpPr/>
          <p:nvPr/>
        </p:nvSpPr>
        <p:spPr>
          <a:xfrm>
            <a:off x="8261978" y="4111552"/>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627" name="object 627"/>
          <p:cNvSpPr/>
          <p:nvPr/>
        </p:nvSpPr>
        <p:spPr>
          <a:xfrm>
            <a:off x="8270481" y="4123569"/>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628" name="object 628"/>
          <p:cNvSpPr/>
          <p:nvPr/>
        </p:nvSpPr>
        <p:spPr>
          <a:xfrm>
            <a:off x="8964648" y="4111552"/>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629" name="object 629"/>
          <p:cNvSpPr/>
          <p:nvPr/>
        </p:nvSpPr>
        <p:spPr>
          <a:xfrm>
            <a:off x="8973134" y="4123569"/>
            <a:ext cx="703361" cy="0"/>
          </a:xfrm>
          <a:custGeom>
            <a:avLst/>
            <a:gdLst/>
            <a:ahLst/>
            <a:cxnLst/>
            <a:rect l="l" t="t" r="r" b="b"/>
            <a:pathLst>
              <a:path w="504190">
                <a:moveTo>
                  <a:pt x="0" y="0"/>
                </a:moveTo>
                <a:lnTo>
                  <a:pt x="503682" y="0"/>
                </a:lnTo>
              </a:path>
            </a:pathLst>
          </a:custGeom>
          <a:ln w="27432">
            <a:solidFill>
              <a:srgbClr val="FFFFFF"/>
            </a:solidFill>
          </a:ln>
        </p:spPr>
        <p:txBody>
          <a:bodyPr wrap="square" lIns="0" tIns="0" rIns="0" bIns="0" rtlCol="0"/>
          <a:lstStyle/>
          <a:p>
            <a:endParaRPr/>
          </a:p>
        </p:txBody>
      </p:sp>
      <p:sp>
        <p:nvSpPr>
          <p:cNvPr id="630" name="object 630"/>
          <p:cNvSpPr/>
          <p:nvPr/>
        </p:nvSpPr>
        <p:spPr>
          <a:xfrm>
            <a:off x="9667300" y="4111552"/>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631" name="object 631"/>
          <p:cNvSpPr/>
          <p:nvPr/>
        </p:nvSpPr>
        <p:spPr>
          <a:xfrm>
            <a:off x="9675787" y="4123569"/>
            <a:ext cx="694503" cy="0"/>
          </a:xfrm>
          <a:custGeom>
            <a:avLst/>
            <a:gdLst/>
            <a:ahLst/>
            <a:cxnLst/>
            <a:rect l="l" t="t" r="r" b="b"/>
            <a:pathLst>
              <a:path w="497840">
                <a:moveTo>
                  <a:pt x="0" y="0"/>
                </a:moveTo>
                <a:lnTo>
                  <a:pt x="497585" y="0"/>
                </a:lnTo>
              </a:path>
            </a:pathLst>
          </a:custGeom>
          <a:ln w="27432">
            <a:solidFill>
              <a:srgbClr val="FFFFFF"/>
            </a:solidFill>
          </a:ln>
        </p:spPr>
        <p:txBody>
          <a:bodyPr wrap="square" lIns="0" tIns="0" rIns="0" bIns="0" rtlCol="0"/>
          <a:lstStyle/>
          <a:p>
            <a:endParaRPr/>
          </a:p>
        </p:txBody>
      </p:sp>
      <p:sp>
        <p:nvSpPr>
          <p:cNvPr id="632" name="object 632"/>
          <p:cNvSpPr/>
          <p:nvPr/>
        </p:nvSpPr>
        <p:spPr>
          <a:xfrm>
            <a:off x="783672" y="4228444"/>
            <a:ext cx="9586618" cy="0"/>
          </a:xfrm>
          <a:custGeom>
            <a:avLst/>
            <a:gdLst/>
            <a:ahLst/>
            <a:cxnLst/>
            <a:rect l="l" t="t" r="r" b="b"/>
            <a:pathLst>
              <a:path w="6871970">
                <a:moveTo>
                  <a:pt x="0" y="0"/>
                </a:moveTo>
                <a:lnTo>
                  <a:pt x="6871716" y="0"/>
                </a:lnTo>
              </a:path>
            </a:pathLst>
          </a:custGeom>
          <a:ln w="18287">
            <a:solidFill>
              <a:srgbClr val="FFFFFF"/>
            </a:solidFill>
          </a:ln>
        </p:spPr>
        <p:txBody>
          <a:bodyPr wrap="square" lIns="0" tIns="0" rIns="0" bIns="0" rtlCol="0"/>
          <a:lstStyle/>
          <a:p>
            <a:endParaRPr/>
          </a:p>
        </p:txBody>
      </p:sp>
      <p:sp>
        <p:nvSpPr>
          <p:cNvPr id="633" name="object 633"/>
          <p:cNvSpPr/>
          <p:nvPr/>
        </p:nvSpPr>
        <p:spPr>
          <a:xfrm>
            <a:off x="783672" y="4239914"/>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634" name="object 634"/>
          <p:cNvSpPr/>
          <p:nvPr/>
        </p:nvSpPr>
        <p:spPr>
          <a:xfrm>
            <a:off x="885721" y="4259578"/>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635" name="object 635"/>
          <p:cNvSpPr/>
          <p:nvPr/>
        </p:nvSpPr>
        <p:spPr>
          <a:xfrm>
            <a:off x="980340" y="4272200"/>
            <a:ext cx="1497900" cy="75256"/>
          </a:xfrm>
          <a:prstGeom prst="rect">
            <a:avLst/>
          </a:prstGeom>
          <a:blipFill>
            <a:blip r:embed="rId9" cstate="print"/>
            <a:stretch>
              <a:fillRect/>
            </a:stretch>
          </a:blipFill>
        </p:spPr>
        <p:txBody>
          <a:bodyPr wrap="square" lIns="0" tIns="0" rIns="0" bIns="0" rtlCol="0"/>
          <a:lstStyle/>
          <a:p>
            <a:endParaRPr/>
          </a:p>
        </p:txBody>
      </p:sp>
      <p:sp>
        <p:nvSpPr>
          <p:cNvPr id="636" name="object 636"/>
          <p:cNvSpPr/>
          <p:nvPr/>
        </p:nvSpPr>
        <p:spPr>
          <a:xfrm>
            <a:off x="4047126" y="4239914"/>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637" name="object 637"/>
          <p:cNvSpPr/>
          <p:nvPr/>
        </p:nvSpPr>
        <p:spPr>
          <a:xfrm>
            <a:off x="4149176" y="4259578"/>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638" name="object 638"/>
          <p:cNvSpPr/>
          <p:nvPr/>
        </p:nvSpPr>
        <p:spPr>
          <a:xfrm>
            <a:off x="4300017" y="4275392"/>
            <a:ext cx="71753" cy="56898"/>
          </a:xfrm>
          <a:custGeom>
            <a:avLst/>
            <a:gdLst/>
            <a:ahLst/>
            <a:cxnLst/>
            <a:rect l="l" t="t" r="r" b="b"/>
            <a:pathLst>
              <a:path w="51435" h="79375">
                <a:moveTo>
                  <a:pt x="10566" y="59004"/>
                </a:moveTo>
                <a:lnTo>
                  <a:pt x="1422" y="59855"/>
                </a:lnTo>
                <a:lnTo>
                  <a:pt x="2197" y="65938"/>
                </a:lnTo>
                <a:lnTo>
                  <a:pt x="4508" y="70675"/>
                </a:lnTo>
                <a:lnTo>
                  <a:pt x="12179" y="77406"/>
                </a:lnTo>
                <a:lnTo>
                  <a:pt x="17132" y="79082"/>
                </a:lnTo>
                <a:lnTo>
                  <a:pt x="28905" y="79082"/>
                </a:lnTo>
                <a:lnTo>
                  <a:pt x="33870" y="77546"/>
                </a:lnTo>
                <a:lnTo>
                  <a:pt x="42367" y="71424"/>
                </a:lnTo>
                <a:lnTo>
                  <a:pt x="42484" y="71259"/>
                </a:lnTo>
                <a:lnTo>
                  <a:pt x="19989" y="71259"/>
                </a:lnTo>
                <a:lnTo>
                  <a:pt x="17183" y="70294"/>
                </a:lnTo>
                <a:lnTo>
                  <a:pt x="12826" y="66421"/>
                </a:lnTo>
                <a:lnTo>
                  <a:pt x="11341" y="63296"/>
                </a:lnTo>
                <a:lnTo>
                  <a:pt x="10566" y="59004"/>
                </a:lnTo>
                <a:close/>
              </a:path>
              <a:path w="51435" h="79375">
                <a:moveTo>
                  <a:pt x="50926" y="41300"/>
                </a:moveTo>
                <a:lnTo>
                  <a:pt x="41414" y="41300"/>
                </a:lnTo>
                <a:lnTo>
                  <a:pt x="41442" y="47345"/>
                </a:lnTo>
                <a:lnTo>
                  <a:pt x="40995" y="51028"/>
                </a:lnTo>
                <a:lnTo>
                  <a:pt x="26327" y="71259"/>
                </a:lnTo>
                <a:lnTo>
                  <a:pt x="42484" y="71259"/>
                </a:lnTo>
                <a:lnTo>
                  <a:pt x="45554" y="66954"/>
                </a:lnTo>
                <a:lnTo>
                  <a:pt x="49860" y="55232"/>
                </a:lnTo>
                <a:lnTo>
                  <a:pt x="50926" y="47345"/>
                </a:lnTo>
                <a:lnTo>
                  <a:pt x="50926" y="41300"/>
                </a:lnTo>
                <a:close/>
              </a:path>
              <a:path w="51435" h="79375">
                <a:moveTo>
                  <a:pt x="29387" y="0"/>
                </a:moveTo>
                <a:lnTo>
                  <a:pt x="17373" y="0"/>
                </a:lnTo>
                <a:lnTo>
                  <a:pt x="11569" y="2387"/>
                </a:lnTo>
                <a:lnTo>
                  <a:pt x="2311" y="11963"/>
                </a:lnTo>
                <a:lnTo>
                  <a:pt x="0" y="18288"/>
                </a:lnTo>
                <a:lnTo>
                  <a:pt x="0" y="33756"/>
                </a:lnTo>
                <a:lnTo>
                  <a:pt x="2222" y="39878"/>
                </a:lnTo>
                <a:lnTo>
                  <a:pt x="11087" y="49187"/>
                </a:lnTo>
                <a:lnTo>
                  <a:pt x="16522" y="51511"/>
                </a:lnTo>
                <a:lnTo>
                  <a:pt x="26771" y="51511"/>
                </a:lnTo>
                <a:lnTo>
                  <a:pt x="30327" y="50558"/>
                </a:lnTo>
                <a:lnTo>
                  <a:pt x="36918" y="46799"/>
                </a:lnTo>
                <a:lnTo>
                  <a:pt x="39522" y="44335"/>
                </a:lnTo>
                <a:lnTo>
                  <a:pt x="40290" y="43103"/>
                </a:lnTo>
                <a:lnTo>
                  <a:pt x="20878" y="43103"/>
                </a:lnTo>
                <a:lnTo>
                  <a:pt x="17208" y="41554"/>
                </a:lnTo>
                <a:lnTo>
                  <a:pt x="11252" y="35394"/>
                </a:lnTo>
                <a:lnTo>
                  <a:pt x="9766" y="31394"/>
                </a:lnTo>
                <a:lnTo>
                  <a:pt x="9869" y="20675"/>
                </a:lnTo>
                <a:lnTo>
                  <a:pt x="11341" y="16497"/>
                </a:lnTo>
                <a:lnTo>
                  <a:pt x="17602" y="9588"/>
                </a:lnTo>
                <a:lnTo>
                  <a:pt x="21297" y="7861"/>
                </a:lnTo>
                <a:lnTo>
                  <a:pt x="43239" y="7861"/>
                </a:lnTo>
                <a:lnTo>
                  <a:pt x="42341" y="6769"/>
                </a:lnTo>
                <a:lnTo>
                  <a:pt x="33997" y="1346"/>
                </a:lnTo>
                <a:lnTo>
                  <a:pt x="29387" y="0"/>
                </a:lnTo>
                <a:close/>
              </a:path>
              <a:path w="51435" h="79375">
                <a:moveTo>
                  <a:pt x="43239" y="7861"/>
                </a:moveTo>
                <a:lnTo>
                  <a:pt x="29603" y="7861"/>
                </a:lnTo>
                <a:lnTo>
                  <a:pt x="33096" y="9474"/>
                </a:lnTo>
                <a:lnTo>
                  <a:pt x="38912" y="15875"/>
                </a:lnTo>
                <a:lnTo>
                  <a:pt x="40360" y="20205"/>
                </a:lnTo>
                <a:lnTo>
                  <a:pt x="40272" y="31394"/>
                </a:lnTo>
                <a:lnTo>
                  <a:pt x="38950" y="35394"/>
                </a:lnTo>
                <a:lnTo>
                  <a:pt x="33273" y="41554"/>
                </a:lnTo>
                <a:lnTo>
                  <a:pt x="29654" y="43103"/>
                </a:lnTo>
                <a:lnTo>
                  <a:pt x="40290" y="43103"/>
                </a:lnTo>
                <a:lnTo>
                  <a:pt x="41414" y="41300"/>
                </a:lnTo>
                <a:lnTo>
                  <a:pt x="50926" y="41300"/>
                </a:lnTo>
                <a:lnTo>
                  <a:pt x="50926"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639" name="object 639"/>
          <p:cNvSpPr/>
          <p:nvPr/>
        </p:nvSpPr>
        <p:spPr>
          <a:xfrm>
            <a:off x="4391419" y="432725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640" name="object 640"/>
          <p:cNvSpPr/>
          <p:nvPr/>
        </p:nvSpPr>
        <p:spPr>
          <a:xfrm>
            <a:off x="4425896" y="4276365"/>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641" name="object 641"/>
          <p:cNvSpPr/>
          <p:nvPr/>
        </p:nvSpPr>
        <p:spPr>
          <a:xfrm>
            <a:off x="4749777" y="4239914"/>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642" name="object 642"/>
          <p:cNvSpPr/>
          <p:nvPr/>
        </p:nvSpPr>
        <p:spPr>
          <a:xfrm>
            <a:off x="4850765" y="4259578"/>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643" name="object 643"/>
          <p:cNvSpPr/>
          <p:nvPr/>
        </p:nvSpPr>
        <p:spPr>
          <a:xfrm>
            <a:off x="4969239" y="4275383"/>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644" name="object 644"/>
          <p:cNvSpPr/>
          <p:nvPr/>
        </p:nvSpPr>
        <p:spPr>
          <a:xfrm>
            <a:off x="5042591" y="4275392"/>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7"/>
                </a:lnTo>
                <a:lnTo>
                  <a:pt x="42909" y="73532"/>
                </a:lnTo>
                <a:lnTo>
                  <a:pt x="44965" y="71259"/>
                </a:lnTo>
                <a:lnTo>
                  <a:pt x="23872" y="71259"/>
                </a:lnTo>
                <a:lnTo>
                  <a:pt x="21255" y="70484"/>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4"/>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49"/>
                </a:lnTo>
                <a:lnTo>
                  <a:pt x="11629" y="34340"/>
                </a:lnTo>
                <a:lnTo>
                  <a:pt x="9343" y="37820"/>
                </a:lnTo>
                <a:lnTo>
                  <a:pt x="17964" y="37820"/>
                </a:lnTo>
                <a:lnTo>
                  <a:pt x="18309" y="37464"/>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645" name="object 645"/>
          <p:cNvSpPr/>
          <p:nvPr/>
        </p:nvSpPr>
        <p:spPr>
          <a:xfrm>
            <a:off x="5134430" y="4327251"/>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646" name="object 646"/>
          <p:cNvSpPr/>
          <p:nvPr/>
        </p:nvSpPr>
        <p:spPr>
          <a:xfrm>
            <a:off x="5168909" y="4276365"/>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647" name="object 647"/>
          <p:cNvSpPr/>
          <p:nvPr/>
        </p:nvSpPr>
        <p:spPr>
          <a:xfrm>
            <a:off x="5452430" y="4239914"/>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648" name="object 648"/>
          <p:cNvSpPr/>
          <p:nvPr/>
        </p:nvSpPr>
        <p:spPr>
          <a:xfrm>
            <a:off x="5553435" y="4259578"/>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649" name="object 649"/>
          <p:cNvSpPr/>
          <p:nvPr/>
        </p:nvSpPr>
        <p:spPr>
          <a:xfrm>
            <a:off x="5714447" y="427538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650" name="object 650"/>
          <p:cNvSpPr/>
          <p:nvPr/>
        </p:nvSpPr>
        <p:spPr>
          <a:xfrm>
            <a:off x="5795643" y="432725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51" name="object 651"/>
          <p:cNvSpPr/>
          <p:nvPr/>
        </p:nvSpPr>
        <p:spPr>
          <a:xfrm>
            <a:off x="5831041" y="4276329"/>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652" name="object 652"/>
          <p:cNvSpPr/>
          <p:nvPr/>
        </p:nvSpPr>
        <p:spPr>
          <a:xfrm>
            <a:off x="6761002" y="4259578"/>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653" name="object 653"/>
          <p:cNvSpPr/>
          <p:nvPr/>
        </p:nvSpPr>
        <p:spPr>
          <a:xfrm>
            <a:off x="6154021" y="4259578"/>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654" name="object 654"/>
          <p:cNvSpPr/>
          <p:nvPr/>
        </p:nvSpPr>
        <p:spPr>
          <a:xfrm>
            <a:off x="6249690" y="4259578"/>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655" name="object 655"/>
          <p:cNvSpPr/>
          <p:nvPr/>
        </p:nvSpPr>
        <p:spPr>
          <a:xfrm>
            <a:off x="6406753" y="4275392"/>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656" name="object 656"/>
          <p:cNvSpPr/>
          <p:nvPr/>
        </p:nvSpPr>
        <p:spPr>
          <a:xfrm>
            <a:off x="6498295" y="432725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57" name="object 657"/>
          <p:cNvSpPr/>
          <p:nvPr/>
        </p:nvSpPr>
        <p:spPr>
          <a:xfrm>
            <a:off x="6532649" y="4275392"/>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658" name="object 658"/>
          <p:cNvSpPr/>
          <p:nvPr/>
        </p:nvSpPr>
        <p:spPr>
          <a:xfrm>
            <a:off x="7463655" y="4259578"/>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659" name="object 659"/>
          <p:cNvSpPr/>
          <p:nvPr/>
        </p:nvSpPr>
        <p:spPr>
          <a:xfrm>
            <a:off x="6856674" y="4259578"/>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660" name="object 660"/>
          <p:cNvSpPr/>
          <p:nvPr/>
        </p:nvSpPr>
        <p:spPr>
          <a:xfrm>
            <a:off x="6952361" y="4259578"/>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661" name="object 661"/>
          <p:cNvSpPr/>
          <p:nvPr/>
        </p:nvSpPr>
        <p:spPr>
          <a:xfrm>
            <a:off x="7077213" y="427538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662" name="object 662"/>
          <p:cNvSpPr/>
          <p:nvPr/>
        </p:nvSpPr>
        <p:spPr>
          <a:xfrm>
            <a:off x="7150845" y="4275392"/>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663" name="object 663"/>
          <p:cNvSpPr/>
          <p:nvPr/>
        </p:nvSpPr>
        <p:spPr>
          <a:xfrm>
            <a:off x="7242387" y="432725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64" name="object 664"/>
          <p:cNvSpPr/>
          <p:nvPr/>
        </p:nvSpPr>
        <p:spPr>
          <a:xfrm>
            <a:off x="7275076" y="4275383"/>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665" name="object 665"/>
          <p:cNvSpPr/>
          <p:nvPr/>
        </p:nvSpPr>
        <p:spPr>
          <a:xfrm>
            <a:off x="8166307" y="4259578"/>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666" name="object 666"/>
          <p:cNvSpPr/>
          <p:nvPr/>
        </p:nvSpPr>
        <p:spPr>
          <a:xfrm>
            <a:off x="7559327" y="4259578"/>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667" name="object 667"/>
          <p:cNvSpPr/>
          <p:nvPr/>
        </p:nvSpPr>
        <p:spPr>
          <a:xfrm>
            <a:off x="7655014" y="4259578"/>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668" name="object 668"/>
          <p:cNvSpPr/>
          <p:nvPr/>
        </p:nvSpPr>
        <p:spPr>
          <a:xfrm>
            <a:off x="7812199" y="4275383"/>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669" name="object 669"/>
          <p:cNvSpPr/>
          <p:nvPr/>
        </p:nvSpPr>
        <p:spPr>
          <a:xfrm>
            <a:off x="7903600" y="432725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70" name="object 670"/>
          <p:cNvSpPr/>
          <p:nvPr/>
        </p:nvSpPr>
        <p:spPr>
          <a:xfrm>
            <a:off x="7948284" y="427538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671" name="object 671"/>
          <p:cNvSpPr/>
          <p:nvPr/>
        </p:nvSpPr>
        <p:spPr>
          <a:xfrm>
            <a:off x="8868958" y="4259578"/>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672" name="object 672"/>
          <p:cNvSpPr/>
          <p:nvPr/>
        </p:nvSpPr>
        <p:spPr>
          <a:xfrm>
            <a:off x="8261978" y="4259578"/>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673" name="object 673"/>
          <p:cNvSpPr/>
          <p:nvPr/>
        </p:nvSpPr>
        <p:spPr>
          <a:xfrm>
            <a:off x="8357649" y="4259578"/>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674" name="object 674"/>
          <p:cNvSpPr/>
          <p:nvPr/>
        </p:nvSpPr>
        <p:spPr>
          <a:xfrm>
            <a:off x="8514869" y="4275392"/>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1"/>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8"/>
                </a:lnTo>
                <a:lnTo>
                  <a:pt x="0" y="33756"/>
                </a:lnTo>
                <a:lnTo>
                  <a:pt x="2222" y="39878"/>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5"/>
                </a:lnTo>
                <a:lnTo>
                  <a:pt x="40373" y="20205"/>
                </a:lnTo>
                <a:lnTo>
                  <a:pt x="40284" y="31394"/>
                </a:lnTo>
                <a:lnTo>
                  <a:pt x="38950" y="35394"/>
                </a:lnTo>
                <a:lnTo>
                  <a:pt x="33273" y="41554"/>
                </a:lnTo>
                <a:lnTo>
                  <a:pt x="29654" y="43103"/>
                </a:lnTo>
                <a:lnTo>
                  <a:pt x="40303" y="43103"/>
                </a:lnTo>
                <a:lnTo>
                  <a:pt x="41427" y="41300"/>
                </a:lnTo>
                <a:lnTo>
                  <a:pt x="50939" y="41300"/>
                </a:lnTo>
                <a:lnTo>
                  <a:pt x="50939"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675" name="object 675"/>
          <p:cNvSpPr/>
          <p:nvPr/>
        </p:nvSpPr>
        <p:spPr>
          <a:xfrm>
            <a:off x="8606253" y="432725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76" name="object 676"/>
          <p:cNvSpPr/>
          <p:nvPr/>
        </p:nvSpPr>
        <p:spPr>
          <a:xfrm>
            <a:off x="8640606" y="4275392"/>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677" name="object 677"/>
          <p:cNvSpPr/>
          <p:nvPr/>
        </p:nvSpPr>
        <p:spPr>
          <a:xfrm>
            <a:off x="9571612" y="4259578"/>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678" name="object 678"/>
          <p:cNvSpPr/>
          <p:nvPr/>
        </p:nvSpPr>
        <p:spPr>
          <a:xfrm>
            <a:off x="8964648" y="4259578"/>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679" name="object 679"/>
          <p:cNvSpPr/>
          <p:nvPr/>
        </p:nvSpPr>
        <p:spPr>
          <a:xfrm>
            <a:off x="9060302" y="4259578"/>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680" name="object 680"/>
          <p:cNvSpPr/>
          <p:nvPr/>
        </p:nvSpPr>
        <p:spPr>
          <a:xfrm>
            <a:off x="9185171" y="427538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681" name="object 681"/>
          <p:cNvSpPr/>
          <p:nvPr/>
        </p:nvSpPr>
        <p:spPr>
          <a:xfrm>
            <a:off x="9258944" y="4276365"/>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4"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4"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682" name="object 682"/>
          <p:cNvSpPr/>
          <p:nvPr/>
        </p:nvSpPr>
        <p:spPr>
          <a:xfrm>
            <a:off x="9350328" y="432725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83" name="object 683"/>
          <p:cNvSpPr/>
          <p:nvPr/>
        </p:nvSpPr>
        <p:spPr>
          <a:xfrm>
            <a:off x="9385709" y="4276329"/>
            <a:ext cx="69982" cy="55078"/>
          </a:xfrm>
          <a:custGeom>
            <a:avLst/>
            <a:gdLst/>
            <a:ahLst/>
            <a:cxnLst/>
            <a:rect l="l" t="t" r="r" b="b"/>
            <a:pathLst>
              <a:path w="50165"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684" name="object 684"/>
          <p:cNvSpPr/>
          <p:nvPr/>
        </p:nvSpPr>
        <p:spPr>
          <a:xfrm>
            <a:off x="10273202" y="4259578"/>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685" name="object 685"/>
          <p:cNvSpPr/>
          <p:nvPr/>
        </p:nvSpPr>
        <p:spPr>
          <a:xfrm>
            <a:off x="9666221" y="4259578"/>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686" name="object 686"/>
          <p:cNvSpPr/>
          <p:nvPr/>
        </p:nvSpPr>
        <p:spPr>
          <a:xfrm>
            <a:off x="9761910" y="4259578"/>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687" name="object 687"/>
          <p:cNvSpPr/>
          <p:nvPr/>
        </p:nvSpPr>
        <p:spPr>
          <a:xfrm>
            <a:off x="9917305" y="4275383"/>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688" name="object 688"/>
          <p:cNvSpPr/>
          <p:nvPr/>
        </p:nvSpPr>
        <p:spPr>
          <a:xfrm>
            <a:off x="10010495" y="432725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89" name="object 689"/>
          <p:cNvSpPr/>
          <p:nvPr/>
        </p:nvSpPr>
        <p:spPr>
          <a:xfrm>
            <a:off x="10044554" y="4275392"/>
            <a:ext cx="71753" cy="56898"/>
          </a:xfrm>
          <a:custGeom>
            <a:avLst/>
            <a:gdLst/>
            <a:ahLst/>
            <a:cxnLst/>
            <a:rect l="l" t="t" r="r" b="b"/>
            <a:pathLst>
              <a:path w="51434" h="79375">
                <a:moveTo>
                  <a:pt x="33777" y="0"/>
                </a:moveTo>
                <a:lnTo>
                  <a:pt x="19515" y="0"/>
                </a:lnTo>
                <a:lnTo>
                  <a:pt x="13013" y="2946"/>
                </a:lnTo>
                <a:lnTo>
                  <a:pt x="0" y="43624"/>
                </a:lnTo>
                <a:lnTo>
                  <a:pt x="362" y="50848"/>
                </a:lnTo>
                <a:lnTo>
                  <a:pt x="18855" y="79082"/>
                </a:lnTo>
                <a:lnTo>
                  <a:pt x="31428" y="79082"/>
                </a:lnTo>
                <a:lnTo>
                  <a:pt x="35581" y="77977"/>
                </a:lnTo>
                <a:lnTo>
                  <a:pt x="42908" y="73532"/>
                </a:lnTo>
                <a:lnTo>
                  <a:pt x="44964" y="71259"/>
                </a:lnTo>
                <a:lnTo>
                  <a:pt x="23871" y="71259"/>
                </a:lnTo>
                <a:lnTo>
                  <a:pt x="21242" y="70484"/>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4"/>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49"/>
                </a:lnTo>
                <a:lnTo>
                  <a:pt x="11628" y="34340"/>
                </a:lnTo>
                <a:lnTo>
                  <a:pt x="9355" y="37820"/>
                </a:lnTo>
                <a:lnTo>
                  <a:pt x="17963" y="37820"/>
                </a:lnTo>
                <a:lnTo>
                  <a:pt x="18309" y="37464"/>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690" name="object 690"/>
          <p:cNvSpPr/>
          <p:nvPr/>
        </p:nvSpPr>
        <p:spPr>
          <a:xfrm>
            <a:off x="783672" y="4237729"/>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691" name="object 691"/>
          <p:cNvSpPr/>
          <p:nvPr/>
        </p:nvSpPr>
        <p:spPr>
          <a:xfrm>
            <a:off x="783672" y="4239914"/>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692" name="object 692"/>
          <p:cNvSpPr/>
          <p:nvPr/>
        </p:nvSpPr>
        <p:spPr>
          <a:xfrm>
            <a:off x="4047126" y="4237729"/>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693" name="object 693"/>
          <p:cNvSpPr/>
          <p:nvPr/>
        </p:nvSpPr>
        <p:spPr>
          <a:xfrm>
            <a:off x="4055647" y="4239914"/>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694" name="object 694"/>
          <p:cNvSpPr/>
          <p:nvPr/>
        </p:nvSpPr>
        <p:spPr>
          <a:xfrm>
            <a:off x="4749777" y="4237729"/>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695" name="object 695"/>
          <p:cNvSpPr/>
          <p:nvPr/>
        </p:nvSpPr>
        <p:spPr>
          <a:xfrm>
            <a:off x="4758283" y="4239914"/>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696" name="object 696"/>
          <p:cNvSpPr/>
          <p:nvPr/>
        </p:nvSpPr>
        <p:spPr>
          <a:xfrm>
            <a:off x="5452430" y="4237729"/>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697" name="object 697"/>
          <p:cNvSpPr/>
          <p:nvPr/>
        </p:nvSpPr>
        <p:spPr>
          <a:xfrm>
            <a:off x="5460935" y="4239914"/>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698" name="object 698"/>
          <p:cNvSpPr/>
          <p:nvPr/>
        </p:nvSpPr>
        <p:spPr>
          <a:xfrm>
            <a:off x="6155100" y="4237729"/>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699" name="object 699"/>
          <p:cNvSpPr/>
          <p:nvPr/>
        </p:nvSpPr>
        <p:spPr>
          <a:xfrm>
            <a:off x="6163588" y="4249746"/>
            <a:ext cx="701590" cy="0"/>
          </a:xfrm>
          <a:custGeom>
            <a:avLst/>
            <a:gdLst/>
            <a:ahLst/>
            <a:cxnLst/>
            <a:rect l="l" t="t" r="r" b="b"/>
            <a:pathLst>
              <a:path w="502920">
                <a:moveTo>
                  <a:pt x="0" y="0"/>
                </a:moveTo>
                <a:lnTo>
                  <a:pt x="502932" y="0"/>
                </a:lnTo>
              </a:path>
            </a:pathLst>
          </a:custGeom>
          <a:ln w="27432">
            <a:solidFill>
              <a:srgbClr val="FFFFFF"/>
            </a:solidFill>
          </a:ln>
        </p:spPr>
        <p:txBody>
          <a:bodyPr wrap="square" lIns="0" tIns="0" rIns="0" bIns="0" rtlCol="0"/>
          <a:lstStyle/>
          <a:p>
            <a:endParaRPr/>
          </a:p>
        </p:txBody>
      </p:sp>
      <p:sp>
        <p:nvSpPr>
          <p:cNvPr id="700" name="object 700"/>
          <p:cNvSpPr/>
          <p:nvPr/>
        </p:nvSpPr>
        <p:spPr>
          <a:xfrm>
            <a:off x="6856673" y="4237729"/>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701" name="object 701"/>
          <p:cNvSpPr/>
          <p:nvPr/>
        </p:nvSpPr>
        <p:spPr>
          <a:xfrm>
            <a:off x="6865194" y="4249746"/>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702" name="object 702"/>
          <p:cNvSpPr/>
          <p:nvPr/>
        </p:nvSpPr>
        <p:spPr>
          <a:xfrm>
            <a:off x="7559326" y="4237729"/>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703" name="object 703"/>
          <p:cNvSpPr/>
          <p:nvPr/>
        </p:nvSpPr>
        <p:spPr>
          <a:xfrm>
            <a:off x="7567847" y="4249746"/>
            <a:ext cx="703361" cy="0"/>
          </a:xfrm>
          <a:custGeom>
            <a:avLst/>
            <a:gdLst/>
            <a:ahLst/>
            <a:cxnLst/>
            <a:rect l="l" t="t" r="r" b="b"/>
            <a:pathLst>
              <a:path w="504189">
                <a:moveTo>
                  <a:pt x="0" y="0"/>
                </a:moveTo>
                <a:lnTo>
                  <a:pt x="503669" y="0"/>
                </a:lnTo>
              </a:path>
            </a:pathLst>
          </a:custGeom>
          <a:ln w="27432">
            <a:solidFill>
              <a:srgbClr val="FFFFFF"/>
            </a:solidFill>
          </a:ln>
        </p:spPr>
        <p:txBody>
          <a:bodyPr wrap="square" lIns="0" tIns="0" rIns="0" bIns="0" rtlCol="0"/>
          <a:lstStyle/>
          <a:p>
            <a:endParaRPr/>
          </a:p>
        </p:txBody>
      </p:sp>
      <p:sp>
        <p:nvSpPr>
          <p:cNvPr id="704" name="object 704"/>
          <p:cNvSpPr/>
          <p:nvPr/>
        </p:nvSpPr>
        <p:spPr>
          <a:xfrm>
            <a:off x="8261978" y="4237729"/>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705" name="object 705"/>
          <p:cNvSpPr/>
          <p:nvPr/>
        </p:nvSpPr>
        <p:spPr>
          <a:xfrm>
            <a:off x="8270481" y="4249746"/>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706" name="object 706"/>
          <p:cNvSpPr/>
          <p:nvPr/>
        </p:nvSpPr>
        <p:spPr>
          <a:xfrm>
            <a:off x="8964648" y="4237729"/>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707" name="object 707"/>
          <p:cNvSpPr/>
          <p:nvPr/>
        </p:nvSpPr>
        <p:spPr>
          <a:xfrm>
            <a:off x="8973134" y="4249746"/>
            <a:ext cx="703361" cy="0"/>
          </a:xfrm>
          <a:custGeom>
            <a:avLst/>
            <a:gdLst/>
            <a:ahLst/>
            <a:cxnLst/>
            <a:rect l="l" t="t" r="r" b="b"/>
            <a:pathLst>
              <a:path w="504190">
                <a:moveTo>
                  <a:pt x="0" y="0"/>
                </a:moveTo>
                <a:lnTo>
                  <a:pt x="503682" y="0"/>
                </a:lnTo>
              </a:path>
            </a:pathLst>
          </a:custGeom>
          <a:ln w="27432">
            <a:solidFill>
              <a:srgbClr val="FFFFFF"/>
            </a:solidFill>
          </a:ln>
        </p:spPr>
        <p:txBody>
          <a:bodyPr wrap="square" lIns="0" tIns="0" rIns="0" bIns="0" rtlCol="0"/>
          <a:lstStyle/>
          <a:p>
            <a:endParaRPr/>
          </a:p>
        </p:txBody>
      </p:sp>
      <p:sp>
        <p:nvSpPr>
          <p:cNvPr id="708" name="object 708"/>
          <p:cNvSpPr/>
          <p:nvPr/>
        </p:nvSpPr>
        <p:spPr>
          <a:xfrm>
            <a:off x="9667300" y="4237729"/>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709" name="object 709"/>
          <p:cNvSpPr/>
          <p:nvPr/>
        </p:nvSpPr>
        <p:spPr>
          <a:xfrm>
            <a:off x="9675787" y="4249746"/>
            <a:ext cx="694503" cy="0"/>
          </a:xfrm>
          <a:custGeom>
            <a:avLst/>
            <a:gdLst/>
            <a:ahLst/>
            <a:cxnLst/>
            <a:rect l="l" t="t" r="r" b="b"/>
            <a:pathLst>
              <a:path w="497840">
                <a:moveTo>
                  <a:pt x="0" y="0"/>
                </a:moveTo>
                <a:lnTo>
                  <a:pt x="497585" y="0"/>
                </a:lnTo>
              </a:path>
            </a:pathLst>
          </a:custGeom>
          <a:ln w="27432">
            <a:solidFill>
              <a:srgbClr val="FFFFFF"/>
            </a:solidFill>
          </a:ln>
        </p:spPr>
        <p:txBody>
          <a:bodyPr wrap="square" lIns="0" tIns="0" rIns="0" bIns="0" rtlCol="0"/>
          <a:lstStyle/>
          <a:p>
            <a:endParaRPr/>
          </a:p>
        </p:txBody>
      </p:sp>
      <p:sp>
        <p:nvSpPr>
          <p:cNvPr id="710" name="object 710"/>
          <p:cNvSpPr/>
          <p:nvPr/>
        </p:nvSpPr>
        <p:spPr>
          <a:xfrm>
            <a:off x="783672" y="4354621"/>
            <a:ext cx="9586618" cy="0"/>
          </a:xfrm>
          <a:custGeom>
            <a:avLst/>
            <a:gdLst/>
            <a:ahLst/>
            <a:cxnLst/>
            <a:rect l="l" t="t" r="r" b="b"/>
            <a:pathLst>
              <a:path w="6871970">
                <a:moveTo>
                  <a:pt x="0" y="0"/>
                </a:moveTo>
                <a:lnTo>
                  <a:pt x="6871716" y="0"/>
                </a:lnTo>
              </a:path>
            </a:pathLst>
          </a:custGeom>
          <a:ln w="18287">
            <a:solidFill>
              <a:srgbClr val="FFFFFF"/>
            </a:solidFill>
          </a:ln>
        </p:spPr>
        <p:txBody>
          <a:bodyPr wrap="square" lIns="0" tIns="0" rIns="0" bIns="0" rtlCol="0"/>
          <a:lstStyle/>
          <a:p>
            <a:endParaRPr/>
          </a:p>
        </p:txBody>
      </p:sp>
      <p:sp>
        <p:nvSpPr>
          <p:cNvPr id="711" name="object 711"/>
          <p:cNvSpPr/>
          <p:nvPr/>
        </p:nvSpPr>
        <p:spPr>
          <a:xfrm>
            <a:off x="783672" y="4366092"/>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712" name="object 712"/>
          <p:cNvSpPr/>
          <p:nvPr/>
        </p:nvSpPr>
        <p:spPr>
          <a:xfrm>
            <a:off x="885721" y="4385756"/>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713" name="object 713"/>
          <p:cNvSpPr/>
          <p:nvPr/>
        </p:nvSpPr>
        <p:spPr>
          <a:xfrm>
            <a:off x="893250" y="4384600"/>
            <a:ext cx="1761627" cy="89034"/>
          </a:xfrm>
          <a:prstGeom prst="rect">
            <a:avLst/>
          </a:prstGeom>
          <a:blipFill>
            <a:blip r:embed="rId10" cstate="print"/>
            <a:stretch>
              <a:fillRect/>
            </a:stretch>
          </a:blipFill>
        </p:spPr>
        <p:txBody>
          <a:bodyPr wrap="square" lIns="0" tIns="0" rIns="0" bIns="0" rtlCol="0"/>
          <a:lstStyle/>
          <a:p>
            <a:endParaRPr/>
          </a:p>
        </p:txBody>
      </p:sp>
      <p:sp>
        <p:nvSpPr>
          <p:cNvPr id="714" name="object 714"/>
          <p:cNvSpPr/>
          <p:nvPr/>
        </p:nvSpPr>
        <p:spPr>
          <a:xfrm>
            <a:off x="4047126" y="4366092"/>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715" name="object 715"/>
          <p:cNvSpPr/>
          <p:nvPr/>
        </p:nvSpPr>
        <p:spPr>
          <a:xfrm>
            <a:off x="4149176" y="4385756"/>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716" name="object 716"/>
          <p:cNvSpPr/>
          <p:nvPr/>
        </p:nvSpPr>
        <p:spPr>
          <a:xfrm>
            <a:off x="4267649" y="4401560"/>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717" name="object 717"/>
          <p:cNvSpPr/>
          <p:nvPr/>
        </p:nvSpPr>
        <p:spPr>
          <a:xfrm>
            <a:off x="4341420" y="440156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718" name="object 718"/>
          <p:cNvSpPr/>
          <p:nvPr/>
        </p:nvSpPr>
        <p:spPr>
          <a:xfrm>
            <a:off x="4432840" y="4453438"/>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719" name="object 719"/>
          <p:cNvSpPr/>
          <p:nvPr/>
        </p:nvSpPr>
        <p:spPr>
          <a:xfrm>
            <a:off x="4465529" y="4401560"/>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720" name="object 720"/>
          <p:cNvSpPr/>
          <p:nvPr/>
        </p:nvSpPr>
        <p:spPr>
          <a:xfrm>
            <a:off x="4749777" y="4366092"/>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721" name="object 721"/>
          <p:cNvSpPr/>
          <p:nvPr/>
        </p:nvSpPr>
        <p:spPr>
          <a:xfrm>
            <a:off x="4850765" y="4385756"/>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722" name="object 722"/>
          <p:cNvSpPr/>
          <p:nvPr/>
        </p:nvSpPr>
        <p:spPr>
          <a:xfrm>
            <a:off x="4969239" y="4401560"/>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723" name="object 723"/>
          <p:cNvSpPr/>
          <p:nvPr/>
        </p:nvSpPr>
        <p:spPr>
          <a:xfrm>
            <a:off x="5043915" y="4402507"/>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724" name="object 724"/>
          <p:cNvSpPr/>
          <p:nvPr/>
        </p:nvSpPr>
        <p:spPr>
          <a:xfrm>
            <a:off x="5134430" y="4453438"/>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725" name="object 725"/>
          <p:cNvSpPr/>
          <p:nvPr/>
        </p:nvSpPr>
        <p:spPr>
          <a:xfrm>
            <a:off x="5168925" y="4401570"/>
            <a:ext cx="71753" cy="56898"/>
          </a:xfrm>
          <a:custGeom>
            <a:avLst/>
            <a:gdLst/>
            <a:ahLst/>
            <a:cxnLst/>
            <a:rect l="l" t="t" r="r" b="b"/>
            <a:pathLst>
              <a:path w="51435" h="79375">
                <a:moveTo>
                  <a:pt x="10566" y="59004"/>
                </a:moveTo>
                <a:lnTo>
                  <a:pt x="1422" y="59855"/>
                </a:lnTo>
                <a:lnTo>
                  <a:pt x="2197" y="65938"/>
                </a:lnTo>
                <a:lnTo>
                  <a:pt x="4508" y="70662"/>
                </a:lnTo>
                <a:lnTo>
                  <a:pt x="12179" y="77406"/>
                </a:lnTo>
                <a:lnTo>
                  <a:pt x="17132" y="79095"/>
                </a:lnTo>
                <a:lnTo>
                  <a:pt x="28905" y="79095"/>
                </a:lnTo>
                <a:lnTo>
                  <a:pt x="33870" y="77546"/>
                </a:lnTo>
                <a:lnTo>
                  <a:pt x="42367" y="71424"/>
                </a:lnTo>
                <a:lnTo>
                  <a:pt x="42484" y="71259"/>
                </a:lnTo>
                <a:lnTo>
                  <a:pt x="19989" y="71259"/>
                </a:lnTo>
                <a:lnTo>
                  <a:pt x="17183" y="70294"/>
                </a:lnTo>
                <a:lnTo>
                  <a:pt x="12826" y="66421"/>
                </a:lnTo>
                <a:lnTo>
                  <a:pt x="11341" y="63296"/>
                </a:lnTo>
                <a:lnTo>
                  <a:pt x="10566" y="59004"/>
                </a:lnTo>
                <a:close/>
              </a:path>
              <a:path w="51435" h="79375">
                <a:moveTo>
                  <a:pt x="50926" y="41300"/>
                </a:moveTo>
                <a:lnTo>
                  <a:pt x="41414" y="41300"/>
                </a:lnTo>
                <a:lnTo>
                  <a:pt x="41442" y="47345"/>
                </a:lnTo>
                <a:lnTo>
                  <a:pt x="40995" y="51028"/>
                </a:lnTo>
                <a:lnTo>
                  <a:pt x="26327" y="71259"/>
                </a:lnTo>
                <a:lnTo>
                  <a:pt x="42484" y="71259"/>
                </a:lnTo>
                <a:lnTo>
                  <a:pt x="45554" y="66954"/>
                </a:lnTo>
                <a:lnTo>
                  <a:pt x="49860" y="55232"/>
                </a:lnTo>
                <a:lnTo>
                  <a:pt x="50926" y="47345"/>
                </a:lnTo>
                <a:lnTo>
                  <a:pt x="50926" y="41300"/>
                </a:lnTo>
                <a:close/>
              </a:path>
              <a:path w="51435" h="79375">
                <a:moveTo>
                  <a:pt x="29387" y="0"/>
                </a:moveTo>
                <a:lnTo>
                  <a:pt x="17373" y="0"/>
                </a:lnTo>
                <a:lnTo>
                  <a:pt x="11569" y="2387"/>
                </a:lnTo>
                <a:lnTo>
                  <a:pt x="2311" y="11963"/>
                </a:lnTo>
                <a:lnTo>
                  <a:pt x="0" y="18288"/>
                </a:lnTo>
                <a:lnTo>
                  <a:pt x="0" y="33756"/>
                </a:lnTo>
                <a:lnTo>
                  <a:pt x="2222" y="39878"/>
                </a:lnTo>
                <a:lnTo>
                  <a:pt x="11087" y="49187"/>
                </a:lnTo>
                <a:lnTo>
                  <a:pt x="16522" y="51511"/>
                </a:lnTo>
                <a:lnTo>
                  <a:pt x="26771" y="51511"/>
                </a:lnTo>
                <a:lnTo>
                  <a:pt x="30327" y="50558"/>
                </a:lnTo>
                <a:lnTo>
                  <a:pt x="36918" y="46799"/>
                </a:lnTo>
                <a:lnTo>
                  <a:pt x="39522" y="44335"/>
                </a:lnTo>
                <a:lnTo>
                  <a:pt x="40290" y="43103"/>
                </a:lnTo>
                <a:lnTo>
                  <a:pt x="20878" y="43103"/>
                </a:lnTo>
                <a:lnTo>
                  <a:pt x="17208" y="41554"/>
                </a:lnTo>
                <a:lnTo>
                  <a:pt x="11252" y="35394"/>
                </a:lnTo>
                <a:lnTo>
                  <a:pt x="9766" y="31394"/>
                </a:lnTo>
                <a:lnTo>
                  <a:pt x="9869" y="20675"/>
                </a:lnTo>
                <a:lnTo>
                  <a:pt x="11341" y="16497"/>
                </a:lnTo>
                <a:lnTo>
                  <a:pt x="17602" y="9588"/>
                </a:lnTo>
                <a:lnTo>
                  <a:pt x="21297" y="7861"/>
                </a:lnTo>
                <a:lnTo>
                  <a:pt x="43239" y="7861"/>
                </a:lnTo>
                <a:lnTo>
                  <a:pt x="42341" y="6769"/>
                </a:lnTo>
                <a:lnTo>
                  <a:pt x="33997" y="1346"/>
                </a:lnTo>
                <a:lnTo>
                  <a:pt x="29387" y="0"/>
                </a:lnTo>
                <a:close/>
              </a:path>
              <a:path w="51435" h="79375">
                <a:moveTo>
                  <a:pt x="43239" y="7861"/>
                </a:moveTo>
                <a:lnTo>
                  <a:pt x="29603" y="7861"/>
                </a:lnTo>
                <a:lnTo>
                  <a:pt x="33096" y="9474"/>
                </a:lnTo>
                <a:lnTo>
                  <a:pt x="38912" y="15875"/>
                </a:lnTo>
                <a:lnTo>
                  <a:pt x="40360" y="20205"/>
                </a:lnTo>
                <a:lnTo>
                  <a:pt x="40272" y="31394"/>
                </a:lnTo>
                <a:lnTo>
                  <a:pt x="38950" y="35394"/>
                </a:lnTo>
                <a:lnTo>
                  <a:pt x="33273" y="41554"/>
                </a:lnTo>
                <a:lnTo>
                  <a:pt x="29654" y="43103"/>
                </a:lnTo>
                <a:lnTo>
                  <a:pt x="40290" y="43103"/>
                </a:lnTo>
                <a:lnTo>
                  <a:pt x="41414" y="41300"/>
                </a:lnTo>
                <a:lnTo>
                  <a:pt x="50926" y="41300"/>
                </a:lnTo>
                <a:lnTo>
                  <a:pt x="50926"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726" name="object 726"/>
          <p:cNvSpPr/>
          <p:nvPr/>
        </p:nvSpPr>
        <p:spPr>
          <a:xfrm>
            <a:off x="5452430" y="4366092"/>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727" name="object 727"/>
          <p:cNvSpPr/>
          <p:nvPr/>
        </p:nvSpPr>
        <p:spPr>
          <a:xfrm>
            <a:off x="5553435" y="4385756"/>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728" name="object 728"/>
          <p:cNvSpPr/>
          <p:nvPr/>
        </p:nvSpPr>
        <p:spPr>
          <a:xfrm>
            <a:off x="5714447" y="4401560"/>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729" name="object 729"/>
          <p:cNvSpPr/>
          <p:nvPr/>
        </p:nvSpPr>
        <p:spPr>
          <a:xfrm>
            <a:off x="5795643" y="44534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730" name="object 730"/>
          <p:cNvSpPr/>
          <p:nvPr/>
        </p:nvSpPr>
        <p:spPr>
          <a:xfrm>
            <a:off x="5830014" y="4401570"/>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95"/>
                </a:lnTo>
                <a:lnTo>
                  <a:pt x="33159" y="79095"/>
                </a:lnTo>
                <a:lnTo>
                  <a:pt x="39332" y="76822"/>
                </a:lnTo>
                <a:lnTo>
                  <a:pt x="45114"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14" y="71259"/>
                </a:lnTo>
                <a:lnTo>
                  <a:pt x="48691" y="67818"/>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731" name="object 731"/>
          <p:cNvSpPr/>
          <p:nvPr/>
        </p:nvSpPr>
        <p:spPr>
          <a:xfrm>
            <a:off x="6761002" y="4385756"/>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732" name="object 732"/>
          <p:cNvSpPr/>
          <p:nvPr/>
        </p:nvSpPr>
        <p:spPr>
          <a:xfrm>
            <a:off x="6154021" y="4385756"/>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733" name="object 733"/>
          <p:cNvSpPr/>
          <p:nvPr/>
        </p:nvSpPr>
        <p:spPr>
          <a:xfrm>
            <a:off x="6249690" y="4385756"/>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734" name="object 734"/>
          <p:cNvSpPr/>
          <p:nvPr/>
        </p:nvSpPr>
        <p:spPr>
          <a:xfrm>
            <a:off x="6406895" y="4401570"/>
            <a:ext cx="71753" cy="56898"/>
          </a:xfrm>
          <a:custGeom>
            <a:avLst/>
            <a:gdLst/>
            <a:ahLst/>
            <a:cxnLst/>
            <a:rect l="l" t="t" r="r" b="b"/>
            <a:pathLst>
              <a:path w="51435" h="79375">
                <a:moveTo>
                  <a:pt x="10566" y="59004"/>
                </a:moveTo>
                <a:lnTo>
                  <a:pt x="1435" y="59855"/>
                </a:lnTo>
                <a:lnTo>
                  <a:pt x="2209" y="65938"/>
                </a:lnTo>
                <a:lnTo>
                  <a:pt x="4521" y="70662"/>
                </a:lnTo>
                <a:lnTo>
                  <a:pt x="12191" y="77406"/>
                </a:lnTo>
                <a:lnTo>
                  <a:pt x="17144" y="79095"/>
                </a:lnTo>
                <a:lnTo>
                  <a:pt x="28905" y="79095"/>
                </a:lnTo>
                <a:lnTo>
                  <a:pt x="33870" y="77546"/>
                </a:lnTo>
                <a:lnTo>
                  <a:pt x="42367" y="71424"/>
                </a:lnTo>
                <a:lnTo>
                  <a:pt x="42485" y="71259"/>
                </a:lnTo>
                <a:lnTo>
                  <a:pt x="20002" y="71259"/>
                </a:lnTo>
                <a:lnTo>
                  <a:pt x="17195" y="70294"/>
                </a:lnTo>
                <a:lnTo>
                  <a:pt x="12826" y="66421"/>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8"/>
                </a:lnTo>
                <a:lnTo>
                  <a:pt x="0" y="33756"/>
                </a:lnTo>
                <a:lnTo>
                  <a:pt x="2222" y="39878"/>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5"/>
                </a:lnTo>
                <a:lnTo>
                  <a:pt x="40373" y="20205"/>
                </a:lnTo>
                <a:lnTo>
                  <a:pt x="40284" y="31394"/>
                </a:lnTo>
                <a:lnTo>
                  <a:pt x="38950" y="35394"/>
                </a:lnTo>
                <a:lnTo>
                  <a:pt x="33273" y="41554"/>
                </a:lnTo>
                <a:lnTo>
                  <a:pt x="29654" y="43103"/>
                </a:lnTo>
                <a:lnTo>
                  <a:pt x="40303" y="43103"/>
                </a:lnTo>
                <a:lnTo>
                  <a:pt x="41427" y="41300"/>
                </a:lnTo>
                <a:lnTo>
                  <a:pt x="50939" y="41300"/>
                </a:lnTo>
                <a:lnTo>
                  <a:pt x="50939"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735" name="object 735"/>
          <p:cNvSpPr/>
          <p:nvPr/>
        </p:nvSpPr>
        <p:spPr>
          <a:xfrm>
            <a:off x="6498295" y="44534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736" name="object 736"/>
          <p:cNvSpPr/>
          <p:nvPr/>
        </p:nvSpPr>
        <p:spPr>
          <a:xfrm>
            <a:off x="6532772" y="440156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737" name="object 737"/>
          <p:cNvSpPr/>
          <p:nvPr/>
        </p:nvSpPr>
        <p:spPr>
          <a:xfrm>
            <a:off x="7463655" y="4385756"/>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738" name="object 738"/>
          <p:cNvSpPr/>
          <p:nvPr/>
        </p:nvSpPr>
        <p:spPr>
          <a:xfrm>
            <a:off x="6856674" y="4385756"/>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739" name="object 739"/>
          <p:cNvSpPr/>
          <p:nvPr/>
        </p:nvSpPr>
        <p:spPr>
          <a:xfrm>
            <a:off x="6952361" y="4385756"/>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740" name="object 740"/>
          <p:cNvSpPr/>
          <p:nvPr/>
        </p:nvSpPr>
        <p:spPr>
          <a:xfrm>
            <a:off x="7077213" y="4401560"/>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741" name="object 741"/>
          <p:cNvSpPr/>
          <p:nvPr/>
        </p:nvSpPr>
        <p:spPr>
          <a:xfrm>
            <a:off x="7150845" y="4401570"/>
            <a:ext cx="71753" cy="56898"/>
          </a:xfrm>
          <a:custGeom>
            <a:avLst/>
            <a:gdLst/>
            <a:ahLst/>
            <a:cxnLst/>
            <a:rect l="l" t="t" r="r" b="b"/>
            <a:pathLst>
              <a:path w="51435" h="79375">
                <a:moveTo>
                  <a:pt x="32131" y="0"/>
                </a:moveTo>
                <a:lnTo>
                  <a:pt x="18630" y="0"/>
                </a:lnTo>
                <a:lnTo>
                  <a:pt x="13233" y="1917"/>
                </a:lnTo>
                <a:lnTo>
                  <a:pt x="5143" y="9588"/>
                </a:lnTo>
                <a:lnTo>
                  <a:pt x="3111" y="14325"/>
                </a:lnTo>
                <a:lnTo>
                  <a:pt x="3149" y="23825"/>
                </a:lnTo>
                <a:lnTo>
                  <a:pt x="4076" y="26898"/>
                </a:lnTo>
                <a:lnTo>
                  <a:pt x="7879" y="32270"/>
                </a:lnTo>
                <a:lnTo>
                  <a:pt x="10795" y="34315"/>
                </a:lnTo>
                <a:lnTo>
                  <a:pt x="14732" y="35763"/>
                </a:lnTo>
                <a:lnTo>
                  <a:pt x="10020" y="36995"/>
                </a:lnTo>
                <a:lnTo>
                  <a:pt x="6375" y="39306"/>
                </a:lnTo>
                <a:lnTo>
                  <a:pt x="1270" y="46101"/>
                </a:lnTo>
                <a:lnTo>
                  <a:pt x="0" y="50330"/>
                </a:lnTo>
                <a:lnTo>
                  <a:pt x="47" y="62242"/>
                </a:lnTo>
                <a:lnTo>
                  <a:pt x="2336" y="67767"/>
                </a:lnTo>
                <a:lnTo>
                  <a:pt x="11709" y="76822"/>
                </a:lnTo>
                <a:lnTo>
                  <a:pt x="17868" y="79095"/>
                </a:lnTo>
                <a:lnTo>
                  <a:pt x="33159" y="79095"/>
                </a:lnTo>
                <a:lnTo>
                  <a:pt x="39332" y="76822"/>
                </a:lnTo>
                <a:lnTo>
                  <a:pt x="45114" y="71259"/>
                </a:lnTo>
                <a:lnTo>
                  <a:pt x="22694" y="71259"/>
                </a:lnTo>
                <a:lnTo>
                  <a:pt x="19977" y="70573"/>
                </a:lnTo>
                <a:lnTo>
                  <a:pt x="14872" y="67767"/>
                </a:lnTo>
                <a:lnTo>
                  <a:pt x="12992" y="65824"/>
                </a:lnTo>
                <a:lnTo>
                  <a:pt x="10414" y="60756"/>
                </a:lnTo>
                <a:lnTo>
                  <a:pt x="9779" y="58127"/>
                </a:lnTo>
                <a:lnTo>
                  <a:pt x="9834" y="50838"/>
                </a:lnTo>
                <a:lnTo>
                  <a:pt x="11239" y="47282"/>
                </a:lnTo>
                <a:lnTo>
                  <a:pt x="17119" y="41363"/>
                </a:lnTo>
                <a:lnTo>
                  <a:pt x="20828" y="39878"/>
                </a:lnTo>
                <a:lnTo>
                  <a:pt x="44876" y="39878"/>
                </a:lnTo>
                <a:lnTo>
                  <a:pt x="41198" y="37312"/>
                </a:lnTo>
                <a:lnTo>
                  <a:pt x="36449"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1" y="0"/>
                </a:lnTo>
                <a:close/>
              </a:path>
              <a:path w="51435"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14" y="71259"/>
                </a:lnTo>
                <a:lnTo>
                  <a:pt x="48691" y="67818"/>
                </a:lnTo>
                <a:lnTo>
                  <a:pt x="51041" y="62242"/>
                </a:lnTo>
                <a:lnTo>
                  <a:pt x="51041" y="50838"/>
                </a:lnTo>
                <a:lnTo>
                  <a:pt x="49796" y="46710"/>
                </a:lnTo>
                <a:lnTo>
                  <a:pt x="44876" y="39878"/>
                </a:lnTo>
                <a:close/>
              </a:path>
              <a:path w="51435"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742" name="object 742"/>
          <p:cNvSpPr/>
          <p:nvPr/>
        </p:nvSpPr>
        <p:spPr>
          <a:xfrm>
            <a:off x="7242387" y="44534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743" name="object 743"/>
          <p:cNvSpPr/>
          <p:nvPr/>
        </p:nvSpPr>
        <p:spPr>
          <a:xfrm>
            <a:off x="7276883" y="4402552"/>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744" name="object 744"/>
          <p:cNvSpPr/>
          <p:nvPr/>
        </p:nvSpPr>
        <p:spPr>
          <a:xfrm>
            <a:off x="8166307" y="4385756"/>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745" name="object 745"/>
          <p:cNvSpPr/>
          <p:nvPr/>
        </p:nvSpPr>
        <p:spPr>
          <a:xfrm>
            <a:off x="7559327" y="4385756"/>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746" name="object 746"/>
          <p:cNvSpPr/>
          <p:nvPr/>
        </p:nvSpPr>
        <p:spPr>
          <a:xfrm>
            <a:off x="7655014" y="4385756"/>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747" name="object 747"/>
          <p:cNvSpPr/>
          <p:nvPr/>
        </p:nvSpPr>
        <p:spPr>
          <a:xfrm>
            <a:off x="7812199" y="440156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748" name="object 748"/>
          <p:cNvSpPr/>
          <p:nvPr/>
        </p:nvSpPr>
        <p:spPr>
          <a:xfrm>
            <a:off x="7903600" y="44534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749" name="object 749"/>
          <p:cNvSpPr/>
          <p:nvPr/>
        </p:nvSpPr>
        <p:spPr>
          <a:xfrm>
            <a:off x="7938166" y="4401561"/>
            <a:ext cx="70868" cy="56898"/>
          </a:xfrm>
          <a:custGeom>
            <a:avLst/>
            <a:gdLst/>
            <a:ahLst/>
            <a:cxnLst/>
            <a:rect l="l" t="t" r="r" b="b"/>
            <a:pathLst>
              <a:path w="50800" h="79375">
                <a:moveTo>
                  <a:pt x="9512" y="56057"/>
                </a:moveTo>
                <a:lnTo>
                  <a:pt x="0" y="57327"/>
                </a:lnTo>
                <a:lnTo>
                  <a:pt x="635" y="63766"/>
                </a:lnTo>
                <a:lnTo>
                  <a:pt x="3200" y="69011"/>
                </a:lnTo>
                <a:lnTo>
                  <a:pt x="12179" y="77114"/>
                </a:lnTo>
                <a:lnTo>
                  <a:pt x="17818" y="79146"/>
                </a:lnTo>
                <a:lnTo>
                  <a:pt x="32156" y="79146"/>
                </a:lnTo>
                <a:lnTo>
                  <a:pt x="38392" y="76796"/>
                </a:lnTo>
                <a:lnTo>
                  <a:pt x="44184" y="71272"/>
                </a:lnTo>
                <a:lnTo>
                  <a:pt x="20904" y="71272"/>
                </a:lnTo>
                <a:lnTo>
                  <a:pt x="17716" y="70078"/>
                </a:lnTo>
                <a:lnTo>
                  <a:pt x="12458" y="65328"/>
                </a:lnTo>
                <a:lnTo>
                  <a:pt x="10604" y="61442"/>
                </a:lnTo>
                <a:lnTo>
                  <a:pt x="9512" y="56057"/>
                </a:lnTo>
                <a:close/>
              </a:path>
              <a:path w="50800" h="79375">
                <a:moveTo>
                  <a:pt x="45136" y="40055"/>
                </a:moveTo>
                <a:lnTo>
                  <a:pt x="29883" y="40055"/>
                </a:lnTo>
                <a:lnTo>
                  <a:pt x="33502" y="41465"/>
                </a:lnTo>
                <a:lnTo>
                  <a:pt x="39204" y="47142"/>
                </a:lnTo>
                <a:lnTo>
                  <a:pt x="40627" y="50736"/>
                </a:lnTo>
                <a:lnTo>
                  <a:pt x="40627" y="59690"/>
                </a:lnTo>
                <a:lnTo>
                  <a:pt x="39090" y="63525"/>
                </a:lnTo>
                <a:lnTo>
                  <a:pt x="32931" y="69723"/>
                </a:lnTo>
                <a:lnTo>
                  <a:pt x="29146" y="71272"/>
                </a:lnTo>
                <a:lnTo>
                  <a:pt x="44184" y="71272"/>
                </a:lnTo>
                <a:lnTo>
                  <a:pt x="48260" y="67386"/>
                </a:lnTo>
                <a:lnTo>
                  <a:pt x="50723" y="61658"/>
                </a:lnTo>
                <a:lnTo>
                  <a:pt x="50723" y="49898"/>
                </a:lnTo>
                <a:lnTo>
                  <a:pt x="49466" y="45732"/>
                </a:lnTo>
                <a:lnTo>
                  <a:pt x="45136" y="40055"/>
                </a:lnTo>
                <a:close/>
              </a:path>
              <a:path w="50800" h="79375">
                <a:moveTo>
                  <a:pt x="42690" y="7823"/>
                </a:moveTo>
                <a:lnTo>
                  <a:pt x="28206" y="7823"/>
                </a:lnTo>
                <a:lnTo>
                  <a:pt x="31255" y="8978"/>
                </a:lnTo>
                <a:lnTo>
                  <a:pt x="35966" y="13550"/>
                </a:lnTo>
                <a:lnTo>
                  <a:pt x="37147" y="16433"/>
                </a:lnTo>
                <a:lnTo>
                  <a:pt x="37147" y="24320"/>
                </a:lnTo>
                <a:lnTo>
                  <a:pt x="35521" y="27584"/>
                </a:lnTo>
                <a:lnTo>
                  <a:pt x="29044" y="31813"/>
                </a:lnTo>
                <a:lnTo>
                  <a:pt x="25400" y="32867"/>
                </a:lnTo>
                <a:lnTo>
                  <a:pt x="19810" y="32867"/>
                </a:lnTo>
                <a:lnTo>
                  <a:pt x="18770" y="41109"/>
                </a:lnTo>
                <a:lnTo>
                  <a:pt x="21437" y="40398"/>
                </a:lnTo>
                <a:lnTo>
                  <a:pt x="23672" y="40055"/>
                </a:lnTo>
                <a:lnTo>
                  <a:pt x="45136" y="40055"/>
                </a:lnTo>
                <a:lnTo>
                  <a:pt x="44386" y="39065"/>
                </a:lnTo>
                <a:lnTo>
                  <a:pt x="40830" y="36880"/>
                </a:lnTo>
                <a:lnTo>
                  <a:pt x="36245" y="35826"/>
                </a:lnTo>
                <a:lnTo>
                  <a:pt x="39776" y="34201"/>
                </a:lnTo>
                <a:lnTo>
                  <a:pt x="41396" y="32867"/>
                </a:lnTo>
                <a:lnTo>
                  <a:pt x="25400" y="32867"/>
                </a:lnTo>
                <a:lnTo>
                  <a:pt x="19824" y="32753"/>
                </a:lnTo>
                <a:lnTo>
                  <a:pt x="41535" y="32753"/>
                </a:lnTo>
                <a:lnTo>
                  <a:pt x="42430" y="32016"/>
                </a:lnTo>
                <a:lnTo>
                  <a:pt x="46024" y="26530"/>
                </a:lnTo>
                <a:lnTo>
                  <a:pt x="46913" y="23469"/>
                </a:lnTo>
                <a:lnTo>
                  <a:pt x="46863" y="16433"/>
                </a:lnTo>
                <a:lnTo>
                  <a:pt x="45974" y="13284"/>
                </a:lnTo>
                <a:lnTo>
                  <a:pt x="42690" y="7823"/>
                </a:lnTo>
                <a:close/>
              </a:path>
              <a:path w="50800" h="79375">
                <a:moveTo>
                  <a:pt x="28486" y="0"/>
                </a:moveTo>
                <a:lnTo>
                  <a:pt x="18135" y="0"/>
                </a:lnTo>
                <a:lnTo>
                  <a:pt x="12992" y="1752"/>
                </a:lnTo>
                <a:lnTo>
                  <a:pt x="4762" y="8763"/>
                </a:lnTo>
                <a:lnTo>
                  <a:pt x="2120" y="13703"/>
                </a:lnTo>
                <a:lnTo>
                  <a:pt x="952" y="20078"/>
                </a:lnTo>
                <a:lnTo>
                  <a:pt x="10464" y="21767"/>
                </a:lnTo>
                <a:lnTo>
                  <a:pt x="11176" y="17119"/>
                </a:lnTo>
                <a:lnTo>
                  <a:pt x="12722" y="13703"/>
                </a:lnTo>
                <a:lnTo>
                  <a:pt x="12845" y="13550"/>
                </a:lnTo>
                <a:lnTo>
                  <a:pt x="17691" y="8978"/>
                </a:lnTo>
                <a:lnTo>
                  <a:pt x="20777" y="7823"/>
                </a:lnTo>
                <a:lnTo>
                  <a:pt x="42690" y="7823"/>
                </a:lnTo>
                <a:lnTo>
                  <a:pt x="42202" y="7010"/>
                </a:lnTo>
                <a:lnTo>
                  <a:pt x="39484" y="4533"/>
                </a:lnTo>
                <a:lnTo>
                  <a:pt x="32372" y="914"/>
                </a:lnTo>
                <a:lnTo>
                  <a:pt x="28486" y="0"/>
                </a:lnTo>
                <a:close/>
              </a:path>
            </a:pathLst>
          </a:custGeom>
          <a:solidFill>
            <a:srgbClr val="000000"/>
          </a:solidFill>
        </p:spPr>
        <p:txBody>
          <a:bodyPr wrap="square" lIns="0" tIns="0" rIns="0" bIns="0" rtlCol="0"/>
          <a:lstStyle/>
          <a:p>
            <a:endParaRPr/>
          </a:p>
        </p:txBody>
      </p:sp>
      <p:sp>
        <p:nvSpPr>
          <p:cNvPr id="750" name="object 750"/>
          <p:cNvSpPr/>
          <p:nvPr/>
        </p:nvSpPr>
        <p:spPr>
          <a:xfrm>
            <a:off x="8868958" y="4385756"/>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751" name="object 751"/>
          <p:cNvSpPr/>
          <p:nvPr/>
        </p:nvSpPr>
        <p:spPr>
          <a:xfrm>
            <a:off x="8261978" y="4385756"/>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752" name="object 752"/>
          <p:cNvSpPr/>
          <p:nvPr/>
        </p:nvSpPr>
        <p:spPr>
          <a:xfrm>
            <a:off x="8357649" y="4385756"/>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753" name="object 753"/>
          <p:cNvSpPr/>
          <p:nvPr/>
        </p:nvSpPr>
        <p:spPr>
          <a:xfrm>
            <a:off x="8482518" y="4401560"/>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754" name="object 754"/>
          <p:cNvSpPr/>
          <p:nvPr/>
        </p:nvSpPr>
        <p:spPr>
          <a:xfrm>
            <a:off x="8556273" y="440156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755" name="object 755"/>
          <p:cNvSpPr/>
          <p:nvPr/>
        </p:nvSpPr>
        <p:spPr>
          <a:xfrm>
            <a:off x="8647675" y="44534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756" name="object 756"/>
          <p:cNvSpPr/>
          <p:nvPr/>
        </p:nvSpPr>
        <p:spPr>
          <a:xfrm>
            <a:off x="8682170" y="4401570"/>
            <a:ext cx="71753" cy="56898"/>
          </a:xfrm>
          <a:custGeom>
            <a:avLst/>
            <a:gdLst/>
            <a:ahLst/>
            <a:cxnLst/>
            <a:rect l="l" t="t" r="r" b="b"/>
            <a:pathLst>
              <a:path w="51435" h="79375">
                <a:moveTo>
                  <a:pt x="10566" y="59004"/>
                </a:moveTo>
                <a:lnTo>
                  <a:pt x="1435" y="59855"/>
                </a:lnTo>
                <a:lnTo>
                  <a:pt x="2209" y="65938"/>
                </a:lnTo>
                <a:lnTo>
                  <a:pt x="4521" y="70662"/>
                </a:lnTo>
                <a:lnTo>
                  <a:pt x="12191" y="77406"/>
                </a:lnTo>
                <a:lnTo>
                  <a:pt x="17144" y="79095"/>
                </a:lnTo>
                <a:lnTo>
                  <a:pt x="28905" y="79095"/>
                </a:lnTo>
                <a:lnTo>
                  <a:pt x="33870" y="77546"/>
                </a:lnTo>
                <a:lnTo>
                  <a:pt x="42367" y="71424"/>
                </a:lnTo>
                <a:lnTo>
                  <a:pt x="42485" y="71259"/>
                </a:lnTo>
                <a:lnTo>
                  <a:pt x="20002" y="71259"/>
                </a:lnTo>
                <a:lnTo>
                  <a:pt x="17195" y="70294"/>
                </a:lnTo>
                <a:lnTo>
                  <a:pt x="12826" y="66421"/>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8"/>
                </a:lnTo>
                <a:lnTo>
                  <a:pt x="0" y="33756"/>
                </a:lnTo>
                <a:lnTo>
                  <a:pt x="2222" y="39878"/>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5"/>
                </a:lnTo>
                <a:lnTo>
                  <a:pt x="40373" y="20205"/>
                </a:lnTo>
                <a:lnTo>
                  <a:pt x="40284" y="31394"/>
                </a:lnTo>
                <a:lnTo>
                  <a:pt x="38950" y="35394"/>
                </a:lnTo>
                <a:lnTo>
                  <a:pt x="33273" y="41554"/>
                </a:lnTo>
                <a:lnTo>
                  <a:pt x="29654" y="43103"/>
                </a:lnTo>
                <a:lnTo>
                  <a:pt x="40303" y="43103"/>
                </a:lnTo>
                <a:lnTo>
                  <a:pt x="41427" y="41300"/>
                </a:lnTo>
                <a:lnTo>
                  <a:pt x="50939" y="41300"/>
                </a:lnTo>
                <a:lnTo>
                  <a:pt x="50939" y="27940"/>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757" name="object 757"/>
          <p:cNvSpPr/>
          <p:nvPr/>
        </p:nvSpPr>
        <p:spPr>
          <a:xfrm>
            <a:off x="9571612" y="4385756"/>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758" name="object 758"/>
          <p:cNvSpPr/>
          <p:nvPr/>
        </p:nvSpPr>
        <p:spPr>
          <a:xfrm>
            <a:off x="8964648" y="4385756"/>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759" name="object 759"/>
          <p:cNvSpPr/>
          <p:nvPr/>
        </p:nvSpPr>
        <p:spPr>
          <a:xfrm>
            <a:off x="9060302" y="4385756"/>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760" name="object 760"/>
          <p:cNvSpPr/>
          <p:nvPr/>
        </p:nvSpPr>
        <p:spPr>
          <a:xfrm>
            <a:off x="9185171" y="4401560"/>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761" name="object 761"/>
          <p:cNvSpPr/>
          <p:nvPr/>
        </p:nvSpPr>
        <p:spPr>
          <a:xfrm>
            <a:off x="9259830" y="4402507"/>
            <a:ext cx="69982" cy="55078"/>
          </a:xfrm>
          <a:custGeom>
            <a:avLst/>
            <a:gdLst/>
            <a:ahLst/>
            <a:cxnLst/>
            <a:rect l="l" t="t" r="r" b="b"/>
            <a:pathLst>
              <a:path w="50165"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762" name="object 762"/>
          <p:cNvSpPr/>
          <p:nvPr/>
        </p:nvSpPr>
        <p:spPr>
          <a:xfrm>
            <a:off x="9350328" y="44534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763" name="object 763"/>
          <p:cNvSpPr/>
          <p:nvPr/>
        </p:nvSpPr>
        <p:spPr>
          <a:xfrm>
            <a:off x="9384404" y="4401570"/>
            <a:ext cx="71753" cy="56898"/>
          </a:xfrm>
          <a:custGeom>
            <a:avLst/>
            <a:gdLst/>
            <a:ahLst/>
            <a:cxnLst/>
            <a:rect l="l" t="t" r="r" b="b"/>
            <a:pathLst>
              <a:path w="51434" h="79375">
                <a:moveTo>
                  <a:pt x="33777" y="0"/>
                </a:moveTo>
                <a:lnTo>
                  <a:pt x="19515" y="0"/>
                </a:lnTo>
                <a:lnTo>
                  <a:pt x="13013" y="2946"/>
                </a:lnTo>
                <a:lnTo>
                  <a:pt x="0" y="43624"/>
                </a:lnTo>
                <a:lnTo>
                  <a:pt x="362" y="50848"/>
                </a:lnTo>
                <a:lnTo>
                  <a:pt x="18855" y="79095"/>
                </a:lnTo>
                <a:lnTo>
                  <a:pt x="31428" y="79095"/>
                </a:lnTo>
                <a:lnTo>
                  <a:pt x="35581" y="77977"/>
                </a:lnTo>
                <a:lnTo>
                  <a:pt x="42908" y="73532"/>
                </a:lnTo>
                <a:lnTo>
                  <a:pt x="44956" y="71259"/>
                </a:lnTo>
                <a:lnTo>
                  <a:pt x="23871" y="71259"/>
                </a:lnTo>
                <a:lnTo>
                  <a:pt x="21242" y="70484"/>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4"/>
                </a:lnTo>
                <a:lnTo>
                  <a:pt x="39886" y="43624"/>
                </a:lnTo>
                <a:lnTo>
                  <a:pt x="41248" y="47663"/>
                </a:lnTo>
                <a:lnTo>
                  <a:pt x="41204" y="59080"/>
                </a:lnTo>
                <a:lnTo>
                  <a:pt x="39860" y="63169"/>
                </a:lnTo>
                <a:lnTo>
                  <a:pt x="36990" y="66408"/>
                </a:lnTo>
                <a:lnTo>
                  <a:pt x="34095" y="69634"/>
                </a:lnTo>
                <a:lnTo>
                  <a:pt x="30640" y="71259"/>
                </a:lnTo>
                <a:lnTo>
                  <a:pt x="44956" y="71259"/>
                </a:lnTo>
                <a:lnTo>
                  <a:pt x="45791" y="70332"/>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49"/>
                </a:lnTo>
                <a:lnTo>
                  <a:pt x="11628" y="34340"/>
                </a:lnTo>
                <a:lnTo>
                  <a:pt x="9355" y="37820"/>
                </a:lnTo>
                <a:lnTo>
                  <a:pt x="17963" y="37820"/>
                </a:lnTo>
                <a:lnTo>
                  <a:pt x="18309" y="37464"/>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764" name="object 764"/>
          <p:cNvSpPr/>
          <p:nvPr/>
        </p:nvSpPr>
        <p:spPr>
          <a:xfrm>
            <a:off x="10273202" y="4385756"/>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765" name="object 765"/>
          <p:cNvSpPr/>
          <p:nvPr/>
        </p:nvSpPr>
        <p:spPr>
          <a:xfrm>
            <a:off x="9666221" y="4385756"/>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766" name="object 766"/>
          <p:cNvSpPr/>
          <p:nvPr/>
        </p:nvSpPr>
        <p:spPr>
          <a:xfrm>
            <a:off x="9761910" y="4385756"/>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767" name="object 767"/>
          <p:cNvSpPr/>
          <p:nvPr/>
        </p:nvSpPr>
        <p:spPr>
          <a:xfrm>
            <a:off x="9917305" y="4401560"/>
            <a:ext cx="71753" cy="55988"/>
          </a:xfrm>
          <a:custGeom>
            <a:avLst/>
            <a:gdLst/>
            <a:ahLst/>
            <a:cxnLst/>
            <a:rect l="l" t="t" r="r" b="b"/>
            <a:pathLst>
              <a:path w="51434"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2" y="64249"/>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768" name="object 768"/>
          <p:cNvSpPr/>
          <p:nvPr/>
        </p:nvSpPr>
        <p:spPr>
          <a:xfrm>
            <a:off x="10010495" y="445343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769" name="object 769"/>
          <p:cNvSpPr/>
          <p:nvPr/>
        </p:nvSpPr>
        <p:spPr>
          <a:xfrm>
            <a:off x="10045876" y="4402507"/>
            <a:ext cx="69982" cy="55078"/>
          </a:xfrm>
          <a:custGeom>
            <a:avLst/>
            <a:gdLst/>
            <a:ahLst/>
            <a:cxnLst/>
            <a:rect l="l" t="t" r="r" b="b"/>
            <a:pathLst>
              <a:path w="50165"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770" name="object 770"/>
          <p:cNvSpPr/>
          <p:nvPr/>
        </p:nvSpPr>
        <p:spPr>
          <a:xfrm>
            <a:off x="783672" y="4363907"/>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771" name="object 771"/>
          <p:cNvSpPr/>
          <p:nvPr/>
        </p:nvSpPr>
        <p:spPr>
          <a:xfrm>
            <a:off x="783672" y="4366092"/>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772" name="object 772"/>
          <p:cNvSpPr/>
          <p:nvPr/>
        </p:nvSpPr>
        <p:spPr>
          <a:xfrm>
            <a:off x="4047126" y="4363907"/>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773" name="object 773"/>
          <p:cNvSpPr/>
          <p:nvPr/>
        </p:nvSpPr>
        <p:spPr>
          <a:xfrm>
            <a:off x="4055647" y="4366092"/>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774" name="object 774"/>
          <p:cNvSpPr/>
          <p:nvPr/>
        </p:nvSpPr>
        <p:spPr>
          <a:xfrm>
            <a:off x="4749777" y="4363907"/>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775" name="object 775"/>
          <p:cNvSpPr/>
          <p:nvPr/>
        </p:nvSpPr>
        <p:spPr>
          <a:xfrm>
            <a:off x="4758283" y="4366092"/>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776" name="object 776"/>
          <p:cNvSpPr/>
          <p:nvPr/>
        </p:nvSpPr>
        <p:spPr>
          <a:xfrm>
            <a:off x="5452430" y="4363907"/>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777" name="object 777"/>
          <p:cNvSpPr/>
          <p:nvPr/>
        </p:nvSpPr>
        <p:spPr>
          <a:xfrm>
            <a:off x="5460935" y="4366092"/>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778" name="object 778"/>
          <p:cNvSpPr/>
          <p:nvPr/>
        </p:nvSpPr>
        <p:spPr>
          <a:xfrm>
            <a:off x="6155100" y="4363907"/>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779" name="object 779"/>
          <p:cNvSpPr/>
          <p:nvPr/>
        </p:nvSpPr>
        <p:spPr>
          <a:xfrm>
            <a:off x="6163588" y="4375924"/>
            <a:ext cx="701590" cy="0"/>
          </a:xfrm>
          <a:custGeom>
            <a:avLst/>
            <a:gdLst/>
            <a:ahLst/>
            <a:cxnLst/>
            <a:rect l="l" t="t" r="r" b="b"/>
            <a:pathLst>
              <a:path w="502920">
                <a:moveTo>
                  <a:pt x="0" y="0"/>
                </a:moveTo>
                <a:lnTo>
                  <a:pt x="502932" y="0"/>
                </a:lnTo>
              </a:path>
            </a:pathLst>
          </a:custGeom>
          <a:ln w="27432">
            <a:solidFill>
              <a:srgbClr val="FFFFFF"/>
            </a:solidFill>
          </a:ln>
        </p:spPr>
        <p:txBody>
          <a:bodyPr wrap="square" lIns="0" tIns="0" rIns="0" bIns="0" rtlCol="0"/>
          <a:lstStyle/>
          <a:p>
            <a:endParaRPr/>
          </a:p>
        </p:txBody>
      </p:sp>
      <p:sp>
        <p:nvSpPr>
          <p:cNvPr id="780" name="object 780"/>
          <p:cNvSpPr/>
          <p:nvPr/>
        </p:nvSpPr>
        <p:spPr>
          <a:xfrm>
            <a:off x="6856673" y="4363907"/>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781" name="object 781"/>
          <p:cNvSpPr/>
          <p:nvPr/>
        </p:nvSpPr>
        <p:spPr>
          <a:xfrm>
            <a:off x="6865194" y="4375924"/>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782" name="object 782"/>
          <p:cNvSpPr/>
          <p:nvPr/>
        </p:nvSpPr>
        <p:spPr>
          <a:xfrm>
            <a:off x="7559326" y="4363907"/>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783" name="object 783"/>
          <p:cNvSpPr/>
          <p:nvPr/>
        </p:nvSpPr>
        <p:spPr>
          <a:xfrm>
            <a:off x="7567847" y="4375924"/>
            <a:ext cx="703361" cy="0"/>
          </a:xfrm>
          <a:custGeom>
            <a:avLst/>
            <a:gdLst/>
            <a:ahLst/>
            <a:cxnLst/>
            <a:rect l="l" t="t" r="r" b="b"/>
            <a:pathLst>
              <a:path w="504189">
                <a:moveTo>
                  <a:pt x="0" y="0"/>
                </a:moveTo>
                <a:lnTo>
                  <a:pt x="503669" y="0"/>
                </a:lnTo>
              </a:path>
            </a:pathLst>
          </a:custGeom>
          <a:ln w="27432">
            <a:solidFill>
              <a:srgbClr val="FFFFFF"/>
            </a:solidFill>
          </a:ln>
        </p:spPr>
        <p:txBody>
          <a:bodyPr wrap="square" lIns="0" tIns="0" rIns="0" bIns="0" rtlCol="0"/>
          <a:lstStyle/>
          <a:p>
            <a:endParaRPr/>
          </a:p>
        </p:txBody>
      </p:sp>
      <p:sp>
        <p:nvSpPr>
          <p:cNvPr id="784" name="object 784"/>
          <p:cNvSpPr/>
          <p:nvPr/>
        </p:nvSpPr>
        <p:spPr>
          <a:xfrm>
            <a:off x="8261978" y="4363907"/>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785" name="object 785"/>
          <p:cNvSpPr/>
          <p:nvPr/>
        </p:nvSpPr>
        <p:spPr>
          <a:xfrm>
            <a:off x="8270481" y="4375924"/>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786" name="object 786"/>
          <p:cNvSpPr/>
          <p:nvPr/>
        </p:nvSpPr>
        <p:spPr>
          <a:xfrm>
            <a:off x="8964648" y="4363907"/>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787" name="object 787"/>
          <p:cNvSpPr/>
          <p:nvPr/>
        </p:nvSpPr>
        <p:spPr>
          <a:xfrm>
            <a:off x="8973134" y="4375924"/>
            <a:ext cx="703361" cy="0"/>
          </a:xfrm>
          <a:custGeom>
            <a:avLst/>
            <a:gdLst/>
            <a:ahLst/>
            <a:cxnLst/>
            <a:rect l="l" t="t" r="r" b="b"/>
            <a:pathLst>
              <a:path w="504190">
                <a:moveTo>
                  <a:pt x="0" y="0"/>
                </a:moveTo>
                <a:lnTo>
                  <a:pt x="503682" y="0"/>
                </a:lnTo>
              </a:path>
            </a:pathLst>
          </a:custGeom>
          <a:ln w="27432">
            <a:solidFill>
              <a:srgbClr val="FFFFFF"/>
            </a:solidFill>
          </a:ln>
        </p:spPr>
        <p:txBody>
          <a:bodyPr wrap="square" lIns="0" tIns="0" rIns="0" bIns="0" rtlCol="0"/>
          <a:lstStyle/>
          <a:p>
            <a:endParaRPr/>
          </a:p>
        </p:txBody>
      </p:sp>
      <p:sp>
        <p:nvSpPr>
          <p:cNvPr id="788" name="object 788"/>
          <p:cNvSpPr/>
          <p:nvPr/>
        </p:nvSpPr>
        <p:spPr>
          <a:xfrm>
            <a:off x="9667300" y="4363907"/>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789" name="object 789"/>
          <p:cNvSpPr/>
          <p:nvPr/>
        </p:nvSpPr>
        <p:spPr>
          <a:xfrm>
            <a:off x="9675787" y="4375924"/>
            <a:ext cx="694503" cy="0"/>
          </a:xfrm>
          <a:custGeom>
            <a:avLst/>
            <a:gdLst/>
            <a:ahLst/>
            <a:cxnLst/>
            <a:rect l="l" t="t" r="r" b="b"/>
            <a:pathLst>
              <a:path w="497840">
                <a:moveTo>
                  <a:pt x="0" y="0"/>
                </a:moveTo>
                <a:lnTo>
                  <a:pt x="497585" y="0"/>
                </a:lnTo>
              </a:path>
            </a:pathLst>
          </a:custGeom>
          <a:ln w="27432">
            <a:solidFill>
              <a:srgbClr val="FFFFFF"/>
            </a:solidFill>
          </a:ln>
        </p:spPr>
        <p:txBody>
          <a:bodyPr wrap="square" lIns="0" tIns="0" rIns="0" bIns="0" rtlCol="0"/>
          <a:lstStyle/>
          <a:p>
            <a:endParaRPr/>
          </a:p>
        </p:txBody>
      </p:sp>
      <p:sp>
        <p:nvSpPr>
          <p:cNvPr id="790" name="object 790"/>
          <p:cNvSpPr/>
          <p:nvPr/>
        </p:nvSpPr>
        <p:spPr>
          <a:xfrm>
            <a:off x="783672" y="4480803"/>
            <a:ext cx="9586618" cy="0"/>
          </a:xfrm>
          <a:custGeom>
            <a:avLst/>
            <a:gdLst/>
            <a:ahLst/>
            <a:cxnLst/>
            <a:rect l="l" t="t" r="r" b="b"/>
            <a:pathLst>
              <a:path w="6871970">
                <a:moveTo>
                  <a:pt x="0" y="0"/>
                </a:moveTo>
                <a:lnTo>
                  <a:pt x="6871716" y="0"/>
                </a:lnTo>
              </a:path>
            </a:pathLst>
          </a:custGeom>
          <a:ln w="18275">
            <a:solidFill>
              <a:srgbClr val="FFFFFF"/>
            </a:solidFill>
          </a:ln>
        </p:spPr>
        <p:txBody>
          <a:bodyPr wrap="square" lIns="0" tIns="0" rIns="0" bIns="0" rtlCol="0"/>
          <a:lstStyle/>
          <a:p>
            <a:endParaRPr/>
          </a:p>
        </p:txBody>
      </p:sp>
      <p:sp>
        <p:nvSpPr>
          <p:cNvPr id="791" name="object 791"/>
          <p:cNvSpPr/>
          <p:nvPr/>
        </p:nvSpPr>
        <p:spPr>
          <a:xfrm>
            <a:off x="783672" y="4492270"/>
            <a:ext cx="3263454" cy="121990"/>
          </a:xfrm>
          <a:custGeom>
            <a:avLst/>
            <a:gdLst/>
            <a:ahLst/>
            <a:cxnLst/>
            <a:rect l="l" t="t" r="r" b="b"/>
            <a:pathLst>
              <a:path w="2339340" h="170179">
                <a:moveTo>
                  <a:pt x="0" y="169925"/>
                </a:moveTo>
                <a:lnTo>
                  <a:pt x="2339340" y="169925"/>
                </a:lnTo>
                <a:lnTo>
                  <a:pt x="2339340" y="0"/>
                </a:lnTo>
                <a:lnTo>
                  <a:pt x="0" y="0"/>
                </a:lnTo>
                <a:lnTo>
                  <a:pt x="0" y="169925"/>
                </a:lnTo>
                <a:close/>
              </a:path>
            </a:pathLst>
          </a:custGeom>
          <a:solidFill>
            <a:srgbClr val="FFFFFF"/>
          </a:solidFill>
        </p:spPr>
        <p:txBody>
          <a:bodyPr wrap="square" lIns="0" tIns="0" rIns="0" bIns="0" rtlCol="0"/>
          <a:lstStyle/>
          <a:p>
            <a:endParaRPr/>
          </a:p>
        </p:txBody>
      </p:sp>
      <p:sp>
        <p:nvSpPr>
          <p:cNvPr id="792" name="object 792"/>
          <p:cNvSpPr/>
          <p:nvPr/>
        </p:nvSpPr>
        <p:spPr>
          <a:xfrm>
            <a:off x="879343" y="4511934"/>
            <a:ext cx="3072112" cy="89217"/>
          </a:xfrm>
          <a:custGeom>
            <a:avLst/>
            <a:gdLst/>
            <a:ahLst/>
            <a:cxnLst/>
            <a:rect l="l" t="t" r="r" b="b"/>
            <a:pathLst>
              <a:path w="2202180" h="124460">
                <a:moveTo>
                  <a:pt x="0" y="124205"/>
                </a:moveTo>
                <a:lnTo>
                  <a:pt x="2202180" y="124205"/>
                </a:lnTo>
                <a:lnTo>
                  <a:pt x="2202180" y="0"/>
                </a:lnTo>
                <a:lnTo>
                  <a:pt x="0" y="0"/>
                </a:lnTo>
                <a:lnTo>
                  <a:pt x="0" y="124205"/>
                </a:lnTo>
                <a:close/>
              </a:path>
            </a:pathLst>
          </a:custGeom>
          <a:solidFill>
            <a:srgbClr val="FFFFFF"/>
          </a:solidFill>
        </p:spPr>
        <p:txBody>
          <a:bodyPr wrap="square" lIns="0" tIns="0" rIns="0" bIns="0" rtlCol="0"/>
          <a:lstStyle/>
          <a:p>
            <a:endParaRPr/>
          </a:p>
        </p:txBody>
      </p:sp>
      <p:sp>
        <p:nvSpPr>
          <p:cNvPr id="793" name="object 793"/>
          <p:cNvSpPr/>
          <p:nvPr/>
        </p:nvSpPr>
        <p:spPr>
          <a:xfrm>
            <a:off x="973966" y="4510768"/>
            <a:ext cx="1591619" cy="89043"/>
          </a:xfrm>
          <a:prstGeom prst="rect">
            <a:avLst/>
          </a:prstGeom>
          <a:blipFill>
            <a:blip r:embed="rId11" cstate="print"/>
            <a:stretch>
              <a:fillRect/>
            </a:stretch>
          </a:blipFill>
        </p:spPr>
        <p:txBody>
          <a:bodyPr wrap="square" lIns="0" tIns="0" rIns="0" bIns="0" rtlCol="0"/>
          <a:lstStyle/>
          <a:p>
            <a:endParaRPr/>
          </a:p>
        </p:txBody>
      </p:sp>
      <p:sp>
        <p:nvSpPr>
          <p:cNvPr id="794" name="object 794"/>
          <p:cNvSpPr/>
          <p:nvPr/>
        </p:nvSpPr>
        <p:spPr>
          <a:xfrm>
            <a:off x="4047126" y="4492270"/>
            <a:ext cx="703361" cy="121990"/>
          </a:xfrm>
          <a:custGeom>
            <a:avLst/>
            <a:gdLst/>
            <a:ahLst/>
            <a:cxnLst/>
            <a:rect l="l" t="t" r="r" b="b"/>
            <a:pathLst>
              <a:path w="504189" h="170179">
                <a:moveTo>
                  <a:pt x="0" y="169925"/>
                </a:moveTo>
                <a:lnTo>
                  <a:pt x="503681" y="169925"/>
                </a:lnTo>
                <a:lnTo>
                  <a:pt x="503681" y="0"/>
                </a:lnTo>
                <a:lnTo>
                  <a:pt x="0" y="0"/>
                </a:lnTo>
                <a:lnTo>
                  <a:pt x="0" y="169925"/>
                </a:lnTo>
                <a:close/>
              </a:path>
            </a:pathLst>
          </a:custGeom>
          <a:solidFill>
            <a:srgbClr val="FFFFFF"/>
          </a:solidFill>
        </p:spPr>
        <p:txBody>
          <a:bodyPr wrap="square" lIns="0" tIns="0" rIns="0" bIns="0" rtlCol="0"/>
          <a:lstStyle/>
          <a:p>
            <a:endParaRPr/>
          </a:p>
        </p:txBody>
      </p:sp>
      <p:sp>
        <p:nvSpPr>
          <p:cNvPr id="795" name="object 795"/>
          <p:cNvSpPr/>
          <p:nvPr/>
        </p:nvSpPr>
        <p:spPr>
          <a:xfrm>
            <a:off x="4142797" y="4511934"/>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796" name="object 796"/>
          <p:cNvSpPr/>
          <p:nvPr/>
        </p:nvSpPr>
        <p:spPr>
          <a:xfrm>
            <a:off x="4299876" y="4527729"/>
            <a:ext cx="71753" cy="56898"/>
          </a:xfrm>
          <a:custGeom>
            <a:avLst/>
            <a:gdLst/>
            <a:ahLst/>
            <a:cxnLst/>
            <a:rect l="l" t="t" r="r" b="b"/>
            <a:pathLst>
              <a:path w="51435" h="79375">
                <a:moveTo>
                  <a:pt x="32118" y="0"/>
                </a:moveTo>
                <a:lnTo>
                  <a:pt x="18630" y="0"/>
                </a:lnTo>
                <a:lnTo>
                  <a:pt x="13246" y="1930"/>
                </a:lnTo>
                <a:lnTo>
                  <a:pt x="5143" y="9601"/>
                </a:lnTo>
                <a:lnTo>
                  <a:pt x="3111" y="14338"/>
                </a:lnTo>
                <a:lnTo>
                  <a:pt x="3149" y="23837"/>
                </a:lnTo>
                <a:lnTo>
                  <a:pt x="4063" y="26911"/>
                </a:lnTo>
                <a:lnTo>
                  <a:pt x="7873" y="32270"/>
                </a:lnTo>
                <a:lnTo>
                  <a:pt x="10794" y="34328"/>
                </a:lnTo>
                <a:lnTo>
                  <a:pt x="14731" y="35775"/>
                </a:lnTo>
                <a:lnTo>
                  <a:pt x="10020" y="37007"/>
                </a:lnTo>
                <a:lnTo>
                  <a:pt x="6388"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66" y="58140"/>
                </a:lnTo>
                <a:lnTo>
                  <a:pt x="9821" y="50850"/>
                </a:lnTo>
                <a:lnTo>
                  <a:pt x="11239" y="47294"/>
                </a:lnTo>
                <a:lnTo>
                  <a:pt x="17119" y="41376"/>
                </a:lnTo>
                <a:lnTo>
                  <a:pt x="20827" y="39903"/>
                </a:lnTo>
                <a:lnTo>
                  <a:pt x="44885" y="39903"/>
                </a:lnTo>
                <a:lnTo>
                  <a:pt x="41211" y="37325"/>
                </a:lnTo>
                <a:lnTo>
                  <a:pt x="36448" y="35775"/>
                </a:lnTo>
                <a:lnTo>
                  <a:pt x="40297" y="34328"/>
                </a:lnTo>
                <a:lnTo>
                  <a:pt x="43154" y="32270"/>
                </a:lnTo>
                <a:lnTo>
                  <a:pt x="43262" y="32118"/>
                </a:lnTo>
                <a:lnTo>
                  <a:pt x="21805" y="32118"/>
                </a:lnTo>
                <a:lnTo>
                  <a:pt x="18732" y="30975"/>
                </a:lnTo>
                <a:lnTo>
                  <a:pt x="14020" y="26314"/>
                </a:lnTo>
                <a:lnTo>
                  <a:pt x="12924" y="23533"/>
                </a:lnTo>
                <a:lnTo>
                  <a:pt x="12839" y="16421"/>
                </a:lnTo>
                <a:lnTo>
                  <a:pt x="14033" y="13627"/>
                </a:lnTo>
                <a:lnTo>
                  <a:pt x="16433" y="11315"/>
                </a:lnTo>
                <a:lnTo>
                  <a:pt x="18821" y="8978"/>
                </a:lnTo>
                <a:lnTo>
                  <a:pt x="21831" y="7823"/>
                </a:lnTo>
                <a:lnTo>
                  <a:pt x="43705" y="7823"/>
                </a:lnTo>
                <a:lnTo>
                  <a:pt x="37566" y="1968"/>
                </a:lnTo>
                <a:lnTo>
                  <a:pt x="32118" y="0"/>
                </a:lnTo>
                <a:close/>
              </a:path>
              <a:path w="51435" h="79375">
                <a:moveTo>
                  <a:pt x="44885" y="39903"/>
                </a:moveTo>
                <a:lnTo>
                  <a:pt x="29883" y="39903"/>
                </a:lnTo>
                <a:lnTo>
                  <a:pt x="33693" y="41389"/>
                </a:lnTo>
                <a:lnTo>
                  <a:pt x="39789" y="47383"/>
                </a:lnTo>
                <a:lnTo>
                  <a:pt x="41189" y="50850"/>
                </a:lnTo>
                <a:lnTo>
                  <a:pt x="41313" y="60248"/>
                </a:lnTo>
                <a:lnTo>
                  <a:pt x="39827" y="63969"/>
                </a:lnTo>
                <a:lnTo>
                  <a:pt x="33921" y="69811"/>
                </a:lnTo>
                <a:lnTo>
                  <a:pt x="30162" y="71272"/>
                </a:lnTo>
                <a:lnTo>
                  <a:pt x="45114" y="71272"/>
                </a:lnTo>
                <a:lnTo>
                  <a:pt x="48691" y="67830"/>
                </a:lnTo>
                <a:lnTo>
                  <a:pt x="51028" y="62255"/>
                </a:lnTo>
                <a:lnTo>
                  <a:pt x="51028" y="50850"/>
                </a:lnTo>
                <a:lnTo>
                  <a:pt x="49796" y="46736"/>
                </a:lnTo>
                <a:lnTo>
                  <a:pt x="44885" y="39903"/>
                </a:lnTo>
                <a:close/>
              </a:path>
              <a:path w="51435" h="79375">
                <a:moveTo>
                  <a:pt x="43705" y="7823"/>
                </a:moveTo>
                <a:lnTo>
                  <a:pt x="29057" y="7823"/>
                </a:lnTo>
                <a:lnTo>
                  <a:pt x="32054" y="9017"/>
                </a:lnTo>
                <a:lnTo>
                  <a:pt x="36880" y="13766"/>
                </a:lnTo>
                <a:lnTo>
                  <a:pt x="37972"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5" y="7823"/>
                </a:lnTo>
                <a:close/>
              </a:path>
            </a:pathLst>
          </a:custGeom>
          <a:solidFill>
            <a:srgbClr val="000000"/>
          </a:solidFill>
        </p:spPr>
        <p:txBody>
          <a:bodyPr wrap="square" lIns="0" tIns="0" rIns="0" bIns="0" rtlCol="0"/>
          <a:lstStyle/>
          <a:p>
            <a:endParaRPr/>
          </a:p>
        </p:txBody>
      </p:sp>
      <p:sp>
        <p:nvSpPr>
          <p:cNvPr id="797" name="object 797"/>
          <p:cNvSpPr/>
          <p:nvPr/>
        </p:nvSpPr>
        <p:spPr>
          <a:xfrm>
            <a:off x="4391419" y="4579606"/>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798" name="object 798"/>
          <p:cNvSpPr/>
          <p:nvPr/>
        </p:nvSpPr>
        <p:spPr>
          <a:xfrm>
            <a:off x="4425475" y="4527738"/>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7"/>
                </a:lnTo>
                <a:lnTo>
                  <a:pt x="42909" y="73545"/>
                </a:lnTo>
                <a:lnTo>
                  <a:pt x="44957" y="71272"/>
                </a:lnTo>
                <a:lnTo>
                  <a:pt x="23872" y="71272"/>
                </a:lnTo>
                <a:lnTo>
                  <a:pt x="21256" y="70484"/>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4"/>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4"/>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799" name="object 799"/>
          <p:cNvSpPr/>
          <p:nvPr/>
        </p:nvSpPr>
        <p:spPr>
          <a:xfrm>
            <a:off x="4749777" y="4492270"/>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800" name="object 800"/>
          <p:cNvSpPr/>
          <p:nvPr/>
        </p:nvSpPr>
        <p:spPr>
          <a:xfrm>
            <a:off x="4845450" y="4511934"/>
            <a:ext cx="510247" cy="89217"/>
          </a:xfrm>
          <a:custGeom>
            <a:avLst/>
            <a:gdLst/>
            <a:ahLst/>
            <a:cxnLst/>
            <a:rect l="l" t="t" r="r" b="b"/>
            <a:pathLst>
              <a:path w="365760" h="124460">
                <a:moveTo>
                  <a:pt x="0" y="124205"/>
                </a:moveTo>
                <a:lnTo>
                  <a:pt x="365760" y="124205"/>
                </a:lnTo>
                <a:lnTo>
                  <a:pt x="365760" y="0"/>
                </a:lnTo>
                <a:lnTo>
                  <a:pt x="0" y="0"/>
                </a:lnTo>
                <a:lnTo>
                  <a:pt x="0" y="124205"/>
                </a:lnTo>
                <a:close/>
              </a:path>
            </a:pathLst>
          </a:custGeom>
          <a:solidFill>
            <a:srgbClr val="FFFFFF"/>
          </a:solidFill>
        </p:spPr>
        <p:txBody>
          <a:bodyPr wrap="square" lIns="0" tIns="0" rIns="0" bIns="0" rtlCol="0"/>
          <a:lstStyle/>
          <a:p>
            <a:endParaRPr/>
          </a:p>
        </p:txBody>
      </p:sp>
      <p:sp>
        <p:nvSpPr>
          <p:cNvPr id="801" name="object 801"/>
          <p:cNvSpPr/>
          <p:nvPr/>
        </p:nvSpPr>
        <p:spPr>
          <a:xfrm>
            <a:off x="4970319" y="4527738"/>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802" name="object 802"/>
          <p:cNvSpPr/>
          <p:nvPr/>
        </p:nvSpPr>
        <p:spPr>
          <a:xfrm>
            <a:off x="5044092" y="4528721"/>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803" name="object 803"/>
          <p:cNvSpPr/>
          <p:nvPr/>
        </p:nvSpPr>
        <p:spPr>
          <a:xfrm>
            <a:off x="5135493" y="4579606"/>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804" name="object 804"/>
          <p:cNvSpPr/>
          <p:nvPr/>
        </p:nvSpPr>
        <p:spPr>
          <a:xfrm>
            <a:off x="5168182" y="4527738"/>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1"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05" name="object 805"/>
          <p:cNvSpPr/>
          <p:nvPr/>
        </p:nvSpPr>
        <p:spPr>
          <a:xfrm>
            <a:off x="5452430" y="4492270"/>
            <a:ext cx="701590" cy="121990"/>
          </a:xfrm>
          <a:custGeom>
            <a:avLst/>
            <a:gdLst/>
            <a:ahLst/>
            <a:cxnLst/>
            <a:rect l="l" t="t" r="r" b="b"/>
            <a:pathLst>
              <a:path w="502920" h="170179">
                <a:moveTo>
                  <a:pt x="0" y="169925"/>
                </a:moveTo>
                <a:lnTo>
                  <a:pt x="502920" y="169925"/>
                </a:lnTo>
                <a:lnTo>
                  <a:pt x="502920" y="0"/>
                </a:lnTo>
                <a:lnTo>
                  <a:pt x="0" y="0"/>
                </a:lnTo>
                <a:lnTo>
                  <a:pt x="0" y="169925"/>
                </a:lnTo>
                <a:close/>
              </a:path>
            </a:pathLst>
          </a:custGeom>
          <a:solidFill>
            <a:srgbClr val="FFFFFF"/>
          </a:solidFill>
        </p:spPr>
        <p:txBody>
          <a:bodyPr wrap="square" lIns="0" tIns="0" rIns="0" bIns="0" rtlCol="0"/>
          <a:lstStyle/>
          <a:p>
            <a:endParaRPr/>
          </a:p>
        </p:txBody>
      </p:sp>
      <p:sp>
        <p:nvSpPr>
          <p:cNvPr id="806" name="object 806"/>
          <p:cNvSpPr/>
          <p:nvPr/>
        </p:nvSpPr>
        <p:spPr>
          <a:xfrm>
            <a:off x="5547038" y="4511934"/>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807" name="object 807"/>
          <p:cNvSpPr/>
          <p:nvPr/>
        </p:nvSpPr>
        <p:spPr>
          <a:xfrm>
            <a:off x="5714447" y="452773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08" name="object 808"/>
          <p:cNvSpPr/>
          <p:nvPr/>
        </p:nvSpPr>
        <p:spPr>
          <a:xfrm>
            <a:off x="5795643" y="457960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09" name="object 809"/>
          <p:cNvSpPr/>
          <p:nvPr/>
        </p:nvSpPr>
        <p:spPr>
          <a:xfrm>
            <a:off x="5830225" y="4527729"/>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810" name="object 810"/>
          <p:cNvSpPr/>
          <p:nvPr/>
        </p:nvSpPr>
        <p:spPr>
          <a:xfrm>
            <a:off x="6761002" y="4511934"/>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811" name="object 811"/>
          <p:cNvSpPr/>
          <p:nvPr/>
        </p:nvSpPr>
        <p:spPr>
          <a:xfrm>
            <a:off x="6154021" y="4511934"/>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812" name="object 812"/>
          <p:cNvSpPr/>
          <p:nvPr/>
        </p:nvSpPr>
        <p:spPr>
          <a:xfrm>
            <a:off x="6249690" y="4511934"/>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813" name="object 813"/>
          <p:cNvSpPr/>
          <p:nvPr/>
        </p:nvSpPr>
        <p:spPr>
          <a:xfrm>
            <a:off x="6407780" y="4528685"/>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814" name="object 814"/>
          <p:cNvSpPr/>
          <p:nvPr/>
        </p:nvSpPr>
        <p:spPr>
          <a:xfrm>
            <a:off x="6498295" y="457960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15" name="object 815"/>
          <p:cNvSpPr/>
          <p:nvPr/>
        </p:nvSpPr>
        <p:spPr>
          <a:xfrm>
            <a:off x="6532791" y="4527738"/>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816" name="object 816"/>
          <p:cNvSpPr/>
          <p:nvPr/>
        </p:nvSpPr>
        <p:spPr>
          <a:xfrm>
            <a:off x="7463655" y="4511934"/>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817" name="object 817"/>
          <p:cNvSpPr/>
          <p:nvPr/>
        </p:nvSpPr>
        <p:spPr>
          <a:xfrm>
            <a:off x="6856674" y="4511934"/>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818" name="object 818"/>
          <p:cNvSpPr/>
          <p:nvPr/>
        </p:nvSpPr>
        <p:spPr>
          <a:xfrm>
            <a:off x="6952361" y="4511934"/>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819" name="object 819"/>
          <p:cNvSpPr/>
          <p:nvPr/>
        </p:nvSpPr>
        <p:spPr>
          <a:xfrm>
            <a:off x="7077213" y="452773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20" name="object 820"/>
          <p:cNvSpPr/>
          <p:nvPr/>
        </p:nvSpPr>
        <p:spPr>
          <a:xfrm>
            <a:off x="7150567" y="4527738"/>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821" name="object 821"/>
          <p:cNvSpPr/>
          <p:nvPr/>
        </p:nvSpPr>
        <p:spPr>
          <a:xfrm>
            <a:off x="7242387" y="457960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22" name="object 822"/>
          <p:cNvSpPr/>
          <p:nvPr/>
        </p:nvSpPr>
        <p:spPr>
          <a:xfrm>
            <a:off x="7276883" y="4528721"/>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823" name="object 823"/>
          <p:cNvSpPr/>
          <p:nvPr/>
        </p:nvSpPr>
        <p:spPr>
          <a:xfrm>
            <a:off x="8166307" y="4511934"/>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824" name="object 824"/>
          <p:cNvSpPr/>
          <p:nvPr/>
        </p:nvSpPr>
        <p:spPr>
          <a:xfrm>
            <a:off x="7559327" y="4511934"/>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825" name="object 825"/>
          <p:cNvSpPr/>
          <p:nvPr/>
        </p:nvSpPr>
        <p:spPr>
          <a:xfrm>
            <a:off x="7655014" y="4511934"/>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826" name="object 826"/>
          <p:cNvSpPr/>
          <p:nvPr/>
        </p:nvSpPr>
        <p:spPr>
          <a:xfrm>
            <a:off x="7812199" y="4527738"/>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827" name="object 827"/>
          <p:cNvSpPr/>
          <p:nvPr/>
        </p:nvSpPr>
        <p:spPr>
          <a:xfrm>
            <a:off x="7903600" y="457960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28" name="object 828"/>
          <p:cNvSpPr/>
          <p:nvPr/>
        </p:nvSpPr>
        <p:spPr>
          <a:xfrm>
            <a:off x="7948284" y="452773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29" name="object 829"/>
          <p:cNvSpPr/>
          <p:nvPr/>
        </p:nvSpPr>
        <p:spPr>
          <a:xfrm>
            <a:off x="8868958" y="4511934"/>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830" name="object 830"/>
          <p:cNvSpPr/>
          <p:nvPr/>
        </p:nvSpPr>
        <p:spPr>
          <a:xfrm>
            <a:off x="8261978" y="4511934"/>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831" name="object 831"/>
          <p:cNvSpPr/>
          <p:nvPr/>
        </p:nvSpPr>
        <p:spPr>
          <a:xfrm>
            <a:off x="8357649" y="4511934"/>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832" name="object 832"/>
          <p:cNvSpPr/>
          <p:nvPr/>
        </p:nvSpPr>
        <p:spPr>
          <a:xfrm>
            <a:off x="8514869" y="4527738"/>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833" name="object 833"/>
          <p:cNvSpPr/>
          <p:nvPr/>
        </p:nvSpPr>
        <p:spPr>
          <a:xfrm>
            <a:off x="8606253" y="457960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34" name="object 834"/>
          <p:cNvSpPr/>
          <p:nvPr/>
        </p:nvSpPr>
        <p:spPr>
          <a:xfrm>
            <a:off x="8640747" y="4527738"/>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835" name="object 835"/>
          <p:cNvSpPr/>
          <p:nvPr/>
        </p:nvSpPr>
        <p:spPr>
          <a:xfrm>
            <a:off x="9571612" y="4511934"/>
            <a:ext cx="94785" cy="89217"/>
          </a:xfrm>
          <a:custGeom>
            <a:avLst/>
            <a:gdLst/>
            <a:ahLst/>
            <a:cxnLst/>
            <a:rect l="l" t="t" r="r" b="b"/>
            <a:pathLst>
              <a:path w="67945" h="124460">
                <a:moveTo>
                  <a:pt x="0" y="124205"/>
                </a:moveTo>
                <a:lnTo>
                  <a:pt x="67830" y="124205"/>
                </a:lnTo>
                <a:lnTo>
                  <a:pt x="67830" y="0"/>
                </a:lnTo>
                <a:lnTo>
                  <a:pt x="0" y="0"/>
                </a:lnTo>
                <a:lnTo>
                  <a:pt x="0" y="124205"/>
                </a:lnTo>
                <a:close/>
              </a:path>
            </a:pathLst>
          </a:custGeom>
          <a:solidFill>
            <a:srgbClr val="FFFFFF"/>
          </a:solidFill>
        </p:spPr>
        <p:txBody>
          <a:bodyPr wrap="square" lIns="0" tIns="0" rIns="0" bIns="0" rtlCol="0"/>
          <a:lstStyle/>
          <a:p>
            <a:endParaRPr/>
          </a:p>
        </p:txBody>
      </p:sp>
      <p:sp>
        <p:nvSpPr>
          <p:cNvPr id="836" name="object 836"/>
          <p:cNvSpPr/>
          <p:nvPr/>
        </p:nvSpPr>
        <p:spPr>
          <a:xfrm>
            <a:off x="8964648" y="4511934"/>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837" name="object 837"/>
          <p:cNvSpPr/>
          <p:nvPr/>
        </p:nvSpPr>
        <p:spPr>
          <a:xfrm>
            <a:off x="9060302" y="4511934"/>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838" name="object 838"/>
          <p:cNvSpPr/>
          <p:nvPr/>
        </p:nvSpPr>
        <p:spPr>
          <a:xfrm>
            <a:off x="9185171" y="452773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39" name="object 839"/>
          <p:cNvSpPr/>
          <p:nvPr/>
        </p:nvSpPr>
        <p:spPr>
          <a:xfrm>
            <a:off x="9254586" y="452796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840" name="object 840"/>
          <p:cNvSpPr/>
          <p:nvPr/>
        </p:nvSpPr>
        <p:spPr>
          <a:xfrm>
            <a:off x="9350328" y="457960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41" name="object 841"/>
          <p:cNvSpPr/>
          <p:nvPr/>
        </p:nvSpPr>
        <p:spPr>
          <a:xfrm>
            <a:off x="9384402" y="4527738"/>
            <a:ext cx="71753" cy="56898"/>
          </a:xfrm>
          <a:custGeom>
            <a:avLst/>
            <a:gdLst/>
            <a:ahLst/>
            <a:cxnLst/>
            <a:rect l="l" t="t" r="r" b="b"/>
            <a:pathLst>
              <a:path w="51434"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4"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4"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4"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842" name="object 842"/>
          <p:cNvSpPr/>
          <p:nvPr/>
        </p:nvSpPr>
        <p:spPr>
          <a:xfrm>
            <a:off x="10273202" y="4511934"/>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843" name="object 843"/>
          <p:cNvSpPr/>
          <p:nvPr/>
        </p:nvSpPr>
        <p:spPr>
          <a:xfrm>
            <a:off x="9666221" y="4511934"/>
            <a:ext cx="96557" cy="89217"/>
          </a:xfrm>
          <a:custGeom>
            <a:avLst/>
            <a:gdLst/>
            <a:ahLst/>
            <a:cxnLst/>
            <a:rect l="l" t="t" r="r" b="b"/>
            <a:pathLst>
              <a:path w="69215"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844" name="object 844"/>
          <p:cNvSpPr/>
          <p:nvPr/>
        </p:nvSpPr>
        <p:spPr>
          <a:xfrm>
            <a:off x="9761910" y="4511934"/>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845" name="object 845"/>
          <p:cNvSpPr/>
          <p:nvPr/>
        </p:nvSpPr>
        <p:spPr>
          <a:xfrm>
            <a:off x="9917305" y="4527738"/>
            <a:ext cx="71753" cy="55988"/>
          </a:xfrm>
          <a:custGeom>
            <a:avLst/>
            <a:gdLst/>
            <a:ahLst/>
            <a:cxnLst/>
            <a:rect l="l" t="t" r="r" b="b"/>
            <a:pathLst>
              <a:path w="51434"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2"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46" name="object 846"/>
          <p:cNvSpPr/>
          <p:nvPr/>
        </p:nvSpPr>
        <p:spPr>
          <a:xfrm>
            <a:off x="10010495" y="457960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47" name="object 847"/>
          <p:cNvSpPr/>
          <p:nvPr/>
        </p:nvSpPr>
        <p:spPr>
          <a:xfrm>
            <a:off x="10055177" y="452773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48" name="object 848"/>
          <p:cNvSpPr/>
          <p:nvPr/>
        </p:nvSpPr>
        <p:spPr>
          <a:xfrm>
            <a:off x="783672" y="4490089"/>
            <a:ext cx="3263454" cy="0"/>
          </a:xfrm>
          <a:custGeom>
            <a:avLst/>
            <a:gdLst/>
            <a:ahLst/>
            <a:cxnLst/>
            <a:rect l="l" t="t" r="r" b="b"/>
            <a:pathLst>
              <a:path w="2339340">
                <a:moveTo>
                  <a:pt x="0" y="0"/>
                </a:moveTo>
                <a:lnTo>
                  <a:pt x="2339340" y="0"/>
                </a:lnTo>
              </a:path>
            </a:pathLst>
          </a:custGeom>
          <a:ln w="6083">
            <a:solidFill>
              <a:srgbClr val="DAEEC3"/>
            </a:solidFill>
          </a:ln>
        </p:spPr>
        <p:txBody>
          <a:bodyPr wrap="square" lIns="0" tIns="0" rIns="0" bIns="0" rtlCol="0"/>
          <a:lstStyle/>
          <a:p>
            <a:endParaRPr/>
          </a:p>
        </p:txBody>
      </p:sp>
      <p:sp>
        <p:nvSpPr>
          <p:cNvPr id="849" name="object 849"/>
          <p:cNvSpPr/>
          <p:nvPr/>
        </p:nvSpPr>
        <p:spPr>
          <a:xfrm>
            <a:off x="783672" y="4492270"/>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850" name="object 850"/>
          <p:cNvSpPr/>
          <p:nvPr/>
        </p:nvSpPr>
        <p:spPr>
          <a:xfrm>
            <a:off x="4047126" y="4490089"/>
            <a:ext cx="703361" cy="0"/>
          </a:xfrm>
          <a:custGeom>
            <a:avLst/>
            <a:gdLst/>
            <a:ahLst/>
            <a:cxnLst/>
            <a:rect l="l" t="t" r="r" b="b"/>
            <a:pathLst>
              <a:path w="504189">
                <a:moveTo>
                  <a:pt x="0" y="0"/>
                </a:moveTo>
                <a:lnTo>
                  <a:pt x="503681" y="0"/>
                </a:lnTo>
              </a:path>
            </a:pathLst>
          </a:custGeom>
          <a:ln w="6083">
            <a:solidFill>
              <a:srgbClr val="DAEEC3"/>
            </a:solidFill>
          </a:ln>
        </p:spPr>
        <p:txBody>
          <a:bodyPr wrap="square" lIns="0" tIns="0" rIns="0" bIns="0" rtlCol="0"/>
          <a:lstStyle/>
          <a:p>
            <a:endParaRPr/>
          </a:p>
        </p:txBody>
      </p:sp>
      <p:sp>
        <p:nvSpPr>
          <p:cNvPr id="851" name="object 851"/>
          <p:cNvSpPr/>
          <p:nvPr/>
        </p:nvSpPr>
        <p:spPr>
          <a:xfrm>
            <a:off x="4055647" y="4492270"/>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852" name="object 852"/>
          <p:cNvSpPr/>
          <p:nvPr/>
        </p:nvSpPr>
        <p:spPr>
          <a:xfrm>
            <a:off x="4749777" y="449008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853" name="object 853"/>
          <p:cNvSpPr/>
          <p:nvPr/>
        </p:nvSpPr>
        <p:spPr>
          <a:xfrm>
            <a:off x="4758283" y="4492270"/>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854" name="object 854"/>
          <p:cNvSpPr/>
          <p:nvPr/>
        </p:nvSpPr>
        <p:spPr>
          <a:xfrm>
            <a:off x="5452430" y="449008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855" name="object 855"/>
          <p:cNvSpPr/>
          <p:nvPr/>
        </p:nvSpPr>
        <p:spPr>
          <a:xfrm>
            <a:off x="5460935" y="4492270"/>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856" name="object 856"/>
          <p:cNvSpPr/>
          <p:nvPr/>
        </p:nvSpPr>
        <p:spPr>
          <a:xfrm>
            <a:off x="6155100" y="4490089"/>
            <a:ext cx="701590" cy="0"/>
          </a:xfrm>
          <a:custGeom>
            <a:avLst/>
            <a:gdLst/>
            <a:ahLst/>
            <a:cxnLst/>
            <a:rect l="l" t="t" r="r" b="b"/>
            <a:pathLst>
              <a:path w="502920">
                <a:moveTo>
                  <a:pt x="0" y="0"/>
                </a:moveTo>
                <a:lnTo>
                  <a:pt x="502920" y="0"/>
                </a:lnTo>
              </a:path>
            </a:pathLst>
          </a:custGeom>
          <a:ln w="6083">
            <a:solidFill>
              <a:srgbClr val="DAEEC3"/>
            </a:solidFill>
          </a:ln>
        </p:spPr>
        <p:txBody>
          <a:bodyPr wrap="square" lIns="0" tIns="0" rIns="0" bIns="0" rtlCol="0"/>
          <a:lstStyle/>
          <a:p>
            <a:endParaRPr/>
          </a:p>
        </p:txBody>
      </p:sp>
      <p:sp>
        <p:nvSpPr>
          <p:cNvPr id="857" name="object 857"/>
          <p:cNvSpPr/>
          <p:nvPr/>
        </p:nvSpPr>
        <p:spPr>
          <a:xfrm>
            <a:off x="6163588" y="4502102"/>
            <a:ext cx="701590" cy="0"/>
          </a:xfrm>
          <a:custGeom>
            <a:avLst/>
            <a:gdLst/>
            <a:ahLst/>
            <a:cxnLst/>
            <a:rect l="l" t="t" r="r" b="b"/>
            <a:pathLst>
              <a:path w="502920">
                <a:moveTo>
                  <a:pt x="0" y="0"/>
                </a:moveTo>
                <a:lnTo>
                  <a:pt x="502932" y="0"/>
                </a:lnTo>
              </a:path>
            </a:pathLst>
          </a:custGeom>
          <a:ln w="27432">
            <a:solidFill>
              <a:srgbClr val="FFFFFF"/>
            </a:solidFill>
          </a:ln>
        </p:spPr>
        <p:txBody>
          <a:bodyPr wrap="square" lIns="0" tIns="0" rIns="0" bIns="0" rtlCol="0"/>
          <a:lstStyle/>
          <a:p>
            <a:endParaRPr/>
          </a:p>
        </p:txBody>
      </p:sp>
      <p:sp>
        <p:nvSpPr>
          <p:cNvPr id="858" name="object 858"/>
          <p:cNvSpPr/>
          <p:nvPr/>
        </p:nvSpPr>
        <p:spPr>
          <a:xfrm>
            <a:off x="6856673" y="449008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859" name="object 859"/>
          <p:cNvSpPr/>
          <p:nvPr/>
        </p:nvSpPr>
        <p:spPr>
          <a:xfrm>
            <a:off x="6865194" y="4502102"/>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860" name="object 860"/>
          <p:cNvSpPr/>
          <p:nvPr/>
        </p:nvSpPr>
        <p:spPr>
          <a:xfrm>
            <a:off x="7559326" y="4490089"/>
            <a:ext cx="703361" cy="0"/>
          </a:xfrm>
          <a:custGeom>
            <a:avLst/>
            <a:gdLst/>
            <a:ahLst/>
            <a:cxnLst/>
            <a:rect l="l" t="t" r="r" b="b"/>
            <a:pathLst>
              <a:path w="504189">
                <a:moveTo>
                  <a:pt x="0" y="0"/>
                </a:moveTo>
                <a:lnTo>
                  <a:pt x="503681" y="0"/>
                </a:lnTo>
              </a:path>
            </a:pathLst>
          </a:custGeom>
          <a:ln w="6083">
            <a:solidFill>
              <a:srgbClr val="DAEEC3"/>
            </a:solidFill>
          </a:ln>
        </p:spPr>
        <p:txBody>
          <a:bodyPr wrap="square" lIns="0" tIns="0" rIns="0" bIns="0" rtlCol="0"/>
          <a:lstStyle/>
          <a:p>
            <a:endParaRPr/>
          </a:p>
        </p:txBody>
      </p:sp>
      <p:sp>
        <p:nvSpPr>
          <p:cNvPr id="861" name="object 861"/>
          <p:cNvSpPr/>
          <p:nvPr/>
        </p:nvSpPr>
        <p:spPr>
          <a:xfrm>
            <a:off x="7567847" y="4502102"/>
            <a:ext cx="703361" cy="0"/>
          </a:xfrm>
          <a:custGeom>
            <a:avLst/>
            <a:gdLst/>
            <a:ahLst/>
            <a:cxnLst/>
            <a:rect l="l" t="t" r="r" b="b"/>
            <a:pathLst>
              <a:path w="504189">
                <a:moveTo>
                  <a:pt x="0" y="0"/>
                </a:moveTo>
                <a:lnTo>
                  <a:pt x="503669" y="0"/>
                </a:lnTo>
              </a:path>
            </a:pathLst>
          </a:custGeom>
          <a:ln w="27432">
            <a:solidFill>
              <a:srgbClr val="FFFFFF"/>
            </a:solidFill>
          </a:ln>
        </p:spPr>
        <p:txBody>
          <a:bodyPr wrap="square" lIns="0" tIns="0" rIns="0" bIns="0" rtlCol="0"/>
          <a:lstStyle/>
          <a:p>
            <a:endParaRPr/>
          </a:p>
        </p:txBody>
      </p:sp>
      <p:sp>
        <p:nvSpPr>
          <p:cNvPr id="862" name="object 862"/>
          <p:cNvSpPr/>
          <p:nvPr/>
        </p:nvSpPr>
        <p:spPr>
          <a:xfrm>
            <a:off x="8261978" y="4490089"/>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863" name="object 863"/>
          <p:cNvSpPr/>
          <p:nvPr/>
        </p:nvSpPr>
        <p:spPr>
          <a:xfrm>
            <a:off x="8270481" y="4502102"/>
            <a:ext cx="703361" cy="0"/>
          </a:xfrm>
          <a:custGeom>
            <a:avLst/>
            <a:gdLst/>
            <a:ahLst/>
            <a:cxnLst/>
            <a:rect l="l" t="t" r="r" b="b"/>
            <a:pathLst>
              <a:path w="504189">
                <a:moveTo>
                  <a:pt x="0" y="0"/>
                </a:moveTo>
                <a:lnTo>
                  <a:pt x="503681" y="0"/>
                </a:lnTo>
              </a:path>
            </a:pathLst>
          </a:custGeom>
          <a:ln w="27432">
            <a:solidFill>
              <a:srgbClr val="FFFFFF"/>
            </a:solidFill>
          </a:ln>
        </p:spPr>
        <p:txBody>
          <a:bodyPr wrap="square" lIns="0" tIns="0" rIns="0" bIns="0" rtlCol="0"/>
          <a:lstStyle/>
          <a:p>
            <a:endParaRPr/>
          </a:p>
        </p:txBody>
      </p:sp>
      <p:sp>
        <p:nvSpPr>
          <p:cNvPr id="864" name="object 864"/>
          <p:cNvSpPr/>
          <p:nvPr/>
        </p:nvSpPr>
        <p:spPr>
          <a:xfrm>
            <a:off x="8964648" y="4490089"/>
            <a:ext cx="703361" cy="0"/>
          </a:xfrm>
          <a:custGeom>
            <a:avLst/>
            <a:gdLst/>
            <a:ahLst/>
            <a:cxnLst/>
            <a:rect l="l" t="t" r="r" b="b"/>
            <a:pathLst>
              <a:path w="504190">
                <a:moveTo>
                  <a:pt x="0" y="0"/>
                </a:moveTo>
                <a:lnTo>
                  <a:pt x="503681" y="0"/>
                </a:lnTo>
              </a:path>
            </a:pathLst>
          </a:custGeom>
          <a:ln w="6083">
            <a:solidFill>
              <a:srgbClr val="DAEEC3"/>
            </a:solidFill>
          </a:ln>
        </p:spPr>
        <p:txBody>
          <a:bodyPr wrap="square" lIns="0" tIns="0" rIns="0" bIns="0" rtlCol="0"/>
          <a:lstStyle/>
          <a:p>
            <a:endParaRPr/>
          </a:p>
        </p:txBody>
      </p:sp>
      <p:sp>
        <p:nvSpPr>
          <p:cNvPr id="865" name="object 865"/>
          <p:cNvSpPr/>
          <p:nvPr/>
        </p:nvSpPr>
        <p:spPr>
          <a:xfrm>
            <a:off x="8973134" y="4502102"/>
            <a:ext cx="703361" cy="0"/>
          </a:xfrm>
          <a:custGeom>
            <a:avLst/>
            <a:gdLst/>
            <a:ahLst/>
            <a:cxnLst/>
            <a:rect l="l" t="t" r="r" b="b"/>
            <a:pathLst>
              <a:path w="504190">
                <a:moveTo>
                  <a:pt x="0" y="0"/>
                </a:moveTo>
                <a:lnTo>
                  <a:pt x="503682" y="0"/>
                </a:lnTo>
              </a:path>
            </a:pathLst>
          </a:custGeom>
          <a:ln w="27432">
            <a:solidFill>
              <a:srgbClr val="FFFFFF"/>
            </a:solidFill>
          </a:ln>
        </p:spPr>
        <p:txBody>
          <a:bodyPr wrap="square" lIns="0" tIns="0" rIns="0" bIns="0" rtlCol="0"/>
          <a:lstStyle/>
          <a:p>
            <a:endParaRPr/>
          </a:p>
        </p:txBody>
      </p:sp>
      <p:sp>
        <p:nvSpPr>
          <p:cNvPr id="866" name="object 866"/>
          <p:cNvSpPr/>
          <p:nvPr/>
        </p:nvSpPr>
        <p:spPr>
          <a:xfrm>
            <a:off x="9667300" y="4490089"/>
            <a:ext cx="703361" cy="0"/>
          </a:xfrm>
          <a:custGeom>
            <a:avLst/>
            <a:gdLst/>
            <a:ahLst/>
            <a:cxnLst/>
            <a:rect l="l" t="t" r="r" b="b"/>
            <a:pathLst>
              <a:path w="504190">
                <a:moveTo>
                  <a:pt x="0" y="0"/>
                </a:moveTo>
                <a:lnTo>
                  <a:pt x="503669" y="0"/>
                </a:lnTo>
              </a:path>
            </a:pathLst>
          </a:custGeom>
          <a:ln w="6083">
            <a:solidFill>
              <a:srgbClr val="DAEEC3"/>
            </a:solidFill>
          </a:ln>
        </p:spPr>
        <p:txBody>
          <a:bodyPr wrap="square" lIns="0" tIns="0" rIns="0" bIns="0" rtlCol="0"/>
          <a:lstStyle/>
          <a:p>
            <a:endParaRPr/>
          </a:p>
        </p:txBody>
      </p:sp>
      <p:sp>
        <p:nvSpPr>
          <p:cNvPr id="867" name="object 867"/>
          <p:cNvSpPr/>
          <p:nvPr/>
        </p:nvSpPr>
        <p:spPr>
          <a:xfrm>
            <a:off x="9675787" y="4502102"/>
            <a:ext cx="694503" cy="0"/>
          </a:xfrm>
          <a:custGeom>
            <a:avLst/>
            <a:gdLst/>
            <a:ahLst/>
            <a:cxnLst/>
            <a:rect l="l" t="t" r="r" b="b"/>
            <a:pathLst>
              <a:path w="497840">
                <a:moveTo>
                  <a:pt x="0" y="0"/>
                </a:moveTo>
                <a:lnTo>
                  <a:pt x="497585" y="0"/>
                </a:lnTo>
              </a:path>
            </a:pathLst>
          </a:custGeom>
          <a:ln w="27432">
            <a:solidFill>
              <a:srgbClr val="FFFFFF"/>
            </a:solidFill>
          </a:ln>
        </p:spPr>
        <p:txBody>
          <a:bodyPr wrap="square" lIns="0" tIns="0" rIns="0" bIns="0" rtlCol="0"/>
          <a:lstStyle/>
          <a:p>
            <a:endParaRPr/>
          </a:p>
        </p:txBody>
      </p:sp>
      <p:sp>
        <p:nvSpPr>
          <p:cNvPr id="868" name="object 868"/>
          <p:cNvSpPr/>
          <p:nvPr/>
        </p:nvSpPr>
        <p:spPr>
          <a:xfrm>
            <a:off x="783672" y="4607527"/>
            <a:ext cx="9586618" cy="0"/>
          </a:xfrm>
          <a:custGeom>
            <a:avLst/>
            <a:gdLst/>
            <a:ahLst/>
            <a:cxnLst/>
            <a:rect l="l" t="t" r="r" b="b"/>
            <a:pathLst>
              <a:path w="6871970">
                <a:moveTo>
                  <a:pt x="0" y="0"/>
                </a:moveTo>
                <a:lnTo>
                  <a:pt x="6871716" y="0"/>
                </a:lnTo>
              </a:path>
            </a:pathLst>
          </a:custGeom>
          <a:ln w="18275">
            <a:solidFill>
              <a:srgbClr val="FFFFFF"/>
            </a:solidFill>
          </a:ln>
        </p:spPr>
        <p:txBody>
          <a:bodyPr wrap="square" lIns="0" tIns="0" rIns="0" bIns="0" rtlCol="0"/>
          <a:lstStyle/>
          <a:p>
            <a:endParaRPr/>
          </a:p>
        </p:txBody>
      </p:sp>
      <p:sp>
        <p:nvSpPr>
          <p:cNvPr id="869" name="object 869"/>
          <p:cNvSpPr/>
          <p:nvPr/>
        </p:nvSpPr>
        <p:spPr>
          <a:xfrm>
            <a:off x="783672" y="4618985"/>
            <a:ext cx="3263454" cy="210296"/>
          </a:xfrm>
          <a:custGeom>
            <a:avLst/>
            <a:gdLst/>
            <a:ahLst/>
            <a:cxnLst/>
            <a:rect l="l" t="t" r="r" b="b"/>
            <a:pathLst>
              <a:path w="2339340" h="293370">
                <a:moveTo>
                  <a:pt x="0" y="293382"/>
                </a:moveTo>
                <a:lnTo>
                  <a:pt x="2339340" y="293382"/>
                </a:lnTo>
                <a:lnTo>
                  <a:pt x="2339340" y="0"/>
                </a:lnTo>
                <a:lnTo>
                  <a:pt x="0" y="0"/>
                </a:lnTo>
                <a:lnTo>
                  <a:pt x="0" y="293382"/>
                </a:lnTo>
                <a:close/>
              </a:path>
            </a:pathLst>
          </a:custGeom>
          <a:solidFill>
            <a:srgbClr val="FFFFFF"/>
          </a:solidFill>
        </p:spPr>
        <p:txBody>
          <a:bodyPr wrap="square" lIns="0" tIns="0" rIns="0" bIns="0" rtlCol="0"/>
          <a:lstStyle/>
          <a:p>
            <a:endParaRPr/>
          </a:p>
        </p:txBody>
      </p:sp>
      <p:sp>
        <p:nvSpPr>
          <p:cNvPr id="870" name="object 870"/>
          <p:cNvSpPr/>
          <p:nvPr/>
        </p:nvSpPr>
        <p:spPr>
          <a:xfrm>
            <a:off x="885721" y="4638658"/>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871" name="object 871"/>
          <p:cNvSpPr/>
          <p:nvPr/>
        </p:nvSpPr>
        <p:spPr>
          <a:xfrm>
            <a:off x="898104" y="4637492"/>
            <a:ext cx="2054454" cy="89043"/>
          </a:xfrm>
          <a:prstGeom prst="rect">
            <a:avLst/>
          </a:prstGeom>
          <a:blipFill>
            <a:blip r:embed="rId12" cstate="print"/>
            <a:stretch>
              <a:fillRect/>
            </a:stretch>
          </a:blipFill>
        </p:spPr>
        <p:txBody>
          <a:bodyPr wrap="square" lIns="0" tIns="0" rIns="0" bIns="0" rtlCol="0"/>
          <a:lstStyle/>
          <a:p>
            <a:endParaRPr/>
          </a:p>
        </p:txBody>
      </p:sp>
      <p:sp>
        <p:nvSpPr>
          <p:cNvPr id="872" name="object 872"/>
          <p:cNvSpPr/>
          <p:nvPr/>
        </p:nvSpPr>
        <p:spPr>
          <a:xfrm>
            <a:off x="885721" y="4727693"/>
            <a:ext cx="3059710" cy="88761"/>
          </a:xfrm>
          <a:custGeom>
            <a:avLst/>
            <a:gdLst/>
            <a:ahLst/>
            <a:cxnLst/>
            <a:rect l="l" t="t" r="r" b="b"/>
            <a:pathLst>
              <a:path w="2193290" h="123825">
                <a:moveTo>
                  <a:pt x="0" y="123444"/>
                </a:moveTo>
                <a:lnTo>
                  <a:pt x="2193036" y="123444"/>
                </a:lnTo>
                <a:lnTo>
                  <a:pt x="2193036" y="0"/>
                </a:lnTo>
                <a:lnTo>
                  <a:pt x="0" y="0"/>
                </a:lnTo>
                <a:lnTo>
                  <a:pt x="0" y="123444"/>
                </a:lnTo>
                <a:close/>
              </a:path>
            </a:pathLst>
          </a:custGeom>
          <a:solidFill>
            <a:srgbClr val="FFFFFF"/>
          </a:solidFill>
        </p:spPr>
        <p:txBody>
          <a:bodyPr wrap="square" lIns="0" tIns="0" rIns="0" bIns="0" rtlCol="0"/>
          <a:lstStyle/>
          <a:p>
            <a:endParaRPr/>
          </a:p>
        </p:txBody>
      </p:sp>
      <p:sp>
        <p:nvSpPr>
          <p:cNvPr id="873" name="object 873"/>
          <p:cNvSpPr/>
          <p:nvPr/>
        </p:nvSpPr>
        <p:spPr>
          <a:xfrm>
            <a:off x="898481" y="4742777"/>
            <a:ext cx="1175902" cy="72793"/>
          </a:xfrm>
          <a:prstGeom prst="rect">
            <a:avLst/>
          </a:prstGeom>
          <a:blipFill>
            <a:blip r:embed="rId13" cstate="print"/>
            <a:stretch>
              <a:fillRect/>
            </a:stretch>
          </a:blipFill>
        </p:spPr>
        <p:txBody>
          <a:bodyPr wrap="square" lIns="0" tIns="0" rIns="0" bIns="0" rtlCol="0"/>
          <a:lstStyle/>
          <a:p>
            <a:endParaRPr/>
          </a:p>
        </p:txBody>
      </p:sp>
      <p:sp>
        <p:nvSpPr>
          <p:cNvPr id="874" name="object 874"/>
          <p:cNvSpPr/>
          <p:nvPr/>
        </p:nvSpPr>
        <p:spPr>
          <a:xfrm>
            <a:off x="4047126" y="4618985"/>
            <a:ext cx="703361" cy="210296"/>
          </a:xfrm>
          <a:custGeom>
            <a:avLst/>
            <a:gdLst/>
            <a:ahLst/>
            <a:cxnLst/>
            <a:rect l="l" t="t" r="r" b="b"/>
            <a:pathLst>
              <a:path w="504189" h="293370">
                <a:moveTo>
                  <a:pt x="0" y="293382"/>
                </a:moveTo>
                <a:lnTo>
                  <a:pt x="503681" y="293382"/>
                </a:lnTo>
                <a:lnTo>
                  <a:pt x="503681" y="0"/>
                </a:lnTo>
                <a:lnTo>
                  <a:pt x="0" y="0"/>
                </a:lnTo>
                <a:lnTo>
                  <a:pt x="0" y="293382"/>
                </a:lnTo>
                <a:close/>
              </a:path>
            </a:pathLst>
          </a:custGeom>
          <a:solidFill>
            <a:srgbClr val="FFFFFF"/>
          </a:solidFill>
        </p:spPr>
        <p:txBody>
          <a:bodyPr wrap="square" lIns="0" tIns="0" rIns="0" bIns="0" rtlCol="0"/>
          <a:lstStyle/>
          <a:p>
            <a:endParaRPr/>
          </a:p>
        </p:txBody>
      </p:sp>
      <p:sp>
        <p:nvSpPr>
          <p:cNvPr id="875" name="object 875"/>
          <p:cNvSpPr/>
          <p:nvPr/>
        </p:nvSpPr>
        <p:spPr>
          <a:xfrm>
            <a:off x="4149176" y="4638658"/>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876" name="object 876"/>
          <p:cNvSpPr/>
          <p:nvPr/>
        </p:nvSpPr>
        <p:spPr>
          <a:xfrm>
            <a:off x="4300087" y="4654453"/>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877" name="object 877"/>
          <p:cNvSpPr/>
          <p:nvPr/>
        </p:nvSpPr>
        <p:spPr>
          <a:xfrm>
            <a:off x="4391419" y="4706330"/>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878" name="object 878"/>
          <p:cNvSpPr/>
          <p:nvPr/>
        </p:nvSpPr>
        <p:spPr>
          <a:xfrm>
            <a:off x="4425914" y="4654462"/>
            <a:ext cx="71753" cy="56898"/>
          </a:xfrm>
          <a:custGeom>
            <a:avLst/>
            <a:gdLst/>
            <a:ahLst/>
            <a:cxnLst/>
            <a:rect l="l" t="t" r="r" b="b"/>
            <a:pathLst>
              <a:path w="51435" h="79375">
                <a:moveTo>
                  <a:pt x="10566" y="59016"/>
                </a:moveTo>
                <a:lnTo>
                  <a:pt x="1422" y="59855"/>
                </a:lnTo>
                <a:lnTo>
                  <a:pt x="2197" y="65951"/>
                </a:lnTo>
                <a:lnTo>
                  <a:pt x="4508" y="70675"/>
                </a:lnTo>
                <a:lnTo>
                  <a:pt x="12179" y="77406"/>
                </a:lnTo>
                <a:lnTo>
                  <a:pt x="17132" y="79095"/>
                </a:lnTo>
                <a:lnTo>
                  <a:pt x="28905" y="79095"/>
                </a:lnTo>
                <a:lnTo>
                  <a:pt x="33870" y="77558"/>
                </a:lnTo>
                <a:lnTo>
                  <a:pt x="42367" y="71437"/>
                </a:lnTo>
                <a:lnTo>
                  <a:pt x="42484" y="71272"/>
                </a:lnTo>
                <a:lnTo>
                  <a:pt x="19989" y="71272"/>
                </a:lnTo>
                <a:lnTo>
                  <a:pt x="17183" y="70307"/>
                </a:lnTo>
                <a:lnTo>
                  <a:pt x="12826" y="66433"/>
                </a:lnTo>
                <a:lnTo>
                  <a:pt x="11341" y="63309"/>
                </a:lnTo>
                <a:lnTo>
                  <a:pt x="10566" y="59016"/>
                </a:lnTo>
                <a:close/>
              </a:path>
              <a:path w="51435" h="79375">
                <a:moveTo>
                  <a:pt x="50926" y="41313"/>
                </a:moveTo>
                <a:lnTo>
                  <a:pt x="41414" y="41313"/>
                </a:lnTo>
                <a:lnTo>
                  <a:pt x="41440" y="47358"/>
                </a:lnTo>
                <a:lnTo>
                  <a:pt x="40995" y="51028"/>
                </a:lnTo>
                <a:lnTo>
                  <a:pt x="26327" y="71272"/>
                </a:lnTo>
                <a:lnTo>
                  <a:pt x="42484" y="71272"/>
                </a:lnTo>
                <a:lnTo>
                  <a:pt x="45554" y="66967"/>
                </a:lnTo>
                <a:lnTo>
                  <a:pt x="49860" y="55232"/>
                </a:lnTo>
                <a:lnTo>
                  <a:pt x="50926" y="47358"/>
                </a:lnTo>
                <a:lnTo>
                  <a:pt x="50926" y="41313"/>
                </a:lnTo>
                <a:close/>
              </a:path>
              <a:path w="51435" h="79375">
                <a:moveTo>
                  <a:pt x="29387" y="0"/>
                </a:moveTo>
                <a:lnTo>
                  <a:pt x="17373" y="0"/>
                </a:lnTo>
                <a:lnTo>
                  <a:pt x="11569" y="2387"/>
                </a:lnTo>
                <a:lnTo>
                  <a:pt x="2311" y="11976"/>
                </a:lnTo>
                <a:lnTo>
                  <a:pt x="0" y="18300"/>
                </a:lnTo>
                <a:lnTo>
                  <a:pt x="0" y="33756"/>
                </a:lnTo>
                <a:lnTo>
                  <a:pt x="2222" y="39890"/>
                </a:lnTo>
                <a:lnTo>
                  <a:pt x="11087" y="49187"/>
                </a:lnTo>
                <a:lnTo>
                  <a:pt x="16522" y="51511"/>
                </a:lnTo>
                <a:lnTo>
                  <a:pt x="26771" y="51511"/>
                </a:lnTo>
                <a:lnTo>
                  <a:pt x="30327" y="50571"/>
                </a:lnTo>
                <a:lnTo>
                  <a:pt x="36918" y="46799"/>
                </a:lnTo>
                <a:lnTo>
                  <a:pt x="39522" y="44348"/>
                </a:lnTo>
                <a:lnTo>
                  <a:pt x="40298" y="43103"/>
                </a:lnTo>
                <a:lnTo>
                  <a:pt x="20878" y="43103"/>
                </a:lnTo>
                <a:lnTo>
                  <a:pt x="17208" y="41567"/>
                </a:lnTo>
                <a:lnTo>
                  <a:pt x="11252" y="35407"/>
                </a:lnTo>
                <a:lnTo>
                  <a:pt x="9766" y="31394"/>
                </a:lnTo>
                <a:lnTo>
                  <a:pt x="9869" y="20675"/>
                </a:lnTo>
                <a:lnTo>
                  <a:pt x="11341" y="16497"/>
                </a:lnTo>
                <a:lnTo>
                  <a:pt x="17602" y="9588"/>
                </a:lnTo>
                <a:lnTo>
                  <a:pt x="21297" y="7873"/>
                </a:lnTo>
                <a:lnTo>
                  <a:pt x="43239" y="7873"/>
                </a:lnTo>
                <a:lnTo>
                  <a:pt x="42341" y="6781"/>
                </a:lnTo>
                <a:lnTo>
                  <a:pt x="33997" y="1358"/>
                </a:lnTo>
                <a:lnTo>
                  <a:pt x="29387" y="0"/>
                </a:lnTo>
                <a:close/>
              </a:path>
              <a:path w="51435" h="79375">
                <a:moveTo>
                  <a:pt x="43239" y="7873"/>
                </a:moveTo>
                <a:lnTo>
                  <a:pt x="29603" y="7873"/>
                </a:lnTo>
                <a:lnTo>
                  <a:pt x="33096" y="9474"/>
                </a:lnTo>
                <a:lnTo>
                  <a:pt x="38912" y="15887"/>
                </a:lnTo>
                <a:lnTo>
                  <a:pt x="40360" y="20205"/>
                </a:lnTo>
                <a:lnTo>
                  <a:pt x="40276" y="31394"/>
                </a:lnTo>
                <a:lnTo>
                  <a:pt x="38950" y="35407"/>
                </a:lnTo>
                <a:lnTo>
                  <a:pt x="33273" y="41567"/>
                </a:lnTo>
                <a:lnTo>
                  <a:pt x="29654" y="43103"/>
                </a:lnTo>
                <a:lnTo>
                  <a:pt x="40298" y="43103"/>
                </a:lnTo>
                <a:lnTo>
                  <a:pt x="41414" y="41313"/>
                </a:lnTo>
                <a:lnTo>
                  <a:pt x="50926" y="41313"/>
                </a:lnTo>
                <a:lnTo>
                  <a:pt x="50926"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879" name="object 879"/>
          <p:cNvSpPr/>
          <p:nvPr/>
        </p:nvSpPr>
        <p:spPr>
          <a:xfrm>
            <a:off x="4749777" y="4618985"/>
            <a:ext cx="701590" cy="210296"/>
          </a:xfrm>
          <a:custGeom>
            <a:avLst/>
            <a:gdLst/>
            <a:ahLst/>
            <a:cxnLst/>
            <a:rect l="l" t="t" r="r" b="b"/>
            <a:pathLst>
              <a:path w="502920" h="293370">
                <a:moveTo>
                  <a:pt x="0" y="293382"/>
                </a:moveTo>
                <a:lnTo>
                  <a:pt x="502920" y="293382"/>
                </a:lnTo>
                <a:lnTo>
                  <a:pt x="502920" y="0"/>
                </a:lnTo>
                <a:lnTo>
                  <a:pt x="0" y="0"/>
                </a:lnTo>
                <a:lnTo>
                  <a:pt x="0" y="293382"/>
                </a:lnTo>
                <a:close/>
              </a:path>
            </a:pathLst>
          </a:custGeom>
          <a:solidFill>
            <a:srgbClr val="FFFFFF"/>
          </a:solidFill>
        </p:spPr>
        <p:txBody>
          <a:bodyPr wrap="square" lIns="0" tIns="0" rIns="0" bIns="0" rtlCol="0"/>
          <a:lstStyle/>
          <a:p>
            <a:endParaRPr/>
          </a:p>
        </p:txBody>
      </p:sp>
      <p:sp>
        <p:nvSpPr>
          <p:cNvPr id="880" name="object 880"/>
          <p:cNvSpPr/>
          <p:nvPr/>
        </p:nvSpPr>
        <p:spPr>
          <a:xfrm>
            <a:off x="4850765" y="4638658"/>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881" name="object 881"/>
          <p:cNvSpPr/>
          <p:nvPr/>
        </p:nvSpPr>
        <p:spPr>
          <a:xfrm>
            <a:off x="5001169" y="4654462"/>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7"/>
                </a:lnTo>
                <a:lnTo>
                  <a:pt x="42909" y="73545"/>
                </a:lnTo>
                <a:lnTo>
                  <a:pt x="44957" y="71272"/>
                </a:lnTo>
                <a:lnTo>
                  <a:pt x="23872" y="71272"/>
                </a:lnTo>
                <a:lnTo>
                  <a:pt x="21256" y="70484"/>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4"/>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4"/>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882" name="object 882"/>
          <p:cNvSpPr/>
          <p:nvPr/>
        </p:nvSpPr>
        <p:spPr>
          <a:xfrm>
            <a:off x="5092990" y="4706330"/>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883" name="object 883"/>
          <p:cNvSpPr/>
          <p:nvPr/>
        </p:nvSpPr>
        <p:spPr>
          <a:xfrm>
            <a:off x="5127344" y="4654453"/>
            <a:ext cx="71753" cy="56898"/>
          </a:xfrm>
          <a:custGeom>
            <a:avLst/>
            <a:gdLst/>
            <a:ahLst/>
            <a:cxnLst/>
            <a:rect l="l" t="t" r="r" b="b"/>
            <a:pathLst>
              <a:path w="51435" h="79375">
                <a:moveTo>
                  <a:pt x="32118" y="0"/>
                </a:moveTo>
                <a:lnTo>
                  <a:pt x="18630" y="0"/>
                </a:lnTo>
                <a:lnTo>
                  <a:pt x="13246" y="1930"/>
                </a:lnTo>
                <a:lnTo>
                  <a:pt x="5143" y="9601"/>
                </a:lnTo>
                <a:lnTo>
                  <a:pt x="3111" y="14338"/>
                </a:lnTo>
                <a:lnTo>
                  <a:pt x="3149" y="23837"/>
                </a:lnTo>
                <a:lnTo>
                  <a:pt x="4064" y="26911"/>
                </a:lnTo>
                <a:lnTo>
                  <a:pt x="7874" y="32270"/>
                </a:lnTo>
                <a:lnTo>
                  <a:pt x="10795" y="34328"/>
                </a:lnTo>
                <a:lnTo>
                  <a:pt x="14732" y="35775"/>
                </a:lnTo>
                <a:lnTo>
                  <a:pt x="10020" y="37007"/>
                </a:lnTo>
                <a:lnTo>
                  <a:pt x="6388"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66" y="58140"/>
                </a:lnTo>
                <a:lnTo>
                  <a:pt x="9821" y="50850"/>
                </a:lnTo>
                <a:lnTo>
                  <a:pt x="11239" y="47294"/>
                </a:lnTo>
                <a:lnTo>
                  <a:pt x="17119" y="41376"/>
                </a:lnTo>
                <a:lnTo>
                  <a:pt x="20828" y="39903"/>
                </a:lnTo>
                <a:lnTo>
                  <a:pt x="44885" y="39903"/>
                </a:lnTo>
                <a:lnTo>
                  <a:pt x="41211" y="37325"/>
                </a:lnTo>
                <a:lnTo>
                  <a:pt x="36449" y="35775"/>
                </a:lnTo>
                <a:lnTo>
                  <a:pt x="40297" y="34328"/>
                </a:lnTo>
                <a:lnTo>
                  <a:pt x="43154" y="32270"/>
                </a:lnTo>
                <a:lnTo>
                  <a:pt x="43262" y="32118"/>
                </a:lnTo>
                <a:lnTo>
                  <a:pt x="21805" y="32118"/>
                </a:lnTo>
                <a:lnTo>
                  <a:pt x="18732" y="30975"/>
                </a:lnTo>
                <a:lnTo>
                  <a:pt x="14020" y="26314"/>
                </a:lnTo>
                <a:lnTo>
                  <a:pt x="12924" y="23533"/>
                </a:lnTo>
                <a:lnTo>
                  <a:pt x="12839" y="16421"/>
                </a:lnTo>
                <a:lnTo>
                  <a:pt x="14033" y="13627"/>
                </a:lnTo>
                <a:lnTo>
                  <a:pt x="16433" y="11315"/>
                </a:lnTo>
                <a:lnTo>
                  <a:pt x="18821" y="8978"/>
                </a:lnTo>
                <a:lnTo>
                  <a:pt x="21831" y="7823"/>
                </a:lnTo>
                <a:lnTo>
                  <a:pt x="43705" y="7823"/>
                </a:lnTo>
                <a:lnTo>
                  <a:pt x="37566" y="1968"/>
                </a:lnTo>
                <a:lnTo>
                  <a:pt x="32118" y="0"/>
                </a:lnTo>
                <a:close/>
              </a:path>
              <a:path w="51435" h="79375">
                <a:moveTo>
                  <a:pt x="44885" y="39903"/>
                </a:moveTo>
                <a:lnTo>
                  <a:pt x="29883" y="39903"/>
                </a:lnTo>
                <a:lnTo>
                  <a:pt x="33693" y="41389"/>
                </a:lnTo>
                <a:lnTo>
                  <a:pt x="39789" y="47383"/>
                </a:lnTo>
                <a:lnTo>
                  <a:pt x="41189" y="50850"/>
                </a:lnTo>
                <a:lnTo>
                  <a:pt x="41313" y="60248"/>
                </a:lnTo>
                <a:lnTo>
                  <a:pt x="39827" y="63969"/>
                </a:lnTo>
                <a:lnTo>
                  <a:pt x="33921" y="69811"/>
                </a:lnTo>
                <a:lnTo>
                  <a:pt x="30162" y="71272"/>
                </a:lnTo>
                <a:lnTo>
                  <a:pt x="45114" y="71272"/>
                </a:lnTo>
                <a:lnTo>
                  <a:pt x="48691" y="67830"/>
                </a:lnTo>
                <a:lnTo>
                  <a:pt x="51028" y="62255"/>
                </a:lnTo>
                <a:lnTo>
                  <a:pt x="51028" y="50850"/>
                </a:lnTo>
                <a:lnTo>
                  <a:pt x="49796" y="46736"/>
                </a:lnTo>
                <a:lnTo>
                  <a:pt x="44885" y="39903"/>
                </a:lnTo>
                <a:close/>
              </a:path>
              <a:path w="51435" h="79375">
                <a:moveTo>
                  <a:pt x="43705" y="7823"/>
                </a:moveTo>
                <a:lnTo>
                  <a:pt x="29057" y="7823"/>
                </a:lnTo>
                <a:lnTo>
                  <a:pt x="32054" y="9017"/>
                </a:lnTo>
                <a:lnTo>
                  <a:pt x="36880" y="13766"/>
                </a:lnTo>
                <a:lnTo>
                  <a:pt x="37972"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5" y="7823"/>
                </a:lnTo>
                <a:close/>
              </a:path>
            </a:pathLst>
          </a:custGeom>
          <a:solidFill>
            <a:srgbClr val="000000"/>
          </a:solidFill>
        </p:spPr>
        <p:txBody>
          <a:bodyPr wrap="square" lIns="0" tIns="0" rIns="0" bIns="0" rtlCol="0"/>
          <a:lstStyle/>
          <a:p>
            <a:endParaRPr/>
          </a:p>
        </p:txBody>
      </p:sp>
      <p:sp>
        <p:nvSpPr>
          <p:cNvPr id="884" name="object 884"/>
          <p:cNvSpPr/>
          <p:nvPr/>
        </p:nvSpPr>
        <p:spPr>
          <a:xfrm>
            <a:off x="5452430" y="4618985"/>
            <a:ext cx="701590" cy="210296"/>
          </a:xfrm>
          <a:custGeom>
            <a:avLst/>
            <a:gdLst/>
            <a:ahLst/>
            <a:cxnLst/>
            <a:rect l="l" t="t" r="r" b="b"/>
            <a:pathLst>
              <a:path w="502920" h="293370">
                <a:moveTo>
                  <a:pt x="0" y="293382"/>
                </a:moveTo>
                <a:lnTo>
                  <a:pt x="502920" y="293382"/>
                </a:lnTo>
                <a:lnTo>
                  <a:pt x="502920" y="0"/>
                </a:lnTo>
                <a:lnTo>
                  <a:pt x="0" y="0"/>
                </a:lnTo>
                <a:lnTo>
                  <a:pt x="0" y="293382"/>
                </a:lnTo>
                <a:close/>
              </a:path>
            </a:pathLst>
          </a:custGeom>
          <a:solidFill>
            <a:srgbClr val="FFFFFF"/>
          </a:solidFill>
        </p:spPr>
        <p:txBody>
          <a:bodyPr wrap="square" lIns="0" tIns="0" rIns="0" bIns="0" rtlCol="0"/>
          <a:lstStyle/>
          <a:p>
            <a:endParaRPr/>
          </a:p>
        </p:txBody>
      </p:sp>
      <p:sp>
        <p:nvSpPr>
          <p:cNvPr id="885" name="object 885"/>
          <p:cNvSpPr/>
          <p:nvPr/>
        </p:nvSpPr>
        <p:spPr>
          <a:xfrm>
            <a:off x="5553435" y="4638658"/>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886" name="object 886"/>
          <p:cNvSpPr/>
          <p:nvPr/>
        </p:nvSpPr>
        <p:spPr>
          <a:xfrm>
            <a:off x="5704259" y="4654462"/>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887" name="object 887"/>
          <p:cNvSpPr/>
          <p:nvPr/>
        </p:nvSpPr>
        <p:spPr>
          <a:xfrm>
            <a:off x="5795643" y="4706330"/>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88" name="object 888"/>
          <p:cNvSpPr/>
          <p:nvPr/>
        </p:nvSpPr>
        <p:spPr>
          <a:xfrm>
            <a:off x="5831041" y="4655409"/>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889" name="object 889"/>
          <p:cNvSpPr/>
          <p:nvPr/>
        </p:nvSpPr>
        <p:spPr>
          <a:xfrm>
            <a:off x="6154021" y="4638658"/>
            <a:ext cx="703361" cy="177523"/>
          </a:xfrm>
          <a:custGeom>
            <a:avLst/>
            <a:gdLst/>
            <a:ahLst/>
            <a:cxnLst/>
            <a:rect l="l" t="t" r="r" b="b"/>
            <a:pathLst>
              <a:path w="504189" h="247650">
                <a:moveTo>
                  <a:pt x="0" y="247650"/>
                </a:moveTo>
                <a:lnTo>
                  <a:pt x="503682" y="247650"/>
                </a:lnTo>
                <a:lnTo>
                  <a:pt x="503682" y="0"/>
                </a:lnTo>
                <a:lnTo>
                  <a:pt x="0" y="0"/>
                </a:lnTo>
                <a:lnTo>
                  <a:pt x="0" y="247650"/>
                </a:lnTo>
                <a:close/>
              </a:path>
            </a:pathLst>
          </a:custGeom>
          <a:solidFill>
            <a:srgbClr val="FFFFFF"/>
          </a:solidFill>
        </p:spPr>
        <p:txBody>
          <a:bodyPr wrap="square" lIns="0" tIns="0" rIns="0" bIns="0" rtlCol="0"/>
          <a:lstStyle/>
          <a:p>
            <a:endParaRPr/>
          </a:p>
        </p:txBody>
      </p:sp>
      <p:sp>
        <p:nvSpPr>
          <p:cNvPr id="890" name="object 890"/>
          <p:cNvSpPr/>
          <p:nvPr/>
        </p:nvSpPr>
        <p:spPr>
          <a:xfrm>
            <a:off x="6249690" y="4638658"/>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891" name="object 891"/>
          <p:cNvSpPr/>
          <p:nvPr/>
        </p:nvSpPr>
        <p:spPr>
          <a:xfrm>
            <a:off x="6406965" y="4654453"/>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892" name="object 892"/>
          <p:cNvSpPr/>
          <p:nvPr/>
        </p:nvSpPr>
        <p:spPr>
          <a:xfrm>
            <a:off x="6498295" y="4706330"/>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93" name="object 893"/>
          <p:cNvSpPr/>
          <p:nvPr/>
        </p:nvSpPr>
        <p:spPr>
          <a:xfrm>
            <a:off x="6532772" y="4654462"/>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894" name="object 894"/>
          <p:cNvSpPr/>
          <p:nvPr/>
        </p:nvSpPr>
        <p:spPr>
          <a:xfrm>
            <a:off x="6856673" y="4638658"/>
            <a:ext cx="703361" cy="177523"/>
          </a:xfrm>
          <a:custGeom>
            <a:avLst/>
            <a:gdLst/>
            <a:ahLst/>
            <a:cxnLst/>
            <a:rect l="l" t="t" r="r" b="b"/>
            <a:pathLst>
              <a:path w="504189" h="247650">
                <a:moveTo>
                  <a:pt x="0" y="247650"/>
                </a:moveTo>
                <a:lnTo>
                  <a:pt x="503682" y="247650"/>
                </a:lnTo>
                <a:lnTo>
                  <a:pt x="503682" y="0"/>
                </a:lnTo>
                <a:lnTo>
                  <a:pt x="0" y="0"/>
                </a:lnTo>
                <a:lnTo>
                  <a:pt x="0" y="247650"/>
                </a:lnTo>
                <a:close/>
              </a:path>
            </a:pathLst>
          </a:custGeom>
          <a:solidFill>
            <a:srgbClr val="FFFFFF"/>
          </a:solidFill>
        </p:spPr>
        <p:txBody>
          <a:bodyPr wrap="square" lIns="0" tIns="0" rIns="0" bIns="0" rtlCol="0"/>
          <a:lstStyle/>
          <a:p>
            <a:endParaRPr/>
          </a:p>
        </p:txBody>
      </p:sp>
      <p:sp>
        <p:nvSpPr>
          <p:cNvPr id="895" name="object 895"/>
          <p:cNvSpPr/>
          <p:nvPr/>
        </p:nvSpPr>
        <p:spPr>
          <a:xfrm>
            <a:off x="6952361" y="4638658"/>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896" name="object 896"/>
          <p:cNvSpPr/>
          <p:nvPr/>
        </p:nvSpPr>
        <p:spPr>
          <a:xfrm>
            <a:off x="7109128" y="4654462"/>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897" name="object 897"/>
          <p:cNvSpPr/>
          <p:nvPr/>
        </p:nvSpPr>
        <p:spPr>
          <a:xfrm>
            <a:off x="7200948" y="4706330"/>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98" name="object 898"/>
          <p:cNvSpPr/>
          <p:nvPr/>
        </p:nvSpPr>
        <p:spPr>
          <a:xfrm>
            <a:off x="7233654" y="4654462"/>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99" name="object 899"/>
          <p:cNvSpPr/>
          <p:nvPr/>
        </p:nvSpPr>
        <p:spPr>
          <a:xfrm>
            <a:off x="7559326" y="4638658"/>
            <a:ext cx="703361" cy="177523"/>
          </a:xfrm>
          <a:custGeom>
            <a:avLst/>
            <a:gdLst/>
            <a:ahLst/>
            <a:cxnLst/>
            <a:rect l="l" t="t" r="r" b="b"/>
            <a:pathLst>
              <a:path w="504189" h="247650">
                <a:moveTo>
                  <a:pt x="0" y="247650"/>
                </a:moveTo>
                <a:lnTo>
                  <a:pt x="503681" y="247650"/>
                </a:lnTo>
                <a:lnTo>
                  <a:pt x="503681" y="0"/>
                </a:lnTo>
                <a:lnTo>
                  <a:pt x="0" y="0"/>
                </a:lnTo>
                <a:lnTo>
                  <a:pt x="0" y="247650"/>
                </a:lnTo>
                <a:close/>
              </a:path>
            </a:pathLst>
          </a:custGeom>
          <a:solidFill>
            <a:srgbClr val="FFFFFF"/>
          </a:solidFill>
        </p:spPr>
        <p:txBody>
          <a:bodyPr wrap="square" lIns="0" tIns="0" rIns="0" bIns="0" rtlCol="0"/>
          <a:lstStyle/>
          <a:p>
            <a:endParaRPr/>
          </a:p>
        </p:txBody>
      </p:sp>
      <p:sp>
        <p:nvSpPr>
          <p:cNvPr id="900" name="object 900"/>
          <p:cNvSpPr/>
          <p:nvPr/>
        </p:nvSpPr>
        <p:spPr>
          <a:xfrm>
            <a:off x="7655014" y="4638658"/>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901" name="object 901"/>
          <p:cNvSpPr/>
          <p:nvPr/>
        </p:nvSpPr>
        <p:spPr>
          <a:xfrm>
            <a:off x="7812199" y="4654462"/>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902" name="object 902"/>
          <p:cNvSpPr/>
          <p:nvPr/>
        </p:nvSpPr>
        <p:spPr>
          <a:xfrm>
            <a:off x="7903600" y="4706330"/>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03" name="object 903"/>
          <p:cNvSpPr/>
          <p:nvPr/>
        </p:nvSpPr>
        <p:spPr>
          <a:xfrm>
            <a:off x="7948284" y="465445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04" name="object 904"/>
          <p:cNvSpPr/>
          <p:nvPr/>
        </p:nvSpPr>
        <p:spPr>
          <a:xfrm>
            <a:off x="8261978" y="4638658"/>
            <a:ext cx="703361" cy="177523"/>
          </a:xfrm>
          <a:custGeom>
            <a:avLst/>
            <a:gdLst/>
            <a:ahLst/>
            <a:cxnLst/>
            <a:rect l="l" t="t" r="r" b="b"/>
            <a:pathLst>
              <a:path w="504189" h="247650">
                <a:moveTo>
                  <a:pt x="0" y="247650"/>
                </a:moveTo>
                <a:lnTo>
                  <a:pt x="503682" y="247650"/>
                </a:lnTo>
                <a:lnTo>
                  <a:pt x="503682" y="0"/>
                </a:lnTo>
                <a:lnTo>
                  <a:pt x="0" y="0"/>
                </a:lnTo>
                <a:lnTo>
                  <a:pt x="0" y="247650"/>
                </a:lnTo>
                <a:close/>
              </a:path>
            </a:pathLst>
          </a:custGeom>
          <a:solidFill>
            <a:srgbClr val="FFFFFF"/>
          </a:solidFill>
        </p:spPr>
        <p:txBody>
          <a:bodyPr wrap="square" lIns="0" tIns="0" rIns="0" bIns="0" rtlCol="0"/>
          <a:lstStyle/>
          <a:p>
            <a:endParaRPr/>
          </a:p>
        </p:txBody>
      </p:sp>
      <p:sp>
        <p:nvSpPr>
          <p:cNvPr id="905" name="object 905"/>
          <p:cNvSpPr/>
          <p:nvPr/>
        </p:nvSpPr>
        <p:spPr>
          <a:xfrm>
            <a:off x="8357649" y="4638658"/>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906" name="object 906"/>
          <p:cNvSpPr/>
          <p:nvPr/>
        </p:nvSpPr>
        <p:spPr>
          <a:xfrm>
            <a:off x="8510511" y="4654689"/>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07" name="object 907"/>
          <p:cNvSpPr/>
          <p:nvPr/>
        </p:nvSpPr>
        <p:spPr>
          <a:xfrm>
            <a:off x="8606253" y="4706330"/>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08" name="object 908"/>
          <p:cNvSpPr/>
          <p:nvPr/>
        </p:nvSpPr>
        <p:spPr>
          <a:xfrm>
            <a:off x="8636408" y="4654689"/>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09" name="object 909"/>
          <p:cNvSpPr/>
          <p:nvPr/>
        </p:nvSpPr>
        <p:spPr>
          <a:xfrm>
            <a:off x="8964647" y="4638658"/>
            <a:ext cx="701590" cy="177523"/>
          </a:xfrm>
          <a:custGeom>
            <a:avLst/>
            <a:gdLst/>
            <a:ahLst/>
            <a:cxnLst/>
            <a:rect l="l" t="t" r="r" b="b"/>
            <a:pathLst>
              <a:path w="502920" h="247650">
                <a:moveTo>
                  <a:pt x="0" y="247650"/>
                </a:moveTo>
                <a:lnTo>
                  <a:pt x="502920" y="247650"/>
                </a:lnTo>
                <a:lnTo>
                  <a:pt x="502920" y="0"/>
                </a:lnTo>
                <a:lnTo>
                  <a:pt x="0" y="0"/>
                </a:lnTo>
                <a:lnTo>
                  <a:pt x="0" y="247650"/>
                </a:lnTo>
                <a:close/>
              </a:path>
            </a:pathLst>
          </a:custGeom>
          <a:solidFill>
            <a:srgbClr val="FFFFFF"/>
          </a:solidFill>
        </p:spPr>
        <p:txBody>
          <a:bodyPr wrap="square" lIns="0" tIns="0" rIns="0" bIns="0" rtlCol="0"/>
          <a:lstStyle/>
          <a:p>
            <a:endParaRPr/>
          </a:p>
        </p:txBody>
      </p:sp>
      <p:sp>
        <p:nvSpPr>
          <p:cNvPr id="910" name="object 910"/>
          <p:cNvSpPr/>
          <p:nvPr/>
        </p:nvSpPr>
        <p:spPr>
          <a:xfrm>
            <a:off x="9060302" y="4638658"/>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911" name="object 911"/>
          <p:cNvSpPr/>
          <p:nvPr/>
        </p:nvSpPr>
        <p:spPr>
          <a:xfrm>
            <a:off x="9218409" y="4655409"/>
            <a:ext cx="69982" cy="55078"/>
          </a:xfrm>
          <a:custGeom>
            <a:avLst/>
            <a:gdLst/>
            <a:ahLst/>
            <a:cxnLst/>
            <a:rect l="l" t="t" r="r" b="b"/>
            <a:pathLst>
              <a:path w="50165"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912" name="object 912"/>
          <p:cNvSpPr/>
          <p:nvPr/>
        </p:nvSpPr>
        <p:spPr>
          <a:xfrm>
            <a:off x="9308905" y="4706330"/>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13" name="object 913"/>
          <p:cNvSpPr/>
          <p:nvPr/>
        </p:nvSpPr>
        <p:spPr>
          <a:xfrm>
            <a:off x="9353589" y="465445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14" name="object 914"/>
          <p:cNvSpPr/>
          <p:nvPr/>
        </p:nvSpPr>
        <p:spPr>
          <a:xfrm>
            <a:off x="9666220" y="4638658"/>
            <a:ext cx="703361" cy="177523"/>
          </a:xfrm>
          <a:custGeom>
            <a:avLst/>
            <a:gdLst/>
            <a:ahLst/>
            <a:cxnLst/>
            <a:rect l="l" t="t" r="r" b="b"/>
            <a:pathLst>
              <a:path w="504190" h="247650">
                <a:moveTo>
                  <a:pt x="0" y="247650"/>
                </a:moveTo>
                <a:lnTo>
                  <a:pt x="503681" y="247650"/>
                </a:lnTo>
                <a:lnTo>
                  <a:pt x="503681" y="0"/>
                </a:lnTo>
                <a:lnTo>
                  <a:pt x="0" y="0"/>
                </a:lnTo>
                <a:lnTo>
                  <a:pt x="0" y="247650"/>
                </a:lnTo>
                <a:close/>
              </a:path>
            </a:pathLst>
          </a:custGeom>
          <a:solidFill>
            <a:srgbClr val="FFFFFF"/>
          </a:solidFill>
        </p:spPr>
        <p:txBody>
          <a:bodyPr wrap="square" lIns="0" tIns="0" rIns="0" bIns="0" rtlCol="0"/>
          <a:lstStyle/>
          <a:p>
            <a:endParaRPr/>
          </a:p>
        </p:txBody>
      </p:sp>
      <p:sp>
        <p:nvSpPr>
          <p:cNvPr id="915" name="object 915"/>
          <p:cNvSpPr/>
          <p:nvPr/>
        </p:nvSpPr>
        <p:spPr>
          <a:xfrm>
            <a:off x="9761910" y="4638658"/>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916" name="object 916"/>
          <p:cNvSpPr/>
          <p:nvPr/>
        </p:nvSpPr>
        <p:spPr>
          <a:xfrm>
            <a:off x="9929281" y="465445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17" name="object 917"/>
          <p:cNvSpPr/>
          <p:nvPr/>
        </p:nvSpPr>
        <p:spPr>
          <a:xfrm>
            <a:off x="10010495" y="4706330"/>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18" name="object 918"/>
          <p:cNvSpPr/>
          <p:nvPr/>
        </p:nvSpPr>
        <p:spPr>
          <a:xfrm>
            <a:off x="10043201" y="4654462"/>
            <a:ext cx="71753" cy="55988"/>
          </a:xfrm>
          <a:custGeom>
            <a:avLst/>
            <a:gdLst/>
            <a:ahLst/>
            <a:cxnLst/>
            <a:rect l="l" t="t" r="r" b="b"/>
            <a:pathLst>
              <a:path w="51434"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2"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19" name="object 919"/>
          <p:cNvSpPr/>
          <p:nvPr/>
        </p:nvSpPr>
        <p:spPr>
          <a:xfrm>
            <a:off x="783672" y="4616813"/>
            <a:ext cx="3263454" cy="0"/>
          </a:xfrm>
          <a:custGeom>
            <a:avLst/>
            <a:gdLst/>
            <a:ahLst/>
            <a:cxnLst/>
            <a:rect l="l" t="t" r="r" b="b"/>
            <a:pathLst>
              <a:path w="2339340">
                <a:moveTo>
                  <a:pt x="0" y="0"/>
                </a:moveTo>
                <a:lnTo>
                  <a:pt x="2339340" y="0"/>
                </a:lnTo>
              </a:path>
            </a:pathLst>
          </a:custGeom>
          <a:ln w="6083">
            <a:solidFill>
              <a:srgbClr val="DAEEC3"/>
            </a:solidFill>
          </a:ln>
        </p:spPr>
        <p:txBody>
          <a:bodyPr wrap="square" lIns="0" tIns="0" rIns="0" bIns="0" rtlCol="0"/>
          <a:lstStyle/>
          <a:p>
            <a:endParaRPr/>
          </a:p>
        </p:txBody>
      </p:sp>
      <p:sp>
        <p:nvSpPr>
          <p:cNvPr id="920" name="object 920"/>
          <p:cNvSpPr/>
          <p:nvPr/>
        </p:nvSpPr>
        <p:spPr>
          <a:xfrm>
            <a:off x="783672" y="4618994"/>
            <a:ext cx="3272313" cy="20028"/>
          </a:xfrm>
          <a:custGeom>
            <a:avLst/>
            <a:gdLst/>
            <a:ahLst/>
            <a:cxnLst/>
            <a:rect l="l" t="t" r="r" b="b"/>
            <a:pathLst>
              <a:path w="2345690" h="27939">
                <a:moveTo>
                  <a:pt x="0" y="27432"/>
                </a:moveTo>
                <a:lnTo>
                  <a:pt x="2345436" y="27432"/>
                </a:lnTo>
                <a:lnTo>
                  <a:pt x="2345436" y="0"/>
                </a:lnTo>
                <a:lnTo>
                  <a:pt x="0" y="0"/>
                </a:lnTo>
                <a:lnTo>
                  <a:pt x="0" y="27432"/>
                </a:lnTo>
                <a:close/>
              </a:path>
            </a:pathLst>
          </a:custGeom>
          <a:solidFill>
            <a:srgbClr val="FFFFFF"/>
          </a:solidFill>
        </p:spPr>
        <p:txBody>
          <a:bodyPr wrap="square" lIns="0" tIns="0" rIns="0" bIns="0" rtlCol="0"/>
          <a:lstStyle/>
          <a:p>
            <a:endParaRPr/>
          </a:p>
        </p:txBody>
      </p:sp>
      <p:sp>
        <p:nvSpPr>
          <p:cNvPr id="921" name="object 921"/>
          <p:cNvSpPr/>
          <p:nvPr/>
        </p:nvSpPr>
        <p:spPr>
          <a:xfrm>
            <a:off x="4047126" y="4616813"/>
            <a:ext cx="703361" cy="0"/>
          </a:xfrm>
          <a:custGeom>
            <a:avLst/>
            <a:gdLst/>
            <a:ahLst/>
            <a:cxnLst/>
            <a:rect l="l" t="t" r="r" b="b"/>
            <a:pathLst>
              <a:path w="504189">
                <a:moveTo>
                  <a:pt x="0" y="0"/>
                </a:moveTo>
                <a:lnTo>
                  <a:pt x="503681" y="0"/>
                </a:lnTo>
              </a:path>
            </a:pathLst>
          </a:custGeom>
          <a:ln w="6083">
            <a:solidFill>
              <a:srgbClr val="DAEEC3"/>
            </a:solidFill>
          </a:ln>
        </p:spPr>
        <p:txBody>
          <a:bodyPr wrap="square" lIns="0" tIns="0" rIns="0" bIns="0" rtlCol="0"/>
          <a:lstStyle/>
          <a:p>
            <a:endParaRPr/>
          </a:p>
        </p:txBody>
      </p:sp>
      <p:sp>
        <p:nvSpPr>
          <p:cNvPr id="922" name="object 922"/>
          <p:cNvSpPr/>
          <p:nvPr/>
        </p:nvSpPr>
        <p:spPr>
          <a:xfrm>
            <a:off x="4055647" y="4618994"/>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923" name="object 923"/>
          <p:cNvSpPr/>
          <p:nvPr/>
        </p:nvSpPr>
        <p:spPr>
          <a:xfrm>
            <a:off x="4749777" y="4616813"/>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924" name="object 924"/>
          <p:cNvSpPr/>
          <p:nvPr/>
        </p:nvSpPr>
        <p:spPr>
          <a:xfrm>
            <a:off x="4758283" y="4618994"/>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925" name="object 925"/>
          <p:cNvSpPr/>
          <p:nvPr/>
        </p:nvSpPr>
        <p:spPr>
          <a:xfrm>
            <a:off x="5452430" y="4616813"/>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926" name="object 926"/>
          <p:cNvSpPr/>
          <p:nvPr/>
        </p:nvSpPr>
        <p:spPr>
          <a:xfrm>
            <a:off x="5460935" y="4618994"/>
            <a:ext cx="703361" cy="20028"/>
          </a:xfrm>
          <a:custGeom>
            <a:avLst/>
            <a:gdLst/>
            <a:ahLst/>
            <a:cxnLst/>
            <a:rect l="l" t="t" r="r" b="b"/>
            <a:pathLst>
              <a:path w="504189"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927" name="object 927"/>
          <p:cNvSpPr/>
          <p:nvPr/>
        </p:nvSpPr>
        <p:spPr>
          <a:xfrm>
            <a:off x="6155100" y="4616813"/>
            <a:ext cx="701590" cy="0"/>
          </a:xfrm>
          <a:custGeom>
            <a:avLst/>
            <a:gdLst/>
            <a:ahLst/>
            <a:cxnLst/>
            <a:rect l="l" t="t" r="r" b="b"/>
            <a:pathLst>
              <a:path w="502920">
                <a:moveTo>
                  <a:pt x="0" y="0"/>
                </a:moveTo>
                <a:lnTo>
                  <a:pt x="502920" y="0"/>
                </a:lnTo>
              </a:path>
            </a:pathLst>
          </a:custGeom>
          <a:ln w="6083">
            <a:solidFill>
              <a:srgbClr val="DAEEC3"/>
            </a:solidFill>
          </a:ln>
        </p:spPr>
        <p:txBody>
          <a:bodyPr wrap="square" lIns="0" tIns="0" rIns="0" bIns="0" rtlCol="0"/>
          <a:lstStyle/>
          <a:p>
            <a:endParaRPr/>
          </a:p>
        </p:txBody>
      </p:sp>
      <p:sp>
        <p:nvSpPr>
          <p:cNvPr id="928" name="object 928"/>
          <p:cNvSpPr/>
          <p:nvPr/>
        </p:nvSpPr>
        <p:spPr>
          <a:xfrm>
            <a:off x="6163588" y="4618994"/>
            <a:ext cx="701590" cy="20028"/>
          </a:xfrm>
          <a:custGeom>
            <a:avLst/>
            <a:gdLst/>
            <a:ahLst/>
            <a:cxnLst/>
            <a:rect l="l" t="t" r="r" b="b"/>
            <a:pathLst>
              <a:path w="502920" h="27939">
                <a:moveTo>
                  <a:pt x="0" y="27432"/>
                </a:moveTo>
                <a:lnTo>
                  <a:pt x="502932" y="27432"/>
                </a:lnTo>
                <a:lnTo>
                  <a:pt x="502932" y="0"/>
                </a:lnTo>
                <a:lnTo>
                  <a:pt x="0" y="0"/>
                </a:lnTo>
                <a:lnTo>
                  <a:pt x="0" y="27432"/>
                </a:lnTo>
                <a:close/>
              </a:path>
            </a:pathLst>
          </a:custGeom>
          <a:solidFill>
            <a:srgbClr val="FFFFFF"/>
          </a:solidFill>
        </p:spPr>
        <p:txBody>
          <a:bodyPr wrap="square" lIns="0" tIns="0" rIns="0" bIns="0" rtlCol="0"/>
          <a:lstStyle/>
          <a:p>
            <a:endParaRPr/>
          </a:p>
        </p:txBody>
      </p:sp>
      <p:sp>
        <p:nvSpPr>
          <p:cNvPr id="929" name="object 929"/>
          <p:cNvSpPr/>
          <p:nvPr/>
        </p:nvSpPr>
        <p:spPr>
          <a:xfrm>
            <a:off x="6856673" y="4616813"/>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930" name="object 930"/>
          <p:cNvSpPr/>
          <p:nvPr/>
        </p:nvSpPr>
        <p:spPr>
          <a:xfrm>
            <a:off x="6865194" y="4618994"/>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931" name="object 931"/>
          <p:cNvSpPr/>
          <p:nvPr/>
        </p:nvSpPr>
        <p:spPr>
          <a:xfrm>
            <a:off x="7559326" y="4616813"/>
            <a:ext cx="703361" cy="0"/>
          </a:xfrm>
          <a:custGeom>
            <a:avLst/>
            <a:gdLst/>
            <a:ahLst/>
            <a:cxnLst/>
            <a:rect l="l" t="t" r="r" b="b"/>
            <a:pathLst>
              <a:path w="504189">
                <a:moveTo>
                  <a:pt x="0" y="0"/>
                </a:moveTo>
                <a:lnTo>
                  <a:pt x="503681" y="0"/>
                </a:lnTo>
              </a:path>
            </a:pathLst>
          </a:custGeom>
          <a:ln w="6083">
            <a:solidFill>
              <a:srgbClr val="DAEEC3"/>
            </a:solidFill>
          </a:ln>
        </p:spPr>
        <p:txBody>
          <a:bodyPr wrap="square" lIns="0" tIns="0" rIns="0" bIns="0" rtlCol="0"/>
          <a:lstStyle/>
          <a:p>
            <a:endParaRPr/>
          </a:p>
        </p:txBody>
      </p:sp>
      <p:sp>
        <p:nvSpPr>
          <p:cNvPr id="932" name="object 932"/>
          <p:cNvSpPr/>
          <p:nvPr/>
        </p:nvSpPr>
        <p:spPr>
          <a:xfrm>
            <a:off x="7567847" y="4618994"/>
            <a:ext cx="703361" cy="20028"/>
          </a:xfrm>
          <a:custGeom>
            <a:avLst/>
            <a:gdLst/>
            <a:ahLst/>
            <a:cxnLst/>
            <a:rect l="l" t="t" r="r" b="b"/>
            <a:pathLst>
              <a:path w="504189" h="27939">
                <a:moveTo>
                  <a:pt x="0" y="27432"/>
                </a:moveTo>
                <a:lnTo>
                  <a:pt x="503669" y="27432"/>
                </a:lnTo>
                <a:lnTo>
                  <a:pt x="503669" y="0"/>
                </a:lnTo>
                <a:lnTo>
                  <a:pt x="0" y="0"/>
                </a:lnTo>
                <a:lnTo>
                  <a:pt x="0" y="27432"/>
                </a:lnTo>
                <a:close/>
              </a:path>
            </a:pathLst>
          </a:custGeom>
          <a:solidFill>
            <a:srgbClr val="FFFFFF"/>
          </a:solidFill>
        </p:spPr>
        <p:txBody>
          <a:bodyPr wrap="square" lIns="0" tIns="0" rIns="0" bIns="0" rtlCol="0"/>
          <a:lstStyle/>
          <a:p>
            <a:endParaRPr/>
          </a:p>
        </p:txBody>
      </p:sp>
      <p:sp>
        <p:nvSpPr>
          <p:cNvPr id="933" name="object 933"/>
          <p:cNvSpPr/>
          <p:nvPr/>
        </p:nvSpPr>
        <p:spPr>
          <a:xfrm>
            <a:off x="8261978" y="4616813"/>
            <a:ext cx="703361" cy="0"/>
          </a:xfrm>
          <a:custGeom>
            <a:avLst/>
            <a:gdLst/>
            <a:ahLst/>
            <a:cxnLst/>
            <a:rect l="l" t="t" r="r" b="b"/>
            <a:pathLst>
              <a:path w="504189">
                <a:moveTo>
                  <a:pt x="0" y="0"/>
                </a:moveTo>
                <a:lnTo>
                  <a:pt x="503682" y="0"/>
                </a:lnTo>
              </a:path>
            </a:pathLst>
          </a:custGeom>
          <a:ln w="6083">
            <a:solidFill>
              <a:srgbClr val="DAEEC3"/>
            </a:solidFill>
          </a:ln>
        </p:spPr>
        <p:txBody>
          <a:bodyPr wrap="square" lIns="0" tIns="0" rIns="0" bIns="0" rtlCol="0"/>
          <a:lstStyle/>
          <a:p>
            <a:endParaRPr/>
          </a:p>
        </p:txBody>
      </p:sp>
      <p:sp>
        <p:nvSpPr>
          <p:cNvPr id="934" name="object 934"/>
          <p:cNvSpPr/>
          <p:nvPr/>
        </p:nvSpPr>
        <p:spPr>
          <a:xfrm>
            <a:off x="8270481" y="4618994"/>
            <a:ext cx="703361" cy="20028"/>
          </a:xfrm>
          <a:custGeom>
            <a:avLst/>
            <a:gdLst/>
            <a:ahLst/>
            <a:cxnLst/>
            <a:rect l="l" t="t" r="r" b="b"/>
            <a:pathLst>
              <a:path w="504189" h="27939">
                <a:moveTo>
                  <a:pt x="0" y="27432"/>
                </a:moveTo>
                <a:lnTo>
                  <a:pt x="503681" y="27432"/>
                </a:lnTo>
                <a:lnTo>
                  <a:pt x="503681" y="0"/>
                </a:lnTo>
                <a:lnTo>
                  <a:pt x="0" y="0"/>
                </a:lnTo>
                <a:lnTo>
                  <a:pt x="0" y="27432"/>
                </a:lnTo>
                <a:close/>
              </a:path>
            </a:pathLst>
          </a:custGeom>
          <a:solidFill>
            <a:srgbClr val="FFFFFF"/>
          </a:solidFill>
        </p:spPr>
        <p:txBody>
          <a:bodyPr wrap="square" lIns="0" tIns="0" rIns="0" bIns="0" rtlCol="0"/>
          <a:lstStyle/>
          <a:p>
            <a:endParaRPr/>
          </a:p>
        </p:txBody>
      </p:sp>
      <p:sp>
        <p:nvSpPr>
          <p:cNvPr id="935" name="object 935"/>
          <p:cNvSpPr/>
          <p:nvPr/>
        </p:nvSpPr>
        <p:spPr>
          <a:xfrm>
            <a:off x="8964648" y="4616813"/>
            <a:ext cx="703361" cy="0"/>
          </a:xfrm>
          <a:custGeom>
            <a:avLst/>
            <a:gdLst/>
            <a:ahLst/>
            <a:cxnLst/>
            <a:rect l="l" t="t" r="r" b="b"/>
            <a:pathLst>
              <a:path w="504190">
                <a:moveTo>
                  <a:pt x="0" y="0"/>
                </a:moveTo>
                <a:lnTo>
                  <a:pt x="503681" y="0"/>
                </a:lnTo>
              </a:path>
            </a:pathLst>
          </a:custGeom>
          <a:ln w="6083">
            <a:solidFill>
              <a:srgbClr val="DAEEC3"/>
            </a:solidFill>
          </a:ln>
        </p:spPr>
        <p:txBody>
          <a:bodyPr wrap="square" lIns="0" tIns="0" rIns="0" bIns="0" rtlCol="0"/>
          <a:lstStyle/>
          <a:p>
            <a:endParaRPr/>
          </a:p>
        </p:txBody>
      </p:sp>
      <p:sp>
        <p:nvSpPr>
          <p:cNvPr id="936" name="object 936"/>
          <p:cNvSpPr/>
          <p:nvPr/>
        </p:nvSpPr>
        <p:spPr>
          <a:xfrm>
            <a:off x="8973134" y="4618994"/>
            <a:ext cx="703361" cy="20028"/>
          </a:xfrm>
          <a:custGeom>
            <a:avLst/>
            <a:gdLst/>
            <a:ahLst/>
            <a:cxnLst/>
            <a:rect l="l" t="t" r="r" b="b"/>
            <a:pathLst>
              <a:path w="504190" h="27939">
                <a:moveTo>
                  <a:pt x="0" y="27432"/>
                </a:moveTo>
                <a:lnTo>
                  <a:pt x="503682" y="27432"/>
                </a:lnTo>
                <a:lnTo>
                  <a:pt x="503682" y="0"/>
                </a:lnTo>
                <a:lnTo>
                  <a:pt x="0" y="0"/>
                </a:lnTo>
                <a:lnTo>
                  <a:pt x="0" y="27432"/>
                </a:lnTo>
                <a:close/>
              </a:path>
            </a:pathLst>
          </a:custGeom>
          <a:solidFill>
            <a:srgbClr val="FFFFFF"/>
          </a:solidFill>
        </p:spPr>
        <p:txBody>
          <a:bodyPr wrap="square" lIns="0" tIns="0" rIns="0" bIns="0" rtlCol="0"/>
          <a:lstStyle/>
          <a:p>
            <a:endParaRPr/>
          </a:p>
        </p:txBody>
      </p:sp>
      <p:sp>
        <p:nvSpPr>
          <p:cNvPr id="937" name="object 937"/>
          <p:cNvSpPr/>
          <p:nvPr/>
        </p:nvSpPr>
        <p:spPr>
          <a:xfrm>
            <a:off x="9667300" y="4616813"/>
            <a:ext cx="703361" cy="0"/>
          </a:xfrm>
          <a:custGeom>
            <a:avLst/>
            <a:gdLst/>
            <a:ahLst/>
            <a:cxnLst/>
            <a:rect l="l" t="t" r="r" b="b"/>
            <a:pathLst>
              <a:path w="504190">
                <a:moveTo>
                  <a:pt x="0" y="0"/>
                </a:moveTo>
                <a:lnTo>
                  <a:pt x="503669" y="0"/>
                </a:lnTo>
              </a:path>
            </a:pathLst>
          </a:custGeom>
          <a:ln w="6083">
            <a:solidFill>
              <a:srgbClr val="DAEEC3"/>
            </a:solidFill>
          </a:ln>
        </p:spPr>
        <p:txBody>
          <a:bodyPr wrap="square" lIns="0" tIns="0" rIns="0" bIns="0" rtlCol="0"/>
          <a:lstStyle/>
          <a:p>
            <a:endParaRPr/>
          </a:p>
        </p:txBody>
      </p:sp>
      <p:sp>
        <p:nvSpPr>
          <p:cNvPr id="938" name="object 938"/>
          <p:cNvSpPr/>
          <p:nvPr/>
        </p:nvSpPr>
        <p:spPr>
          <a:xfrm>
            <a:off x="9675787" y="4618994"/>
            <a:ext cx="694503" cy="20028"/>
          </a:xfrm>
          <a:custGeom>
            <a:avLst/>
            <a:gdLst/>
            <a:ahLst/>
            <a:cxnLst/>
            <a:rect l="l" t="t" r="r" b="b"/>
            <a:pathLst>
              <a:path w="497840" h="27939">
                <a:moveTo>
                  <a:pt x="0" y="27432"/>
                </a:moveTo>
                <a:lnTo>
                  <a:pt x="497585" y="27432"/>
                </a:lnTo>
                <a:lnTo>
                  <a:pt x="497585" y="0"/>
                </a:lnTo>
                <a:lnTo>
                  <a:pt x="0" y="0"/>
                </a:lnTo>
                <a:lnTo>
                  <a:pt x="0" y="27432"/>
                </a:lnTo>
                <a:close/>
              </a:path>
            </a:pathLst>
          </a:custGeom>
          <a:solidFill>
            <a:srgbClr val="FFFFFF"/>
          </a:solidFill>
        </p:spPr>
        <p:txBody>
          <a:bodyPr wrap="square" lIns="0" tIns="0" rIns="0" bIns="0" rtlCol="0"/>
          <a:lstStyle/>
          <a:p>
            <a:endParaRPr/>
          </a:p>
        </p:txBody>
      </p:sp>
      <p:sp>
        <p:nvSpPr>
          <p:cNvPr id="939" name="object 939"/>
          <p:cNvSpPr/>
          <p:nvPr/>
        </p:nvSpPr>
        <p:spPr>
          <a:xfrm>
            <a:off x="783672" y="4822735"/>
            <a:ext cx="9586618" cy="0"/>
          </a:xfrm>
          <a:custGeom>
            <a:avLst/>
            <a:gdLst/>
            <a:ahLst/>
            <a:cxnLst/>
            <a:rect l="l" t="t" r="r" b="b"/>
            <a:pathLst>
              <a:path w="6871970">
                <a:moveTo>
                  <a:pt x="0" y="0"/>
                </a:moveTo>
                <a:lnTo>
                  <a:pt x="6871716" y="0"/>
                </a:lnTo>
              </a:path>
            </a:pathLst>
          </a:custGeom>
          <a:ln w="18287">
            <a:solidFill>
              <a:srgbClr val="FFFFFF"/>
            </a:solidFill>
          </a:ln>
        </p:spPr>
        <p:txBody>
          <a:bodyPr wrap="square" lIns="0" tIns="0" rIns="0" bIns="0" rtlCol="0"/>
          <a:lstStyle/>
          <a:p>
            <a:endParaRPr/>
          </a:p>
        </p:txBody>
      </p:sp>
      <p:sp>
        <p:nvSpPr>
          <p:cNvPr id="940" name="object 940"/>
          <p:cNvSpPr/>
          <p:nvPr/>
        </p:nvSpPr>
        <p:spPr>
          <a:xfrm>
            <a:off x="783672" y="4834215"/>
            <a:ext cx="3263454" cy="245346"/>
          </a:xfrm>
          <a:custGeom>
            <a:avLst/>
            <a:gdLst/>
            <a:ahLst/>
            <a:cxnLst/>
            <a:rect l="l" t="t" r="r" b="b"/>
            <a:pathLst>
              <a:path w="2339340" h="342264">
                <a:moveTo>
                  <a:pt x="0" y="342125"/>
                </a:moveTo>
                <a:lnTo>
                  <a:pt x="2339340" y="342125"/>
                </a:lnTo>
                <a:lnTo>
                  <a:pt x="2339340" y="0"/>
                </a:lnTo>
                <a:lnTo>
                  <a:pt x="0" y="0"/>
                </a:lnTo>
                <a:lnTo>
                  <a:pt x="0" y="342125"/>
                </a:lnTo>
                <a:close/>
              </a:path>
            </a:pathLst>
          </a:custGeom>
          <a:solidFill>
            <a:srgbClr val="FFFFFF"/>
          </a:solidFill>
        </p:spPr>
        <p:txBody>
          <a:bodyPr wrap="square" lIns="0" tIns="0" rIns="0" bIns="0" rtlCol="0"/>
          <a:lstStyle/>
          <a:p>
            <a:endParaRPr/>
          </a:p>
        </p:txBody>
      </p:sp>
      <p:sp>
        <p:nvSpPr>
          <p:cNvPr id="941" name="object 941"/>
          <p:cNvSpPr/>
          <p:nvPr/>
        </p:nvSpPr>
        <p:spPr>
          <a:xfrm>
            <a:off x="885721" y="4852705"/>
            <a:ext cx="3059356" cy="90199"/>
          </a:xfrm>
          <a:prstGeom prst="rect">
            <a:avLst/>
          </a:prstGeom>
          <a:blipFill>
            <a:blip r:embed="rId14" cstate="print"/>
            <a:stretch>
              <a:fillRect/>
            </a:stretch>
          </a:blipFill>
        </p:spPr>
        <p:txBody>
          <a:bodyPr wrap="square" lIns="0" tIns="0" rIns="0" bIns="0" rtlCol="0"/>
          <a:lstStyle/>
          <a:p>
            <a:endParaRPr/>
          </a:p>
        </p:txBody>
      </p:sp>
      <p:sp>
        <p:nvSpPr>
          <p:cNvPr id="942" name="object 942"/>
          <p:cNvSpPr/>
          <p:nvPr/>
        </p:nvSpPr>
        <p:spPr>
          <a:xfrm>
            <a:off x="885721" y="4942904"/>
            <a:ext cx="3059710" cy="89217"/>
          </a:xfrm>
          <a:custGeom>
            <a:avLst/>
            <a:gdLst/>
            <a:ahLst/>
            <a:cxnLst/>
            <a:rect l="l" t="t" r="r" b="b"/>
            <a:pathLst>
              <a:path w="2193290" h="124460">
                <a:moveTo>
                  <a:pt x="0" y="124205"/>
                </a:moveTo>
                <a:lnTo>
                  <a:pt x="2193036" y="124205"/>
                </a:lnTo>
                <a:lnTo>
                  <a:pt x="2193036" y="0"/>
                </a:lnTo>
                <a:lnTo>
                  <a:pt x="0" y="0"/>
                </a:lnTo>
                <a:lnTo>
                  <a:pt x="0" y="124205"/>
                </a:lnTo>
                <a:close/>
              </a:path>
            </a:pathLst>
          </a:custGeom>
          <a:solidFill>
            <a:srgbClr val="FFFFFF"/>
          </a:solidFill>
        </p:spPr>
        <p:txBody>
          <a:bodyPr wrap="square" lIns="0" tIns="0" rIns="0" bIns="0" rtlCol="0"/>
          <a:lstStyle/>
          <a:p>
            <a:endParaRPr/>
          </a:p>
        </p:txBody>
      </p:sp>
      <p:sp>
        <p:nvSpPr>
          <p:cNvPr id="943" name="object 943"/>
          <p:cNvSpPr/>
          <p:nvPr/>
        </p:nvSpPr>
        <p:spPr>
          <a:xfrm>
            <a:off x="893683" y="4957981"/>
            <a:ext cx="955873" cy="72793"/>
          </a:xfrm>
          <a:prstGeom prst="rect">
            <a:avLst/>
          </a:prstGeom>
          <a:blipFill>
            <a:blip r:embed="rId15" cstate="print"/>
            <a:stretch>
              <a:fillRect/>
            </a:stretch>
          </a:blipFill>
        </p:spPr>
        <p:txBody>
          <a:bodyPr wrap="square" lIns="0" tIns="0" rIns="0" bIns="0" rtlCol="0"/>
          <a:lstStyle/>
          <a:p>
            <a:endParaRPr/>
          </a:p>
        </p:txBody>
      </p:sp>
      <p:sp>
        <p:nvSpPr>
          <p:cNvPr id="944" name="object 944"/>
          <p:cNvSpPr/>
          <p:nvPr/>
        </p:nvSpPr>
        <p:spPr>
          <a:xfrm>
            <a:off x="4047126" y="4834215"/>
            <a:ext cx="703361" cy="245346"/>
          </a:xfrm>
          <a:custGeom>
            <a:avLst/>
            <a:gdLst/>
            <a:ahLst/>
            <a:cxnLst/>
            <a:rect l="l" t="t" r="r" b="b"/>
            <a:pathLst>
              <a:path w="504189" h="342264">
                <a:moveTo>
                  <a:pt x="0" y="342125"/>
                </a:moveTo>
                <a:lnTo>
                  <a:pt x="503681" y="342125"/>
                </a:lnTo>
                <a:lnTo>
                  <a:pt x="503681" y="0"/>
                </a:lnTo>
                <a:lnTo>
                  <a:pt x="0" y="0"/>
                </a:lnTo>
                <a:lnTo>
                  <a:pt x="0" y="342125"/>
                </a:lnTo>
                <a:close/>
              </a:path>
            </a:pathLst>
          </a:custGeom>
          <a:solidFill>
            <a:srgbClr val="FFFFFF"/>
          </a:solidFill>
        </p:spPr>
        <p:txBody>
          <a:bodyPr wrap="square" lIns="0" tIns="0" rIns="0" bIns="0" rtlCol="0"/>
          <a:lstStyle/>
          <a:p>
            <a:endParaRPr/>
          </a:p>
        </p:txBody>
      </p:sp>
      <p:sp>
        <p:nvSpPr>
          <p:cNvPr id="945" name="object 945"/>
          <p:cNvSpPr/>
          <p:nvPr/>
        </p:nvSpPr>
        <p:spPr>
          <a:xfrm>
            <a:off x="4149176" y="4853870"/>
            <a:ext cx="498731" cy="89217"/>
          </a:xfrm>
          <a:custGeom>
            <a:avLst/>
            <a:gdLst/>
            <a:ahLst/>
            <a:cxnLst/>
            <a:rect l="l" t="t" r="r" b="b"/>
            <a:pathLst>
              <a:path w="357504" h="124460">
                <a:moveTo>
                  <a:pt x="0" y="124205"/>
                </a:moveTo>
                <a:lnTo>
                  <a:pt x="357378" y="124205"/>
                </a:lnTo>
                <a:lnTo>
                  <a:pt x="357378" y="0"/>
                </a:lnTo>
                <a:lnTo>
                  <a:pt x="0" y="0"/>
                </a:lnTo>
                <a:lnTo>
                  <a:pt x="0" y="124205"/>
                </a:lnTo>
                <a:close/>
              </a:path>
            </a:pathLst>
          </a:custGeom>
          <a:solidFill>
            <a:srgbClr val="FFFFFF"/>
          </a:solidFill>
        </p:spPr>
        <p:txBody>
          <a:bodyPr wrap="square" lIns="0" tIns="0" rIns="0" bIns="0" rtlCol="0"/>
          <a:lstStyle/>
          <a:p>
            <a:endParaRPr/>
          </a:p>
        </p:txBody>
      </p:sp>
      <p:sp>
        <p:nvSpPr>
          <p:cNvPr id="946" name="object 946"/>
          <p:cNvSpPr/>
          <p:nvPr/>
        </p:nvSpPr>
        <p:spPr>
          <a:xfrm>
            <a:off x="4255690" y="4869674"/>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2"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3"/>
                </a:lnTo>
                <a:close/>
              </a:path>
              <a:path w="51435"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47" name="object 947"/>
          <p:cNvSpPr/>
          <p:nvPr/>
        </p:nvSpPr>
        <p:spPr>
          <a:xfrm>
            <a:off x="4342325" y="4870621"/>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948" name="object 948"/>
          <p:cNvSpPr/>
          <p:nvPr/>
        </p:nvSpPr>
        <p:spPr>
          <a:xfrm>
            <a:off x="4432840" y="4921552"/>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949" name="object 949"/>
          <p:cNvSpPr/>
          <p:nvPr/>
        </p:nvSpPr>
        <p:spPr>
          <a:xfrm>
            <a:off x="4467406" y="4869675"/>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950" name="object 950"/>
          <p:cNvSpPr/>
          <p:nvPr/>
        </p:nvSpPr>
        <p:spPr>
          <a:xfrm>
            <a:off x="4749777" y="4834215"/>
            <a:ext cx="701590" cy="245346"/>
          </a:xfrm>
          <a:custGeom>
            <a:avLst/>
            <a:gdLst/>
            <a:ahLst/>
            <a:cxnLst/>
            <a:rect l="l" t="t" r="r" b="b"/>
            <a:pathLst>
              <a:path w="502920" h="342264">
                <a:moveTo>
                  <a:pt x="0" y="342125"/>
                </a:moveTo>
                <a:lnTo>
                  <a:pt x="502920" y="342125"/>
                </a:lnTo>
                <a:lnTo>
                  <a:pt x="502920" y="0"/>
                </a:lnTo>
                <a:lnTo>
                  <a:pt x="0" y="0"/>
                </a:lnTo>
                <a:lnTo>
                  <a:pt x="0" y="342125"/>
                </a:lnTo>
                <a:close/>
              </a:path>
            </a:pathLst>
          </a:custGeom>
          <a:solidFill>
            <a:srgbClr val="FFFFFF"/>
          </a:solidFill>
        </p:spPr>
        <p:txBody>
          <a:bodyPr wrap="square" lIns="0" tIns="0" rIns="0" bIns="0" rtlCol="0"/>
          <a:lstStyle/>
          <a:p>
            <a:endParaRPr/>
          </a:p>
        </p:txBody>
      </p:sp>
      <p:sp>
        <p:nvSpPr>
          <p:cNvPr id="951" name="object 951"/>
          <p:cNvSpPr/>
          <p:nvPr/>
        </p:nvSpPr>
        <p:spPr>
          <a:xfrm>
            <a:off x="4850765" y="4853870"/>
            <a:ext cx="499617" cy="89217"/>
          </a:xfrm>
          <a:custGeom>
            <a:avLst/>
            <a:gdLst/>
            <a:ahLst/>
            <a:cxnLst/>
            <a:rect l="l" t="t" r="r" b="b"/>
            <a:pathLst>
              <a:path w="358139" h="124460">
                <a:moveTo>
                  <a:pt x="0" y="124205"/>
                </a:moveTo>
                <a:lnTo>
                  <a:pt x="358139" y="124205"/>
                </a:lnTo>
                <a:lnTo>
                  <a:pt x="358139" y="0"/>
                </a:lnTo>
                <a:lnTo>
                  <a:pt x="0" y="0"/>
                </a:lnTo>
                <a:lnTo>
                  <a:pt x="0" y="124205"/>
                </a:lnTo>
                <a:close/>
              </a:path>
            </a:pathLst>
          </a:custGeom>
          <a:solidFill>
            <a:srgbClr val="FFFFFF"/>
          </a:solidFill>
        </p:spPr>
        <p:txBody>
          <a:bodyPr wrap="square" lIns="0" tIns="0" rIns="0" bIns="0" rtlCol="0"/>
          <a:lstStyle/>
          <a:p>
            <a:endParaRPr/>
          </a:p>
        </p:txBody>
      </p:sp>
      <p:sp>
        <p:nvSpPr>
          <p:cNvPr id="952" name="object 952"/>
          <p:cNvSpPr/>
          <p:nvPr/>
        </p:nvSpPr>
        <p:spPr>
          <a:xfrm>
            <a:off x="4957279" y="4869674"/>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1"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53" name="object 953"/>
          <p:cNvSpPr/>
          <p:nvPr/>
        </p:nvSpPr>
        <p:spPr>
          <a:xfrm>
            <a:off x="5043915" y="4870621"/>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954" name="object 954"/>
          <p:cNvSpPr/>
          <p:nvPr/>
        </p:nvSpPr>
        <p:spPr>
          <a:xfrm>
            <a:off x="5134430" y="4921552"/>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955" name="object 955"/>
          <p:cNvSpPr/>
          <p:nvPr/>
        </p:nvSpPr>
        <p:spPr>
          <a:xfrm>
            <a:off x="5168487" y="4869684"/>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7"/>
                </a:lnTo>
                <a:lnTo>
                  <a:pt x="42909" y="73545"/>
                </a:lnTo>
                <a:lnTo>
                  <a:pt x="44957" y="71272"/>
                </a:lnTo>
                <a:lnTo>
                  <a:pt x="23872" y="71272"/>
                </a:lnTo>
                <a:lnTo>
                  <a:pt x="21256" y="70484"/>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4"/>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4"/>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956" name="object 956"/>
          <p:cNvSpPr/>
          <p:nvPr/>
        </p:nvSpPr>
        <p:spPr>
          <a:xfrm>
            <a:off x="5452430" y="4834215"/>
            <a:ext cx="701590" cy="245346"/>
          </a:xfrm>
          <a:custGeom>
            <a:avLst/>
            <a:gdLst/>
            <a:ahLst/>
            <a:cxnLst/>
            <a:rect l="l" t="t" r="r" b="b"/>
            <a:pathLst>
              <a:path w="502920" h="342264">
                <a:moveTo>
                  <a:pt x="0" y="342125"/>
                </a:moveTo>
                <a:lnTo>
                  <a:pt x="502920" y="342125"/>
                </a:lnTo>
                <a:lnTo>
                  <a:pt x="502920" y="0"/>
                </a:lnTo>
                <a:lnTo>
                  <a:pt x="0" y="0"/>
                </a:lnTo>
                <a:lnTo>
                  <a:pt x="0" y="342125"/>
                </a:lnTo>
                <a:close/>
              </a:path>
            </a:pathLst>
          </a:custGeom>
          <a:solidFill>
            <a:srgbClr val="FFFFFF"/>
          </a:solidFill>
        </p:spPr>
        <p:txBody>
          <a:bodyPr wrap="square" lIns="0" tIns="0" rIns="0" bIns="0" rtlCol="0"/>
          <a:lstStyle/>
          <a:p>
            <a:endParaRPr/>
          </a:p>
        </p:txBody>
      </p:sp>
      <p:sp>
        <p:nvSpPr>
          <p:cNvPr id="957" name="object 957"/>
          <p:cNvSpPr/>
          <p:nvPr/>
        </p:nvSpPr>
        <p:spPr>
          <a:xfrm>
            <a:off x="5553435" y="4853870"/>
            <a:ext cx="498731" cy="89217"/>
          </a:xfrm>
          <a:custGeom>
            <a:avLst/>
            <a:gdLst/>
            <a:ahLst/>
            <a:cxnLst/>
            <a:rect l="l" t="t" r="r" b="b"/>
            <a:pathLst>
              <a:path w="357504" h="124460">
                <a:moveTo>
                  <a:pt x="0" y="124205"/>
                </a:moveTo>
                <a:lnTo>
                  <a:pt x="357377" y="124205"/>
                </a:lnTo>
                <a:lnTo>
                  <a:pt x="357377" y="0"/>
                </a:lnTo>
                <a:lnTo>
                  <a:pt x="0" y="0"/>
                </a:lnTo>
                <a:lnTo>
                  <a:pt x="0" y="124205"/>
                </a:lnTo>
                <a:close/>
              </a:path>
            </a:pathLst>
          </a:custGeom>
          <a:solidFill>
            <a:srgbClr val="FFFFFF"/>
          </a:solidFill>
        </p:spPr>
        <p:txBody>
          <a:bodyPr wrap="square" lIns="0" tIns="0" rIns="0" bIns="0" rtlCol="0"/>
          <a:lstStyle/>
          <a:p>
            <a:endParaRPr/>
          </a:p>
        </p:txBody>
      </p:sp>
      <p:sp>
        <p:nvSpPr>
          <p:cNvPr id="958" name="object 958"/>
          <p:cNvSpPr/>
          <p:nvPr/>
        </p:nvSpPr>
        <p:spPr>
          <a:xfrm>
            <a:off x="5659932" y="486967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59" name="object 959"/>
          <p:cNvSpPr/>
          <p:nvPr/>
        </p:nvSpPr>
        <p:spPr>
          <a:xfrm>
            <a:off x="5741340" y="4869910"/>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60" name="object 960"/>
          <p:cNvSpPr/>
          <p:nvPr/>
        </p:nvSpPr>
        <p:spPr>
          <a:xfrm>
            <a:off x="5837065" y="492155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61" name="object 961"/>
          <p:cNvSpPr/>
          <p:nvPr/>
        </p:nvSpPr>
        <p:spPr>
          <a:xfrm>
            <a:off x="5872445" y="4870621"/>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962" name="object 962"/>
          <p:cNvSpPr/>
          <p:nvPr/>
        </p:nvSpPr>
        <p:spPr>
          <a:xfrm>
            <a:off x="6154021" y="4853870"/>
            <a:ext cx="703361" cy="212572"/>
          </a:xfrm>
          <a:custGeom>
            <a:avLst/>
            <a:gdLst/>
            <a:ahLst/>
            <a:cxnLst/>
            <a:rect l="l" t="t" r="r" b="b"/>
            <a:pathLst>
              <a:path w="504189" h="296545">
                <a:moveTo>
                  <a:pt x="0" y="296430"/>
                </a:moveTo>
                <a:lnTo>
                  <a:pt x="503682" y="296430"/>
                </a:lnTo>
                <a:lnTo>
                  <a:pt x="503682" y="0"/>
                </a:lnTo>
                <a:lnTo>
                  <a:pt x="0" y="0"/>
                </a:lnTo>
                <a:lnTo>
                  <a:pt x="0" y="296430"/>
                </a:lnTo>
                <a:close/>
              </a:path>
            </a:pathLst>
          </a:custGeom>
          <a:solidFill>
            <a:srgbClr val="FFFFFF"/>
          </a:solidFill>
        </p:spPr>
        <p:txBody>
          <a:bodyPr wrap="square" lIns="0" tIns="0" rIns="0" bIns="0" rtlCol="0"/>
          <a:lstStyle/>
          <a:p>
            <a:endParaRPr/>
          </a:p>
        </p:txBody>
      </p:sp>
      <p:sp>
        <p:nvSpPr>
          <p:cNvPr id="963" name="object 963"/>
          <p:cNvSpPr/>
          <p:nvPr/>
        </p:nvSpPr>
        <p:spPr>
          <a:xfrm>
            <a:off x="6249690" y="4853870"/>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964" name="object 964"/>
          <p:cNvSpPr/>
          <p:nvPr/>
        </p:nvSpPr>
        <p:spPr>
          <a:xfrm>
            <a:off x="6362603" y="486967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65" name="object 965"/>
          <p:cNvSpPr/>
          <p:nvPr/>
        </p:nvSpPr>
        <p:spPr>
          <a:xfrm>
            <a:off x="6448404" y="4869675"/>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966" name="object 966"/>
          <p:cNvSpPr/>
          <p:nvPr/>
        </p:nvSpPr>
        <p:spPr>
          <a:xfrm>
            <a:off x="6539735" y="492155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67" name="object 967"/>
          <p:cNvSpPr/>
          <p:nvPr/>
        </p:nvSpPr>
        <p:spPr>
          <a:xfrm>
            <a:off x="6574088" y="4869675"/>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3"/>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5"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968" name="object 968"/>
          <p:cNvSpPr/>
          <p:nvPr/>
        </p:nvSpPr>
        <p:spPr>
          <a:xfrm>
            <a:off x="6856673" y="4853870"/>
            <a:ext cx="703361" cy="212572"/>
          </a:xfrm>
          <a:custGeom>
            <a:avLst/>
            <a:gdLst/>
            <a:ahLst/>
            <a:cxnLst/>
            <a:rect l="l" t="t" r="r" b="b"/>
            <a:pathLst>
              <a:path w="504189" h="296545">
                <a:moveTo>
                  <a:pt x="0" y="296430"/>
                </a:moveTo>
                <a:lnTo>
                  <a:pt x="503682" y="296430"/>
                </a:lnTo>
                <a:lnTo>
                  <a:pt x="503682" y="0"/>
                </a:lnTo>
                <a:lnTo>
                  <a:pt x="0" y="0"/>
                </a:lnTo>
                <a:lnTo>
                  <a:pt x="0" y="296430"/>
                </a:lnTo>
                <a:close/>
              </a:path>
            </a:pathLst>
          </a:custGeom>
          <a:solidFill>
            <a:srgbClr val="FFFFFF"/>
          </a:solidFill>
        </p:spPr>
        <p:txBody>
          <a:bodyPr wrap="square" lIns="0" tIns="0" rIns="0" bIns="0" rtlCol="0"/>
          <a:lstStyle/>
          <a:p>
            <a:endParaRPr/>
          </a:p>
        </p:txBody>
      </p:sp>
      <p:sp>
        <p:nvSpPr>
          <p:cNvPr id="969" name="object 969"/>
          <p:cNvSpPr/>
          <p:nvPr/>
        </p:nvSpPr>
        <p:spPr>
          <a:xfrm>
            <a:off x="6952361" y="4853870"/>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970" name="object 970"/>
          <p:cNvSpPr/>
          <p:nvPr/>
        </p:nvSpPr>
        <p:spPr>
          <a:xfrm>
            <a:off x="7065255" y="486967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71" name="object 971"/>
          <p:cNvSpPr/>
          <p:nvPr/>
        </p:nvSpPr>
        <p:spPr>
          <a:xfrm>
            <a:off x="7146647" y="4869910"/>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72" name="object 972"/>
          <p:cNvSpPr/>
          <p:nvPr/>
        </p:nvSpPr>
        <p:spPr>
          <a:xfrm>
            <a:off x="7242387" y="492155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73" name="object 973"/>
          <p:cNvSpPr/>
          <p:nvPr/>
        </p:nvSpPr>
        <p:spPr>
          <a:xfrm>
            <a:off x="7275076" y="486967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74" name="object 974"/>
          <p:cNvSpPr/>
          <p:nvPr/>
        </p:nvSpPr>
        <p:spPr>
          <a:xfrm>
            <a:off x="7559326" y="4853870"/>
            <a:ext cx="703361" cy="212572"/>
          </a:xfrm>
          <a:custGeom>
            <a:avLst/>
            <a:gdLst/>
            <a:ahLst/>
            <a:cxnLst/>
            <a:rect l="l" t="t" r="r" b="b"/>
            <a:pathLst>
              <a:path w="504189" h="296545">
                <a:moveTo>
                  <a:pt x="0" y="296430"/>
                </a:moveTo>
                <a:lnTo>
                  <a:pt x="503681" y="296430"/>
                </a:lnTo>
                <a:lnTo>
                  <a:pt x="503681" y="0"/>
                </a:lnTo>
                <a:lnTo>
                  <a:pt x="0" y="0"/>
                </a:lnTo>
                <a:lnTo>
                  <a:pt x="0" y="296430"/>
                </a:lnTo>
                <a:close/>
              </a:path>
            </a:pathLst>
          </a:custGeom>
          <a:solidFill>
            <a:srgbClr val="FFFFFF"/>
          </a:solidFill>
        </p:spPr>
        <p:txBody>
          <a:bodyPr wrap="square" lIns="0" tIns="0" rIns="0" bIns="0" rtlCol="0"/>
          <a:lstStyle/>
          <a:p>
            <a:endParaRPr/>
          </a:p>
        </p:txBody>
      </p:sp>
      <p:sp>
        <p:nvSpPr>
          <p:cNvPr id="975" name="object 975"/>
          <p:cNvSpPr/>
          <p:nvPr/>
        </p:nvSpPr>
        <p:spPr>
          <a:xfrm>
            <a:off x="7655014" y="4853870"/>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976" name="object 976"/>
          <p:cNvSpPr/>
          <p:nvPr/>
        </p:nvSpPr>
        <p:spPr>
          <a:xfrm>
            <a:off x="7864960" y="4905338"/>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977" name="object 977"/>
          <p:cNvSpPr/>
          <p:nvPr/>
        </p:nvSpPr>
        <p:spPr>
          <a:xfrm>
            <a:off x="7914940" y="4905338"/>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978" name="object 978"/>
          <p:cNvSpPr/>
          <p:nvPr/>
        </p:nvSpPr>
        <p:spPr>
          <a:xfrm>
            <a:off x="8261978" y="4853870"/>
            <a:ext cx="703361" cy="212572"/>
          </a:xfrm>
          <a:custGeom>
            <a:avLst/>
            <a:gdLst/>
            <a:ahLst/>
            <a:cxnLst/>
            <a:rect l="l" t="t" r="r" b="b"/>
            <a:pathLst>
              <a:path w="504189" h="296545">
                <a:moveTo>
                  <a:pt x="0" y="296430"/>
                </a:moveTo>
                <a:lnTo>
                  <a:pt x="503682" y="296430"/>
                </a:lnTo>
                <a:lnTo>
                  <a:pt x="503682" y="0"/>
                </a:lnTo>
                <a:lnTo>
                  <a:pt x="0" y="0"/>
                </a:lnTo>
                <a:lnTo>
                  <a:pt x="0" y="296430"/>
                </a:lnTo>
                <a:close/>
              </a:path>
            </a:pathLst>
          </a:custGeom>
          <a:solidFill>
            <a:srgbClr val="FFFFFF"/>
          </a:solidFill>
        </p:spPr>
        <p:txBody>
          <a:bodyPr wrap="square" lIns="0" tIns="0" rIns="0" bIns="0" rtlCol="0"/>
          <a:lstStyle/>
          <a:p>
            <a:endParaRPr/>
          </a:p>
        </p:txBody>
      </p:sp>
      <p:sp>
        <p:nvSpPr>
          <p:cNvPr id="979" name="object 979"/>
          <p:cNvSpPr/>
          <p:nvPr/>
        </p:nvSpPr>
        <p:spPr>
          <a:xfrm>
            <a:off x="8357649" y="4853870"/>
            <a:ext cx="512019" cy="89217"/>
          </a:xfrm>
          <a:custGeom>
            <a:avLst/>
            <a:gdLst/>
            <a:ahLst/>
            <a:cxnLst/>
            <a:rect l="l" t="t" r="r" b="b"/>
            <a:pathLst>
              <a:path w="367029" h="124460">
                <a:moveTo>
                  <a:pt x="0" y="124205"/>
                </a:moveTo>
                <a:lnTo>
                  <a:pt x="366522" y="124205"/>
                </a:lnTo>
                <a:lnTo>
                  <a:pt x="366522" y="0"/>
                </a:lnTo>
                <a:lnTo>
                  <a:pt x="0" y="0"/>
                </a:lnTo>
                <a:lnTo>
                  <a:pt x="0" y="124205"/>
                </a:lnTo>
                <a:close/>
              </a:path>
            </a:pathLst>
          </a:custGeom>
          <a:solidFill>
            <a:srgbClr val="FFFFFF"/>
          </a:solidFill>
        </p:spPr>
        <p:txBody>
          <a:bodyPr wrap="square" lIns="0" tIns="0" rIns="0" bIns="0" rtlCol="0"/>
          <a:lstStyle/>
          <a:p>
            <a:endParaRPr/>
          </a:p>
        </p:txBody>
      </p:sp>
      <p:sp>
        <p:nvSpPr>
          <p:cNvPr id="980" name="object 980"/>
          <p:cNvSpPr/>
          <p:nvPr/>
        </p:nvSpPr>
        <p:spPr>
          <a:xfrm>
            <a:off x="8470542" y="486967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81" name="object 981"/>
          <p:cNvSpPr/>
          <p:nvPr/>
        </p:nvSpPr>
        <p:spPr>
          <a:xfrm>
            <a:off x="8556151" y="4869675"/>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3"/>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5"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982" name="object 982"/>
          <p:cNvSpPr/>
          <p:nvPr/>
        </p:nvSpPr>
        <p:spPr>
          <a:xfrm>
            <a:off x="8647675" y="492155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83" name="object 983"/>
          <p:cNvSpPr/>
          <p:nvPr/>
        </p:nvSpPr>
        <p:spPr>
          <a:xfrm>
            <a:off x="8682029" y="4869675"/>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3"/>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5"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984" name="object 984"/>
          <p:cNvSpPr/>
          <p:nvPr/>
        </p:nvSpPr>
        <p:spPr>
          <a:xfrm>
            <a:off x="8964647" y="4853870"/>
            <a:ext cx="701590" cy="212572"/>
          </a:xfrm>
          <a:custGeom>
            <a:avLst/>
            <a:gdLst/>
            <a:ahLst/>
            <a:cxnLst/>
            <a:rect l="l" t="t" r="r" b="b"/>
            <a:pathLst>
              <a:path w="502920" h="296545">
                <a:moveTo>
                  <a:pt x="0" y="296430"/>
                </a:moveTo>
                <a:lnTo>
                  <a:pt x="502920" y="296430"/>
                </a:lnTo>
                <a:lnTo>
                  <a:pt x="502920" y="0"/>
                </a:lnTo>
                <a:lnTo>
                  <a:pt x="0" y="0"/>
                </a:lnTo>
                <a:lnTo>
                  <a:pt x="0" y="296430"/>
                </a:lnTo>
                <a:close/>
              </a:path>
            </a:pathLst>
          </a:custGeom>
          <a:solidFill>
            <a:srgbClr val="FFFFFF"/>
          </a:solidFill>
        </p:spPr>
        <p:txBody>
          <a:bodyPr wrap="square" lIns="0" tIns="0" rIns="0" bIns="0" rtlCol="0"/>
          <a:lstStyle/>
          <a:p>
            <a:endParaRPr/>
          </a:p>
        </p:txBody>
      </p:sp>
      <p:sp>
        <p:nvSpPr>
          <p:cNvPr id="985" name="object 985"/>
          <p:cNvSpPr/>
          <p:nvPr/>
        </p:nvSpPr>
        <p:spPr>
          <a:xfrm>
            <a:off x="9060302" y="4853870"/>
            <a:ext cx="512019" cy="89217"/>
          </a:xfrm>
          <a:custGeom>
            <a:avLst/>
            <a:gdLst/>
            <a:ahLst/>
            <a:cxnLst/>
            <a:rect l="l" t="t" r="r" b="b"/>
            <a:pathLst>
              <a:path w="367029" h="124460">
                <a:moveTo>
                  <a:pt x="0" y="124205"/>
                </a:moveTo>
                <a:lnTo>
                  <a:pt x="366521" y="124205"/>
                </a:lnTo>
                <a:lnTo>
                  <a:pt x="366521" y="0"/>
                </a:lnTo>
                <a:lnTo>
                  <a:pt x="0" y="0"/>
                </a:lnTo>
                <a:lnTo>
                  <a:pt x="0" y="124205"/>
                </a:lnTo>
                <a:close/>
              </a:path>
            </a:pathLst>
          </a:custGeom>
          <a:solidFill>
            <a:srgbClr val="FFFFFF"/>
          </a:solidFill>
        </p:spPr>
        <p:txBody>
          <a:bodyPr wrap="square" lIns="0" tIns="0" rIns="0" bIns="0" rtlCol="0"/>
          <a:lstStyle/>
          <a:p>
            <a:endParaRPr/>
          </a:p>
        </p:txBody>
      </p:sp>
      <p:sp>
        <p:nvSpPr>
          <p:cNvPr id="986" name="object 986"/>
          <p:cNvSpPr/>
          <p:nvPr/>
        </p:nvSpPr>
        <p:spPr>
          <a:xfrm>
            <a:off x="9173195" y="4869674"/>
            <a:ext cx="71753" cy="55988"/>
          </a:xfrm>
          <a:custGeom>
            <a:avLst/>
            <a:gdLst/>
            <a:ahLst/>
            <a:cxnLst/>
            <a:rect l="l" t="t" r="r" b="b"/>
            <a:pathLst>
              <a:path w="51434"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2"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87" name="object 987"/>
          <p:cNvSpPr/>
          <p:nvPr/>
        </p:nvSpPr>
        <p:spPr>
          <a:xfrm>
            <a:off x="9258944" y="4869675"/>
            <a:ext cx="71753" cy="56898"/>
          </a:xfrm>
          <a:custGeom>
            <a:avLst/>
            <a:gdLst/>
            <a:ahLst/>
            <a:cxnLst/>
            <a:rect l="l" t="t" r="r" b="b"/>
            <a:pathLst>
              <a:path w="51434"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4"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4"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4"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988" name="object 988"/>
          <p:cNvSpPr/>
          <p:nvPr/>
        </p:nvSpPr>
        <p:spPr>
          <a:xfrm>
            <a:off x="9350328" y="492155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89" name="object 989"/>
          <p:cNvSpPr/>
          <p:nvPr/>
        </p:nvSpPr>
        <p:spPr>
          <a:xfrm>
            <a:off x="9384892" y="4869675"/>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990" name="object 990"/>
          <p:cNvSpPr/>
          <p:nvPr/>
        </p:nvSpPr>
        <p:spPr>
          <a:xfrm>
            <a:off x="9666220" y="4853870"/>
            <a:ext cx="703361" cy="212572"/>
          </a:xfrm>
          <a:custGeom>
            <a:avLst/>
            <a:gdLst/>
            <a:ahLst/>
            <a:cxnLst/>
            <a:rect l="l" t="t" r="r" b="b"/>
            <a:pathLst>
              <a:path w="504190" h="296545">
                <a:moveTo>
                  <a:pt x="0" y="296430"/>
                </a:moveTo>
                <a:lnTo>
                  <a:pt x="503681" y="296430"/>
                </a:lnTo>
                <a:lnTo>
                  <a:pt x="503681" y="0"/>
                </a:lnTo>
                <a:lnTo>
                  <a:pt x="0" y="0"/>
                </a:lnTo>
                <a:lnTo>
                  <a:pt x="0" y="296430"/>
                </a:lnTo>
                <a:close/>
              </a:path>
            </a:pathLst>
          </a:custGeom>
          <a:solidFill>
            <a:srgbClr val="FFFFFF"/>
          </a:solidFill>
        </p:spPr>
        <p:txBody>
          <a:bodyPr wrap="square" lIns="0" tIns="0" rIns="0" bIns="0" rtlCol="0"/>
          <a:lstStyle/>
          <a:p>
            <a:endParaRPr/>
          </a:p>
        </p:txBody>
      </p:sp>
      <p:sp>
        <p:nvSpPr>
          <p:cNvPr id="991" name="object 991"/>
          <p:cNvSpPr/>
          <p:nvPr/>
        </p:nvSpPr>
        <p:spPr>
          <a:xfrm>
            <a:off x="9761910" y="4853870"/>
            <a:ext cx="512019" cy="89217"/>
          </a:xfrm>
          <a:custGeom>
            <a:avLst/>
            <a:gdLst/>
            <a:ahLst/>
            <a:cxnLst/>
            <a:rect l="l" t="t" r="r" b="b"/>
            <a:pathLst>
              <a:path w="367029" h="124460">
                <a:moveTo>
                  <a:pt x="0" y="124205"/>
                </a:moveTo>
                <a:lnTo>
                  <a:pt x="366509" y="124205"/>
                </a:lnTo>
                <a:lnTo>
                  <a:pt x="366509" y="0"/>
                </a:lnTo>
                <a:lnTo>
                  <a:pt x="0" y="0"/>
                </a:lnTo>
                <a:lnTo>
                  <a:pt x="0" y="124205"/>
                </a:lnTo>
                <a:close/>
              </a:path>
            </a:pathLst>
          </a:custGeom>
          <a:solidFill>
            <a:srgbClr val="FFFFFF"/>
          </a:solidFill>
        </p:spPr>
        <p:txBody>
          <a:bodyPr wrap="square" lIns="0" tIns="0" rIns="0" bIns="0" rtlCol="0"/>
          <a:lstStyle/>
          <a:p>
            <a:endParaRPr/>
          </a:p>
        </p:txBody>
      </p:sp>
      <p:sp>
        <p:nvSpPr>
          <p:cNvPr id="992" name="object 992"/>
          <p:cNvSpPr/>
          <p:nvPr/>
        </p:nvSpPr>
        <p:spPr>
          <a:xfrm>
            <a:off x="9874784" y="4869674"/>
            <a:ext cx="71753" cy="55988"/>
          </a:xfrm>
          <a:custGeom>
            <a:avLst/>
            <a:gdLst/>
            <a:ahLst/>
            <a:cxnLst/>
            <a:rect l="l" t="t" r="r" b="b"/>
            <a:pathLst>
              <a:path w="51434"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2"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93" name="object 993"/>
          <p:cNvSpPr/>
          <p:nvPr/>
        </p:nvSpPr>
        <p:spPr>
          <a:xfrm>
            <a:off x="9960534" y="4870657"/>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4"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4"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994" name="object 994"/>
          <p:cNvSpPr/>
          <p:nvPr/>
        </p:nvSpPr>
        <p:spPr>
          <a:xfrm>
            <a:off x="10051916" y="492155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95" name="object 995"/>
          <p:cNvSpPr/>
          <p:nvPr/>
        </p:nvSpPr>
        <p:spPr>
          <a:xfrm>
            <a:off x="10086412" y="4869675"/>
            <a:ext cx="71753" cy="56898"/>
          </a:xfrm>
          <a:custGeom>
            <a:avLst/>
            <a:gdLst/>
            <a:ahLst/>
            <a:cxnLst/>
            <a:rect l="l" t="t" r="r" b="b"/>
            <a:pathLst>
              <a:path w="51434"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4"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4"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4"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996" name="object 996"/>
          <p:cNvSpPr/>
          <p:nvPr/>
        </p:nvSpPr>
        <p:spPr>
          <a:xfrm>
            <a:off x="783672" y="4832030"/>
            <a:ext cx="3263454" cy="0"/>
          </a:xfrm>
          <a:custGeom>
            <a:avLst/>
            <a:gdLst/>
            <a:ahLst/>
            <a:cxnLst/>
            <a:rect l="l" t="t" r="r" b="b"/>
            <a:pathLst>
              <a:path w="2339340">
                <a:moveTo>
                  <a:pt x="0" y="0"/>
                </a:moveTo>
                <a:lnTo>
                  <a:pt x="2339340" y="0"/>
                </a:lnTo>
              </a:path>
            </a:pathLst>
          </a:custGeom>
          <a:ln w="6096">
            <a:solidFill>
              <a:srgbClr val="DAEEC3"/>
            </a:solidFill>
          </a:ln>
        </p:spPr>
        <p:txBody>
          <a:bodyPr wrap="square" lIns="0" tIns="0" rIns="0" bIns="0" rtlCol="0"/>
          <a:lstStyle/>
          <a:p>
            <a:endParaRPr/>
          </a:p>
        </p:txBody>
      </p:sp>
      <p:sp>
        <p:nvSpPr>
          <p:cNvPr id="997" name="object 997"/>
          <p:cNvSpPr/>
          <p:nvPr/>
        </p:nvSpPr>
        <p:spPr>
          <a:xfrm>
            <a:off x="783672" y="4834215"/>
            <a:ext cx="3272313" cy="20028"/>
          </a:xfrm>
          <a:custGeom>
            <a:avLst/>
            <a:gdLst/>
            <a:ahLst/>
            <a:cxnLst/>
            <a:rect l="l" t="t" r="r" b="b"/>
            <a:pathLst>
              <a:path w="2345690" h="27939">
                <a:moveTo>
                  <a:pt x="0" y="27419"/>
                </a:moveTo>
                <a:lnTo>
                  <a:pt x="2345436" y="27419"/>
                </a:lnTo>
                <a:lnTo>
                  <a:pt x="2345436" y="0"/>
                </a:lnTo>
                <a:lnTo>
                  <a:pt x="0" y="0"/>
                </a:lnTo>
                <a:lnTo>
                  <a:pt x="0" y="27419"/>
                </a:lnTo>
                <a:close/>
              </a:path>
            </a:pathLst>
          </a:custGeom>
          <a:solidFill>
            <a:srgbClr val="FFFFFF"/>
          </a:solidFill>
        </p:spPr>
        <p:txBody>
          <a:bodyPr wrap="square" lIns="0" tIns="0" rIns="0" bIns="0" rtlCol="0"/>
          <a:lstStyle/>
          <a:p>
            <a:endParaRPr/>
          </a:p>
        </p:txBody>
      </p:sp>
      <p:sp>
        <p:nvSpPr>
          <p:cNvPr id="998" name="object 998"/>
          <p:cNvSpPr/>
          <p:nvPr/>
        </p:nvSpPr>
        <p:spPr>
          <a:xfrm>
            <a:off x="4047126" y="4832030"/>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999" name="object 999"/>
          <p:cNvSpPr/>
          <p:nvPr/>
        </p:nvSpPr>
        <p:spPr>
          <a:xfrm>
            <a:off x="4055647" y="4834215"/>
            <a:ext cx="703361" cy="20028"/>
          </a:xfrm>
          <a:custGeom>
            <a:avLst/>
            <a:gdLst/>
            <a:ahLst/>
            <a:cxnLst/>
            <a:rect l="l" t="t" r="r" b="b"/>
            <a:pathLst>
              <a:path w="504189" h="27939">
                <a:moveTo>
                  <a:pt x="0" y="27419"/>
                </a:moveTo>
                <a:lnTo>
                  <a:pt x="503681" y="27419"/>
                </a:lnTo>
                <a:lnTo>
                  <a:pt x="503681" y="0"/>
                </a:lnTo>
                <a:lnTo>
                  <a:pt x="0" y="0"/>
                </a:lnTo>
                <a:lnTo>
                  <a:pt x="0" y="27419"/>
                </a:lnTo>
                <a:close/>
              </a:path>
            </a:pathLst>
          </a:custGeom>
          <a:solidFill>
            <a:srgbClr val="FFFFFF"/>
          </a:solidFill>
        </p:spPr>
        <p:txBody>
          <a:bodyPr wrap="square" lIns="0" tIns="0" rIns="0" bIns="0" rtlCol="0"/>
          <a:lstStyle/>
          <a:p>
            <a:endParaRPr/>
          </a:p>
        </p:txBody>
      </p:sp>
      <p:sp>
        <p:nvSpPr>
          <p:cNvPr id="1000" name="object 1000"/>
          <p:cNvSpPr/>
          <p:nvPr/>
        </p:nvSpPr>
        <p:spPr>
          <a:xfrm>
            <a:off x="4749777" y="483203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1001" name="object 1001"/>
          <p:cNvSpPr/>
          <p:nvPr/>
        </p:nvSpPr>
        <p:spPr>
          <a:xfrm>
            <a:off x="4758283" y="4834215"/>
            <a:ext cx="703361" cy="20028"/>
          </a:xfrm>
          <a:custGeom>
            <a:avLst/>
            <a:gdLst/>
            <a:ahLst/>
            <a:cxnLst/>
            <a:rect l="l" t="t" r="r" b="b"/>
            <a:pathLst>
              <a:path w="504189" h="27939">
                <a:moveTo>
                  <a:pt x="0" y="27419"/>
                </a:moveTo>
                <a:lnTo>
                  <a:pt x="503681" y="27419"/>
                </a:lnTo>
                <a:lnTo>
                  <a:pt x="503681" y="0"/>
                </a:lnTo>
                <a:lnTo>
                  <a:pt x="0" y="0"/>
                </a:lnTo>
                <a:lnTo>
                  <a:pt x="0" y="27419"/>
                </a:lnTo>
                <a:close/>
              </a:path>
            </a:pathLst>
          </a:custGeom>
          <a:solidFill>
            <a:srgbClr val="FFFFFF"/>
          </a:solidFill>
        </p:spPr>
        <p:txBody>
          <a:bodyPr wrap="square" lIns="0" tIns="0" rIns="0" bIns="0" rtlCol="0"/>
          <a:lstStyle/>
          <a:p>
            <a:endParaRPr/>
          </a:p>
        </p:txBody>
      </p:sp>
      <p:sp>
        <p:nvSpPr>
          <p:cNvPr id="1002" name="object 1002"/>
          <p:cNvSpPr/>
          <p:nvPr/>
        </p:nvSpPr>
        <p:spPr>
          <a:xfrm>
            <a:off x="5452430" y="483203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1003" name="object 1003"/>
          <p:cNvSpPr/>
          <p:nvPr/>
        </p:nvSpPr>
        <p:spPr>
          <a:xfrm>
            <a:off x="5460935" y="4834215"/>
            <a:ext cx="703361" cy="20028"/>
          </a:xfrm>
          <a:custGeom>
            <a:avLst/>
            <a:gdLst/>
            <a:ahLst/>
            <a:cxnLst/>
            <a:rect l="l" t="t" r="r" b="b"/>
            <a:pathLst>
              <a:path w="504189" h="27939">
                <a:moveTo>
                  <a:pt x="0" y="27419"/>
                </a:moveTo>
                <a:lnTo>
                  <a:pt x="503682" y="27419"/>
                </a:lnTo>
                <a:lnTo>
                  <a:pt x="503682" y="0"/>
                </a:lnTo>
                <a:lnTo>
                  <a:pt x="0" y="0"/>
                </a:lnTo>
                <a:lnTo>
                  <a:pt x="0" y="27419"/>
                </a:lnTo>
                <a:close/>
              </a:path>
            </a:pathLst>
          </a:custGeom>
          <a:solidFill>
            <a:srgbClr val="FFFFFF"/>
          </a:solidFill>
        </p:spPr>
        <p:txBody>
          <a:bodyPr wrap="square" lIns="0" tIns="0" rIns="0" bIns="0" rtlCol="0"/>
          <a:lstStyle/>
          <a:p>
            <a:endParaRPr/>
          </a:p>
        </p:txBody>
      </p:sp>
      <p:sp>
        <p:nvSpPr>
          <p:cNvPr id="1004" name="object 1004"/>
          <p:cNvSpPr/>
          <p:nvPr/>
        </p:nvSpPr>
        <p:spPr>
          <a:xfrm>
            <a:off x="6155100" y="4832030"/>
            <a:ext cx="701590" cy="0"/>
          </a:xfrm>
          <a:custGeom>
            <a:avLst/>
            <a:gdLst/>
            <a:ahLst/>
            <a:cxnLst/>
            <a:rect l="l" t="t" r="r" b="b"/>
            <a:pathLst>
              <a:path w="502920">
                <a:moveTo>
                  <a:pt x="0" y="0"/>
                </a:moveTo>
                <a:lnTo>
                  <a:pt x="502920" y="0"/>
                </a:lnTo>
              </a:path>
            </a:pathLst>
          </a:custGeom>
          <a:ln w="6096">
            <a:solidFill>
              <a:srgbClr val="DAEEC3"/>
            </a:solidFill>
          </a:ln>
        </p:spPr>
        <p:txBody>
          <a:bodyPr wrap="square" lIns="0" tIns="0" rIns="0" bIns="0" rtlCol="0"/>
          <a:lstStyle/>
          <a:p>
            <a:endParaRPr/>
          </a:p>
        </p:txBody>
      </p:sp>
      <p:sp>
        <p:nvSpPr>
          <p:cNvPr id="1005" name="object 1005"/>
          <p:cNvSpPr/>
          <p:nvPr/>
        </p:nvSpPr>
        <p:spPr>
          <a:xfrm>
            <a:off x="6163588" y="4834215"/>
            <a:ext cx="701590" cy="20028"/>
          </a:xfrm>
          <a:custGeom>
            <a:avLst/>
            <a:gdLst/>
            <a:ahLst/>
            <a:cxnLst/>
            <a:rect l="l" t="t" r="r" b="b"/>
            <a:pathLst>
              <a:path w="502920" h="27939">
                <a:moveTo>
                  <a:pt x="0" y="27419"/>
                </a:moveTo>
                <a:lnTo>
                  <a:pt x="502932" y="27419"/>
                </a:lnTo>
                <a:lnTo>
                  <a:pt x="502932" y="0"/>
                </a:lnTo>
                <a:lnTo>
                  <a:pt x="0" y="0"/>
                </a:lnTo>
                <a:lnTo>
                  <a:pt x="0" y="27419"/>
                </a:lnTo>
                <a:close/>
              </a:path>
            </a:pathLst>
          </a:custGeom>
          <a:solidFill>
            <a:srgbClr val="FFFFFF"/>
          </a:solidFill>
        </p:spPr>
        <p:txBody>
          <a:bodyPr wrap="square" lIns="0" tIns="0" rIns="0" bIns="0" rtlCol="0"/>
          <a:lstStyle/>
          <a:p>
            <a:endParaRPr/>
          </a:p>
        </p:txBody>
      </p:sp>
      <p:sp>
        <p:nvSpPr>
          <p:cNvPr id="1006" name="object 1006"/>
          <p:cNvSpPr/>
          <p:nvPr/>
        </p:nvSpPr>
        <p:spPr>
          <a:xfrm>
            <a:off x="6856673" y="483203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1007" name="object 1007"/>
          <p:cNvSpPr/>
          <p:nvPr/>
        </p:nvSpPr>
        <p:spPr>
          <a:xfrm>
            <a:off x="6865194" y="4834215"/>
            <a:ext cx="703361" cy="20028"/>
          </a:xfrm>
          <a:custGeom>
            <a:avLst/>
            <a:gdLst/>
            <a:ahLst/>
            <a:cxnLst/>
            <a:rect l="l" t="t" r="r" b="b"/>
            <a:pathLst>
              <a:path w="504189" h="27939">
                <a:moveTo>
                  <a:pt x="0" y="27419"/>
                </a:moveTo>
                <a:lnTo>
                  <a:pt x="503681" y="27419"/>
                </a:lnTo>
                <a:lnTo>
                  <a:pt x="503681" y="0"/>
                </a:lnTo>
                <a:lnTo>
                  <a:pt x="0" y="0"/>
                </a:lnTo>
                <a:lnTo>
                  <a:pt x="0" y="27419"/>
                </a:lnTo>
                <a:close/>
              </a:path>
            </a:pathLst>
          </a:custGeom>
          <a:solidFill>
            <a:srgbClr val="FFFFFF"/>
          </a:solidFill>
        </p:spPr>
        <p:txBody>
          <a:bodyPr wrap="square" lIns="0" tIns="0" rIns="0" bIns="0" rtlCol="0"/>
          <a:lstStyle/>
          <a:p>
            <a:endParaRPr/>
          </a:p>
        </p:txBody>
      </p:sp>
      <p:sp>
        <p:nvSpPr>
          <p:cNvPr id="1008" name="object 1008"/>
          <p:cNvSpPr/>
          <p:nvPr/>
        </p:nvSpPr>
        <p:spPr>
          <a:xfrm>
            <a:off x="7559326" y="4832030"/>
            <a:ext cx="703361" cy="0"/>
          </a:xfrm>
          <a:custGeom>
            <a:avLst/>
            <a:gdLst/>
            <a:ahLst/>
            <a:cxnLst/>
            <a:rect l="l" t="t" r="r" b="b"/>
            <a:pathLst>
              <a:path w="504189">
                <a:moveTo>
                  <a:pt x="0" y="0"/>
                </a:moveTo>
                <a:lnTo>
                  <a:pt x="503681" y="0"/>
                </a:lnTo>
              </a:path>
            </a:pathLst>
          </a:custGeom>
          <a:ln w="6096">
            <a:solidFill>
              <a:srgbClr val="DAEEC3"/>
            </a:solidFill>
          </a:ln>
        </p:spPr>
        <p:txBody>
          <a:bodyPr wrap="square" lIns="0" tIns="0" rIns="0" bIns="0" rtlCol="0"/>
          <a:lstStyle/>
          <a:p>
            <a:endParaRPr/>
          </a:p>
        </p:txBody>
      </p:sp>
      <p:sp>
        <p:nvSpPr>
          <p:cNvPr id="1009" name="object 1009"/>
          <p:cNvSpPr/>
          <p:nvPr/>
        </p:nvSpPr>
        <p:spPr>
          <a:xfrm>
            <a:off x="7567847" y="4834215"/>
            <a:ext cx="703361" cy="20028"/>
          </a:xfrm>
          <a:custGeom>
            <a:avLst/>
            <a:gdLst/>
            <a:ahLst/>
            <a:cxnLst/>
            <a:rect l="l" t="t" r="r" b="b"/>
            <a:pathLst>
              <a:path w="504189" h="27939">
                <a:moveTo>
                  <a:pt x="0" y="27419"/>
                </a:moveTo>
                <a:lnTo>
                  <a:pt x="503669" y="27419"/>
                </a:lnTo>
                <a:lnTo>
                  <a:pt x="503669" y="0"/>
                </a:lnTo>
                <a:lnTo>
                  <a:pt x="0" y="0"/>
                </a:lnTo>
                <a:lnTo>
                  <a:pt x="0" y="27419"/>
                </a:lnTo>
                <a:close/>
              </a:path>
            </a:pathLst>
          </a:custGeom>
          <a:solidFill>
            <a:srgbClr val="FFFFFF"/>
          </a:solidFill>
        </p:spPr>
        <p:txBody>
          <a:bodyPr wrap="square" lIns="0" tIns="0" rIns="0" bIns="0" rtlCol="0"/>
          <a:lstStyle/>
          <a:p>
            <a:endParaRPr/>
          </a:p>
        </p:txBody>
      </p:sp>
      <p:sp>
        <p:nvSpPr>
          <p:cNvPr id="1010" name="object 1010"/>
          <p:cNvSpPr/>
          <p:nvPr/>
        </p:nvSpPr>
        <p:spPr>
          <a:xfrm>
            <a:off x="8261978" y="4832030"/>
            <a:ext cx="703361" cy="0"/>
          </a:xfrm>
          <a:custGeom>
            <a:avLst/>
            <a:gdLst/>
            <a:ahLst/>
            <a:cxnLst/>
            <a:rect l="l" t="t" r="r" b="b"/>
            <a:pathLst>
              <a:path w="504189">
                <a:moveTo>
                  <a:pt x="0" y="0"/>
                </a:moveTo>
                <a:lnTo>
                  <a:pt x="503682" y="0"/>
                </a:lnTo>
              </a:path>
            </a:pathLst>
          </a:custGeom>
          <a:ln w="6096">
            <a:solidFill>
              <a:srgbClr val="DAEEC3"/>
            </a:solidFill>
          </a:ln>
        </p:spPr>
        <p:txBody>
          <a:bodyPr wrap="square" lIns="0" tIns="0" rIns="0" bIns="0" rtlCol="0"/>
          <a:lstStyle/>
          <a:p>
            <a:endParaRPr/>
          </a:p>
        </p:txBody>
      </p:sp>
      <p:sp>
        <p:nvSpPr>
          <p:cNvPr id="1011" name="object 1011"/>
          <p:cNvSpPr/>
          <p:nvPr/>
        </p:nvSpPr>
        <p:spPr>
          <a:xfrm>
            <a:off x="8270481" y="4834215"/>
            <a:ext cx="703361" cy="20028"/>
          </a:xfrm>
          <a:custGeom>
            <a:avLst/>
            <a:gdLst/>
            <a:ahLst/>
            <a:cxnLst/>
            <a:rect l="l" t="t" r="r" b="b"/>
            <a:pathLst>
              <a:path w="504189" h="27939">
                <a:moveTo>
                  <a:pt x="0" y="27419"/>
                </a:moveTo>
                <a:lnTo>
                  <a:pt x="503681" y="27419"/>
                </a:lnTo>
                <a:lnTo>
                  <a:pt x="503681" y="0"/>
                </a:lnTo>
                <a:lnTo>
                  <a:pt x="0" y="0"/>
                </a:lnTo>
                <a:lnTo>
                  <a:pt x="0" y="27419"/>
                </a:lnTo>
                <a:close/>
              </a:path>
            </a:pathLst>
          </a:custGeom>
          <a:solidFill>
            <a:srgbClr val="FFFFFF"/>
          </a:solidFill>
        </p:spPr>
        <p:txBody>
          <a:bodyPr wrap="square" lIns="0" tIns="0" rIns="0" bIns="0" rtlCol="0"/>
          <a:lstStyle/>
          <a:p>
            <a:endParaRPr/>
          </a:p>
        </p:txBody>
      </p:sp>
      <p:sp>
        <p:nvSpPr>
          <p:cNvPr id="1012" name="object 1012"/>
          <p:cNvSpPr/>
          <p:nvPr/>
        </p:nvSpPr>
        <p:spPr>
          <a:xfrm>
            <a:off x="8964648" y="4832030"/>
            <a:ext cx="703361" cy="0"/>
          </a:xfrm>
          <a:custGeom>
            <a:avLst/>
            <a:gdLst/>
            <a:ahLst/>
            <a:cxnLst/>
            <a:rect l="l" t="t" r="r" b="b"/>
            <a:pathLst>
              <a:path w="504190">
                <a:moveTo>
                  <a:pt x="0" y="0"/>
                </a:moveTo>
                <a:lnTo>
                  <a:pt x="503681" y="0"/>
                </a:lnTo>
              </a:path>
            </a:pathLst>
          </a:custGeom>
          <a:ln w="6096">
            <a:solidFill>
              <a:srgbClr val="DAEEC3"/>
            </a:solidFill>
          </a:ln>
        </p:spPr>
        <p:txBody>
          <a:bodyPr wrap="square" lIns="0" tIns="0" rIns="0" bIns="0" rtlCol="0"/>
          <a:lstStyle/>
          <a:p>
            <a:endParaRPr/>
          </a:p>
        </p:txBody>
      </p:sp>
      <p:sp>
        <p:nvSpPr>
          <p:cNvPr id="1013" name="object 1013"/>
          <p:cNvSpPr/>
          <p:nvPr/>
        </p:nvSpPr>
        <p:spPr>
          <a:xfrm>
            <a:off x="8973134" y="4834215"/>
            <a:ext cx="703361" cy="20028"/>
          </a:xfrm>
          <a:custGeom>
            <a:avLst/>
            <a:gdLst/>
            <a:ahLst/>
            <a:cxnLst/>
            <a:rect l="l" t="t" r="r" b="b"/>
            <a:pathLst>
              <a:path w="504190" h="27939">
                <a:moveTo>
                  <a:pt x="0" y="27419"/>
                </a:moveTo>
                <a:lnTo>
                  <a:pt x="503682" y="27419"/>
                </a:lnTo>
                <a:lnTo>
                  <a:pt x="503682" y="0"/>
                </a:lnTo>
                <a:lnTo>
                  <a:pt x="0" y="0"/>
                </a:lnTo>
                <a:lnTo>
                  <a:pt x="0" y="27419"/>
                </a:lnTo>
                <a:close/>
              </a:path>
            </a:pathLst>
          </a:custGeom>
          <a:solidFill>
            <a:srgbClr val="FFFFFF"/>
          </a:solidFill>
        </p:spPr>
        <p:txBody>
          <a:bodyPr wrap="square" lIns="0" tIns="0" rIns="0" bIns="0" rtlCol="0"/>
          <a:lstStyle/>
          <a:p>
            <a:endParaRPr/>
          </a:p>
        </p:txBody>
      </p:sp>
      <p:sp>
        <p:nvSpPr>
          <p:cNvPr id="1014" name="object 1014"/>
          <p:cNvSpPr/>
          <p:nvPr/>
        </p:nvSpPr>
        <p:spPr>
          <a:xfrm>
            <a:off x="9667300" y="4832030"/>
            <a:ext cx="703361" cy="0"/>
          </a:xfrm>
          <a:custGeom>
            <a:avLst/>
            <a:gdLst/>
            <a:ahLst/>
            <a:cxnLst/>
            <a:rect l="l" t="t" r="r" b="b"/>
            <a:pathLst>
              <a:path w="504190">
                <a:moveTo>
                  <a:pt x="0" y="0"/>
                </a:moveTo>
                <a:lnTo>
                  <a:pt x="503669" y="0"/>
                </a:lnTo>
              </a:path>
            </a:pathLst>
          </a:custGeom>
          <a:ln w="6096">
            <a:solidFill>
              <a:srgbClr val="DAEEC3"/>
            </a:solidFill>
          </a:ln>
        </p:spPr>
        <p:txBody>
          <a:bodyPr wrap="square" lIns="0" tIns="0" rIns="0" bIns="0" rtlCol="0"/>
          <a:lstStyle/>
          <a:p>
            <a:endParaRPr/>
          </a:p>
        </p:txBody>
      </p:sp>
      <p:sp>
        <p:nvSpPr>
          <p:cNvPr id="1015" name="object 1015"/>
          <p:cNvSpPr/>
          <p:nvPr/>
        </p:nvSpPr>
        <p:spPr>
          <a:xfrm>
            <a:off x="9675787" y="4834215"/>
            <a:ext cx="694503" cy="20028"/>
          </a:xfrm>
          <a:custGeom>
            <a:avLst/>
            <a:gdLst/>
            <a:ahLst/>
            <a:cxnLst/>
            <a:rect l="l" t="t" r="r" b="b"/>
            <a:pathLst>
              <a:path w="497840" h="27939">
                <a:moveTo>
                  <a:pt x="0" y="27419"/>
                </a:moveTo>
                <a:lnTo>
                  <a:pt x="497585" y="27419"/>
                </a:lnTo>
                <a:lnTo>
                  <a:pt x="497585" y="0"/>
                </a:lnTo>
                <a:lnTo>
                  <a:pt x="0" y="0"/>
                </a:lnTo>
                <a:lnTo>
                  <a:pt x="0" y="27419"/>
                </a:lnTo>
                <a:close/>
              </a:path>
            </a:pathLst>
          </a:custGeom>
          <a:solidFill>
            <a:srgbClr val="FFFFFF"/>
          </a:solidFill>
        </p:spPr>
        <p:txBody>
          <a:bodyPr wrap="square" lIns="0" tIns="0" rIns="0" bIns="0" rtlCol="0"/>
          <a:lstStyle/>
          <a:p>
            <a:endParaRPr/>
          </a:p>
        </p:txBody>
      </p:sp>
      <p:sp>
        <p:nvSpPr>
          <p:cNvPr id="1016" name="object 1016"/>
          <p:cNvSpPr/>
          <p:nvPr/>
        </p:nvSpPr>
        <p:spPr>
          <a:xfrm>
            <a:off x="783672" y="5065806"/>
            <a:ext cx="3263454" cy="13200"/>
          </a:xfrm>
          <a:custGeom>
            <a:avLst/>
            <a:gdLst/>
            <a:ahLst/>
            <a:cxnLst/>
            <a:rect l="l" t="t" r="r" b="b"/>
            <a:pathLst>
              <a:path w="2339340" h="18414">
                <a:moveTo>
                  <a:pt x="0" y="18288"/>
                </a:moveTo>
                <a:lnTo>
                  <a:pt x="2339340" y="18288"/>
                </a:lnTo>
                <a:lnTo>
                  <a:pt x="2339340" y="0"/>
                </a:lnTo>
                <a:lnTo>
                  <a:pt x="0" y="0"/>
                </a:lnTo>
                <a:lnTo>
                  <a:pt x="0" y="18288"/>
                </a:lnTo>
                <a:close/>
              </a:path>
            </a:pathLst>
          </a:custGeom>
          <a:solidFill>
            <a:srgbClr val="FFFFFF"/>
          </a:solidFill>
        </p:spPr>
        <p:txBody>
          <a:bodyPr wrap="square" lIns="0" tIns="0" rIns="0" bIns="0" rtlCol="0"/>
          <a:lstStyle/>
          <a:p>
            <a:endParaRPr/>
          </a:p>
        </p:txBody>
      </p:sp>
      <p:sp>
        <p:nvSpPr>
          <p:cNvPr id="1017" name="object 1017"/>
          <p:cNvSpPr/>
          <p:nvPr/>
        </p:nvSpPr>
        <p:spPr>
          <a:xfrm>
            <a:off x="770916" y="5081645"/>
            <a:ext cx="3276742" cy="0"/>
          </a:xfrm>
          <a:custGeom>
            <a:avLst/>
            <a:gdLst/>
            <a:ahLst/>
            <a:cxnLst/>
            <a:rect l="l" t="t" r="r" b="b"/>
            <a:pathLst>
              <a:path w="2348865">
                <a:moveTo>
                  <a:pt x="0" y="0"/>
                </a:moveTo>
                <a:lnTo>
                  <a:pt x="2348484" y="0"/>
                </a:lnTo>
              </a:path>
            </a:pathLst>
          </a:custGeom>
          <a:ln w="6096">
            <a:solidFill>
              <a:srgbClr val="DAEEC3"/>
            </a:solidFill>
          </a:ln>
        </p:spPr>
        <p:txBody>
          <a:bodyPr wrap="square" lIns="0" tIns="0" rIns="0" bIns="0" rtlCol="0"/>
          <a:lstStyle/>
          <a:p>
            <a:endParaRPr/>
          </a:p>
        </p:txBody>
      </p:sp>
      <p:sp>
        <p:nvSpPr>
          <p:cNvPr id="1018" name="object 1018"/>
          <p:cNvSpPr/>
          <p:nvPr/>
        </p:nvSpPr>
        <p:spPr>
          <a:xfrm>
            <a:off x="877598" y="5065805"/>
            <a:ext cx="9505093" cy="268195"/>
          </a:xfrm>
          <a:prstGeom prst="rect">
            <a:avLst/>
          </a:prstGeom>
          <a:blipFill>
            <a:blip r:embed="rId16" cstate="print"/>
            <a:stretch>
              <a:fillRect/>
            </a:stretch>
          </a:blipFill>
        </p:spPr>
        <p:txBody>
          <a:bodyPr wrap="square" lIns="0" tIns="0" rIns="0" bIns="0" rtlCol="0"/>
          <a:lstStyle/>
          <a:p>
            <a:endParaRPr/>
          </a:p>
        </p:txBody>
      </p:sp>
      <p:sp>
        <p:nvSpPr>
          <p:cNvPr id="1019" name="object 1019"/>
          <p:cNvSpPr/>
          <p:nvPr/>
        </p:nvSpPr>
        <p:spPr>
          <a:xfrm>
            <a:off x="888960" y="5081837"/>
            <a:ext cx="23918" cy="32773"/>
          </a:xfrm>
          <a:custGeom>
            <a:avLst/>
            <a:gdLst/>
            <a:ahLst/>
            <a:cxnLst/>
            <a:rect l="l" t="t" r="r" b="b"/>
            <a:pathLst>
              <a:path w="17145" h="45720">
                <a:moveTo>
                  <a:pt x="16675" y="10033"/>
                </a:moveTo>
                <a:lnTo>
                  <a:pt x="11112" y="10033"/>
                </a:lnTo>
                <a:lnTo>
                  <a:pt x="11112" y="45453"/>
                </a:lnTo>
                <a:lnTo>
                  <a:pt x="16675" y="45453"/>
                </a:lnTo>
                <a:lnTo>
                  <a:pt x="16675" y="10033"/>
                </a:lnTo>
                <a:close/>
              </a:path>
              <a:path w="17145" h="45720">
                <a:moveTo>
                  <a:pt x="16675" y="0"/>
                </a:moveTo>
                <a:lnTo>
                  <a:pt x="13093" y="0"/>
                </a:lnTo>
                <a:lnTo>
                  <a:pt x="12128" y="1943"/>
                </a:lnTo>
                <a:lnTo>
                  <a:pt x="10477" y="3962"/>
                </a:lnTo>
                <a:lnTo>
                  <a:pt x="5829" y="8128"/>
                </a:lnTo>
                <a:lnTo>
                  <a:pt x="3111" y="9893"/>
                </a:lnTo>
                <a:lnTo>
                  <a:pt x="81" y="11315"/>
                </a:lnTo>
                <a:lnTo>
                  <a:pt x="0" y="16725"/>
                </a:lnTo>
                <a:lnTo>
                  <a:pt x="11112" y="10033"/>
                </a:lnTo>
                <a:lnTo>
                  <a:pt x="16675" y="10033"/>
                </a:lnTo>
                <a:lnTo>
                  <a:pt x="16675" y="0"/>
                </a:lnTo>
                <a:close/>
              </a:path>
            </a:pathLst>
          </a:custGeom>
          <a:solidFill>
            <a:srgbClr val="000000"/>
          </a:solidFill>
        </p:spPr>
        <p:txBody>
          <a:bodyPr wrap="square" lIns="0" tIns="0" rIns="0" bIns="0" rtlCol="0"/>
          <a:lstStyle/>
          <a:p>
            <a:endParaRPr/>
          </a:p>
        </p:txBody>
      </p:sp>
      <p:sp>
        <p:nvSpPr>
          <p:cNvPr id="1021" name="Footer Placeholder 1020"/>
          <p:cNvSpPr>
            <a:spLocks noGrp="1"/>
          </p:cNvSpPr>
          <p:nvPr>
            <p:ph type="ftr" sz="quarter" idx="5"/>
          </p:nvPr>
        </p:nvSpPr>
        <p:spPr/>
        <p:txBody>
          <a:bodyPr/>
          <a:lstStyle/>
          <a:p>
            <a:fld id="{1820AF17-AAB6-4255-9539-C4AF35228BF4}" type="slidenum">
              <a:rPr lang="ar-QA" smtClean="0"/>
              <a:t>5</a:t>
            </a:fld>
            <a:endParaRPr lang="ar-QA" dirty="0"/>
          </a:p>
        </p:txBody>
      </p:sp>
    </p:spTree>
    <p:extLst>
      <p:ext uri="{BB962C8B-B14F-4D97-AF65-F5344CB8AC3E}">
        <p14:creationId xmlns:p14="http://schemas.microsoft.com/office/powerpoint/2010/main" val="2488397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1020" name="object 1020"/>
          <p:cNvSpPr/>
          <p:nvPr/>
        </p:nvSpPr>
        <p:spPr>
          <a:xfrm>
            <a:off x="881815" y="1600200"/>
            <a:ext cx="9155590" cy="1219257"/>
          </a:xfrm>
          <a:prstGeom prst="rect">
            <a:avLst/>
          </a:prstGeom>
          <a:blipFill>
            <a:blip r:embed="rId3" cstate="print"/>
            <a:stretch>
              <a:fillRect/>
            </a:stretch>
          </a:blipFill>
        </p:spPr>
        <p:txBody>
          <a:bodyPr wrap="square" lIns="0" tIns="0" rIns="0" bIns="0" rtlCol="0"/>
          <a:lstStyle/>
          <a:p>
            <a:endParaRPr/>
          </a:p>
        </p:txBody>
      </p:sp>
      <p:sp>
        <p:nvSpPr>
          <p:cNvPr id="1021" name="object 1021"/>
          <p:cNvSpPr/>
          <p:nvPr/>
        </p:nvSpPr>
        <p:spPr>
          <a:xfrm>
            <a:off x="9970241" y="3218545"/>
            <a:ext cx="95671" cy="140653"/>
          </a:xfrm>
          <a:custGeom>
            <a:avLst/>
            <a:gdLst/>
            <a:ahLst/>
            <a:cxnLst/>
            <a:rect l="l" t="t" r="r" b="b"/>
            <a:pathLst>
              <a:path w="68579" h="196215">
                <a:moveTo>
                  <a:pt x="0" y="195833"/>
                </a:moveTo>
                <a:lnTo>
                  <a:pt x="68579" y="195833"/>
                </a:lnTo>
                <a:lnTo>
                  <a:pt x="68579" y="0"/>
                </a:lnTo>
                <a:lnTo>
                  <a:pt x="0" y="0"/>
                </a:lnTo>
                <a:lnTo>
                  <a:pt x="0" y="195833"/>
                </a:lnTo>
                <a:close/>
              </a:path>
            </a:pathLst>
          </a:custGeom>
          <a:solidFill>
            <a:srgbClr val="006464"/>
          </a:solidFill>
        </p:spPr>
        <p:txBody>
          <a:bodyPr wrap="square" lIns="0" tIns="0" rIns="0" bIns="0" rtlCol="0"/>
          <a:lstStyle/>
          <a:p>
            <a:endParaRPr/>
          </a:p>
        </p:txBody>
      </p:sp>
      <p:sp>
        <p:nvSpPr>
          <p:cNvPr id="1022" name="object 1022"/>
          <p:cNvSpPr/>
          <p:nvPr/>
        </p:nvSpPr>
        <p:spPr>
          <a:xfrm>
            <a:off x="855957" y="3218545"/>
            <a:ext cx="95671" cy="140653"/>
          </a:xfrm>
          <a:custGeom>
            <a:avLst/>
            <a:gdLst/>
            <a:ahLst/>
            <a:cxnLst/>
            <a:rect l="l" t="t" r="r" b="b"/>
            <a:pathLst>
              <a:path w="68579" h="196215">
                <a:moveTo>
                  <a:pt x="0" y="195833"/>
                </a:moveTo>
                <a:lnTo>
                  <a:pt x="68579" y="195833"/>
                </a:lnTo>
                <a:lnTo>
                  <a:pt x="68579" y="0"/>
                </a:lnTo>
                <a:lnTo>
                  <a:pt x="0" y="0"/>
                </a:lnTo>
                <a:lnTo>
                  <a:pt x="0" y="195833"/>
                </a:lnTo>
                <a:close/>
              </a:path>
            </a:pathLst>
          </a:custGeom>
          <a:solidFill>
            <a:srgbClr val="006464"/>
          </a:solidFill>
        </p:spPr>
        <p:txBody>
          <a:bodyPr wrap="square" lIns="0" tIns="0" rIns="0" bIns="0" rtlCol="0"/>
          <a:lstStyle/>
          <a:p>
            <a:endParaRPr/>
          </a:p>
        </p:txBody>
      </p:sp>
      <p:sp>
        <p:nvSpPr>
          <p:cNvPr id="1023" name="object 1023"/>
          <p:cNvSpPr/>
          <p:nvPr/>
        </p:nvSpPr>
        <p:spPr>
          <a:xfrm>
            <a:off x="951629" y="3218545"/>
            <a:ext cx="9018792" cy="140653"/>
          </a:xfrm>
          <a:custGeom>
            <a:avLst/>
            <a:gdLst/>
            <a:ahLst/>
            <a:cxnLst/>
            <a:rect l="l" t="t" r="r" b="b"/>
            <a:pathLst>
              <a:path w="6464934" h="196215">
                <a:moveTo>
                  <a:pt x="0" y="195833"/>
                </a:moveTo>
                <a:lnTo>
                  <a:pt x="6464808" y="195833"/>
                </a:lnTo>
                <a:lnTo>
                  <a:pt x="6464808" y="0"/>
                </a:lnTo>
                <a:lnTo>
                  <a:pt x="0" y="0"/>
                </a:lnTo>
                <a:lnTo>
                  <a:pt x="0" y="195833"/>
                </a:lnTo>
                <a:close/>
              </a:path>
            </a:pathLst>
          </a:custGeom>
          <a:solidFill>
            <a:srgbClr val="006464"/>
          </a:solidFill>
        </p:spPr>
        <p:txBody>
          <a:bodyPr wrap="square" lIns="0" tIns="0" rIns="0" bIns="0" rtlCol="0"/>
          <a:lstStyle/>
          <a:p>
            <a:endParaRPr/>
          </a:p>
        </p:txBody>
      </p:sp>
      <p:sp>
        <p:nvSpPr>
          <p:cNvPr id="1024" name="object 1024"/>
          <p:cNvSpPr/>
          <p:nvPr/>
        </p:nvSpPr>
        <p:spPr>
          <a:xfrm>
            <a:off x="957171" y="3253695"/>
            <a:ext cx="79726" cy="64181"/>
          </a:xfrm>
          <a:custGeom>
            <a:avLst/>
            <a:gdLst/>
            <a:ahLst/>
            <a:cxnLst/>
            <a:rect l="l" t="t" r="r" b="b"/>
            <a:pathLst>
              <a:path w="57150" h="89534">
                <a:moveTo>
                  <a:pt x="9512" y="69557"/>
                </a:moveTo>
                <a:lnTo>
                  <a:pt x="0" y="77749"/>
                </a:lnTo>
                <a:lnTo>
                  <a:pt x="5147" y="82987"/>
                </a:lnTo>
                <a:lnTo>
                  <a:pt x="11658" y="86661"/>
                </a:lnTo>
                <a:lnTo>
                  <a:pt x="19141" y="88825"/>
                </a:lnTo>
                <a:lnTo>
                  <a:pt x="27203" y="89535"/>
                </a:lnTo>
                <a:lnTo>
                  <a:pt x="38729" y="87735"/>
                </a:lnTo>
                <a:lnTo>
                  <a:pt x="48139" y="82540"/>
                </a:lnTo>
                <a:lnTo>
                  <a:pt x="51077" y="78701"/>
                </a:lnTo>
                <a:lnTo>
                  <a:pt x="20701" y="78701"/>
                </a:lnTo>
                <a:lnTo>
                  <a:pt x="13601" y="75806"/>
                </a:lnTo>
                <a:lnTo>
                  <a:pt x="9512" y="69557"/>
                </a:lnTo>
                <a:close/>
              </a:path>
              <a:path w="57150" h="89534">
                <a:moveTo>
                  <a:pt x="31407" y="0"/>
                </a:moveTo>
                <a:lnTo>
                  <a:pt x="18263" y="2317"/>
                </a:lnTo>
                <a:lnTo>
                  <a:pt x="9294" y="8164"/>
                </a:lnTo>
                <a:lnTo>
                  <a:pt x="4162" y="15885"/>
                </a:lnTo>
                <a:lnTo>
                  <a:pt x="2527" y="23825"/>
                </a:lnTo>
                <a:lnTo>
                  <a:pt x="9089" y="41439"/>
                </a:lnTo>
                <a:lnTo>
                  <a:pt x="23526" y="49269"/>
                </a:lnTo>
                <a:lnTo>
                  <a:pt x="37963" y="54546"/>
                </a:lnTo>
                <a:lnTo>
                  <a:pt x="44526" y="64503"/>
                </a:lnTo>
                <a:lnTo>
                  <a:pt x="44526" y="73888"/>
                </a:lnTo>
                <a:lnTo>
                  <a:pt x="35140" y="78701"/>
                </a:lnTo>
                <a:lnTo>
                  <a:pt x="51077" y="78701"/>
                </a:lnTo>
                <a:lnTo>
                  <a:pt x="54481" y="74254"/>
                </a:lnTo>
                <a:lnTo>
                  <a:pt x="56807" y="63182"/>
                </a:lnTo>
                <a:lnTo>
                  <a:pt x="50244" y="47113"/>
                </a:lnTo>
                <a:lnTo>
                  <a:pt x="35807" y="40074"/>
                </a:lnTo>
                <a:lnTo>
                  <a:pt x="21370" y="34750"/>
                </a:lnTo>
                <a:lnTo>
                  <a:pt x="14808" y="23825"/>
                </a:lnTo>
                <a:lnTo>
                  <a:pt x="14928" y="18288"/>
                </a:lnTo>
                <a:lnTo>
                  <a:pt x="18656" y="10833"/>
                </a:lnTo>
                <a:lnTo>
                  <a:pt x="54756" y="10833"/>
                </a:lnTo>
                <a:lnTo>
                  <a:pt x="55956" y="9740"/>
                </a:lnTo>
                <a:lnTo>
                  <a:pt x="50734" y="4923"/>
                </a:lnTo>
                <a:lnTo>
                  <a:pt x="44767" y="1941"/>
                </a:lnTo>
                <a:lnTo>
                  <a:pt x="38257" y="423"/>
                </a:lnTo>
                <a:lnTo>
                  <a:pt x="31407" y="0"/>
                </a:lnTo>
                <a:close/>
              </a:path>
              <a:path w="57150" h="89534">
                <a:moveTo>
                  <a:pt x="54756" y="10833"/>
                </a:moveTo>
                <a:lnTo>
                  <a:pt x="38036" y="10833"/>
                </a:lnTo>
                <a:lnTo>
                  <a:pt x="43688" y="13830"/>
                </a:lnTo>
                <a:lnTo>
                  <a:pt x="46570" y="18288"/>
                </a:lnTo>
                <a:lnTo>
                  <a:pt x="54756" y="10833"/>
                </a:lnTo>
                <a:close/>
              </a:path>
            </a:pathLst>
          </a:custGeom>
          <a:solidFill>
            <a:srgbClr val="FFFFFF"/>
          </a:solidFill>
        </p:spPr>
        <p:txBody>
          <a:bodyPr wrap="square" lIns="0" tIns="0" rIns="0" bIns="0" rtlCol="0"/>
          <a:lstStyle/>
          <a:p>
            <a:endParaRPr/>
          </a:p>
        </p:txBody>
      </p:sp>
      <p:sp>
        <p:nvSpPr>
          <p:cNvPr id="1025" name="object 1025"/>
          <p:cNvSpPr/>
          <p:nvPr/>
        </p:nvSpPr>
        <p:spPr>
          <a:xfrm>
            <a:off x="1060298" y="3255242"/>
            <a:ext cx="93900" cy="61450"/>
          </a:xfrm>
          <a:custGeom>
            <a:avLst/>
            <a:gdLst/>
            <a:ahLst/>
            <a:cxnLst/>
            <a:rect l="l" t="t" r="r" b="b"/>
            <a:pathLst>
              <a:path w="67309" h="85725">
                <a:moveTo>
                  <a:pt x="11557" y="0"/>
                </a:moveTo>
                <a:lnTo>
                  <a:pt x="0" y="0"/>
                </a:lnTo>
                <a:lnTo>
                  <a:pt x="0" y="85204"/>
                </a:lnTo>
                <a:lnTo>
                  <a:pt x="11557" y="85204"/>
                </a:lnTo>
                <a:lnTo>
                  <a:pt x="11557" y="46215"/>
                </a:lnTo>
                <a:lnTo>
                  <a:pt x="67271" y="46215"/>
                </a:lnTo>
                <a:lnTo>
                  <a:pt x="67271" y="35382"/>
                </a:lnTo>
                <a:lnTo>
                  <a:pt x="11557" y="35382"/>
                </a:lnTo>
                <a:lnTo>
                  <a:pt x="11557" y="0"/>
                </a:lnTo>
                <a:close/>
              </a:path>
              <a:path w="67309" h="85725">
                <a:moveTo>
                  <a:pt x="67271" y="46215"/>
                </a:moveTo>
                <a:lnTo>
                  <a:pt x="55714" y="46215"/>
                </a:lnTo>
                <a:lnTo>
                  <a:pt x="55714" y="85204"/>
                </a:lnTo>
                <a:lnTo>
                  <a:pt x="67271" y="85204"/>
                </a:lnTo>
                <a:lnTo>
                  <a:pt x="67271" y="46215"/>
                </a:lnTo>
                <a:close/>
              </a:path>
              <a:path w="67309" h="85725">
                <a:moveTo>
                  <a:pt x="67271" y="0"/>
                </a:moveTo>
                <a:lnTo>
                  <a:pt x="55714" y="0"/>
                </a:lnTo>
                <a:lnTo>
                  <a:pt x="55714" y="35382"/>
                </a:lnTo>
                <a:lnTo>
                  <a:pt x="67271" y="35382"/>
                </a:lnTo>
                <a:lnTo>
                  <a:pt x="67271" y="0"/>
                </a:lnTo>
                <a:close/>
              </a:path>
            </a:pathLst>
          </a:custGeom>
          <a:solidFill>
            <a:srgbClr val="FFFFFF"/>
          </a:solidFill>
        </p:spPr>
        <p:txBody>
          <a:bodyPr wrap="square" lIns="0" tIns="0" rIns="0" bIns="0" rtlCol="0"/>
          <a:lstStyle/>
          <a:p>
            <a:endParaRPr/>
          </a:p>
        </p:txBody>
      </p:sp>
      <p:sp>
        <p:nvSpPr>
          <p:cNvPr id="1026" name="object 1026"/>
          <p:cNvSpPr/>
          <p:nvPr/>
        </p:nvSpPr>
        <p:spPr>
          <a:xfrm>
            <a:off x="1192808" y="3255242"/>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1027" name="object 1027"/>
          <p:cNvSpPr/>
          <p:nvPr/>
        </p:nvSpPr>
        <p:spPr>
          <a:xfrm>
            <a:off x="1221697" y="3253695"/>
            <a:ext cx="79726" cy="64181"/>
          </a:xfrm>
          <a:custGeom>
            <a:avLst/>
            <a:gdLst/>
            <a:ahLst/>
            <a:cxnLst/>
            <a:rect l="l" t="t" r="r" b="b"/>
            <a:pathLst>
              <a:path w="57150" h="89534">
                <a:moveTo>
                  <a:pt x="9512" y="69557"/>
                </a:moveTo>
                <a:lnTo>
                  <a:pt x="0" y="77749"/>
                </a:lnTo>
                <a:lnTo>
                  <a:pt x="5154" y="82987"/>
                </a:lnTo>
                <a:lnTo>
                  <a:pt x="11668" y="86661"/>
                </a:lnTo>
                <a:lnTo>
                  <a:pt x="19148" y="88825"/>
                </a:lnTo>
                <a:lnTo>
                  <a:pt x="27203" y="89535"/>
                </a:lnTo>
                <a:lnTo>
                  <a:pt x="38735" y="87735"/>
                </a:lnTo>
                <a:lnTo>
                  <a:pt x="48144" y="82540"/>
                </a:lnTo>
                <a:lnTo>
                  <a:pt x="51080" y="78701"/>
                </a:lnTo>
                <a:lnTo>
                  <a:pt x="20700" y="78701"/>
                </a:lnTo>
                <a:lnTo>
                  <a:pt x="13601" y="75806"/>
                </a:lnTo>
                <a:lnTo>
                  <a:pt x="9512" y="69557"/>
                </a:lnTo>
                <a:close/>
              </a:path>
              <a:path w="57150" h="89534">
                <a:moveTo>
                  <a:pt x="31419" y="0"/>
                </a:moveTo>
                <a:lnTo>
                  <a:pt x="18275" y="2317"/>
                </a:lnTo>
                <a:lnTo>
                  <a:pt x="9307" y="8164"/>
                </a:lnTo>
                <a:lnTo>
                  <a:pt x="4175" y="15885"/>
                </a:lnTo>
                <a:lnTo>
                  <a:pt x="2539" y="23825"/>
                </a:lnTo>
                <a:lnTo>
                  <a:pt x="9102" y="41439"/>
                </a:lnTo>
                <a:lnTo>
                  <a:pt x="23539" y="49269"/>
                </a:lnTo>
                <a:lnTo>
                  <a:pt x="37976" y="54546"/>
                </a:lnTo>
                <a:lnTo>
                  <a:pt x="44538" y="64503"/>
                </a:lnTo>
                <a:lnTo>
                  <a:pt x="44538" y="73888"/>
                </a:lnTo>
                <a:lnTo>
                  <a:pt x="35153" y="78701"/>
                </a:lnTo>
                <a:lnTo>
                  <a:pt x="51080" y="78701"/>
                </a:lnTo>
                <a:lnTo>
                  <a:pt x="54483" y="74254"/>
                </a:lnTo>
                <a:lnTo>
                  <a:pt x="56807" y="63182"/>
                </a:lnTo>
                <a:lnTo>
                  <a:pt x="50244" y="47113"/>
                </a:lnTo>
                <a:lnTo>
                  <a:pt x="35807" y="40074"/>
                </a:lnTo>
                <a:lnTo>
                  <a:pt x="21370" y="34750"/>
                </a:lnTo>
                <a:lnTo>
                  <a:pt x="14808" y="23825"/>
                </a:lnTo>
                <a:lnTo>
                  <a:pt x="14928" y="18288"/>
                </a:lnTo>
                <a:lnTo>
                  <a:pt x="18656" y="10833"/>
                </a:lnTo>
                <a:lnTo>
                  <a:pt x="54769" y="10833"/>
                </a:lnTo>
                <a:lnTo>
                  <a:pt x="55968" y="9740"/>
                </a:lnTo>
                <a:lnTo>
                  <a:pt x="50747" y="4923"/>
                </a:lnTo>
                <a:lnTo>
                  <a:pt x="44780" y="1941"/>
                </a:lnTo>
                <a:lnTo>
                  <a:pt x="38270" y="423"/>
                </a:lnTo>
                <a:lnTo>
                  <a:pt x="31419" y="0"/>
                </a:lnTo>
                <a:close/>
              </a:path>
              <a:path w="57150" h="89534">
                <a:moveTo>
                  <a:pt x="54769" y="10833"/>
                </a:moveTo>
                <a:lnTo>
                  <a:pt x="38036" y="10833"/>
                </a:lnTo>
                <a:lnTo>
                  <a:pt x="43687" y="13830"/>
                </a:lnTo>
                <a:lnTo>
                  <a:pt x="46583" y="18288"/>
                </a:lnTo>
                <a:lnTo>
                  <a:pt x="54769" y="10833"/>
                </a:lnTo>
                <a:close/>
              </a:path>
            </a:pathLst>
          </a:custGeom>
          <a:solidFill>
            <a:srgbClr val="FFFFFF"/>
          </a:solidFill>
        </p:spPr>
        <p:txBody>
          <a:bodyPr wrap="square" lIns="0" tIns="0" rIns="0" bIns="0" rtlCol="0"/>
          <a:lstStyle/>
          <a:p>
            <a:endParaRPr/>
          </a:p>
        </p:txBody>
      </p:sp>
      <p:sp>
        <p:nvSpPr>
          <p:cNvPr id="1028" name="object 1028"/>
          <p:cNvSpPr/>
          <p:nvPr/>
        </p:nvSpPr>
        <p:spPr>
          <a:xfrm>
            <a:off x="1324821" y="3255242"/>
            <a:ext cx="93900" cy="61450"/>
          </a:xfrm>
          <a:custGeom>
            <a:avLst/>
            <a:gdLst/>
            <a:ahLst/>
            <a:cxnLst/>
            <a:rect l="l" t="t" r="r" b="b"/>
            <a:pathLst>
              <a:path w="67309" h="85725">
                <a:moveTo>
                  <a:pt x="11557" y="0"/>
                </a:moveTo>
                <a:lnTo>
                  <a:pt x="0" y="0"/>
                </a:lnTo>
                <a:lnTo>
                  <a:pt x="0" y="85204"/>
                </a:lnTo>
                <a:lnTo>
                  <a:pt x="11557" y="85204"/>
                </a:lnTo>
                <a:lnTo>
                  <a:pt x="11557" y="46215"/>
                </a:lnTo>
                <a:lnTo>
                  <a:pt x="67271" y="46215"/>
                </a:lnTo>
                <a:lnTo>
                  <a:pt x="67271" y="35382"/>
                </a:lnTo>
                <a:lnTo>
                  <a:pt x="11557" y="35382"/>
                </a:lnTo>
                <a:lnTo>
                  <a:pt x="11557" y="0"/>
                </a:lnTo>
                <a:close/>
              </a:path>
              <a:path w="67309" h="85725">
                <a:moveTo>
                  <a:pt x="67271" y="46215"/>
                </a:moveTo>
                <a:lnTo>
                  <a:pt x="55714" y="46215"/>
                </a:lnTo>
                <a:lnTo>
                  <a:pt x="55714" y="85204"/>
                </a:lnTo>
                <a:lnTo>
                  <a:pt x="67271" y="85204"/>
                </a:lnTo>
                <a:lnTo>
                  <a:pt x="67271" y="46215"/>
                </a:lnTo>
                <a:close/>
              </a:path>
              <a:path w="67309" h="85725">
                <a:moveTo>
                  <a:pt x="67271" y="0"/>
                </a:moveTo>
                <a:lnTo>
                  <a:pt x="55714" y="0"/>
                </a:lnTo>
                <a:lnTo>
                  <a:pt x="55714" y="35382"/>
                </a:lnTo>
                <a:lnTo>
                  <a:pt x="67271" y="35382"/>
                </a:lnTo>
                <a:lnTo>
                  <a:pt x="67271" y="0"/>
                </a:lnTo>
                <a:close/>
              </a:path>
            </a:pathLst>
          </a:custGeom>
          <a:solidFill>
            <a:srgbClr val="FFFFFF"/>
          </a:solidFill>
        </p:spPr>
        <p:txBody>
          <a:bodyPr wrap="square" lIns="0" tIns="0" rIns="0" bIns="0" rtlCol="0"/>
          <a:lstStyle/>
          <a:p>
            <a:endParaRPr/>
          </a:p>
        </p:txBody>
      </p:sp>
      <p:sp>
        <p:nvSpPr>
          <p:cNvPr id="1029" name="object 1029"/>
          <p:cNvSpPr/>
          <p:nvPr/>
        </p:nvSpPr>
        <p:spPr>
          <a:xfrm>
            <a:off x="1434175" y="3255242"/>
            <a:ext cx="118703" cy="61450"/>
          </a:xfrm>
          <a:custGeom>
            <a:avLst/>
            <a:gdLst/>
            <a:ahLst/>
            <a:cxnLst/>
            <a:rect l="l" t="t" r="r" b="b"/>
            <a:pathLst>
              <a:path w="85090" h="85725">
                <a:moveTo>
                  <a:pt x="48005" y="0"/>
                </a:moveTo>
                <a:lnTo>
                  <a:pt x="37541" y="0"/>
                </a:lnTo>
                <a:lnTo>
                  <a:pt x="0" y="85204"/>
                </a:lnTo>
                <a:lnTo>
                  <a:pt x="13474" y="85204"/>
                </a:lnTo>
                <a:lnTo>
                  <a:pt x="21894" y="64147"/>
                </a:lnTo>
                <a:lnTo>
                  <a:pt x="75466" y="64147"/>
                </a:lnTo>
                <a:lnTo>
                  <a:pt x="71138" y="54038"/>
                </a:lnTo>
                <a:lnTo>
                  <a:pt x="25984" y="54038"/>
                </a:lnTo>
                <a:lnTo>
                  <a:pt x="42113" y="14922"/>
                </a:lnTo>
                <a:lnTo>
                  <a:pt x="54394" y="14922"/>
                </a:lnTo>
                <a:lnTo>
                  <a:pt x="48005" y="0"/>
                </a:lnTo>
                <a:close/>
              </a:path>
              <a:path w="85090" h="85725">
                <a:moveTo>
                  <a:pt x="75466" y="64147"/>
                </a:moveTo>
                <a:lnTo>
                  <a:pt x="62458" y="64147"/>
                </a:lnTo>
                <a:lnTo>
                  <a:pt x="70992" y="85204"/>
                </a:lnTo>
                <a:lnTo>
                  <a:pt x="84480" y="85204"/>
                </a:lnTo>
                <a:lnTo>
                  <a:pt x="75466" y="64147"/>
                </a:lnTo>
                <a:close/>
              </a:path>
              <a:path w="85090" h="85725">
                <a:moveTo>
                  <a:pt x="54394" y="14922"/>
                </a:moveTo>
                <a:lnTo>
                  <a:pt x="42354" y="14922"/>
                </a:lnTo>
                <a:lnTo>
                  <a:pt x="58242" y="54038"/>
                </a:lnTo>
                <a:lnTo>
                  <a:pt x="71138" y="54038"/>
                </a:lnTo>
                <a:lnTo>
                  <a:pt x="54394" y="14922"/>
                </a:lnTo>
                <a:close/>
              </a:path>
            </a:pathLst>
          </a:custGeom>
          <a:solidFill>
            <a:srgbClr val="FFFFFF"/>
          </a:solidFill>
        </p:spPr>
        <p:txBody>
          <a:bodyPr wrap="square" lIns="0" tIns="0" rIns="0" bIns="0" rtlCol="0"/>
          <a:lstStyle/>
          <a:p>
            <a:endParaRPr/>
          </a:p>
        </p:txBody>
      </p:sp>
      <p:sp>
        <p:nvSpPr>
          <p:cNvPr id="1030" name="object 1030"/>
          <p:cNvSpPr/>
          <p:nvPr/>
        </p:nvSpPr>
        <p:spPr>
          <a:xfrm>
            <a:off x="1604461" y="3253695"/>
            <a:ext cx="79726" cy="64181"/>
          </a:xfrm>
          <a:custGeom>
            <a:avLst/>
            <a:gdLst/>
            <a:ahLst/>
            <a:cxnLst/>
            <a:rect l="l" t="t" r="r" b="b"/>
            <a:pathLst>
              <a:path w="57150" h="89534">
                <a:moveTo>
                  <a:pt x="9512" y="69557"/>
                </a:moveTo>
                <a:lnTo>
                  <a:pt x="0" y="77749"/>
                </a:lnTo>
                <a:lnTo>
                  <a:pt x="5154" y="82987"/>
                </a:lnTo>
                <a:lnTo>
                  <a:pt x="11668" y="86661"/>
                </a:lnTo>
                <a:lnTo>
                  <a:pt x="19148" y="88825"/>
                </a:lnTo>
                <a:lnTo>
                  <a:pt x="27203" y="89535"/>
                </a:lnTo>
                <a:lnTo>
                  <a:pt x="38735" y="87735"/>
                </a:lnTo>
                <a:lnTo>
                  <a:pt x="48144" y="82540"/>
                </a:lnTo>
                <a:lnTo>
                  <a:pt x="51080" y="78701"/>
                </a:lnTo>
                <a:lnTo>
                  <a:pt x="20700" y="78701"/>
                </a:lnTo>
                <a:lnTo>
                  <a:pt x="13601" y="75806"/>
                </a:lnTo>
                <a:lnTo>
                  <a:pt x="9512" y="69557"/>
                </a:lnTo>
                <a:close/>
              </a:path>
              <a:path w="57150" h="89534">
                <a:moveTo>
                  <a:pt x="31419" y="0"/>
                </a:moveTo>
                <a:lnTo>
                  <a:pt x="18275" y="2317"/>
                </a:lnTo>
                <a:lnTo>
                  <a:pt x="9307" y="8164"/>
                </a:lnTo>
                <a:lnTo>
                  <a:pt x="4175" y="15885"/>
                </a:lnTo>
                <a:lnTo>
                  <a:pt x="2539" y="23825"/>
                </a:lnTo>
                <a:lnTo>
                  <a:pt x="9102" y="41439"/>
                </a:lnTo>
                <a:lnTo>
                  <a:pt x="23539" y="49269"/>
                </a:lnTo>
                <a:lnTo>
                  <a:pt x="37976" y="54546"/>
                </a:lnTo>
                <a:lnTo>
                  <a:pt x="44538" y="64503"/>
                </a:lnTo>
                <a:lnTo>
                  <a:pt x="44538" y="73888"/>
                </a:lnTo>
                <a:lnTo>
                  <a:pt x="35153" y="78701"/>
                </a:lnTo>
                <a:lnTo>
                  <a:pt x="51080" y="78701"/>
                </a:lnTo>
                <a:lnTo>
                  <a:pt x="54483" y="74254"/>
                </a:lnTo>
                <a:lnTo>
                  <a:pt x="56807" y="63182"/>
                </a:lnTo>
                <a:lnTo>
                  <a:pt x="50244" y="47113"/>
                </a:lnTo>
                <a:lnTo>
                  <a:pt x="35807" y="40074"/>
                </a:lnTo>
                <a:lnTo>
                  <a:pt x="21370" y="34750"/>
                </a:lnTo>
                <a:lnTo>
                  <a:pt x="14808" y="23825"/>
                </a:lnTo>
                <a:lnTo>
                  <a:pt x="14928" y="18288"/>
                </a:lnTo>
                <a:lnTo>
                  <a:pt x="18656" y="10833"/>
                </a:lnTo>
                <a:lnTo>
                  <a:pt x="54769" y="10833"/>
                </a:lnTo>
                <a:lnTo>
                  <a:pt x="55968" y="9740"/>
                </a:lnTo>
                <a:lnTo>
                  <a:pt x="50747" y="4923"/>
                </a:lnTo>
                <a:lnTo>
                  <a:pt x="44780" y="1941"/>
                </a:lnTo>
                <a:lnTo>
                  <a:pt x="38270" y="423"/>
                </a:lnTo>
                <a:lnTo>
                  <a:pt x="31419" y="0"/>
                </a:lnTo>
                <a:close/>
              </a:path>
              <a:path w="57150" h="89534">
                <a:moveTo>
                  <a:pt x="54769" y="10833"/>
                </a:moveTo>
                <a:lnTo>
                  <a:pt x="38036" y="10833"/>
                </a:lnTo>
                <a:lnTo>
                  <a:pt x="43687" y="13830"/>
                </a:lnTo>
                <a:lnTo>
                  <a:pt x="46583" y="18288"/>
                </a:lnTo>
                <a:lnTo>
                  <a:pt x="54769" y="10833"/>
                </a:lnTo>
                <a:close/>
              </a:path>
            </a:pathLst>
          </a:custGeom>
          <a:solidFill>
            <a:srgbClr val="FFFFFF"/>
          </a:solidFill>
        </p:spPr>
        <p:txBody>
          <a:bodyPr wrap="square" lIns="0" tIns="0" rIns="0" bIns="0" rtlCol="0"/>
          <a:lstStyle/>
          <a:p>
            <a:endParaRPr/>
          </a:p>
        </p:txBody>
      </p:sp>
      <p:sp>
        <p:nvSpPr>
          <p:cNvPr id="1031" name="object 1031"/>
          <p:cNvSpPr/>
          <p:nvPr/>
        </p:nvSpPr>
        <p:spPr>
          <a:xfrm>
            <a:off x="1707596" y="3255242"/>
            <a:ext cx="124018" cy="61450"/>
          </a:xfrm>
          <a:custGeom>
            <a:avLst/>
            <a:gdLst/>
            <a:ahLst/>
            <a:cxnLst/>
            <a:rect l="l" t="t" r="r" b="b"/>
            <a:pathLst>
              <a:path w="88900" h="85725">
                <a:moveTo>
                  <a:pt x="17208" y="0"/>
                </a:moveTo>
                <a:lnTo>
                  <a:pt x="0" y="0"/>
                </a:lnTo>
                <a:lnTo>
                  <a:pt x="0" y="85204"/>
                </a:lnTo>
                <a:lnTo>
                  <a:pt x="11557" y="85204"/>
                </a:lnTo>
                <a:lnTo>
                  <a:pt x="11557" y="15163"/>
                </a:lnTo>
                <a:lnTo>
                  <a:pt x="23573" y="15163"/>
                </a:lnTo>
                <a:lnTo>
                  <a:pt x="17208" y="0"/>
                </a:lnTo>
                <a:close/>
              </a:path>
              <a:path w="88900" h="85725">
                <a:moveTo>
                  <a:pt x="23573" y="15163"/>
                </a:moveTo>
                <a:lnTo>
                  <a:pt x="11798" y="15163"/>
                </a:lnTo>
                <a:lnTo>
                  <a:pt x="40551" y="85204"/>
                </a:lnTo>
                <a:lnTo>
                  <a:pt x="48260" y="85204"/>
                </a:lnTo>
                <a:lnTo>
                  <a:pt x="56758" y="64503"/>
                </a:lnTo>
                <a:lnTo>
                  <a:pt x="44284" y="64503"/>
                </a:lnTo>
                <a:lnTo>
                  <a:pt x="23573" y="15163"/>
                </a:lnTo>
                <a:close/>
              </a:path>
              <a:path w="88900" h="85725">
                <a:moveTo>
                  <a:pt x="88811" y="15163"/>
                </a:moveTo>
                <a:lnTo>
                  <a:pt x="77254" y="15163"/>
                </a:lnTo>
                <a:lnTo>
                  <a:pt x="77254" y="85204"/>
                </a:lnTo>
                <a:lnTo>
                  <a:pt x="88811" y="85204"/>
                </a:lnTo>
                <a:lnTo>
                  <a:pt x="88811" y="15163"/>
                </a:lnTo>
                <a:close/>
              </a:path>
              <a:path w="88900" h="85725">
                <a:moveTo>
                  <a:pt x="88811" y="0"/>
                </a:moveTo>
                <a:lnTo>
                  <a:pt x="71602" y="0"/>
                </a:lnTo>
                <a:lnTo>
                  <a:pt x="44767" y="64503"/>
                </a:lnTo>
                <a:lnTo>
                  <a:pt x="56758" y="64503"/>
                </a:lnTo>
                <a:lnTo>
                  <a:pt x="77012" y="15163"/>
                </a:lnTo>
                <a:lnTo>
                  <a:pt x="88811" y="15163"/>
                </a:lnTo>
                <a:lnTo>
                  <a:pt x="88811" y="0"/>
                </a:lnTo>
                <a:close/>
              </a:path>
            </a:pathLst>
          </a:custGeom>
          <a:solidFill>
            <a:srgbClr val="FFFFFF"/>
          </a:solidFill>
        </p:spPr>
        <p:txBody>
          <a:bodyPr wrap="square" lIns="0" tIns="0" rIns="0" bIns="0" rtlCol="0"/>
          <a:lstStyle/>
          <a:p>
            <a:endParaRPr/>
          </a:p>
        </p:txBody>
      </p:sp>
      <p:sp>
        <p:nvSpPr>
          <p:cNvPr id="1032" name="object 1032"/>
          <p:cNvSpPr/>
          <p:nvPr/>
        </p:nvSpPr>
        <p:spPr>
          <a:xfrm>
            <a:off x="1853560" y="3253695"/>
            <a:ext cx="124018" cy="64181"/>
          </a:xfrm>
          <a:custGeom>
            <a:avLst/>
            <a:gdLst/>
            <a:ahLst/>
            <a:cxnLst/>
            <a:rect l="l" t="t" r="r" b="b"/>
            <a:pathLst>
              <a:path w="88900" h="89534">
                <a:moveTo>
                  <a:pt x="44399" y="0"/>
                </a:moveTo>
                <a:lnTo>
                  <a:pt x="26494" y="3438"/>
                </a:lnTo>
                <a:lnTo>
                  <a:pt x="12450" y="12900"/>
                </a:lnTo>
                <a:lnTo>
                  <a:pt x="3281" y="27099"/>
                </a:lnTo>
                <a:lnTo>
                  <a:pt x="0" y="44754"/>
                </a:lnTo>
                <a:lnTo>
                  <a:pt x="3281" y="62411"/>
                </a:lnTo>
                <a:lnTo>
                  <a:pt x="12450" y="76615"/>
                </a:lnTo>
                <a:lnTo>
                  <a:pt x="26494" y="86081"/>
                </a:lnTo>
                <a:lnTo>
                  <a:pt x="44399" y="89522"/>
                </a:lnTo>
                <a:lnTo>
                  <a:pt x="62306" y="86081"/>
                </a:lnTo>
                <a:lnTo>
                  <a:pt x="73276" y="78689"/>
                </a:lnTo>
                <a:lnTo>
                  <a:pt x="44399" y="78689"/>
                </a:lnTo>
                <a:lnTo>
                  <a:pt x="31154" y="76010"/>
                </a:lnTo>
                <a:lnTo>
                  <a:pt x="21023" y="68718"/>
                </a:lnTo>
                <a:lnTo>
                  <a:pt x="14547" y="57927"/>
                </a:lnTo>
                <a:lnTo>
                  <a:pt x="12268" y="44754"/>
                </a:lnTo>
                <a:lnTo>
                  <a:pt x="14547" y="31581"/>
                </a:lnTo>
                <a:lnTo>
                  <a:pt x="21023" y="20791"/>
                </a:lnTo>
                <a:lnTo>
                  <a:pt x="31154" y="13499"/>
                </a:lnTo>
                <a:lnTo>
                  <a:pt x="44399" y="10820"/>
                </a:lnTo>
                <a:lnTo>
                  <a:pt x="73266" y="10820"/>
                </a:lnTo>
                <a:lnTo>
                  <a:pt x="62306" y="3438"/>
                </a:lnTo>
                <a:lnTo>
                  <a:pt x="44399" y="0"/>
                </a:lnTo>
                <a:close/>
              </a:path>
              <a:path w="88900" h="89534">
                <a:moveTo>
                  <a:pt x="73266" y="10820"/>
                </a:moveTo>
                <a:lnTo>
                  <a:pt x="44399" y="10820"/>
                </a:lnTo>
                <a:lnTo>
                  <a:pt x="57643" y="13499"/>
                </a:lnTo>
                <a:lnTo>
                  <a:pt x="67775" y="20791"/>
                </a:lnTo>
                <a:lnTo>
                  <a:pt x="74251" y="31581"/>
                </a:lnTo>
                <a:lnTo>
                  <a:pt x="76530" y="44754"/>
                </a:lnTo>
                <a:lnTo>
                  <a:pt x="74251" y="57927"/>
                </a:lnTo>
                <a:lnTo>
                  <a:pt x="67775" y="68718"/>
                </a:lnTo>
                <a:lnTo>
                  <a:pt x="57643" y="76010"/>
                </a:lnTo>
                <a:lnTo>
                  <a:pt x="44399" y="78689"/>
                </a:lnTo>
                <a:lnTo>
                  <a:pt x="73276" y="78689"/>
                </a:lnTo>
                <a:lnTo>
                  <a:pt x="76353" y="76615"/>
                </a:lnTo>
                <a:lnTo>
                  <a:pt x="85527" y="62411"/>
                </a:lnTo>
                <a:lnTo>
                  <a:pt x="88811" y="44754"/>
                </a:lnTo>
                <a:lnTo>
                  <a:pt x="85527" y="27099"/>
                </a:lnTo>
                <a:lnTo>
                  <a:pt x="76353" y="12900"/>
                </a:lnTo>
                <a:lnTo>
                  <a:pt x="73266" y="10820"/>
                </a:lnTo>
                <a:close/>
              </a:path>
            </a:pathLst>
          </a:custGeom>
          <a:solidFill>
            <a:srgbClr val="FFFFFF"/>
          </a:solidFill>
        </p:spPr>
        <p:txBody>
          <a:bodyPr wrap="square" lIns="0" tIns="0" rIns="0" bIns="0" rtlCol="0"/>
          <a:lstStyle/>
          <a:p>
            <a:endParaRPr/>
          </a:p>
        </p:txBody>
      </p:sp>
      <p:sp>
        <p:nvSpPr>
          <p:cNvPr id="1033" name="object 1033"/>
          <p:cNvSpPr/>
          <p:nvPr/>
        </p:nvSpPr>
        <p:spPr>
          <a:xfrm>
            <a:off x="2000682" y="3255242"/>
            <a:ext cx="96557" cy="61450"/>
          </a:xfrm>
          <a:custGeom>
            <a:avLst/>
            <a:gdLst/>
            <a:ahLst/>
            <a:cxnLst/>
            <a:rect l="l" t="t" r="r" b="b"/>
            <a:pathLst>
              <a:path w="69215" h="85725">
                <a:moveTo>
                  <a:pt x="11557" y="0"/>
                </a:moveTo>
                <a:lnTo>
                  <a:pt x="0" y="0"/>
                </a:lnTo>
                <a:lnTo>
                  <a:pt x="0" y="85204"/>
                </a:lnTo>
                <a:lnTo>
                  <a:pt x="11557" y="85204"/>
                </a:lnTo>
                <a:lnTo>
                  <a:pt x="11557" y="42595"/>
                </a:lnTo>
                <a:lnTo>
                  <a:pt x="28249" y="42595"/>
                </a:lnTo>
                <a:lnTo>
                  <a:pt x="25146" y="39357"/>
                </a:lnTo>
                <a:lnTo>
                  <a:pt x="27802" y="36817"/>
                </a:lnTo>
                <a:lnTo>
                  <a:pt x="11557" y="36817"/>
                </a:lnTo>
                <a:lnTo>
                  <a:pt x="11557" y="0"/>
                </a:lnTo>
                <a:close/>
              </a:path>
              <a:path w="69215" h="85725">
                <a:moveTo>
                  <a:pt x="28249" y="42595"/>
                </a:moveTo>
                <a:lnTo>
                  <a:pt x="12509" y="42595"/>
                </a:lnTo>
                <a:lnTo>
                  <a:pt x="52222" y="85204"/>
                </a:lnTo>
                <a:lnTo>
                  <a:pt x="69075" y="85204"/>
                </a:lnTo>
                <a:lnTo>
                  <a:pt x="28249" y="42595"/>
                </a:lnTo>
                <a:close/>
              </a:path>
              <a:path w="69215" h="85725">
                <a:moveTo>
                  <a:pt x="66306" y="0"/>
                </a:moveTo>
                <a:lnTo>
                  <a:pt x="50177" y="0"/>
                </a:lnTo>
                <a:lnTo>
                  <a:pt x="12509" y="36817"/>
                </a:lnTo>
                <a:lnTo>
                  <a:pt x="27802" y="36817"/>
                </a:lnTo>
                <a:lnTo>
                  <a:pt x="66306" y="0"/>
                </a:lnTo>
                <a:close/>
              </a:path>
            </a:pathLst>
          </a:custGeom>
          <a:solidFill>
            <a:srgbClr val="FFFFFF"/>
          </a:solidFill>
        </p:spPr>
        <p:txBody>
          <a:bodyPr wrap="square" lIns="0" tIns="0" rIns="0" bIns="0" rtlCol="0"/>
          <a:lstStyle/>
          <a:p>
            <a:endParaRPr/>
          </a:p>
        </p:txBody>
      </p:sp>
      <p:sp>
        <p:nvSpPr>
          <p:cNvPr id="1034" name="object 1034"/>
          <p:cNvSpPr/>
          <p:nvPr/>
        </p:nvSpPr>
        <p:spPr>
          <a:xfrm>
            <a:off x="2117578" y="3255242"/>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1035" name="object 1035"/>
          <p:cNvSpPr/>
          <p:nvPr/>
        </p:nvSpPr>
        <p:spPr>
          <a:xfrm>
            <a:off x="2156201" y="3255242"/>
            <a:ext cx="103644" cy="61450"/>
          </a:xfrm>
          <a:custGeom>
            <a:avLst/>
            <a:gdLst/>
            <a:ahLst/>
            <a:cxnLst/>
            <a:rect l="l" t="t" r="r" b="b"/>
            <a:pathLst>
              <a:path w="74294" h="85725">
                <a:moveTo>
                  <a:pt x="15163" y="0"/>
                </a:moveTo>
                <a:lnTo>
                  <a:pt x="0" y="0"/>
                </a:lnTo>
                <a:lnTo>
                  <a:pt x="0" y="85204"/>
                </a:lnTo>
                <a:lnTo>
                  <a:pt x="11557" y="85204"/>
                </a:lnTo>
                <a:lnTo>
                  <a:pt x="11557" y="15163"/>
                </a:lnTo>
                <a:lnTo>
                  <a:pt x="25326" y="15163"/>
                </a:lnTo>
                <a:lnTo>
                  <a:pt x="15163" y="0"/>
                </a:lnTo>
                <a:close/>
              </a:path>
              <a:path w="74294" h="85725">
                <a:moveTo>
                  <a:pt x="25326" y="15163"/>
                </a:moveTo>
                <a:lnTo>
                  <a:pt x="11798" y="15163"/>
                </a:lnTo>
                <a:lnTo>
                  <a:pt x="59207" y="85204"/>
                </a:lnTo>
                <a:lnTo>
                  <a:pt x="73888" y="85204"/>
                </a:lnTo>
                <a:lnTo>
                  <a:pt x="73888" y="70040"/>
                </a:lnTo>
                <a:lnTo>
                  <a:pt x="62102" y="70040"/>
                </a:lnTo>
                <a:lnTo>
                  <a:pt x="25326" y="15163"/>
                </a:lnTo>
                <a:close/>
              </a:path>
              <a:path w="74294" h="85725">
                <a:moveTo>
                  <a:pt x="73888" y="0"/>
                </a:moveTo>
                <a:lnTo>
                  <a:pt x="62331" y="0"/>
                </a:lnTo>
                <a:lnTo>
                  <a:pt x="62331" y="70040"/>
                </a:lnTo>
                <a:lnTo>
                  <a:pt x="73888" y="70040"/>
                </a:lnTo>
                <a:lnTo>
                  <a:pt x="73888" y="0"/>
                </a:lnTo>
                <a:close/>
              </a:path>
            </a:pathLst>
          </a:custGeom>
          <a:solidFill>
            <a:srgbClr val="FFFFFF"/>
          </a:solidFill>
        </p:spPr>
        <p:txBody>
          <a:bodyPr wrap="square" lIns="0" tIns="0" rIns="0" bIns="0" rtlCol="0"/>
          <a:lstStyle/>
          <a:p>
            <a:endParaRPr/>
          </a:p>
        </p:txBody>
      </p:sp>
      <p:sp>
        <p:nvSpPr>
          <p:cNvPr id="1036" name="object 1036"/>
          <p:cNvSpPr/>
          <p:nvPr/>
        </p:nvSpPr>
        <p:spPr>
          <a:xfrm>
            <a:off x="2282505" y="3253695"/>
            <a:ext cx="108959" cy="64181"/>
          </a:xfrm>
          <a:custGeom>
            <a:avLst/>
            <a:gdLst/>
            <a:ahLst/>
            <a:cxnLst/>
            <a:rect l="l" t="t" r="r" b="b"/>
            <a:pathLst>
              <a:path w="78105" h="89534">
                <a:moveTo>
                  <a:pt x="44411" y="0"/>
                </a:moveTo>
                <a:lnTo>
                  <a:pt x="26505" y="3438"/>
                </a:lnTo>
                <a:lnTo>
                  <a:pt x="12457" y="12900"/>
                </a:lnTo>
                <a:lnTo>
                  <a:pt x="3283" y="27099"/>
                </a:lnTo>
                <a:lnTo>
                  <a:pt x="0" y="44754"/>
                </a:lnTo>
                <a:lnTo>
                  <a:pt x="3066" y="61958"/>
                </a:lnTo>
                <a:lnTo>
                  <a:pt x="11977" y="76217"/>
                </a:lnTo>
                <a:lnTo>
                  <a:pt x="26301" y="85940"/>
                </a:lnTo>
                <a:lnTo>
                  <a:pt x="45605" y="89535"/>
                </a:lnTo>
                <a:lnTo>
                  <a:pt x="53844" y="89021"/>
                </a:lnTo>
                <a:lnTo>
                  <a:pt x="62501" y="87514"/>
                </a:lnTo>
                <a:lnTo>
                  <a:pt x="70774" y="85061"/>
                </a:lnTo>
                <a:lnTo>
                  <a:pt x="77863" y="81711"/>
                </a:lnTo>
                <a:lnTo>
                  <a:pt x="77863" y="78689"/>
                </a:lnTo>
                <a:lnTo>
                  <a:pt x="45364" y="78689"/>
                </a:lnTo>
                <a:lnTo>
                  <a:pt x="32276" y="76096"/>
                </a:lnTo>
                <a:lnTo>
                  <a:pt x="21783" y="68946"/>
                </a:lnTo>
                <a:lnTo>
                  <a:pt x="14810" y="58184"/>
                </a:lnTo>
                <a:lnTo>
                  <a:pt x="12280" y="44754"/>
                </a:lnTo>
                <a:lnTo>
                  <a:pt x="14559" y="31589"/>
                </a:lnTo>
                <a:lnTo>
                  <a:pt x="21035" y="20802"/>
                </a:lnTo>
                <a:lnTo>
                  <a:pt x="31167" y="13511"/>
                </a:lnTo>
                <a:lnTo>
                  <a:pt x="44411" y="10833"/>
                </a:lnTo>
                <a:lnTo>
                  <a:pt x="75899" y="10833"/>
                </a:lnTo>
                <a:lnTo>
                  <a:pt x="70620" y="6440"/>
                </a:lnTo>
                <a:lnTo>
                  <a:pt x="63679" y="2959"/>
                </a:lnTo>
                <a:lnTo>
                  <a:pt x="55045" y="763"/>
                </a:lnTo>
                <a:lnTo>
                  <a:pt x="44411" y="0"/>
                </a:lnTo>
                <a:close/>
              </a:path>
              <a:path w="78105" h="89534">
                <a:moveTo>
                  <a:pt x="77863" y="39712"/>
                </a:moveTo>
                <a:lnTo>
                  <a:pt x="47421" y="39712"/>
                </a:lnTo>
                <a:lnTo>
                  <a:pt x="47421" y="50546"/>
                </a:lnTo>
                <a:lnTo>
                  <a:pt x="66306" y="50546"/>
                </a:lnTo>
                <a:lnTo>
                  <a:pt x="66306" y="74244"/>
                </a:lnTo>
                <a:lnTo>
                  <a:pt x="61137" y="77127"/>
                </a:lnTo>
                <a:lnTo>
                  <a:pt x="53428" y="78689"/>
                </a:lnTo>
                <a:lnTo>
                  <a:pt x="77863" y="78689"/>
                </a:lnTo>
                <a:lnTo>
                  <a:pt x="77863" y="39712"/>
                </a:lnTo>
                <a:close/>
              </a:path>
              <a:path w="78105" h="89534">
                <a:moveTo>
                  <a:pt x="75899" y="10833"/>
                </a:moveTo>
                <a:lnTo>
                  <a:pt x="52959" y="10833"/>
                </a:lnTo>
                <a:lnTo>
                  <a:pt x="61010" y="13106"/>
                </a:lnTo>
                <a:lnTo>
                  <a:pt x="67995" y="19862"/>
                </a:lnTo>
                <a:lnTo>
                  <a:pt x="76174" y="11061"/>
                </a:lnTo>
                <a:lnTo>
                  <a:pt x="75899" y="10833"/>
                </a:lnTo>
                <a:close/>
              </a:path>
            </a:pathLst>
          </a:custGeom>
          <a:solidFill>
            <a:srgbClr val="FFFFFF"/>
          </a:solidFill>
        </p:spPr>
        <p:txBody>
          <a:bodyPr wrap="square" lIns="0" tIns="0" rIns="0" bIns="0" rtlCol="0"/>
          <a:lstStyle/>
          <a:p>
            <a:endParaRPr/>
          </a:p>
        </p:txBody>
      </p:sp>
      <p:sp>
        <p:nvSpPr>
          <p:cNvPr id="1037" name="object 1037"/>
          <p:cNvSpPr/>
          <p:nvPr/>
        </p:nvSpPr>
        <p:spPr>
          <a:xfrm>
            <a:off x="855957" y="3358925"/>
            <a:ext cx="2933920" cy="121990"/>
          </a:xfrm>
          <a:custGeom>
            <a:avLst/>
            <a:gdLst/>
            <a:ahLst/>
            <a:cxnLst/>
            <a:rect l="l" t="t" r="r" b="b"/>
            <a:pathLst>
              <a:path w="2103120" h="170179">
                <a:moveTo>
                  <a:pt x="0" y="169925"/>
                </a:moveTo>
                <a:lnTo>
                  <a:pt x="2103120" y="169925"/>
                </a:lnTo>
                <a:lnTo>
                  <a:pt x="2103120" y="0"/>
                </a:lnTo>
                <a:lnTo>
                  <a:pt x="0" y="0"/>
                </a:lnTo>
                <a:lnTo>
                  <a:pt x="0" y="169925"/>
                </a:lnTo>
                <a:close/>
              </a:path>
            </a:pathLst>
          </a:custGeom>
          <a:solidFill>
            <a:srgbClr val="DAEEC3"/>
          </a:solidFill>
        </p:spPr>
        <p:txBody>
          <a:bodyPr wrap="square" lIns="0" tIns="0" rIns="0" bIns="0" rtlCol="0"/>
          <a:lstStyle/>
          <a:p>
            <a:endParaRPr/>
          </a:p>
        </p:txBody>
      </p:sp>
      <p:sp>
        <p:nvSpPr>
          <p:cNvPr id="1038" name="object 1038"/>
          <p:cNvSpPr/>
          <p:nvPr/>
        </p:nvSpPr>
        <p:spPr>
          <a:xfrm>
            <a:off x="951628" y="3378588"/>
            <a:ext cx="2742577" cy="89217"/>
          </a:xfrm>
          <a:custGeom>
            <a:avLst/>
            <a:gdLst/>
            <a:ahLst/>
            <a:cxnLst/>
            <a:rect l="l" t="t" r="r" b="b"/>
            <a:pathLst>
              <a:path w="1965960" h="124459">
                <a:moveTo>
                  <a:pt x="0" y="124206"/>
                </a:moveTo>
                <a:lnTo>
                  <a:pt x="1965960" y="124206"/>
                </a:lnTo>
                <a:lnTo>
                  <a:pt x="1965960" y="0"/>
                </a:lnTo>
                <a:lnTo>
                  <a:pt x="0" y="0"/>
                </a:lnTo>
                <a:lnTo>
                  <a:pt x="0" y="124206"/>
                </a:lnTo>
                <a:close/>
              </a:path>
            </a:pathLst>
          </a:custGeom>
          <a:solidFill>
            <a:srgbClr val="DAEEC3"/>
          </a:solidFill>
        </p:spPr>
        <p:txBody>
          <a:bodyPr wrap="square" lIns="0" tIns="0" rIns="0" bIns="0" rtlCol="0"/>
          <a:lstStyle/>
          <a:p>
            <a:endParaRPr/>
          </a:p>
        </p:txBody>
      </p:sp>
      <p:sp>
        <p:nvSpPr>
          <p:cNvPr id="1039" name="object 1039"/>
          <p:cNvSpPr/>
          <p:nvPr/>
        </p:nvSpPr>
        <p:spPr>
          <a:xfrm>
            <a:off x="3789893" y="3358925"/>
            <a:ext cx="6276037" cy="121807"/>
          </a:xfrm>
          <a:prstGeom prst="rect">
            <a:avLst/>
          </a:prstGeom>
          <a:blipFill>
            <a:blip r:embed="rId4" cstate="print"/>
            <a:stretch>
              <a:fillRect/>
            </a:stretch>
          </a:blipFill>
        </p:spPr>
        <p:txBody>
          <a:bodyPr wrap="square" lIns="0" tIns="0" rIns="0" bIns="0" rtlCol="0"/>
          <a:lstStyle/>
          <a:p>
            <a:endParaRPr/>
          </a:p>
        </p:txBody>
      </p:sp>
      <p:sp>
        <p:nvSpPr>
          <p:cNvPr id="1040" name="object 1040"/>
          <p:cNvSpPr/>
          <p:nvPr/>
        </p:nvSpPr>
        <p:spPr>
          <a:xfrm>
            <a:off x="855957" y="3368761"/>
            <a:ext cx="9211020" cy="0"/>
          </a:xfrm>
          <a:custGeom>
            <a:avLst/>
            <a:gdLst/>
            <a:ahLst/>
            <a:cxnLst/>
            <a:rect l="l" t="t" r="r" b="b"/>
            <a:pathLst>
              <a:path w="6602730">
                <a:moveTo>
                  <a:pt x="0" y="0"/>
                </a:moveTo>
                <a:lnTo>
                  <a:pt x="6602730" y="0"/>
                </a:lnTo>
              </a:path>
            </a:pathLst>
          </a:custGeom>
          <a:ln w="27419">
            <a:solidFill>
              <a:srgbClr val="DAEEC3"/>
            </a:solidFill>
          </a:ln>
        </p:spPr>
        <p:txBody>
          <a:bodyPr wrap="square" lIns="0" tIns="0" rIns="0" bIns="0" rtlCol="0"/>
          <a:lstStyle/>
          <a:p>
            <a:endParaRPr/>
          </a:p>
        </p:txBody>
      </p:sp>
      <p:sp>
        <p:nvSpPr>
          <p:cNvPr id="1041" name="object 1041"/>
          <p:cNvSpPr/>
          <p:nvPr/>
        </p:nvSpPr>
        <p:spPr>
          <a:xfrm>
            <a:off x="855957" y="3474178"/>
            <a:ext cx="9211020" cy="0"/>
          </a:xfrm>
          <a:custGeom>
            <a:avLst/>
            <a:gdLst/>
            <a:ahLst/>
            <a:cxnLst/>
            <a:rect l="l" t="t" r="r" b="b"/>
            <a:pathLst>
              <a:path w="6602730">
                <a:moveTo>
                  <a:pt x="0" y="0"/>
                </a:moveTo>
                <a:lnTo>
                  <a:pt x="6602730" y="0"/>
                </a:lnTo>
              </a:path>
            </a:pathLst>
          </a:custGeom>
          <a:ln w="18287">
            <a:solidFill>
              <a:srgbClr val="DAEEC3"/>
            </a:solidFill>
          </a:ln>
        </p:spPr>
        <p:txBody>
          <a:bodyPr wrap="square" lIns="0" tIns="0" rIns="0" bIns="0" rtlCol="0"/>
          <a:lstStyle/>
          <a:p>
            <a:endParaRPr/>
          </a:p>
        </p:txBody>
      </p:sp>
      <p:sp>
        <p:nvSpPr>
          <p:cNvPr id="1042" name="object 1042"/>
          <p:cNvSpPr/>
          <p:nvPr/>
        </p:nvSpPr>
        <p:spPr>
          <a:xfrm>
            <a:off x="855957" y="3480741"/>
            <a:ext cx="2933920" cy="211207"/>
          </a:xfrm>
          <a:custGeom>
            <a:avLst/>
            <a:gdLst/>
            <a:ahLst/>
            <a:cxnLst/>
            <a:rect l="l" t="t" r="r" b="b"/>
            <a:pathLst>
              <a:path w="2103120" h="294640">
                <a:moveTo>
                  <a:pt x="0" y="294132"/>
                </a:moveTo>
                <a:lnTo>
                  <a:pt x="2103120" y="294132"/>
                </a:lnTo>
                <a:lnTo>
                  <a:pt x="2103120" y="0"/>
                </a:lnTo>
                <a:lnTo>
                  <a:pt x="0" y="0"/>
                </a:lnTo>
                <a:lnTo>
                  <a:pt x="0" y="294132"/>
                </a:lnTo>
                <a:close/>
              </a:path>
            </a:pathLst>
          </a:custGeom>
          <a:solidFill>
            <a:srgbClr val="DAEEC3"/>
          </a:solidFill>
        </p:spPr>
        <p:txBody>
          <a:bodyPr wrap="square" lIns="0" tIns="0" rIns="0" bIns="0" rtlCol="0"/>
          <a:lstStyle/>
          <a:p>
            <a:endParaRPr/>
          </a:p>
        </p:txBody>
      </p:sp>
      <p:sp>
        <p:nvSpPr>
          <p:cNvPr id="1043" name="object 1043"/>
          <p:cNvSpPr/>
          <p:nvPr/>
        </p:nvSpPr>
        <p:spPr>
          <a:xfrm>
            <a:off x="951628" y="3500406"/>
            <a:ext cx="2742577" cy="89217"/>
          </a:xfrm>
          <a:custGeom>
            <a:avLst/>
            <a:gdLst/>
            <a:ahLst/>
            <a:cxnLst/>
            <a:rect l="l" t="t" r="r" b="b"/>
            <a:pathLst>
              <a:path w="1965960" h="124459">
                <a:moveTo>
                  <a:pt x="0" y="124193"/>
                </a:moveTo>
                <a:lnTo>
                  <a:pt x="1965960" y="124193"/>
                </a:lnTo>
                <a:lnTo>
                  <a:pt x="1965960" y="0"/>
                </a:lnTo>
                <a:lnTo>
                  <a:pt x="0" y="0"/>
                </a:lnTo>
                <a:lnTo>
                  <a:pt x="0" y="124193"/>
                </a:lnTo>
                <a:close/>
              </a:path>
            </a:pathLst>
          </a:custGeom>
          <a:solidFill>
            <a:srgbClr val="DAEEC3"/>
          </a:solidFill>
        </p:spPr>
        <p:txBody>
          <a:bodyPr wrap="square" lIns="0" tIns="0" rIns="0" bIns="0" rtlCol="0"/>
          <a:lstStyle/>
          <a:p>
            <a:endParaRPr/>
          </a:p>
        </p:txBody>
      </p:sp>
      <p:sp>
        <p:nvSpPr>
          <p:cNvPr id="1044" name="object 1044"/>
          <p:cNvSpPr/>
          <p:nvPr/>
        </p:nvSpPr>
        <p:spPr>
          <a:xfrm>
            <a:off x="3789894" y="3480741"/>
            <a:ext cx="2087742" cy="210842"/>
          </a:xfrm>
          <a:prstGeom prst="rect">
            <a:avLst/>
          </a:prstGeom>
          <a:blipFill>
            <a:blip r:embed="rId5" cstate="print"/>
            <a:stretch>
              <a:fillRect/>
            </a:stretch>
          </a:blipFill>
        </p:spPr>
        <p:txBody>
          <a:bodyPr wrap="square" lIns="0" tIns="0" rIns="0" bIns="0" rtlCol="0"/>
          <a:lstStyle/>
          <a:p>
            <a:endParaRPr/>
          </a:p>
        </p:txBody>
      </p:sp>
      <p:sp>
        <p:nvSpPr>
          <p:cNvPr id="1045" name="object 1045"/>
          <p:cNvSpPr/>
          <p:nvPr/>
        </p:nvSpPr>
        <p:spPr>
          <a:xfrm>
            <a:off x="5886141" y="3500397"/>
            <a:ext cx="4179789" cy="178069"/>
          </a:xfrm>
          <a:prstGeom prst="rect">
            <a:avLst/>
          </a:prstGeom>
          <a:blipFill>
            <a:blip r:embed="rId6" cstate="print"/>
            <a:stretch>
              <a:fillRect/>
            </a:stretch>
          </a:blipFill>
        </p:spPr>
        <p:txBody>
          <a:bodyPr wrap="square" lIns="0" tIns="0" rIns="0" bIns="0" rtlCol="0"/>
          <a:lstStyle/>
          <a:p>
            <a:endParaRPr/>
          </a:p>
        </p:txBody>
      </p:sp>
      <p:sp>
        <p:nvSpPr>
          <p:cNvPr id="1046" name="object 1046"/>
          <p:cNvSpPr/>
          <p:nvPr/>
        </p:nvSpPr>
        <p:spPr>
          <a:xfrm>
            <a:off x="855958" y="3490574"/>
            <a:ext cx="5021857" cy="0"/>
          </a:xfrm>
          <a:custGeom>
            <a:avLst/>
            <a:gdLst/>
            <a:ahLst/>
            <a:cxnLst/>
            <a:rect l="l" t="t" r="r" b="b"/>
            <a:pathLst>
              <a:path w="3599815">
                <a:moveTo>
                  <a:pt x="0" y="0"/>
                </a:moveTo>
                <a:lnTo>
                  <a:pt x="3599688" y="0"/>
                </a:lnTo>
              </a:path>
            </a:pathLst>
          </a:custGeom>
          <a:ln w="27431">
            <a:solidFill>
              <a:srgbClr val="DAEEC3"/>
            </a:solidFill>
          </a:ln>
        </p:spPr>
        <p:txBody>
          <a:bodyPr wrap="square" lIns="0" tIns="0" rIns="0" bIns="0" rtlCol="0"/>
          <a:lstStyle/>
          <a:p>
            <a:endParaRPr/>
          </a:p>
        </p:txBody>
      </p:sp>
      <p:sp>
        <p:nvSpPr>
          <p:cNvPr id="1047" name="object 1047"/>
          <p:cNvSpPr/>
          <p:nvPr/>
        </p:nvSpPr>
        <p:spPr>
          <a:xfrm>
            <a:off x="5877636" y="3490574"/>
            <a:ext cx="2091481" cy="0"/>
          </a:xfrm>
          <a:custGeom>
            <a:avLst/>
            <a:gdLst/>
            <a:ahLst/>
            <a:cxnLst/>
            <a:rect l="l" t="t" r="r" b="b"/>
            <a:pathLst>
              <a:path w="1499235">
                <a:moveTo>
                  <a:pt x="0" y="0"/>
                </a:moveTo>
                <a:lnTo>
                  <a:pt x="1498853" y="0"/>
                </a:lnTo>
              </a:path>
            </a:pathLst>
          </a:custGeom>
          <a:ln w="27431">
            <a:solidFill>
              <a:srgbClr val="DAEEC3"/>
            </a:solidFill>
          </a:ln>
        </p:spPr>
        <p:txBody>
          <a:bodyPr wrap="square" lIns="0" tIns="0" rIns="0" bIns="0" rtlCol="0"/>
          <a:lstStyle/>
          <a:p>
            <a:endParaRPr/>
          </a:p>
        </p:txBody>
      </p:sp>
      <p:sp>
        <p:nvSpPr>
          <p:cNvPr id="1048" name="object 1048"/>
          <p:cNvSpPr/>
          <p:nvPr/>
        </p:nvSpPr>
        <p:spPr>
          <a:xfrm>
            <a:off x="7968587" y="3490574"/>
            <a:ext cx="2098568" cy="0"/>
          </a:xfrm>
          <a:custGeom>
            <a:avLst/>
            <a:gdLst/>
            <a:ahLst/>
            <a:cxnLst/>
            <a:rect l="l" t="t" r="r" b="b"/>
            <a:pathLst>
              <a:path w="1504315">
                <a:moveTo>
                  <a:pt x="0" y="0"/>
                </a:moveTo>
                <a:lnTo>
                  <a:pt x="1504187" y="0"/>
                </a:lnTo>
              </a:path>
            </a:pathLst>
          </a:custGeom>
          <a:ln w="27431">
            <a:solidFill>
              <a:srgbClr val="DAEEC3"/>
            </a:solidFill>
          </a:ln>
        </p:spPr>
        <p:txBody>
          <a:bodyPr wrap="square" lIns="0" tIns="0" rIns="0" bIns="0" rtlCol="0"/>
          <a:lstStyle/>
          <a:p>
            <a:endParaRPr/>
          </a:p>
        </p:txBody>
      </p:sp>
      <p:sp>
        <p:nvSpPr>
          <p:cNvPr id="1049" name="object 1049"/>
          <p:cNvSpPr/>
          <p:nvPr/>
        </p:nvSpPr>
        <p:spPr>
          <a:xfrm>
            <a:off x="855957" y="3685029"/>
            <a:ext cx="5723447" cy="0"/>
          </a:xfrm>
          <a:custGeom>
            <a:avLst/>
            <a:gdLst/>
            <a:ahLst/>
            <a:cxnLst/>
            <a:rect l="l" t="t" r="r" b="b"/>
            <a:pathLst>
              <a:path w="4102735">
                <a:moveTo>
                  <a:pt x="0" y="0"/>
                </a:moveTo>
                <a:lnTo>
                  <a:pt x="4102608" y="0"/>
                </a:lnTo>
              </a:path>
            </a:pathLst>
          </a:custGeom>
          <a:ln w="18287">
            <a:solidFill>
              <a:srgbClr val="DAEEC3"/>
            </a:solidFill>
          </a:ln>
        </p:spPr>
        <p:txBody>
          <a:bodyPr wrap="square" lIns="0" tIns="0" rIns="0" bIns="0" rtlCol="0"/>
          <a:lstStyle/>
          <a:p>
            <a:endParaRPr/>
          </a:p>
        </p:txBody>
      </p:sp>
      <p:sp>
        <p:nvSpPr>
          <p:cNvPr id="1050" name="object 1050"/>
          <p:cNvSpPr/>
          <p:nvPr/>
        </p:nvSpPr>
        <p:spPr>
          <a:xfrm>
            <a:off x="5881879" y="3480741"/>
            <a:ext cx="0" cy="211207"/>
          </a:xfrm>
          <a:custGeom>
            <a:avLst/>
            <a:gdLst/>
            <a:ahLst/>
            <a:cxnLst/>
            <a:rect l="l" t="t" r="r" b="b"/>
            <a:pathLst>
              <a:path h="294640">
                <a:moveTo>
                  <a:pt x="0" y="0"/>
                </a:moveTo>
                <a:lnTo>
                  <a:pt x="0" y="294132"/>
                </a:lnTo>
              </a:path>
            </a:pathLst>
          </a:custGeom>
          <a:ln w="6083">
            <a:solidFill>
              <a:srgbClr val="000000"/>
            </a:solidFill>
          </a:ln>
        </p:spPr>
        <p:txBody>
          <a:bodyPr wrap="square" lIns="0" tIns="0" rIns="0" bIns="0" rtlCol="0"/>
          <a:lstStyle/>
          <a:p>
            <a:endParaRPr/>
          </a:p>
        </p:txBody>
      </p:sp>
      <p:sp>
        <p:nvSpPr>
          <p:cNvPr id="1051" name="object 1051"/>
          <p:cNvSpPr/>
          <p:nvPr/>
        </p:nvSpPr>
        <p:spPr>
          <a:xfrm>
            <a:off x="6579227" y="3685029"/>
            <a:ext cx="2091481" cy="0"/>
          </a:xfrm>
          <a:custGeom>
            <a:avLst/>
            <a:gdLst/>
            <a:ahLst/>
            <a:cxnLst/>
            <a:rect l="l" t="t" r="r" b="b"/>
            <a:pathLst>
              <a:path w="1499235">
                <a:moveTo>
                  <a:pt x="0" y="0"/>
                </a:moveTo>
                <a:lnTo>
                  <a:pt x="1498866" y="0"/>
                </a:lnTo>
              </a:path>
            </a:pathLst>
          </a:custGeom>
          <a:ln w="18287">
            <a:solidFill>
              <a:srgbClr val="DAEEC3"/>
            </a:solidFill>
          </a:ln>
        </p:spPr>
        <p:txBody>
          <a:bodyPr wrap="square" lIns="0" tIns="0" rIns="0" bIns="0" rtlCol="0"/>
          <a:lstStyle/>
          <a:p>
            <a:endParaRPr/>
          </a:p>
        </p:txBody>
      </p:sp>
      <p:sp>
        <p:nvSpPr>
          <p:cNvPr id="1052" name="object 1052"/>
          <p:cNvSpPr/>
          <p:nvPr/>
        </p:nvSpPr>
        <p:spPr>
          <a:xfrm>
            <a:off x="7972838" y="3480741"/>
            <a:ext cx="0" cy="211207"/>
          </a:xfrm>
          <a:custGeom>
            <a:avLst/>
            <a:gdLst/>
            <a:ahLst/>
            <a:cxnLst/>
            <a:rect l="l" t="t" r="r" b="b"/>
            <a:pathLst>
              <a:path h="294640">
                <a:moveTo>
                  <a:pt x="0" y="0"/>
                </a:moveTo>
                <a:lnTo>
                  <a:pt x="0" y="294132"/>
                </a:lnTo>
              </a:path>
            </a:pathLst>
          </a:custGeom>
          <a:ln w="6096">
            <a:solidFill>
              <a:srgbClr val="000000"/>
            </a:solidFill>
          </a:ln>
        </p:spPr>
        <p:txBody>
          <a:bodyPr wrap="square" lIns="0" tIns="0" rIns="0" bIns="0" rtlCol="0"/>
          <a:lstStyle/>
          <a:p>
            <a:endParaRPr/>
          </a:p>
        </p:txBody>
      </p:sp>
      <p:sp>
        <p:nvSpPr>
          <p:cNvPr id="1053" name="object 1053"/>
          <p:cNvSpPr/>
          <p:nvPr/>
        </p:nvSpPr>
        <p:spPr>
          <a:xfrm>
            <a:off x="8670192" y="3685029"/>
            <a:ext cx="1396977" cy="0"/>
          </a:xfrm>
          <a:custGeom>
            <a:avLst/>
            <a:gdLst/>
            <a:ahLst/>
            <a:cxnLst/>
            <a:rect l="l" t="t" r="r" b="b"/>
            <a:pathLst>
              <a:path w="1001395">
                <a:moveTo>
                  <a:pt x="0" y="0"/>
                </a:moveTo>
                <a:lnTo>
                  <a:pt x="1001268" y="0"/>
                </a:lnTo>
              </a:path>
            </a:pathLst>
          </a:custGeom>
          <a:ln w="18287">
            <a:solidFill>
              <a:srgbClr val="DAEEC3"/>
            </a:solidFill>
          </a:ln>
        </p:spPr>
        <p:txBody>
          <a:bodyPr wrap="square" lIns="0" tIns="0" rIns="0" bIns="0" rtlCol="0"/>
          <a:lstStyle/>
          <a:p>
            <a:endParaRPr/>
          </a:p>
        </p:txBody>
      </p:sp>
      <p:sp>
        <p:nvSpPr>
          <p:cNvPr id="1054" name="object 1054"/>
          <p:cNvSpPr/>
          <p:nvPr/>
        </p:nvSpPr>
        <p:spPr>
          <a:xfrm>
            <a:off x="855957" y="3691575"/>
            <a:ext cx="2933920" cy="121990"/>
          </a:xfrm>
          <a:custGeom>
            <a:avLst/>
            <a:gdLst/>
            <a:ahLst/>
            <a:cxnLst/>
            <a:rect l="l" t="t" r="r" b="b"/>
            <a:pathLst>
              <a:path w="2103120" h="170179">
                <a:moveTo>
                  <a:pt x="0" y="169926"/>
                </a:moveTo>
                <a:lnTo>
                  <a:pt x="2103120" y="169926"/>
                </a:lnTo>
                <a:lnTo>
                  <a:pt x="2103120" y="0"/>
                </a:lnTo>
                <a:lnTo>
                  <a:pt x="0" y="0"/>
                </a:lnTo>
                <a:lnTo>
                  <a:pt x="0" y="169926"/>
                </a:lnTo>
                <a:close/>
              </a:path>
            </a:pathLst>
          </a:custGeom>
          <a:solidFill>
            <a:srgbClr val="FFFFFF"/>
          </a:solidFill>
        </p:spPr>
        <p:txBody>
          <a:bodyPr wrap="square" lIns="0" tIns="0" rIns="0" bIns="0" rtlCol="0"/>
          <a:lstStyle/>
          <a:p>
            <a:endParaRPr/>
          </a:p>
        </p:txBody>
      </p:sp>
      <p:sp>
        <p:nvSpPr>
          <p:cNvPr id="1055" name="object 1055"/>
          <p:cNvSpPr/>
          <p:nvPr/>
        </p:nvSpPr>
        <p:spPr>
          <a:xfrm>
            <a:off x="958006" y="3711239"/>
            <a:ext cx="2730175" cy="89217"/>
          </a:xfrm>
          <a:custGeom>
            <a:avLst/>
            <a:gdLst/>
            <a:ahLst/>
            <a:cxnLst/>
            <a:rect l="l" t="t" r="r" b="b"/>
            <a:pathLst>
              <a:path w="1957070" h="124459">
                <a:moveTo>
                  <a:pt x="0" y="124206"/>
                </a:moveTo>
                <a:lnTo>
                  <a:pt x="1956816" y="124206"/>
                </a:lnTo>
                <a:lnTo>
                  <a:pt x="1956816" y="0"/>
                </a:lnTo>
                <a:lnTo>
                  <a:pt x="0" y="0"/>
                </a:lnTo>
                <a:lnTo>
                  <a:pt x="0" y="124206"/>
                </a:lnTo>
                <a:close/>
              </a:path>
            </a:pathLst>
          </a:custGeom>
          <a:solidFill>
            <a:srgbClr val="FFFFFF"/>
          </a:solidFill>
        </p:spPr>
        <p:txBody>
          <a:bodyPr wrap="square" lIns="0" tIns="0" rIns="0" bIns="0" rtlCol="0"/>
          <a:lstStyle/>
          <a:p>
            <a:endParaRPr/>
          </a:p>
        </p:txBody>
      </p:sp>
      <p:sp>
        <p:nvSpPr>
          <p:cNvPr id="1056" name="object 1056"/>
          <p:cNvSpPr/>
          <p:nvPr/>
        </p:nvSpPr>
        <p:spPr>
          <a:xfrm>
            <a:off x="965536" y="3726324"/>
            <a:ext cx="1578717" cy="57417"/>
          </a:xfrm>
          <a:prstGeom prst="rect">
            <a:avLst/>
          </a:prstGeom>
          <a:blipFill>
            <a:blip r:embed="rId7" cstate="print"/>
            <a:stretch>
              <a:fillRect/>
            </a:stretch>
          </a:blipFill>
        </p:spPr>
        <p:txBody>
          <a:bodyPr wrap="square" lIns="0" tIns="0" rIns="0" bIns="0" rtlCol="0"/>
          <a:lstStyle/>
          <a:p>
            <a:endParaRPr/>
          </a:p>
        </p:txBody>
      </p:sp>
      <p:sp>
        <p:nvSpPr>
          <p:cNvPr id="1057" name="object 1057"/>
          <p:cNvSpPr/>
          <p:nvPr/>
        </p:nvSpPr>
        <p:spPr>
          <a:xfrm>
            <a:off x="3789893" y="3691575"/>
            <a:ext cx="698046" cy="121990"/>
          </a:xfrm>
          <a:custGeom>
            <a:avLst/>
            <a:gdLst/>
            <a:ahLst/>
            <a:cxnLst/>
            <a:rect l="l" t="t" r="r" b="b"/>
            <a:pathLst>
              <a:path w="500380" h="170179">
                <a:moveTo>
                  <a:pt x="0" y="169926"/>
                </a:moveTo>
                <a:lnTo>
                  <a:pt x="499872" y="169926"/>
                </a:lnTo>
                <a:lnTo>
                  <a:pt x="499872" y="0"/>
                </a:lnTo>
                <a:lnTo>
                  <a:pt x="0" y="0"/>
                </a:lnTo>
                <a:lnTo>
                  <a:pt x="0" y="169926"/>
                </a:lnTo>
                <a:close/>
              </a:path>
            </a:pathLst>
          </a:custGeom>
          <a:solidFill>
            <a:srgbClr val="FFFFFF"/>
          </a:solidFill>
        </p:spPr>
        <p:txBody>
          <a:bodyPr wrap="square" lIns="0" tIns="0" rIns="0" bIns="0" rtlCol="0"/>
          <a:lstStyle/>
          <a:p>
            <a:endParaRPr/>
          </a:p>
        </p:txBody>
      </p:sp>
      <p:sp>
        <p:nvSpPr>
          <p:cNvPr id="1058" name="object 1058"/>
          <p:cNvSpPr/>
          <p:nvPr/>
        </p:nvSpPr>
        <p:spPr>
          <a:xfrm>
            <a:off x="3891927" y="3711239"/>
            <a:ext cx="493416" cy="89217"/>
          </a:xfrm>
          <a:custGeom>
            <a:avLst/>
            <a:gdLst/>
            <a:ahLst/>
            <a:cxnLst/>
            <a:rect l="l" t="t" r="r" b="b"/>
            <a:pathLst>
              <a:path w="353694" h="124459">
                <a:moveTo>
                  <a:pt x="0" y="124206"/>
                </a:moveTo>
                <a:lnTo>
                  <a:pt x="353568" y="124206"/>
                </a:lnTo>
                <a:lnTo>
                  <a:pt x="353568" y="0"/>
                </a:lnTo>
                <a:lnTo>
                  <a:pt x="0" y="0"/>
                </a:lnTo>
                <a:lnTo>
                  <a:pt x="0" y="124206"/>
                </a:lnTo>
                <a:close/>
              </a:path>
            </a:pathLst>
          </a:custGeom>
          <a:solidFill>
            <a:srgbClr val="FFFFFF"/>
          </a:solidFill>
        </p:spPr>
        <p:txBody>
          <a:bodyPr wrap="square" lIns="0" tIns="0" rIns="0" bIns="0" rtlCol="0"/>
          <a:lstStyle/>
          <a:p>
            <a:endParaRPr/>
          </a:p>
        </p:txBody>
      </p:sp>
      <p:sp>
        <p:nvSpPr>
          <p:cNvPr id="1059" name="object 1059"/>
          <p:cNvSpPr/>
          <p:nvPr/>
        </p:nvSpPr>
        <p:spPr>
          <a:xfrm>
            <a:off x="4039649" y="3727044"/>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1060" name="object 1060"/>
          <p:cNvSpPr/>
          <p:nvPr/>
        </p:nvSpPr>
        <p:spPr>
          <a:xfrm>
            <a:off x="4130980" y="377892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061" name="object 1061"/>
          <p:cNvSpPr/>
          <p:nvPr/>
        </p:nvSpPr>
        <p:spPr>
          <a:xfrm>
            <a:off x="4161116" y="3727279"/>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62" name="object 1062"/>
          <p:cNvSpPr/>
          <p:nvPr/>
        </p:nvSpPr>
        <p:spPr>
          <a:xfrm>
            <a:off x="4487214" y="3691575"/>
            <a:ext cx="698046" cy="121990"/>
          </a:xfrm>
          <a:custGeom>
            <a:avLst/>
            <a:gdLst/>
            <a:ahLst/>
            <a:cxnLst/>
            <a:rect l="l" t="t" r="r" b="b"/>
            <a:pathLst>
              <a:path w="500379" h="170179">
                <a:moveTo>
                  <a:pt x="0" y="169926"/>
                </a:moveTo>
                <a:lnTo>
                  <a:pt x="499871" y="169926"/>
                </a:lnTo>
                <a:lnTo>
                  <a:pt x="499871" y="0"/>
                </a:lnTo>
                <a:lnTo>
                  <a:pt x="0" y="0"/>
                </a:lnTo>
                <a:lnTo>
                  <a:pt x="0" y="169926"/>
                </a:lnTo>
                <a:close/>
              </a:path>
            </a:pathLst>
          </a:custGeom>
          <a:solidFill>
            <a:srgbClr val="FFFFFF"/>
          </a:solidFill>
        </p:spPr>
        <p:txBody>
          <a:bodyPr wrap="square" lIns="0" tIns="0" rIns="0" bIns="0" rtlCol="0"/>
          <a:lstStyle/>
          <a:p>
            <a:endParaRPr/>
          </a:p>
        </p:txBody>
      </p:sp>
      <p:sp>
        <p:nvSpPr>
          <p:cNvPr id="1063" name="object 1063"/>
          <p:cNvSpPr/>
          <p:nvPr/>
        </p:nvSpPr>
        <p:spPr>
          <a:xfrm>
            <a:off x="4589263" y="3711239"/>
            <a:ext cx="493416" cy="89217"/>
          </a:xfrm>
          <a:custGeom>
            <a:avLst/>
            <a:gdLst/>
            <a:ahLst/>
            <a:cxnLst/>
            <a:rect l="l" t="t" r="r" b="b"/>
            <a:pathLst>
              <a:path w="353695" h="124459">
                <a:moveTo>
                  <a:pt x="0" y="124206"/>
                </a:moveTo>
                <a:lnTo>
                  <a:pt x="353567" y="124206"/>
                </a:lnTo>
                <a:lnTo>
                  <a:pt x="353567" y="0"/>
                </a:lnTo>
                <a:lnTo>
                  <a:pt x="0" y="0"/>
                </a:lnTo>
                <a:lnTo>
                  <a:pt x="0" y="124206"/>
                </a:lnTo>
                <a:close/>
              </a:path>
            </a:pathLst>
          </a:custGeom>
          <a:solidFill>
            <a:srgbClr val="FFFFFF"/>
          </a:solidFill>
        </p:spPr>
        <p:txBody>
          <a:bodyPr wrap="square" lIns="0" tIns="0" rIns="0" bIns="0" rtlCol="0"/>
          <a:lstStyle/>
          <a:p>
            <a:endParaRPr/>
          </a:p>
        </p:txBody>
      </p:sp>
      <p:sp>
        <p:nvSpPr>
          <p:cNvPr id="1064" name="object 1064"/>
          <p:cNvSpPr/>
          <p:nvPr/>
        </p:nvSpPr>
        <p:spPr>
          <a:xfrm>
            <a:off x="4732558" y="3727279"/>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65" name="object 1065"/>
          <p:cNvSpPr/>
          <p:nvPr/>
        </p:nvSpPr>
        <p:spPr>
          <a:xfrm>
            <a:off x="4828300" y="3778921"/>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066" name="object 1066"/>
          <p:cNvSpPr/>
          <p:nvPr/>
        </p:nvSpPr>
        <p:spPr>
          <a:xfrm>
            <a:off x="4862795" y="3727044"/>
            <a:ext cx="71753" cy="56898"/>
          </a:xfrm>
          <a:custGeom>
            <a:avLst/>
            <a:gdLst/>
            <a:ahLst/>
            <a:cxnLst/>
            <a:rect l="l" t="t" r="r" b="b"/>
            <a:pathLst>
              <a:path w="51435" h="79375">
                <a:moveTo>
                  <a:pt x="10566" y="59016"/>
                </a:moveTo>
                <a:lnTo>
                  <a:pt x="1422" y="59855"/>
                </a:lnTo>
                <a:lnTo>
                  <a:pt x="2197" y="65951"/>
                </a:lnTo>
                <a:lnTo>
                  <a:pt x="4508" y="70675"/>
                </a:lnTo>
                <a:lnTo>
                  <a:pt x="12179" y="77406"/>
                </a:lnTo>
                <a:lnTo>
                  <a:pt x="17132" y="79095"/>
                </a:lnTo>
                <a:lnTo>
                  <a:pt x="28905" y="79095"/>
                </a:lnTo>
                <a:lnTo>
                  <a:pt x="33870" y="77558"/>
                </a:lnTo>
                <a:lnTo>
                  <a:pt x="42367" y="71437"/>
                </a:lnTo>
                <a:lnTo>
                  <a:pt x="42484" y="71272"/>
                </a:lnTo>
                <a:lnTo>
                  <a:pt x="19989" y="71272"/>
                </a:lnTo>
                <a:lnTo>
                  <a:pt x="17183" y="70307"/>
                </a:lnTo>
                <a:lnTo>
                  <a:pt x="12826" y="66433"/>
                </a:lnTo>
                <a:lnTo>
                  <a:pt x="11341" y="63309"/>
                </a:lnTo>
                <a:lnTo>
                  <a:pt x="10566" y="59016"/>
                </a:lnTo>
                <a:close/>
              </a:path>
              <a:path w="51435" h="79375">
                <a:moveTo>
                  <a:pt x="50926" y="41313"/>
                </a:moveTo>
                <a:lnTo>
                  <a:pt x="41414" y="41313"/>
                </a:lnTo>
                <a:lnTo>
                  <a:pt x="41440" y="47358"/>
                </a:lnTo>
                <a:lnTo>
                  <a:pt x="40995" y="51028"/>
                </a:lnTo>
                <a:lnTo>
                  <a:pt x="26327" y="71272"/>
                </a:lnTo>
                <a:lnTo>
                  <a:pt x="42484" y="71272"/>
                </a:lnTo>
                <a:lnTo>
                  <a:pt x="45554" y="66967"/>
                </a:lnTo>
                <a:lnTo>
                  <a:pt x="49860" y="55232"/>
                </a:lnTo>
                <a:lnTo>
                  <a:pt x="50926" y="47358"/>
                </a:lnTo>
                <a:lnTo>
                  <a:pt x="50926" y="41313"/>
                </a:lnTo>
                <a:close/>
              </a:path>
              <a:path w="51435" h="79375">
                <a:moveTo>
                  <a:pt x="29387" y="0"/>
                </a:moveTo>
                <a:lnTo>
                  <a:pt x="17373" y="0"/>
                </a:lnTo>
                <a:lnTo>
                  <a:pt x="11569" y="2387"/>
                </a:lnTo>
                <a:lnTo>
                  <a:pt x="2311" y="11976"/>
                </a:lnTo>
                <a:lnTo>
                  <a:pt x="0" y="18300"/>
                </a:lnTo>
                <a:lnTo>
                  <a:pt x="0" y="33756"/>
                </a:lnTo>
                <a:lnTo>
                  <a:pt x="2222" y="39890"/>
                </a:lnTo>
                <a:lnTo>
                  <a:pt x="11087" y="49187"/>
                </a:lnTo>
                <a:lnTo>
                  <a:pt x="16522" y="51511"/>
                </a:lnTo>
                <a:lnTo>
                  <a:pt x="26771" y="51511"/>
                </a:lnTo>
                <a:lnTo>
                  <a:pt x="30327" y="50571"/>
                </a:lnTo>
                <a:lnTo>
                  <a:pt x="36918" y="46799"/>
                </a:lnTo>
                <a:lnTo>
                  <a:pt x="39522" y="44348"/>
                </a:lnTo>
                <a:lnTo>
                  <a:pt x="40298" y="43103"/>
                </a:lnTo>
                <a:lnTo>
                  <a:pt x="20878" y="43103"/>
                </a:lnTo>
                <a:lnTo>
                  <a:pt x="17208" y="41567"/>
                </a:lnTo>
                <a:lnTo>
                  <a:pt x="11252" y="35407"/>
                </a:lnTo>
                <a:lnTo>
                  <a:pt x="9766" y="31394"/>
                </a:lnTo>
                <a:lnTo>
                  <a:pt x="9869" y="20675"/>
                </a:lnTo>
                <a:lnTo>
                  <a:pt x="11341" y="16497"/>
                </a:lnTo>
                <a:lnTo>
                  <a:pt x="17602" y="9588"/>
                </a:lnTo>
                <a:lnTo>
                  <a:pt x="21297" y="7873"/>
                </a:lnTo>
                <a:lnTo>
                  <a:pt x="43239" y="7873"/>
                </a:lnTo>
                <a:lnTo>
                  <a:pt x="42341" y="6781"/>
                </a:lnTo>
                <a:lnTo>
                  <a:pt x="33997" y="1358"/>
                </a:lnTo>
                <a:lnTo>
                  <a:pt x="29387" y="0"/>
                </a:lnTo>
                <a:close/>
              </a:path>
              <a:path w="51435" h="79375">
                <a:moveTo>
                  <a:pt x="43239" y="7873"/>
                </a:moveTo>
                <a:lnTo>
                  <a:pt x="29603" y="7873"/>
                </a:lnTo>
                <a:lnTo>
                  <a:pt x="33096" y="9474"/>
                </a:lnTo>
                <a:lnTo>
                  <a:pt x="38912" y="15887"/>
                </a:lnTo>
                <a:lnTo>
                  <a:pt x="40360" y="20205"/>
                </a:lnTo>
                <a:lnTo>
                  <a:pt x="40276" y="31394"/>
                </a:lnTo>
                <a:lnTo>
                  <a:pt x="38950" y="35407"/>
                </a:lnTo>
                <a:lnTo>
                  <a:pt x="33273" y="41567"/>
                </a:lnTo>
                <a:lnTo>
                  <a:pt x="29654" y="43103"/>
                </a:lnTo>
                <a:lnTo>
                  <a:pt x="40298" y="43103"/>
                </a:lnTo>
                <a:lnTo>
                  <a:pt x="41414" y="41313"/>
                </a:lnTo>
                <a:lnTo>
                  <a:pt x="50926" y="41313"/>
                </a:lnTo>
                <a:lnTo>
                  <a:pt x="50926"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067" name="object 1067"/>
          <p:cNvSpPr/>
          <p:nvPr/>
        </p:nvSpPr>
        <p:spPr>
          <a:xfrm>
            <a:off x="5184552" y="3691575"/>
            <a:ext cx="698046" cy="121990"/>
          </a:xfrm>
          <a:custGeom>
            <a:avLst/>
            <a:gdLst/>
            <a:ahLst/>
            <a:cxnLst/>
            <a:rect l="l" t="t" r="r" b="b"/>
            <a:pathLst>
              <a:path w="500379" h="170179">
                <a:moveTo>
                  <a:pt x="0" y="169926"/>
                </a:moveTo>
                <a:lnTo>
                  <a:pt x="499872" y="169926"/>
                </a:lnTo>
                <a:lnTo>
                  <a:pt x="499872" y="0"/>
                </a:lnTo>
                <a:lnTo>
                  <a:pt x="0" y="0"/>
                </a:lnTo>
                <a:lnTo>
                  <a:pt x="0" y="169926"/>
                </a:lnTo>
                <a:close/>
              </a:path>
            </a:pathLst>
          </a:custGeom>
          <a:solidFill>
            <a:srgbClr val="FFFFFF"/>
          </a:solidFill>
        </p:spPr>
        <p:txBody>
          <a:bodyPr wrap="square" lIns="0" tIns="0" rIns="0" bIns="0" rtlCol="0"/>
          <a:lstStyle/>
          <a:p>
            <a:endParaRPr/>
          </a:p>
        </p:txBody>
      </p:sp>
      <p:sp>
        <p:nvSpPr>
          <p:cNvPr id="1068" name="object 1068"/>
          <p:cNvSpPr/>
          <p:nvPr/>
        </p:nvSpPr>
        <p:spPr>
          <a:xfrm>
            <a:off x="5286618" y="3711239"/>
            <a:ext cx="493416" cy="89217"/>
          </a:xfrm>
          <a:custGeom>
            <a:avLst/>
            <a:gdLst/>
            <a:ahLst/>
            <a:cxnLst/>
            <a:rect l="l" t="t" r="r" b="b"/>
            <a:pathLst>
              <a:path w="353695" h="124459">
                <a:moveTo>
                  <a:pt x="0" y="124206"/>
                </a:moveTo>
                <a:lnTo>
                  <a:pt x="353555" y="124206"/>
                </a:lnTo>
                <a:lnTo>
                  <a:pt x="353555" y="0"/>
                </a:lnTo>
                <a:lnTo>
                  <a:pt x="0" y="0"/>
                </a:lnTo>
                <a:lnTo>
                  <a:pt x="0" y="124206"/>
                </a:lnTo>
                <a:close/>
              </a:path>
            </a:pathLst>
          </a:custGeom>
          <a:solidFill>
            <a:srgbClr val="FFFFFF"/>
          </a:solidFill>
        </p:spPr>
        <p:txBody>
          <a:bodyPr wrap="square" lIns="0" tIns="0" rIns="0" bIns="0" rtlCol="0"/>
          <a:lstStyle/>
          <a:p>
            <a:endParaRPr/>
          </a:p>
        </p:txBody>
      </p:sp>
      <p:sp>
        <p:nvSpPr>
          <p:cNvPr id="1069" name="object 1069"/>
          <p:cNvSpPr/>
          <p:nvPr/>
        </p:nvSpPr>
        <p:spPr>
          <a:xfrm>
            <a:off x="5444423" y="3727043"/>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070" name="object 1070"/>
          <p:cNvSpPr/>
          <p:nvPr/>
        </p:nvSpPr>
        <p:spPr>
          <a:xfrm>
            <a:off x="5525655" y="3778921"/>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071" name="object 1071"/>
          <p:cNvSpPr/>
          <p:nvPr/>
        </p:nvSpPr>
        <p:spPr>
          <a:xfrm>
            <a:off x="5559713" y="3727053"/>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1072" name="object 1072"/>
          <p:cNvSpPr/>
          <p:nvPr/>
        </p:nvSpPr>
        <p:spPr>
          <a:xfrm>
            <a:off x="6483572"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73" name="object 1073"/>
          <p:cNvSpPr/>
          <p:nvPr/>
        </p:nvSpPr>
        <p:spPr>
          <a:xfrm>
            <a:off x="5881906"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74" name="object 1074"/>
          <p:cNvSpPr/>
          <p:nvPr/>
        </p:nvSpPr>
        <p:spPr>
          <a:xfrm>
            <a:off x="5977560" y="3711239"/>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075" name="object 1075"/>
          <p:cNvSpPr/>
          <p:nvPr/>
        </p:nvSpPr>
        <p:spPr>
          <a:xfrm>
            <a:off x="6129784" y="3727043"/>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076" name="object 1076"/>
          <p:cNvSpPr/>
          <p:nvPr/>
        </p:nvSpPr>
        <p:spPr>
          <a:xfrm>
            <a:off x="6222974" y="377892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77" name="object 1077"/>
          <p:cNvSpPr/>
          <p:nvPr/>
        </p:nvSpPr>
        <p:spPr>
          <a:xfrm>
            <a:off x="6258356" y="3727990"/>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078" name="object 1078"/>
          <p:cNvSpPr/>
          <p:nvPr/>
        </p:nvSpPr>
        <p:spPr>
          <a:xfrm>
            <a:off x="7179846"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79" name="object 1079"/>
          <p:cNvSpPr/>
          <p:nvPr/>
        </p:nvSpPr>
        <p:spPr>
          <a:xfrm>
            <a:off x="6578164" y="3711239"/>
            <a:ext cx="95671" cy="89217"/>
          </a:xfrm>
          <a:custGeom>
            <a:avLst/>
            <a:gdLst/>
            <a:ahLst/>
            <a:cxnLst/>
            <a:rect l="l" t="t" r="r" b="b"/>
            <a:pathLst>
              <a:path w="68579" h="124459">
                <a:moveTo>
                  <a:pt x="0" y="124206"/>
                </a:moveTo>
                <a:lnTo>
                  <a:pt x="68579" y="124206"/>
                </a:lnTo>
                <a:lnTo>
                  <a:pt x="68579" y="0"/>
                </a:lnTo>
                <a:lnTo>
                  <a:pt x="0" y="0"/>
                </a:lnTo>
                <a:lnTo>
                  <a:pt x="0" y="124206"/>
                </a:lnTo>
                <a:close/>
              </a:path>
            </a:pathLst>
          </a:custGeom>
          <a:solidFill>
            <a:srgbClr val="FFFFFF"/>
          </a:solidFill>
        </p:spPr>
        <p:txBody>
          <a:bodyPr wrap="square" lIns="0" tIns="0" rIns="0" bIns="0" rtlCol="0"/>
          <a:lstStyle/>
          <a:p>
            <a:endParaRPr/>
          </a:p>
        </p:txBody>
      </p:sp>
      <p:sp>
        <p:nvSpPr>
          <p:cNvPr id="1080" name="object 1080"/>
          <p:cNvSpPr/>
          <p:nvPr/>
        </p:nvSpPr>
        <p:spPr>
          <a:xfrm>
            <a:off x="6673834" y="3711239"/>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081" name="object 1081"/>
          <p:cNvSpPr/>
          <p:nvPr/>
        </p:nvSpPr>
        <p:spPr>
          <a:xfrm>
            <a:off x="6827865" y="3728027"/>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082" name="object 1082"/>
          <p:cNvSpPr/>
          <p:nvPr/>
        </p:nvSpPr>
        <p:spPr>
          <a:xfrm>
            <a:off x="6919249" y="377892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83" name="object 1083"/>
          <p:cNvSpPr/>
          <p:nvPr/>
        </p:nvSpPr>
        <p:spPr>
          <a:xfrm>
            <a:off x="6953833" y="3727044"/>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084" name="object 1084"/>
          <p:cNvSpPr/>
          <p:nvPr/>
        </p:nvSpPr>
        <p:spPr>
          <a:xfrm>
            <a:off x="7877184"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85" name="object 1085"/>
          <p:cNvSpPr/>
          <p:nvPr/>
        </p:nvSpPr>
        <p:spPr>
          <a:xfrm>
            <a:off x="7275518"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86" name="object 1086"/>
          <p:cNvSpPr/>
          <p:nvPr/>
        </p:nvSpPr>
        <p:spPr>
          <a:xfrm>
            <a:off x="7371172" y="3711239"/>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087" name="object 1087"/>
          <p:cNvSpPr/>
          <p:nvPr/>
        </p:nvSpPr>
        <p:spPr>
          <a:xfrm>
            <a:off x="7525185" y="3727044"/>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1088" name="object 1088"/>
          <p:cNvSpPr/>
          <p:nvPr/>
        </p:nvSpPr>
        <p:spPr>
          <a:xfrm>
            <a:off x="7616586" y="377892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89" name="object 1089"/>
          <p:cNvSpPr/>
          <p:nvPr/>
        </p:nvSpPr>
        <p:spPr>
          <a:xfrm>
            <a:off x="7646724" y="3727279"/>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90" name="object 1090"/>
          <p:cNvSpPr/>
          <p:nvPr/>
        </p:nvSpPr>
        <p:spPr>
          <a:xfrm>
            <a:off x="8574521"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91" name="object 1091"/>
          <p:cNvSpPr/>
          <p:nvPr/>
        </p:nvSpPr>
        <p:spPr>
          <a:xfrm>
            <a:off x="7972839" y="3711239"/>
            <a:ext cx="96557" cy="89217"/>
          </a:xfrm>
          <a:custGeom>
            <a:avLst/>
            <a:gdLst/>
            <a:ahLst/>
            <a:cxnLst/>
            <a:rect l="l" t="t" r="r" b="b"/>
            <a:pathLst>
              <a:path w="69214"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092" name="object 1092"/>
          <p:cNvSpPr/>
          <p:nvPr/>
        </p:nvSpPr>
        <p:spPr>
          <a:xfrm>
            <a:off x="8068526" y="3711239"/>
            <a:ext cx="506704" cy="89217"/>
          </a:xfrm>
          <a:custGeom>
            <a:avLst/>
            <a:gdLst/>
            <a:ahLst/>
            <a:cxnLst/>
            <a:rect l="l" t="t" r="r" b="b"/>
            <a:pathLst>
              <a:path w="363220" h="124459">
                <a:moveTo>
                  <a:pt x="0" y="124206"/>
                </a:moveTo>
                <a:lnTo>
                  <a:pt x="362712" y="124206"/>
                </a:lnTo>
                <a:lnTo>
                  <a:pt x="362712" y="0"/>
                </a:lnTo>
                <a:lnTo>
                  <a:pt x="0" y="0"/>
                </a:lnTo>
                <a:lnTo>
                  <a:pt x="0" y="124206"/>
                </a:lnTo>
                <a:close/>
              </a:path>
            </a:pathLst>
          </a:custGeom>
          <a:solidFill>
            <a:srgbClr val="FFFFFF"/>
          </a:solidFill>
        </p:spPr>
        <p:txBody>
          <a:bodyPr wrap="square" lIns="0" tIns="0" rIns="0" bIns="0" rtlCol="0"/>
          <a:lstStyle/>
          <a:p>
            <a:endParaRPr/>
          </a:p>
        </p:txBody>
      </p:sp>
      <p:sp>
        <p:nvSpPr>
          <p:cNvPr id="1093" name="object 1093"/>
          <p:cNvSpPr/>
          <p:nvPr/>
        </p:nvSpPr>
        <p:spPr>
          <a:xfrm>
            <a:off x="8222610" y="3727044"/>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094" name="object 1094"/>
          <p:cNvSpPr/>
          <p:nvPr/>
        </p:nvSpPr>
        <p:spPr>
          <a:xfrm>
            <a:off x="8313924" y="377892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95" name="object 1095"/>
          <p:cNvSpPr/>
          <p:nvPr/>
        </p:nvSpPr>
        <p:spPr>
          <a:xfrm>
            <a:off x="8349305" y="3727990"/>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096" name="object 1096"/>
          <p:cNvSpPr/>
          <p:nvPr/>
        </p:nvSpPr>
        <p:spPr>
          <a:xfrm>
            <a:off x="9271859"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97" name="object 1097"/>
          <p:cNvSpPr/>
          <p:nvPr/>
        </p:nvSpPr>
        <p:spPr>
          <a:xfrm>
            <a:off x="8670193" y="3711239"/>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098" name="object 1098"/>
          <p:cNvSpPr/>
          <p:nvPr/>
        </p:nvSpPr>
        <p:spPr>
          <a:xfrm>
            <a:off x="8765847" y="3711239"/>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099" name="object 1099"/>
          <p:cNvSpPr/>
          <p:nvPr/>
        </p:nvSpPr>
        <p:spPr>
          <a:xfrm>
            <a:off x="8915537" y="3727279"/>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100" name="object 1100"/>
          <p:cNvSpPr/>
          <p:nvPr/>
        </p:nvSpPr>
        <p:spPr>
          <a:xfrm>
            <a:off x="9011261" y="377892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01" name="object 1101"/>
          <p:cNvSpPr/>
          <p:nvPr/>
        </p:nvSpPr>
        <p:spPr>
          <a:xfrm>
            <a:off x="9045633" y="3727044"/>
            <a:ext cx="71753" cy="56898"/>
          </a:xfrm>
          <a:custGeom>
            <a:avLst/>
            <a:gdLst/>
            <a:ahLst/>
            <a:cxnLst/>
            <a:rect l="l" t="t" r="r" b="b"/>
            <a:pathLst>
              <a:path w="51434"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2"/>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4"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5"/>
                </a:lnTo>
                <a:lnTo>
                  <a:pt x="44885" y="39903"/>
                </a:lnTo>
                <a:close/>
              </a:path>
              <a:path w="51434" h="79375">
                <a:moveTo>
                  <a:pt x="43701" y="7823"/>
                </a:moveTo>
                <a:lnTo>
                  <a:pt x="29057" y="7823"/>
                </a:lnTo>
                <a:lnTo>
                  <a:pt x="32067" y="9016"/>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102" name="object 1102"/>
          <p:cNvSpPr/>
          <p:nvPr/>
        </p:nvSpPr>
        <p:spPr>
          <a:xfrm>
            <a:off x="9970241" y="3711239"/>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03" name="object 1103"/>
          <p:cNvSpPr/>
          <p:nvPr/>
        </p:nvSpPr>
        <p:spPr>
          <a:xfrm>
            <a:off x="9367512" y="3711239"/>
            <a:ext cx="95671" cy="89217"/>
          </a:xfrm>
          <a:custGeom>
            <a:avLst/>
            <a:gdLst/>
            <a:ahLst/>
            <a:cxnLst/>
            <a:rect l="l" t="t" r="r" b="b"/>
            <a:pathLst>
              <a:path w="68579" h="124459">
                <a:moveTo>
                  <a:pt x="0" y="124206"/>
                </a:moveTo>
                <a:lnTo>
                  <a:pt x="68580" y="124206"/>
                </a:lnTo>
                <a:lnTo>
                  <a:pt x="68580" y="0"/>
                </a:lnTo>
                <a:lnTo>
                  <a:pt x="0" y="0"/>
                </a:lnTo>
                <a:lnTo>
                  <a:pt x="0" y="124206"/>
                </a:lnTo>
                <a:close/>
              </a:path>
            </a:pathLst>
          </a:custGeom>
          <a:solidFill>
            <a:srgbClr val="FFFFFF"/>
          </a:solidFill>
        </p:spPr>
        <p:txBody>
          <a:bodyPr wrap="square" lIns="0" tIns="0" rIns="0" bIns="0" rtlCol="0"/>
          <a:lstStyle/>
          <a:p>
            <a:endParaRPr/>
          </a:p>
        </p:txBody>
      </p:sp>
      <p:sp>
        <p:nvSpPr>
          <p:cNvPr id="1104" name="object 1104"/>
          <p:cNvSpPr/>
          <p:nvPr/>
        </p:nvSpPr>
        <p:spPr>
          <a:xfrm>
            <a:off x="9463185" y="3711239"/>
            <a:ext cx="507589" cy="89217"/>
          </a:xfrm>
          <a:custGeom>
            <a:avLst/>
            <a:gdLst/>
            <a:ahLst/>
            <a:cxnLst/>
            <a:rect l="l" t="t" r="r" b="b"/>
            <a:pathLst>
              <a:path w="363854" h="124459">
                <a:moveTo>
                  <a:pt x="0" y="124206"/>
                </a:moveTo>
                <a:lnTo>
                  <a:pt x="363474" y="124206"/>
                </a:lnTo>
                <a:lnTo>
                  <a:pt x="363474" y="0"/>
                </a:lnTo>
                <a:lnTo>
                  <a:pt x="0" y="0"/>
                </a:lnTo>
                <a:lnTo>
                  <a:pt x="0" y="124206"/>
                </a:lnTo>
                <a:close/>
              </a:path>
            </a:pathLst>
          </a:custGeom>
          <a:solidFill>
            <a:srgbClr val="FFFFFF"/>
          </a:solidFill>
        </p:spPr>
        <p:txBody>
          <a:bodyPr wrap="square" lIns="0" tIns="0" rIns="0" bIns="0" rtlCol="0"/>
          <a:lstStyle/>
          <a:p>
            <a:endParaRPr/>
          </a:p>
        </p:txBody>
      </p:sp>
      <p:sp>
        <p:nvSpPr>
          <p:cNvPr id="1105" name="object 1105"/>
          <p:cNvSpPr/>
          <p:nvPr/>
        </p:nvSpPr>
        <p:spPr>
          <a:xfrm>
            <a:off x="9616490" y="3727043"/>
            <a:ext cx="71753" cy="55988"/>
          </a:xfrm>
          <a:custGeom>
            <a:avLst/>
            <a:gdLst/>
            <a:ahLst/>
            <a:cxnLst/>
            <a:rect l="l" t="t" r="r" b="b"/>
            <a:pathLst>
              <a:path w="51434"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2"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106" name="object 1106"/>
          <p:cNvSpPr/>
          <p:nvPr/>
        </p:nvSpPr>
        <p:spPr>
          <a:xfrm>
            <a:off x="9709662" y="377892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07" name="object 1107"/>
          <p:cNvSpPr/>
          <p:nvPr/>
        </p:nvSpPr>
        <p:spPr>
          <a:xfrm>
            <a:off x="9739817" y="3727279"/>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108" name="object 1108"/>
          <p:cNvSpPr/>
          <p:nvPr/>
        </p:nvSpPr>
        <p:spPr>
          <a:xfrm>
            <a:off x="855957" y="3701411"/>
            <a:ext cx="9211020" cy="0"/>
          </a:xfrm>
          <a:custGeom>
            <a:avLst/>
            <a:gdLst/>
            <a:ahLst/>
            <a:cxnLst/>
            <a:rect l="l" t="t" r="r" b="b"/>
            <a:pathLst>
              <a:path w="6602730">
                <a:moveTo>
                  <a:pt x="0" y="0"/>
                </a:moveTo>
                <a:lnTo>
                  <a:pt x="6602730" y="0"/>
                </a:lnTo>
              </a:path>
            </a:pathLst>
          </a:custGeom>
          <a:ln w="27419">
            <a:solidFill>
              <a:srgbClr val="FFFFFF"/>
            </a:solidFill>
          </a:ln>
        </p:spPr>
        <p:txBody>
          <a:bodyPr wrap="square" lIns="0" tIns="0" rIns="0" bIns="0" rtlCol="0"/>
          <a:lstStyle/>
          <a:p>
            <a:endParaRPr/>
          </a:p>
        </p:txBody>
      </p:sp>
      <p:sp>
        <p:nvSpPr>
          <p:cNvPr id="1109" name="object 1109"/>
          <p:cNvSpPr/>
          <p:nvPr/>
        </p:nvSpPr>
        <p:spPr>
          <a:xfrm>
            <a:off x="855957" y="3806286"/>
            <a:ext cx="9211020" cy="0"/>
          </a:xfrm>
          <a:custGeom>
            <a:avLst/>
            <a:gdLst/>
            <a:ahLst/>
            <a:cxnLst/>
            <a:rect l="l" t="t" r="r" b="b"/>
            <a:pathLst>
              <a:path w="6602730">
                <a:moveTo>
                  <a:pt x="0" y="0"/>
                </a:moveTo>
                <a:lnTo>
                  <a:pt x="6602730" y="0"/>
                </a:lnTo>
              </a:path>
            </a:pathLst>
          </a:custGeom>
          <a:ln w="18275">
            <a:solidFill>
              <a:srgbClr val="FFFFFF"/>
            </a:solidFill>
          </a:ln>
        </p:spPr>
        <p:txBody>
          <a:bodyPr wrap="square" lIns="0" tIns="0" rIns="0" bIns="0" rtlCol="0"/>
          <a:lstStyle/>
          <a:p>
            <a:endParaRPr/>
          </a:p>
        </p:txBody>
      </p:sp>
      <p:sp>
        <p:nvSpPr>
          <p:cNvPr id="1110" name="object 1110"/>
          <p:cNvSpPr/>
          <p:nvPr/>
        </p:nvSpPr>
        <p:spPr>
          <a:xfrm>
            <a:off x="855957" y="3817752"/>
            <a:ext cx="2933920" cy="121990"/>
          </a:xfrm>
          <a:custGeom>
            <a:avLst/>
            <a:gdLst/>
            <a:ahLst/>
            <a:cxnLst/>
            <a:rect l="l" t="t" r="r" b="b"/>
            <a:pathLst>
              <a:path w="2103120" h="170179">
                <a:moveTo>
                  <a:pt x="0" y="169926"/>
                </a:moveTo>
                <a:lnTo>
                  <a:pt x="2103120" y="169926"/>
                </a:lnTo>
                <a:lnTo>
                  <a:pt x="2103120" y="0"/>
                </a:lnTo>
                <a:lnTo>
                  <a:pt x="0" y="0"/>
                </a:lnTo>
                <a:lnTo>
                  <a:pt x="0" y="169926"/>
                </a:lnTo>
                <a:close/>
              </a:path>
            </a:pathLst>
          </a:custGeom>
          <a:solidFill>
            <a:srgbClr val="FFFFFF"/>
          </a:solidFill>
        </p:spPr>
        <p:txBody>
          <a:bodyPr wrap="square" lIns="0" tIns="0" rIns="0" bIns="0" rtlCol="0"/>
          <a:lstStyle/>
          <a:p>
            <a:endParaRPr/>
          </a:p>
        </p:txBody>
      </p:sp>
      <p:sp>
        <p:nvSpPr>
          <p:cNvPr id="1111" name="object 1111"/>
          <p:cNvSpPr/>
          <p:nvPr/>
        </p:nvSpPr>
        <p:spPr>
          <a:xfrm>
            <a:off x="958006" y="3837417"/>
            <a:ext cx="2730175" cy="89217"/>
          </a:xfrm>
          <a:custGeom>
            <a:avLst/>
            <a:gdLst/>
            <a:ahLst/>
            <a:cxnLst/>
            <a:rect l="l" t="t" r="r" b="b"/>
            <a:pathLst>
              <a:path w="1957070" h="124459">
                <a:moveTo>
                  <a:pt x="0" y="124206"/>
                </a:moveTo>
                <a:lnTo>
                  <a:pt x="1956816" y="124206"/>
                </a:lnTo>
                <a:lnTo>
                  <a:pt x="1956816" y="0"/>
                </a:lnTo>
                <a:lnTo>
                  <a:pt x="0" y="0"/>
                </a:lnTo>
                <a:lnTo>
                  <a:pt x="0" y="124206"/>
                </a:lnTo>
                <a:close/>
              </a:path>
            </a:pathLst>
          </a:custGeom>
          <a:solidFill>
            <a:srgbClr val="FFFFFF"/>
          </a:solidFill>
        </p:spPr>
        <p:txBody>
          <a:bodyPr wrap="square" lIns="0" tIns="0" rIns="0" bIns="0" rtlCol="0"/>
          <a:lstStyle/>
          <a:p>
            <a:endParaRPr/>
          </a:p>
        </p:txBody>
      </p:sp>
      <p:sp>
        <p:nvSpPr>
          <p:cNvPr id="1112" name="object 1112"/>
          <p:cNvSpPr/>
          <p:nvPr/>
        </p:nvSpPr>
        <p:spPr>
          <a:xfrm>
            <a:off x="1052626" y="3850039"/>
            <a:ext cx="1405399" cy="75256"/>
          </a:xfrm>
          <a:prstGeom prst="rect">
            <a:avLst/>
          </a:prstGeom>
          <a:blipFill>
            <a:blip r:embed="rId8" cstate="print"/>
            <a:stretch>
              <a:fillRect/>
            </a:stretch>
          </a:blipFill>
        </p:spPr>
        <p:txBody>
          <a:bodyPr wrap="square" lIns="0" tIns="0" rIns="0" bIns="0" rtlCol="0"/>
          <a:lstStyle/>
          <a:p>
            <a:endParaRPr/>
          </a:p>
        </p:txBody>
      </p:sp>
      <p:sp>
        <p:nvSpPr>
          <p:cNvPr id="1113" name="object 1113"/>
          <p:cNvSpPr/>
          <p:nvPr/>
        </p:nvSpPr>
        <p:spPr>
          <a:xfrm>
            <a:off x="3789893" y="3817752"/>
            <a:ext cx="698046" cy="121990"/>
          </a:xfrm>
          <a:custGeom>
            <a:avLst/>
            <a:gdLst/>
            <a:ahLst/>
            <a:cxnLst/>
            <a:rect l="l" t="t" r="r" b="b"/>
            <a:pathLst>
              <a:path w="500380" h="170179">
                <a:moveTo>
                  <a:pt x="0" y="169926"/>
                </a:moveTo>
                <a:lnTo>
                  <a:pt x="499872" y="169926"/>
                </a:lnTo>
                <a:lnTo>
                  <a:pt x="499872" y="0"/>
                </a:lnTo>
                <a:lnTo>
                  <a:pt x="0" y="0"/>
                </a:lnTo>
                <a:lnTo>
                  <a:pt x="0" y="169926"/>
                </a:lnTo>
                <a:close/>
              </a:path>
            </a:pathLst>
          </a:custGeom>
          <a:solidFill>
            <a:srgbClr val="FFFFFF"/>
          </a:solidFill>
        </p:spPr>
        <p:txBody>
          <a:bodyPr wrap="square" lIns="0" tIns="0" rIns="0" bIns="0" rtlCol="0"/>
          <a:lstStyle/>
          <a:p>
            <a:endParaRPr/>
          </a:p>
        </p:txBody>
      </p:sp>
      <p:sp>
        <p:nvSpPr>
          <p:cNvPr id="1114" name="object 1114"/>
          <p:cNvSpPr/>
          <p:nvPr/>
        </p:nvSpPr>
        <p:spPr>
          <a:xfrm>
            <a:off x="3891927" y="3837417"/>
            <a:ext cx="493416" cy="89217"/>
          </a:xfrm>
          <a:custGeom>
            <a:avLst/>
            <a:gdLst/>
            <a:ahLst/>
            <a:cxnLst/>
            <a:rect l="l" t="t" r="r" b="b"/>
            <a:pathLst>
              <a:path w="353694" h="124459">
                <a:moveTo>
                  <a:pt x="0" y="124206"/>
                </a:moveTo>
                <a:lnTo>
                  <a:pt x="353568" y="124206"/>
                </a:lnTo>
                <a:lnTo>
                  <a:pt x="353568" y="0"/>
                </a:lnTo>
                <a:lnTo>
                  <a:pt x="0" y="0"/>
                </a:lnTo>
                <a:lnTo>
                  <a:pt x="0" y="124206"/>
                </a:lnTo>
                <a:close/>
              </a:path>
            </a:pathLst>
          </a:custGeom>
          <a:solidFill>
            <a:srgbClr val="FFFFFF"/>
          </a:solidFill>
        </p:spPr>
        <p:txBody>
          <a:bodyPr wrap="square" lIns="0" tIns="0" rIns="0" bIns="0" rtlCol="0"/>
          <a:lstStyle/>
          <a:p>
            <a:endParaRPr/>
          </a:p>
        </p:txBody>
      </p:sp>
      <p:sp>
        <p:nvSpPr>
          <p:cNvPr id="1115" name="object 1115"/>
          <p:cNvSpPr/>
          <p:nvPr/>
        </p:nvSpPr>
        <p:spPr>
          <a:xfrm>
            <a:off x="4039561" y="385322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9"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591" y="7874"/>
                </a:lnTo>
                <a:lnTo>
                  <a:pt x="33299" y="9969"/>
                </a:lnTo>
                <a:lnTo>
                  <a:pt x="36271" y="14160"/>
                </a:lnTo>
                <a:lnTo>
                  <a:pt x="40741" y="39573"/>
                </a:lnTo>
                <a:lnTo>
                  <a:pt x="40462" y="48288"/>
                </a:lnTo>
                <a:lnTo>
                  <a:pt x="29629" y="71272"/>
                </a:lnTo>
                <a:lnTo>
                  <a:pt x="43196" y="71272"/>
                </a:lnTo>
                <a:lnTo>
                  <a:pt x="45847"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16" name="object 1116"/>
          <p:cNvSpPr/>
          <p:nvPr/>
        </p:nvSpPr>
        <p:spPr>
          <a:xfrm>
            <a:off x="4130980" y="3905089"/>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117" name="object 1117"/>
          <p:cNvSpPr/>
          <p:nvPr/>
        </p:nvSpPr>
        <p:spPr>
          <a:xfrm>
            <a:off x="4165316" y="3853212"/>
            <a:ext cx="71753" cy="56898"/>
          </a:xfrm>
          <a:custGeom>
            <a:avLst/>
            <a:gdLst/>
            <a:ahLst/>
            <a:cxnLst/>
            <a:rect l="l" t="t" r="r" b="b"/>
            <a:pathLst>
              <a:path w="51435" h="79375">
                <a:moveTo>
                  <a:pt x="32118" y="0"/>
                </a:moveTo>
                <a:lnTo>
                  <a:pt x="18630" y="0"/>
                </a:lnTo>
                <a:lnTo>
                  <a:pt x="13246" y="1930"/>
                </a:lnTo>
                <a:lnTo>
                  <a:pt x="5143" y="9601"/>
                </a:lnTo>
                <a:lnTo>
                  <a:pt x="3111" y="14338"/>
                </a:lnTo>
                <a:lnTo>
                  <a:pt x="3149" y="23837"/>
                </a:lnTo>
                <a:lnTo>
                  <a:pt x="4063" y="26911"/>
                </a:lnTo>
                <a:lnTo>
                  <a:pt x="7873" y="32270"/>
                </a:lnTo>
                <a:lnTo>
                  <a:pt x="10794" y="34328"/>
                </a:lnTo>
                <a:lnTo>
                  <a:pt x="14731" y="35775"/>
                </a:lnTo>
                <a:lnTo>
                  <a:pt x="10020" y="37007"/>
                </a:lnTo>
                <a:lnTo>
                  <a:pt x="6388"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66" y="58140"/>
                </a:lnTo>
                <a:lnTo>
                  <a:pt x="9821" y="50850"/>
                </a:lnTo>
                <a:lnTo>
                  <a:pt x="11239" y="47294"/>
                </a:lnTo>
                <a:lnTo>
                  <a:pt x="17119" y="41376"/>
                </a:lnTo>
                <a:lnTo>
                  <a:pt x="20827" y="39903"/>
                </a:lnTo>
                <a:lnTo>
                  <a:pt x="44885" y="39903"/>
                </a:lnTo>
                <a:lnTo>
                  <a:pt x="41211" y="37325"/>
                </a:lnTo>
                <a:lnTo>
                  <a:pt x="36448" y="35775"/>
                </a:lnTo>
                <a:lnTo>
                  <a:pt x="40297" y="34328"/>
                </a:lnTo>
                <a:lnTo>
                  <a:pt x="43154" y="32270"/>
                </a:lnTo>
                <a:lnTo>
                  <a:pt x="43262" y="32118"/>
                </a:lnTo>
                <a:lnTo>
                  <a:pt x="21805" y="32118"/>
                </a:lnTo>
                <a:lnTo>
                  <a:pt x="18732" y="30975"/>
                </a:lnTo>
                <a:lnTo>
                  <a:pt x="14020" y="26314"/>
                </a:lnTo>
                <a:lnTo>
                  <a:pt x="12924" y="23533"/>
                </a:lnTo>
                <a:lnTo>
                  <a:pt x="12839" y="16421"/>
                </a:lnTo>
                <a:lnTo>
                  <a:pt x="14033" y="13627"/>
                </a:lnTo>
                <a:lnTo>
                  <a:pt x="16433" y="11315"/>
                </a:lnTo>
                <a:lnTo>
                  <a:pt x="18821" y="8978"/>
                </a:lnTo>
                <a:lnTo>
                  <a:pt x="21831" y="7823"/>
                </a:lnTo>
                <a:lnTo>
                  <a:pt x="43705" y="7823"/>
                </a:lnTo>
                <a:lnTo>
                  <a:pt x="37566" y="1968"/>
                </a:lnTo>
                <a:lnTo>
                  <a:pt x="32118" y="0"/>
                </a:lnTo>
                <a:close/>
              </a:path>
              <a:path w="51435" h="79375">
                <a:moveTo>
                  <a:pt x="44885" y="39903"/>
                </a:moveTo>
                <a:lnTo>
                  <a:pt x="29883" y="39903"/>
                </a:lnTo>
                <a:lnTo>
                  <a:pt x="33693" y="41389"/>
                </a:lnTo>
                <a:lnTo>
                  <a:pt x="39789" y="47383"/>
                </a:lnTo>
                <a:lnTo>
                  <a:pt x="41189" y="50850"/>
                </a:lnTo>
                <a:lnTo>
                  <a:pt x="41313" y="60248"/>
                </a:lnTo>
                <a:lnTo>
                  <a:pt x="39827" y="63969"/>
                </a:lnTo>
                <a:lnTo>
                  <a:pt x="33921" y="69811"/>
                </a:lnTo>
                <a:lnTo>
                  <a:pt x="30162" y="71272"/>
                </a:lnTo>
                <a:lnTo>
                  <a:pt x="45114" y="71272"/>
                </a:lnTo>
                <a:lnTo>
                  <a:pt x="48691" y="67830"/>
                </a:lnTo>
                <a:lnTo>
                  <a:pt x="51028" y="62255"/>
                </a:lnTo>
                <a:lnTo>
                  <a:pt x="51028" y="50850"/>
                </a:lnTo>
                <a:lnTo>
                  <a:pt x="49796" y="46736"/>
                </a:lnTo>
                <a:lnTo>
                  <a:pt x="44885" y="39903"/>
                </a:lnTo>
                <a:close/>
              </a:path>
              <a:path w="51435" h="79375">
                <a:moveTo>
                  <a:pt x="43705" y="7823"/>
                </a:moveTo>
                <a:lnTo>
                  <a:pt x="29057" y="7823"/>
                </a:lnTo>
                <a:lnTo>
                  <a:pt x="32054" y="9017"/>
                </a:lnTo>
                <a:lnTo>
                  <a:pt x="36880" y="13766"/>
                </a:lnTo>
                <a:lnTo>
                  <a:pt x="37972"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5" y="7823"/>
                </a:lnTo>
                <a:close/>
              </a:path>
            </a:pathLst>
          </a:custGeom>
          <a:solidFill>
            <a:srgbClr val="000000"/>
          </a:solidFill>
        </p:spPr>
        <p:txBody>
          <a:bodyPr wrap="square" lIns="0" tIns="0" rIns="0" bIns="0" rtlCol="0"/>
          <a:lstStyle/>
          <a:p>
            <a:endParaRPr/>
          </a:p>
        </p:txBody>
      </p:sp>
      <p:sp>
        <p:nvSpPr>
          <p:cNvPr id="1118" name="object 1118"/>
          <p:cNvSpPr/>
          <p:nvPr/>
        </p:nvSpPr>
        <p:spPr>
          <a:xfrm>
            <a:off x="4487214" y="3817752"/>
            <a:ext cx="698046" cy="121990"/>
          </a:xfrm>
          <a:custGeom>
            <a:avLst/>
            <a:gdLst/>
            <a:ahLst/>
            <a:cxnLst/>
            <a:rect l="l" t="t" r="r" b="b"/>
            <a:pathLst>
              <a:path w="500379" h="170179">
                <a:moveTo>
                  <a:pt x="0" y="169926"/>
                </a:moveTo>
                <a:lnTo>
                  <a:pt x="499871" y="169926"/>
                </a:lnTo>
                <a:lnTo>
                  <a:pt x="499871" y="0"/>
                </a:lnTo>
                <a:lnTo>
                  <a:pt x="0" y="0"/>
                </a:lnTo>
                <a:lnTo>
                  <a:pt x="0" y="169926"/>
                </a:lnTo>
                <a:close/>
              </a:path>
            </a:pathLst>
          </a:custGeom>
          <a:solidFill>
            <a:srgbClr val="FFFFFF"/>
          </a:solidFill>
        </p:spPr>
        <p:txBody>
          <a:bodyPr wrap="square" lIns="0" tIns="0" rIns="0" bIns="0" rtlCol="0"/>
          <a:lstStyle/>
          <a:p>
            <a:endParaRPr/>
          </a:p>
        </p:txBody>
      </p:sp>
      <p:sp>
        <p:nvSpPr>
          <p:cNvPr id="1119" name="object 1119"/>
          <p:cNvSpPr/>
          <p:nvPr/>
        </p:nvSpPr>
        <p:spPr>
          <a:xfrm>
            <a:off x="4589263" y="3837417"/>
            <a:ext cx="493416" cy="89217"/>
          </a:xfrm>
          <a:custGeom>
            <a:avLst/>
            <a:gdLst/>
            <a:ahLst/>
            <a:cxnLst/>
            <a:rect l="l" t="t" r="r" b="b"/>
            <a:pathLst>
              <a:path w="353695" h="124459">
                <a:moveTo>
                  <a:pt x="0" y="124206"/>
                </a:moveTo>
                <a:lnTo>
                  <a:pt x="353567" y="124206"/>
                </a:lnTo>
                <a:lnTo>
                  <a:pt x="353567" y="0"/>
                </a:lnTo>
                <a:lnTo>
                  <a:pt x="0" y="0"/>
                </a:lnTo>
                <a:lnTo>
                  <a:pt x="0" y="124206"/>
                </a:lnTo>
                <a:close/>
              </a:path>
            </a:pathLst>
          </a:custGeom>
          <a:solidFill>
            <a:srgbClr val="FFFFFF"/>
          </a:solidFill>
        </p:spPr>
        <p:txBody>
          <a:bodyPr wrap="square" lIns="0" tIns="0" rIns="0" bIns="0" rtlCol="0"/>
          <a:lstStyle/>
          <a:p>
            <a:endParaRPr/>
          </a:p>
        </p:txBody>
      </p:sp>
      <p:sp>
        <p:nvSpPr>
          <p:cNvPr id="1120" name="object 1120"/>
          <p:cNvSpPr/>
          <p:nvPr/>
        </p:nvSpPr>
        <p:spPr>
          <a:xfrm>
            <a:off x="4747069" y="3853212"/>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121" name="object 1121"/>
          <p:cNvSpPr/>
          <p:nvPr/>
        </p:nvSpPr>
        <p:spPr>
          <a:xfrm>
            <a:off x="4828300" y="3905089"/>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122" name="object 1122"/>
          <p:cNvSpPr/>
          <p:nvPr/>
        </p:nvSpPr>
        <p:spPr>
          <a:xfrm>
            <a:off x="4862882" y="3853212"/>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1123" name="object 1123"/>
          <p:cNvSpPr/>
          <p:nvPr/>
        </p:nvSpPr>
        <p:spPr>
          <a:xfrm>
            <a:off x="5184552" y="3817752"/>
            <a:ext cx="698046" cy="121990"/>
          </a:xfrm>
          <a:custGeom>
            <a:avLst/>
            <a:gdLst/>
            <a:ahLst/>
            <a:cxnLst/>
            <a:rect l="l" t="t" r="r" b="b"/>
            <a:pathLst>
              <a:path w="500379" h="170179">
                <a:moveTo>
                  <a:pt x="0" y="169926"/>
                </a:moveTo>
                <a:lnTo>
                  <a:pt x="499872" y="169926"/>
                </a:lnTo>
                <a:lnTo>
                  <a:pt x="499872" y="0"/>
                </a:lnTo>
                <a:lnTo>
                  <a:pt x="0" y="0"/>
                </a:lnTo>
                <a:lnTo>
                  <a:pt x="0" y="169926"/>
                </a:lnTo>
                <a:close/>
              </a:path>
            </a:pathLst>
          </a:custGeom>
          <a:solidFill>
            <a:srgbClr val="FFFFFF"/>
          </a:solidFill>
        </p:spPr>
        <p:txBody>
          <a:bodyPr wrap="square" lIns="0" tIns="0" rIns="0" bIns="0" rtlCol="0"/>
          <a:lstStyle/>
          <a:p>
            <a:endParaRPr/>
          </a:p>
        </p:txBody>
      </p:sp>
      <p:sp>
        <p:nvSpPr>
          <p:cNvPr id="1124" name="object 1124"/>
          <p:cNvSpPr/>
          <p:nvPr/>
        </p:nvSpPr>
        <p:spPr>
          <a:xfrm>
            <a:off x="5286618" y="3837417"/>
            <a:ext cx="493416" cy="89217"/>
          </a:xfrm>
          <a:custGeom>
            <a:avLst/>
            <a:gdLst/>
            <a:ahLst/>
            <a:cxnLst/>
            <a:rect l="l" t="t" r="r" b="b"/>
            <a:pathLst>
              <a:path w="353695" h="124459">
                <a:moveTo>
                  <a:pt x="0" y="124206"/>
                </a:moveTo>
                <a:lnTo>
                  <a:pt x="353555" y="124206"/>
                </a:lnTo>
                <a:lnTo>
                  <a:pt x="353555" y="0"/>
                </a:lnTo>
                <a:lnTo>
                  <a:pt x="0" y="0"/>
                </a:lnTo>
                <a:lnTo>
                  <a:pt x="0" y="124206"/>
                </a:lnTo>
                <a:close/>
              </a:path>
            </a:pathLst>
          </a:custGeom>
          <a:solidFill>
            <a:srgbClr val="FFFFFF"/>
          </a:solidFill>
        </p:spPr>
        <p:txBody>
          <a:bodyPr wrap="square" lIns="0" tIns="0" rIns="0" bIns="0" rtlCol="0"/>
          <a:lstStyle/>
          <a:p>
            <a:endParaRPr/>
          </a:p>
        </p:txBody>
      </p:sp>
      <p:sp>
        <p:nvSpPr>
          <p:cNvPr id="1125" name="object 1125"/>
          <p:cNvSpPr/>
          <p:nvPr/>
        </p:nvSpPr>
        <p:spPr>
          <a:xfrm>
            <a:off x="5434252" y="385322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590" y="7874"/>
                </a:lnTo>
                <a:lnTo>
                  <a:pt x="33299" y="9969"/>
                </a:lnTo>
                <a:lnTo>
                  <a:pt x="36271" y="14160"/>
                </a:lnTo>
                <a:lnTo>
                  <a:pt x="40741" y="39573"/>
                </a:lnTo>
                <a:lnTo>
                  <a:pt x="40462" y="48288"/>
                </a:lnTo>
                <a:lnTo>
                  <a:pt x="29629" y="71272"/>
                </a:lnTo>
                <a:lnTo>
                  <a:pt x="43196"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26" name="object 1126"/>
          <p:cNvSpPr/>
          <p:nvPr/>
        </p:nvSpPr>
        <p:spPr>
          <a:xfrm>
            <a:off x="5525655" y="3905089"/>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127" name="object 1127"/>
          <p:cNvSpPr/>
          <p:nvPr/>
        </p:nvSpPr>
        <p:spPr>
          <a:xfrm>
            <a:off x="5555791" y="3853448"/>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128" name="object 1128"/>
          <p:cNvSpPr/>
          <p:nvPr/>
        </p:nvSpPr>
        <p:spPr>
          <a:xfrm>
            <a:off x="6483572"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29" name="object 1129"/>
          <p:cNvSpPr/>
          <p:nvPr/>
        </p:nvSpPr>
        <p:spPr>
          <a:xfrm>
            <a:off x="5881906"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30" name="object 1130"/>
          <p:cNvSpPr/>
          <p:nvPr/>
        </p:nvSpPr>
        <p:spPr>
          <a:xfrm>
            <a:off x="5977560" y="3837417"/>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131" name="object 1131"/>
          <p:cNvSpPr/>
          <p:nvPr/>
        </p:nvSpPr>
        <p:spPr>
          <a:xfrm>
            <a:off x="6131573" y="385322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32" name="object 1132"/>
          <p:cNvSpPr/>
          <p:nvPr/>
        </p:nvSpPr>
        <p:spPr>
          <a:xfrm>
            <a:off x="6222974" y="390508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33" name="object 1133"/>
          <p:cNvSpPr/>
          <p:nvPr/>
        </p:nvSpPr>
        <p:spPr>
          <a:xfrm>
            <a:off x="6258356" y="3854167"/>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45"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134" name="object 1134"/>
          <p:cNvSpPr/>
          <p:nvPr/>
        </p:nvSpPr>
        <p:spPr>
          <a:xfrm>
            <a:off x="7179846"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35" name="object 1135"/>
          <p:cNvSpPr/>
          <p:nvPr/>
        </p:nvSpPr>
        <p:spPr>
          <a:xfrm>
            <a:off x="6578164" y="3837417"/>
            <a:ext cx="95671" cy="89217"/>
          </a:xfrm>
          <a:custGeom>
            <a:avLst/>
            <a:gdLst/>
            <a:ahLst/>
            <a:cxnLst/>
            <a:rect l="l" t="t" r="r" b="b"/>
            <a:pathLst>
              <a:path w="68579" h="124459">
                <a:moveTo>
                  <a:pt x="0" y="124206"/>
                </a:moveTo>
                <a:lnTo>
                  <a:pt x="68579" y="124206"/>
                </a:lnTo>
                <a:lnTo>
                  <a:pt x="68579" y="0"/>
                </a:lnTo>
                <a:lnTo>
                  <a:pt x="0" y="0"/>
                </a:lnTo>
                <a:lnTo>
                  <a:pt x="0" y="124206"/>
                </a:lnTo>
                <a:close/>
              </a:path>
            </a:pathLst>
          </a:custGeom>
          <a:solidFill>
            <a:srgbClr val="FFFFFF"/>
          </a:solidFill>
        </p:spPr>
        <p:txBody>
          <a:bodyPr wrap="square" lIns="0" tIns="0" rIns="0" bIns="0" rtlCol="0"/>
          <a:lstStyle/>
          <a:p>
            <a:endParaRPr/>
          </a:p>
        </p:txBody>
      </p:sp>
      <p:sp>
        <p:nvSpPr>
          <p:cNvPr id="1136" name="object 1136"/>
          <p:cNvSpPr/>
          <p:nvPr/>
        </p:nvSpPr>
        <p:spPr>
          <a:xfrm>
            <a:off x="6673834" y="3837417"/>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137" name="object 1137"/>
          <p:cNvSpPr/>
          <p:nvPr/>
        </p:nvSpPr>
        <p:spPr>
          <a:xfrm>
            <a:off x="6838035" y="3853212"/>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38" name="object 1138"/>
          <p:cNvSpPr/>
          <p:nvPr/>
        </p:nvSpPr>
        <p:spPr>
          <a:xfrm>
            <a:off x="6919249" y="390508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39" name="object 1139"/>
          <p:cNvSpPr/>
          <p:nvPr/>
        </p:nvSpPr>
        <p:spPr>
          <a:xfrm>
            <a:off x="6953833" y="3853212"/>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140" name="object 1140"/>
          <p:cNvSpPr/>
          <p:nvPr/>
        </p:nvSpPr>
        <p:spPr>
          <a:xfrm>
            <a:off x="7877184"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41" name="object 1141"/>
          <p:cNvSpPr/>
          <p:nvPr/>
        </p:nvSpPr>
        <p:spPr>
          <a:xfrm>
            <a:off x="7275518"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42" name="object 1142"/>
          <p:cNvSpPr/>
          <p:nvPr/>
        </p:nvSpPr>
        <p:spPr>
          <a:xfrm>
            <a:off x="7371172" y="3837417"/>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143" name="object 1143"/>
          <p:cNvSpPr/>
          <p:nvPr/>
        </p:nvSpPr>
        <p:spPr>
          <a:xfrm>
            <a:off x="7525185" y="385322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44" name="object 1144"/>
          <p:cNvSpPr/>
          <p:nvPr/>
        </p:nvSpPr>
        <p:spPr>
          <a:xfrm>
            <a:off x="7616586" y="390508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45" name="object 1145"/>
          <p:cNvSpPr/>
          <p:nvPr/>
        </p:nvSpPr>
        <p:spPr>
          <a:xfrm>
            <a:off x="7661252" y="3853212"/>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46" name="object 1146"/>
          <p:cNvSpPr/>
          <p:nvPr/>
        </p:nvSpPr>
        <p:spPr>
          <a:xfrm>
            <a:off x="8574521"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47" name="object 1147"/>
          <p:cNvSpPr/>
          <p:nvPr/>
        </p:nvSpPr>
        <p:spPr>
          <a:xfrm>
            <a:off x="7972839" y="3837417"/>
            <a:ext cx="96557" cy="89217"/>
          </a:xfrm>
          <a:custGeom>
            <a:avLst/>
            <a:gdLst/>
            <a:ahLst/>
            <a:cxnLst/>
            <a:rect l="l" t="t" r="r" b="b"/>
            <a:pathLst>
              <a:path w="69214"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48" name="object 1148"/>
          <p:cNvSpPr/>
          <p:nvPr/>
        </p:nvSpPr>
        <p:spPr>
          <a:xfrm>
            <a:off x="8068526" y="3837417"/>
            <a:ext cx="506704" cy="89217"/>
          </a:xfrm>
          <a:custGeom>
            <a:avLst/>
            <a:gdLst/>
            <a:ahLst/>
            <a:cxnLst/>
            <a:rect l="l" t="t" r="r" b="b"/>
            <a:pathLst>
              <a:path w="363220" h="124459">
                <a:moveTo>
                  <a:pt x="0" y="124206"/>
                </a:moveTo>
                <a:lnTo>
                  <a:pt x="362712" y="124206"/>
                </a:lnTo>
                <a:lnTo>
                  <a:pt x="362712" y="0"/>
                </a:lnTo>
                <a:lnTo>
                  <a:pt x="0" y="0"/>
                </a:lnTo>
                <a:lnTo>
                  <a:pt x="0" y="124206"/>
                </a:lnTo>
                <a:close/>
              </a:path>
            </a:pathLst>
          </a:custGeom>
          <a:solidFill>
            <a:srgbClr val="FFFFFF"/>
          </a:solidFill>
        </p:spPr>
        <p:txBody>
          <a:bodyPr wrap="square" lIns="0" tIns="0" rIns="0" bIns="0" rtlCol="0"/>
          <a:lstStyle/>
          <a:p>
            <a:endParaRPr/>
          </a:p>
        </p:txBody>
      </p:sp>
      <p:sp>
        <p:nvSpPr>
          <p:cNvPr id="1149" name="object 1149"/>
          <p:cNvSpPr/>
          <p:nvPr/>
        </p:nvSpPr>
        <p:spPr>
          <a:xfrm>
            <a:off x="8222522" y="385322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50" name="object 1150"/>
          <p:cNvSpPr/>
          <p:nvPr/>
        </p:nvSpPr>
        <p:spPr>
          <a:xfrm>
            <a:off x="8313924" y="390508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51" name="object 1151"/>
          <p:cNvSpPr/>
          <p:nvPr/>
        </p:nvSpPr>
        <p:spPr>
          <a:xfrm>
            <a:off x="8348420" y="3853221"/>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4"/>
                </a:lnTo>
                <a:lnTo>
                  <a:pt x="43239" y="7874"/>
                </a:lnTo>
                <a:lnTo>
                  <a:pt x="42341" y="6781"/>
                </a:lnTo>
                <a:lnTo>
                  <a:pt x="33997" y="1358"/>
                </a:lnTo>
                <a:lnTo>
                  <a:pt x="29400" y="0"/>
                </a:lnTo>
                <a:close/>
              </a:path>
              <a:path w="51435" h="79375">
                <a:moveTo>
                  <a:pt x="43239" y="7874"/>
                </a:moveTo>
                <a:lnTo>
                  <a:pt x="29603" y="7874"/>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1152" name="object 1152"/>
          <p:cNvSpPr/>
          <p:nvPr/>
        </p:nvSpPr>
        <p:spPr>
          <a:xfrm>
            <a:off x="9271859"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53" name="object 1153"/>
          <p:cNvSpPr/>
          <p:nvPr/>
        </p:nvSpPr>
        <p:spPr>
          <a:xfrm>
            <a:off x="8670193" y="3837417"/>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54" name="object 1154"/>
          <p:cNvSpPr/>
          <p:nvPr/>
        </p:nvSpPr>
        <p:spPr>
          <a:xfrm>
            <a:off x="8765847" y="3837417"/>
            <a:ext cx="506704" cy="89217"/>
          </a:xfrm>
          <a:custGeom>
            <a:avLst/>
            <a:gdLst/>
            <a:ahLst/>
            <a:cxnLst/>
            <a:rect l="l" t="t" r="r" b="b"/>
            <a:pathLst>
              <a:path w="363220" h="124459">
                <a:moveTo>
                  <a:pt x="0" y="124206"/>
                </a:moveTo>
                <a:lnTo>
                  <a:pt x="362724" y="124206"/>
                </a:lnTo>
                <a:lnTo>
                  <a:pt x="362724" y="0"/>
                </a:lnTo>
                <a:lnTo>
                  <a:pt x="0" y="0"/>
                </a:lnTo>
                <a:lnTo>
                  <a:pt x="0" y="124206"/>
                </a:lnTo>
                <a:close/>
              </a:path>
            </a:pathLst>
          </a:custGeom>
          <a:solidFill>
            <a:srgbClr val="FFFFFF"/>
          </a:solidFill>
        </p:spPr>
        <p:txBody>
          <a:bodyPr wrap="square" lIns="0" tIns="0" rIns="0" bIns="0" rtlCol="0"/>
          <a:lstStyle/>
          <a:p>
            <a:endParaRPr/>
          </a:p>
        </p:txBody>
      </p:sp>
      <p:sp>
        <p:nvSpPr>
          <p:cNvPr id="1155" name="object 1155"/>
          <p:cNvSpPr/>
          <p:nvPr/>
        </p:nvSpPr>
        <p:spPr>
          <a:xfrm>
            <a:off x="8930065" y="3853212"/>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56" name="object 1156"/>
          <p:cNvSpPr/>
          <p:nvPr/>
        </p:nvSpPr>
        <p:spPr>
          <a:xfrm>
            <a:off x="9011261" y="390508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57" name="object 1157"/>
          <p:cNvSpPr/>
          <p:nvPr/>
        </p:nvSpPr>
        <p:spPr>
          <a:xfrm>
            <a:off x="9043967" y="3853221"/>
            <a:ext cx="71753" cy="55988"/>
          </a:xfrm>
          <a:custGeom>
            <a:avLst/>
            <a:gdLst/>
            <a:ahLst/>
            <a:cxnLst/>
            <a:rect l="l" t="t" r="r" b="b"/>
            <a:pathLst>
              <a:path w="51434" h="78104">
                <a:moveTo>
                  <a:pt x="46447" y="7874"/>
                </a:moveTo>
                <a:lnTo>
                  <a:pt x="31140" y="7874"/>
                </a:lnTo>
                <a:lnTo>
                  <a:pt x="34645" y="9156"/>
                </a:lnTo>
                <a:lnTo>
                  <a:pt x="40043" y="14351"/>
                </a:lnTo>
                <a:lnTo>
                  <a:pt x="41389" y="17526"/>
                </a:lnTo>
                <a:lnTo>
                  <a:pt x="41389" y="24892"/>
                </a:lnTo>
                <a:lnTo>
                  <a:pt x="39903" y="28689"/>
                </a:lnTo>
                <a:lnTo>
                  <a:pt x="33971" y="36791"/>
                </a:lnTo>
                <a:lnTo>
                  <a:pt x="28295" y="42227"/>
                </a:lnTo>
                <a:lnTo>
                  <a:pt x="14465" y="53568"/>
                </a:lnTo>
                <a:lnTo>
                  <a:pt x="10312" y="57480"/>
                </a:lnTo>
                <a:lnTo>
                  <a:pt x="4571" y="64236"/>
                </a:lnTo>
                <a:lnTo>
                  <a:pt x="2489" y="67678"/>
                </a:lnTo>
                <a:lnTo>
                  <a:pt x="1193" y="71170"/>
                </a:lnTo>
                <a:lnTo>
                  <a:pt x="368" y="73279"/>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4"/>
                </a:lnTo>
                <a:close/>
              </a:path>
              <a:path w="51434" h="78104">
                <a:moveTo>
                  <a:pt x="34455" y="0"/>
                </a:moveTo>
                <a:lnTo>
                  <a:pt x="19659" y="0"/>
                </a:lnTo>
                <a:lnTo>
                  <a:pt x="13792" y="1905"/>
                </a:lnTo>
                <a:lnTo>
                  <a:pt x="5054" y="9563"/>
                </a:lnTo>
                <a:lnTo>
                  <a:pt x="2539" y="15113"/>
                </a:lnTo>
                <a:lnTo>
                  <a:pt x="1866" y="22402"/>
                </a:lnTo>
                <a:lnTo>
                  <a:pt x="11645" y="23393"/>
                </a:lnTo>
                <a:lnTo>
                  <a:pt x="11683" y="18554"/>
                </a:lnTo>
                <a:lnTo>
                  <a:pt x="13068" y="14744"/>
                </a:lnTo>
                <a:lnTo>
                  <a:pt x="18567" y="9245"/>
                </a:lnTo>
                <a:lnTo>
                  <a:pt x="22224"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1158" name="object 1158"/>
          <p:cNvSpPr/>
          <p:nvPr/>
        </p:nvSpPr>
        <p:spPr>
          <a:xfrm>
            <a:off x="9970241" y="3837417"/>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59" name="object 1159"/>
          <p:cNvSpPr/>
          <p:nvPr/>
        </p:nvSpPr>
        <p:spPr>
          <a:xfrm>
            <a:off x="9367512" y="3837417"/>
            <a:ext cx="95671" cy="89217"/>
          </a:xfrm>
          <a:custGeom>
            <a:avLst/>
            <a:gdLst/>
            <a:ahLst/>
            <a:cxnLst/>
            <a:rect l="l" t="t" r="r" b="b"/>
            <a:pathLst>
              <a:path w="68579" h="124459">
                <a:moveTo>
                  <a:pt x="0" y="124206"/>
                </a:moveTo>
                <a:lnTo>
                  <a:pt x="68580" y="124206"/>
                </a:lnTo>
                <a:lnTo>
                  <a:pt x="68580" y="0"/>
                </a:lnTo>
                <a:lnTo>
                  <a:pt x="0" y="0"/>
                </a:lnTo>
                <a:lnTo>
                  <a:pt x="0" y="124206"/>
                </a:lnTo>
                <a:close/>
              </a:path>
            </a:pathLst>
          </a:custGeom>
          <a:solidFill>
            <a:srgbClr val="FFFFFF"/>
          </a:solidFill>
        </p:spPr>
        <p:txBody>
          <a:bodyPr wrap="square" lIns="0" tIns="0" rIns="0" bIns="0" rtlCol="0"/>
          <a:lstStyle/>
          <a:p>
            <a:endParaRPr/>
          </a:p>
        </p:txBody>
      </p:sp>
      <p:sp>
        <p:nvSpPr>
          <p:cNvPr id="1160" name="object 1160"/>
          <p:cNvSpPr/>
          <p:nvPr/>
        </p:nvSpPr>
        <p:spPr>
          <a:xfrm>
            <a:off x="9463185" y="3837417"/>
            <a:ext cx="507589" cy="89217"/>
          </a:xfrm>
          <a:custGeom>
            <a:avLst/>
            <a:gdLst/>
            <a:ahLst/>
            <a:cxnLst/>
            <a:rect l="l" t="t" r="r" b="b"/>
            <a:pathLst>
              <a:path w="363854" h="124459">
                <a:moveTo>
                  <a:pt x="0" y="124206"/>
                </a:moveTo>
                <a:lnTo>
                  <a:pt x="363474" y="124206"/>
                </a:lnTo>
                <a:lnTo>
                  <a:pt x="363474" y="0"/>
                </a:lnTo>
                <a:lnTo>
                  <a:pt x="0" y="0"/>
                </a:lnTo>
                <a:lnTo>
                  <a:pt x="0" y="124206"/>
                </a:lnTo>
                <a:close/>
              </a:path>
            </a:pathLst>
          </a:custGeom>
          <a:solidFill>
            <a:srgbClr val="FFFFFF"/>
          </a:solidFill>
        </p:spPr>
        <p:txBody>
          <a:bodyPr wrap="square" lIns="0" tIns="0" rIns="0" bIns="0" rtlCol="0"/>
          <a:lstStyle/>
          <a:p>
            <a:endParaRPr/>
          </a:p>
        </p:txBody>
      </p:sp>
      <p:sp>
        <p:nvSpPr>
          <p:cNvPr id="1161" name="object 1161"/>
          <p:cNvSpPr/>
          <p:nvPr/>
        </p:nvSpPr>
        <p:spPr>
          <a:xfrm>
            <a:off x="9618278" y="385322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62" name="object 1162"/>
          <p:cNvSpPr/>
          <p:nvPr/>
        </p:nvSpPr>
        <p:spPr>
          <a:xfrm>
            <a:off x="9709662" y="390508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63" name="object 1163"/>
          <p:cNvSpPr/>
          <p:nvPr/>
        </p:nvSpPr>
        <p:spPr>
          <a:xfrm>
            <a:off x="9744174" y="3854205"/>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3"/>
                </a:lnTo>
                <a:lnTo>
                  <a:pt x="33477" y="77723"/>
                </a:lnTo>
                <a:lnTo>
                  <a:pt x="40259" y="74587"/>
                </a:lnTo>
                <a:lnTo>
                  <a:pt x="43988" y="69900"/>
                </a:lnTo>
                <a:lnTo>
                  <a:pt x="21082" y="69900"/>
                </a:lnTo>
                <a:lnTo>
                  <a:pt x="17830" y="68668"/>
                </a:lnTo>
                <a:lnTo>
                  <a:pt x="12433" y="63779"/>
                </a:lnTo>
                <a:lnTo>
                  <a:pt x="10731" y="60121"/>
                </a:lnTo>
                <a:lnTo>
                  <a:pt x="9982" y="55270"/>
                </a:lnTo>
                <a:close/>
              </a:path>
              <a:path w="51434"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49"/>
                </a:lnTo>
                <a:lnTo>
                  <a:pt x="51358" y="42773"/>
                </a:lnTo>
                <a:lnTo>
                  <a:pt x="49022" y="36766"/>
                </a:lnTo>
                <a:lnTo>
                  <a:pt x="45743" y="33451"/>
                </a:lnTo>
                <a:close/>
              </a:path>
              <a:path w="51434" h="78104">
                <a:moveTo>
                  <a:pt x="47713" y="0"/>
                </a:moveTo>
                <a:lnTo>
                  <a:pt x="9194" y="0"/>
                </a:lnTo>
                <a:lnTo>
                  <a:pt x="1689" y="39789"/>
                </a:lnTo>
                <a:lnTo>
                  <a:pt x="10617" y="40957"/>
                </a:lnTo>
                <a:lnTo>
                  <a:pt x="12026" y="38734"/>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4" h="78104">
                <a:moveTo>
                  <a:pt x="34036" y="25044"/>
                </a:moveTo>
                <a:lnTo>
                  <a:pt x="22148" y="25044"/>
                </a:lnTo>
                <a:lnTo>
                  <a:pt x="17272" y="26669"/>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164" name="object 1164"/>
          <p:cNvSpPr/>
          <p:nvPr/>
        </p:nvSpPr>
        <p:spPr>
          <a:xfrm>
            <a:off x="855957" y="3815572"/>
            <a:ext cx="2933920" cy="0"/>
          </a:xfrm>
          <a:custGeom>
            <a:avLst/>
            <a:gdLst/>
            <a:ahLst/>
            <a:cxnLst/>
            <a:rect l="l" t="t" r="r" b="b"/>
            <a:pathLst>
              <a:path w="2103120">
                <a:moveTo>
                  <a:pt x="0" y="0"/>
                </a:moveTo>
                <a:lnTo>
                  <a:pt x="2103120" y="0"/>
                </a:lnTo>
              </a:path>
            </a:pathLst>
          </a:custGeom>
          <a:ln w="6083">
            <a:solidFill>
              <a:srgbClr val="DAEEC3"/>
            </a:solidFill>
          </a:ln>
        </p:spPr>
        <p:txBody>
          <a:bodyPr wrap="square" lIns="0" tIns="0" rIns="0" bIns="0" rtlCol="0"/>
          <a:lstStyle/>
          <a:p>
            <a:endParaRPr/>
          </a:p>
        </p:txBody>
      </p:sp>
      <p:sp>
        <p:nvSpPr>
          <p:cNvPr id="1165" name="object 1165"/>
          <p:cNvSpPr/>
          <p:nvPr/>
        </p:nvSpPr>
        <p:spPr>
          <a:xfrm>
            <a:off x="855957" y="3817752"/>
            <a:ext cx="2942778" cy="20028"/>
          </a:xfrm>
          <a:custGeom>
            <a:avLst/>
            <a:gdLst/>
            <a:ahLst/>
            <a:cxnLst/>
            <a:rect l="l" t="t" r="r" b="b"/>
            <a:pathLst>
              <a:path w="2109470" h="27940">
                <a:moveTo>
                  <a:pt x="0" y="27432"/>
                </a:moveTo>
                <a:lnTo>
                  <a:pt x="2109216" y="27432"/>
                </a:lnTo>
                <a:lnTo>
                  <a:pt x="2109216" y="0"/>
                </a:lnTo>
                <a:lnTo>
                  <a:pt x="0" y="0"/>
                </a:lnTo>
                <a:lnTo>
                  <a:pt x="0" y="27432"/>
                </a:lnTo>
                <a:close/>
              </a:path>
            </a:pathLst>
          </a:custGeom>
          <a:solidFill>
            <a:srgbClr val="FFFFFF"/>
          </a:solidFill>
        </p:spPr>
        <p:txBody>
          <a:bodyPr wrap="square" lIns="0" tIns="0" rIns="0" bIns="0" rtlCol="0"/>
          <a:lstStyle/>
          <a:p>
            <a:endParaRPr/>
          </a:p>
        </p:txBody>
      </p:sp>
      <p:sp>
        <p:nvSpPr>
          <p:cNvPr id="1166" name="object 1166"/>
          <p:cNvSpPr/>
          <p:nvPr/>
        </p:nvSpPr>
        <p:spPr>
          <a:xfrm>
            <a:off x="3789893" y="3815572"/>
            <a:ext cx="698046" cy="0"/>
          </a:xfrm>
          <a:custGeom>
            <a:avLst/>
            <a:gdLst/>
            <a:ahLst/>
            <a:cxnLst/>
            <a:rect l="l" t="t" r="r" b="b"/>
            <a:pathLst>
              <a:path w="500380">
                <a:moveTo>
                  <a:pt x="0" y="0"/>
                </a:moveTo>
                <a:lnTo>
                  <a:pt x="499872" y="0"/>
                </a:lnTo>
              </a:path>
            </a:pathLst>
          </a:custGeom>
          <a:ln w="6083">
            <a:solidFill>
              <a:srgbClr val="DAEEC3"/>
            </a:solidFill>
          </a:ln>
        </p:spPr>
        <p:txBody>
          <a:bodyPr wrap="square" lIns="0" tIns="0" rIns="0" bIns="0" rtlCol="0"/>
          <a:lstStyle/>
          <a:p>
            <a:endParaRPr/>
          </a:p>
        </p:txBody>
      </p:sp>
      <p:sp>
        <p:nvSpPr>
          <p:cNvPr id="1167" name="object 1167"/>
          <p:cNvSpPr/>
          <p:nvPr/>
        </p:nvSpPr>
        <p:spPr>
          <a:xfrm>
            <a:off x="3798398" y="3817752"/>
            <a:ext cx="698046" cy="20028"/>
          </a:xfrm>
          <a:custGeom>
            <a:avLst/>
            <a:gdLst/>
            <a:ahLst/>
            <a:cxnLst/>
            <a:rect l="l" t="t" r="r" b="b"/>
            <a:pathLst>
              <a:path w="500380" h="27940">
                <a:moveTo>
                  <a:pt x="0" y="27432"/>
                </a:moveTo>
                <a:lnTo>
                  <a:pt x="499872" y="27432"/>
                </a:lnTo>
                <a:lnTo>
                  <a:pt x="499872" y="0"/>
                </a:lnTo>
                <a:lnTo>
                  <a:pt x="0" y="0"/>
                </a:lnTo>
                <a:lnTo>
                  <a:pt x="0" y="27432"/>
                </a:lnTo>
                <a:close/>
              </a:path>
            </a:pathLst>
          </a:custGeom>
          <a:solidFill>
            <a:srgbClr val="FFFFFF"/>
          </a:solidFill>
        </p:spPr>
        <p:txBody>
          <a:bodyPr wrap="square" lIns="0" tIns="0" rIns="0" bIns="0" rtlCol="0"/>
          <a:lstStyle/>
          <a:p>
            <a:endParaRPr/>
          </a:p>
        </p:txBody>
      </p:sp>
      <p:sp>
        <p:nvSpPr>
          <p:cNvPr id="1168" name="object 1168"/>
          <p:cNvSpPr/>
          <p:nvPr/>
        </p:nvSpPr>
        <p:spPr>
          <a:xfrm>
            <a:off x="4487214" y="3815572"/>
            <a:ext cx="698046" cy="0"/>
          </a:xfrm>
          <a:custGeom>
            <a:avLst/>
            <a:gdLst/>
            <a:ahLst/>
            <a:cxnLst/>
            <a:rect l="l" t="t" r="r" b="b"/>
            <a:pathLst>
              <a:path w="500379">
                <a:moveTo>
                  <a:pt x="0" y="0"/>
                </a:moveTo>
                <a:lnTo>
                  <a:pt x="499871" y="0"/>
                </a:lnTo>
              </a:path>
            </a:pathLst>
          </a:custGeom>
          <a:ln w="6083">
            <a:solidFill>
              <a:srgbClr val="DAEEC3"/>
            </a:solidFill>
          </a:ln>
        </p:spPr>
        <p:txBody>
          <a:bodyPr wrap="square" lIns="0" tIns="0" rIns="0" bIns="0" rtlCol="0"/>
          <a:lstStyle/>
          <a:p>
            <a:endParaRPr/>
          </a:p>
        </p:txBody>
      </p:sp>
      <p:sp>
        <p:nvSpPr>
          <p:cNvPr id="1169" name="object 1169"/>
          <p:cNvSpPr/>
          <p:nvPr/>
        </p:nvSpPr>
        <p:spPr>
          <a:xfrm>
            <a:off x="4495718" y="3817752"/>
            <a:ext cx="698046" cy="20028"/>
          </a:xfrm>
          <a:custGeom>
            <a:avLst/>
            <a:gdLst/>
            <a:ahLst/>
            <a:cxnLst/>
            <a:rect l="l" t="t" r="r" b="b"/>
            <a:pathLst>
              <a:path w="500379" h="27940">
                <a:moveTo>
                  <a:pt x="0" y="27432"/>
                </a:moveTo>
                <a:lnTo>
                  <a:pt x="499872" y="27432"/>
                </a:lnTo>
                <a:lnTo>
                  <a:pt x="499872" y="0"/>
                </a:lnTo>
                <a:lnTo>
                  <a:pt x="0" y="0"/>
                </a:lnTo>
                <a:lnTo>
                  <a:pt x="0" y="27432"/>
                </a:lnTo>
                <a:close/>
              </a:path>
            </a:pathLst>
          </a:custGeom>
          <a:solidFill>
            <a:srgbClr val="FFFFFF"/>
          </a:solidFill>
        </p:spPr>
        <p:txBody>
          <a:bodyPr wrap="square" lIns="0" tIns="0" rIns="0" bIns="0" rtlCol="0"/>
          <a:lstStyle/>
          <a:p>
            <a:endParaRPr/>
          </a:p>
        </p:txBody>
      </p:sp>
      <p:sp>
        <p:nvSpPr>
          <p:cNvPr id="1170" name="object 1170"/>
          <p:cNvSpPr/>
          <p:nvPr/>
        </p:nvSpPr>
        <p:spPr>
          <a:xfrm>
            <a:off x="5184552" y="3815572"/>
            <a:ext cx="698046" cy="0"/>
          </a:xfrm>
          <a:custGeom>
            <a:avLst/>
            <a:gdLst/>
            <a:ahLst/>
            <a:cxnLst/>
            <a:rect l="l" t="t" r="r" b="b"/>
            <a:pathLst>
              <a:path w="500379">
                <a:moveTo>
                  <a:pt x="0" y="0"/>
                </a:moveTo>
                <a:lnTo>
                  <a:pt x="499872" y="0"/>
                </a:lnTo>
              </a:path>
            </a:pathLst>
          </a:custGeom>
          <a:ln w="6083">
            <a:solidFill>
              <a:srgbClr val="DAEEC3"/>
            </a:solidFill>
          </a:ln>
        </p:spPr>
        <p:txBody>
          <a:bodyPr wrap="square" lIns="0" tIns="0" rIns="0" bIns="0" rtlCol="0"/>
          <a:lstStyle/>
          <a:p>
            <a:endParaRPr/>
          </a:p>
        </p:txBody>
      </p:sp>
      <p:sp>
        <p:nvSpPr>
          <p:cNvPr id="1171" name="object 1171"/>
          <p:cNvSpPr/>
          <p:nvPr/>
        </p:nvSpPr>
        <p:spPr>
          <a:xfrm>
            <a:off x="5193056" y="3817752"/>
            <a:ext cx="698046" cy="20028"/>
          </a:xfrm>
          <a:custGeom>
            <a:avLst/>
            <a:gdLst/>
            <a:ahLst/>
            <a:cxnLst/>
            <a:rect l="l" t="t" r="r" b="b"/>
            <a:pathLst>
              <a:path w="500379" h="27940">
                <a:moveTo>
                  <a:pt x="0" y="27432"/>
                </a:moveTo>
                <a:lnTo>
                  <a:pt x="499872" y="27432"/>
                </a:lnTo>
                <a:lnTo>
                  <a:pt x="499872" y="0"/>
                </a:lnTo>
                <a:lnTo>
                  <a:pt x="0" y="0"/>
                </a:lnTo>
                <a:lnTo>
                  <a:pt x="0" y="27432"/>
                </a:lnTo>
                <a:close/>
              </a:path>
            </a:pathLst>
          </a:custGeom>
          <a:solidFill>
            <a:srgbClr val="FFFFFF"/>
          </a:solidFill>
        </p:spPr>
        <p:txBody>
          <a:bodyPr wrap="square" lIns="0" tIns="0" rIns="0" bIns="0" rtlCol="0"/>
          <a:lstStyle/>
          <a:p>
            <a:endParaRPr/>
          </a:p>
        </p:txBody>
      </p:sp>
      <p:sp>
        <p:nvSpPr>
          <p:cNvPr id="1172" name="object 1172"/>
          <p:cNvSpPr/>
          <p:nvPr/>
        </p:nvSpPr>
        <p:spPr>
          <a:xfrm>
            <a:off x="5881906" y="3815572"/>
            <a:ext cx="698046" cy="0"/>
          </a:xfrm>
          <a:custGeom>
            <a:avLst/>
            <a:gdLst/>
            <a:ahLst/>
            <a:cxnLst/>
            <a:rect l="l" t="t" r="r" b="b"/>
            <a:pathLst>
              <a:path w="500379">
                <a:moveTo>
                  <a:pt x="0" y="0"/>
                </a:moveTo>
                <a:lnTo>
                  <a:pt x="499859" y="0"/>
                </a:lnTo>
              </a:path>
            </a:pathLst>
          </a:custGeom>
          <a:ln w="6083">
            <a:solidFill>
              <a:srgbClr val="DAEEC3"/>
            </a:solidFill>
          </a:ln>
        </p:spPr>
        <p:txBody>
          <a:bodyPr wrap="square" lIns="0" tIns="0" rIns="0" bIns="0" rtlCol="0"/>
          <a:lstStyle/>
          <a:p>
            <a:endParaRPr/>
          </a:p>
        </p:txBody>
      </p:sp>
      <p:sp>
        <p:nvSpPr>
          <p:cNvPr id="1173" name="object 1173"/>
          <p:cNvSpPr/>
          <p:nvPr/>
        </p:nvSpPr>
        <p:spPr>
          <a:xfrm>
            <a:off x="5890392" y="3827585"/>
            <a:ext cx="698046" cy="0"/>
          </a:xfrm>
          <a:custGeom>
            <a:avLst/>
            <a:gdLst/>
            <a:ahLst/>
            <a:cxnLst/>
            <a:rect l="l" t="t" r="r" b="b"/>
            <a:pathLst>
              <a:path w="500379">
                <a:moveTo>
                  <a:pt x="0" y="0"/>
                </a:moveTo>
                <a:lnTo>
                  <a:pt x="499872" y="0"/>
                </a:lnTo>
              </a:path>
            </a:pathLst>
          </a:custGeom>
          <a:ln w="27431">
            <a:solidFill>
              <a:srgbClr val="FFFFFF"/>
            </a:solidFill>
          </a:ln>
        </p:spPr>
        <p:txBody>
          <a:bodyPr wrap="square" lIns="0" tIns="0" rIns="0" bIns="0" rtlCol="0"/>
          <a:lstStyle/>
          <a:p>
            <a:endParaRPr/>
          </a:p>
        </p:txBody>
      </p:sp>
      <p:sp>
        <p:nvSpPr>
          <p:cNvPr id="1174" name="object 1174"/>
          <p:cNvSpPr/>
          <p:nvPr/>
        </p:nvSpPr>
        <p:spPr>
          <a:xfrm>
            <a:off x="6579227" y="3815572"/>
            <a:ext cx="698046" cy="0"/>
          </a:xfrm>
          <a:custGeom>
            <a:avLst/>
            <a:gdLst/>
            <a:ahLst/>
            <a:cxnLst/>
            <a:rect l="l" t="t" r="r" b="b"/>
            <a:pathLst>
              <a:path w="500379">
                <a:moveTo>
                  <a:pt x="0" y="0"/>
                </a:moveTo>
                <a:lnTo>
                  <a:pt x="499872" y="0"/>
                </a:lnTo>
              </a:path>
            </a:pathLst>
          </a:custGeom>
          <a:ln w="6083">
            <a:solidFill>
              <a:srgbClr val="DAEEC3"/>
            </a:solidFill>
          </a:ln>
        </p:spPr>
        <p:txBody>
          <a:bodyPr wrap="square" lIns="0" tIns="0" rIns="0" bIns="0" rtlCol="0"/>
          <a:lstStyle/>
          <a:p>
            <a:endParaRPr/>
          </a:p>
        </p:txBody>
      </p:sp>
      <p:sp>
        <p:nvSpPr>
          <p:cNvPr id="1175" name="object 1175"/>
          <p:cNvSpPr/>
          <p:nvPr/>
        </p:nvSpPr>
        <p:spPr>
          <a:xfrm>
            <a:off x="6587731" y="3827585"/>
            <a:ext cx="698046" cy="0"/>
          </a:xfrm>
          <a:custGeom>
            <a:avLst/>
            <a:gdLst/>
            <a:ahLst/>
            <a:cxnLst/>
            <a:rect l="l" t="t" r="r" b="b"/>
            <a:pathLst>
              <a:path w="500379">
                <a:moveTo>
                  <a:pt x="0" y="0"/>
                </a:moveTo>
                <a:lnTo>
                  <a:pt x="499859" y="0"/>
                </a:lnTo>
              </a:path>
            </a:pathLst>
          </a:custGeom>
          <a:ln w="27431">
            <a:solidFill>
              <a:srgbClr val="FFFFFF"/>
            </a:solidFill>
          </a:ln>
        </p:spPr>
        <p:txBody>
          <a:bodyPr wrap="square" lIns="0" tIns="0" rIns="0" bIns="0" rtlCol="0"/>
          <a:lstStyle/>
          <a:p>
            <a:endParaRPr/>
          </a:p>
        </p:txBody>
      </p:sp>
      <p:sp>
        <p:nvSpPr>
          <p:cNvPr id="1176" name="object 1176"/>
          <p:cNvSpPr/>
          <p:nvPr/>
        </p:nvSpPr>
        <p:spPr>
          <a:xfrm>
            <a:off x="7276565" y="3815572"/>
            <a:ext cx="696273" cy="0"/>
          </a:xfrm>
          <a:custGeom>
            <a:avLst/>
            <a:gdLst/>
            <a:ahLst/>
            <a:cxnLst/>
            <a:rect l="l" t="t" r="r" b="b"/>
            <a:pathLst>
              <a:path w="499110">
                <a:moveTo>
                  <a:pt x="0" y="0"/>
                </a:moveTo>
                <a:lnTo>
                  <a:pt x="499110" y="0"/>
                </a:lnTo>
              </a:path>
            </a:pathLst>
          </a:custGeom>
          <a:ln w="6083">
            <a:solidFill>
              <a:srgbClr val="DAEEC3"/>
            </a:solidFill>
          </a:ln>
        </p:spPr>
        <p:txBody>
          <a:bodyPr wrap="square" lIns="0" tIns="0" rIns="0" bIns="0" rtlCol="0"/>
          <a:lstStyle/>
          <a:p>
            <a:endParaRPr/>
          </a:p>
        </p:txBody>
      </p:sp>
      <p:sp>
        <p:nvSpPr>
          <p:cNvPr id="1177" name="object 1177"/>
          <p:cNvSpPr/>
          <p:nvPr/>
        </p:nvSpPr>
        <p:spPr>
          <a:xfrm>
            <a:off x="7285069" y="3827585"/>
            <a:ext cx="696273" cy="0"/>
          </a:xfrm>
          <a:custGeom>
            <a:avLst/>
            <a:gdLst/>
            <a:ahLst/>
            <a:cxnLst/>
            <a:rect l="l" t="t" r="r" b="b"/>
            <a:pathLst>
              <a:path w="499110">
                <a:moveTo>
                  <a:pt x="0" y="0"/>
                </a:moveTo>
                <a:lnTo>
                  <a:pt x="499122" y="0"/>
                </a:lnTo>
              </a:path>
            </a:pathLst>
          </a:custGeom>
          <a:ln w="27431">
            <a:solidFill>
              <a:srgbClr val="FFFFFF"/>
            </a:solidFill>
          </a:ln>
        </p:spPr>
        <p:txBody>
          <a:bodyPr wrap="square" lIns="0" tIns="0" rIns="0" bIns="0" rtlCol="0"/>
          <a:lstStyle/>
          <a:p>
            <a:endParaRPr/>
          </a:p>
        </p:txBody>
      </p:sp>
      <p:sp>
        <p:nvSpPr>
          <p:cNvPr id="1178" name="object 1178"/>
          <p:cNvSpPr/>
          <p:nvPr/>
        </p:nvSpPr>
        <p:spPr>
          <a:xfrm>
            <a:off x="7972838" y="3815572"/>
            <a:ext cx="698046" cy="0"/>
          </a:xfrm>
          <a:custGeom>
            <a:avLst/>
            <a:gdLst/>
            <a:ahLst/>
            <a:cxnLst/>
            <a:rect l="l" t="t" r="r" b="b"/>
            <a:pathLst>
              <a:path w="500379">
                <a:moveTo>
                  <a:pt x="0" y="0"/>
                </a:moveTo>
                <a:lnTo>
                  <a:pt x="499872" y="0"/>
                </a:lnTo>
              </a:path>
            </a:pathLst>
          </a:custGeom>
          <a:ln w="6083">
            <a:solidFill>
              <a:srgbClr val="DAEEC3"/>
            </a:solidFill>
          </a:ln>
        </p:spPr>
        <p:txBody>
          <a:bodyPr wrap="square" lIns="0" tIns="0" rIns="0" bIns="0" rtlCol="0"/>
          <a:lstStyle/>
          <a:p>
            <a:endParaRPr/>
          </a:p>
        </p:txBody>
      </p:sp>
      <p:sp>
        <p:nvSpPr>
          <p:cNvPr id="1179" name="object 1179"/>
          <p:cNvSpPr/>
          <p:nvPr/>
        </p:nvSpPr>
        <p:spPr>
          <a:xfrm>
            <a:off x="7981359" y="3827585"/>
            <a:ext cx="698046" cy="0"/>
          </a:xfrm>
          <a:custGeom>
            <a:avLst/>
            <a:gdLst/>
            <a:ahLst/>
            <a:cxnLst/>
            <a:rect l="l" t="t" r="r" b="b"/>
            <a:pathLst>
              <a:path w="500379">
                <a:moveTo>
                  <a:pt x="0" y="0"/>
                </a:moveTo>
                <a:lnTo>
                  <a:pt x="499859" y="0"/>
                </a:lnTo>
              </a:path>
            </a:pathLst>
          </a:custGeom>
          <a:ln w="27431">
            <a:solidFill>
              <a:srgbClr val="FFFFFF"/>
            </a:solidFill>
          </a:ln>
        </p:spPr>
        <p:txBody>
          <a:bodyPr wrap="square" lIns="0" tIns="0" rIns="0" bIns="0" rtlCol="0"/>
          <a:lstStyle/>
          <a:p>
            <a:endParaRPr/>
          </a:p>
        </p:txBody>
      </p:sp>
      <p:sp>
        <p:nvSpPr>
          <p:cNvPr id="1180" name="object 1180"/>
          <p:cNvSpPr/>
          <p:nvPr/>
        </p:nvSpPr>
        <p:spPr>
          <a:xfrm>
            <a:off x="8670193" y="3815572"/>
            <a:ext cx="698046" cy="0"/>
          </a:xfrm>
          <a:custGeom>
            <a:avLst/>
            <a:gdLst/>
            <a:ahLst/>
            <a:cxnLst/>
            <a:rect l="l" t="t" r="r" b="b"/>
            <a:pathLst>
              <a:path w="500379">
                <a:moveTo>
                  <a:pt x="0" y="0"/>
                </a:moveTo>
                <a:lnTo>
                  <a:pt x="499859" y="0"/>
                </a:lnTo>
              </a:path>
            </a:pathLst>
          </a:custGeom>
          <a:ln w="6083">
            <a:solidFill>
              <a:srgbClr val="DAEEC3"/>
            </a:solidFill>
          </a:ln>
        </p:spPr>
        <p:txBody>
          <a:bodyPr wrap="square" lIns="0" tIns="0" rIns="0" bIns="0" rtlCol="0"/>
          <a:lstStyle/>
          <a:p>
            <a:endParaRPr/>
          </a:p>
        </p:txBody>
      </p:sp>
      <p:sp>
        <p:nvSpPr>
          <p:cNvPr id="1181" name="object 1181"/>
          <p:cNvSpPr/>
          <p:nvPr/>
        </p:nvSpPr>
        <p:spPr>
          <a:xfrm>
            <a:off x="8678680" y="3827585"/>
            <a:ext cx="698046" cy="0"/>
          </a:xfrm>
          <a:custGeom>
            <a:avLst/>
            <a:gdLst/>
            <a:ahLst/>
            <a:cxnLst/>
            <a:rect l="l" t="t" r="r" b="b"/>
            <a:pathLst>
              <a:path w="500379">
                <a:moveTo>
                  <a:pt x="0" y="0"/>
                </a:moveTo>
                <a:lnTo>
                  <a:pt x="499871" y="0"/>
                </a:lnTo>
              </a:path>
            </a:pathLst>
          </a:custGeom>
          <a:ln w="27431">
            <a:solidFill>
              <a:srgbClr val="FFFFFF"/>
            </a:solidFill>
          </a:ln>
        </p:spPr>
        <p:txBody>
          <a:bodyPr wrap="square" lIns="0" tIns="0" rIns="0" bIns="0" rtlCol="0"/>
          <a:lstStyle/>
          <a:p>
            <a:endParaRPr/>
          </a:p>
        </p:txBody>
      </p:sp>
      <p:sp>
        <p:nvSpPr>
          <p:cNvPr id="1182" name="object 1182"/>
          <p:cNvSpPr/>
          <p:nvPr/>
        </p:nvSpPr>
        <p:spPr>
          <a:xfrm>
            <a:off x="9367512" y="3815572"/>
            <a:ext cx="699818" cy="0"/>
          </a:xfrm>
          <a:custGeom>
            <a:avLst/>
            <a:gdLst/>
            <a:ahLst/>
            <a:cxnLst/>
            <a:rect l="l" t="t" r="r" b="b"/>
            <a:pathLst>
              <a:path w="501650">
                <a:moveTo>
                  <a:pt x="0" y="0"/>
                </a:moveTo>
                <a:lnTo>
                  <a:pt x="501396" y="0"/>
                </a:lnTo>
              </a:path>
            </a:pathLst>
          </a:custGeom>
          <a:ln w="6083">
            <a:solidFill>
              <a:srgbClr val="DAEEC3"/>
            </a:solidFill>
          </a:ln>
        </p:spPr>
        <p:txBody>
          <a:bodyPr wrap="square" lIns="0" tIns="0" rIns="0" bIns="0" rtlCol="0"/>
          <a:lstStyle/>
          <a:p>
            <a:endParaRPr/>
          </a:p>
        </p:txBody>
      </p:sp>
      <p:sp>
        <p:nvSpPr>
          <p:cNvPr id="1183" name="object 1183"/>
          <p:cNvSpPr/>
          <p:nvPr/>
        </p:nvSpPr>
        <p:spPr>
          <a:xfrm>
            <a:off x="9376018" y="3827585"/>
            <a:ext cx="690959" cy="0"/>
          </a:xfrm>
          <a:custGeom>
            <a:avLst/>
            <a:gdLst/>
            <a:ahLst/>
            <a:cxnLst/>
            <a:rect l="l" t="t" r="r" b="b"/>
            <a:pathLst>
              <a:path w="495300">
                <a:moveTo>
                  <a:pt x="0" y="0"/>
                </a:moveTo>
                <a:lnTo>
                  <a:pt x="495300" y="0"/>
                </a:lnTo>
              </a:path>
            </a:pathLst>
          </a:custGeom>
          <a:ln w="27431">
            <a:solidFill>
              <a:srgbClr val="FFFFFF"/>
            </a:solidFill>
          </a:ln>
        </p:spPr>
        <p:txBody>
          <a:bodyPr wrap="square" lIns="0" tIns="0" rIns="0" bIns="0" rtlCol="0"/>
          <a:lstStyle/>
          <a:p>
            <a:endParaRPr/>
          </a:p>
        </p:txBody>
      </p:sp>
      <p:sp>
        <p:nvSpPr>
          <p:cNvPr id="1184" name="object 1184"/>
          <p:cNvSpPr/>
          <p:nvPr/>
        </p:nvSpPr>
        <p:spPr>
          <a:xfrm>
            <a:off x="855957" y="3932460"/>
            <a:ext cx="9211020" cy="0"/>
          </a:xfrm>
          <a:custGeom>
            <a:avLst/>
            <a:gdLst/>
            <a:ahLst/>
            <a:cxnLst/>
            <a:rect l="l" t="t" r="r" b="b"/>
            <a:pathLst>
              <a:path w="6602730">
                <a:moveTo>
                  <a:pt x="0" y="0"/>
                </a:moveTo>
                <a:lnTo>
                  <a:pt x="6602730" y="0"/>
                </a:lnTo>
              </a:path>
            </a:pathLst>
          </a:custGeom>
          <a:ln w="18287">
            <a:solidFill>
              <a:srgbClr val="FFFFFF"/>
            </a:solidFill>
          </a:ln>
        </p:spPr>
        <p:txBody>
          <a:bodyPr wrap="square" lIns="0" tIns="0" rIns="0" bIns="0" rtlCol="0"/>
          <a:lstStyle/>
          <a:p>
            <a:endParaRPr/>
          </a:p>
        </p:txBody>
      </p:sp>
      <p:sp>
        <p:nvSpPr>
          <p:cNvPr id="1185" name="object 1185"/>
          <p:cNvSpPr/>
          <p:nvPr/>
        </p:nvSpPr>
        <p:spPr>
          <a:xfrm>
            <a:off x="855957" y="3943931"/>
            <a:ext cx="2933920" cy="121990"/>
          </a:xfrm>
          <a:custGeom>
            <a:avLst/>
            <a:gdLst/>
            <a:ahLst/>
            <a:cxnLst/>
            <a:rect l="l" t="t" r="r" b="b"/>
            <a:pathLst>
              <a:path w="2103120" h="170179">
                <a:moveTo>
                  <a:pt x="0" y="169925"/>
                </a:moveTo>
                <a:lnTo>
                  <a:pt x="2103120" y="169925"/>
                </a:lnTo>
                <a:lnTo>
                  <a:pt x="2103120" y="0"/>
                </a:lnTo>
                <a:lnTo>
                  <a:pt x="0" y="0"/>
                </a:lnTo>
                <a:lnTo>
                  <a:pt x="0" y="169925"/>
                </a:lnTo>
                <a:close/>
              </a:path>
            </a:pathLst>
          </a:custGeom>
          <a:solidFill>
            <a:srgbClr val="FFFFFF"/>
          </a:solidFill>
        </p:spPr>
        <p:txBody>
          <a:bodyPr wrap="square" lIns="0" tIns="0" rIns="0" bIns="0" rtlCol="0"/>
          <a:lstStyle/>
          <a:p>
            <a:endParaRPr/>
          </a:p>
        </p:txBody>
      </p:sp>
      <p:sp>
        <p:nvSpPr>
          <p:cNvPr id="1186" name="object 1186"/>
          <p:cNvSpPr/>
          <p:nvPr/>
        </p:nvSpPr>
        <p:spPr>
          <a:xfrm>
            <a:off x="958006" y="3963603"/>
            <a:ext cx="2730175" cy="89217"/>
          </a:xfrm>
          <a:custGeom>
            <a:avLst/>
            <a:gdLst/>
            <a:ahLst/>
            <a:cxnLst/>
            <a:rect l="l" t="t" r="r" b="b"/>
            <a:pathLst>
              <a:path w="1957070" h="124459">
                <a:moveTo>
                  <a:pt x="0" y="124193"/>
                </a:moveTo>
                <a:lnTo>
                  <a:pt x="1956816" y="124193"/>
                </a:lnTo>
                <a:lnTo>
                  <a:pt x="1956816" y="0"/>
                </a:lnTo>
                <a:lnTo>
                  <a:pt x="0" y="0"/>
                </a:lnTo>
                <a:lnTo>
                  <a:pt x="0" y="124193"/>
                </a:lnTo>
                <a:close/>
              </a:path>
            </a:pathLst>
          </a:custGeom>
          <a:solidFill>
            <a:srgbClr val="FFFFFF"/>
          </a:solidFill>
        </p:spPr>
        <p:txBody>
          <a:bodyPr wrap="square" lIns="0" tIns="0" rIns="0" bIns="0" rtlCol="0"/>
          <a:lstStyle/>
          <a:p>
            <a:endParaRPr/>
          </a:p>
        </p:txBody>
      </p:sp>
      <p:sp>
        <p:nvSpPr>
          <p:cNvPr id="1187" name="object 1187"/>
          <p:cNvSpPr/>
          <p:nvPr/>
        </p:nvSpPr>
        <p:spPr>
          <a:xfrm>
            <a:off x="964794" y="3978679"/>
            <a:ext cx="2524728" cy="72793"/>
          </a:xfrm>
          <a:prstGeom prst="rect">
            <a:avLst/>
          </a:prstGeom>
          <a:blipFill>
            <a:blip r:embed="rId9" cstate="print"/>
            <a:stretch>
              <a:fillRect/>
            </a:stretch>
          </a:blipFill>
        </p:spPr>
        <p:txBody>
          <a:bodyPr wrap="square" lIns="0" tIns="0" rIns="0" bIns="0" rtlCol="0"/>
          <a:lstStyle/>
          <a:p>
            <a:endParaRPr/>
          </a:p>
        </p:txBody>
      </p:sp>
      <p:sp>
        <p:nvSpPr>
          <p:cNvPr id="1188" name="object 1188"/>
          <p:cNvSpPr/>
          <p:nvPr/>
        </p:nvSpPr>
        <p:spPr>
          <a:xfrm>
            <a:off x="3789893" y="3943931"/>
            <a:ext cx="698046" cy="121990"/>
          </a:xfrm>
          <a:custGeom>
            <a:avLst/>
            <a:gdLst/>
            <a:ahLst/>
            <a:cxnLst/>
            <a:rect l="l" t="t" r="r" b="b"/>
            <a:pathLst>
              <a:path w="500380" h="170179">
                <a:moveTo>
                  <a:pt x="0" y="169925"/>
                </a:moveTo>
                <a:lnTo>
                  <a:pt x="499872" y="169925"/>
                </a:lnTo>
                <a:lnTo>
                  <a:pt x="499872" y="0"/>
                </a:lnTo>
                <a:lnTo>
                  <a:pt x="0" y="0"/>
                </a:lnTo>
                <a:lnTo>
                  <a:pt x="0" y="169925"/>
                </a:lnTo>
                <a:close/>
              </a:path>
            </a:pathLst>
          </a:custGeom>
          <a:solidFill>
            <a:srgbClr val="FFFFFF"/>
          </a:solidFill>
        </p:spPr>
        <p:txBody>
          <a:bodyPr wrap="square" lIns="0" tIns="0" rIns="0" bIns="0" rtlCol="0"/>
          <a:lstStyle/>
          <a:p>
            <a:endParaRPr/>
          </a:p>
        </p:txBody>
      </p:sp>
      <p:sp>
        <p:nvSpPr>
          <p:cNvPr id="1189" name="object 1189"/>
          <p:cNvSpPr/>
          <p:nvPr/>
        </p:nvSpPr>
        <p:spPr>
          <a:xfrm>
            <a:off x="3891927" y="3963603"/>
            <a:ext cx="493416" cy="89217"/>
          </a:xfrm>
          <a:custGeom>
            <a:avLst/>
            <a:gdLst/>
            <a:ahLst/>
            <a:cxnLst/>
            <a:rect l="l" t="t" r="r" b="b"/>
            <a:pathLst>
              <a:path w="353694" h="124459">
                <a:moveTo>
                  <a:pt x="0" y="124193"/>
                </a:moveTo>
                <a:lnTo>
                  <a:pt x="353568" y="124193"/>
                </a:lnTo>
                <a:lnTo>
                  <a:pt x="353568" y="0"/>
                </a:lnTo>
                <a:lnTo>
                  <a:pt x="0" y="0"/>
                </a:lnTo>
                <a:lnTo>
                  <a:pt x="0" y="124193"/>
                </a:lnTo>
                <a:close/>
              </a:path>
            </a:pathLst>
          </a:custGeom>
          <a:solidFill>
            <a:srgbClr val="FFFFFF"/>
          </a:solidFill>
        </p:spPr>
        <p:txBody>
          <a:bodyPr wrap="square" lIns="0" tIns="0" rIns="0" bIns="0" rtlCol="0"/>
          <a:lstStyle/>
          <a:p>
            <a:endParaRPr/>
          </a:p>
        </p:txBody>
      </p:sp>
      <p:sp>
        <p:nvSpPr>
          <p:cNvPr id="1190" name="object 1190"/>
          <p:cNvSpPr/>
          <p:nvPr/>
        </p:nvSpPr>
        <p:spPr>
          <a:xfrm>
            <a:off x="4008291" y="3979399"/>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191" name="object 1191"/>
          <p:cNvSpPr/>
          <p:nvPr/>
        </p:nvSpPr>
        <p:spPr>
          <a:xfrm>
            <a:off x="4082063" y="3979399"/>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9"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591" y="7874"/>
                </a:lnTo>
                <a:lnTo>
                  <a:pt x="33299" y="9969"/>
                </a:lnTo>
                <a:lnTo>
                  <a:pt x="36271" y="14160"/>
                </a:lnTo>
                <a:lnTo>
                  <a:pt x="40741" y="39573"/>
                </a:lnTo>
                <a:lnTo>
                  <a:pt x="40462" y="48288"/>
                </a:lnTo>
                <a:lnTo>
                  <a:pt x="29629" y="71272"/>
                </a:lnTo>
                <a:lnTo>
                  <a:pt x="43196" y="71272"/>
                </a:lnTo>
                <a:lnTo>
                  <a:pt x="45847"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92" name="object 1192"/>
          <p:cNvSpPr/>
          <p:nvPr/>
        </p:nvSpPr>
        <p:spPr>
          <a:xfrm>
            <a:off x="4173464" y="4031268"/>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193" name="object 1193"/>
          <p:cNvSpPr/>
          <p:nvPr/>
        </p:nvSpPr>
        <p:spPr>
          <a:xfrm>
            <a:off x="4207819" y="3979399"/>
            <a:ext cx="71753" cy="56898"/>
          </a:xfrm>
          <a:custGeom>
            <a:avLst/>
            <a:gdLst/>
            <a:ahLst/>
            <a:cxnLst/>
            <a:rect l="l" t="t" r="r" b="b"/>
            <a:pathLst>
              <a:path w="51435" h="79375">
                <a:moveTo>
                  <a:pt x="32118" y="0"/>
                </a:moveTo>
                <a:lnTo>
                  <a:pt x="18630" y="0"/>
                </a:lnTo>
                <a:lnTo>
                  <a:pt x="13246" y="1930"/>
                </a:lnTo>
                <a:lnTo>
                  <a:pt x="5143" y="9601"/>
                </a:lnTo>
                <a:lnTo>
                  <a:pt x="3111" y="14338"/>
                </a:lnTo>
                <a:lnTo>
                  <a:pt x="3149" y="23837"/>
                </a:lnTo>
                <a:lnTo>
                  <a:pt x="4063" y="26911"/>
                </a:lnTo>
                <a:lnTo>
                  <a:pt x="7873" y="32270"/>
                </a:lnTo>
                <a:lnTo>
                  <a:pt x="10794" y="34328"/>
                </a:lnTo>
                <a:lnTo>
                  <a:pt x="14731" y="35775"/>
                </a:lnTo>
                <a:lnTo>
                  <a:pt x="10020" y="37007"/>
                </a:lnTo>
                <a:lnTo>
                  <a:pt x="6388"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66" y="58140"/>
                </a:lnTo>
                <a:lnTo>
                  <a:pt x="9821" y="50850"/>
                </a:lnTo>
                <a:lnTo>
                  <a:pt x="11239" y="47294"/>
                </a:lnTo>
                <a:lnTo>
                  <a:pt x="17119" y="41376"/>
                </a:lnTo>
                <a:lnTo>
                  <a:pt x="20827" y="39903"/>
                </a:lnTo>
                <a:lnTo>
                  <a:pt x="44885" y="39903"/>
                </a:lnTo>
                <a:lnTo>
                  <a:pt x="41211" y="37325"/>
                </a:lnTo>
                <a:lnTo>
                  <a:pt x="36448" y="35775"/>
                </a:lnTo>
                <a:lnTo>
                  <a:pt x="40297" y="34328"/>
                </a:lnTo>
                <a:lnTo>
                  <a:pt x="43154" y="32270"/>
                </a:lnTo>
                <a:lnTo>
                  <a:pt x="43262" y="32118"/>
                </a:lnTo>
                <a:lnTo>
                  <a:pt x="21805" y="32118"/>
                </a:lnTo>
                <a:lnTo>
                  <a:pt x="18732" y="30975"/>
                </a:lnTo>
                <a:lnTo>
                  <a:pt x="14020" y="26314"/>
                </a:lnTo>
                <a:lnTo>
                  <a:pt x="12924" y="23533"/>
                </a:lnTo>
                <a:lnTo>
                  <a:pt x="12839" y="16421"/>
                </a:lnTo>
                <a:lnTo>
                  <a:pt x="14033" y="13627"/>
                </a:lnTo>
                <a:lnTo>
                  <a:pt x="16433" y="11315"/>
                </a:lnTo>
                <a:lnTo>
                  <a:pt x="18821" y="8978"/>
                </a:lnTo>
                <a:lnTo>
                  <a:pt x="21831" y="7823"/>
                </a:lnTo>
                <a:lnTo>
                  <a:pt x="43705" y="7823"/>
                </a:lnTo>
                <a:lnTo>
                  <a:pt x="37566" y="1968"/>
                </a:lnTo>
                <a:lnTo>
                  <a:pt x="32118" y="0"/>
                </a:lnTo>
                <a:close/>
              </a:path>
              <a:path w="51435" h="79375">
                <a:moveTo>
                  <a:pt x="44885" y="39903"/>
                </a:moveTo>
                <a:lnTo>
                  <a:pt x="29883" y="39903"/>
                </a:lnTo>
                <a:lnTo>
                  <a:pt x="33693" y="41389"/>
                </a:lnTo>
                <a:lnTo>
                  <a:pt x="39789" y="47383"/>
                </a:lnTo>
                <a:lnTo>
                  <a:pt x="41189" y="50850"/>
                </a:lnTo>
                <a:lnTo>
                  <a:pt x="41313" y="60248"/>
                </a:lnTo>
                <a:lnTo>
                  <a:pt x="39827" y="63969"/>
                </a:lnTo>
                <a:lnTo>
                  <a:pt x="33921" y="69811"/>
                </a:lnTo>
                <a:lnTo>
                  <a:pt x="30162" y="71272"/>
                </a:lnTo>
                <a:lnTo>
                  <a:pt x="45114" y="71272"/>
                </a:lnTo>
                <a:lnTo>
                  <a:pt x="48691" y="67830"/>
                </a:lnTo>
                <a:lnTo>
                  <a:pt x="51028" y="62255"/>
                </a:lnTo>
                <a:lnTo>
                  <a:pt x="51028" y="50850"/>
                </a:lnTo>
                <a:lnTo>
                  <a:pt x="49796" y="46736"/>
                </a:lnTo>
                <a:lnTo>
                  <a:pt x="44885" y="39903"/>
                </a:lnTo>
                <a:close/>
              </a:path>
              <a:path w="51435" h="79375">
                <a:moveTo>
                  <a:pt x="43705" y="7823"/>
                </a:moveTo>
                <a:lnTo>
                  <a:pt x="29057" y="7823"/>
                </a:lnTo>
                <a:lnTo>
                  <a:pt x="32054" y="9017"/>
                </a:lnTo>
                <a:lnTo>
                  <a:pt x="36880" y="13766"/>
                </a:lnTo>
                <a:lnTo>
                  <a:pt x="37972"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5" y="7823"/>
                </a:lnTo>
                <a:close/>
              </a:path>
            </a:pathLst>
          </a:custGeom>
          <a:solidFill>
            <a:srgbClr val="000000"/>
          </a:solidFill>
        </p:spPr>
        <p:txBody>
          <a:bodyPr wrap="square" lIns="0" tIns="0" rIns="0" bIns="0" rtlCol="0"/>
          <a:lstStyle/>
          <a:p>
            <a:endParaRPr/>
          </a:p>
        </p:txBody>
      </p:sp>
      <p:sp>
        <p:nvSpPr>
          <p:cNvPr id="1194" name="object 1194"/>
          <p:cNvSpPr/>
          <p:nvPr/>
        </p:nvSpPr>
        <p:spPr>
          <a:xfrm>
            <a:off x="4487214" y="3943931"/>
            <a:ext cx="698046" cy="121990"/>
          </a:xfrm>
          <a:custGeom>
            <a:avLst/>
            <a:gdLst/>
            <a:ahLst/>
            <a:cxnLst/>
            <a:rect l="l" t="t" r="r" b="b"/>
            <a:pathLst>
              <a:path w="500379" h="170179">
                <a:moveTo>
                  <a:pt x="0" y="169925"/>
                </a:moveTo>
                <a:lnTo>
                  <a:pt x="499871" y="169925"/>
                </a:lnTo>
                <a:lnTo>
                  <a:pt x="499871" y="0"/>
                </a:lnTo>
                <a:lnTo>
                  <a:pt x="0" y="0"/>
                </a:lnTo>
                <a:lnTo>
                  <a:pt x="0" y="169925"/>
                </a:lnTo>
                <a:close/>
              </a:path>
            </a:pathLst>
          </a:custGeom>
          <a:solidFill>
            <a:srgbClr val="FFFFFF"/>
          </a:solidFill>
        </p:spPr>
        <p:txBody>
          <a:bodyPr wrap="square" lIns="0" tIns="0" rIns="0" bIns="0" rtlCol="0"/>
          <a:lstStyle/>
          <a:p>
            <a:endParaRPr/>
          </a:p>
        </p:txBody>
      </p:sp>
      <p:sp>
        <p:nvSpPr>
          <p:cNvPr id="1195" name="object 1195"/>
          <p:cNvSpPr/>
          <p:nvPr/>
        </p:nvSpPr>
        <p:spPr>
          <a:xfrm>
            <a:off x="4589263" y="3963603"/>
            <a:ext cx="493416" cy="89217"/>
          </a:xfrm>
          <a:custGeom>
            <a:avLst/>
            <a:gdLst/>
            <a:ahLst/>
            <a:cxnLst/>
            <a:rect l="l" t="t" r="r" b="b"/>
            <a:pathLst>
              <a:path w="353695" h="124459">
                <a:moveTo>
                  <a:pt x="0" y="124193"/>
                </a:moveTo>
                <a:lnTo>
                  <a:pt x="353567" y="124193"/>
                </a:lnTo>
                <a:lnTo>
                  <a:pt x="353567" y="0"/>
                </a:lnTo>
                <a:lnTo>
                  <a:pt x="0" y="0"/>
                </a:lnTo>
                <a:lnTo>
                  <a:pt x="0" y="124193"/>
                </a:lnTo>
                <a:close/>
              </a:path>
            </a:pathLst>
          </a:custGeom>
          <a:solidFill>
            <a:srgbClr val="FFFFFF"/>
          </a:solidFill>
        </p:spPr>
        <p:txBody>
          <a:bodyPr wrap="square" lIns="0" tIns="0" rIns="0" bIns="0" rtlCol="0"/>
          <a:lstStyle/>
          <a:p>
            <a:endParaRPr/>
          </a:p>
        </p:txBody>
      </p:sp>
      <p:sp>
        <p:nvSpPr>
          <p:cNvPr id="1196" name="object 1196"/>
          <p:cNvSpPr/>
          <p:nvPr/>
        </p:nvSpPr>
        <p:spPr>
          <a:xfrm>
            <a:off x="4705628" y="3979399"/>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197" name="object 1197"/>
          <p:cNvSpPr/>
          <p:nvPr/>
        </p:nvSpPr>
        <p:spPr>
          <a:xfrm>
            <a:off x="4789571" y="3979399"/>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198" name="object 1198"/>
          <p:cNvSpPr/>
          <p:nvPr/>
        </p:nvSpPr>
        <p:spPr>
          <a:xfrm>
            <a:off x="4870802" y="4031268"/>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199" name="object 1199"/>
          <p:cNvSpPr/>
          <p:nvPr/>
        </p:nvSpPr>
        <p:spPr>
          <a:xfrm>
            <a:off x="4905278" y="3979399"/>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590" y="7874"/>
                </a:lnTo>
                <a:lnTo>
                  <a:pt x="33299" y="9969"/>
                </a:lnTo>
                <a:lnTo>
                  <a:pt x="36271" y="14160"/>
                </a:lnTo>
                <a:lnTo>
                  <a:pt x="40741" y="39573"/>
                </a:lnTo>
                <a:lnTo>
                  <a:pt x="40462" y="48288"/>
                </a:lnTo>
                <a:lnTo>
                  <a:pt x="29629" y="71272"/>
                </a:lnTo>
                <a:lnTo>
                  <a:pt x="43196"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200" name="object 1200"/>
          <p:cNvSpPr/>
          <p:nvPr/>
        </p:nvSpPr>
        <p:spPr>
          <a:xfrm>
            <a:off x="5184552" y="3943931"/>
            <a:ext cx="698046" cy="121990"/>
          </a:xfrm>
          <a:custGeom>
            <a:avLst/>
            <a:gdLst/>
            <a:ahLst/>
            <a:cxnLst/>
            <a:rect l="l" t="t" r="r" b="b"/>
            <a:pathLst>
              <a:path w="500379" h="170179">
                <a:moveTo>
                  <a:pt x="0" y="169925"/>
                </a:moveTo>
                <a:lnTo>
                  <a:pt x="499872" y="169925"/>
                </a:lnTo>
                <a:lnTo>
                  <a:pt x="499872" y="0"/>
                </a:lnTo>
                <a:lnTo>
                  <a:pt x="0" y="0"/>
                </a:lnTo>
                <a:lnTo>
                  <a:pt x="0" y="169925"/>
                </a:lnTo>
                <a:close/>
              </a:path>
            </a:pathLst>
          </a:custGeom>
          <a:solidFill>
            <a:srgbClr val="FFFFFF"/>
          </a:solidFill>
        </p:spPr>
        <p:txBody>
          <a:bodyPr wrap="square" lIns="0" tIns="0" rIns="0" bIns="0" rtlCol="0"/>
          <a:lstStyle/>
          <a:p>
            <a:endParaRPr/>
          </a:p>
        </p:txBody>
      </p:sp>
      <p:sp>
        <p:nvSpPr>
          <p:cNvPr id="1201" name="object 1201"/>
          <p:cNvSpPr/>
          <p:nvPr/>
        </p:nvSpPr>
        <p:spPr>
          <a:xfrm>
            <a:off x="5286618" y="3963603"/>
            <a:ext cx="493416" cy="89217"/>
          </a:xfrm>
          <a:custGeom>
            <a:avLst/>
            <a:gdLst/>
            <a:ahLst/>
            <a:cxnLst/>
            <a:rect l="l" t="t" r="r" b="b"/>
            <a:pathLst>
              <a:path w="353695" h="124459">
                <a:moveTo>
                  <a:pt x="0" y="124193"/>
                </a:moveTo>
                <a:lnTo>
                  <a:pt x="353555" y="124193"/>
                </a:lnTo>
                <a:lnTo>
                  <a:pt x="353555" y="0"/>
                </a:lnTo>
                <a:lnTo>
                  <a:pt x="0" y="0"/>
                </a:lnTo>
                <a:lnTo>
                  <a:pt x="0" y="124193"/>
                </a:lnTo>
                <a:close/>
              </a:path>
            </a:pathLst>
          </a:custGeom>
          <a:solidFill>
            <a:srgbClr val="FFFFFF"/>
          </a:solidFill>
        </p:spPr>
        <p:txBody>
          <a:bodyPr wrap="square" lIns="0" tIns="0" rIns="0" bIns="0" rtlCol="0"/>
          <a:lstStyle/>
          <a:p>
            <a:endParaRPr/>
          </a:p>
        </p:txBody>
      </p:sp>
      <p:sp>
        <p:nvSpPr>
          <p:cNvPr id="1202" name="object 1202"/>
          <p:cNvSpPr/>
          <p:nvPr/>
        </p:nvSpPr>
        <p:spPr>
          <a:xfrm>
            <a:off x="5402947" y="3979399"/>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203" name="object 1203"/>
          <p:cNvSpPr/>
          <p:nvPr/>
        </p:nvSpPr>
        <p:spPr>
          <a:xfrm>
            <a:off x="5476720" y="3979399"/>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5" y="71272"/>
                </a:lnTo>
                <a:lnTo>
                  <a:pt x="20891" y="71272"/>
                </a:lnTo>
                <a:lnTo>
                  <a:pt x="17221" y="69164"/>
                </a:lnTo>
                <a:lnTo>
                  <a:pt x="9778" y="39573"/>
                </a:lnTo>
                <a:lnTo>
                  <a:pt x="10047" y="31902"/>
                </a:lnTo>
                <a:lnTo>
                  <a:pt x="20789" y="7874"/>
                </a:lnTo>
                <a:lnTo>
                  <a:pt x="42755" y="7874"/>
                </a:lnTo>
                <a:lnTo>
                  <a:pt x="41922" y="6591"/>
                </a:lnTo>
                <a:lnTo>
                  <a:pt x="39344" y="4191"/>
                </a:lnTo>
                <a:lnTo>
                  <a:pt x="33058" y="838"/>
                </a:lnTo>
                <a:lnTo>
                  <a:pt x="29413" y="0"/>
                </a:lnTo>
                <a:close/>
              </a:path>
              <a:path w="50800" h="79375">
                <a:moveTo>
                  <a:pt x="42755" y="7874"/>
                </a:moveTo>
                <a:lnTo>
                  <a:pt x="29590" y="7874"/>
                </a:lnTo>
                <a:lnTo>
                  <a:pt x="33299" y="9969"/>
                </a:lnTo>
                <a:lnTo>
                  <a:pt x="36283" y="14160"/>
                </a:lnTo>
                <a:lnTo>
                  <a:pt x="40754" y="39573"/>
                </a:lnTo>
                <a:lnTo>
                  <a:pt x="40475" y="48288"/>
                </a:lnTo>
                <a:lnTo>
                  <a:pt x="29629" y="71272"/>
                </a:lnTo>
                <a:lnTo>
                  <a:pt x="43195" y="71272"/>
                </a:lnTo>
                <a:lnTo>
                  <a:pt x="45834" y="67157"/>
                </a:lnTo>
                <a:lnTo>
                  <a:pt x="47925" y="60970"/>
                </a:lnTo>
                <a:lnTo>
                  <a:pt x="49580" y="55994"/>
                </a:lnTo>
                <a:lnTo>
                  <a:pt x="50520" y="48666"/>
                </a:lnTo>
                <a:lnTo>
                  <a:pt x="50413" y="30786"/>
                </a:lnTo>
                <a:lnTo>
                  <a:pt x="49936" y="25793"/>
                </a:lnTo>
                <a:lnTo>
                  <a:pt x="47599" y="16738"/>
                </a:lnTo>
                <a:lnTo>
                  <a:pt x="46012" y="12890"/>
                </a:lnTo>
                <a:lnTo>
                  <a:pt x="42755" y="7874"/>
                </a:lnTo>
                <a:close/>
              </a:path>
            </a:pathLst>
          </a:custGeom>
          <a:solidFill>
            <a:srgbClr val="000000"/>
          </a:solidFill>
        </p:spPr>
        <p:txBody>
          <a:bodyPr wrap="square" lIns="0" tIns="0" rIns="0" bIns="0" rtlCol="0"/>
          <a:lstStyle/>
          <a:p>
            <a:endParaRPr/>
          </a:p>
        </p:txBody>
      </p:sp>
      <p:sp>
        <p:nvSpPr>
          <p:cNvPr id="1204" name="object 1204"/>
          <p:cNvSpPr/>
          <p:nvPr/>
        </p:nvSpPr>
        <p:spPr>
          <a:xfrm>
            <a:off x="5568139" y="403126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05" name="object 1205"/>
          <p:cNvSpPr/>
          <p:nvPr/>
        </p:nvSpPr>
        <p:spPr>
          <a:xfrm>
            <a:off x="5600829" y="3979399"/>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206" name="object 1206"/>
          <p:cNvSpPr/>
          <p:nvPr/>
        </p:nvSpPr>
        <p:spPr>
          <a:xfrm>
            <a:off x="6483572"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07" name="object 1207"/>
          <p:cNvSpPr/>
          <p:nvPr/>
        </p:nvSpPr>
        <p:spPr>
          <a:xfrm>
            <a:off x="5881906"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08" name="object 1208"/>
          <p:cNvSpPr/>
          <p:nvPr/>
        </p:nvSpPr>
        <p:spPr>
          <a:xfrm>
            <a:off x="5977560" y="3963603"/>
            <a:ext cx="506704" cy="89217"/>
          </a:xfrm>
          <a:custGeom>
            <a:avLst/>
            <a:gdLst/>
            <a:ahLst/>
            <a:cxnLst/>
            <a:rect l="l" t="t" r="r" b="b"/>
            <a:pathLst>
              <a:path w="363220" h="124459">
                <a:moveTo>
                  <a:pt x="0" y="124193"/>
                </a:moveTo>
                <a:lnTo>
                  <a:pt x="362724" y="124193"/>
                </a:lnTo>
                <a:lnTo>
                  <a:pt x="362724" y="0"/>
                </a:lnTo>
                <a:lnTo>
                  <a:pt x="0" y="0"/>
                </a:lnTo>
                <a:lnTo>
                  <a:pt x="0" y="124193"/>
                </a:lnTo>
                <a:close/>
              </a:path>
            </a:pathLst>
          </a:custGeom>
          <a:solidFill>
            <a:srgbClr val="FFFFFF"/>
          </a:solidFill>
        </p:spPr>
        <p:txBody>
          <a:bodyPr wrap="square" lIns="0" tIns="0" rIns="0" bIns="0" rtlCol="0"/>
          <a:lstStyle/>
          <a:p>
            <a:endParaRPr/>
          </a:p>
        </p:txBody>
      </p:sp>
      <p:sp>
        <p:nvSpPr>
          <p:cNvPr id="1209" name="object 1209"/>
          <p:cNvSpPr/>
          <p:nvPr/>
        </p:nvSpPr>
        <p:spPr>
          <a:xfrm>
            <a:off x="6100303" y="39793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10" name="object 1210"/>
          <p:cNvSpPr/>
          <p:nvPr/>
        </p:nvSpPr>
        <p:spPr>
          <a:xfrm>
            <a:off x="6169718" y="39796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211" name="object 1211"/>
          <p:cNvSpPr/>
          <p:nvPr/>
        </p:nvSpPr>
        <p:spPr>
          <a:xfrm>
            <a:off x="6265460" y="403126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12" name="object 1212"/>
          <p:cNvSpPr/>
          <p:nvPr/>
        </p:nvSpPr>
        <p:spPr>
          <a:xfrm>
            <a:off x="6299518" y="3979399"/>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1213" name="object 1213"/>
          <p:cNvSpPr/>
          <p:nvPr/>
        </p:nvSpPr>
        <p:spPr>
          <a:xfrm>
            <a:off x="7179846"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14" name="object 1214"/>
          <p:cNvSpPr/>
          <p:nvPr/>
        </p:nvSpPr>
        <p:spPr>
          <a:xfrm>
            <a:off x="6578164" y="3963603"/>
            <a:ext cx="95671" cy="89217"/>
          </a:xfrm>
          <a:custGeom>
            <a:avLst/>
            <a:gdLst/>
            <a:ahLst/>
            <a:cxnLst/>
            <a:rect l="l" t="t" r="r" b="b"/>
            <a:pathLst>
              <a:path w="68579" h="124459">
                <a:moveTo>
                  <a:pt x="0" y="124193"/>
                </a:moveTo>
                <a:lnTo>
                  <a:pt x="68579" y="124193"/>
                </a:lnTo>
                <a:lnTo>
                  <a:pt x="68579" y="0"/>
                </a:lnTo>
                <a:lnTo>
                  <a:pt x="0" y="0"/>
                </a:lnTo>
                <a:lnTo>
                  <a:pt x="0" y="124193"/>
                </a:lnTo>
                <a:close/>
              </a:path>
            </a:pathLst>
          </a:custGeom>
          <a:solidFill>
            <a:srgbClr val="FFFFFF"/>
          </a:solidFill>
        </p:spPr>
        <p:txBody>
          <a:bodyPr wrap="square" lIns="0" tIns="0" rIns="0" bIns="0" rtlCol="0"/>
          <a:lstStyle/>
          <a:p>
            <a:endParaRPr/>
          </a:p>
        </p:txBody>
      </p:sp>
      <p:sp>
        <p:nvSpPr>
          <p:cNvPr id="1215" name="object 1215"/>
          <p:cNvSpPr/>
          <p:nvPr/>
        </p:nvSpPr>
        <p:spPr>
          <a:xfrm>
            <a:off x="6673834" y="3963603"/>
            <a:ext cx="506704" cy="89217"/>
          </a:xfrm>
          <a:custGeom>
            <a:avLst/>
            <a:gdLst/>
            <a:ahLst/>
            <a:cxnLst/>
            <a:rect l="l" t="t" r="r" b="b"/>
            <a:pathLst>
              <a:path w="363220" h="124459">
                <a:moveTo>
                  <a:pt x="0" y="124193"/>
                </a:moveTo>
                <a:lnTo>
                  <a:pt x="362724" y="124193"/>
                </a:lnTo>
                <a:lnTo>
                  <a:pt x="362724" y="0"/>
                </a:lnTo>
                <a:lnTo>
                  <a:pt x="0" y="0"/>
                </a:lnTo>
                <a:lnTo>
                  <a:pt x="0" y="124193"/>
                </a:lnTo>
                <a:close/>
              </a:path>
            </a:pathLst>
          </a:custGeom>
          <a:solidFill>
            <a:srgbClr val="FFFFFF"/>
          </a:solidFill>
        </p:spPr>
        <p:txBody>
          <a:bodyPr wrap="square" lIns="0" tIns="0" rIns="0" bIns="0" rtlCol="0"/>
          <a:lstStyle/>
          <a:p>
            <a:endParaRPr/>
          </a:p>
        </p:txBody>
      </p:sp>
      <p:sp>
        <p:nvSpPr>
          <p:cNvPr id="1216" name="object 1216"/>
          <p:cNvSpPr/>
          <p:nvPr/>
        </p:nvSpPr>
        <p:spPr>
          <a:xfrm>
            <a:off x="6796577" y="39793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17" name="object 1217"/>
          <p:cNvSpPr/>
          <p:nvPr/>
        </p:nvSpPr>
        <p:spPr>
          <a:xfrm>
            <a:off x="6865993" y="39796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218" name="object 1218"/>
          <p:cNvSpPr/>
          <p:nvPr/>
        </p:nvSpPr>
        <p:spPr>
          <a:xfrm>
            <a:off x="6961735" y="403126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19" name="object 1219"/>
          <p:cNvSpPr/>
          <p:nvPr/>
        </p:nvSpPr>
        <p:spPr>
          <a:xfrm>
            <a:off x="6996299" y="3979390"/>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220" name="object 1220"/>
          <p:cNvSpPr/>
          <p:nvPr/>
        </p:nvSpPr>
        <p:spPr>
          <a:xfrm>
            <a:off x="7877184"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21" name="object 1221"/>
          <p:cNvSpPr/>
          <p:nvPr/>
        </p:nvSpPr>
        <p:spPr>
          <a:xfrm>
            <a:off x="7275518"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22" name="object 1222"/>
          <p:cNvSpPr/>
          <p:nvPr/>
        </p:nvSpPr>
        <p:spPr>
          <a:xfrm>
            <a:off x="7371172" y="3963603"/>
            <a:ext cx="506704" cy="89217"/>
          </a:xfrm>
          <a:custGeom>
            <a:avLst/>
            <a:gdLst/>
            <a:ahLst/>
            <a:cxnLst/>
            <a:rect l="l" t="t" r="r" b="b"/>
            <a:pathLst>
              <a:path w="363220" h="124459">
                <a:moveTo>
                  <a:pt x="0" y="124193"/>
                </a:moveTo>
                <a:lnTo>
                  <a:pt x="362724" y="124193"/>
                </a:lnTo>
                <a:lnTo>
                  <a:pt x="362724" y="0"/>
                </a:lnTo>
                <a:lnTo>
                  <a:pt x="0" y="0"/>
                </a:lnTo>
                <a:lnTo>
                  <a:pt x="0" y="124193"/>
                </a:lnTo>
                <a:close/>
              </a:path>
            </a:pathLst>
          </a:custGeom>
          <a:solidFill>
            <a:srgbClr val="FFFFFF"/>
          </a:solidFill>
        </p:spPr>
        <p:txBody>
          <a:bodyPr wrap="square" lIns="0" tIns="0" rIns="0" bIns="0" rtlCol="0"/>
          <a:lstStyle/>
          <a:p>
            <a:endParaRPr/>
          </a:p>
        </p:txBody>
      </p:sp>
      <p:sp>
        <p:nvSpPr>
          <p:cNvPr id="1223" name="object 1223"/>
          <p:cNvSpPr/>
          <p:nvPr/>
        </p:nvSpPr>
        <p:spPr>
          <a:xfrm>
            <a:off x="7579009" y="4015062"/>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224" name="object 1224"/>
          <p:cNvSpPr/>
          <p:nvPr/>
        </p:nvSpPr>
        <p:spPr>
          <a:xfrm>
            <a:off x="7628971" y="4015062"/>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225" name="object 1225"/>
          <p:cNvSpPr/>
          <p:nvPr/>
        </p:nvSpPr>
        <p:spPr>
          <a:xfrm>
            <a:off x="8574521"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26" name="object 1226"/>
          <p:cNvSpPr/>
          <p:nvPr/>
        </p:nvSpPr>
        <p:spPr>
          <a:xfrm>
            <a:off x="7972839" y="3963603"/>
            <a:ext cx="96557" cy="89217"/>
          </a:xfrm>
          <a:custGeom>
            <a:avLst/>
            <a:gdLst/>
            <a:ahLst/>
            <a:cxnLst/>
            <a:rect l="l" t="t" r="r" b="b"/>
            <a:pathLst>
              <a:path w="69214"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1227" name="object 1227"/>
          <p:cNvSpPr/>
          <p:nvPr/>
        </p:nvSpPr>
        <p:spPr>
          <a:xfrm>
            <a:off x="8068526" y="3963603"/>
            <a:ext cx="506704" cy="89217"/>
          </a:xfrm>
          <a:custGeom>
            <a:avLst/>
            <a:gdLst/>
            <a:ahLst/>
            <a:cxnLst/>
            <a:rect l="l" t="t" r="r" b="b"/>
            <a:pathLst>
              <a:path w="363220" h="124459">
                <a:moveTo>
                  <a:pt x="0" y="124193"/>
                </a:moveTo>
                <a:lnTo>
                  <a:pt x="362712" y="124193"/>
                </a:lnTo>
                <a:lnTo>
                  <a:pt x="362712" y="0"/>
                </a:lnTo>
                <a:lnTo>
                  <a:pt x="0" y="0"/>
                </a:lnTo>
                <a:lnTo>
                  <a:pt x="0" y="124193"/>
                </a:lnTo>
                <a:close/>
              </a:path>
            </a:pathLst>
          </a:custGeom>
          <a:solidFill>
            <a:srgbClr val="FFFFFF"/>
          </a:solidFill>
        </p:spPr>
        <p:txBody>
          <a:bodyPr wrap="square" lIns="0" tIns="0" rIns="0" bIns="0" rtlCol="0"/>
          <a:lstStyle/>
          <a:p>
            <a:endParaRPr/>
          </a:p>
        </p:txBody>
      </p:sp>
      <p:sp>
        <p:nvSpPr>
          <p:cNvPr id="1228" name="object 1228"/>
          <p:cNvSpPr/>
          <p:nvPr/>
        </p:nvSpPr>
        <p:spPr>
          <a:xfrm>
            <a:off x="8222540" y="3979399"/>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229" name="object 1229"/>
          <p:cNvSpPr/>
          <p:nvPr/>
        </p:nvSpPr>
        <p:spPr>
          <a:xfrm>
            <a:off x="8313924" y="403126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30" name="object 1230"/>
          <p:cNvSpPr/>
          <p:nvPr/>
        </p:nvSpPr>
        <p:spPr>
          <a:xfrm>
            <a:off x="8344079" y="39796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231" name="object 1231"/>
          <p:cNvSpPr/>
          <p:nvPr/>
        </p:nvSpPr>
        <p:spPr>
          <a:xfrm>
            <a:off x="9271859"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32" name="object 1232"/>
          <p:cNvSpPr/>
          <p:nvPr/>
        </p:nvSpPr>
        <p:spPr>
          <a:xfrm>
            <a:off x="8670193" y="3963603"/>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33" name="object 1233"/>
          <p:cNvSpPr/>
          <p:nvPr/>
        </p:nvSpPr>
        <p:spPr>
          <a:xfrm>
            <a:off x="8765847" y="3963603"/>
            <a:ext cx="506704" cy="89217"/>
          </a:xfrm>
          <a:custGeom>
            <a:avLst/>
            <a:gdLst/>
            <a:ahLst/>
            <a:cxnLst/>
            <a:rect l="l" t="t" r="r" b="b"/>
            <a:pathLst>
              <a:path w="363220" h="124459">
                <a:moveTo>
                  <a:pt x="0" y="124193"/>
                </a:moveTo>
                <a:lnTo>
                  <a:pt x="362724" y="124193"/>
                </a:lnTo>
                <a:lnTo>
                  <a:pt x="362724" y="0"/>
                </a:lnTo>
                <a:lnTo>
                  <a:pt x="0" y="0"/>
                </a:lnTo>
                <a:lnTo>
                  <a:pt x="0" y="124193"/>
                </a:lnTo>
                <a:close/>
              </a:path>
            </a:pathLst>
          </a:custGeom>
          <a:solidFill>
            <a:srgbClr val="FFFFFF"/>
          </a:solidFill>
        </p:spPr>
        <p:txBody>
          <a:bodyPr wrap="square" lIns="0" tIns="0" rIns="0" bIns="0" rtlCol="0"/>
          <a:lstStyle/>
          <a:p>
            <a:endParaRPr/>
          </a:p>
        </p:txBody>
      </p:sp>
      <p:sp>
        <p:nvSpPr>
          <p:cNvPr id="1234" name="object 1234"/>
          <p:cNvSpPr/>
          <p:nvPr/>
        </p:nvSpPr>
        <p:spPr>
          <a:xfrm>
            <a:off x="8919879" y="3979399"/>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235" name="object 1235"/>
          <p:cNvSpPr/>
          <p:nvPr/>
        </p:nvSpPr>
        <p:spPr>
          <a:xfrm>
            <a:off x="9011261" y="403126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36" name="object 1236"/>
          <p:cNvSpPr/>
          <p:nvPr/>
        </p:nvSpPr>
        <p:spPr>
          <a:xfrm>
            <a:off x="9041415" y="39796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237" name="object 1237"/>
          <p:cNvSpPr/>
          <p:nvPr/>
        </p:nvSpPr>
        <p:spPr>
          <a:xfrm>
            <a:off x="9970241" y="3963603"/>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1238" name="object 1238"/>
          <p:cNvSpPr/>
          <p:nvPr/>
        </p:nvSpPr>
        <p:spPr>
          <a:xfrm>
            <a:off x="9367512" y="3963603"/>
            <a:ext cx="95671" cy="89217"/>
          </a:xfrm>
          <a:custGeom>
            <a:avLst/>
            <a:gdLst/>
            <a:ahLst/>
            <a:cxnLst/>
            <a:rect l="l" t="t" r="r" b="b"/>
            <a:pathLst>
              <a:path w="68579" h="124459">
                <a:moveTo>
                  <a:pt x="0" y="124193"/>
                </a:moveTo>
                <a:lnTo>
                  <a:pt x="68580" y="124193"/>
                </a:lnTo>
                <a:lnTo>
                  <a:pt x="68580" y="0"/>
                </a:lnTo>
                <a:lnTo>
                  <a:pt x="0" y="0"/>
                </a:lnTo>
                <a:lnTo>
                  <a:pt x="0" y="124193"/>
                </a:lnTo>
                <a:close/>
              </a:path>
            </a:pathLst>
          </a:custGeom>
          <a:solidFill>
            <a:srgbClr val="FFFFFF"/>
          </a:solidFill>
        </p:spPr>
        <p:txBody>
          <a:bodyPr wrap="square" lIns="0" tIns="0" rIns="0" bIns="0" rtlCol="0"/>
          <a:lstStyle/>
          <a:p>
            <a:endParaRPr/>
          </a:p>
        </p:txBody>
      </p:sp>
      <p:sp>
        <p:nvSpPr>
          <p:cNvPr id="1239" name="object 1239"/>
          <p:cNvSpPr/>
          <p:nvPr/>
        </p:nvSpPr>
        <p:spPr>
          <a:xfrm>
            <a:off x="9463185" y="3963603"/>
            <a:ext cx="507589" cy="89217"/>
          </a:xfrm>
          <a:custGeom>
            <a:avLst/>
            <a:gdLst/>
            <a:ahLst/>
            <a:cxnLst/>
            <a:rect l="l" t="t" r="r" b="b"/>
            <a:pathLst>
              <a:path w="363854" h="124459">
                <a:moveTo>
                  <a:pt x="0" y="124193"/>
                </a:moveTo>
                <a:lnTo>
                  <a:pt x="363474" y="124193"/>
                </a:lnTo>
                <a:lnTo>
                  <a:pt x="363474" y="0"/>
                </a:lnTo>
                <a:lnTo>
                  <a:pt x="0" y="0"/>
                </a:lnTo>
                <a:lnTo>
                  <a:pt x="0" y="124193"/>
                </a:lnTo>
                <a:close/>
              </a:path>
            </a:pathLst>
          </a:custGeom>
          <a:solidFill>
            <a:srgbClr val="FFFFFF"/>
          </a:solidFill>
        </p:spPr>
        <p:txBody>
          <a:bodyPr wrap="square" lIns="0" tIns="0" rIns="0" bIns="0" rtlCol="0"/>
          <a:lstStyle/>
          <a:p>
            <a:endParaRPr/>
          </a:p>
        </p:txBody>
      </p:sp>
      <p:sp>
        <p:nvSpPr>
          <p:cNvPr id="1240" name="object 1240"/>
          <p:cNvSpPr/>
          <p:nvPr/>
        </p:nvSpPr>
        <p:spPr>
          <a:xfrm>
            <a:off x="9618280" y="3979399"/>
            <a:ext cx="71753" cy="56898"/>
          </a:xfrm>
          <a:custGeom>
            <a:avLst/>
            <a:gdLst/>
            <a:ahLst/>
            <a:cxnLst/>
            <a:rect l="l" t="t" r="r" b="b"/>
            <a:pathLst>
              <a:path w="51434"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4"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4"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4"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241" name="object 1241"/>
          <p:cNvSpPr/>
          <p:nvPr/>
        </p:nvSpPr>
        <p:spPr>
          <a:xfrm>
            <a:off x="9709662" y="4031268"/>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42" name="object 1242"/>
          <p:cNvSpPr/>
          <p:nvPr/>
        </p:nvSpPr>
        <p:spPr>
          <a:xfrm>
            <a:off x="9744174" y="3980382"/>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3"/>
                </a:lnTo>
                <a:lnTo>
                  <a:pt x="33477" y="77723"/>
                </a:lnTo>
                <a:lnTo>
                  <a:pt x="40259" y="74587"/>
                </a:lnTo>
                <a:lnTo>
                  <a:pt x="43988" y="69900"/>
                </a:lnTo>
                <a:lnTo>
                  <a:pt x="21082" y="69900"/>
                </a:lnTo>
                <a:lnTo>
                  <a:pt x="17830" y="68668"/>
                </a:lnTo>
                <a:lnTo>
                  <a:pt x="12433" y="63779"/>
                </a:lnTo>
                <a:lnTo>
                  <a:pt x="10731" y="60121"/>
                </a:lnTo>
                <a:lnTo>
                  <a:pt x="9982" y="55270"/>
                </a:lnTo>
                <a:close/>
              </a:path>
              <a:path w="51434"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49"/>
                </a:lnTo>
                <a:lnTo>
                  <a:pt x="51358" y="42773"/>
                </a:lnTo>
                <a:lnTo>
                  <a:pt x="49022" y="36766"/>
                </a:lnTo>
                <a:lnTo>
                  <a:pt x="45743" y="33451"/>
                </a:lnTo>
                <a:close/>
              </a:path>
              <a:path w="51434" h="78104">
                <a:moveTo>
                  <a:pt x="47713" y="0"/>
                </a:moveTo>
                <a:lnTo>
                  <a:pt x="9194" y="0"/>
                </a:lnTo>
                <a:lnTo>
                  <a:pt x="1689" y="39789"/>
                </a:lnTo>
                <a:lnTo>
                  <a:pt x="10617" y="40957"/>
                </a:lnTo>
                <a:lnTo>
                  <a:pt x="12026" y="38734"/>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4" h="78104">
                <a:moveTo>
                  <a:pt x="34036" y="25044"/>
                </a:moveTo>
                <a:lnTo>
                  <a:pt x="22148" y="25044"/>
                </a:lnTo>
                <a:lnTo>
                  <a:pt x="17272" y="26669"/>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243" name="object 1243"/>
          <p:cNvSpPr/>
          <p:nvPr/>
        </p:nvSpPr>
        <p:spPr>
          <a:xfrm>
            <a:off x="855957" y="3941745"/>
            <a:ext cx="2933920" cy="0"/>
          </a:xfrm>
          <a:custGeom>
            <a:avLst/>
            <a:gdLst/>
            <a:ahLst/>
            <a:cxnLst/>
            <a:rect l="l" t="t" r="r" b="b"/>
            <a:pathLst>
              <a:path w="2103120">
                <a:moveTo>
                  <a:pt x="0" y="0"/>
                </a:moveTo>
                <a:lnTo>
                  <a:pt x="2103120" y="0"/>
                </a:lnTo>
              </a:path>
            </a:pathLst>
          </a:custGeom>
          <a:ln w="6095">
            <a:solidFill>
              <a:srgbClr val="DAEEC3"/>
            </a:solidFill>
          </a:ln>
        </p:spPr>
        <p:txBody>
          <a:bodyPr wrap="square" lIns="0" tIns="0" rIns="0" bIns="0" rtlCol="0"/>
          <a:lstStyle/>
          <a:p>
            <a:endParaRPr/>
          </a:p>
        </p:txBody>
      </p:sp>
      <p:sp>
        <p:nvSpPr>
          <p:cNvPr id="1244" name="object 1244"/>
          <p:cNvSpPr/>
          <p:nvPr/>
        </p:nvSpPr>
        <p:spPr>
          <a:xfrm>
            <a:off x="855957" y="3943931"/>
            <a:ext cx="2942778" cy="20028"/>
          </a:xfrm>
          <a:custGeom>
            <a:avLst/>
            <a:gdLst/>
            <a:ahLst/>
            <a:cxnLst/>
            <a:rect l="l" t="t" r="r" b="b"/>
            <a:pathLst>
              <a:path w="2109470" h="27940">
                <a:moveTo>
                  <a:pt x="0" y="27431"/>
                </a:moveTo>
                <a:lnTo>
                  <a:pt x="2109216" y="27431"/>
                </a:lnTo>
                <a:lnTo>
                  <a:pt x="2109216" y="0"/>
                </a:lnTo>
                <a:lnTo>
                  <a:pt x="0" y="0"/>
                </a:lnTo>
                <a:lnTo>
                  <a:pt x="0" y="27431"/>
                </a:lnTo>
                <a:close/>
              </a:path>
            </a:pathLst>
          </a:custGeom>
          <a:solidFill>
            <a:srgbClr val="FFFFFF"/>
          </a:solidFill>
        </p:spPr>
        <p:txBody>
          <a:bodyPr wrap="square" lIns="0" tIns="0" rIns="0" bIns="0" rtlCol="0"/>
          <a:lstStyle/>
          <a:p>
            <a:endParaRPr/>
          </a:p>
        </p:txBody>
      </p:sp>
      <p:sp>
        <p:nvSpPr>
          <p:cNvPr id="1245" name="object 1245"/>
          <p:cNvSpPr/>
          <p:nvPr/>
        </p:nvSpPr>
        <p:spPr>
          <a:xfrm>
            <a:off x="3789893" y="3941745"/>
            <a:ext cx="698046" cy="0"/>
          </a:xfrm>
          <a:custGeom>
            <a:avLst/>
            <a:gdLst/>
            <a:ahLst/>
            <a:cxnLst/>
            <a:rect l="l" t="t" r="r" b="b"/>
            <a:pathLst>
              <a:path w="500380">
                <a:moveTo>
                  <a:pt x="0" y="0"/>
                </a:moveTo>
                <a:lnTo>
                  <a:pt x="499872" y="0"/>
                </a:lnTo>
              </a:path>
            </a:pathLst>
          </a:custGeom>
          <a:ln w="6095">
            <a:solidFill>
              <a:srgbClr val="DAEEC3"/>
            </a:solidFill>
          </a:ln>
        </p:spPr>
        <p:txBody>
          <a:bodyPr wrap="square" lIns="0" tIns="0" rIns="0" bIns="0" rtlCol="0"/>
          <a:lstStyle/>
          <a:p>
            <a:endParaRPr/>
          </a:p>
        </p:txBody>
      </p:sp>
      <p:sp>
        <p:nvSpPr>
          <p:cNvPr id="1246" name="object 1246"/>
          <p:cNvSpPr/>
          <p:nvPr/>
        </p:nvSpPr>
        <p:spPr>
          <a:xfrm>
            <a:off x="3798398" y="3943931"/>
            <a:ext cx="698046" cy="20028"/>
          </a:xfrm>
          <a:custGeom>
            <a:avLst/>
            <a:gdLst/>
            <a:ahLst/>
            <a:cxnLst/>
            <a:rect l="l" t="t" r="r" b="b"/>
            <a:pathLst>
              <a:path w="500380" h="27940">
                <a:moveTo>
                  <a:pt x="0" y="27431"/>
                </a:moveTo>
                <a:lnTo>
                  <a:pt x="499872" y="27431"/>
                </a:lnTo>
                <a:lnTo>
                  <a:pt x="499872" y="0"/>
                </a:lnTo>
                <a:lnTo>
                  <a:pt x="0" y="0"/>
                </a:lnTo>
                <a:lnTo>
                  <a:pt x="0" y="27431"/>
                </a:lnTo>
                <a:close/>
              </a:path>
            </a:pathLst>
          </a:custGeom>
          <a:solidFill>
            <a:srgbClr val="FFFFFF"/>
          </a:solidFill>
        </p:spPr>
        <p:txBody>
          <a:bodyPr wrap="square" lIns="0" tIns="0" rIns="0" bIns="0" rtlCol="0"/>
          <a:lstStyle/>
          <a:p>
            <a:endParaRPr/>
          </a:p>
        </p:txBody>
      </p:sp>
      <p:sp>
        <p:nvSpPr>
          <p:cNvPr id="1247" name="object 1247"/>
          <p:cNvSpPr/>
          <p:nvPr/>
        </p:nvSpPr>
        <p:spPr>
          <a:xfrm>
            <a:off x="4487214" y="3941745"/>
            <a:ext cx="698046" cy="0"/>
          </a:xfrm>
          <a:custGeom>
            <a:avLst/>
            <a:gdLst/>
            <a:ahLst/>
            <a:cxnLst/>
            <a:rect l="l" t="t" r="r" b="b"/>
            <a:pathLst>
              <a:path w="500379">
                <a:moveTo>
                  <a:pt x="0" y="0"/>
                </a:moveTo>
                <a:lnTo>
                  <a:pt x="499871" y="0"/>
                </a:lnTo>
              </a:path>
            </a:pathLst>
          </a:custGeom>
          <a:ln w="6095">
            <a:solidFill>
              <a:srgbClr val="DAEEC3"/>
            </a:solidFill>
          </a:ln>
        </p:spPr>
        <p:txBody>
          <a:bodyPr wrap="square" lIns="0" tIns="0" rIns="0" bIns="0" rtlCol="0"/>
          <a:lstStyle/>
          <a:p>
            <a:endParaRPr/>
          </a:p>
        </p:txBody>
      </p:sp>
      <p:sp>
        <p:nvSpPr>
          <p:cNvPr id="1248" name="object 1248"/>
          <p:cNvSpPr/>
          <p:nvPr/>
        </p:nvSpPr>
        <p:spPr>
          <a:xfrm>
            <a:off x="4495718" y="3943931"/>
            <a:ext cx="698046" cy="20028"/>
          </a:xfrm>
          <a:custGeom>
            <a:avLst/>
            <a:gdLst/>
            <a:ahLst/>
            <a:cxnLst/>
            <a:rect l="l" t="t" r="r" b="b"/>
            <a:pathLst>
              <a:path w="500379" h="27940">
                <a:moveTo>
                  <a:pt x="0" y="27431"/>
                </a:moveTo>
                <a:lnTo>
                  <a:pt x="499872" y="27431"/>
                </a:lnTo>
                <a:lnTo>
                  <a:pt x="499872" y="0"/>
                </a:lnTo>
                <a:lnTo>
                  <a:pt x="0" y="0"/>
                </a:lnTo>
                <a:lnTo>
                  <a:pt x="0" y="27431"/>
                </a:lnTo>
                <a:close/>
              </a:path>
            </a:pathLst>
          </a:custGeom>
          <a:solidFill>
            <a:srgbClr val="FFFFFF"/>
          </a:solidFill>
        </p:spPr>
        <p:txBody>
          <a:bodyPr wrap="square" lIns="0" tIns="0" rIns="0" bIns="0" rtlCol="0"/>
          <a:lstStyle/>
          <a:p>
            <a:endParaRPr/>
          </a:p>
        </p:txBody>
      </p:sp>
      <p:sp>
        <p:nvSpPr>
          <p:cNvPr id="1249" name="object 1249"/>
          <p:cNvSpPr/>
          <p:nvPr/>
        </p:nvSpPr>
        <p:spPr>
          <a:xfrm>
            <a:off x="5184552" y="3941745"/>
            <a:ext cx="698046" cy="0"/>
          </a:xfrm>
          <a:custGeom>
            <a:avLst/>
            <a:gdLst/>
            <a:ahLst/>
            <a:cxnLst/>
            <a:rect l="l" t="t" r="r" b="b"/>
            <a:pathLst>
              <a:path w="500379">
                <a:moveTo>
                  <a:pt x="0" y="0"/>
                </a:moveTo>
                <a:lnTo>
                  <a:pt x="499872" y="0"/>
                </a:lnTo>
              </a:path>
            </a:pathLst>
          </a:custGeom>
          <a:ln w="6095">
            <a:solidFill>
              <a:srgbClr val="DAEEC3"/>
            </a:solidFill>
          </a:ln>
        </p:spPr>
        <p:txBody>
          <a:bodyPr wrap="square" lIns="0" tIns="0" rIns="0" bIns="0" rtlCol="0"/>
          <a:lstStyle/>
          <a:p>
            <a:endParaRPr/>
          </a:p>
        </p:txBody>
      </p:sp>
      <p:sp>
        <p:nvSpPr>
          <p:cNvPr id="1250" name="object 1250"/>
          <p:cNvSpPr/>
          <p:nvPr/>
        </p:nvSpPr>
        <p:spPr>
          <a:xfrm>
            <a:off x="5193056" y="3943931"/>
            <a:ext cx="698046" cy="20028"/>
          </a:xfrm>
          <a:custGeom>
            <a:avLst/>
            <a:gdLst/>
            <a:ahLst/>
            <a:cxnLst/>
            <a:rect l="l" t="t" r="r" b="b"/>
            <a:pathLst>
              <a:path w="500379" h="27940">
                <a:moveTo>
                  <a:pt x="0" y="27431"/>
                </a:moveTo>
                <a:lnTo>
                  <a:pt x="499872" y="27431"/>
                </a:lnTo>
                <a:lnTo>
                  <a:pt x="499872" y="0"/>
                </a:lnTo>
                <a:lnTo>
                  <a:pt x="0" y="0"/>
                </a:lnTo>
                <a:lnTo>
                  <a:pt x="0" y="27431"/>
                </a:lnTo>
                <a:close/>
              </a:path>
            </a:pathLst>
          </a:custGeom>
          <a:solidFill>
            <a:srgbClr val="FFFFFF"/>
          </a:solidFill>
        </p:spPr>
        <p:txBody>
          <a:bodyPr wrap="square" lIns="0" tIns="0" rIns="0" bIns="0" rtlCol="0"/>
          <a:lstStyle/>
          <a:p>
            <a:endParaRPr/>
          </a:p>
        </p:txBody>
      </p:sp>
      <p:sp>
        <p:nvSpPr>
          <p:cNvPr id="1251" name="object 1251"/>
          <p:cNvSpPr/>
          <p:nvPr/>
        </p:nvSpPr>
        <p:spPr>
          <a:xfrm>
            <a:off x="5881906" y="3941745"/>
            <a:ext cx="698046" cy="0"/>
          </a:xfrm>
          <a:custGeom>
            <a:avLst/>
            <a:gdLst/>
            <a:ahLst/>
            <a:cxnLst/>
            <a:rect l="l" t="t" r="r" b="b"/>
            <a:pathLst>
              <a:path w="500379">
                <a:moveTo>
                  <a:pt x="0" y="0"/>
                </a:moveTo>
                <a:lnTo>
                  <a:pt x="499859" y="0"/>
                </a:lnTo>
              </a:path>
            </a:pathLst>
          </a:custGeom>
          <a:ln w="6095">
            <a:solidFill>
              <a:srgbClr val="DAEEC3"/>
            </a:solidFill>
          </a:ln>
        </p:spPr>
        <p:txBody>
          <a:bodyPr wrap="square" lIns="0" tIns="0" rIns="0" bIns="0" rtlCol="0"/>
          <a:lstStyle/>
          <a:p>
            <a:endParaRPr/>
          </a:p>
        </p:txBody>
      </p:sp>
      <p:sp>
        <p:nvSpPr>
          <p:cNvPr id="1252" name="object 1252"/>
          <p:cNvSpPr/>
          <p:nvPr/>
        </p:nvSpPr>
        <p:spPr>
          <a:xfrm>
            <a:off x="5890392" y="3953762"/>
            <a:ext cx="698046" cy="0"/>
          </a:xfrm>
          <a:custGeom>
            <a:avLst/>
            <a:gdLst/>
            <a:ahLst/>
            <a:cxnLst/>
            <a:rect l="l" t="t" r="r" b="b"/>
            <a:pathLst>
              <a:path w="500379">
                <a:moveTo>
                  <a:pt x="0" y="0"/>
                </a:moveTo>
                <a:lnTo>
                  <a:pt x="499872" y="0"/>
                </a:lnTo>
              </a:path>
            </a:pathLst>
          </a:custGeom>
          <a:ln w="27431">
            <a:solidFill>
              <a:srgbClr val="FFFFFF"/>
            </a:solidFill>
          </a:ln>
        </p:spPr>
        <p:txBody>
          <a:bodyPr wrap="square" lIns="0" tIns="0" rIns="0" bIns="0" rtlCol="0"/>
          <a:lstStyle/>
          <a:p>
            <a:endParaRPr/>
          </a:p>
        </p:txBody>
      </p:sp>
      <p:sp>
        <p:nvSpPr>
          <p:cNvPr id="1253" name="object 1253"/>
          <p:cNvSpPr/>
          <p:nvPr/>
        </p:nvSpPr>
        <p:spPr>
          <a:xfrm>
            <a:off x="6579227" y="3941745"/>
            <a:ext cx="698046" cy="0"/>
          </a:xfrm>
          <a:custGeom>
            <a:avLst/>
            <a:gdLst/>
            <a:ahLst/>
            <a:cxnLst/>
            <a:rect l="l" t="t" r="r" b="b"/>
            <a:pathLst>
              <a:path w="500379">
                <a:moveTo>
                  <a:pt x="0" y="0"/>
                </a:moveTo>
                <a:lnTo>
                  <a:pt x="499872" y="0"/>
                </a:lnTo>
              </a:path>
            </a:pathLst>
          </a:custGeom>
          <a:ln w="6095">
            <a:solidFill>
              <a:srgbClr val="DAEEC3"/>
            </a:solidFill>
          </a:ln>
        </p:spPr>
        <p:txBody>
          <a:bodyPr wrap="square" lIns="0" tIns="0" rIns="0" bIns="0" rtlCol="0"/>
          <a:lstStyle/>
          <a:p>
            <a:endParaRPr/>
          </a:p>
        </p:txBody>
      </p:sp>
      <p:sp>
        <p:nvSpPr>
          <p:cNvPr id="1254" name="object 1254"/>
          <p:cNvSpPr/>
          <p:nvPr/>
        </p:nvSpPr>
        <p:spPr>
          <a:xfrm>
            <a:off x="6587731" y="3953762"/>
            <a:ext cx="698046" cy="0"/>
          </a:xfrm>
          <a:custGeom>
            <a:avLst/>
            <a:gdLst/>
            <a:ahLst/>
            <a:cxnLst/>
            <a:rect l="l" t="t" r="r" b="b"/>
            <a:pathLst>
              <a:path w="500379">
                <a:moveTo>
                  <a:pt x="0" y="0"/>
                </a:moveTo>
                <a:lnTo>
                  <a:pt x="499859" y="0"/>
                </a:lnTo>
              </a:path>
            </a:pathLst>
          </a:custGeom>
          <a:ln w="27431">
            <a:solidFill>
              <a:srgbClr val="FFFFFF"/>
            </a:solidFill>
          </a:ln>
        </p:spPr>
        <p:txBody>
          <a:bodyPr wrap="square" lIns="0" tIns="0" rIns="0" bIns="0" rtlCol="0"/>
          <a:lstStyle/>
          <a:p>
            <a:endParaRPr/>
          </a:p>
        </p:txBody>
      </p:sp>
      <p:sp>
        <p:nvSpPr>
          <p:cNvPr id="1255" name="object 1255"/>
          <p:cNvSpPr/>
          <p:nvPr/>
        </p:nvSpPr>
        <p:spPr>
          <a:xfrm>
            <a:off x="7276565" y="3941745"/>
            <a:ext cx="696273" cy="0"/>
          </a:xfrm>
          <a:custGeom>
            <a:avLst/>
            <a:gdLst/>
            <a:ahLst/>
            <a:cxnLst/>
            <a:rect l="l" t="t" r="r" b="b"/>
            <a:pathLst>
              <a:path w="499110">
                <a:moveTo>
                  <a:pt x="0" y="0"/>
                </a:moveTo>
                <a:lnTo>
                  <a:pt x="499110" y="0"/>
                </a:lnTo>
              </a:path>
            </a:pathLst>
          </a:custGeom>
          <a:ln w="6095">
            <a:solidFill>
              <a:srgbClr val="DAEEC3"/>
            </a:solidFill>
          </a:ln>
        </p:spPr>
        <p:txBody>
          <a:bodyPr wrap="square" lIns="0" tIns="0" rIns="0" bIns="0" rtlCol="0"/>
          <a:lstStyle/>
          <a:p>
            <a:endParaRPr/>
          </a:p>
        </p:txBody>
      </p:sp>
      <p:sp>
        <p:nvSpPr>
          <p:cNvPr id="1256" name="object 1256"/>
          <p:cNvSpPr/>
          <p:nvPr/>
        </p:nvSpPr>
        <p:spPr>
          <a:xfrm>
            <a:off x="7285069" y="3953762"/>
            <a:ext cx="696273" cy="0"/>
          </a:xfrm>
          <a:custGeom>
            <a:avLst/>
            <a:gdLst/>
            <a:ahLst/>
            <a:cxnLst/>
            <a:rect l="l" t="t" r="r" b="b"/>
            <a:pathLst>
              <a:path w="499110">
                <a:moveTo>
                  <a:pt x="0" y="0"/>
                </a:moveTo>
                <a:lnTo>
                  <a:pt x="499122" y="0"/>
                </a:lnTo>
              </a:path>
            </a:pathLst>
          </a:custGeom>
          <a:ln w="27431">
            <a:solidFill>
              <a:srgbClr val="FFFFFF"/>
            </a:solidFill>
          </a:ln>
        </p:spPr>
        <p:txBody>
          <a:bodyPr wrap="square" lIns="0" tIns="0" rIns="0" bIns="0" rtlCol="0"/>
          <a:lstStyle/>
          <a:p>
            <a:endParaRPr/>
          </a:p>
        </p:txBody>
      </p:sp>
      <p:sp>
        <p:nvSpPr>
          <p:cNvPr id="1257" name="object 1257"/>
          <p:cNvSpPr/>
          <p:nvPr/>
        </p:nvSpPr>
        <p:spPr>
          <a:xfrm>
            <a:off x="7972838" y="3941745"/>
            <a:ext cx="698046" cy="0"/>
          </a:xfrm>
          <a:custGeom>
            <a:avLst/>
            <a:gdLst/>
            <a:ahLst/>
            <a:cxnLst/>
            <a:rect l="l" t="t" r="r" b="b"/>
            <a:pathLst>
              <a:path w="500379">
                <a:moveTo>
                  <a:pt x="0" y="0"/>
                </a:moveTo>
                <a:lnTo>
                  <a:pt x="499872" y="0"/>
                </a:lnTo>
              </a:path>
            </a:pathLst>
          </a:custGeom>
          <a:ln w="6095">
            <a:solidFill>
              <a:srgbClr val="DAEEC3"/>
            </a:solidFill>
          </a:ln>
        </p:spPr>
        <p:txBody>
          <a:bodyPr wrap="square" lIns="0" tIns="0" rIns="0" bIns="0" rtlCol="0"/>
          <a:lstStyle/>
          <a:p>
            <a:endParaRPr/>
          </a:p>
        </p:txBody>
      </p:sp>
      <p:sp>
        <p:nvSpPr>
          <p:cNvPr id="1258" name="object 1258"/>
          <p:cNvSpPr/>
          <p:nvPr/>
        </p:nvSpPr>
        <p:spPr>
          <a:xfrm>
            <a:off x="7981359" y="3953762"/>
            <a:ext cx="698046" cy="0"/>
          </a:xfrm>
          <a:custGeom>
            <a:avLst/>
            <a:gdLst/>
            <a:ahLst/>
            <a:cxnLst/>
            <a:rect l="l" t="t" r="r" b="b"/>
            <a:pathLst>
              <a:path w="500379">
                <a:moveTo>
                  <a:pt x="0" y="0"/>
                </a:moveTo>
                <a:lnTo>
                  <a:pt x="499859" y="0"/>
                </a:lnTo>
              </a:path>
            </a:pathLst>
          </a:custGeom>
          <a:ln w="27431">
            <a:solidFill>
              <a:srgbClr val="FFFFFF"/>
            </a:solidFill>
          </a:ln>
        </p:spPr>
        <p:txBody>
          <a:bodyPr wrap="square" lIns="0" tIns="0" rIns="0" bIns="0" rtlCol="0"/>
          <a:lstStyle/>
          <a:p>
            <a:endParaRPr/>
          </a:p>
        </p:txBody>
      </p:sp>
      <p:sp>
        <p:nvSpPr>
          <p:cNvPr id="1259" name="object 1259"/>
          <p:cNvSpPr/>
          <p:nvPr/>
        </p:nvSpPr>
        <p:spPr>
          <a:xfrm>
            <a:off x="8670193" y="3941745"/>
            <a:ext cx="698046" cy="0"/>
          </a:xfrm>
          <a:custGeom>
            <a:avLst/>
            <a:gdLst/>
            <a:ahLst/>
            <a:cxnLst/>
            <a:rect l="l" t="t" r="r" b="b"/>
            <a:pathLst>
              <a:path w="500379">
                <a:moveTo>
                  <a:pt x="0" y="0"/>
                </a:moveTo>
                <a:lnTo>
                  <a:pt x="499859" y="0"/>
                </a:lnTo>
              </a:path>
            </a:pathLst>
          </a:custGeom>
          <a:ln w="6095">
            <a:solidFill>
              <a:srgbClr val="DAEEC3"/>
            </a:solidFill>
          </a:ln>
        </p:spPr>
        <p:txBody>
          <a:bodyPr wrap="square" lIns="0" tIns="0" rIns="0" bIns="0" rtlCol="0"/>
          <a:lstStyle/>
          <a:p>
            <a:endParaRPr/>
          </a:p>
        </p:txBody>
      </p:sp>
      <p:sp>
        <p:nvSpPr>
          <p:cNvPr id="1260" name="object 1260"/>
          <p:cNvSpPr/>
          <p:nvPr/>
        </p:nvSpPr>
        <p:spPr>
          <a:xfrm>
            <a:off x="8678680" y="3953762"/>
            <a:ext cx="698046" cy="0"/>
          </a:xfrm>
          <a:custGeom>
            <a:avLst/>
            <a:gdLst/>
            <a:ahLst/>
            <a:cxnLst/>
            <a:rect l="l" t="t" r="r" b="b"/>
            <a:pathLst>
              <a:path w="500379">
                <a:moveTo>
                  <a:pt x="0" y="0"/>
                </a:moveTo>
                <a:lnTo>
                  <a:pt x="499871" y="0"/>
                </a:lnTo>
              </a:path>
            </a:pathLst>
          </a:custGeom>
          <a:ln w="27431">
            <a:solidFill>
              <a:srgbClr val="FFFFFF"/>
            </a:solidFill>
          </a:ln>
        </p:spPr>
        <p:txBody>
          <a:bodyPr wrap="square" lIns="0" tIns="0" rIns="0" bIns="0" rtlCol="0"/>
          <a:lstStyle/>
          <a:p>
            <a:endParaRPr/>
          </a:p>
        </p:txBody>
      </p:sp>
      <p:sp>
        <p:nvSpPr>
          <p:cNvPr id="1261" name="object 1261"/>
          <p:cNvSpPr/>
          <p:nvPr/>
        </p:nvSpPr>
        <p:spPr>
          <a:xfrm>
            <a:off x="9367512" y="3941745"/>
            <a:ext cx="699818" cy="0"/>
          </a:xfrm>
          <a:custGeom>
            <a:avLst/>
            <a:gdLst/>
            <a:ahLst/>
            <a:cxnLst/>
            <a:rect l="l" t="t" r="r" b="b"/>
            <a:pathLst>
              <a:path w="501650">
                <a:moveTo>
                  <a:pt x="0" y="0"/>
                </a:moveTo>
                <a:lnTo>
                  <a:pt x="501396" y="0"/>
                </a:lnTo>
              </a:path>
            </a:pathLst>
          </a:custGeom>
          <a:ln w="6095">
            <a:solidFill>
              <a:srgbClr val="DAEEC3"/>
            </a:solidFill>
          </a:ln>
        </p:spPr>
        <p:txBody>
          <a:bodyPr wrap="square" lIns="0" tIns="0" rIns="0" bIns="0" rtlCol="0"/>
          <a:lstStyle/>
          <a:p>
            <a:endParaRPr/>
          </a:p>
        </p:txBody>
      </p:sp>
      <p:sp>
        <p:nvSpPr>
          <p:cNvPr id="1262" name="object 1262"/>
          <p:cNvSpPr/>
          <p:nvPr/>
        </p:nvSpPr>
        <p:spPr>
          <a:xfrm>
            <a:off x="9376018" y="3953762"/>
            <a:ext cx="690959" cy="0"/>
          </a:xfrm>
          <a:custGeom>
            <a:avLst/>
            <a:gdLst/>
            <a:ahLst/>
            <a:cxnLst/>
            <a:rect l="l" t="t" r="r" b="b"/>
            <a:pathLst>
              <a:path w="495300">
                <a:moveTo>
                  <a:pt x="0" y="0"/>
                </a:moveTo>
                <a:lnTo>
                  <a:pt x="495300" y="0"/>
                </a:lnTo>
              </a:path>
            </a:pathLst>
          </a:custGeom>
          <a:ln w="27431">
            <a:solidFill>
              <a:srgbClr val="FFFFFF"/>
            </a:solidFill>
          </a:ln>
        </p:spPr>
        <p:txBody>
          <a:bodyPr wrap="square" lIns="0" tIns="0" rIns="0" bIns="0" rtlCol="0"/>
          <a:lstStyle/>
          <a:p>
            <a:endParaRPr/>
          </a:p>
        </p:txBody>
      </p:sp>
      <p:sp>
        <p:nvSpPr>
          <p:cNvPr id="1263" name="object 1263"/>
          <p:cNvSpPr/>
          <p:nvPr/>
        </p:nvSpPr>
        <p:spPr>
          <a:xfrm>
            <a:off x="855957" y="4058646"/>
            <a:ext cx="9211020" cy="0"/>
          </a:xfrm>
          <a:custGeom>
            <a:avLst/>
            <a:gdLst/>
            <a:ahLst/>
            <a:cxnLst/>
            <a:rect l="l" t="t" r="r" b="b"/>
            <a:pathLst>
              <a:path w="6602730">
                <a:moveTo>
                  <a:pt x="0" y="0"/>
                </a:moveTo>
                <a:lnTo>
                  <a:pt x="6602730" y="0"/>
                </a:lnTo>
              </a:path>
            </a:pathLst>
          </a:custGeom>
          <a:ln w="18287">
            <a:solidFill>
              <a:srgbClr val="FFFFFF"/>
            </a:solidFill>
          </a:ln>
        </p:spPr>
        <p:txBody>
          <a:bodyPr wrap="square" lIns="0" tIns="0" rIns="0" bIns="0" rtlCol="0"/>
          <a:lstStyle/>
          <a:p>
            <a:endParaRPr/>
          </a:p>
        </p:txBody>
      </p:sp>
      <p:sp>
        <p:nvSpPr>
          <p:cNvPr id="1264" name="object 1264"/>
          <p:cNvSpPr/>
          <p:nvPr/>
        </p:nvSpPr>
        <p:spPr>
          <a:xfrm>
            <a:off x="855957" y="4070655"/>
            <a:ext cx="2933920" cy="210296"/>
          </a:xfrm>
          <a:custGeom>
            <a:avLst/>
            <a:gdLst/>
            <a:ahLst/>
            <a:cxnLst/>
            <a:rect l="l" t="t" r="r" b="b"/>
            <a:pathLst>
              <a:path w="2103120" h="293370">
                <a:moveTo>
                  <a:pt x="0" y="293370"/>
                </a:moveTo>
                <a:lnTo>
                  <a:pt x="2103120" y="293370"/>
                </a:lnTo>
                <a:lnTo>
                  <a:pt x="2103120" y="0"/>
                </a:lnTo>
                <a:lnTo>
                  <a:pt x="0" y="0"/>
                </a:lnTo>
                <a:lnTo>
                  <a:pt x="0" y="293370"/>
                </a:lnTo>
                <a:close/>
              </a:path>
            </a:pathLst>
          </a:custGeom>
          <a:solidFill>
            <a:srgbClr val="FFFFFF"/>
          </a:solidFill>
        </p:spPr>
        <p:txBody>
          <a:bodyPr wrap="square" lIns="0" tIns="0" rIns="0" bIns="0" rtlCol="0"/>
          <a:lstStyle/>
          <a:p>
            <a:endParaRPr/>
          </a:p>
        </p:txBody>
      </p:sp>
      <p:sp>
        <p:nvSpPr>
          <p:cNvPr id="1265" name="object 1265"/>
          <p:cNvSpPr/>
          <p:nvPr/>
        </p:nvSpPr>
        <p:spPr>
          <a:xfrm>
            <a:off x="958006" y="4090318"/>
            <a:ext cx="2729821" cy="88488"/>
          </a:xfrm>
          <a:prstGeom prst="rect">
            <a:avLst/>
          </a:prstGeom>
          <a:blipFill>
            <a:blip r:embed="rId10" cstate="print"/>
            <a:stretch>
              <a:fillRect/>
            </a:stretch>
          </a:blipFill>
        </p:spPr>
        <p:txBody>
          <a:bodyPr wrap="square" lIns="0" tIns="0" rIns="0" bIns="0" rtlCol="0"/>
          <a:lstStyle/>
          <a:p>
            <a:endParaRPr/>
          </a:p>
        </p:txBody>
      </p:sp>
      <p:sp>
        <p:nvSpPr>
          <p:cNvPr id="1266" name="object 1266"/>
          <p:cNvSpPr/>
          <p:nvPr/>
        </p:nvSpPr>
        <p:spPr>
          <a:xfrm>
            <a:off x="958006" y="4178807"/>
            <a:ext cx="2730175" cy="89217"/>
          </a:xfrm>
          <a:custGeom>
            <a:avLst/>
            <a:gdLst/>
            <a:ahLst/>
            <a:cxnLst/>
            <a:rect l="l" t="t" r="r" b="b"/>
            <a:pathLst>
              <a:path w="1957070" h="124459">
                <a:moveTo>
                  <a:pt x="0" y="124205"/>
                </a:moveTo>
                <a:lnTo>
                  <a:pt x="1956816" y="124205"/>
                </a:lnTo>
                <a:lnTo>
                  <a:pt x="1956816" y="0"/>
                </a:lnTo>
                <a:lnTo>
                  <a:pt x="0" y="0"/>
                </a:lnTo>
                <a:lnTo>
                  <a:pt x="0" y="124205"/>
                </a:lnTo>
                <a:close/>
              </a:path>
            </a:pathLst>
          </a:custGeom>
          <a:solidFill>
            <a:srgbClr val="FFFFFF"/>
          </a:solidFill>
        </p:spPr>
        <p:txBody>
          <a:bodyPr wrap="square" lIns="0" tIns="0" rIns="0" bIns="0" rtlCol="0"/>
          <a:lstStyle/>
          <a:p>
            <a:endParaRPr/>
          </a:p>
        </p:txBody>
      </p:sp>
      <p:sp>
        <p:nvSpPr>
          <p:cNvPr id="1267" name="object 1267"/>
          <p:cNvSpPr/>
          <p:nvPr/>
        </p:nvSpPr>
        <p:spPr>
          <a:xfrm>
            <a:off x="963456" y="4209232"/>
            <a:ext cx="72638" cy="42332"/>
          </a:xfrm>
          <a:custGeom>
            <a:avLst/>
            <a:gdLst/>
            <a:ahLst/>
            <a:cxnLst/>
            <a:rect l="l" t="t" r="r" b="b"/>
            <a:pathLst>
              <a:path w="52070" h="59054">
                <a:moveTo>
                  <a:pt x="46739" y="7861"/>
                </a:moveTo>
                <a:lnTo>
                  <a:pt x="30365" y="7861"/>
                </a:lnTo>
                <a:lnTo>
                  <a:pt x="33985" y="8940"/>
                </a:lnTo>
                <a:lnTo>
                  <a:pt x="38201" y="12674"/>
                </a:lnTo>
                <a:lnTo>
                  <a:pt x="39103" y="15405"/>
                </a:lnTo>
                <a:lnTo>
                  <a:pt x="39052" y="21767"/>
                </a:lnTo>
                <a:lnTo>
                  <a:pt x="35420" y="23037"/>
                </a:lnTo>
                <a:lnTo>
                  <a:pt x="29768" y="24130"/>
                </a:lnTo>
                <a:lnTo>
                  <a:pt x="18326" y="25501"/>
                </a:lnTo>
                <a:lnTo>
                  <a:pt x="15506" y="25971"/>
                </a:lnTo>
                <a:lnTo>
                  <a:pt x="0" y="39839"/>
                </a:lnTo>
                <a:lnTo>
                  <a:pt x="0" y="47269"/>
                </a:lnTo>
                <a:lnTo>
                  <a:pt x="1663" y="51117"/>
                </a:lnTo>
                <a:lnTo>
                  <a:pt x="8280" y="57137"/>
                </a:lnTo>
                <a:lnTo>
                  <a:pt x="13017" y="58635"/>
                </a:lnTo>
                <a:lnTo>
                  <a:pt x="22910" y="58635"/>
                </a:lnTo>
                <a:lnTo>
                  <a:pt x="26416" y="58039"/>
                </a:lnTo>
                <a:lnTo>
                  <a:pt x="32931" y="55562"/>
                </a:lnTo>
                <a:lnTo>
                  <a:pt x="36322" y="53441"/>
                </a:lnTo>
                <a:lnTo>
                  <a:pt x="38981" y="51193"/>
                </a:lnTo>
                <a:lnTo>
                  <a:pt x="17754" y="51193"/>
                </a:lnTo>
                <a:lnTo>
                  <a:pt x="14947" y="50342"/>
                </a:lnTo>
                <a:lnTo>
                  <a:pt x="11112" y="46964"/>
                </a:lnTo>
                <a:lnTo>
                  <a:pt x="10216" y="44996"/>
                </a:lnTo>
                <a:lnTo>
                  <a:pt x="10147" y="40652"/>
                </a:lnTo>
                <a:lnTo>
                  <a:pt x="10591" y="39154"/>
                </a:lnTo>
                <a:lnTo>
                  <a:pt x="30416" y="31826"/>
                </a:lnTo>
                <a:lnTo>
                  <a:pt x="35598" y="30619"/>
                </a:lnTo>
                <a:lnTo>
                  <a:pt x="39052" y="29210"/>
                </a:lnTo>
                <a:lnTo>
                  <a:pt x="48666" y="29210"/>
                </a:lnTo>
                <a:lnTo>
                  <a:pt x="48541" y="14566"/>
                </a:lnTo>
                <a:lnTo>
                  <a:pt x="48514" y="14033"/>
                </a:lnTo>
                <a:lnTo>
                  <a:pt x="48196" y="12420"/>
                </a:lnTo>
                <a:lnTo>
                  <a:pt x="47625" y="9817"/>
                </a:lnTo>
                <a:lnTo>
                  <a:pt x="46739" y="7861"/>
                </a:lnTo>
                <a:close/>
              </a:path>
              <a:path w="52070" h="59054">
                <a:moveTo>
                  <a:pt x="49244" y="50457"/>
                </a:moveTo>
                <a:lnTo>
                  <a:pt x="39852" y="50457"/>
                </a:lnTo>
                <a:lnTo>
                  <a:pt x="40107" y="52984"/>
                </a:lnTo>
                <a:lnTo>
                  <a:pt x="40213" y="53441"/>
                </a:lnTo>
                <a:lnTo>
                  <a:pt x="40705" y="55232"/>
                </a:lnTo>
                <a:lnTo>
                  <a:pt x="40830" y="55562"/>
                </a:lnTo>
                <a:lnTo>
                  <a:pt x="41744" y="57378"/>
                </a:lnTo>
                <a:lnTo>
                  <a:pt x="51676" y="57378"/>
                </a:lnTo>
                <a:lnTo>
                  <a:pt x="50482" y="55232"/>
                </a:lnTo>
                <a:lnTo>
                  <a:pt x="49682" y="52984"/>
                </a:lnTo>
                <a:lnTo>
                  <a:pt x="49244" y="50457"/>
                </a:lnTo>
                <a:close/>
              </a:path>
              <a:path w="52070" h="59054">
                <a:moveTo>
                  <a:pt x="48666" y="29210"/>
                </a:moveTo>
                <a:lnTo>
                  <a:pt x="39052" y="29210"/>
                </a:lnTo>
                <a:lnTo>
                  <a:pt x="38981" y="37325"/>
                </a:lnTo>
                <a:lnTo>
                  <a:pt x="38531" y="40055"/>
                </a:lnTo>
                <a:lnTo>
                  <a:pt x="36182" y="44996"/>
                </a:lnTo>
                <a:lnTo>
                  <a:pt x="34086" y="47193"/>
                </a:lnTo>
                <a:lnTo>
                  <a:pt x="28384" y="50393"/>
                </a:lnTo>
                <a:lnTo>
                  <a:pt x="25120" y="51193"/>
                </a:lnTo>
                <a:lnTo>
                  <a:pt x="38981" y="51193"/>
                </a:lnTo>
                <a:lnTo>
                  <a:pt x="39852" y="50457"/>
                </a:lnTo>
                <a:lnTo>
                  <a:pt x="49244" y="50457"/>
                </a:lnTo>
                <a:lnTo>
                  <a:pt x="48869" y="48298"/>
                </a:lnTo>
                <a:lnTo>
                  <a:pt x="48743" y="44843"/>
                </a:lnTo>
                <a:lnTo>
                  <a:pt x="48666" y="29210"/>
                </a:lnTo>
                <a:close/>
              </a:path>
              <a:path w="52070" h="59054">
                <a:moveTo>
                  <a:pt x="31737" y="0"/>
                </a:moveTo>
                <a:lnTo>
                  <a:pt x="22123" y="0"/>
                </a:lnTo>
                <a:lnTo>
                  <a:pt x="17881" y="660"/>
                </a:lnTo>
                <a:lnTo>
                  <a:pt x="1651" y="17284"/>
                </a:lnTo>
                <a:lnTo>
                  <a:pt x="10947" y="18542"/>
                </a:lnTo>
                <a:lnTo>
                  <a:pt x="11963" y="14566"/>
                </a:lnTo>
                <a:lnTo>
                  <a:pt x="13538" y="11785"/>
                </a:lnTo>
                <a:lnTo>
                  <a:pt x="17805" y="8661"/>
                </a:lnTo>
                <a:lnTo>
                  <a:pt x="21107" y="7861"/>
                </a:lnTo>
                <a:lnTo>
                  <a:pt x="46739" y="7861"/>
                </a:lnTo>
                <a:lnTo>
                  <a:pt x="46647" y="7658"/>
                </a:lnTo>
                <a:lnTo>
                  <a:pt x="43815" y="4229"/>
                </a:lnTo>
                <a:lnTo>
                  <a:pt x="41617" y="2819"/>
                </a:lnTo>
                <a:lnTo>
                  <a:pt x="35636" y="558"/>
                </a:lnTo>
                <a:lnTo>
                  <a:pt x="31737" y="0"/>
                </a:lnTo>
                <a:close/>
              </a:path>
            </a:pathLst>
          </a:custGeom>
          <a:solidFill>
            <a:srgbClr val="000000"/>
          </a:solidFill>
        </p:spPr>
        <p:txBody>
          <a:bodyPr wrap="square" lIns="0" tIns="0" rIns="0" bIns="0" rtlCol="0"/>
          <a:lstStyle/>
          <a:p>
            <a:endParaRPr/>
          </a:p>
        </p:txBody>
      </p:sp>
      <p:sp>
        <p:nvSpPr>
          <p:cNvPr id="1268" name="object 1268"/>
          <p:cNvSpPr/>
          <p:nvPr/>
        </p:nvSpPr>
        <p:spPr>
          <a:xfrm>
            <a:off x="1089344" y="4209232"/>
            <a:ext cx="68210" cy="42332"/>
          </a:xfrm>
          <a:custGeom>
            <a:avLst/>
            <a:gdLst/>
            <a:ahLst/>
            <a:cxnLst/>
            <a:rect l="l" t="t" r="r" b="b"/>
            <a:pathLst>
              <a:path w="48894" h="59054">
                <a:moveTo>
                  <a:pt x="31661" y="0"/>
                </a:moveTo>
                <a:lnTo>
                  <a:pt x="20739" y="0"/>
                </a:lnTo>
                <a:lnTo>
                  <a:pt x="16281" y="1117"/>
                </a:lnTo>
                <a:lnTo>
                  <a:pt x="8077" y="5676"/>
                </a:lnTo>
                <a:lnTo>
                  <a:pt x="5016" y="9067"/>
                </a:lnTo>
                <a:lnTo>
                  <a:pt x="1003" y="18161"/>
                </a:lnTo>
                <a:lnTo>
                  <a:pt x="0" y="23469"/>
                </a:lnTo>
                <a:lnTo>
                  <a:pt x="0" y="38887"/>
                </a:lnTo>
                <a:lnTo>
                  <a:pt x="2336" y="46075"/>
                </a:lnTo>
                <a:lnTo>
                  <a:pt x="11671" y="56134"/>
                </a:lnTo>
                <a:lnTo>
                  <a:pt x="17830" y="58635"/>
                </a:lnTo>
                <a:lnTo>
                  <a:pt x="31648" y="58635"/>
                </a:lnTo>
                <a:lnTo>
                  <a:pt x="36817" y="56807"/>
                </a:lnTo>
                <a:lnTo>
                  <a:pt x="43726" y="50825"/>
                </a:lnTo>
                <a:lnTo>
                  <a:pt x="20764" y="50825"/>
                </a:lnTo>
                <a:lnTo>
                  <a:pt x="16992" y="49110"/>
                </a:lnTo>
                <a:lnTo>
                  <a:pt x="11214" y="42278"/>
                </a:lnTo>
                <a:lnTo>
                  <a:pt x="9785" y="36817"/>
                </a:lnTo>
                <a:lnTo>
                  <a:pt x="9779" y="21818"/>
                </a:lnTo>
                <a:lnTo>
                  <a:pt x="11264" y="16395"/>
                </a:lnTo>
                <a:lnTo>
                  <a:pt x="17259" y="9537"/>
                </a:lnTo>
                <a:lnTo>
                  <a:pt x="21145" y="7810"/>
                </a:lnTo>
                <a:lnTo>
                  <a:pt x="44464" y="7810"/>
                </a:lnTo>
                <a:lnTo>
                  <a:pt x="36652" y="1536"/>
                </a:lnTo>
                <a:lnTo>
                  <a:pt x="31661" y="0"/>
                </a:lnTo>
                <a:close/>
              </a:path>
              <a:path w="48894" h="59054">
                <a:moveTo>
                  <a:pt x="39522" y="36817"/>
                </a:moveTo>
                <a:lnTo>
                  <a:pt x="38849" y="41567"/>
                </a:lnTo>
                <a:lnTo>
                  <a:pt x="37261" y="45085"/>
                </a:lnTo>
                <a:lnTo>
                  <a:pt x="32258" y="49682"/>
                </a:lnTo>
                <a:lnTo>
                  <a:pt x="29146" y="50825"/>
                </a:lnTo>
                <a:lnTo>
                  <a:pt x="43726" y="50825"/>
                </a:lnTo>
                <a:lnTo>
                  <a:pt x="45237" y="49517"/>
                </a:lnTo>
                <a:lnTo>
                  <a:pt x="47853" y="44488"/>
                </a:lnTo>
                <a:lnTo>
                  <a:pt x="48869" y="38036"/>
                </a:lnTo>
                <a:lnTo>
                  <a:pt x="39522" y="36817"/>
                </a:lnTo>
                <a:close/>
              </a:path>
              <a:path w="48894" h="59054">
                <a:moveTo>
                  <a:pt x="44464" y="7810"/>
                </a:moveTo>
                <a:lnTo>
                  <a:pt x="29108" y="7810"/>
                </a:lnTo>
                <a:lnTo>
                  <a:pt x="31813" y="8763"/>
                </a:lnTo>
                <a:lnTo>
                  <a:pt x="36283" y="12573"/>
                </a:lnTo>
                <a:lnTo>
                  <a:pt x="37846" y="15392"/>
                </a:lnTo>
                <a:lnTo>
                  <a:pt x="38722" y="19164"/>
                </a:lnTo>
                <a:lnTo>
                  <a:pt x="47980" y="17741"/>
                </a:lnTo>
                <a:lnTo>
                  <a:pt x="46888" y="12077"/>
                </a:lnTo>
                <a:lnTo>
                  <a:pt x="44464" y="7810"/>
                </a:lnTo>
                <a:close/>
              </a:path>
            </a:pathLst>
          </a:custGeom>
          <a:solidFill>
            <a:srgbClr val="000000"/>
          </a:solidFill>
        </p:spPr>
        <p:txBody>
          <a:bodyPr wrap="square" lIns="0" tIns="0" rIns="0" bIns="0" rtlCol="0"/>
          <a:lstStyle/>
          <a:p>
            <a:endParaRPr/>
          </a:p>
        </p:txBody>
      </p:sp>
      <p:sp>
        <p:nvSpPr>
          <p:cNvPr id="1269" name="object 1269"/>
          <p:cNvSpPr/>
          <p:nvPr/>
        </p:nvSpPr>
        <p:spPr>
          <a:xfrm>
            <a:off x="1164363" y="4209232"/>
            <a:ext cx="72638" cy="42332"/>
          </a:xfrm>
          <a:custGeom>
            <a:avLst/>
            <a:gdLst/>
            <a:ahLst/>
            <a:cxnLst/>
            <a:rect l="l" t="t" r="r" b="b"/>
            <a:pathLst>
              <a:path w="52069" h="59054">
                <a:moveTo>
                  <a:pt x="46739" y="7861"/>
                </a:moveTo>
                <a:lnTo>
                  <a:pt x="30365" y="7861"/>
                </a:lnTo>
                <a:lnTo>
                  <a:pt x="33985" y="8940"/>
                </a:lnTo>
                <a:lnTo>
                  <a:pt x="38201" y="12674"/>
                </a:lnTo>
                <a:lnTo>
                  <a:pt x="39103" y="15405"/>
                </a:lnTo>
                <a:lnTo>
                  <a:pt x="39052" y="21767"/>
                </a:lnTo>
                <a:lnTo>
                  <a:pt x="35420" y="23037"/>
                </a:lnTo>
                <a:lnTo>
                  <a:pt x="29768" y="24130"/>
                </a:lnTo>
                <a:lnTo>
                  <a:pt x="18326" y="25501"/>
                </a:lnTo>
                <a:lnTo>
                  <a:pt x="15506" y="25971"/>
                </a:lnTo>
                <a:lnTo>
                  <a:pt x="0" y="39839"/>
                </a:lnTo>
                <a:lnTo>
                  <a:pt x="0" y="47269"/>
                </a:lnTo>
                <a:lnTo>
                  <a:pt x="1663" y="51117"/>
                </a:lnTo>
                <a:lnTo>
                  <a:pt x="8280" y="57137"/>
                </a:lnTo>
                <a:lnTo>
                  <a:pt x="13017" y="58635"/>
                </a:lnTo>
                <a:lnTo>
                  <a:pt x="22910" y="58635"/>
                </a:lnTo>
                <a:lnTo>
                  <a:pt x="26416" y="58039"/>
                </a:lnTo>
                <a:lnTo>
                  <a:pt x="32931" y="55562"/>
                </a:lnTo>
                <a:lnTo>
                  <a:pt x="36322" y="53441"/>
                </a:lnTo>
                <a:lnTo>
                  <a:pt x="38981" y="51193"/>
                </a:lnTo>
                <a:lnTo>
                  <a:pt x="17754" y="51193"/>
                </a:lnTo>
                <a:lnTo>
                  <a:pt x="14947" y="50342"/>
                </a:lnTo>
                <a:lnTo>
                  <a:pt x="11112" y="46964"/>
                </a:lnTo>
                <a:lnTo>
                  <a:pt x="10216" y="44996"/>
                </a:lnTo>
                <a:lnTo>
                  <a:pt x="10147" y="40652"/>
                </a:lnTo>
                <a:lnTo>
                  <a:pt x="10591" y="39154"/>
                </a:lnTo>
                <a:lnTo>
                  <a:pt x="30416" y="31826"/>
                </a:lnTo>
                <a:lnTo>
                  <a:pt x="35598" y="30619"/>
                </a:lnTo>
                <a:lnTo>
                  <a:pt x="39052" y="29210"/>
                </a:lnTo>
                <a:lnTo>
                  <a:pt x="48666" y="29210"/>
                </a:lnTo>
                <a:lnTo>
                  <a:pt x="48541" y="14566"/>
                </a:lnTo>
                <a:lnTo>
                  <a:pt x="48514" y="14033"/>
                </a:lnTo>
                <a:lnTo>
                  <a:pt x="48196" y="12420"/>
                </a:lnTo>
                <a:lnTo>
                  <a:pt x="47625" y="9817"/>
                </a:lnTo>
                <a:lnTo>
                  <a:pt x="46739" y="7861"/>
                </a:lnTo>
                <a:close/>
              </a:path>
              <a:path w="52069" h="59054">
                <a:moveTo>
                  <a:pt x="49244" y="50457"/>
                </a:moveTo>
                <a:lnTo>
                  <a:pt x="39852" y="50457"/>
                </a:lnTo>
                <a:lnTo>
                  <a:pt x="40107" y="52984"/>
                </a:lnTo>
                <a:lnTo>
                  <a:pt x="40213" y="53441"/>
                </a:lnTo>
                <a:lnTo>
                  <a:pt x="40705" y="55232"/>
                </a:lnTo>
                <a:lnTo>
                  <a:pt x="40830" y="55562"/>
                </a:lnTo>
                <a:lnTo>
                  <a:pt x="41744" y="57378"/>
                </a:lnTo>
                <a:lnTo>
                  <a:pt x="51676" y="57378"/>
                </a:lnTo>
                <a:lnTo>
                  <a:pt x="50482" y="55232"/>
                </a:lnTo>
                <a:lnTo>
                  <a:pt x="49682" y="52984"/>
                </a:lnTo>
                <a:lnTo>
                  <a:pt x="49244" y="50457"/>
                </a:lnTo>
                <a:close/>
              </a:path>
              <a:path w="52069" h="59054">
                <a:moveTo>
                  <a:pt x="48666" y="29210"/>
                </a:moveTo>
                <a:lnTo>
                  <a:pt x="39052" y="29210"/>
                </a:lnTo>
                <a:lnTo>
                  <a:pt x="38981" y="37325"/>
                </a:lnTo>
                <a:lnTo>
                  <a:pt x="38531" y="40055"/>
                </a:lnTo>
                <a:lnTo>
                  <a:pt x="36182" y="44996"/>
                </a:lnTo>
                <a:lnTo>
                  <a:pt x="34086" y="47193"/>
                </a:lnTo>
                <a:lnTo>
                  <a:pt x="28384" y="50393"/>
                </a:lnTo>
                <a:lnTo>
                  <a:pt x="25120" y="51193"/>
                </a:lnTo>
                <a:lnTo>
                  <a:pt x="38981" y="51193"/>
                </a:lnTo>
                <a:lnTo>
                  <a:pt x="39852" y="50457"/>
                </a:lnTo>
                <a:lnTo>
                  <a:pt x="49244" y="50457"/>
                </a:lnTo>
                <a:lnTo>
                  <a:pt x="48869" y="48298"/>
                </a:lnTo>
                <a:lnTo>
                  <a:pt x="48743" y="44843"/>
                </a:lnTo>
                <a:lnTo>
                  <a:pt x="48666" y="29210"/>
                </a:lnTo>
                <a:close/>
              </a:path>
              <a:path w="52069" h="59054">
                <a:moveTo>
                  <a:pt x="31737" y="0"/>
                </a:moveTo>
                <a:lnTo>
                  <a:pt x="22123" y="0"/>
                </a:lnTo>
                <a:lnTo>
                  <a:pt x="17881" y="660"/>
                </a:lnTo>
                <a:lnTo>
                  <a:pt x="1651" y="17284"/>
                </a:lnTo>
                <a:lnTo>
                  <a:pt x="10947" y="18542"/>
                </a:lnTo>
                <a:lnTo>
                  <a:pt x="11963" y="14566"/>
                </a:lnTo>
                <a:lnTo>
                  <a:pt x="13538" y="11785"/>
                </a:lnTo>
                <a:lnTo>
                  <a:pt x="17805" y="8661"/>
                </a:lnTo>
                <a:lnTo>
                  <a:pt x="21107" y="7861"/>
                </a:lnTo>
                <a:lnTo>
                  <a:pt x="46739" y="7861"/>
                </a:lnTo>
                <a:lnTo>
                  <a:pt x="46647" y="7658"/>
                </a:lnTo>
                <a:lnTo>
                  <a:pt x="43815" y="4229"/>
                </a:lnTo>
                <a:lnTo>
                  <a:pt x="41617" y="2819"/>
                </a:lnTo>
                <a:lnTo>
                  <a:pt x="35636" y="558"/>
                </a:lnTo>
                <a:lnTo>
                  <a:pt x="31737" y="0"/>
                </a:lnTo>
                <a:close/>
              </a:path>
            </a:pathLst>
          </a:custGeom>
          <a:solidFill>
            <a:srgbClr val="000000"/>
          </a:solidFill>
        </p:spPr>
        <p:txBody>
          <a:bodyPr wrap="square" lIns="0" tIns="0" rIns="0" bIns="0" rtlCol="0"/>
          <a:lstStyle/>
          <a:p>
            <a:endParaRPr/>
          </a:p>
        </p:txBody>
      </p:sp>
      <p:sp>
        <p:nvSpPr>
          <p:cNvPr id="1270" name="object 1270"/>
          <p:cNvSpPr/>
          <p:nvPr/>
        </p:nvSpPr>
        <p:spPr>
          <a:xfrm>
            <a:off x="1244268" y="4193883"/>
            <a:ext cx="46064" cy="56898"/>
          </a:xfrm>
          <a:custGeom>
            <a:avLst/>
            <a:gdLst/>
            <a:ahLst/>
            <a:cxnLst/>
            <a:rect l="l" t="t" r="r" b="b"/>
            <a:pathLst>
              <a:path w="33019" h="79375">
                <a:moveTo>
                  <a:pt x="17868" y="30060"/>
                </a:moveTo>
                <a:lnTo>
                  <a:pt x="8407" y="30060"/>
                </a:lnTo>
                <a:lnTo>
                  <a:pt x="8407" y="78778"/>
                </a:lnTo>
                <a:lnTo>
                  <a:pt x="17868" y="78778"/>
                </a:lnTo>
                <a:lnTo>
                  <a:pt x="17868" y="30060"/>
                </a:lnTo>
                <a:close/>
              </a:path>
              <a:path w="33019" h="79375">
                <a:moveTo>
                  <a:pt x="28790" y="22669"/>
                </a:moveTo>
                <a:lnTo>
                  <a:pt x="0" y="22669"/>
                </a:lnTo>
                <a:lnTo>
                  <a:pt x="0" y="30060"/>
                </a:lnTo>
                <a:lnTo>
                  <a:pt x="28790" y="30060"/>
                </a:lnTo>
                <a:lnTo>
                  <a:pt x="28790" y="22669"/>
                </a:lnTo>
                <a:close/>
              </a:path>
              <a:path w="33019" h="79375">
                <a:moveTo>
                  <a:pt x="26619" y="0"/>
                </a:moveTo>
                <a:lnTo>
                  <a:pt x="19786" y="0"/>
                </a:lnTo>
                <a:lnTo>
                  <a:pt x="16548" y="761"/>
                </a:lnTo>
                <a:lnTo>
                  <a:pt x="11938" y="3835"/>
                </a:lnTo>
                <a:lnTo>
                  <a:pt x="10325" y="5829"/>
                </a:lnTo>
                <a:lnTo>
                  <a:pt x="8737" y="10134"/>
                </a:lnTo>
                <a:lnTo>
                  <a:pt x="8407" y="12928"/>
                </a:lnTo>
                <a:lnTo>
                  <a:pt x="8407" y="22669"/>
                </a:lnTo>
                <a:lnTo>
                  <a:pt x="17868" y="22669"/>
                </a:lnTo>
                <a:lnTo>
                  <a:pt x="17868" y="14109"/>
                </a:lnTo>
                <a:lnTo>
                  <a:pt x="18465" y="11810"/>
                </a:lnTo>
                <a:lnTo>
                  <a:pt x="20853" y="9334"/>
                </a:lnTo>
                <a:lnTo>
                  <a:pt x="22898" y="8712"/>
                </a:lnTo>
                <a:lnTo>
                  <a:pt x="31485" y="8712"/>
                </a:lnTo>
                <a:lnTo>
                  <a:pt x="32816" y="952"/>
                </a:lnTo>
                <a:lnTo>
                  <a:pt x="29578" y="317"/>
                </a:lnTo>
                <a:lnTo>
                  <a:pt x="26619" y="0"/>
                </a:lnTo>
                <a:close/>
              </a:path>
              <a:path w="33019" h="79375">
                <a:moveTo>
                  <a:pt x="31485" y="8712"/>
                </a:moveTo>
                <a:lnTo>
                  <a:pt x="27546" y="8712"/>
                </a:lnTo>
                <a:lnTo>
                  <a:pt x="29413" y="8889"/>
                </a:lnTo>
                <a:lnTo>
                  <a:pt x="31394" y="9245"/>
                </a:lnTo>
                <a:lnTo>
                  <a:pt x="31485" y="8712"/>
                </a:lnTo>
                <a:close/>
              </a:path>
            </a:pathLst>
          </a:custGeom>
          <a:solidFill>
            <a:srgbClr val="000000"/>
          </a:solidFill>
        </p:spPr>
        <p:txBody>
          <a:bodyPr wrap="square" lIns="0" tIns="0" rIns="0" bIns="0" rtlCol="0"/>
          <a:lstStyle/>
          <a:p>
            <a:endParaRPr/>
          </a:p>
        </p:txBody>
      </p:sp>
      <p:sp>
        <p:nvSpPr>
          <p:cNvPr id="1271" name="object 1271"/>
          <p:cNvSpPr/>
          <p:nvPr/>
        </p:nvSpPr>
        <p:spPr>
          <a:xfrm>
            <a:off x="1290340" y="4209232"/>
            <a:ext cx="72638" cy="42332"/>
          </a:xfrm>
          <a:custGeom>
            <a:avLst/>
            <a:gdLst/>
            <a:ahLst/>
            <a:cxnLst/>
            <a:rect l="l" t="t" r="r" b="b"/>
            <a:pathLst>
              <a:path w="52069" h="59054">
                <a:moveTo>
                  <a:pt x="33705" y="0"/>
                </a:moveTo>
                <a:lnTo>
                  <a:pt x="18453" y="0"/>
                </a:lnTo>
                <a:lnTo>
                  <a:pt x="12153" y="2603"/>
                </a:lnTo>
                <a:lnTo>
                  <a:pt x="2425" y="13030"/>
                </a:lnTo>
                <a:lnTo>
                  <a:pt x="0" y="20358"/>
                </a:lnTo>
                <a:lnTo>
                  <a:pt x="0" y="38925"/>
                </a:lnTo>
                <a:lnTo>
                  <a:pt x="2400" y="45999"/>
                </a:lnTo>
                <a:lnTo>
                  <a:pt x="6972" y="50825"/>
                </a:lnTo>
                <a:lnTo>
                  <a:pt x="12014" y="56108"/>
                </a:lnTo>
                <a:lnTo>
                  <a:pt x="18529" y="58635"/>
                </a:lnTo>
                <a:lnTo>
                  <a:pt x="33248" y="58635"/>
                </a:lnTo>
                <a:lnTo>
                  <a:pt x="38595" y="57048"/>
                </a:lnTo>
                <a:lnTo>
                  <a:pt x="46826" y="50825"/>
                </a:lnTo>
                <a:lnTo>
                  <a:pt x="22097" y="50825"/>
                </a:lnTo>
                <a:lnTo>
                  <a:pt x="18186" y="49187"/>
                </a:lnTo>
                <a:lnTo>
                  <a:pt x="11925" y="42633"/>
                </a:lnTo>
                <a:lnTo>
                  <a:pt x="10172" y="37922"/>
                </a:lnTo>
                <a:lnTo>
                  <a:pt x="9817" y="31750"/>
                </a:lnTo>
                <a:lnTo>
                  <a:pt x="51663" y="31750"/>
                </a:lnTo>
                <a:lnTo>
                  <a:pt x="51697" y="23926"/>
                </a:lnTo>
                <a:lnTo>
                  <a:pt x="10350" y="23926"/>
                </a:lnTo>
                <a:lnTo>
                  <a:pt x="10667" y="19037"/>
                </a:lnTo>
                <a:lnTo>
                  <a:pt x="12306" y="15125"/>
                </a:lnTo>
                <a:lnTo>
                  <a:pt x="18262" y="9283"/>
                </a:lnTo>
                <a:lnTo>
                  <a:pt x="21945" y="7810"/>
                </a:lnTo>
                <a:lnTo>
                  <a:pt x="44725" y="7810"/>
                </a:lnTo>
                <a:lnTo>
                  <a:pt x="39827" y="2552"/>
                </a:lnTo>
                <a:lnTo>
                  <a:pt x="33705" y="0"/>
                </a:lnTo>
                <a:close/>
              </a:path>
              <a:path w="52069" h="59054">
                <a:moveTo>
                  <a:pt x="41567" y="39306"/>
                </a:moveTo>
                <a:lnTo>
                  <a:pt x="40131" y="43319"/>
                </a:lnTo>
                <a:lnTo>
                  <a:pt x="38159" y="46266"/>
                </a:lnTo>
                <a:lnTo>
                  <a:pt x="33248" y="49911"/>
                </a:lnTo>
                <a:lnTo>
                  <a:pt x="30264" y="50825"/>
                </a:lnTo>
                <a:lnTo>
                  <a:pt x="46826" y="50825"/>
                </a:lnTo>
                <a:lnTo>
                  <a:pt x="46977" y="50711"/>
                </a:lnTo>
                <a:lnTo>
                  <a:pt x="49847" y="46266"/>
                </a:lnTo>
                <a:lnTo>
                  <a:pt x="51396" y="40525"/>
                </a:lnTo>
                <a:lnTo>
                  <a:pt x="41567" y="39306"/>
                </a:lnTo>
                <a:close/>
              </a:path>
              <a:path w="52069" h="59054">
                <a:moveTo>
                  <a:pt x="44725" y="7810"/>
                </a:moveTo>
                <a:lnTo>
                  <a:pt x="31127" y="7810"/>
                </a:lnTo>
                <a:lnTo>
                  <a:pt x="35051" y="9652"/>
                </a:lnTo>
                <a:lnTo>
                  <a:pt x="40055" y="15671"/>
                </a:lnTo>
                <a:lnTo>
                  <a:pt x="41262" y="19215"/>
                </a:lnTo>
                <a:lnTo>
                  <a:pt x="41681" y="23926"/>
                </a:lnTo>
                <a:lnTo>
                  <a:pt x="51697" y="23926"/>
                </a:lnTo>
                <a:lnTo>
                  <a:pt x="51714" y="19951"/>
                </a:lnTo>
                <a:lnTo>
                  <a:pt x="49339" y="12763"/>
                </a:lnTo>
                <a:lnTo>
                  <a:pt x="44725" y="7810"/>
                </a:lnTo>
                <a:close/>
              </a:path>
            </a:pathLst>
          </a:custGeom>
          <a:solidFill>
            <a:srgbClr val="000000"/>
          </a:solidFill>
        </p:spPr>
        <p:txBody>
          <a:bodyPr wrap="square" lIns="0" tIns="0" rIns="0" bIns="0" rtlCol="0"/>
          <a:lstStyle/>
          <a:p>
            <a:endParaRPr/>
          </a:p>
        </p:txBody>
      </p:sp>
      <p:sp>
        <p:nvSpPr>
          <p:cNvPr id="1272" name="object 1272"/>
          <p:cNvSpPr/>
          <p:nvPr/>
        </p:nvSpPr>
        <p:spPr>
          <a:xfrm>
            <a:off x="3789893" y="4070655"/>
            <a:ext cx="698046" cy="210296"/>
          </a:xfrm>
          <a:custGeom>
            <a:avLst/>
            <a:gdLst/>
            <a:ahLst/>
            <a:cxnLst/>
            <a:rect l="l" t="t" r="r" b="b"/>
            <a:pathLst>
              <a:path w="500380" h="293370">
                <a:moveTo>
                  <a:pt x="0" y="293370"/>
                </a:moveTo>
                <a:lnTo>
                  <a:pt x="499872" y="293370"/>
                </a:lnTo>
                <a:lnTo>
                  <a:pt x="499872" y="0"/>
                </a:lnTo>
                <a:lnTo>
                  <a:pt x="0" y="0"/>
                </a:lnTo>
                <a:lnTo>
                  <a:pt x="0" y="293370"/>
                </a:lnTo>
                <a:close/>
              </a:path>
            </a:pathLst>
          </a:custGeom>
          <a:solidFill>
            <a:srgbClr val="FFFFFF"/>
          </a:solidFill>
        </p:spPr>
        <p:txBody>
          <a:bodyPr wrap="square" lIns="0" tIns="0" rIns="0" bIns="0" rtlCol="0"/>
          <a:lstStyle/>
          <a:p>
            <a:endParaRPr/>
          </a:p>
        </p:txBody>
      </p:sp>
      <p:sp>
        <p:nvSpPr>
          <p:cNvPr id="1273" name="object 1273"/>
          <p:cNvSpPr/>
          <p:nvPr/>
        </p:nvSpPr>
        <p:spPr>
          <a:xfrm>
            <a:off x="3891927" y="4090318"/>
            <a:ext cx="493416" cy="88761"/>
          </a:xfrm>
          <a:custGeom>
            <a:avLst/>
            <a:gdLst/>
            <a:ahLst/>
            <a:cxnLst/>
            <a:rect l="l" t="t" r="r" b="b"/>
            <a:pathLst>
              <a:path w="353694" h="123825">
                <a:moveTo>
                  <a:pt x="0" y="123443"/>
                </a:moveTo>
                <a:lnTo>
                  <a:pt x="353568" y="123443"/>
                </a:lnTo>
                <a:lnTo>
                  <a:pt x="353568" y="0"/>
                </a:lnTo>
                <a:lnTo>
                  <a:pt x="0" y="0"/>
                </a:lnTo>
                <a:lnTo>
                  <a:pt x="0" y="123443"/>
                </a:lnTo>
                <a:close/>
              </a:path>
            </a:pathLst>
          </a:custGeom>
          <a:solidFill>
            <a:srgbClr val="FFFFFF"/>
          </a:solidFill>
        </p:spPr>
        <p:txBody>
          <a:bodyPr wrap="square" lIns="0" tIns="0" rIns="0" bIns="0" rtlCol="0"/>
          <a:lstStyle/>
          <a:p>
            <a:endParaRPr/>
          </a:p>
        </p:txBody>
      </p:sp>
      <p:sp>
        <p:nvSpPr>
          <p:cNvPr id="1274" name="object 1274"/>
          <p:cNvSpPr/>
          <p:nvPr/>
        </p:nvSpPr>
        <p:spPr>
          <a:xfrm>
            <a:off x="3999006" y="4107070"/>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275" name="object 1275"/>
          <p:cNvSpPr/>
          <p:nvPr/>
        </p:nvSpPr>
        <p:spPr>
          <a:xfrm>
            <a:off x="4077724" y="4106350"/>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276" name="object 1276"/>
          <p:cNvSpPr/>
          <p:nvPr/>
        </p:nvSpPr>
        <p:spPr>
          <a:xfrm>
            <a:off x="4173464" y="415799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277" name="object 1277"/>
          <p:cNvSpPr/>
          <p:nvPr/>
        </p:nvSpPr>
        <p:spPr>
          <a:xfrm>
            <a:off x="4218112" y="4106123"/>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278" name="object 1278"/>
          <p:cNvSpPr/>
          <p:nvPr/>
        </p:nvSpPr>
        <p:spPr>
          <a:xfrm>
            <a:off x="4487214" y="4070655"/>
            <a:ext cx="698046" cy="210296"/>
          </a:xfrm>
          <a:custGeom>
            <a:avLst/>
            <a:gdLst/>
            <a:ahLst/>
            <a:cxnLst/>
            <a:rect l="l" t="t" r="r" b="b"/>
            <a:pathLst>
              <a:path w="500379" h="293370">
                <a:moveTo>
                  <a:pt x="0" y="293370"/>
                </a:moveTo>
                <a:lnTo>
                  <a:pt x="499871" y="293370"/>
                </a:lnTo>
                <a:lnTo>
                  <a:pt x="499871" y="0"/>
                </a:lnTo>
                <a:lnTo>
                  <a:pt x="0" y="0"/>
                </a:lnTo>
                <a:lnTo>
                  <a:pt x="0" y="293370"/>
                </a:lnTo>
                <a:close/>
              </a:path>
            </a:pathLst>
          </a:custGeom>
          <a:solidFill>
            <a:srgbClr val="FFFFFF"/>
          </a:solidFill>
        </p:spPr>
        <p:txBody>
          <a:bodyPr wrap="square" lIns="0" tIns="0" rIns="0" bIns="0" rtlCol="0"/>
          <a:lstStyle/>
          <a:p>
            <a:endParaRPr/>
          </a:p>
        </p:txBody>
      </p:sp>
      <p:sp>
        <p:nvSpPr>
          <p:cNvPr id="1279" name="object 1279"/>
          <p:cNvSpPr/>
          <p:nvPr/>
        </p:nvSpPr>
        <p:spPr>
          <a:xfrm>
            <a:off x="4589263" y="4090318"/>
            <a:ext cx="493416" cy="88761"/>
          </a:xfrm>
          <a:custGeom>
            <a:avLst/>
            <a:gdLst/>
            <a:ahLst/>
            <a:cxnLst/>
            <a:rect l="l" t="t" r="r" b="b"/>
            <a:pathLst>
              <a:path w="353695" h="123825">
                <a:moveTo>
                  <a:pt x="0" y="123443"/>
                </a:moveTo>
                <a:lnTo>
                  <a:pt x="353567" y="123443"/>
                </a:lnTo>
                <a:lnTo>
                  <a:pt x="353567" y="0"/>
                </a:lnTo>
                <a:lnTo>
                  <a:pt x="0" y="0"/>
                </a:lnTo>
                <a:lnTo>
                  <a:pt x="0" y="123443"/>
                </a:lnTo>
                <a:close/>
              </a:path>
            </a:pathLst>
          </a:custGeom>
          <a:solidFill>
            <a:srgbClr val="FFFFFF"/>
          </a:solidFill>
        </p:spPr>
        <p:txBody>
          <a:bodyPr wrap="square" lIns="0" tIns="0" rIns="0" bIns="0" rtlCol="0"/>
          <a:lstStyle/>
          <a:p>
            <a:endParaRPr/>
          </a:p>
        </p:txBody>
      </p:sp>
      <p:sp>
        <p:nvSpPr>
          <p:cNvPr id="1280" name="object 1280"/>
          <p:cNvSpPr/>
          <p:nvPr/>
        </p:nvSpPr>
        <p:spPr>
          <a:xfrm>
            <a:off x="4695318" y="4106123"/>
            <a:ext cx="71753" cy="56898"/>
          </a:xfrm>
          <a:custGeom>
            <a:avLst/>
            <a:gdLst/>
            <a:ahLst/>
            <a:cxnLst/>
            <a:rect l="l" t="t" r="r" b="b"/>
            <a:pathLst>
              <a:path w="51435" h="79375">
                <a:moveTo>
                  <a:pt x="32118" y="0"/>
                </a:moveTo>
                <a:lnTo>
                  <a:pt x="18630" y="0"/>
                </a:lnTo>
                <a:lnTo>
                  <a:pt x="13246" y="1930"/>
                </a:lnTo>
                <a:lnTo>
                  <a:pt x="5143" y="9601"/>
                </a:lnTo>
                <a:lnTo>
                  <a:pt x="3111" y="14338"/>
                </a:lnTo>
                <a:lnTo>
                  <a:pt x="3149" y="23837"/>
                </a:lnTo>
                <a:lnTo>
                  <a:pt x="4064" y="26911"/>
                </a:lnTo>
                <a:lnTo>
                  <a:pt x="7874" y="32270"/>
                </a:lnTo>
                <a:lnTo>
                  <a:pt x="10795" y="34328"/>
                </a:lnTo>
                <a:lnTo>
                  <a:pt x="14732" y="35775"/>
                </a:lnTo>
                <a:lnTo>
                  <a:pt x="10020" y="37007"/>
                </a:lnTo>
                <a:lnTo>
                  <a:pt x="6388" y="39319"/>
                </a:lnTo>
                <a:lnTo>
                  <a:pt x="1270"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4" y="60756"/>
                </a:lnTo>
                <a:lnTo>
                  <a:pt x="9766" y="58140"/>
                </a:lnTo>
                <a:lnTo>
                  <a:pt x="9821" y="50850"/>
                </a:lnTo>
                <a:lnTo>
                  <a:pt x="11239" y="47294"/>
                </a:lnTo>
                <a:lnTo>
                  <a:pt x="17119" y="41376"/>
                </a:lnTo>
                <a:lnTo>
                  <a:pt x="20828" y="39903"/>
                </a:lnTo>
                <a:lnTo>
                  <a:pt x="44885" y="39903"/>
                </a:lnTo>
                <a:lnTo>
                  <a:pt x="41211" y="37325"/>
                </a:lnTo>
                <a:lnTo>
                  <a:pt x="36449" y="35775"/>
                </a:lnTo>
                <a:lnTo>
                  <a:pt x="40297" y="34328"/>
                </a:lnTo>
                <a:lnTo>
                  <a:pt x="43154" y="32270"/>
                </a:lnTo>
                <a:lnTo>
                  <a:pt x="43262" y="32118"/>
                </a:lnTo>
                <a:lnTo>
                  <a:pt x="21805" y="32118"/>
                </a:lnTo>
                <a:lnTo>
                  <a:pt x="18732" y="30975"/>
                </a:lnTo>
                <a:lnTo>
                  <a:pt x="14020" y="26314"/>
                </a:lnTo>
                <a:lnTo>
                  <a:pt x="12924" y="23533"/>
                </a:lnTo>
                <a:lnTo>
                  <a:pt x="12839" y="16421"/>
                </a:lnTo>
                <a:lnTo>
                  <a:pt x="14033" y="13627"/>
                </a:lnTo>
                <a:lnTo>
                  <a:pt x="16433" y="11315"/>
                </a:lnTo>
                <a:lnTo>
                  <a:pt x="18821" y="8978"/>
                </a:lnTo>
                <a:lnTo>
                  <a:pt x="21831" y="7823"/>
                </a:lnTo>
                <a:lnTo>
                  <a:pt x="43705" y="7823"/>
                </a:lnTo>
                <a:lnTo>
                  <a:pt x="37566" y="1968"/>
                </a:lnTo>
                <a:lnTo>
                  <a:pt x="32118" y="0"/>
                </a:lnTo>
                <a:close/>
              </a:path>
              <a:path w="51435" h="79375">
                <a:moveTo>
                  <a:pt x="44885" y="39903"/>
                </a:moveTo>
                <a:lnTo>
                  <a:pt x="29883" y="39903"/>
                </a:lnTo>
                <a:lnTo>
                  <a:pt x="33693" y="41389"/>
                </a:lnTo>
                <a:lnTo>
                  <a:pt x="39789" y="47383"/>
                </a:lnTo>
                <a:lnTo>
                  <a:pt x="41189" y="50850"/>
                </a:lnTo>
                <a:lnTo>
                  <a:pt x="41313" y="60248"/>
                </a:lnTo>
                <a:lnTo>
                  <a:pt x="39827" y="63969"/>
                </a:lnTo>
                <a:lnTo>
                  <a:pt x="33921" y="69811"/>
                </a:lnTo>
                <a:lnTo>
                  <a:pt x="30162" y="71272"/>
                </a:lnTo>
                <a:lnTo>
                  <a:pt x="45114" y="71272"/>
                </a:lnTo>
                <a:lnTo>
                  <a:pt x="48691" y="67830"/>
                </a:lnTo>
                <a:lnTo>
                  <a:pt x="51028" y="62255"/>
                </a:lnTo>
                <a:lnTo>
                  <a:pt x="51028" y="50850"/>
                </a:lnTo>
                <a:lnTo>
                  <a:pt x="49796" y="46735"/>
                </a:lnTo>
                <a:lnTo>
                  <a:pt x="44885" y="39903"/>
                </a:lnTo>
                <a:close/>
              </a:path>
              <a:path w="51435" h="79375">
                <a:moveTo>
                  <a:pt x="43705" y="7823"/>
                </a:moveTo>
                <a:lnTo>
                  <a:pt x="29057" y="7823"/>
                </a:lnTo>
                <a:lnTo>
                  <a:pt x="32054" y="9016"/>
                </a:lnTo>
                <a:lnTo>
                  <a:pt x="36880" y="13766"/>
                </a:lnTo>
                <a:lnTo>
                  <a:pt x="37972"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5" y="7823"/>
                </a:lnTo>
                <a:close/>
              </a:path>
            </a:pathLst>
          </a:custGeom>
          <a:solidFill>
            <a:srgbClr val="000000"/>
          </a:solidFill>
        </p:spPr>
        <p:txBody>
          <a:bodyPr wrap="square" lIns="0" tIns="0" rIns="0" bIns="0" rtlCol="0"/>
          <a:lstStyle/>
          <a:p>
            <a:endParaRPr/>
          </a:p>
        </p:txBody>
      </p:sp>
      <p:sp>
        <p:nvSpPr>
          <p:cNvPr id="1281" name="object 1281"/>
          <p:cNvSpPr/>
          <p:nvPr/>
        </p:nvSpPr>
        <p:spPr>
          <a:xfrm>
            <a:off x="4779402" y="4107106"/>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282" name="object 1282"/>
          <p:cNvSpPr/>
          <p:nvPr/>
        </p:nvSpPr>
        <p:spPr>
          <a:xfrm>
            <a:off x="4870802" y="4157991"/>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283" name="object 1283"/>
          <p:cNvSpPr/>
          <p:nvPr/>
        </p:nvSpPr>
        <p:spPr>
          <a:xfrm>
            <a:off x="4903491" y="4106123"/>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1"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284" name="object 1284"/>
          <p:cNvSpPr/>
          <p:nvPr/>
        </p:nvSpPr>
        <p:spPr>
          <a:xfrm>
            <a:off x="5184552" y="4070655"/>
            <a:ext cx="698046" cy="210296"/>
          </a:xfrm>
          <a:custGeom>
            <a:avLst/>
            <a:gdLst/>
            <a:ahLst/>
            <a:cxnLst/>
            <a:rect l="l" t="t" r="r" b="b"/>
            <a:pathLst>
              <a:path w="500379" h="293370">
                <a:moveTo>
                  <a:pt x="0" y="293370"/>
                </a:moveTo>
                <a:lnTo>
                  <a:pt x="499872" y="293370"/>
                </a:lnTo>
                <a:lnTo>
                  <a:pt x="499872" y="0"/>
                </a:lnTo>
                <a:lnTo>
                  <a:pt x="0" y="0"/>
                </a:lnTo>
                <a:lnTo>
                  <a:pt x="0" y="293370"/>
                </a:lnTo>
                <a:close/>
              </a:path>
            </a:pathLst>
          </a:custGeom>
          <a:solidFill>
            <a:srgbClr val="FFFFFF"/>
          </a:solidFill>
        </p:spPr>
        <p:txBody>
          <a:bodyPr wrap="square" lIns="0" tIns="0" rIns="0" bIns="0" rtlCol="0"/>
          <a:lstStyle/>
          <a:p>
            <a:endParaRPr/>
          </a:p>
        </p:txBody>
      </p:sp>
      <p:sp>
        <p:nvSpPr>
          <p:cNvPr id="1285" name="object 1285"/>
          <p:cNvSpPr/>
          <p:nvPr/>
        </p:nvSpPr>
        <p:spPr>
          <a:xfrm>
            <a:off x="5286618" y="4090318"/>
            <a:ext cx="493416" cy="88761"/>
          </a:xfrm>
          <a:custGeom>
            <a:avLst/>
            <a:gdLst/>
            <a:ahLst/>
            <a:cxnLst/>
            <a:rect l="l" t="t" r="r" b="b"/>
            <a:pathLst>
              <a:path w="353695" h="123825">
                <a:moveTo>
                  <a:pt x="0" y="123443"/>
                </a:moveTo>
                <a:lnTo>
                  <a:pt x="353555" y="123443"/>
                </a:lnTo>
                <a:lnTo>
                  <a:pt x="353555" y="0"/>
                </a:lnTo>
                <a:lnTo>
                  <a:pt x="0" y="0"/>
                </a:lnTo>
                <a:lnTo>
                  <a:pt x="0" y="123443"/>
                </a:lnTo>
                <a:close/>
              </a:path>
            </a:pathLst>
          </a:custGeom>
          <a:solidFill>
            <a:srgbClr val="FFFFFF"/>
          </a:solidFill>
        </p:spPr>
        <p:txBody>
          <a:bodyPr wrap="square" lIns="0" tIns="0" rIns="0" bIns="0" rtlCol="0"/>
          <a:lstStyle/>
          <a:p>
            <a:endParaRPr/>
          </a:p>
        </p:txBody>
      </p:sp>
      <p:sp>
        <p:nvSpPr>
          <p:cNvPr id="1286" name="object 1286"/>
          <p:cNvSpPr/>
          <p:nvPr/>
        </p:nvSpPr>
        <p:spPr>
          <a:xfrm>
            <a:off x="5392866" y="4106114"/>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1287" name="object 1287"/>
          <p:cNvSpPr/>
          <p:nvPr/>
        </p:nvSpPr>
        <p:spPr>
          <a:xfrm>
            <a:off x="5476739" y="4107106"/>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46" y="74587"/>
                </a:lnTo>
                <a:lnTo>
                  <a:pt x="43975" y="69900"/>
                </a:lnTo>
                <a:lnTo>
                  <a:pt x="21082" y="69900"/>
                </a:lnTo>
                <a:lnTo>
                  <a:pt x="17830" y="68668"/>
                </a:lnTo>
                <a:lnTo>
                  <a:pt x="12446" y="63779"/>
                </a:lnTo>
                <a:lnTo>
                  <a:pt x="10731" y="60121"/>
                </a:lnTo>
                <a:lnTo>
                  <a:pt x="9982" y="55270"/>
                </a:lnTo>
                <a:close/>
              </a:path>
              <a:path w="51435" h="78104">
                <a:moveTo>
                  <a:pt x="45764" y="33451"/>
                </a:moveTo>
                <a:lnTo>
                  <a:pt x="29654" y="33451"/>
                </a:lnTo>
                <a:lnTo>
                  <a:pt x="33655" y="35013"/>
                </a:lnTo>
                <a:lnTo>
                  <a:pt x="39725" y="41287"/>
                </a:lnTo>
                <a:lnTo>
                  <a:pt x="41275" y="45567"/>
                </a:lnTo>
                <a:lnTo>
                  <a:pt x="41275" y="56692"/>
                </a:lnTo>
                <a:lnTo>
                  <a:pt x="39687" y="61264"/>
                </a:lnTo>
                <a:lnTo>
                  <a:pt x="33337" y="68173"/>
                </a:lnTo>
                <a:lnTo>
                  <a:pt x="29463" y="69900"/>
                </a:lnTo>
                <a:lnTo>
                  <a:pt x="43975" y="69900"/>
                </a:lnTo>
                <a:lnTo>
                  <a:pt x="49301" y="63207"/>
                </a:lnTo>
                <a:lnTo>
                  <a:pt x="51358" y="57150"/>
                </a:lnTo>
                <a:lnTo>
                  <a:pt x="51358" y="42773"/>
                </a:lnTo>
                <a:lnTo>
                  <a:pt x="49034" y="36766"/>
                </a:lnTo>
                <a:lnTo>
                  <a:pt x="45764"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64" y="33451"/>
                </a:lnTo>
                <a:lnTo>
                  <a:pt x="42246"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46" y="29908"/>
                </a:lnTo>
                <a:lnTo>
                  <a:pt x="39725" y="27381"/>
                </a:lnTo>
                <a:lnTo>
                  <a:pt x="34023" y="25044"/>
                </a:lnTo>
                <a:close/>
              </a:path>
            </a:pathLst>
          </a:custGeom>
          <a:solidFill>
            <a:srgbClr val="000000"/>
          </a:solidFill>
        </p:spPr>
        <p:txBody>
          <a:bodyPr wrap="square" lIns="0" tIns="0" rIns="0" bIns="0" rtlCol="0"/>
          <a:lstStyle/>
          <a:p>
            <a:endParaRPr/>
          </a:p>
        </p:txBody>
      </p:sp>
      <p:sp>
        <p:nvSpPr>
          <p:cNvPr id="1288" name="object 1288"/>
          <p:cNvSpPr/>
          <p:nvPr/>
        </p:nvSpPr>
        <p:spPr>
          <a:xfrm>
            <a:off x="5568139" y="41579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89" name="object 1289"/>
          <p:cNvSpPr/>
          <p:nvPr/>
        </p:nvSpPr>
        <p:spPr>
          <a:xfrm>
            <a:off x="5603521" y="4107070"/>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290" name="object 1290"/>
          <p:cNvSpPr/>
          <p:nvPr/>
        </p:nvSpPr>
        <p:spPr>
          <a:xfrm>
            <a:off x="5881906" y="4090318"/>
            <a:ext cx="698046" cy="177523"/>
          </a:xfrm>
          <a:custGeom>
            <a:avLst/>
            <a:gdLst/>
            <a:ahLst/>
            <a:cxnLst/>
            <a:rect l="l" t="t" r="r" b="b"/>
            <a:pathLst>
              <a:path w="500379" h="247650">
                <a:moveTo>
                  <a:pt x="0" y="247649"/>
                </a:moveTo>
                <a:lnTo>
                  <a:pt x="499859" y="247649"/>
                </a:lnTo>
                <a:lnTo>
                  <a:pt x="499859" y="0"/>
                </a:lnTo>
                <a:lnTo>
                  <a:pt x="0" y="0"/>
                </a:lnTo>
                <a:lnTo>
                  <a:pt x="0" y="247649"/>
                </a:lnTo>
                <a:close/>
              </a:path>
            </a:pathLst>
          </a:custGeom>
          <a:solidFill>
            <a:srgbClr val="FFFFFF"/>
          </a:solidFill>
        </p:spPr>
        <p:txBody>
          <a:bodyPr wrap="square" lIns="0" tIns="0" rIns="0" bIns="0" rtlCol="0"/>
          <a:lstStyle/>
          <a:p>
            <a:endParaRPr/>
          </a:p>
        </p:txBody>
      </p:sp>
      <p:sp>
        <p:nvSpPr>
          <p:cNvPr id="1291" name="object 1291"/>
          <p:cNvSpPr/>
          <p:nvPr/>
        </p:nvSpPr>
        <p:spPr>
          <a:xfrm>
            <a:off x="5977560" y="4090318"/>
            <a:ext cx="506704" cy="88761"/>
          </a:xfrm>
          <a:custGeom>
            <a:avLst/>
            <a:gdLst/>
            <a:ahLst/>
            <a:cxnLst/>
            <a:rect l="l" t="t" r="r" b="b"/>
            <a:pathLst>
              <a:path w="363220" h="123825">
                <a:moveTo>
                  <a:pt x="0" y="123443"/>
                </a:moveTo>
                <a:lnTo>
                  <a:pt x="362724" y="123443"/>
                </a:lnTo>
                <a:lnTo>
                  <a:pt x="362724" y="0"/>
                </a:lnTo>
                <a:lnTo>
                  <a:pt x="0" y="0"/>
                </a:lnTo>
                <a:lnTo>
                  <a:pt x="0" y="123443"/>
                </a:lnTo>
                <a:close/>
              </a:path>
            </a:pathLst>
          </a:custGeom>
          <a:solidFill>
            <a:srgbClr val="FFFFFF"/>
          </a:solidFill>
        </p:spPr>
        <p:txBody>
          <a:bodyPr wrap="square" lIns="0" tIns="0" rIns="0" bIns="0" rtlCol="0"/>
          <a:lstStyle/>
          <a:p>
            <a:endParaRPr/>
          </a:p>
        </p:txBody>
      </p:sp>
      <p:sp>
        <p:nvSpPr>
          <p:cNvPr id="1292" name="object 1292"/>
          <p:cNvSpPr/>
          <p:nvPr/>
        </p:nvSpPr>
        <p:spPr>
          <a:xfrm>
            <a:off x="6089974" y="4106123"/>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2"/>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5"/>
                </a:lnTo>
                <a:lnTo>
                  <a:pt x="44885" y="39903"/>
                </a:lnTo>
                <a:close/>
              </a:path>
              <a:path w="51435" h="79375">
                <a:moveTo>
                  <a:pt x="43701" y="7823"/>
                </a:moveTo>
                <a:lnTo>
                  <a:pt x="29057" y="7823"/>
                </a:lnTo>
                <a:lnTo>
                  <a:pt x="32067" y="9016"/>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293" name="object 1293"/>
          <p:cNvSpPr/>
          <p:nvPr/>
        </p:nvSpPr>
        <p:spPr>
          <a:xfrm>
            <a:off x="6184246" y="410612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94" name="object 1294"/>
          <p:cNvSpPr/>
          <p:nvPr/>
        </p:nvSpPr>
        <p:spPr>
          <a:xfrm>
            <a:off x="6265460" y="41579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95" name="object 1295"/>
          <p:cNvSpPr/>
          <p:nvPr/>
        </p:nvSpPr>
        <p:spPr>
          <a:xfrm>
            <a:off x="6300841" y="4107070"/>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296" name="object 1296"/>
          <p:cNvSpPr/>
          <p:nvPr/>
        </p:nvSpPr>
        <p:spPr>
          <a:xfrm>
            <a:off x="6578163" y="4090318"/>
            <a:ext cx="698046" cy="177523"/>
          </a:xfrm>
          <a:custGeom>
            <a:avLst/>
            <a:gdLst/>
            <a:ahLst/>
            <a:cxnLst/>
            <a:rect l="l" t="t" r="r" b="b"/>
            <a:pathLst>
              <a:path w="500379" h="247650">
                <a:moveTo>
                  <a:pt x="0" y="247649"/>
                </a:moveTo>
                <a:lnTo>
                  <a:pt x="499872" y="247649"/>
                </a:lnTo>
                <a:lnTo>
                  <a:pt x="499872" y="0"/>
                </a:lnTo>
                <a:lnTo>
                  <a:pt x="0" y="0"/>
                </a:lnTo>
                <a:lnTo>
                  <a:pt x="0" y="247649"/>
                </a:lnTo>
                <a:close/>
              </a:path>
            </a:pathLst>
          </a:custGeom>
          <a:solidFill>
            <a:srgbClr val="FFFFFF"/>
          </a:solidFill>
        </p:spPr>
        <p:txBody>
          <a:bodyPr wrap="square" lIns="0" tIns="0" rIns="0" bIns="0" rtlCol="0"/>
          <a:lstStyle/>
          <a:p>
            <a:endParaRPr/>
          </a:p>
        </p:txBody>
      </p:sp>
      <p:sp>
        <p:nvSpPr>
          <p:cNvPr id="1297" name="object 1297"/>
          <p:cNvSpPr/>
          <p:nvPr/>
        </p:nvSpPr>
        <p:spPr>
          <a:xfrm>
            <a:off x="6673834" y="4090318"/>
            <a:ext cx="506704" cy="88761"/>
          </a:xfrm>
          <a:custGeom>
            <a:avLst/>
            <a:gdLst/>
            <a:ahLst/>
            <a:cxnLst/>
            <a:rect l="l" t="t" r="r" b="b"/>
            <a:pathLst>
              <a:path w="363220" h="123825">
                <a:moveTo>
                  <a:pt x="0" y="123443"/>
                </a:moveTo>
                <a:lnTo>
                  <a:pt x="362724" y="123443"/>
                </a:lnTo>
                <a:lnTo>
                  <a:pt x="362724" y="0"/>
                </a:lnTo>
                <a:lnTo>
                  <a:pt x="0" y="0"/>
                </a:lnTo>
                <a:lnTo>
                  <a:pt x="0" y="123443"/>
                </a:lnTo>
                <a:close/>
              </a:path>
            </a:pathLst>
          </a:custGeom>
          <a:solidFill>
            <a:srgbClr val="FFFFFF"/>
          </a:solidFill>
        </p:spPr>
        <p:txBody>
          <a:bodyPr wrap="square" lIns="0" tIns="0" rIns="0" bIns="0" rtlCol="0"/>
          <a:lstStyle/>
          <a:p>
            <a:endParaRPr/>
          </a:p>
        </p:txBody>
      </p:sp>
      <p:sp>
        <p:nvSpPr>
          <p:cNvPr id="1298" name="object 1298"/>
          <p:cNvSpPr/>
          <p:nvPr/>
        </p:nvSpPr>
        <p:spPr>
          <a:xfrm>
            <a:off x="6786249" y="4106123"/>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2"/>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5"/>
                </a:lnTo>
                <a:lnTo>
                  <a:pt x="44885" y="39903"/>
                </a:lnTo>
                <a:close/>
              </a:path>
              <a:path w="51435" h="79375">
                <a:moveTo>
                  <a:pt x="43701" y="7823"/>
                </a:moveTo>
                <a:lnTo>
                  <a:pt x="29057" y="7823"/>
                </a:lnTo>
                <a:lnTo>
                  <a:pt x="32067" y="9016"/>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299" name="object 1299"/>
          <p:cNvSpPr/>
          <p:nvPr/>
        </p:nvSpPr>
        <p:spPr>
          <a:xfrm>
            <a:off x="6869913" y="4106123"/>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1300" name="object 1300"/>
          <p:cNvSpPr/>
          <p:nvPr/>
        </p:nvSpPr>
        <p:spPr>
          <a:xfrm>
            <a:off x="6961735" y="41579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01" name="object 1301"/>
          <p:cNvSpPr/>
          <p:nvPr/>
        </p:nvSpPr>
        <p:spPr>
          <a:xfrm>
            <a:off x="6996230" y="4106123"/>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302" name="object 1302"/>
          <p:cNvSpPr/>
          <p:nvPr/>
        </p:nvSpPr>
        <p:spPr>
          <a:xfrm>
            <a:off x="7275518" y="4090318"/>
            <a:ext cx="698046" cy="177523"/>
          </a:xfrm>
          <a:custGeom>
            <a:avLst/>
            <a:gdLst/>
            <a:ahLst/>
            <a:cxnLst/>
            <a:rect l="l" t="t" r="r" b="b"/>
            <a:pathLst>
              <a:path w="500379" h="247650">
                <a:moveTo>
                  <a:pt x="0" y="247649"/>
                </a:moveTo>
                <a:lnTo>
                  <a:pt x="499859" y="247649"/>
                </a:lnTo>
                <a:lnTo>
                  <a:pt x="499859" y="0"/>
                </a:lnTo>
                <a:lnTo>
                  <a:pt x="0" y="0"/>
                </a:lnTo>
                <a:lnTo>
                  <a:pt x="0" y="247649"/>
                </a:lnTo>
                <a:close/>
              </a:path>
            </a:pathLst>
          </a:custGeom>
          <a:solidFill>
            <a:srgbClr val="FFFFFF"/>
          </a:solidFill>
        </p:spPr>
        <p:txBody>
          <a:bodyPr wrap="square" lIns="0" tIns="0" rIns="0" bIns="0" rtlCol="0"/>
          <a:lstStyle/>
          <a:p>
            <a:endParaRPr/>
          </a:p>
        </p:txBody>
      </p:sp>
      <p:sp>
        <p:nvSpPr>
          <p:cNvPr id="1303" name="object 1303"/>
          <p:cNvSpPr/>
          <p:nvPr/>
        </p:nvSpPr>
        <p:spPr>
          <a:xfrm>
            <a:off x="7371172" y="4090318"/>
            <a:ext cx="506704" cy="88761"/>
          </a:xfrm>
          <a:custGeom>
            <a:avLst/>
            <a:gdLst/>
            <a:ahLst/>
            <a:cxnLst/>
            <a:rect l="l" t="t" r="r" b="b"/>
            <a:pathLst>
              <a:path w="363220" h="123825">
                <a:moveTo>
                  <a:pt x="0" y="123443"/>
                </a:moveTo>
                <a:lnTo>
                  <a:pt x="362724" y="123443"/>
                </a:lnTo>
                <a:lnTo>
                  <a:pt x="362724" y="0"/>
                </a:lnTo>
                <a:lnTo>
                  <a:pt x="0" y="0"/>
                </a:lnTo>
                <a:lnTo>
                  <a:pt x="0" y="123443"/>
                </a:lnTo>
                <a:close/>
              </a:path>
            </a:pathLst>
          </a:custGeom>
          <a:solidFill>
            <a:srgbClr val="FFFFFF"/>
          </a:solidFill>
        </p:spPr>
        <p:txBody>
          <a:bodyPr wrap="square" lIns="0" tIns="0" rIns="0" bIns="0" rtlCol="0"/>
          <a:lstStyle/>
          <a:p>
            <a:endParaRPr/>
          </a:p>
        </p:txBody>
      </p:sp>
      <p:sp>
        <p:nvSpPr>
          <p:cNvPr id="1304" name="object 1304"/>
          <p:cNvSpPr/>
          <p:nvPr/>
        </p:nvSpPr>
        <p:spPr>
          <a:xfrm>
            <a:off x="7579009" y="4141786"/>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305" name="object 1305"/>
          <p:cNvSpPr/>
          <p:nvPr/>
        </p:nvSpPr>
        <p:spPr>
          <a:xfrm>
            <a:off x="7628971" y="4141786"/>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306" name="object 1306"/>
          <p:cNvSpPr/>
          <p:nvPr/>
        </p:nvSpPr>
        <p:spPr>
          <a:xfrm>
            <a:off x="7972838" y="4090318"/>
            <a:ext cx="698046" cy="177523"/>
          </a:xfrm>
          <a:custGeom>
            <a:avLst/>
            <a:gdLst/>
            <a:ahLst/>
            <a:cxnLst/>
            <a:rect l="l" t="t" r="r" b="b"/>
            <a:pathLst>
              <a:path w="500379" h="247650">
                <a:moveTo>
                  <a:pt x="0" y="247649"/>
                </a:moveTo>
                <a:lnTo>
                  <a:pt x="499872" y="247649"/>
                </a:lnTo>
                <a:lnTo>
                  <a:pt x="499872" y="0"/>
                </a:lnTo>
                <a:lnTo>
                  <a:pt x="0" y="0"/>
                </a:lnTo>
                <a:lnTo>
                  <a:pt x="0" y="247649"/>
                </a:lnTo>
                <a:close/>
              </a:path>
            </a:pathLst>
          </a:custGeom>
          <a:solidFill>
            <a:srgbClr val="FFFFFF"/>
          </a:solidFill>
        </p:spPr>
        <p:txBody>
          <a:bodyPr wrap="square" lIns="0" tIns="0" rIns="0" bIns="0" rtlCol="0"/>
          <a:lstStyle/>
          <a:p>
            <a:endParaRPr/>
          </a:p>
        </p:txBody>
      </p:sp>
      <p:sp>
        <p:nvSpPr>
          <p:cNvPr id="1307" name="object 1307"/>
          <p:cNvSpPr/>
          <p:nvPr/>
        </p:nvSpPr>
        <p:spPr>
          <a:xfrm>
            <a:off x="8068526" y="4090318"/>
            <a:ext cx="506704" cy="88761"/>
          </a:xfrm>
          <a:custGeom>
            <a:avLst/>
            <a:gdLst/>
            <a:ahLst/>
            <a:cxnLst/>
            <a:rect l="l" t="t" r="r" b="b"/>
            <a:pathLst>
              <a:path w="363220" h="123825">
                <a:moveTo>
                  <a:pt x="0" y="123443"/>
                </a:moveTo>
                <a:lnTo>
                  <a:pt x="362712" y="123443"/>
                </a:lnTo>
                <a:lnTo>
                  <a:pt x="362712" y="0"/>
                </a:lnTo>
                <a:lnTo>
                  <a:pt x="0" y="0"/>
                </a:lnTo>
                <a:lnTo>
                  <a:pt x="0" y="123443"/>
                </a:lnTo>
                <a:close/>
              </a:path>
            </a:pathLst>
          </a:custGeom>
          <a:solidFill>
            <a:srgbClr val="FFFFFF"/>
          </a:solidFill>
        </p:spPr>
        <p:txBody>
          <a:bodyPr wrap="square" lIns="0" tIns="0" rIns="0" bIns="0" rtlCol="0"/>
          <a:lstStyle/>
          <a:p>
            <a:endParaRPr/>
          </a:p>
        </p:txBody>
      </p:sp>
      <p:sp>
        <p:nvSpPr>
          <p:cNvPr id="1308" name="object 1308"/>
          <p:cNvSpPr/>
          <p:nvPr/>
        </p:nvSpPr>
        <p:spPr>
          <a:xfrm>
            <a:off x="8181968" y="4107070"/>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309" name="object 1309"/>
          <p:cNvSpPr/>
          <p:nvPr/>
        </p:nvSpPr>
        <p:spPr>
          <a:xfrm>
            <a:off x="8275212" y="4106123"/>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310" name="object 1310"/>
          <p:cNvSpPr/>
          <p:nvPr/>
        </p:nvSpPr>
        <p:spPr>
          <a:xfrm>
            <a:off x="8356426" y="41579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11" name="object 1311"/>
          <p:cNvSpPr/>
          <p:nvPr/>
        </p:nvSpPr>
        <p:spPr>
          <a:xfrm>
            <a:off x="8390903" y="4106123"/>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312" name="object 1312"/>
          <p:cNvSpPr/>
          <p:nvPr/>
        </p:nvSpPr>
        <p:spPr>
          <a:xfrm>
            <a:off x="8670193" y="4090318"/>
            <a:ext cx="698046" cy="177523"/>
          </a:xfrm>
          <a:custGeom>
            <a:avLst/>
            <a:gdLst/>
            <a:ahLst/>
            <a:cxnLst/>
            <a:rect l="l" t="t" r="r" b="b"/>
            <a:pathLst>
              <a:path w="500379" h="247650">
                <a:moveTo>
                  <a:pt x="0" y="247649"/>
                </a:moveTo>
                <a:lnTo>
                  <a:pt x="499859" y="247649"/>
                </a:lnTo>
                <a:lnTo>
                  <a:pt x="499859" y="0"/>
                </a:lnTo>
                <a:lnTo>
                  <a:pt x="0" y="0"/>
                </a:lnTo>
                <a:lnTo>
                  <a:pt x="0" y="247649"/>
                </a:lnTo>
                <a:close/>
              </a:path>
            </a:pathLst>
          </a:custGeom>
          <a:solidFill>
            <a:srgbClr val="FFFFFF"/>
          </a:solidFill>
        </p:spPr>
        <p:txBody>
          <a:bodyPr wrap="square" lIns="0" tIns="0" rIns="0" bIns="0" rtlCol="0"/>
          <a:lstStyle/>
          <a:p>
            <a:endParaRPr/>
          </a:p>
        </p:txBody>
      </p:sp>
      <p:sp>
        <p:nvSpPr>
          <p:cNvPr id="1313" name="object 1313"/>
          <p:cNvSpPr/>
          <p:nvPr/>
        </p:nvSpPr>
        <p:spPr>
          <a:xfrm>
            <a:off x="8765847" y="4090318"/>
            <a:ext cx="506704" cy="88761"/>
          </a:xfrm>
          <a:custGeom>
            <a:avLst/>
            <a:gdLst/>
            <a:ahLst/>
            <a:cxnLst/>
            <a:rect l="l" t="t" r="r" b="b"/>
            <a:pathLst>
              <a:path w="363220" h="123825">
                <a:moveTo>
                  <a:pt x="0" y="123443"/>
                </a:moveTo>
                <a:lnTo>
                  <a:pt x="362724" y="123443"/>
                </a:lnTo>
                <a:lnTo>
                  <a:pt x="362724" y="0"/>
                </a:lnTo>
                <a:lnTo>
                  <a:pt x="0" y="0"/>
                </a:lnTo>
                <a:lnTo>
                  <a:pt x="0" y="123443"/>
                </a:lnTo>
                <a:close/>
              </a:path>
            </a:pathLst>
          </a:custGeom>
          <a:solidFill>
            <a:srgbClr val="FFFFFF"/>
          </a:solidFill>
        </p:spPr>
        <p:txBody>
          <a:bodyPr wrap="square" lIns="0" tIns="0" rIns="0" bIns="0" rtlCol="0"/>
          <a:lstStyle/>
          <a:p>
            <a:endParaRPr/>
          </a:p>
        </p:txBody>
      </p:sp>
      <p:sp>
        <p:nvSpPr>
          <p:cNvPr id="1314" name="object 1314"/>
          <p:cNvSpPr/>
          <p:nvPr/>
        </p:nvSpPr>
        <p:spPr>
          <a:xfrm>
            <a:off x="8878261" y="4106123"/>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2"/>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5"/>
                </a:lnTo>
                <a:lnTo>
                  <a:pt x="44885" y="39903"/>
                </a:lnTo>
                <a:close/>
              </a:path>
              <a:path w="51435" h="79375">
                <a:moveTo>
                  <a:pt x="43701" y="7823"/>
                </a:moveTo>
                <a:lnTo>
                  <a:pt x="29057" y="7823"/>
                </a:lnTo>
                <a:lnTo>
                  <a:pt x="32067" y="9016"/>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315" name="object 1315"/>
          <p:cNvSpPr/>
          <p:nvPr/>
        </p:nvSpPr>
        <p:spPr>
          <a:xfrm>
            <a:off x="8958005" y="4106350"/>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316" name="object 1316"/>
          <p:cNvSpPr/>
          <p:nvPr/>
        </p:nvSpPr>
        <p:spPr>
          <a:xfrm>
            <a:off x="9053747" y="41579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17" name="object 1317"/>
          <p:cNvSpPr/>
          <p:nvPr/>
        </p:nvSpPr>
        <p:spPr>
          <a:xfrm>
            <a:off x="9088311" y="4106114"/>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318" name="object 1318"/>
          <p:cNvSpPr/>
          <p:nvPr/>
        </p:nvSpPr>
        <p:spPr>
          <a:xfrm>
            <a:off x="9367513" y="4090318"/>
            <a:ext cx="698932" cy="177523"/>
          </a:xfrm>
          <a:custGeom>
            <a:avLst/>
            <a:gdLst/>
            <a:ahLst/>
            <a:cxnLst/>
            <a:rect l="l" t="t" r="r" b="b"/>
            <a:pathLst>
              <a:path w="501015" h="247650">
                <a:moveTo>
                  <a:pt x="0" y="247649"/>
                </a:moveTo>
                <a:lnTo>
                  <a:pt x="500646" y="247649"/>
                </a:lnTo>
                <a:lnTo>
                  <a:pt x="500646" y="0"/>
                </a:lnTo>
                <a:lnTo>
                  <a:pt x="0" y="0"/>
                </a:lnTo>
                <a:lnTo>
                  <a:pt x="0" y="247649"/>
                </a:lnTo>
                <a:close/>
              </a:path>
            </a:pathLst>
          </a:custGeom>
          <a:solidFill>
            <a:srgbClr val="FFFFFF"/>
          </a:solidFill>
        </p:spPr>
        <p:txBody>
          <a:bodyPr wrap="square" lIns="0" tIns="0" rIns="0" bIns="0" rtlCol="0"/>
          <a:lstStyle/>
          <a:p>
            <a:endParaRPr/>
          </a:p>
        </p:txBody>
      </p:sp>
      <p:sp>
        <p:nvSpPr>
          <p:cNvPr id="1319" name="object 1319"/>
          <p:cNvSpPr/>
          <p:nvPr/>
        </p:nvSpPr>
        <p:spPr>
          <a:xfrm>
            <a:off x="9463185" y="4090318"/>
            <a:ext cx="507589" cy="88761"/>
          </a:xfrm>
          <a:custGeom>
            <a:avLst/>
            <a:gdLst/>
            <a:ahLst/>
            <a:cxnLst/>
            <a:rect l="l" t="t" r="r" b="b"/>
            <a:pathLst>
              <a:path w="363854" h="123825">
                <a:moveTo>
                  <a:pt x="0" y="123443"/>
                </a:moveTo>
                <a:lnTo>
                  <a:pt x="363474" y="123443"/>
                </a:lnTo>
                <a:lnTo>
                  <a:pt x="363474" y="0"/>
                </a:lnTo>
                <a:lnTo>
                  <a:pt x="0" y="0"/>
                </a:lnTo>
                <a:lnTo>
                  <a:pt x="0" y="123443"/>
                </a:lnTo>
                <a:close/>
              </a:path>
            </a:pathLst>
          </a:custGeom>
          <a:solidFill>
            <a:srgbClr val="FFFFFF"/>
          </a:solidFill>
        </p:spPr>
        <p:txBody>
          <a:bodyPr wrap="square" lIns="0" tIns="0" rIns="0" bIns="0" rtlCol="0"/>
          <a:lstStyle/>
          <a:p>
            <a:endParaRPr/>
          </a:p>
        </p:txBody>
      </p:sp>
      <p:sp>
        <p:nvSpPr>
          <p:cNvPr id="1320" name="object 1320"/>
          <p:cNvSpPr/>
          <p:nvPr/>
        </p:nvSpPr>
        <p:spPr>
          <a:xfrm>
            <a:off x="9575829" y="4106114"/>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321" name="object 1321"/>
          <p:cNvSpPr/>
          <p:nvPr/>
        </p:nvSpPr>
        <p:spPr>
          <a:xfrm>
            <a:off x="9659559" y="4106123"/>
            <a:ext cx="71753" cy="56898"/>
          </a:xfrm>
          <a:custGeom>
            <a:avLst/>
            <a:gdLst/>
            <a:ahLst/>
            <a:cxnLst/>
            <a:rect l="l" t="t" r="r" b="b"/>
            <a:pathLst>
              <a:path w="51434" h="79375">
                <a:moveTo>
                  <a:pt x="32130" y="0"/>
                </a:moveTo>
                <a:lnTo>
                  <a:pt x="18630" y="0"/>
                </a:lnTo>
                <a:lnTo>
                  <a:pt x="13233" y="1930"/>
                </a:lnTo>
                <a:lnTo>
                  <a:pt x="5143" y="9601"/>
                </a:lnTo>
                <a:lnTo>
                  <a:pt x="3111" y="14338"/>
                </a:lnTo>
                <a:lnTo>
                  <a:pt x="3149" y="23837"/>
                </a:lnTo>
                <a:lnTo>
                  <a:pt x="4076" y="26911"/>
                </a:lnTo>
                <a:lnTo>
                  <a:pt x="7861" y="32270"/>
                </a:lnTo>
                <a:lnTo>
                  <a:pt x="10794" y="34328"/>
                </a:lnTo>
                <a:lnTo>
                  <a:pt x="14731" y="35775"/>
                </a:lnTo>
                <a:lnTo>
                  <a:pt x="10020" y="37007"/>
                </a:lnTo>
                <a:lnTo>
                  <a:pt x="6375" y="39319"/>
                </a:lnTo>
                <a:lnTo>
                  <a:pt x="1269"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3" y="60756"/>
                </a:lnTo>
                <a:lnTo>
                  <a:pt x="9778" y="58140"/>
                </a:lnTo>
                <a:lnTo>
                  <a:pt x="9834" y="50850"/>
                </a:lnTo>
                <a:lnTo>
                  <a:pt x="11239" y="47294"/>
                </a:lnTo>
                <a:lnTo>
                  <a:pt x="14173" y="44322"/>
                </a:lnTo>
                <a:lnTo>
                  <a:pt x="17119" y="41376"/>
                </a:lnTo>
                <a:lnTo>
                  <a:pt x="20827" y="39903"/>
                </a:lnTo>
                <a:lnTo>
                  <a:pt x="44885" y="39903"/>
                </a:lnTo>
                <a:lnTo>
                  <a:pt x="41198" y="37325"/>
                </a:lnTo>
                <a:lnTo>
                  <a:pt x="36448"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0" y="0"/>
                </a:lnTo>
                <a:close/>
              </a:path>
              <a:path w="51434"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5"/>
                </a:lnTo>
                <a:lnTo>
                  <a:pt x="44885" y="39903"/>
                </a:lnTo>
                <a:close/>
              </a:path>
              <a:path w="51434" h="79375">
                <a:moveTo>
                  <a:pt x="43701" y="7823"/>
                </a:moveTo>
                <a:lnTo>
                  <a:pt x="29057" y="7823"/>
                </a:lnTo>
                <a:lnTo>
                  <a:pt x="32067" y="9016"/>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322" name="object 1322"/>
          <p:cNvSpPr/>
          <p:nvPr/>
        </p:nvSpPr>
        <p:spPr>
          <a:xfrm>
            <a:off x="9751084" y="41579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23" name="object 1323"/>
          <p:cNvSpPr/>
          <p:nvPr/>
        </p:nvSpPr>
        <p:spPr>
          <a:xfrm>
            <a:off x="9783790" y="4106123"/>
            <a:ext cx="71753" cy="55988"/>
          </a:xfrm>
          <a:custGeom>
            <a:avLst/>
            <a:gdLst/>
            <a:ahLst/>
            <a:cxnLst/>
            <a:rect l="l" t="t" r="r" b="b"/>
            <a:pathLst>
              <a:path w="51434"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2"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324" name="object 1324"/>
          <p:cNvSpPr/>
          <p:nvPr/>
        </p:nvSpPr>
        <p:spPr>
          <a:xfrm>
            <a:off x="855957" y="4067932"/>
            <a:ext cx="2933920" cy="0"/>
          </a:xfrm>
          <a:custGeom>
            <a:avLst/>
            <a:gdLst/>
            <a:ahLst/>
            <a:cxnLst/>
            <a:rect l="l" t="t" r="r" b="b"/>
            <a:pathLst>
              <a:path w="2103120">
                <a:moveTo>
                  <a:pt x="0" y="0"/>
                </a:moveTo>
                <a:lnTo>
                  <a:pt x="2103120" y="0"/>
                </a:lnTo>
              </a:path>
            </a:pathLst>
          </a:custGeom>
          <a:ln w="6095">
            <a:solidFill>
              <a:srgbClr val="DAEEC3"/>
            </a:solidFill>
          </a:ln>
        </p:spPr>
        <p:txBody>
          <a:bodyPr wrap="square" lIns="0" tIns="0" rIns="0" bIns="0" rtlCol="0"/>
          <a:lstStyle/>
          <a:p>
            <a:endParaRPr/>
          </a:p>
        </p:txBody>
      </p:sp>
      <p:sp>
        <p:nvSpPr>
          <p:cNvPr id="1325" name="object 1325"/>
          <p:cNvSpPr/>
          <p:nvPr/>
        </p:nvSpPr>
        <p:spPr>
          <a:xfrm>
            <a:off x="855957" y="4070117"/>
            <a:ext cx="2942778" cy="20028"/>
          </a:xfrm>
          <a:custGeom>
            <a:avLst/>
            <a:gdLst/>
            <a:ahLst/>
            <a:cxnLst/>
            <a:rect l="l" t="t" r="r" b="b"/>
            <a:pathLst>
              <a:path w="2109470" h="27940">
                <a:moveTo>
                  <a:pt x="0" y="27419"/>
                </a:moveTo>
                <a:lnTo>
                  <a:pt x="2109216" y="27419"/>
                </a:lnTo>
                <a:lnTo>
                  <a:pt x="2109216" y="0"/>
                </a:lnTo>
                <a:lnTo>
                  <a:pt x="0" y="0"/>
                </a:lnTo>
                <a:lnTo>
                  <a:pt x="0" y="27419"/>
                </a:lnTo>
                <a:close/>
              </a:path>
            </a:pathLst>
          </a:custGeom>
          <a:solidFill>
            <a:srgbClr val="FFFFFF"/>
          </a:solidFill>
        </p:spPr>
        <p:txBody>
          <a:bodyPr wrap="square" lIns="0" tIns="0" rIns="0" bIns="0" rtlCol="0"/>
          <a:lstStyle/>
          <a:p>
            <a:endParaRPr/>
          </a:p>
        </p:txBody>
      </p:sp>
      <p:sp>
        <p:nvSpPr>
          <p:cNvPr id="1326" name="object 1326"/>
          <p:cNvSpPr/>
          <p:nvPr/>
        </p:nvSpPr>
        <p:spPr>
          <a:xfrm>
            <a:off x="3789893" y="4067932"/>
            <a:ext cx="698046" cy="0"/>
          </a:xfrm>
          <a:custGeom>
            <a:avLst/>
            <a:gdLst/>
            <a:ahLst/>
            <a:cxnLst/>
            <a:rect l="l" t="t" r="r" b="b"/>
            <a:pathLst>
              <a:path w="500380">
                <a:moveTo>
                  <a:pt x="0" y="0"/>
                </a:moveTo>
                <a:lnTo>
                  <a:pt x="499872" y="0"/>
                </a:lnTo>
              </a:path>
            </a:pathLst>
          </a:custGeom>
          <a:ln w="6095">
            <a:solidFill>
              <a:srgbClr val="DAEEC3"/>
            </a:solidFill>
          </a:ln>
        </p:spPr>
        <p:txBody>
          <a:bodyPr wrap="square" lIns="0" tIns="0" rIns="0" bIns="0" rtlCol="0"/>
          <a:lstStyle/>
          <a:p>
            <a:endParaRPr/>
          </a:p>
        </p:txBody>
      </p:sp>
      <p:sp>
        <p:nvSpPr>
          <p:cNvPr id="1327" name="object 1327"/>
          <p:cNvSpPr/>
          <p:nvPr/>
        </p:nvSpPr>
        <p:spPr>
          <a:xfrm>
            <a:off x="3798398" y="4070117"/>
            <a:ext cx="698046" cy="20028"/>
          </a:xfrm>
          <a:custGeom>
            <a:avLst/>
            <a:gdLst/>
            <a:ahLst/>
            <a:cxnLst/>
            <a:rect l="l" t="t" r="r" b="b"/>
            <a:pathLst>
              <a:path w="500380" h="27940">
                <a:moveTo>
                  <a:pt x="0" y="27419"/>
                </a:moveTo>
                <a:lnTo>
                  <a:pt x="499872" y="27419"/>
                </a:lnTo>
                <a:lnTo>
                  <a:pt x="499872" y="0"/>
                </a:lnTo>
                <a:lnTo>
                  <a:pt x="0" y="0"/>
                </a:lnTo>
                <a:lnTo>
                  <a:pt x="0" y="27419"/>
                </a:lnTo>
                <a:close/>
              </a:path>
            </a:pathLst>
          </a:custGeom>
          <a:solidFill>
            <a:srgbClr val="FFFFFF"/>
          </a:solidFill>
        </p:spPr>
        <p:txBody>
          <a:bodyPr wrap="square" lIns="0" tIns="0" rIns="0" bIns="0" rtlCol="0"/>
          <a:lstStyle/>
          <a:p>
            <a:endParaRPr/>
          </a:p>
        </p:txBody>
      </p:sp>
      <p:sp>
        <p:nvSpPr>
          <p:cNvPr id="1328" name="object 1328"/>
          <p:cNvSpPr/>
          <p:nvPr/>
        </p:nvSpPr>
        <p:spPr>
          <a:xfrm>
            <a:off x="4487214" y="4067932"/>
            <a:ext cx="698046" cy="0"/>
          </a:xfrm>
          <a:custGeom>
            <a:avLst/>
            <a:gdLst/>
            <a:ahLst/>
            <a:cxnLst/>
            <a:rect l="l" t="t" r="r" b="b"/>
            <a:pathLst>
              <a:path w="500379">
                <a:moveTo>
                  <a:pt x="0" y="0"/>
                </a:moveTo>
                <a:lnTo>
                  <a:pt x="499871" y="0"/>
                </a:lnTo>
              </a:path>
            </a:pathLst>
          </a:custGeom>
          <a:ln w="6095">
            <a:solidFill>
              <a:srgbClr val="DAEEC3"/>
            </a:solidFill>
          </a:ln>
        </p:spPr>
        <p:txBody>
          <a:bodyPr wrap="square" lIns="0" tIns="0" rIns="0" bIns="0" rtlCol="0"/>
          <a:lstStyle/>
          <a:p>
            <a:endParaRPr/>
          </a:p>
        </p:txBody>
      </p:sp>
      <p:sp>
        <p:nvSpPr>
          <p:cNvPr id="1329" name="object 1329"/>
          <p:cNvSpPr/>
          <p:nvPr/>
        </p:nvSpPr>
        <p:spPr>
          <a:xfrm>
            <a:off x="4495718" y="4070117"/>
            <a:ext cx="698046" cy="20028"/>
          </a:xfrm>
          <a:custGeom>
            <a:avLst/>
            <a:gdLst/>
            <a:ahLst/>
            <a:cxnLst/>
            <a:rect l="l" t="t" r="r" b="b"/>
            <a:pathLst>
              <a:path w="500379" h="27940">
                <a:moveTo>
                  <a:pt x="0" y="27419"/>
                </a:moveTo>
                <a:lnTo>
                  <a:pt x="499872" y="27419"/>
                </a:lnTo>
                <a:lnTo>
                  <a:pt x="499872" y="0"/>
                </a:lnTo>
                <a:lnTo>
                  <a:pt x="0" y="0"/>
                </a:lnTo>
                <a:lnTo>
                  <a:pt x="0" y="27419"/>
                </a:lnTo>
                <a:close/>
              </a:path>
            </a:pathLst>
          </a:custGeom>
          <a:solidFill>
            <a:srgbClr val="FFFFFF"/>
          </a:solidFill>
        </p:spPr>
        <p:txBody>
          <a:bodyPr wrap="square" lIns="0" tIns="0" rIns="0" bIns="0" rtlCol="0"/>
          <a:lstStyle/>
          <a:p>
            <a:endParaRPr/>
          </a:p>
        </p:txBody>
      </p:sp>
      <p:sp>
        <p:nvSpPr>
          <p:cNvPr id="1330" name="object 1330"/>
          <p:cNvSpPr/>
          <p:nvPr/>
        </p:nvSpPr>
        <p:spPr>
          <a:xfrm>
            <a:off x="5184552" y="4067932"/>
            <a:ext cx="698046" cy="0"/>
          </a:xfrm>
          <a:custGeom>
            <a:avLst/>
            <a:gdLst/>
            <a:ahLst/>
            <a:cxnLst/>
            <a:rect l="l" t="t" r="r" b="b"/>
            <a:pathLst>
              <a:path w="500379">
                <a:moveTo>
                  <a:pt x="0" y="0"/>
                </a:moveTo>
                <a:lnTo>
                  <a:pt x="499872" y="0"/>
                </a:lnTo>
              </a:path>
            </a:pathLst>
          </a:custGeom>
          <a:ln w="6095">
            <a:solidFill>
              <a:srgbClr val="DAEEC3"/>
            </a:solidFill>
          </a:ln>
        </p:spPr>
        <p:txBody>
          <a:bodyPr wrap="square" lIns="0" tIns="0" rIns="0" bIns="0" rtlCol="0"/>
          <a:lstStyle/>
          <a:p>
            <a:endParaRPr/>
          </a:p>
        </p:txBody>
      </p:sp>
      <p:sp>
        <p:nvSpPr>
          <p:cNvPr id="1331" name="object 1331"/>
          <p:cNvSpPr/>
          <p:nvPr/>
        </p:nvSpPr>
        <p:spPr>
          <a:xfrm>
            <a:off x="5193056" y="4070117"/>
            <a:ext cx="698046" cy="20028"/>
          </a:xfrm>
          <a:custGeom>
            <a:avLst/>
            <a:gdLst/>
            <a:ahLst/>
            <a:cxnLst/>
            <a:rect l="l" t="t" r="r" b="b"/>
            <a:pathLst>
              <a:path w="500379" h="27940">
                <a:moveTo>
                  <a:pt x="0" y="27419"/>
                </a:moveTo>
                <a:lnTo>
                  <a:pt x="499872" y="27419"/>
                </a:lnTo>
                <a:lnTo>
                  <a:pt x="499872" y="0"/>
                </a:lnTo>
                <a:lnTo>
                  <a:pt x="0" y="0"/>
                </a:lnTo>
                <a:lnTo>
                  <a:pt x="0" y="27419"/>
                </a:lnTo>
                <a:close/>
              </a:path>
            </a:pathLst>
          </a:custGeom>
          <a:solidFill>
            <a:srgbClr val="FFFFFF"/>
          </a:solidFill>
        </p:spPr>
        <p:txBody>
          <a:bodyPr wrap="square" lIns="0" tIns="0" rIns="0" bIns="0" rtlCol="0"/>
          <a:lstStyle/>
          <a:p>
            <a:endParaRPr/>
          </a:p>
        </p:txBody>
      </p:sp>
      <p:sp>
        <p:nvSpPr>
          <p:cNvPr id="1332" name="object 1332"/>
          <p:cNvSpPr/>
          <p:nvPr/>
        </p:nvSpPr>
        <p:spPr>
          <a:xfrm>
            <a:off x="5881906" y="4067932"/>
            <a:ext cx="698046" cy="0"/>
          </a:xfrm>
          <a:custGeom>
            <a:avLst/>
            <a:gdLst/>
            <a:ahLst/>
            <a:cxnLst/>
            <a:rect l="l" t="t" r="r" b="b"/>
            <a:pathLst>
              <a:path w="500379">
                <a:moveTo>
                  <a:pt x="0" y="0"/>
                </a:moveTo>
                <a:lnTo>
                  <a:pt x="499859" y="0"/>
                </a:lnTo>
              </a:path>
            </a:pathLst>
          </a:custGeom>
          <a:ln w="6095">
            <a:solidFill>
              <a:srgbClr val="DAEEC3"/>
            </a:solidFill>
          </a:ln>
        </p:spPr>
        <p:txBody>
          <a:bodyPr wrap="square" lIns="0" tIns="0" rIns="0" bIns="0" rtlCol="0"/>
          <a:lstStyle/>
          <a:p>
            <a:endParaRPr/>
          </a:p>
        </p:txBody>
      </p:sp>
      <p:sp>
        <p:nvSpPr>
          <p:cNvPr id="1333" name="object 1333"/>
          <p:cNvSpPr/>
          <p:nvPr/>
        </p:nvSpPr>
        <p:spPr>
          <a:xfrm>
            <a:off x="5890392" y="4070117"/>
            <a:ext cx="698046" cy="20028"/>
          </a:xfrm>
          <a:custGeom>
            <a:avLst/>
            <a:gdLst/>
            <a:ahLst/>
            <a:cxnLst/>
            <a:rect l="l" t="t" r="r" b="b"/>
            <a:pathLst>
              <a:path w="500379" h="27940">
                <a:moveTo>
                  <a:pt x="0" y="27419"/>
                </a:moveTo>
                <a:lnTo>
                  <a:pt x="499872" y="27419"/>
                </a:lnTo>
                <a:lnTo>
                  <a:pt x="499872" y="0"/>
                </a:lnTo>
                <a:lnTo>
                  <a:pt x="0" y="0"/>
                </a:lnTo>
                <a:lnTo>
                  <a:pt x="0" y="27419"/>
                </a:lnTo>
                <a:close/>
              </a:path>
            </a:pathLst>
          </a:custGeom>
          <a:solidFill>
            <a:srgbClr val="FFFFFF"/>
          </a:solidFill>
        </p:spPr>
        <p:txBody>
          <a:bodyPr wrap="square" lIns="0" tIns="0" rIns="0" bIns="0" rtlCol="0"/>
          <a:lstStyle/>
          <a:p>
            <a:endParaRPr/>
          </a:p>
        </p:txBody>
      </p:sp>
      <p:sp>
        <p:nvSpPr>
          <p:cNvPr id="1334" name="object 1334"/>
          <p:cNvSpPr/>
          <p:nvPr/>
        </p:nvSpPr>
        <p:spPr>
          <a:xfrm>
            <a:off x="6579227" y="4067932"/>
            <a:ext cx="698046" cy="0"/>
          </a:xfrm>
          <a:custGeom>
            <a:avLst/>
            <a:gdLst/>
            <a:ahLst/>
            <a:cxnLst/>
            <a:rect l="l" t="t" r="r" b="b"/>
            <a:pathLst>
              <a:path w="500379">
                <a:moveTo>
                  <a:pt x="0" y="0"/>
                </a:moveTo>
                <a:lnTo>
                  <a:pt x="499872" y="0"/>
                </a:lnTo>
              </a:path>
            </a:pathLst>
          </a:custGeom>
          <a:ln w="6095">
            <a:solidFill>
              <a:srgbClr val="DAEEC3"/>
            </a:solidFill>
          </a:ln>
        </p:spPr>
        <p:txBody>
          <a:bodyPr wrap="square" lIns="0" tIns="0" rIns="0" bIns="0" rtlCol="0"/>
          <a:lstStyle/>
          <a:p>
            <a:endParaRPr/>
          </a:p>
        </p:txBody>
      </p:sp>
      <p:sp>
        <p:nvSpPr>
          <p:cNvPr id="1335" name="object 1335"/>
          <p:cNvSpPr/>
          <p:nvPr/>
        </p:nvSpPr>
        <p:spPr>
          <a:xfrm>
            <a:off x="6587731" y="4070117"/>
            <a:ext cx="698046" cy="20028"/>
          </a:xfrm>
          <a:custGeom>
            <a:avLst/>
            <a:gdLst/>
            <a:ahLst/>
            <a:cxnLst/>
            <a:rect l="l" t="t" r="r" b="b"/>
            <a:pathLst>
              <a:path w="500379" h="27940">
                <a:moveTo>
                  <a:pt x="0" y="27419"/>
                </a:moveTo>
                <a:lnTo>
                  <a:pt x="499859" y="27419"/>
                </a:lnTo>
                <a:lnTo>
                  <a:pt x="499859" y="0"/>
                </a:lnTo>
                <a:lnTo>
                  <a:pt x="0" y="0"/>
                </a:lnTo>
                <a:lnTo>
                  <a:pt x="0" y="27419"/>
                </a:lnTo>
                <a:close/>
              </a:path>
            </a:pathLst>
          </a:custGeom>
          <a:solidFill>
            <a:srgbClr val="FFFFFF"/>
          </a:solidFill>
        </p:spPr>
        <p:txBody>
          <a:bodyPr wrap="square" lIns="0" tIns="0" rIns="0" bIns="0" rtlCol="0"/>
          <a:lstStyle/>
          <a:p>
            <a:endParaRPr/>
          </a:p>
        </p:txBody>
      </p:sp>
      <p:sp>
        <p:nvSpPr>
          <p:cNvPr id="1336" name="object 1336"/>
          <p:cNvSpPr/>
          <p:nvPr/>
        </p:nvSpPr>
        <p:spPr>
          <a:xfrm>
            <a:off x="7276565" y="4067932"/>
            <a:ext cx="696273" cy="0"/>
          </a:xfrm>
          <a:custGeom>
            <a:avLst/>
            <a:gdLst/>
            <a:ahLst/>
            <a:cxnLst/>
            <a:rect l="l" t="t" r="r" b="b"/>
            <a:pathLst>
              <a:path w="499110">
                <a:moveTo>
                  <a:pt x="0" y="0"/>
                </a:moveTo>
                <a:lnTo>
                  <a:pt x="499110" y="0"/>
                </a:lnTo>
              </a:path>
            </a:pathLst>
          </a:custGeom>
          <a:ln w="6095">
            <a:solidFill>
              <a:srgbClr val="DAEEC3"/>
            </a:solidFill>
          </a:ln>
        </p:spPr>
        <p:txBody>
          <a:bodyPr wrap="square" lIns="0" tIns="0" rIns="0" bIns="0" rtlCol="0"/>
          <a:lstStyle/>
          <a:p>
            <a:endParaRPr/>
          </a:p>
        </p:txBody>
      </p:sp>
      <p:sp>
        <p:nvSpPr>
          <p:cNvPr id="1337" name="object 1337"/>
          <p:cNvSpPr/>
          <p:nvPr/>
        </p:nvSpPr>
        <p:spPr>
          <a:xfrm>
            <a:off x="7285069" y="4070117"/>
            <a:ext cx="696273" cy="20028"/>
          </a:xfrm>
          <a:custGeom>
            <a:avLst/>
            <a:gdLst/>
            <a:ahLst/>
            <a:cxnLst/>
            <a:rect l="l" t="t" r="r" b="b"/>
            <a:pathLst>
              <a:path w="499110" h="27940">
                <a:moveTo>
                  <a:pt x="0" y="27419"/>
                </a:moveTo>
                <a:lnTo>
                  <a:pt x="499122" y="27419"/>
                </a:lnTo>
                <a:lnTo>
                  <a:pt x="499122" y="0"/>
                </a:lnTo>
                <a:lnTo>
                  <a:pt x="0" y="0"/>
                </a:lnTo>
                <a:lnTo>
                  <a:pt x="0" y="27419"/>
                </a:lnTo>
                <a:close/>
              </a:path>
            </a:pathLst>
          </a:custGeom>
          <a:solidFill>
            <a:srgbClr val="FFFFFF"/>
          </a:solidFill>
        </p:spPr>
        <p:txBody>
          <a:bodyPr wrap="square" lIns="0" tIns="0" rIns="0" bIns="0" rtlCol="0"/>
          <a:lstStyle/>
          <a:p>
            <a:endParaRPr/>
          </a:p>
        </p:txBody>
      </p:sp>
      <p:sp>
        <p:nvSpPr>
          <p:cNvPr id="1338" name="object 1338"/>
          <p:cNvSpPr/>
          <p:nvPr/>
        </p:nvSpPr>
        <p:spPr>
          <a:xfrm>
            <a:off x="7972838" y="4067932"/>
            <a:ext cx="698046" cy="0"/>
          </a:xfrm>
          <a:custGeom>
            <a:avLst/>
            <a:gdLst/>
            <a:ahLst/>
            <a:cxnLst/>
            <a:rect l="l" t="t" r="r" b="b"/>
            <a:pathLst>
              <a:path w="500379">
                <a:moveTo>
                  <a:pt x="0" y="0"/>
                </a:moveTo>
                <a:lnTo>
                  <a:pt x="499872" y="0"/>
                </a:lnTo>
              </a:path>
            </a:pathLst>
          </a:custGeom>
          <a:ln w="6095">
            <a:solidFill>
              <a:srgbClr val="DAEEC3"/>
            </a:solidFill>
          </a:ln>
        </p:spPr>
        <p:txBody>
          <a:bodyPr wrap="square" lIns="0" tIns="0" rIns="0" bIns="0" rtlCol="0"/>
          <a:lstStyle/>
          <a:p>
            <a:endParaRPr/>
          </a:p>
        </p:txBody>
      </p:sp>
      <p:sp>
        <p:nvSpPr>
          <p:cNvPr id="1339" name="object 1339"/>
          <p:cNvSpPr/>
          <p:nvPr/>
        </p:nvSpPr>
        <p:spPr>
          <a:xfrm>
            <a:off x="7981359" y="4070117"/>
            <a:ext cx="698046" cy="20028"/>
          </a:xfrm>
          <a:custGeom>
            <a:avLst/>
            <a:gdLst/>
            <a:ahLst/>
            <a:cxnLst/>
            <a:rect l="l" t="t" r="r" b="b"/>
            <a:pathLst>
              <a:path w="500379" h="27940">
                <a:moveTo>
                  <a:pt x="0" y="27419"/>
                </a:moveTo>
                <a:lnTo>
                  <a:pt x="499859" y="27419"/>
                </a:lnTo>
                <a:lnTo>
                  <a:pt x="499859" y="0"/>
                </a:lnTo>
                <a:lnTo>
                  <a:pt x="0" y="0"/>
                </a:lnTo>
                <a:lnTo>
                  <a:pt x="0" y="27419"/>
                </a:lnTo>
                <a:close/>
              </a:path>
            </a:pathLst>
          </a:custGeom>
          <a:solidFill>
            <a:srgbClr val="FFFFFF"/>
          </a:solidFill>
        </p:spPr>
        <p:txBody>
          <a:bodyPr wrap="square" lIns="0" tIns="0" rIns="0" bIns="0" rtlCol="0"/>
          <a:lstStyle/>
          <a:p>
            <a:endParaRPr/>
          </a:p>
        </p:txBody>
      </p:sp>
      <p:sp>
        <p:nvSpPr>
          <p:cNvPr id="1340" name="object 1340"/>
          <p:cNvSpPr/>
          <p:nvPr/>
        </p:nvSpPr>
        <p:spPr>
          <a:xfrm>
            <a:off x="8670193" y="4067932"/>
            <a:ext cx="698046" cy="0"/>
          </a:xfrm>
          <a:custGeom>
            <a:avLst/>
            <a:gdLst/>
            <a:ahLst/>
            <a:cxnLst/>
            <a:rect l="l" t="t" r="r" b="b"/>
            <a:pathLst>
              <a:path w="500379">
                <a:moveTo>
                  <a:pt x="0" y="0"/>
                </a:moveTo>
                <a:lnTo>
                  <a:pt x="499859" y="0"/>
                </a:lnTo>
              </a:path>
            </a:pathLst>
          </a:custGeom>
          <a:ln w="6095">
            <a:solidFill>
              <a:srgbClr val="DAEEC3"/>
            </a:solidFill>
          </a:ln>
        </p:spPr>
        <p:txBody>
          <a:bodyPr wrap="square" lIns="0" tIns="0" rIns="0" bIns="0" rtlCol="0"/>
          <a:lstStyle/>
          <a:p>
            <a:endParaRPr/>
          </a:p>
        </p:txBody>
      </p:sp>
      <p:sp>
        <p:nvSpPr>
          <p:cNvPr id="1341" name="object 1341"/>
          <p:cNvSpPr/>
          <p:nvPr/>
        </p:nvSpPr>
        <p:spPr>
          <a:xfrm>
            <a:off x="8678680" y="4070117"/>
            <a:ext cx="698046" cy="20028"/>
          </a:xfrm>
          <a:custGeom>
            <a:avLst/>
            <a:gdLst/>
            <a:ahLst/>
            <a:cxnLst/>
            <a:rect l="l" t="t" r="r" b="b"/>
            <a:pathLst>
              <a:path w="500379" h="27940">
                <a:moveTo>
                  <a:pt x="0" y="27419"/>
                </a:moveTo>
                <a:lnTo>
                  <a:pt x="499871" y="27419"/>
                </a:lnTo>
                <a:lnTo>
                  <a:pt x="499871" y="0"/>
                </a:lnTo>
                <a:lnTo>
                  <a:pt x="0" y="0"/>
                </a:lnTo>
                <a:lnTo>
                  <a:pt x="0" y="27419"/>
                </a:lnTo>
                <a:close/>
              </a:path>
            </a:pathLst>
          </a:custGeom>
          <a:solidFill>
            <a:srgbClr val="FFFFFF"/>
          </a:solidFill>
        </p:spPr>
        <p:txBody>
          <a:bodyPr wrap="square" lIns="0" tIns="0" rIns="0" bIns="0" rtlCol="0"/>
          <a:lstStyle/>
          <a:p>
            <a:endParaRPr/>
          </a:p>
        </p:txBody>
      </p:sp>
      <p:sp>
        <p:nvSpPr>
          <p:cNvPr id="1342" name="object 1342"/>
          <p:cNvSpPr/>
          <p:nvPr/>
        </p:nvSpPr>
        <p:spPr>
          <a:xfrm>
            <a:off x="9367512" y="4067932"/>
            <a:ext cx="699818" cy="0"/>
          </a:xfrm>
          <a:custGeom>
            <a:avLst/>
            <a:gdLst/>
            <a:ahLst/>
            <a:cxnLst/>
            <a:rect l="l" t="t" r="r" b="b"/>
            <a:pathLst>
              <a:path w="501650">
                <a:moveTo>
                  <a:pt x="0" y="0"/>
                </a:moveTo>
                <a:lnTo>
                  <a:pt x="501396" y="0"/>
                </a:lnTo>
              </a:path>
            </a:pathLst>
          </a:custGeom>
          <a:ln w="6095">
            <a:solidFill>
              <a:srgbClr val="DAEEC3"/>
            </a:solidFill>
          </a:ln>
        </p:spPr>
        <p:txBody>
          <a:bodyPr wrap="square" lIns="0" tIns="0" rIns="0" bIns="0" rtlCol="0"/>
          <a:lstStyle/>
          <a:p>
            <a:endParaRPr/>
          </a:p>
        </p:txBody>
      </p:sp>
      <p:sp>
        <p:nvSpPr>
          <p:cNvPr id="1343" name="object 1343"/>
          <p:cNvSpPr/>
          <p:nvPr/>
        </p:nvSpPr>
        <p:spPr>
          <a:xfrm>
            <a:off x="9376018" y="4070117"/>
            <a:ext cx="690959" cy="20028"/>
          </a:xfrm>
          <a:custGeom>
            <a:avLst/>
            <a:gdLst/>
            <a:ahLst/>
            <a:cxnLst/>
            <a:rect l="l" t="t" r="r" b="b"/>
            <a:pathLst>
              <a:path w="495300" h="27940">
                <a:moveTo>
                  <a:pt x="0" y="27419"/>
                </a:moveTo>
                <a:lnTo>
                  <a:pt x="495300" y="27419"/>
                </a:lnTo>
                <a:lnTo>
                  <a:pt x="495300" y="0"/>
                </a:lnTo>
                <a:lnTo>
                  <a:pt x="0" y="0"/>
                </a:lnTo>
                <a:lnTo>
                  <a:pt x="0" y="27419"/>
                </a:lnTo>
                <a:close/>
              </a:path>
            </a:pathLst>
          </a:custGeom>
          <a:solidFill>
            <a:srgbClr val="FFFFFF"/>
          </a:solidFill>
        </p:spPr>
        <p:txBody>
          <a:bodyPr wrap="square" lIns="0" tIns="0" rIns="0" bIns="0" rtlCol="0"/>
          <a:lstStyle/>
          <a:p>
            <a:endParaRPr/>
          </a:p>
        </p:txBody>
      </p:sp>
      <p:sp>
        <p:nvSpPr>
          <p:cNvPr id="1344" name="object 1344"/>
          <p:cNvSpPr/>
          <p:nvPr/>
        </p:nvSpPr>
        <p:spPr>
          <a:xfrm>
            <a:off x="855957" y="4273850"/>
            <a:ext cx="9211020" cy="0"/>
          </a:xfrm>
          <a:custGeom>
            <a:avLst/>
            <a:gdLst/>
            <a:ahLst/>
            <a:cxnLst/>
            <a:rect l="l" t="t" r="r" b="b"/>
            <a:pathLst>
              <a:path w="6602730">
                <a:moveTo>
                  <a:pt x="0" y="0"/>
                </a:moveTo>
                <a:lnTo>
                  <a:pt x="6602730" y="0"/>
                </a:lnTo>
              </a:path>
            </a:pathLst>
          </a:custGeom>
          <a:ln w="18287">
            <a:solidFill>
              <a:srgbClr val="FFFFFF"/>
            </a:solidFill>
          </a:ln>
        </p:spPr>
        <p:txBody>
          <a:bodyPr wrap="square" lIns="0" tIns="0" rIns="0" bIns="0" rtlCol="0"/>
          <a:lstStyle/>
          <a:p>
            <a:endParaRPr/>
          </a:p>
        </p:txBody>
      </p:sp>
      <p:sp>
        <p:nvSpPr>
          <p:cNvPr id="1345" name="object 1345"/>
          <p:cNvSpPr/>
          <p:nvPr/>
        </p:nvSpPr>
        <p:spPr>
          <a:xfrm>
            <a:off x="855957" y="4285858"/>
            <a:ext cx="2933920" cy="210296"/>
          </a:xfrm>
          <a:custGeom>
            <a:avLst/>
            <a:gdLst/>
            <a:ahLst/>
            <a:cxnLst/>
            <a:rect l="l" t="t" r="r" b="b"/>
            <a:pathLst>
              <a:path w="2103120" h="293370">
                <a:moveTo>
                  <a:pt x="0" y="293382"/>
                </a:moveTo>
                <a:lnTo>
                  <a:pt x="2103120" y="293382"/>
                </a:lnTo>
                <a:lnTo>
                  <a:pt x="2103120" y="0"/>
                </a:lnTo>
                <a:lnTo>
                  <a:pt x="0" y="0"/>
                </a:lnTo>
                <a:lnTo>
                  <a:pt x="0" y="293382"/>
                </a:lnTo>
                <a:close/>
              </a:path>
            </a:pathLst>
          </a:custGeom>
          <a:solidFill>
            <a:srgbClr val="FFFFFF"/>
          </a:solidFill>
        </p:spPr>
        <p:txBody>
          <a:bodyPr wrap="square" lIns="0" tIns="0" rIns="0" bIns="0" rtlCol="0"/>
          <a:lstStyle/>
          <a:p>
            <a:endParaRPr/>
          </a:p>
        </p:txBody>
      </p:sp>
      <p:sp>
        <p:nvSpPr>
          <p:cNvPr id="1346" name="object 1346"/>
          <p:cNvSpPr/>
          <p:nvPr/>
        </p:nvSpPr>
        <p:spPr>
          <a:xfrm>
            <a:off x="958006" y="4305531"/>
            <a:ext cx="2729821" cy="89035"/>
          </a:xfrm>
          <a:prstGeom prst="rect">
            <a:avLst/>
          </a:prstGeom>
          <a:blipFill>
            <a:blip r:embed="rId11" cstate="print"/>
            <a:stretch>
              <a:fillRect/>
            </a:stretch>
          </a:blipFill>
        </p:spPr>
        <p:txBody>
          <a:bodyPr wrap="square" lIns="0" tIns="0" rIns="0" bIns="0" rtlCol="0"/>
          <a:lstStyle/>
          <a:p>
            <a:endParaRPr/>
          </a:p>
        </p:txBody>
      </p:sp>
      <p:sp>
        <p:nvSpPr>
          <p:cNvPr id="1347" name="object 1347"/>
          <p:cNvSpPr/>
          <p:nvPr/>
        </p:nvSpPr>
        <p:spPr>
          <a:xfrm>
            <a:off x="958006" y="4394566"/>
            <a:ext cx="2730175" cy="88761"/>
          </a:xfrm>
          <a:custGeom>
            <a:avLst/>
            <a:gdLst/>
            <a:ahLst/>
            <a:cxnLst/>
            <a:rect l="l" t="t" r="r" b="b"/>
            <a:pathLst>
              <a:path w="1957070" h="123825">
                <a:moveTo>
                  <a:pt x="0" y="123443"/>
                </a:moveTo>
                <a:lnTo>
                  <a:pt x="1956816" y="123443"/>
                </a:lnTo>
                <a:lnTo>
                  <a:pt x="1956816" y="0"/>
                </a:lnTo>
                <a:lnTo>
                  <a:pt x="0" y="0"/>
                </a:lnTo>
                <a:lnTo>
                  <a:pt x="0" y="123443"/>
                </a:lnTo>
                <a:close/>
              </a:path>
            </a:pathLst>
          </a:custGeom>
          <a:solidFill>
            <a:srgbClr val="FFFFFF"/>
          </a:solidFill>
        </p:spPr>
        <p:txBody>
          <a:bodyPr wrap="square" lIns="0" tIns="0" rIns="0" bIns="0" rtlCol="0"/>
          <a:lstStyle/>
          <a:p>
            <a:endParaRPr/>
          </a:p>
        </p:txBody>
      </p:sp>
      <p:sp>
        <p:nvSpPr>
          <p:cNvPr id="1348" name="object 1348"/>
          <p:cNvSpPr/>
          <p:nvPr/>
        </p:nvSpPr>
        <p:spPr>
          <a:xfrm>
            <a:off x="967958" y="4410593"/>
            <a:ext cx="63781" cy="55533"/>
          </a:xfrm>
          <a:custGeom>
            <a:avLst/>
            <a:gdLst/>
            <a:ahLst/>
            <a:cxnLst/>
            <a:rect l="l" t="t" r="r" b="b"/>
            <a:pathLst>
              <a:path w="45720" h="77470">
                <a:moveTo>
                  <a:pt x="9512" y="0"/>
                </a:moveTo>
                <a:lnTo>
                  <a:pt x="0" y="0"/>
                </a:lnTo>
                <a:lnTo>
                  <a:pt x="0" y="77457"/>
                </a:lnTo>
                <a:lnTo>
                  <a:pt x="9512" y="77457"/>
                </a:lnTo>
                <a:lnTo>
                  <a:pt x="9512" y="42354"/>
                </a:lnTo>
                <a:lnTo>
                  <a:pt x="10045" y="38912"/>
                </a:lnTo>
                <a:lnTo>
                  <a:pt x="12153" y="33896"/>
                </a:lnTo>
                <a:lnTo>
                  <a:pt x="13919" y="31927"/>
                </a:lnTo>
                <a:lnTo>
                  <a:pt x="18884" y="29006"/>
                </a:lnTo>
                <a:lnTo>
                  <a:pt x="21539" y="28270"/>
                </a:lnTo>
                <a:lnTo>
                  <a:pt x="43237" y="28270"/>
                </a:lnTo>
                <a:lnTo>
                  <a:pt x="43024" y="27800"/>
                </a:lnTo>
                <a:lnTo>
                  <a:pt x="9512" y="27800"/>
                </a:lnTo>
                <a:lnTo>
                  <a:pt x="9512" y="0"/>
                </a:lnTo>
                <a:close/>
              </a:path>
              <a:path w="45720" h="77470">
                <a:moveTo>
                  <a:pt x="43237" y="28270"/>
                </a:moveTo>
                <a:lnTo>
                  <a:pt x="28130" y="28270"/>
                </a:lnTo>
                <a:lnTo>
                  <a:pt x="31038" y="29349"/>
                </a:lnTo>
                <a:lnTo>
                  <a:pt x="35166" y="33693"/>
                </a:lnTo>
                <a:lnTo>
                  <a:pt x="36195" y="37147"/>
                </a:lnTo>
                <a:lnTo>
                  <a:pt x="36195" y="77457"/>
                </a:lnTo>
                <a:lnTo>
                  <a:pt x="45707" y="77457"/>
                </a:lnTo>
                <a:lnTo>
                  <a:pt x="45707" y="36410"/>
                </a:lnTo>
                <a:lnTo>
                  <a:pt x="45046" y="32207"/>
                </a:lnTo>
                <a:lnTo>
                  <a:pt x="43237" y="28270"/>
                </a:lnTo>
                <a:close/>
              </a:path>
              <a:path w="45720" h="77470">
                <a:moveTo>
                  <a:pt x="30467" y="20078"/>
                </a:moveTo>
                <a:lnTo>
                  <a:pt x="19558" y="20078"/>
                </a:lnTo>
                <a:lnTo>
                  <a:pt x="13944" y="22656"/>
                </a:lnTo>
                <a:lnTo>
                  <a:pt x="9512" y="27800"/>
                </a:lnTo>
                <a:lnTo>
                  <a:pt x="43024" y="27800"/>
                </a:lnTo>
                <a:lnTo>
                  <a:pt x="42405" y="26428"/>
                </a:lnTo>
                <a:lnTo>
                  <a:pt x="40208" y="24180"/>
                </a:lnTo>
                <a:lnTo>
                  <a:pt x="34086" y="20904"/>
                </a:lnTo>
                <a:lnTo>
                  <a:pt x="30467" y="20078"/>
                </a:lnTo>
                <a:close/>
              </a:path>
            </a:pathLst>
          </a:custGeom>
          <a:solidFill>
            <a:srgbClr val="000000"/>
          </a:solidFill>
        </p:spPr>
        <p:txBody>
          <a:bodyPr wrap="square" lIns="0" tIns="0" rIns="0" bIns="0" rtlCol="0"/>
          <a:lstStyle/>
          <a:p>
            <a:endParaRPr/>
          </a:p>
        </p:txBody>
      </p:sp>
      <p:sp>
        <p:nvSpPr>
          <p:cNvPr id="1349" name="object 1349"/>
          <p:cNvSpPr/>
          <p:nvPr/>
        </p:nvSpPr>
        <p:spPr>
          <a:xfrm>
            <a:off x="1046968" y="4424987"/>
            <a:ext cx="73525" cy="42332"/>
          </a:xfrm>
          <a:custGeom>
            <a:avLst/>
            <a:gdLst/>
            <a:ahLst/>
            <a:cxnLst/>
            <a:rect l="l" t="t" r="r" b="b"/>
            <a:pathLst>
              <a:path w="52704" h="59054">
                <a:moveTo>
                  <a:pt x="34023" y="0"/>
                </a:moveTo>
                <a:lnTo>
                  <a:pt x="19367" y="0"/>
                </a:lnTo>
                <a:lnTo>
                  <a:pt x="13487" y="2070"/>
                </a:lnTo>
                <a:lnTo>
                  <a:pt x="2895" y="11239"/>
                </a:lnTo>
                <a:lnTo>
                  <a:pt x="0" y="18935"/>
                </a:lnTo>
                <a:lnTo>
                  <a:pt x="0" y="38798"/>
                </a:lnTo>
                <a:lnTo>
                  <a:pt x="2425" y="46050"/>
                </a:lnTo>
                <a:lnTo>
                  <a:pt x="12115" y="56121"/>
                </a:lnTo>
                <a:lnTo>
                  <a:pt x="18465" y="58648"/>
                </a:lnTo>
                <a:lnTo>
                  <a:pt x="31216" y="58648"/>
                </a:lnTo>
                <a:lnTo>
                  <a:pt x="35725" y="57505"/>
                </a:lnTo>
                <a:lnTo>
                  <a:pt x="44005" y="52920"/>
                </a:lnTo>
                <a:lnTo>
                  <a:pt x="46059" y="50825"/>
                </a:lnTo>
                <a:lnTo>
                  <a:pt x="21564" y="50825"/>
                </a:lnTo>
                <a:lnTo>
                  <a:pt x="17603" y="49034"/>
                </a:lnTo>
                <a:lnTo>
                  <a:pt x="11341" y="41884"/>
                </a:lnTo>
                <a:lnTo>
                  <a:pt x="9779" y="36499"/>
                </a:lnTo>
                <a:lnTo>
                  <a:pt x="9801" y="22072"/>
                </a:lnTo>
                <a:lnTo>
                  <a:pt x="11341" y="16776"/>
                </a:lnTo>
                <a:lnTo>
                  <a:pt x="17614" y="9651"/>
                </a:lnTo>
                <a:lnTo>
                  <a:pt x="21564" y="7873"/>
                </a:lnTo>
                <a:lnTo>
                  <a:pt x="45507" y="7873"/>
                </a:lnTo>
                <a:lnTo>
                  <a:pt x="40335" y="2527"/>
                </a:lnTo>
                <a:lnTo>
                  <a:pt x="34023" y="0"/>
                </a:lnTo>
                <a:close/>
              </a:path>
              <a:path w="52704" h="59054">
                <a:moveTo>
                  <a:pt x="45507" y="7873"/>
                </a:moveTo>
                <a:lnTo>
                  <a:pt x="31000" y="7873"/>
                </a:lnTo>
                <a:lnTo>
                  <a:pt x="34912" y="9664"/>
                </a:lnTo>
                <a:lnTo>
                  <a:pt x="41224" y="16814"/>
                </a:lnTo>
                <a:lnTo>
                  <a:pt x="42799" y="22072"/>
                </a:lnTo>
                <a:lnTo>
                  <a:pt x="42762" y="36499"/>
                </a:lnTo>
                <a:lnTo>
                  <a:pt x="41236" y="41846"/>
                </a:lnTo>
                <a:lnTo>
                  <a:pt x="34935" y="49047"/>
                </a:lnTo>
                <a:lnTo>
                  <a:pt x="31026" y="50825"/>
                </a:lnTo>
                <a:lnTo>
                  <a:pt x="46059" y="50825"/>
                </a:lnTo>
                <a:lnTo>
                  <a:pt x="47155" y="49707"/>
                </a:lnTo>
                <a:lnTo>
                  <a:pt x="51485" y="41427"/>
                </a:lnTo>
                <a:lnTo>
                  <a:pt x="52458" y="36372"/>
                </a:lnTo>
                <a:lnTo>
                  <a:pt x="52578" y="19621"/>
                </a:lnTo>
                <a:lnTo>
                  <a:pt x="50126" y="12649"/>
                </a:lnTo>
                <a:lnTo>
                  <a:pt x="45507" y="7873"/>
                </a:lnTo>
                <a:close/>
              </a:path>
            </a:pathLst>
          </a:custGeom>
          <a:solidFill>
            <a:srgbClr val="000000"/>
          </a:solidFill>
        </p:spPr>
        <p:txBody>
          <a:bodyPr wrap="square" lIns="0" tIns="0" rIns="0" bIns="0" rtlCol="0"/>
          <a:lstStyle/>
          <a:p>
            <a:endParaRPr/>
          </a:p>
        </p:txBody>
      </p:sp>
      <p:sp>
        <p:nvSpPr>
          <p:cNvPr id="1350" name="object 1350"/>
          <p:cNvSpPr/>
          <p:nvPr/>
        </p:nvSpPr>
        <p:spPr>
          <a:xfrm>
            <a:off x="1135862" y="4424986"/>
            <a:ext cx="106301" cy="41422"/>
          </a:xfrm>
          <a:custGeom>
            <a:avLst/>
            <a:gdLst/>
            <a:ahLst/>
            <a:cxnLst/>
            <a:rect l="l" t="t" r="r" b="b"/>
            <a:pathLst>
              <a:path w="76200" h="57784">
                <a:moveTo>
                  <a:pt x="8509" y="1270"/>
                </a:moveTo>
                <a:lnTo>
                  <a:pt x="0" y="1270"/>
                </a:lnTo>
                <a:lnTo>
                  <a:pt x="0" y="57378"/>
                </a:lnTo>
                <a:lnTo>
                  <a:pt x="9512" y="57378"/>
                </a:lnTo>
                <a:lnTo>
                  <a:pt x="9512" y="23164"/>
                </a:lnTo>
                <a:lnTo>
                  <a:pt x="10020" y="19253"/>
                </a:lnTo>
                <a:lnTo>
                  <a:pt x="12065" y="13817"/>
                </a:lnTo>
                <a:lnTo>
                  <a:pt x="13716" y="11760"/>
                </a:lnTo>
                <a:lnTo>
                  <a:pt x="17954" y="9144"/>
                </a:lnTo>
                <a:lnTo>
                  <a:pt x="8509" y="9144"/>
                </a:lnTo>
                <a:lnTo>
                  <a:pt x="8509" y="1270"/>
                </a:lnTo>
                <a:close/>
              </a:path>
              <a:path w="76200" h="57784">
                <a:moveTo>
                  <a:pt x="40804" y="8242"/>
                </a:moveTo>
                <a:lnTo>
                  <a:pt x="26924" y="8242"/>
                </a:lnTo>
                <a:lnTo>
                  <a:pt x="29463" y="9296"/>
                </a:lnTo>
                <a:lnTo>
                  <a:pt x="32562" y="13525"/>
                </a:lnTo>
                <a:lnTo>
                  <a:pt x="33337" y="16700"/>
                </a:lnTo>
                <a:lnTo>
                  <a:pt x="33337" y="57378"/>
                </a:lnTo>
                <a:lnTo>
                  <a:pt x="42849" y="57378"/>
                </a:lnTo>
                <a:lnTo>
                  <a:pt x="42849" y="19011"/>
                </a:lnTo>
                <a:lnTo>
                  <a:pt x="44157" y="14795"/>
                </a:lnTo>
                <a:lnTo>
                  <a:pt x="49087" y="9829"/>
                </a:lnTo>
                <a:lnTo>
                  <a:pt x="41363" y="9829"/>
                </a:lnTo>
                <a:lnTo>
                  <a:pt x="40804" y="8242"/>
                </a:lnTo>
                <a:close/>
              </a:path>
              <a:path w="76200" h="57784">
                <a:moveTo>
                  <a:pt x="74703" y="8242"/>
                </a:moveTo>
                <a:lnTo>
                  <a:pt x="58762" y="8242"/>
                </a:lnTo>
                <a:lnTo>
                  <a:pt x="60667" y="8750"/>
                </a:lnTo>
                <a:lnTo>
                  <a:pt x="63906" y="10795"/>
                </a:lnTo>
                <a:lnTo>
                  <a:pt x="65036" y="12141"/>
                </a:lnTo>
                <a:lnTo>
                  <a:pt x="66268" y="15494"/>
                </a:lnTo>
                <a:lnTo>
                  <a:pt x="66573" y="18224"/>
                </a:lnTo>
                <a:lnTo>
                  <a:pt x="66573" y="57378"/>
                </a:lnTo>
                <a:lnTo>
                  <a:pt x="76022" y="57378"/>
                </a:lnTo>
                <a:lnTo>
                  <a:pt x="75922" y="12141"/>
                </a:lnTo>
                <a:lnTo>
                  <a:pt x="74703" y="8242"/>
                </a:lnTo>
                <a:close/>
              </a:path>
              <a:path w="76200" h="57784">
                <a:moveTo>
                  <a:pt x="64261" y="0"/>
                </a:moveTo>
                <a:lnTo>
                  <a:pt x="51587" y="0"/>
                </a:lnTo>
                <a:lnTo>
                  <a:pt x="45808" y="3276"/>
                </a:lnTo>
                <a:lnTo>
                  <a:pt x="41363" y="9829"/>
                </a:lnTo>
                <a:lnTo>
                  <a:pt x="49087" y="9829"/>
                </a:lnTo>
                <a:lnTo>
                  <a:pt x="49364" y="9550"/>
                </a:lnTo>
                <a:lnTo>
                  <a:pt x="52641" y="8242"/>
                </a:lnTo>
                <a:lnTo>
                  <a:pt x="74703" y="8242"/>
                </a:lnTo>
                <a:lnTo>
                  <a:pt x="74536" y="7708"/>
                </a:lnTo>
                <a:lnTo>
                  <a:pt x="68541" y="1549"/>
                </a:lnTo>
                <a:lnTo>
                  <a:pt x="64261" y="0"/>
                </a:lnTo>
                <a:close/>
              </a:path>
              <a:path w="76200" h="57784">
                <a:moveTo>
                  <a:pt x="29679" y="0"/>
                </a:moveTo>
                <a:lnTo>
                  <a:pt x="21780" y="0"/>
                </a:lnTo>
                <a:lnTo>
                  <a:pt x="18453" y="838"/>
                </a:lnTo>
                <a:lnTo>
                  <a:pt x="12611" y="4191"/>
                </a:lnTo>
                <a:lnTo>
                  <a:pt x="10274" y="6388"/>
                </a:lnTo>
                <a:lnTo>
                  <a:pt x="8509" y="9144"/>
                </a:lnTo>
                <a:lnTo>
                  <a:pt x="17954" y="9144"/>
                </a:lnTo>
                <a:lnTo>
                  <a:pt x="18262" y="8953"/>
                </a:lnTo>
                <a:lnTo>
                  <a:pt x="20726" y="8242"/>
                </a:lnTo>
                <a:lnTo>
                  <a:pt x="40804" y="8242"/>
                </a:lnTo>
                <a:lnTo>
                  <a:pt x="40271" y="6731"/>
                </a:lnTo>
                <a:lnTo>
                  <a:pt x="38404" y="4318"/>
                </a:lnTo>
                <a:lnTo>
                  <a:pt x="33083" y="863"/>
                </a:lnTo>
                <a:lnTo>
                  <a:pt x="29679" y="0"/>
                </a:lnTo>
                <a:close/>
              </a:path>
            </a:pathLst>
          </a:custGeom>
          <a:solidFill>
            <a:srgbClr val="000000"/>
          </a:solidFill>
        </p:spPr>
        <p:txBody>
          <a:bodyPr wrap="square" lIns="0" tIns="0" rIns="0" bIns="0" rtlCol="0"/>
          <a:lstStyle/>
          <a:p>
            <a:endParaRPr/>
          </a:p>
        </p:txBody>
      </p:sp>
      <p:sp>
        <p:nvSpPr>
          <p:cNvPr id="1351" name="object 1351"/>
          <p:cNvSpPr/>
          <p:nvPr/>
        </p:nvSpPr>
        <p:spPr>
          <a:xfrm>
            <a:off x="1257190" y="4424990"/>
            <a:ext cx="72638" cy="42332"/>
          </a:xfrm>
          <a:custGeom>
            <a:avLst/>
            <a:gdLst/>
            <a:ahLst/>
            <a:cxnLst/>
            <a:rect l="l" t="t" r="r" b="b"/>
            <a:pathLst>
              <a:path w="52069" h="59054">
                <a:moveTo>
                  <a:pt x="33705" y="0"/>
                </a:moveTo>
                <a:lnTo>
                  <a:pt x="18453" y="0"/>
                </a:lnTo>
                <a:lnTo>
                  <a:pt x="12153" y="2603"/>
                </a:lnTo>
                <a:lnTo>
                  <a:pt x="2425" y="13030"/>
                </a:lnTo>
                <a:lnTo>
                  <a:pt x="0" y="20358"/>
                </a:lnTo>
                <a:lnTo>
                  <a:pt x="0" y="38925"/>
                </a:lnTo>
                <a:lnTo>
                  <a:pt x="2400" y="45999"/>
                </a:lnTo>
                <a:lnTo>
                  <a:pt x="6972" y="50825"/>
                </a:lnTo>
                <a:lnTo>
                  <a:pt x="12014" y="56108"/>
                </a:lnTo>
                <a:lnTo>
                  <a:pt x="18529" y="58635"/>
                </a:lnTo>
                <a:lnTo>
                  <a:pt x="33248" y="58635"/>
                </a:lnTo>
                <a:lnTo>
                  <a:pt x="38595" y="57048"/>
                </a:lnTo>
                <a:lnTo>
                  <a:pt x="46826" y="50825"/>
                </a:lnTo>
                <a:lnTo>
                  <a:pt x="22097" y="50825"/>
                </a:lnTo>
                <a:lnTo>
                  <a:pt x="18186" y="49187"/>
                </a:lnTo>
                <a:lnTo>
                  <a:pt x="11925" y="42633"/>
                </a:lnTo>
                <a:lnTo>
                  <a:pt x="10172" y="37922"/>
                </a:lnTo>
                <a:lnTo>
                  <a:pt x="9817" y="31749"/>
                </a:lnTo>
                <a:lnTo>
                  <a:pt x="51663" y="31749"/>
                </a:lnTo>
                <a:lnTo>
                  <a:pt x="51697" y="23926"/>
                </a:lnTo>
                <a:lnTo>
                  <a:pt x="10350" y="23926"/>
                </a:lnTo>
                <a:lnTo>
                  <a:pt x="10667" y="19037"/>
                </a:lnTo>
                <a:lnTo>
                  <a:pt x="12306" y="15125"/>
                </a:lnTo>
                <a:lnTo>
                  <a:pt x="18262" y="9283"/>
                </a:lnTo>
                <a:lnTo>
                  <a:pt x="21945" y="7810"/>
                </a:lnTo>
                <a:lnTo>
                  <a:pt x="44725" y="7810"/>
                </a:lnTo>
                <a:lnTo>
                  <a:pt x="39827" y="2552"/>
                </a:lnTo>
                <a:lnTo>
                  <a:pt x="33705" y="0"/>
                </a:lnTo>
                <a:close/>
              </a:path>
              <a:path w="52069" h="59054">
                <a:moveTo>
                  <a:pt x="41567" y="39306"/>
                </a:moveTo>
                <a:lnTo>
                  <a:pt x="40131" y="43319"/>
                </a:lnTo>
                <a:lnTo>
                  <a:pt x="38159" y="46266"/>
                </a:lnTo>
                <a:lnTo>
                  <a:pt x="33248" y="49910"/>
                </a:lnTo>
                <a:lnTo>
                  <a:pt x="30264" y="50825"/>
                </a:lnTo>
                <a:lnTo>
                  <a:pt x="46826" y="50825"/>
                </a:lnTo>
                <a:lnTo>
                  <a:pt x="46977" y="50711"/>
                </a:lnTo>
                <a:lnTo>
                  <a:pt x="49847" y="46266"/>
                </a:lnTo>
                <a:lnTo>
                  <a:pt x="51396" y="40525"/>
                </a:lnTo>
                <a:lnTo>
                  <a:pt x="41567" y="39306"/>
                </a:lnTo>
                <a:close/>
              </a:path>
              <a:path w="52069" h="59054">
                <a:moveTo>
                  <a:pt x="44725" y="7810"/>
                </a:moveTo>
                <a:lnTo>
                  <a:pt x="31127" y="7810"/>
                </a:lnTo>
                <a:lnTo>
                  <a:pt x="35051" y="9651"/>
                </a:lnTo>
                <a:lnTo>
                  <a:pt x="40055" y="15671"/>
                </a:lnTo>
                <a:lnTo>
                  <a:pt x="41262" y="19215"/>
                </a:lnTo>
                <a:lnTo>
                  <a:pt x="41681" y="23926"/>
                </a:lnTo>
                <a:lnTo>
                  <a:pt x="51697" y="23926"/>
                </a:lnTo>
                <a:lnTo>
                  <a:pt x="51714" y="19951"/>
                </a:lnTo>
                <a:lnTo>
                  <a:pt x="49339" y="12763"/>
                </a:lnTo>
                <a:lnTo>
                  <a:pt x="44725" y="7810"/>
                </a:lnTo>
                <a:close/>
              </a:path>
            </a:pathLst>
          </a:custGeom>
          <a:solidFill>
            <a:srgbClr val="000000"/>
          </a:solidFill>
        </p:spPr>
        <p:txBody>
          <a:bodyPr wrap="square" lIns="0" tIns="0" rIns="0" bIns="0" rtlCol="0"/>
          <a:lstStyle/>
          <a:p>
            <a:endParaRPr/>
          </a:p>
        </p:txBody>
      </p:sp>
      <p:sp>
        <p:nvSpPr>
          <p:cNvPr id="1352" name="object 1352"/>
          <p:cNvSpPr/>
          <p:nvPr/>
        </p:nvSpPr>
        <p:spPr>
          <a:xfrm>
            <a:off x="3789893" y="4285858"/>
            <a:ext cx="698046" cy="210296"/>
          </a:xfrm>
          <a:custGeom>
            <a:avLst/>
            <a:gdLst/>
            <a:ahLst/>
            <a:cxnLst/>
            <a:rect l="l" t="t" r="r" b="b"/>
            <a:pathLst>
              <a:path w="500380" h="293370">
                <a:moveTo>
                  <a:pt x="0" y="293382"/>
                </a:moveTo>
                <a:lnTo>
                  <a:pt x="499872" y="293382"/>
                </a:lnTo>
                <a:lnTo>
                  <a:pt x="499872" y="0"/>
                </a:lnTo>
                <a:lnTo>
                  <a:pt x="0" y="0"/>
                </a:lnTo>
                <a:lnTo>
                  <a:pt x="0" y="293382"/>
                </a:lnTo>
                <a:close/>
              </a:path>
            </a:pathLst>
          </a:custGeom>
          <a:solidFill>
            <a:srgbClr val="FFFFFF"/>
          </a:solidFill>
        </p:spPr>
        <p:txBody>
          <a:bodyPr wrap="square" lIns="0" tIns="0" rIns="0" bIns="0" rtlCol="0"/>
          <a:lstStyle/>
          <a:p>
            <a:endParaRPr/>
          </a:p>
        </p:txBody>
      </p:sp>
      <p:sp>
        <p:nvSpPr>
          <p:cNvPr id="1353" name="object 1353"/>
          <p:cNvSpPr/>
          <p:nvPr/>
        </p:nvSpPr>
        <p:spPr>
          <a:xfrm>
            <a:off x="3891927" y="4305531"/>
            <a:ext cx="493416" cy="89217"/>
          </a:xfrm>
          <a:custGeom>
            <a:avLst/>
            <a:gdLst/>
            <a:ahLst/>
            <a:cxnLst/>
            <a:rect l="l" t="t" r="r" b="b"/>
            <a:pathLst>
              <a:path w="353694" h="124459">
                <a:moveTo>
                  <a:pt x="0" y="124205"/>
                </a:moveTo>
                <a:lnTo>
                  <a:pt x="353568" y="124205"/>
                </a:lnTo>
                <a:lnTo>
                  <a:pt x="353568" y="0"/>
                </a:lnTo>
                <a:lnTo>
                  <a:pt x="0" y="0"/>
                </a:lnTo>
                <a:lnTo>
                  <a:pt x="0" y="124205"/>
                </a:lnTo>
                <a:close/>
              </a:path>
            </a:pathLst>
          </a:custGeom>
          <a:solidFill>
            <a:srgbClr val="FFFFFF"/>
          </a:solidFill>
        </p:spPr>
        <p:txBody>
          <a:bodyPr wrap="square" lIns="0" tIns="0" rIns="0" bIns="0" rtlCol="0"/>
          <a:lstStyle/>
          <a:p>
            <a:endParaRPr/>
          </a:p>
        </p:txBody>
      </p:sp>
      <p:sp>
        <p:nvSpPr>
          <p:cNvPr id="1354" name="object 1354"/>
          <p:cNvSpPr/>
          <p:nvPr/>
        </p:nvSpPr>
        <p:spPr>
          <a:xfrm>
            <a:off x="3996314" y="4321335"/>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2"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3"/>
                </a:lnTo>
                <a:close/>
              </a:path>
              <a:path w="51435"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355" name="object 1355"/>
          <p:cNvSpPr/>
          <p:nvPr/>
        </p:nvSpPr>
        <p:spPr>
          <a:xfrm>
            <a:off x="4077724" y="4321562"/>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356" name="object 1356"/>
          <p:cNvSpPr/>
          <p:nvPr/>
        </p:nvSpPr>
        <p:spPr>
          <a:xfrm>
            <a:off x="4173464" y="4373203"/>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357" name="object 1357"/>
          <p:cNvSpPr/>
          <p:nvPr/>
        </p:nvSpPr>
        <p:spPr>
          <a:xfrm>
            <a:off x="4207522" y="4321335"/>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7"/>
                </a:lnTo>
                <a:lnTo>
                  <a:pt x="42909" y="73545"/>
                </a:lnTo>
                <a:lnTo>
                  <a:pt x="44957" y="71272"/>
                </a:lnTo>
                <a:lnTo>
                  <a:pt x="23872" y="71272"/>
                </a:lnTo>
                <a:lnTo>
                  <a:pt x="21256" y="70484"/>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4"/>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4"/>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1358" name="object 1358"/>
          <p:cNvSpPr/>
          <p:nvPr/>
        </p:nvSpPr>
        <p:spPr>
          <a:xfrm>
            <a:off x="4487214" y="4285858"/>
            <a:ext cx="698046" cy="210296"/>
          </a:xfrm>
          <a:custGeom>
            <a:avLst/>
            <a:gdLst/>
            <a:ahLst/>
            <a:cxnLst/>
            <a:rect l="l" t="t" r="r" b="b"/>
            <a:pathLst>
              <a:path w="500379" h="293370">
                <a:moveTo>
                  <a:pt x="0" y="293382"/>
                </a:moveTo>
                <a:lnTo>
                  <a:pt x="499871" y="293382"/>
                </a:lnTo>
                <a:lnTo>
                  <a:pt x="499871" y="0"/>
                </a:lnTo>
                <a:lnTo>
                  <a:pt x="0" y="0"/>
                </a:lnTo>
                <a:lnTo>
                  <a:pt x="0" y="293382"/>
                </a:lnTo>
                <a:close/>
              </a:path>
            </a:pathLst>
          </a:custGeom>
          <a:solidFill>
            <a:srgbClr val="FFFFFF"/>
          </a:solidFill>
        </p:spPr>
        <p:txBody>
          <a:bodyPr wrap="square" lIns="0" tIns="0" rIns="0" bIns="0" rtlCol="0"/>
          <a:lstStyle/>
          <a:p>
            <a:endParaRPr/>
          </a:p>
        </p:txBody>
      </p:sp>
      <p:sp>
        <p:nvSpPr>
          <p:cNvPr id="1359" name="object 1359"/>
          <p:cNvSpPr/>
          <p:nvPr/>
        </p:nvSpPr>
        <p:spPr>
          <a:xfrm>
            <a:off x="4589263" y="4305531"/>
            <a:ext cx="493416" cy="89217"/>
          </a:xfrm>
          <a:custGeom>
            <a:avLst/>
            <a:gdLst/>
            <a:ahLst/>
            <a:cxnLst/>
            <a:rect l="l" t="t" r="r" b="b"/>
            <a:pathLst>
              <a:path w="353695" h="124459">
                <a:moveTo>
                  <a:pt x="0" y="124205"/>
                </a:moveTo>
                <a:lnTo>
                  <a:pt x="353567" y="124205"/>
                </a:lnTo>
                <a:lnTo>
                  <a:pt x="353567" y="0"/>
                </a:lnTo>
                <a:lnTo>
                  <a:pt x="0" y="0"/>
                </a:lnTo>
                <a:lnTo>
                  <a:pt x="0" y="124205"/>
                </a:lnTo>
                <a:close/>
              </a:path>
            </a:pathLst>
          </a:custGeom>
          <a:solidFill>
            <a:srgbClr val="FFFFFF"/>
          </a:solidFill>
        </p:spPr>
        <p:txBody>
          <a:bodyPr wrap="square" lIns="0" tIns="0" rIns="0" bIns="0" rtlCol="0"/>
          <a:lstStyle/>
          <a:p>
            <a:endParaRPr/>
          </a:p>
        </p:txBody>
      </p:sp>
      <p:sp>
        <p:nvSpPr>
          <p:cNvPr id="1360" name="object 1360"/>
          <p:cNvSpPr/>
          <p:nvPr/>
        </p:nvSpPr>
        <p:spPr>
          <a:xfrm>
            <a:off x="4705628" y="4321326"/>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361" name="object 1361"/>
          <p:cNvSpPr/>
          <p:nvPr/>
        </p:nvSpPr>
        <p:spPr>
          <a:xfrm>
            <a:off x="4779472" y="4321326"/>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1362" name="object 1362"/>
          <p:cNvSpPr/>
          <p:nvPr/>
        </p:nvSpPr>
        <p:spPr>
          <a:xfrm>
            <a:off x="4870802" y="4373203"/>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363" name="object 1363"/>
          <p:cNvSpPr/>
          <p:nvPr/>
        </p:nvSpPr>
        <p:spPr>
          <a:xfrm>
            <a:off x="4905298" y="4322318"/>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364" name="object 1364"/>
          <p:cNvSpPr/>
          <p:nvPr/>
        </p:nvSpPr>
        <p:spPr>
          <a:xfrm>
            <a:off x="5184552" y="4285858"/>
            <a:ext cx="698046" cy="210296"/>
          </a:xfrm>
          <a:custGeom>
            <a:avLst/>
            <a:gdLst/>
            <a:ahLst/>
            <a:cxnLst/>
            <a:rect l="l" t="t" r="r" b="b"/>
            <a:pathLst>
              <a:path w="500379" h="293370">
                <a:moveTo>
                  <a:pt x="0" y="293382"/>
                </a:moveTo>
                <a:lnTo>
                  <a:pt x="499872" y="293382"/>
                </a:lnTo>
                <a:lnTo>
                  <a:pt x="499872" y="0"/>
                </a:lnTo>
                <a:lnTo>
                  <a:pt x="0" y="0"/>
                </a:lnTo>
                <a:lnTo>
                  <a:pt x="0" y="293382"/>
                </a:lnTo>
                <a:close/>
              </a:path>
            </a:pathLst>
          </a:custGeom>
          <a:solidFill>
            <a:srgbClr val="FFFFFF"/>
          </a:solidFill>
        </p:spPr>
        <p:txBody>
          <a:bodyPr wrap="square" lIns="0" tIns="0" rIns="0" bIns="0" rtlCol="0"/>
          <a:lstStyle/>
          <a:p>
            <a:endParaRPr/>
          </a:p>
        </p:txBody>
      </p:sp>
      <p:sp>
        <p:nvSpPr>
          <p:cNvPr id="1365" name="object 1365"/>
          <p:cNvSpPr/>
          <p:nvPr/>
        </p:nvSpPr>
        <p:spPr>
          <a:xfrm>
            <a:off x="5286618" y="4305531"/>
            <a:ext cx="493416" cy="89217"/>
          </a:xfrm>
          <a:custGeom>
            <a:avLst/>
            <a:gdLst/>
            <a:ahLst/>
            <a:cxnLst/>
            <a:rect l="l" t="t" r="r" b="b"/>
            <a:pathLst>
              <a:path w="353695" h="124459">
                <a:moveTo>
                  <a:pt x="0" y="124205"/>
                </a:moveTo>
                <a:lnTo>
                  <a:pt x="353555" y="124205"/>
                </a:lnTo>
                <a:lnTo>
                  <a:pt x="353555" y="0"/>
                </a:lnTo>
                <a:lnTo>
                  <a:pt x="0" y="0"/>
                </a:lnTo>
                <a:lnTo>
                  <a:pt x="0" y="124205"/>
                </a:lnTo>
                <a:close/>
              </a:path>
            </a:pathLst>
          </a:custGeom>
          <a:solidFill>
            <a:srgbClr val="FFFFFF"/>
          </a:solidFill>
        </p:spPr>
        <p:txBody>
          <a:bodyPr wrap="square" lIns="0" tIns="0" rIns="0" bIns="0" rtlCol="0"/>
          <a:lstStyle/>
          <a:p>
            <a:endParaRPr/>
          </a:p>
        </p:txBody>
      </p:sp>
      <p:sp>
        <p:nvSpPr>
          <p:cNvPr id="1366" name="object 1366"/>
          <p:cNvSpPr/>
          <p:nvPr/>
        </p:nvSpPr>
        <p:spPr>
          <a:xfrm>
            <a:off x="5392358" y="4321335"/>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7"/>
                </a:lnTo>
                <a:lnTo>
                  <a:pt x="42909" y="73545"/>
                </a:lnTo>
                <a:lnTo>
                  <a:pt x="44957" y="71272"/>
                </a:lnTo>
                <a:lnTo>
                  <a:pt x="23872" y="71272"/>
                </a:lnTo>
                <a:lnTo>
                  <a:pt x="21256" y="70484"/>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4"/>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4"/>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1367" name="object 1367"/>
          <p:cNvSpPr/>
          <p:nvPr/>
        </p:nvSpPr>
        <p:spPr>
          <a:xfrm>
            <a:off x="5474949" y="4321335"/>
            <a:ext cx="71753" cy="55988"/>
          </a:xfrm>
          <a:custGeom>
            <a:avLst/>
            <a:gdLst/>
            <a:ahLst/>
            <a:cxnLst/>
            <a:rect l="l" t="t" r="r" b="b"/>
            <a:pathLst>
              <a:path w="51435" h="78104">
                <a:moveTo>
                  <a:pt x="46443" y="7873"/>
                </a:moveTo>
                <a:lnTo>
                  <a:pt x="31140" y="7873"/>
                </a:lnTo>
                <a:lnTo>
                  <a:pt x="34645" y="9156"/>
                </a:lnTo>
                <a:lnTo>
                  <a:pt x="40043" y="14350"/>
                </a:lnTo>
                <a:lnTo>
                  <a:pt x="41389" y="17525"/>
                </a:lnTo>
                <a:lnTo>
                  <a:pt x="41389" y="24891"/>
                </a:lnTo>
                <a:lnTo>
                  <a:pt x="39890" y="28689"/>
                </a:lnTo>
                <a:lnTo>
                  <a:pt x="33971" y="36791"/>
                </a:lnTo>
                <a:lnTo>
                  <a:pt x="28295" y="42227"/>
                </a:lnTo>
                <a:lnTo>
                  <a:pt x="14452" y="53568"/>
                </a:lnTo>
                <a:lnTo>
                  <a:pt x="10312" y="57480"/>
                </a:lnTo>
                <a:lnTo>
                  <a:pt x="4572" y="64236"/>
                </a:lnTo>
                <a:lnTo>
                  <a:pt x="2476" y="67678"/>
                </a:lnTo>
                <a:lnTo>
                  <a:pt x="1181" y="71170"/>
                </a:lnTo>
                <a:lnTo>
                  <a:pt x="368" y="73278"/>
                </a:lnTo>
                <a:lnTo>
                  <a:pt x="0" y="75476"/>
                </a:lnTo>
                <a:lnTo>
                  <a:pt x="63" y="77774"/>
                </a:lnTo>
                <a:lnTo>
                  <a:pt x="51257" y="77774"/>
                </a:lnTo>
                <a:lnTo>
                  <a:pt x="51257" y="68630"/>
                </a:lnTo>
                <a:lnTo>
                  <a:pt x="13271" y="68630"/>
                </a:lnTo>
                <a:lnTo>
                  <a:pt x="14338" y="66903"/>
                </a:lnTo>
                <a:lnTo>
                  <a:pt x="15671" y="65189"/>
                </a:lnTo>
                <a:lnTo>
                  <a:pt x="18910" y="61772"/>
                </a:lnTo>
                <a:lnTo>
                  <a:pt x="22580" y="58521"/>
                </a:lnTo>
                <a:lnTo>
                  <a:pt x="35115" y="47955"/>
                </a:lnTo>
                <a:lnTo>
                  <a:pt x="39992" y="43421"/>
                </a:lnTo>
                <a:lnTo>
                  <a:pt x="51155" y="15417"/>
                </a:lnTo>
                <a:lnTo>
                  <a:pt x="48996" y="10299"/>
                </a:lnTo>
                <a:lnTo>
                  <a:pt x="46443" y="7873"/>
                </a:lnTo>
                <a:close/>
              </a:path>
              <a:path w="51435" h="78104">
                <a:moveTo>
                  <a:pt x="34442" y="0"/>
                </a:moveTo>
                <a:lnTo>
                  <a:pt x="19646" y="0"/>
                </a:lnTo>
                <a:lnTo>
                  <a:pt x="13792" y="1904"/>
                </a:lnTo>
                <a:lnTo>
                  <a:pt x="5054" y="9563"/>
                </a:lnTo>
                <a:lnTo>
                  <a:pt x="2540" y="15112"/>
                </a:lnTo>
                <a:lnTo>
                  <a:pt x="1866" y="22402"/>
                </a:lnTo>
                <a:lnTo>
                  <a:pt x="11633" y="23393"/>
                </a:lnTo>
                <a:lnTo>
                  <a:pt x="11671" y="18554"/>
                </a:lnTo>
                <a:lnTo>
                  <a:pt x="13068" y="14744"/>
                </a:lnTo>
                <a:lnTo>
                  <a:pt x="18554" y="9245"/>
                </a:lnTo>
                <a:lnTo>
                  <a:pt x="22225" y="7873"/>
                </a:lnTo>
                <a:lnTo>
                  <a:pt x="46443" y="7873"/>
                </a:lnTo>
                <a:lnTo>
                  <a:pt x="40322" y="2057"/>
                </a:lnTo>
                <a:lnTo>
                  <a:pt x="34442" y="0"/>
                </a:lnTo>
                <a:close/>
              </a:path>
            </a:pathLst>
          </a:custGeom>
          <a:solidFill>
            <a:srgbClr val="000000"/>
          </a:solidFill>
        </p:spPr>
        <p:txBody>
          <a:bodyPr wrap="square" lIns="0" tIns="0" rIns="0" bIns="0" rtlCol="0"/>
          <a:lstStyle/>
          <a:p>
            <a:endParaRPr/>
          </a:p>
        </p:txBody>
      </p:sp>
      <p:sp>
        <p:nvSpPr>
          <p:cNvPr id="1368" name="object 1368"/>
          <p:cNvSpPr/>
          <p:nvPr/>
        </p:nvSpPr>
        <p:spPr>
          <a:xfrm>
            <a:off x="5568139" y="43732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69" name="object 1369"/>
          <p:cNvSpPr/>
          <p:nvPr/>
        </p:nvSpPr>
        <p:spPr>
          <a:xfrm>
            <a:off x="5602493" y="4321326"/>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2"/>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5"/>
                </a:lnTo>
                <a:lnTo>
                  <a:pt x="44885" y="39903"/>
                </a:lnTo>
                <a:close/>
              </a:path>
              <a:path w="51435" h="79375">
                <a:moveTo>
                  <a:pt x="43701" y="7823"/>
                </a:moveTo>
                <a:lnTo>
                  <a:pt x="29057" y="7823"/>
                </a:lnTo>
                <a:lnTo>
                  <a:pt x="32067" y="9016"/>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370" name="object 1370"/>
          <p:cNvSpPr/>
          <p:nvPr/>
        </p:nvSpPr>
        <p:spPr>
          <a:xfrm>
            <a:off x="5881906" y="4305531"/>
            <a:ext cx="698046" cy="177523"/>
          </a:xfrm>
          <a:custGeom>
            <a:avLst/>
            <a:gdLst/>
            <a:ahLst/>
            <a:cxnLst/>
            <a:rect l="l" t="t" r="r" b="b"/>
            <a:pathLst>
              <a:path w="500379" h="247650">
                <a:moveTo>
                  <a:pt x="0" y="247649"/>
                </a:moveTo>
                <a:lnTo>
                  <a:pt x="499859" y="247649"/>
                </a:lnTo>
                <a:lnTo>
                  <a:pt x="499859" y="0"/>
                </a:lnTo>
                <a:lnTo>
                  <a:pt x="0" y="0"/>
                </a:lnTo>
                <a:lnTo>
                  <a:pt x="0" y="247649"/>
                </a:lnTo>
                <a:close/>
              </a:path>
            </a:pathLst>
          </a:custGeom>
          <a:solidFill>
            <a:srgbClr val="FFFFFF"/>
          </a:solidFill>
        </p:spPr>
        <p:txBody>
          <a:bodyPr wrap="square" lIns="0" tIns="0" rIns="0" bIns="0" rtlCol="0"/>
          <a:lstStyle/>
          <a:p>
            <a:endParaRPr/>
          </a:p>
        </p:txBody>
      </p:sp>
      <p:sp>
        <p:nvSpPr>
          <p:cNvPr id="1371" name="object 1371"/>
          <p:cNvSpPr/>
          <p:nvPr/>
        </p:nvSpPr>
        <p:spPr>
          <a:xfrm>
            <a:off x="5977560" y="4305531"/>
            <a:ext cx="506704" cy="89217"/>
          </a:xfrm>
          <a:custGeom>
            <a:avLst/>
            <a:gdLst/>
            <a:ahLst/>
            <a:cxnLst/>
            <a:rect l="l" t="t" r="r" b="b"/>
            <a:pathLst>
              <a:path w="363220" h="124459">
                <a:moveTo>
                  <a:pt x="0" y="124205"/>
                </a:moveTo>
                <a:lnTo>
                  <a:pt x="362724" y="124205"/>
                </a:lnTo>
                <a:lnTo>
                  <a:pt x="362724" y="0"/>
                </a:lnTo>
                <a:lnTo>
                  <a:pt x="0" y="0"/>
                </a:lnTo>
                <a:lnTo>
                  <a:pt x="0" y="124205"/>
                </a:lnTo>
                <a:close/>
              </a:path>
            </a:pathLst>
          </a:custGeom>
          <a:solidFill>
            <a:srgbClr val="FFFFFF"/>
          </a:solidFill>
        </p:spPr>
        <p:txBody>
          <a:bodyPr wrap="square" lIns="0" tIns="0" rIns="0" bIns="0" rtlCol="0"/>
          <a:lstStyle/>
          <a:p>
            <a:endParaRPr/>
          </a:p>
        </p:txBody>
      </p:sp>
      <p:sp>
        <p:nvSpPr>
          <p:cNvPr id="1372" name="object 1372"/>
          <p:cNvSpPr/>
          <p:nvPr/>
        </p:nvSpPr>
        <p:spPr>
          <a:xfrm>
            <a:off x="6100303" y="432132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373" name="object 1373"/>
          <p:cNvSpPr/>
          <p:nvPr/>
        </p:nvSpPr>
        <p:spPr>
          <a:xfrm>
            <a:off x="6174077" y="4322318"/>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374" name="object 1374"/>
          <p:cNvSpPr/>
          <p:nvPr/>
        </p:nvSpPr>
        <p:spPr>
          <a:xfrm>
            <a:off x="6265460" y="43732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75" name="object 1375"/>
          <p:cNvSpPr/>
          <p:nvPr/>
        </p:nvSpPr>
        <p:spPr>
          <a:xfrm>
            <a:off x="6300841" y="4322282"/>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45"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376" name="object 1376"/>
          <p:cNvSpPr/>
          <p:nvPr/>
        </p:nvSpPr>
        <p:spPr>
          <a:xfrm>
            <a:off x="6578163" y="4305531"/>
            <a:ext cx="698046" cy="177523"/>
          </a:xfrm>
          <a:custGeom>
            <a:avLst/>
            <a:gdLst/>
            <a:ahLst/>
            <a:cxnLst/>
            <a:rect l="l" t="t" r="r" b="b"/>
            <a:pathLst>
              <a:path w="500379" h="247650">
                <a:moveTo>
                  <a:pt x="0" y="247649"/>
                </a:moveTo>
                <a:lnTo>
                  <a:pt x="499872" y="247649"/>
                </a:lnTo>
                <a:lnTo>
                  <a:pt x="499872" y="0"/>
                </a:lnTo>
                <a:lnTo>
                  <a:pt x="0" y="0"/>
                </a:lnTo>
                <a:lnTo>
                  <a:pt x="0" y="247649"/>
                </a:lnTo>
                <a:close/>
              </a:path>
            </a:pathLst>
          </a:custGeom>
          <a:solidFill>
            <a:srgbClr val="FFFFFF"/>
          </a:solidFill>
        </p:spPr>
        <p:txBody>
          <a:bodyPr wrap="square" lIns="0" tIns="0" rIns="0" bIns="0" rtlCol="0"/>
          <a:lstStyle/>
          <a:p>
            <a:endParaRPr/>
          </a:p>
        </p:txBody>
      </p:sp>
      <p:sp>
        <p:nvSpPr>
          <p:cNvPr id="1377" name="object 1377"/>
          <p:cNvSpPr/>
          <p:nvPr/>
        </p:nvSpPr>
        <p:spPr>
          <a:xfrm>
            <a:off x="6673834" y="4305531"/>
            <a:ext cx="506704" cy="89217"/>
          </a:xfrm>
          <a:custGeom>
            <a:avLst/>
            <a:gdLst/>
            <a:ahLst/>
            <a:cxnLst/>
            <a:rect l="l" t="t" r="r" b="b"/>
            <a:pathLst>
              <a:path w="363220" h="124459">
                <a:moveTo>
                  <a:pt x="0" y="124205"/>
                </a:moveTo>
                <a:lnTo>
                  <a:pt x="362724" y="124205"/>
                </a:lnTo>
                <a:lnTo>
                  <a:pt x="362724" y="0"/>
                </a:lnTo>
                <a:lnTo>
                  <a:pt x="0" y="0"/>
                </a:lnTo>
                <a:lnTo>
                  <a:pt x="0" y="124205"/>
                </a:lnTo>
                <a:close/>
              </a:path>
            </a:pathLst>
          </a:custGeom>
          <a:solidFill>
            <a:srgbClr val="FFFFFF"/>
          </a:solidFill>
        </p:spPr>
        <p:txBody>
          <a:bodyPr wrap="square" lIns="0" tIns="0" rIns="0" bIns="0" rtlCol="0"/>
          <a:lstStyle/>
          <a:p>
            <a:endParaRPr/>
          </a:p>
        </p:txBody>
      </p:sp>
      <p:sp>
        <p:nvSpPr>
          <p:cNvPr id="1378" name="object 1378"/>
          <p:cNvSpPr/>
          <p:nvPr/>
        </p:nvSpPr>
        <p:spPr>
          <a:xfrm>
            <a:off x="6796577" y="432132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379" name="object 1379"/>
          <p:cNvSpPr/>
          <p:nvPr/>
        </p:nvSpPr>
        <p:spPr>
          <a:xfrm>
            <a:off x="6870332" y="4321335"/>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1380" name="object 1380"/>
          <p:cNvSpPr/>
          <p:nvPr/>
        </p:nvSpPr>
        <p:spPr>
          <a:xfrm>
            <a:off x="6961735" y="43732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81" name="object 1381"/>
          <p:cNvSpPr/>
          <p:nvPr/>
        </p:nvSpPr>
        <p:spPr>
          <a:xfrm>
            <a:off x="6996299" y="4321326"/>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382" name="object 1382"/>
          <p:cNvSpPr/>
          <p:nvPr/>
        </p:nvSpPr>
        <p:spPr>
          <a:xfrm>
            <a:off x="7275518" y="4305531"/>
            <a:ext cx="698046" cy="177523"/>
          </a:xfrm>
          <a:custGeom>
            <a:avLst/>
            <a:gdLst/>
            <a:ahLst/>
            <a:cxnLst/>
            <a:rect l="l" t="t" r="r" b="b"/>
            <a:pathLst>
              <a:path w="500379" h="247650">
                <a:moveTo>
                  <a:pt x="0" y="247649"/>
                </a:moveTo>
                <a:lnTo>
                  <a:pt x="499859" y="247649"/>
                </a:lnTo>
                <a:lnTo>
                  <a:pt x="499859" y="0"/>
                </a:lnTo>
                <a:lnTo>
                  <a:pt x="0" y="0"/>
                </a:lnTo>
                <a:lnTo>
                  <a:pt x="0" y="247649"/>
                </a:lnTo>
                <a:close/>
              </a:path>
            </a:pathLst>
          </a:custGeom>
          <a:solidFill>
            <a:srgbClr val="FFFFFF"/>
          </a:solidFill>
        </p:spPr>
        <p:txBody>
          <a:bodyPr wrap="square" lIns="0" tIns="0" rIns="0" bIns="0" rtlCol="0"/>
          <a:lstStyle/>
          <a:p>
            <a:endParaRPr/>
          </a:p>
        </p:txBody>
      </p:sp>
      <p:sp>
        <p:nvSpPr>
          <p:cNvPr id="1383" name="object 1383"/>
          <p:cNvSpPr/>
          <p:nvPr/>
        </p:nvSpPr>
        <p:spPr>
          <a:xfrm>
            <a:off x="7371172" y="4305531"/>
            <a:ext cx="506704" cy="89217"/>
          </a:xfrm>
          <a:custGeom>
            <a:avLst/>
            <a:gdLst/>
            <a:ahLst/>
            <a:cxnLst/>
            <a:rect l="l" t="t" r="r" b="b"/>
            <a:pathLst>
              <a:path w="363220" h="124459">
                <a:moveTo>
                  <a:pt x="0" y="124205"/>
                </a:moveTo>
                <a:lnTo>
                  <a:pt x="362724" y="124205"/>
                </a:lnTo>
                <a:lnTo>
                  <a:pt x="362724" y="0"/>
                </a:lnTo>
                <a:lnTo>
                  <a:pt x="0" y="0"/>
                </a:lnTo>
                <a:lnTo>
                  <a:pt x="0" y="124205"/>
                </a:lnTo>
                <a:close/>
              </a:path>
            </a:pathLst>
          </a:custGeom>
          <a:solidFill>
            <a:srgbClr val="FFFFFF"/>
          </a:solidFill>
        </p:spPr>
        <p:txBody>
          <a:bodyPr wrap="square" lIns="0" tIns="0" rIns="0" bIns="0" rtlCol="0"/>
          <a:lstStyle/>
          <a:p>
            <a:endParaRPr/>
          </a:p>
        </p:txBody>
      </p:sp>
      <p:sp>
        <p:nvSpPr>
          <p:cNvPr id="1384" name="object 1384"/>
          <p:cNvSpPr/>
          <p:nvPr/>
        </p:nvSpPr>
        <p:spPr>
          <a:xfrm>
            <a:off x="7579009" y="4356990"/>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385" name="object 1385"/>
          <p:cNvSpPr/>
          <p:nvPr/>
        </p:nvSpPr>
        <p:spPr>
          <a:xfrm>
            <a:off x="7628971" y="4356990"/>
            <a:ext cx="40747" cy="0"/>
          </a:xfrm>
          <a:custGeom>
            <a:avLst/>
            <a:gdLst/>
            <a:ahLst/>
            <a:cxnLst/>
            <a:rect l="l" t="t" r="r" b="b"/>
            <a:pathLst>
              <a:path w="29210">
                <a:moveTo>
                  <a:pt x="0" y="0"/>
                </a:moveTo>
                <a:lnTo>
                  <a:pt x="29222" y="0"/>
                </a:lnTo>
              </a:path>
            </a:pathLst>
          </a:custGeom>
          <a:ln w="9563">
            <a:solidFill>
              <a:srgbClr val="000000"/>
            </a:solidFill>
          </a:ln>
        </p:spPr>
        <p:txBody>
          <a:bodyPr wrap="square" lIns="0" tIns="0" rIns="0" bIns="0" rtlCol="0"/>
          <a:lstStyle/>
          <a:p>
            <a:endParaRPr/>
          </a:p>
        </p:txBody>
      </p:sp>
      <p:sp>
        <p:nvSpPr>
          <p:cNvPr id="1386" name="object 1386"/>
          <p:cNvSpPr/>
          <p:nvPr/>
        </p:nvSpPr>
        <p:spPr>
          <a:xfrm>
            <a:off x="7972838" y="4305531"/>
            <a:ext cx="698046" cy="177523"/>
          </a:xfrm>
          <a:custGeom>
            <a:avLst/>
            <a:gdLst/>
            <a:ahLst/>
            <a:cxnLst/>
            <a:rect l="l" t="t" r="r" b="b"/>
            <a:pathLst>
              <a:path w="500379" h="247650">
                <a:moveTo>
                  <a:pt x="0" y="247649"/>
                </a:moveTo>
                <a:lnTo>
                  <a:pt x="499872" y="247649"/>
                </a:lnTo>
                <a:lnTo>
                  <a:pt x="499872" y="0"/>
                </a:lnTo>
                <a:lnTo>
                  <a:pt x="0" y="0"/>
                </a:lnTo>
                <a:lnTo>
                  <a:pt x="0" y="247649"/>
                </a:lnTo>
                <a:close/>
              </a:path>
            </a:pathLst>
          </a:custGeom>
          <a:solidFill>
            <a:srgbClr val="FFFFFF"/>
          </a:solidFill>
        </p:spPr>
        <p:txBody>
          <a:bodyPr wrap="square" lIns="0" tIns="0" rIns="0" bIns="0" rtlCol="0"/>
          <a:lstStyle/>
          <a:p>
            <a:endParaRPr/>
          </a:p>
        </p:txBody>
      </p:sp>
      <p:sp>
        <p:nvSpPr>
          <p:cNvPr id="1387" name="object 1387"/>
          <p:cNvSpPr/>
          <p:nvPr/>
        </p:nvSpPr>
        <p:spPr>
          <a:xfrm>
            <a:off x="8068526" y="4305531"/>
            <a:ext cx="506704" cy="89217"/>
          </a:xfrm>
          <a:custGeom>
            <a:avLst/>
            <a:gdLst/>
            <a:ahLst/>
            <a:cxnLst/>
            <a:rect l="l" t="t" r="r" b="b"/>
            <a:pathLst>
              <a:path w="363220" h="124459">
                <a:moveTo>
                  <a:pt x="0" y="124205"/>
                </a:moveTo>
                <a:lnTo>
                  <a:pt x="362712" y="124205"/>
                </a:lnTo>
                <a:lnTo>
                  <a:pt x="362712" y="0"/>
                </a:lnTo>
                <a:lnTo>
                  <a:pt x="0" y="0"/>
                </a:lnTo>
                <a:lnTo>
                  <a:pt x="0" y="124205"/>
                </a:lnTo>
                <a:close/>
              </a:path>
            </a:pathLst>
          </a:custGeom>
          <a:solidFill>
            <a:srgbClr val="FFFFFF"/>
          </a:solidFill>
        </p:spPr>
        <p:txBody>
          <a:bodyPr wrap="square" lIns="0" tIns="0" rIns="0" bIns="0" rtlCol="0"/>
          <a:lstStyle/>
          <a:p>
            <a:endParaRPr/>
          </a:p>
        </p:txBody>
      </p:sp>
      <p:sp>
        <p:nvSpPr>
          <p:cNvPr id="1388" name="object 1388"/>
          <p:cNvSpPr/>
          <p:nvPr/>
        </p:nvSpPr>
        <p:spPr>
          <a:xfrm>
            <a:off x="8179294" y="4321335"/>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389" name="object 1389"/>
          <p:cNvSpPr/>
          <p:nvPr/>
        </p:nvSpPr>
        <p:spPr>
          <a:xfrm>
            <a:off x="8264885" y="4321326"/>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4"/>
                </a:lnTo>
                <a:lnTo>
                  <a:pt x="17868" y="79108"/>
                </a:lnTo>
                <a:lnTo>
                  <a:pt x="33159" y="79108"/>
                </a:lnTo>
                <a:lnTo>
                  <a:pt x="39332" y="76834"/>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2"/>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5"/>
                </a:lnTo>
                <a:lnTo>
                  <a:pt x="44885" y="39903"/>
                </a:lnTo>
                <a:close/>
              </a:path>
              <a:path w="51435" h="79375">
                <a:moveTo>
                  <a:pt x="43701" y="7823"/>
                </a:moveTo>
                <a:lnTo>
                  <a:pt x="29057" y="7823"/>
                </a:lnTo>
                <a:lnTo>
                  <a:pt x="32067" y="9016"/>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390" name="object 1390"/>
          <p:cNvSpPr/>
          <p:nvPr/>
        </p:nvSpPr>
        <p:spPr>
          <a:xfrm>
            <a:off x="8356426" y="43732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91" name="object 1391"/>
          <p:cNvSpPr/>
          <p:nvPr/>
        </p:nvSpPr>
        <p:spPr>
          <a:xfrm>
            <a:off x="8401092" y="432132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392" name="object 1392"/>
          <p:cNvSpPr/>
          <p:nvPr/>
        </p:nvSpPr>
        <p:spPr>
          <a:xfrm>
            <a:off x="8670193" y="4305531"/>
            <a:ext cx="698046" cy="177523"/>
          </a:xfrm>
          <a:custGeom>
            <a:avLst/>
            <a:gdLst/>
            <a:ahLst/>
            <a:cxnLst/>
            <a:rect l="l" t="t" r="r" b="b"/>
            <a:pathLst>
              <a:path w="500379" h="247650">
                <a:moveTo>
                  <a:pt x="0" y="247649"/>
                </a:moveTo>
                <a:lnTo>
                  <a:pt x="499859" y="247649"/>
                </a:lnTo>
                <a:lnTo>
                  <a:pt x="499859" y="0"/>
                </a:lnTo>
                <a:lnTo>
                  <a:pt x="0" y="0"/>
                </a:lnTo>
                <a:lnTo>
                  <a:pt x="0" y="247649"/>
                </a:lnTo>
                <a:close/>
              </a:path>
            </a:pathLst>
          </a:custGeom>
          <a:solidFill>
            <a:srgbClr val="FFFFFF"/>
          </a:solidFill>
        </p:spPr>
        <p:txBody>
          <a:bodyPr wrap="square" lIns="0" tIns="0" rIns="0" bIns="0" rtlCol="0"/>
          <a:lstStyle/>
          <a:p>
            <a:endParaRPr/>
          </a:p>
        </p:txBody>
      </p:sp>
      <p:sp>
        <p:nvSpPr>
          <p:cNvPr id="1393" name="object 1393"/>
          <p:cNvSpPr/>
          <p:nvPr/>
        </p:nvSpPr>
        <p:spPr>
          <a:xfrm>
            <a:off x="8765847" y="4305531"/>
            <a:ext cx="506704" cy="89217"/>
          </a:xfrm>
          <a:custGeom>
            <a:avLst/>
            <a:gdLst/>
            <a:ahLst/>
            <a:cxnLst/>
            <a:rect l="l" t="t" r="r" b="b"/>
            <a:pathLst>
              <a:path w="363220" h="124459">
                <a:moveTo>
                  <a:pt x="0" y="124205"/>
                </a:moveTo>
                <a:lnTo>
                  <a:pt x="362724" y="124205"/>
                </a:lnTo>
                <a:lnTo>
                  <a:pt x="362724" y="0"/>
                </a:lnTo>
                <a:lnTo>
                  <a:pt x="0" y="0"/>
                </a:lnTo>
                <a:lnTo>
                  <a:pt x="0" y="124205"/>
                </a:lnTo>
                <a:close/>
              </a:path>
            </a:pathLst>
          </a:custGeom>
          <a:solidFill>
            <a:srgbClr val="FFFFFF"/>
          </a:solidFill>
        </p:spPr>
        <p:txBody>
          <a:bodyPr wrap="square" lIns="0" tIns="0" rIns="0" bIns="0" rtlCol="0"/>
          <a:lstStyle/>
          <a:p>
            <a:endParaRPr/>
          </a:p>
        </p:txBody>
      </p:sp>
      <p:sp>
        <p:nvSpPr>
          <p:cNvPr id="1394" name="object 1394"/>
          <p:cNvSpPr/>
          <p:nvPr/>
        </p:nvSpPr>
        <p:spPr>
          <a:xfrm>
            <a:off x="8888590" y="432132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395" name="object 1395"/>
          <p:cNvSpPr/>
          <p:nvPr/>
        </p:nvSpPr>
        <p:spPr>
          <a:xfrm>
            <a:off x="8962363" y="4322318"/>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396" name="object 1396"/>
          <p:cNvSpPr/>
          <p:nvPr/>
        </p:nvSpPr>
        <p:spPr>
          <a:xfrm>
            <a:off x="9053747" y="43732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97" name="object 1397"/>
          <p:cNvSpPr/>
          <p:nvPr/>
        </p:nvSpPr>
        <p:spPr>
          <a:xfrm>
            <a:off x="9086453" y="4321335"/>
            <a:ext cx="71753" cy="55988"/>
          </a:xfrm>
          <a:custGeom>
            <a:avLst/>
            <a:gdLst/>
            <a:ahLst/>
            <a:cxnLst/>
            <a:rect l="l" t="t" r="r" b="b"/>
            <a:pathLst>
              <a:path w="51434"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2"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398" name="object 1398"/>
          <p:cNvSpPr/>
          <p:nvPr/>
        </p:nvSpPr>
        <p:spPr>
          <a:xfrm>
            <a:off x="9367513" y="4305531"/>
            <a:ext cx="698932" cy="177523"/>
          </a:xfrm>
          <a:custGeom>
            <a:avLst/>
            <a:gdLst/>
            <a:ahLst/>
            <a:cxnLst/>
            <a:rect l="l" t="t" r="r" b="b"/>
            <a:pathLst>
              <a:path w="501015" h="247650">
                <a:moveTo>
                  <a:pt x="0" y="247649"/>
                </a:moveTo>
                <a:lnTo>
                  <a:pt x="500646" y="247649"/>
                </a:lnTo>
                <a:lnTo>
                  <a:pt x="500646" y="0"/>
                </a:lnTo>
                <a:lnTo>
                  <a:pt x="0" y="0"/>
                </a:lnTo>
                <a:lnTo>
                  <a:pt x="0" y="247649"/>
                </a:lnTo>
                <a:close/>
              </a:path>
            </a:pathLst>
          </a:custGeom>
          <a:solidFill>
            <a:srgbClr val="FFFFFF"/>
          </a:solidFill>
        </p:spPr>
        <p:txBody>
          <a:bodyPr wrap="square" lIns="0" tIns="0" rIns="0" bIns="0" rtlCol="0"/>
          <a:lstStyle/>
          <a:p>
            <a:endParaRPr/>
          </a:p>
        </p:txBody>
      </p:sp>
      <p:sp>
        <p:nvSpPr>
          <p:cNvPr id="1399" name="object 1399"/>
          <p:cNvSpPr/>
          <p:nvPr/>
        </p:nvSpPr>
        <p:spPr>
          <a:xfrm>
            <a:off x="9463185" y="4305531"/>
            <a:ext cx="507589" cy="89217"/>
          </a:xfrm>
          <a:custGeom>
            <a:avLst/>
            <a:gdLst/>
            <a:ahLst/>
            <a:cxnLst/>
            <a:rect l="l" t="t" r="r" b="b"/>
            <a:pathLst>
              <a:path w="363854" h="124459">
                <a:moveTo>
                  <a:pt x="0" y="124205"/>
                </a:moveTo>
                <a:lnTo>
                  <a:pt x="363474" y="124205"/>
                </a:lnTo>
                <a:lnTo>
                  <a:pt x="363474" y="0"/>
                </a:lnTo>
                <a:lnTo>
                  <a:pt x="0" y="0"/>
                </a:lnTo>
                <a:lnTo>
                  <a:pt x="0" y="124205"/>
                </a:lnTo>
                <a:close/>
              </a:path>
            </a:pathLst>
          </a:custGeom>
          <a:solidFill>
            <a:srgbClr val="FFFFFF"/>
          </a:solidFill>
        </p:spPr>
        <p:txBody>
          <a:bodyPr wrap="square" lIns="0" tIns="0" rIns="0" bIns="0" rtlCol="0"/>
          <a:lstStyle/>
          <a:p>
            <a:endParaRPr/>
          </a:p>
        </p:txBody>
      </p:sp>
      <p:sp>
        <p:nvSpPr>
          <p:cNvPr id="1400" name="object 1400"/>
          <p:cNvSpPr/>
          <p:nvPr/>
        </p:nvSpPr>
        <p:spPr>
          <a:xfrm>
            <a:off x="9575320" y="4321335"/>
            <a:ext cx="71753" cy="56898"/>
          </a:xfrm>
          <a:custGeom>
            <a:avLst/>
            <a:gdLst/>
            <a:ahLst/>
            <a:cxnLst/>
            <a:rect l="l" t="t" r="r" b="b"/>
            <a:pathLst>
              <a:path w="51434"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4"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4"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4"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1401" name="object 1401"/>
          <p:cNvSpPr/>
          <p:nvPr/>
        </p:nvSpPr>
        <p:spPr>
          <a:xfrm>
            <a:off x="9659700" y="4321335"/>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1402" name="object 1402"/>
          <p:cNvSpPr/>
          <p:nvPr/>
        </p:nvSpPr>
        <p:spPr>
          <a:xfrm>
            <a:off x="9751084" y="43732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403" name="object 1403"/>
          <p:cNvSpPr/>
          <p:nvPr/>
        </p:nvSpPr>
        <p:spPr>
          <a:xfrm>
            <a:off x="9795767" y="432132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404" name="object 1404"/>
          <p:cNvSpPr/>
          <p:nvPr/>
        </p:nvSpPr>
        <p:spPr>
          <a:xfrm>
            <a:off x="855957" y="4283135"/>
            <a:ext cx="2933920" cy="0"/>
          </a:xfrm>
          <a:custGeom>
            <a:avLst/>
            <a:gdLst/>
            <a:ahLst/>
            <a:cxnLst/>
            <a:rect l="l" t="t" r="r" b="b"/>
            <a:pathLst>
              <a:path w="2103120">
                <a:moveTo>
                  <a:pt x="0" y="0"/>
                </a:moveTo>
                <a:lnTo>
                  <a:pt x="2103120" y="0"/>
                </a:lnTo>
              </a:path>
            </a:pathLst>
          </a:custGeom>
          <a:ln w="6096">
            <a:solidFill>
              <a:srgbClr val="DAEEC3"/>
            </a:solidFill>
          </a:ln>
        </p:spPr>
        <p:txBody>
          <a:bodyPr wrap="square" lIns="0" tIns="0" rIns="0" bIns="0" rtlCol="0"/>
          <a:lstStyle/>
          <a:p>
            <a:endParaRPr/>
          </a:p>
        </p:txBody>
      </p:sp>
      <p:sp>
        <p:nvSpPr>
          <p:cNvPr id="1405" name="object 1405"/>
          <p:cNvSpPr/>
          <p:nvPr/>
        </p:nvSpPr>
        <p:spPr>
          <a:xfrm>
            <a:off x="855957" y="4285321"/>
            <a:ext cx="2942778" cy="20028"/>
          </a:xfrm>
          <a:custGeom>
            <a:avLst/>
            <a:gdLst/>
            <a:ahLst/>
            <a:cxnLst/>
            <a:rect l="l" t="t" r="r" b="b"/>
            <a:pathLst>
              <a:path w="2109470" h="27940">
                <a:moveTo>
                  <a:pt x="0" y="27431"/>
                </a:moveTo>
                <a:lnTo>
                  <a:pt x="2109216" y="27431"/>
                </a:lnTo>
                <a:lnTo>
                  <a:pt x="2109216" y="0"/>
                </a:lnTo>
                <a:lnTo>
                  <a:pt x="0" y="0"/>
                </a:lnTo>
                <a:lnTo>
                  <a:pt x="0" y="27431"/>
                </a:lnTo>
                <a:close/>
              </a:path>
            </a:pathLst>
          </a:custGeom>
          <a:solidFill>
            <a:srgbClr val="FFFFFF"/>
          </a:solidFill>
        </p:spPr>
        <p:txBody>
          <a:bodyPr wrap="square" lIns="0" tIns="0" rIns="0" bIns="0" rtlCol="0"/>
          <a:lstStyle/>
          <a:p>
            <a:endParaRPr/>
          </a:p>
        </p:txBody>
      </p:sp>
      <p:sp>
        <p:nvSpPr>
          <p:cNvPr id="1406" name="object 1406"/>
          <p:cNvSpPr/>
          <p:nvPr/>
        </p:nvSpPr>
        <p:spPr>
          <a:xfrm>
            <a:off x="3789893" y="4283135"/>
            <a:ext cx="698046" cy="0"/>
          </a:xfrm>
          <a:custGeom>
            <a:avLst/>
            <a:gdLst/>
            <a:ahLst/>
            <a:cxnLst/>
            <a:rect l="l" t="t" r="r" b="b"/>
            <a:pathLst>
              <a:path w="500380">
                <a:moveTo>
                  <a:pt x="0" y="0"/>
                </a:moveTo>
                <a:lnTo>
                  <a:pt x="499872" y="0"/>
                </a:lnTo>
              </a:path>
            </a:pathLst>
          </a:custGeom>
          <a:ln w="6096">
            <a:solidFill>
              <a:srgbClr val="DAEEC3"/>
            </a:solidFill>
          </a:ln>
        </p:spPr>
        <p:txBody>
          <a:bodyPr wrap="square" lIns="0" tIns="0" rIns="0" bIns="0" rtlCol="0"/>
          <a:lstStyle/>
          <a:p>
            <a:endParaRPr/>
          </a:p>
        </p:txBody>
      </p:sp>
      <p:sp>
        <p:nvSpPr>
          <p:cNvPr id="1407" name="object 1407"/>
          <p:cNvSpPr/>
          <p:nvPr/>
        </p:nvSpPr>
        <p:spPr>
          <a:xfrm>
            <a:off x="3798398" y="4285321"/>
            <a:ext cx="698046" cy="20028"/>
          </a:xfrm>
          <a:custGeom>
            <a:avLst/>
            <a:gdLst/>
            <a:ahLst/>
            <a:cxnLst/>
            <a:rect l="l" t="t" r="r" b="b"/>
            <a:pathLst>
              <a:path w="500380" h="27940">
                <a:moveTo>
                  <a:pt x="0" y="27431"/>
                </a:moveTo>
                <a:lnTo>
                  <a:pt x="499872" y="27431"/>
                </a:lnTo>
                <a:lnTo>
                  <a:pt x="499872" y="0"/>
                </a:lnTo>
                <a:lnTo>
                  <a:pt x="0" y="0"/>
                </a:lnTo>
                <a:lnTo>
                  <a:pt x="0" y="27431"/>
                </a:lnTo>
                <a:close/>
              </a:path>
            </a:pathLst>
          </a:custGeom>
          <a:solidFill>
            <a:srgbClr val="FFFFFF"/>
          </a:solidFill>
        </p:spPr>
        <p:txBody>
          <a:bodyPr wrap="square" lIns="0" tIns="0" rIns="0" bIns="0" rtlCol="0"/>
          <a:lstStyle/>
          <a:p>
            <a:endParaRPr/>
          </a:p>
        </p:txBody>
      </p:sp>
      <p:sp>
        <p:nvSpPr>
          <p:cNvPr id="1408" name="object 1408"/>
          <p:cNvSpPr/>
          <p:nvPr/>
        </p:nvSpPr>
        <p:spPr>
          <a:xfrm>
            <a:off x="4487214" y="4283135"/>
            <a:ext cx="698046" cy="0"/>
          </a:xfrm>
          <a:custGeom>
            <a:avLst/>
            <a:gdLst/>
            <a:ahLst/>
            <a:cxnLst/>
            <a:rect l="l" t="t" r="r" b="b"/>
            <a:pathLst>
              <a:path w="500379">
                <a:moveTo>
                  <a:pt x="0" y="0"/>
                </a:moveTo>
                <a:lnTo>
                  <a:pt x="499871" y="0"/>
                </a:lnTo>
              </a:path>
            </a:pathLst>
          </a:custGeom>
          <a:ln w="6096">
            <a:solidFill>
              <a:srgbClr val="DAEEC3"/>
            </a:solidFill>
          </a:ln>
        </p:spPr>
        <p:txBody>
          <a:bodyPr wrap="square" lIns="0" tIns="0" rIns="0" bIns="0" rtlCol="0"/>
          <a:lstStyle/>
          <a:p>
            <a:endParaRPr/>
          </a:p>
        </p:txBody>
      </p:sp>
      <p:sp>
        <p:nvSpPr>
          <p:cNvPr id="1409" name="object 1409"/>
          <p:cNvSpPr/>
          <p:nvPr/>
        </p:nvSpPr>
        <p:spPr>
          <a:xfrm>
            <a:off x="4495718" y="4285321"/>
            <a:ext cx="698046" cy="20028"/>
          </a:xfrm>
          <a:custGeom>
            <a:avLst/>
            <a:gdLst/>
            <a:ahLst/>
            <a:cxnLst/>
            <a:rect l="l" t="t" r="r" b="b"/>
            <a:pathLst>
              <a:path w="500379" h="27940">
                <a:moveTo>
                  <a:pt x="0" y="27431"/>
                </a:moveTo>
                <a:lnTo>
                  <a:pt x="499872" y="27431"/>
                </a:lnTo>
                <a:lnTo>
                  <a:pt x="499872" y="0"/>
                </a:lnTo>
                <a:lnTo>
                  <a:pt x="0" y="0"/>
                </a:lnTo>
                <a:lnTo>
                  <a:pt x="0" y="27431"/>
                </a:lnTo>
                <a:close/>
              </a:path>
            </a:pathLst>
          </a:custGeom>
          <a:solidFill>
            <a:srgbClr val="FFFFFF"/>
          </a:solidFill>
        </p:spPr>
        <p:txBody>
          <a:bodyPr wrap="square" lIns="0" tIns="0" rIns="0" bIns="0" rtlCol="0"/>
          <a:lstStyle/>
          <a:p>
            <a:endParaRPr/>
          </a:p>
        </p:txBody>
      </p:sp>
      <p:sp>
        <p:nvSpPr>
          <p:cNvPr id="1410" name="object 1410"/>
          <p:cNvSpPr/>
          <p:nvPr/>
        </p:nvSpPr>
        <p:spPr>
          <a:xfrm>
            <a:off x="5184552" y="4283135"/>
            <a:ext cx="698046" cy="0"/>
          </a:xfrm>
          <a:custGeom>
            <a:avLst/>
            <a:gdLst/>
            <a:ahLst/>
            <a:cxnLst/>
            <a:rect l="l" t="t" r="r" b="b"/>
            <a:pathLst>
              <a:path w="500379">
                <a:moveTo>
                  <a:pt x="0" y="0"/>
                </a:moveTo>
                <a:lnTo>
                  <a:pt x="499872" y="0"/>
                </a:lnTo>
              </a:path>
            </a:pathLst>
          </a:custGeom>
          <a:ln w="6096">
            <a:solidFill>
              <a:srgbClr val="DAEEC3"/>
            </a:solidFill>
          </a:ln>
        </p:spPr>
        <p:txBody>
          <a:bodyPr wrap="square" lIns="0" tIns="0" rIns="0" bIns="0" rtlCol="0"/>
          <a:lstStyle/>
          <a:p>
            <a:endParaRPr/>
          </a:p>
        </p:txBody>
      </p:sp>
      <p:sp>
        <p:nvSpPr>
          <p:cNvPr id="1411" name="object 1411"/>
          <p:cNvSpPr/>
          <p:nvPr/>
        </p:nvSpPr>
        <p:spPr>
          <a:xfrm>
            <a:off x="5193056" y="4285321"/>
            <a:ext cx="698046" cy="20028"/>
          </a:xfrm>
          <a:custGeom>
            <a:avLst/>
            <a:gdLst/>
            <a:ahLst/>
            <a:cxnLst/>
            <a:rect l="l" t="t" r="r" b="b"/>
            <a:pathLst>
              <a:path w="500379" h="27940">
                <a:moveTo>
                  <a:pt x="0" y="27431"/>
                </a:moveTo>
                <a:lnTo>
                  <a:pt x="499872" y="27431"/>
                </a:lnTo>
                <a:lnTo>
                  <a:pt x="499872" y="0"/>
                </a:lnTo>
                <a:lnTo>
                  <a:pt x="0" y="0"/>
                </a:lnTo>
                <a:lnTo>
                  <a:pt x="0" y="27431"/>
                </a:lnTo>
                <a:close/>
              </a:path>
            </a:pathLst>
          </a:custGeom>
          <a:solidFill>
            <a:srgbClr val="FFFFFF"/>
          </a:solidFill>
        </p:spPr>
        <p:txBody>
          <a:bodyPr wrap="square" lIns="0" tIns="0" rIns="0" bIns="0" rtlCol="0"/>
          <a:lstStyle/>
          <a:p>
            <a:endParaRPr/>
          </a:p>
        </p:txBody>
      </p:sp>
      <p:sp>
        <p:nvSpPr>
          <p:cNvPr id="1412" name="object 1412"/>
          <p:cNvSpPr/>
          <p:nvPr/>
        </p:nvSpPr>
        <p:spPr>
          <a:xfrm>
            <a:off x="5881906" y="4283135"/>
            <a:ext cx="698046" cy="0"/>
          </a:xfrm>
          <a:custGeom>
            <a:avLst/>
            <a:gdLst/>
            <a:ahLst/>
            <a:cxnLst/>
            <a:rect l="l" t="t" r="r" b="b"/>
            <a:pathLst>
              <a:path w="500379">
                <a:moveTo>
                  <a:pt x="0" y="0"/>
                </a:moveTo>
                <a:lnTo>
                  <a:pt x="499859" y="0"/>
                </a:lnTo>
              </a:path>
            </a:pathLst>
          </a:custGeom>
          <a:ln w="6096">
            <a:solidFill>
              <a:srgbClr val="DAEEC3"/>
            </a:solidFill>
          </a:ln>
        </p:spPr>
        <p:txBody>
          <a:bodyPr wrap="square" lIns="0" tIns="0" rIns="0" bIns="0" rtlCol="0"/>
          <a:lstStyle/>
          <a:p>
            <a:endParaRPr/>
          </a:p>
        </p:txBody>
      </p:sp>
      <p:sp>
        <p:nvSpPr>
          <p:cNvPr id="1413" name="object 1413"/>
          <p:cNvSpPr/>
          <p:nvPr/>
        </p:nvSpPr>
        <p:spPr>
          <a:xfrm>
            <a:off x="5890392" y="4285321"/>
            <a:ext cx="698046" cy="20028"/>
          </a:xfrm>
          <a:custGeom>
            <a:avLst/>
            <a:gdLst/>
            <a:ahLst/>
            <a:cxnLst/>
            <a:rect l="l" t="t" r="r" b="b"/>
            <a:pathLst>
              <a:path w="500379" h="27940">
                <a:moveTo>
                  <a:pt x="0" y="27431"/>
                </a:moveTo>
                <a:lnTo>
                  <a:pt x="499872" y="27431"/>
                </a:lnTo>
                <a:lnTo>
                  <a:pt x="499872" y="0"/>
                </a:lnTo>
                <a:lnTo>
                  <a:pt x="0" y="0"/>
                </a:lnTo>
                <a:lnTo>
                  <a:pt x="0" y="27431"/>
                </a:lnTo>
                <a:close/>
              </a:path>
            </a:pathLst>
          </a:custGeom>
          <a:solidFill>
            <a:srgbClr val="FFFFFF"/>
          </a:solidFill>
        </p:spPr>
        <p:txBody>
          <a:bodyPr wrap="square" lIns="0" tIns="0" rIns="0" bIns="0" rtlCol="0"/>
          <a:lstStyle/>
          <a:p>
            <a:endParaRPr/>
          </a:p>
        </p:txBody>
      </p:sp>
      <p:sp>
        <p:nvSpPr>
          <p:cNvPr id="1414" name="object 1414"/>
          <p:cNvSpPr/>
          <p:nvPr/>
        </p:nvSpPr>
        <p:spPr>
          <a:xfrm>
            <a:off x="6579227" y="4283135"/>
            <a:ext cx="698046" cy="0"/>
          </a:xfrm>
          <a:custGeom>
            <a:avLst/>
            <a:gdLst/>
            <a:ahLst/>
            <a:cxnLst/>
            <a:rect l="l" t="t" r="r" b="b"/>
            <a:pathLst>
              <a:path w="500379">
                <a:moveTo>
                  <a:pt x="0" y="0"/>
                </a:moveTo>
                <a:lnTo>
                  <a:pt x="499872" y="0"/>
                </a:lnTo>
              </a:path>
            </a:pathLst>
          </a:custGeom>
          <a:ln w="6096">
            <a:solidFill>
              <a:srgbClr val="DAEEC3"/>
            </a:solidFill>
          </a:ln>
        </p:spPr>
        <p:txBody>
          <a:bodyPr wrap="square" lIns="0" tIns="0" rIns="0" bIns="0" rtlCol="0"/>
          <a:lstStyle/>
          <a:p>
            <a:endParaRPr/>
          </a:p>
        </p:txBody>
      </p:sp>
      <p:sp>
        <p:nvSpPr>
          <p:cNvPr id="1415" name="object 1415"/>
          <p:cNvSpPr/>
          <p:nvPr/>
        </p:nvSpPr>
        <p:spPr>
          <a:xfrm>
            <a:off x="6587731" y="4285321"/>
            <a:ext cx="698046" cy="20028"/>
          </a:xfrm>
          <a:custGeom>
            <a:avLst/>
            <a:gdLst/>
            <a:ahLst/>
            <a:cxnLst/>
            <a:rect l="l" t="t" r="r" b="b"/>
            <a:pathLst>
              <a:path w="500379" h="27940">
                <a:moveTo>
                  <a:pt x="0" y="27431"/>
                </a:moveTo>
                <a:lnTo>
                  <a:pt x="499859" y="27431"/>
                </a:lnTo>
                <a:lnTo>
                  <a:pt x="499859" y="0"/>
                </a:lnTo>
                <a:lnTo>
                  <a:pt x="0" y="0"/>
                </a:lnTo>
                <a:lnTo>
                  <a:pt x="0" y="27431"/>
                </a:lnTo>
                <a:close/>
              </a:path>
            </a:pathLst>
          </a:custGeom>
          <a:solidFill>
            <a:srgbClr val="FFFFFF"/>
          </a:solidFill>
        </p:spPr>
        <p:txBody>
          <a:bodyPr wrap="square" lIns="0" tIns="0" rIns="0" bIns="0" rtlCol="0"/>
          <a:lstStyle/>
          <a:p>
            <a:endParaRPr/>
          </a:p>
        </p:txBody>
      </p:sp>
      <p:sp>
        <p:nvSpPr>
          <p:cNvPr id="1416" name="object 1416"/>
          <p:cNvSpPr/>
          <p:nvPr/>
        </p:nvSpPr>
        <p:spPr>
          <a:xfrm>
            <a:off x="7276565" y="4283135"/>
            <a:ext cx="696273" cy="0"/>
          </a:xfrm>
          <a:custGeom>
            <a:avLst/>
            <a:gdLst/>
            <a:ahLst/>
            <a:cxnLst/>
            <a:rect l="l" t="t" r="r" b="b"/>
            <a:pathLst>
              <a:path w="499110">
                <a:moveTo>
                  <a:pt x="0" y="0"/>
                </a:moveTo>
                <a:lnTo>
                  <a:pt x="499110" y="0"/>
                </a:lnTo>
              </a:path>
            </a:pathLst>
          </a:custGeom>
          <a:ln w="6096">
            <a:solidFill>
              <a:srgbClr val="DAEEC3"/>
            </a:solidFill>
          </a:ln>
        </p:spPr>
        <p:txBody>
          <a:bodyPr wrap="square" lIns="0" tIns="0" rIns="0" bIns="0" rtlCol="0"/>
          <a:lstStyle/>
          <a:p>
            <a:endParaRPr/>
          </a:p>
        </p:txBody>
      </p:sp>
      <p:sp>
        <p:nvSpPr>
          <p:cNvPr id="1417" name="object 1417"/>
          <p:cNvSpPr/>
          <p:nvPr/>
        </p:nvSpPr>
        <p:spPr>
          <a:xfrm>
            <a:off x="7285069" y="4285321"/>
            <a:ext cx="696273" cy="20028"/>
          </a:xfrm>
          <a:custGeom>
            <a:avLst/>
            <a:gdLst/>
            <a:ahLst/>
            <a:cxnLst/>
            <a:rect l="l" t="t" r="r" b="b"/>
            <a:pathLst>
              <a:path w="499110" h="27940">
                <a:moveTo>
                  <a:pt x="0" y="27431"/>
                </a:moveTo>
                <a:lnTo>
                  <a:pt x="499122" y="27431"/>
                </a:lnTo>
                <a:lnTo>
                  <a:pt x="499122" y="0"/>
                </a:lnTo>
                <a:lnTo>
                  <a:pt x="0" y="0"/>
                </a:lnTo>
                <a:lnTo>
                  <a:pt x="0" y="27431"/>
                </a:lnTo>
                <a:close/>
              </a:path>
            </a:pathLst>
          </a:custGeom>
          <a:solidFill>
            <a:srgbClr val="FFFFFF"/>
          </a:solidFill>
        </p:spPr>
        <p:txBody>
          <a:bodyPr wrap="square" lIns="0" tIns="0" rIns="0" bIns="0" rtlCol="0"/>
          <a:lstStyle/>
          <a:p>
            <a:endParaRPr/>
          </a:p>
        </p:txBody>
      </p:sp>
      <p:sp>
        <p:nvSpPr>
          <p:cNvPr id="1418" name="object 1418"/>
          <p:cNvSpPr/>
          <p:nvPr/>
        </p:nvSpPr>
        <p:spPr>
          <a:xfrm>
            <a:off x="7972838" y="4283135"/>
            <a:ext cx="698046" cy="0"/>
          </a:xfrm>
          <a:custGeom>
            <a:avLst/>
            <a:gdLst/>
            <a:ahLst/>
            <a:cxnLst/>
            <a:rect l="l" t="t" r="r" b="b"/>
            <a:pathLst>
              <a:path w="500379">
                <a:moveTo>
                  <a:pt x="0" y="0"/>
                </a:moveTo>
                <a:lnTo>
                  <a:pt x="499872" y="0"/>
                </a:lnTo>
              </a:path>
            </a:pathLst>
          </a:custGeom>
          <a:ln w="6096">
            <a:solidFill>
              <a:srgbClr val="DAEEC3"/>
            </a:solidFill>
          </a:ln>
        </p:spPr>
        <p:txBody>
          <a:bodyPr wrap="square" lIns="0" tIns="0" rIns="0" bIns="0" rtlCol="0"/>
          <a:lstStyle/>
          <a:p>
            <a:endParaRPr/>
          </a:p>
        </p:txBody>
      </p:sp>
      <p:sp>
        <p:nvSpPr>
          <p:cNvPr id="1419" name="object 1419"/>
          <p:cNvSpPr/>
          <p:nvPr/>
        </p:nvSpPr>
        <p:spPr>
          <a:xfrm>
            <a:off x="7981359" y="4285321"/>
            <a:ext cx="698046" cy="20028"/>
          </a:xfrm>
          <a:custGeom>
            <a:avLst/>
            <a:gdLst/>
            <a:ahLst/>
            <a:cxnLst/>
            <a:rect l="l" t="t" r="r" b="b"/>
            <a:pathLst>
              <a:path w="500379" h="27940">
                <a:moveTo>
                  <a:pt x="0" y="27431"/>
                </a:moveTo>
                <a:lnTo>
                  <a:pt x="499859" y="27431"/>
                </a:lnTo>
                <a:lnTo>
                  <a:pt x="499859" y="0"/>
                </a:lnTo>
                <a:lnTo>
                  <a:pt x="0" y="0"/>
                </a:lnTo>
                <a:lnTo>
                  <a:pt x="0" y="27431"/>
                </a:lnTo>
                <a:close/>
              </a:path>
            </a:pathLst>
          </a:custGeom>
          <a:solidFill>
            <a:srgbClr val="FFFFFF"/>
          </a:solidFill>
        </p:spPr>
        <p:txBody>
          <a:bodyPr wrap="square" lIns="0" tIns="0" rIns="0" bIns="0" rtlCol="0"/>
          <a:lstStyle/>
          <a:p>
            <a:endParaRPr/>
          </a:p>
        </p:txBody>
      </p:sp>
      <p:sp>
        <p:nvSpPr>
          <p:cNvPr id="1420" name="object 1420"/>
          <p:cNvSpPr/>
          <p:nvPr/>
        </p:nvSpPr>
        <p:spPr>
          <a:xfrm>
            <a:off x="8670193" y="4283135"/>
            <a:ext cx="698046" cy="0"/>
          </a:xfrm>
          <a:custGeom>
            <a:avLst/>
            <a:gdLst/>
            <a:ahLst/>
            <a:cxnLst/>
            <a:rect l="l" t="t" r="r" b="b"/>
            <a:pathLst>
              <a:path w="500379">
                <a:moveTo>
                  <a:pt x="0" y="0"/>
                </a:moveTo>
                <a:lnTo>
                  <a:pt x="499859" y="0"/>
                </a:lnTo>
              </a:path>
            </a:pathLst>
          </a:custGeom>
          <a:ln w="6096">
            <a:solidFill>
              <a:srgbClr val="DAEEC3"/>
            </a:solidFill>
          </a:ln>
        </p:spPr>
        <p:txBody>
          <a:bodyPr wrap="square" lIns="0" tIns="0" rIns="0" bIns="0" rtlCol="0"/>
          <a:lstStyle/>
          <a:p>
            <a:endParaRPr/>
          </a:p>
        </p:txBody>
      </p:sp>
      <p:sp>
        <p:nvSpPr>
          <p:cNvPr id="1421" name="object 1421"/>
          <p:cNvSpPr/>
          <p:nvPr/>
        </p:nvSpPr>
        <p:spPr>
          <a:xfrm>
            <a:off x="8678680" y="4285321"/>
            <a:ext cx="698046" cy="20028"/>
          </a:xfrm>
          <a:custGeom>
            <a:avLst/>
            <a:gdLst/>
            <a:ahLst/>
            <a:cxnLst/>
            <a:rect l="l" t="t" r="r" b="b"/>
            <a:pathLst>
              <a:path w="500379" h="27940">
                <a:moveTo>
                  <a:pt x="0" y="27431"/>
                </a:moveTo>
                <a:lnTo>
                  <a:pt x="499871" y="27431"/>
                </a:lnTo>
                <a:lnTo>
                  <a:pt x="499871" y="0"/>
                </a:lnTo>
                <a:lnTo>
                  <a:pt x="0" y="0"/>
                </a:lnTo>
                <a:lnTo>
                  <a:pt x="0" y="27431"/>
                </a:lnTo>
                <a:close/>
              </a:path>
            </a:pathLst>
          </a:custGeom>
          <a:solidFill>
            <a:srgbClr val="FFFFFF"/>
          </a:solidFill>
        </p:spPr>
        <p:txBody>
          <a:bodyPr wrap="square" lIns="0" tIns="0" rIns="0" bIns="0" rtlCol="0"/>
          <a:lstStyle/>
          <a:p>
            <a:endParaRPr/>
          </a:p>
        </p:txBody>
      </p:sp>
      <p:sp>
        <p:nvSpPr>
          <p:cNvPr id="1422" name="object 1422"/>
          <p:cNvSpPr/>
          <p:nvPr/>
        </p:nvSpPr>
        <p:spPr>
          <a:xfrm>
            <a:off x="9367512" y="4283135"/>
            <a:ext cx="699818" cy="0"/>
          </a:xfrm>
          <a:custGeom>
            <a:avLst/>
            <a:gdLst/>
            <a:ahLst/>
            <a:cxnLst/>
            <a:rect l="l" t="t" r="r" b="b"/>
            <a:pathLst>
              <a:path w="501650">
                <a:moveTo>
                  <a:pt x="0" y="0"/>
                </a:moveTo>
                <a:lnTo>
                  <a:pt x="501396" y="0"/>
                </a:lnTo>
              </a:path>
            </a:pathLst>
          </a:custGeom>
          <a:ln w="6096">
            <a:solidFill>
              <a:srgbClr val="DAEEC3"/>
            </a:solidFill>
          </a:ln>
        </p:spPr>
        <p:txBody>
          <a:bodyPr wrap="square" lIns="0" tIns="0" rIns="0" bIns="0" rtlCol="0"/>
          <a:lstStyle/>
          <a:p>
            <a:endParaRPr/>
          </a:p>
        </p:txBody>
      </p:sp>
      <p:sp>
        <p:nvSpPr>
          <p:cNvPr id="1423" name="object 1423"/>
          <p:cNvSpPr/>
          <p:nvPr/>
        </p:nvSpPr>
        <p:spPr>
          <a:xfrm>
            <a:off x="9376018" y="4285321"/>
            <a:ext cx="690959" cy="20028"/>
          </a:xfrm>
          <a:custGeom>
            <a:avLst/>
            <a:gdLst/>
            <a:ahLst/>
            <a:cxnLst/>
            <a:rect l="l" t="t" r="r" b="b"/>
            <a:pathLst>
              <a:path w="495300" h="27940">
                <a:moveTo>
                  <a:pt x="0" y="27431"/>
                </a:moveTo>
                <a:lnTo>
                  <a:pt x="495300" y="27431"/>
                </a:lnTo>
                <a:lnTo>
                  <a:pt x="495300" y="0"/>
                </a:lnTo>
                <a:lnTo>
                  <a:pt x="0" y="0"/>
                </a:lnTo>
                <a:lnTo>
                  <a:pt x="0" y="27431"/>
                </a:lnTo>
                <a:close/>
              </a:path>
            </a:pathLst>
          </a:custGeom>
          <a:solidFill>
            <a:srgbClr val="FFFFFF"/>
          </a:solidFill>
        </p:spPr>
        <p:txBody>
          <a:bodyPr wrap="square" lIns="0" tIns="0" rIns="0" bIns="0" rtlCol="0"/>
          <a:lstStyle/>
          <a:p>
            <a:endParaRPr/>
          </a:p>
        </p:txBody>
      </p:sp>
      <p:sp>
        <p:nvSpPr>
          <p:cNvPr id="1424" name="object 1424"/>
          <p:cNvSpPr/>
          <p:nvPr/>
        </p:nvSpPr>
        <p:spPr>
          <a:xfrm>
            <a:off x="855957" y="4483054"/>
            <a:ext cx="2933920" cy="13200"/>
          </a:xfrm>
          <a:custGeom>
            <a:avLst/>
            <a:gdLst/>
            <a:ahLst/>
            <a:cxnLst/>
            <a:rect l="l" t="t" r="r" b="b"/>
            <a:pathLst>
              <a:path w="2103120" h="18415">
                <a:moveTo>
                  <a:pt x="0" y="18287"/>
                </a:moveTo>
                <a:lnTo>
                  <a:pt x="2103120" y="18287"/>
                </a:lnTo>
                <a:lnTo>
                  <a:pt x="2103120" y="0"/>
                </a:lnTo>
                <a:lnTo>
                  <a:pt x="0" y="0"/>
                </a:lnTo>
                <a:lnTo>
                  <a:pt x="0" y="18287"/>
                </a:lnTo>
                <a:close/>
              </a:path>
            </a:pathLst>
          </a:custGeom>
          <a:solidFill>
            <a:srgbClr val="FFFFFF"/>
          </a:solidFill>
        </p:spPr>
        <p:txBody>
          <a:bodyPr wrap="square" lIns="0" tIns="0" rIns="0" bIns="0" rtlCol="0"/>
          <a:lstStyle/>
          <a:p>
            <a:endParaRPr/>
          </a:p>
        </p:txBody>
      </p:sp>
      <p:sp>
        <p:nvSpPr>
          <p:cNvPr id="1425" name="object 1425"/>
          <p:cNvSpPr/>
          <p:nvPr/>
        </p:nvSpPr>
        <p:spPr>
          <a:xfrm>
            <a:off x="843202" y="4498893"/>
            <a:ext cx="2947207" cy="0"/>
          </a:xfrm>
          <a:custGeom>
            <a:avLst/>
            <a:gdLst/>
            <a:ahLst/>
            <a:cxnLst/>
            <a:rect l="l" t="t" r="r" b="b"/>
            <a:pathLst>
              <a:path w="2112645">
                <a:moveTo>
                  <a:pt x="0" y="0"/>
                </a:moveTo>
                <a:lnTo>
                  <a:pt x="2112264" y="0"/>
                </a:lnTo>
              </a:path>
            </a:pathLst>
          </a:custGeom>
          <a:ln w="6096">
            <a:solidFill>
              <a:srgbClr val="DAEEC3"/>
            </a:solidFill>
          </a:ln>
        </p:spPr>
        <p:txBody>
          <a:bodyPr wrap="square" lIns="0" tIns="0" rIns="0" bIns="0" rtlCol="0"/>
          <a:lstStyle/>
          <a:p>
            <a:endParaRPr/>
          </a:p>
        </p:txBody>
      </p:sp>
      <p:sp>
        <p:nvSpPr>
          <p:cNvPr id="1426" name="object 1426"/>
          <p:cNvSpPr/>
          <p:nvPr/>
        </p:nvSpPr>
        <p:spPr>
          <a:xfrm>
            <a:off x="3789893" y="4483054"/>
            <a:ext cx="698046" cy="13200"/>
          </a:xfrm>
          <a:custGeom>
            <a:avLst/>
            <a:gdLst/>
            <a:ahLst/>
            <a:cxnLst/>
            <a:rect l="l" t="t" r="r" b="b"/>
            <a:pathLst>
              <a:path w="500380" h="18415">
                <a:moveTo>
                  <a:pt x="0" y="18287"/>
                </a:moveTo>
                <a:lnTo>
                  <a:pt x="499872" y="18287"/>
                </a:lnTo>
                <a:lnTo>
                  <a:pt x="499872" y="0"/>
                </a:lnTo>
                <a:lnTo>
                  <a:pt x="0" y="0"/>
                </a:lnTo>
                <a:lnTo>
                  <a:pt x="0" y="18287"/>
                </a:lnTo>
                <a:close/>
              </a:path>
            </a:pathLst>
          </a:custGeom>
          <a:solidFill>
            <a:srgbClr val="FFFFFF"/>
          </a:solidFill>
        </p:spPr>
        <p:txBody>
          <a:bodyPr wrap="square" lIns="0" tIns="0" rIns="0" bIns="0" rtlCol="0"/>
          <a:lstStyle/>
          <a:p>
            <a:endParaRPr/>
          </a:p>
        </p:txBody>
      </p:sp>
      <p:sp>
        <p:nvSpPr>
          <p:cNvPr id="1427" name="object 1427"/>
          <p:cNvSpPr/>
          <p:nvPr/>
        </p:nvSpPr>
        <p:spPr>
          <a:xfrm>
            <a:off x="3777120" y="4498893"/>
            <a:ext cx="710448" cy="0"/>
          </a:xfrm>
          <a:custGeom>
            <a:avLst/>
            <a:gdLst/>
            <a:ahLst/>
            <a:cxnLst/>
            <a:rect l="l" t="t" r="r" b="b"/>
            <a:pathLst>
              <a:path w="509269">
                <a:moveTo>
                  <a:pt x="0" y="0"/>
                </a:moveTo>
                <a:lnTo>
                  <a:pt x="509016" y="0"/>
                </a:lnTo>
              </a:path>
            </a:pathLst>
          </a:custGeom>
          <a:ln w="6096">
            <a:solidFill>
              <a:srgbClr val="DAEEC3"/>
            </a:solidFill>
          </a:ln>
        </p:spPr>
        <p:txBody>
          <a:bodyPr wrap="square" lIns="0" tIns="0" rIns="0" bIns="0" rtlCol="0"/>
          <a:lstStyle/>
          <a:p>
            <a:endParaRPr/>
          </a:p>
        </p:txBody>
      </p:sp>
      <p:sp>
        <p:nvSpPr>
          <p:cNvPr id="1428" name="object 1428"/>
          <p:cNvSpPr/>
          <p:nvPr/>
        </p:nvSpPr>
        <p:spPr>
          <a:xfrm>
            <a:off x="4487214" y="4483054"/>
            <a:ext cx="698046" cy="13200"/>
          </a:xfrm>
          <a:custGeom>
            <a:avLst/>
            <a:gdLst/>
            <a:ahLst/>
            <a:cxnLst/>
            <a:rect l="l" t="t" r="r" b="b"/>
            <a:pathLst>
              <a:path w="500379" h="18415">
                <a:moveTo>
                  <a:pt x="0" y="18287"/>
                </a:moveTo>
                <a:lnTo>
                  <a:pt x="499871" y="18287"/>
                </a:lnTo>
                <a:lnTo>
                  <a:pt x="499871" y="0"/>
                </a:lnTo>
                <a:lnTo>
                  <a:pt x="0" y="0"/>
                </a:lnTo>
                <a:lnTo>
                  <a:pt x="0" y="18287"/>
                </a:lnTo>
                <a:close/>
              </a:path>
            </a:pathLst>
          </a:custGeom>
          <a:solidFill>
            <a:srgbClr val="FFFFFF"/>
          </a:solidFill>
        </p:spPr>
        <p:txBody>
          <a:bodyPr wrap="square" lIns="0" tIns="0" rIns="0" bIns="0" rtlCol="0"/>
          <a:lstStyle/>
          <a:p>
            <a:endParaRPr/>
          </a:p>
        </p:txBody>
      </p:sp>
      <p:sp>
        <p:nvSpPr>
          <p:cNvPr id="1429" name="object 1429"/>
          <p:cNvSpPr/>
          <p:nvPr/>
        </p:nvSpPr>
        <p:spPr>
          <a:xfrm>
            <a:off x="4474458" y="4498893"/>
            <a:ext cx="710448" cy="0"/>
          </a:xfrm>
          <a:custGeom>
            <a:avLst/>
            <a:gdLst/>
            <a:ahLst/>
            <a:cxnLst/>
            <a:rect l="l" t="t" r="r" b="b"/>
            <a:pathLst>
              <a:path w="509270">
                <a:moveTo>
                  <a:pt x="0" y="0"/>
                </a:moveTo>
                <a:lnTo>
                  <a:pt x="509015" y="0"/>
                </a:lnTo>
              </a:path>
            </a:pathLst>
          </a:custGeom>
          <a:ln w="6096">
            <a:solidFill>
              <a:srgbClr val="DAEEC3"/>
            </a:solidFill>
          </a:ln>
        </p:spPr>
        <p:txBody>
          <a:bodyPr wrap="square" lIns="0" tIns="0" rIns="0" bIns="0" rtlCol="0"/>
          <a:lstStyle/>
          <a:p>
            <a:endParaRPr/>
          </a:p>
        </p:txBody>
      </p:sp>
      <p:sp>
        <p:nvSpPr>
          <p:cNvPr id="1430" name="object 1430"/>
          <p:cNvSpPr/>
          <p:nvPr/>
        </p:nvSpPr>
        <p:spPr>
          <a:xfrm>
            <a:off x="5184552" y="4483054"/>
            <a:ext cx="698046" cy="13200"/>
          </a:xfrm>
          <a:custGeom>
            <a:avLst/>
            <a:gdLst/>
            <a:ahLst/>
            <a:cxnLst/>
            <a:rect l="l" t="t" r="r" b="b"/>
            <a:pathLst>
              <a:path w="500379" h="18415">
                <a:moveTo>
                  <a:pt x="0" y="18287"/>
                </a:moveTo>
                <a:lnTo>
                  <a:pt x="499872" y="18287"/>
                </a:lnTo>
                <a:lnTo>
                  <a:pt x="499872" y="0"/>
                </a:lnTo>
                <a:lnTo>
                  <a:pt x="0" y="0"/>
                </a:lnTo>
                <a:lnTo>
                  <a:pt x="0" y="18287"/>
                </a:lnTo>
                <a:close/>
              </a:path>
            </a:pathLst>
          </a:custGeom>
          <a:solidFill>
            <a:srgbClr val="FFFFFF"/>
          </a:solidFill>
        </p:spPr>
        <p:txBody>
          <a:bodyPr wrap="square" lIns="0" tIns="0" rIns="0" bIns="0" rtlCol="0"/>
          <a:lstStyle/>
          <a:p>
            <a:endParaRPr/>
          </a:p>
        </p:txBody>
      </p:sp>
      <p:sp>
        <p:nvSpPr>
          <p:cNvPr id="1431" name="object 1431"/>
          <p:cNvSpPr/>
          <p:nvPr/>
        </p:nvSpPr>
        <p:spPr>
          <a:xfrm>
            <a:off x="5171812" y="4498893"/>
            <a:ext cx="710448" cy="0"/>
          </a:xfrm>
          <a:custGeom>
            <a:avLst/>
            <a:gdLst/>
            <a:ahLst/>
            <a:cxnLst/>
            <a:rect l="l" t="t" r="r" b="b"/>
            <a:pathLst>
              <a:path w="509270">
                <a:moveTo>
                  <a:pt x="0" y="0"/>
                </a:moveTo>
                <a:lnTo>
                  <a:pt x="509015" y="0"/>
                </a:lnTo>
              </a:path>
            </a:pathLst>
          </a:custGeom>
          <a:ln w="6096">
            <a:solidFill>
              <a:srgbClr val="DAEEC3"/>
            </a:solidFill>
          </a:ln>
        </p:spPr>
        <p:txBody>
          <a:bodyPr wrap="square" lIns="0" tIns="0" rIns="0" bIns="0" rtlCol="0"/>
          <a:lstStyle/>
          <a:p>
            <a:endParaRPr/>
          </a:p>
        </p:txBody>
      </p:sp>
      <p:sp>
        <p:nvSpPr>
          <p:cNvPr id="1432" name="object 1432"/>
          <p:cNvSpPr/>
          <p:nvPr/>
        </p:nvSpPr>
        <p:spPr>
          <a:xfrm>
            <a:off x="5881906" y="4483054"/>
            <a:ext cx="698046" cy="13200"/>
          </a:xfrm>
          <a:custGeom>
            <a:avLst/>
            <a:gdLst/>
            <a:ahLst/>
            <a:cxnLst/>
            <a:rect l="l" t="t" r="r" b="b"/>
            <a:pathLst>
              <a:path w="500379" h="18415">
                <a:moveTo>
                  <a:pt x="0" y="18287"/>
                </a:moveTo>
                <a:lnTo>
                  <a:pt x="499859" y="18287"/>
                </a:lnTo>
                <a:lnTo>
                  <a:pt x="499859" y="0"/>
                </a:lnTo>
                <a:lnTo>
                  <a:pt x="0" y="0"/>
                </a:lnTo>
                <a:lnTo>
                  <a:pt x="0" y="18287"/>
                </a:lnTo>
                <a:close/>
              </a:path>
            </a:pathLst>
          </a:custGeom>
          <a:solidFill>
            <a:srgbClr val="FFFFFF"/>
          </a:solidFill>
        </p:spPr>
        <p:txBody>
          <a:bodyPr wrap="square" lIns="0" tIns="0" rIns="0" bIns="0" rtlCol="0"/>
          <a:lstStyle/>
          <a:p>
            <a:endParaRPr/>
          </a:p>
        </p:txBody>
      </p:sp>
      <p:sp>
        <p:nvSpPr>
          <p:cNvPr id="1433" name="object 1433"/>
          <p:cNvSpPr/>
          <p:nvPr/>
        </p:nvSpPr>
        <p:spPr>
          <a:xfrm>
            <a:off x="5869133" y="4498893"/>
            <a:ext cx="710448" cy="0"/>
          </a:xfrm>
          <a:custGeom>
            <a:avLst/>
            <a:gdLst/>
            <a:ahLst/>
            <a:cxnLst/>
            <a:rect l="l" t="t" r="r" b="b"/>
            <a:pathLst>
              <a:path w="509270">
                <a:moveTo>
                  <a:pt x="0" y="0"/>
                </a:moveTo>
                <a:lnTo>
                  <a:pt x="509015" y="0"/>
                </a:lnTo>
              </a:path>
            </a:pathLst>
          </a:custGeom>
          <a:ln w="6096">
            <a:solidFill>
              <a:srgbClr val="DAEEC3"/>
            </a:solidFill>
          </a:ln>
        </p:spPr>
        <p:txBody>
          <a:bodyPr wrap="square" lIns="0" tIns="0" rIns="0" bIns="0" rtlCol="0"/>
          <a:lstStyle/>
          <a:p>
            <a:endParaRPr/>
          </a:p>
        </p:txBody>
      </p:sp>
      <p:sp>
        <p:nvSpPr>
          <p:cNvPr id="1434" name="object 1434"/>
          <p:cNvSpPr/>
          <p:nvPr/>
        </p:nvSpPr>
        <p:spPr>
          <a:xfrm>
            <a:off x="6579227" y="4483054"/>
            <a:ext cx="698046" cy="13200"/>
          </a:xfrm>
          <a:custGeom>
            <a:avLst/>
            <a:gdLst/>
            <a:ahLst/>
            <a:cxnLst/>
            <a:rect l="l" t="t" r="r" b="b"/>
            <a:pathLst>
              <a:path w="500379" h="18415">
                <a:moveTo>
                  <a:pt x="0" y="18287"/>
                </a:moveTo>
                <a:lnTo>
                  <a:pt x="499872" y="18287"/>
                </a:lnTo>
                <a:lnTo>
                  <a:pt x="499872" y="0"/>
                </a:lnTo>
                <a:lnTo>
                  <a:pt x="0" y="0"/>
                </a:lnTo>
                <a:lnTo>
                  <a:pt x="0" y="18287"/>
                </a:lnTo>
                <a:close/>
              </a:path>
            </a:pathLst>
          </a:custGeom>
          <a:solidFill>
            <a:srgbClr val="FFFFFF"/>
          </a:solidFill>
        </p:spPr>
        <p:txBody>
          <a:bodyPr wrap="square" lIns="0" tIns="0" rIns="0" bIns="0" rtlCol="0"/>
          <a:lstStyle/>
          <a:p>
            <a:endParaRPr/>
          </a:p>
        </p:txBody>
      </p:sp>
      <p:sp>
        <p:nvSpPr>
          <p:cNvPr id="1435" name="object 1435"/>
          <p:cNvSpPr/>
          <p:nvPr/>
        </p:nvSpPr>
        <p:spPr>
          <a:xfrm>
            <a:off x="6566470" y="4498893"/>
            <a:ext cx="710448" cy="0"/>
          </a:xfrm>
          <a:custGeom>
            <a:avLst/>
            <a:gdLst/>
            <a:ahLst/>
            <a:cxnLst/>
            <a:rect l="l" t="t" r="r" b="b"/>
            <a:pathLst>
              <a:path w="509270">
                <a:moveTo>
                  <a:pt x="0" y="0"/>
                </a:moveTo>
                <a:lnTo>
                  <a:pt x="509015" y="0"/>
                </a:lnTo>
              </a:path>
            </a:pathLst>
          </a:custGeom>
          <a:ln w="6096">
            <a:solidFill>
              <a:srgbClr val="DAEEC3"/>
            </a:solidFill>
          </a:ln>
        </p:spPr>
        <p:txBody>
          <a:bodyPr wrap="square" lIns="0" tIns="0" rIns="0" bIns="0" rtlCol="0"/>
          <a:lstStyle/>
          <a:p>
            <a:endParaRPr/>
          </a:p>
        </p:txBody>
      </p:sp>
      <p:sp>
        <p:nvSpPr>
          <p:cNvPr id="1436" name="object 1436"/>
          <p:cNvSpPr/>
          <p:nvPr/>
        </p:nvSpPr>
        <p:spPr>
          <a:xfrm>
            <a:off x="7276565" y="4483054"/>
            <a:ext cx="696273" cy="13200"/>
          </a:xfrm>
          <a:custGeom>
            <a:avLst/>
            <a:gdLst/>
            <a:ahLst/>
            <a:cxnLst/>
            <a:rect l="l" t="t" r="r" b="b"/>
            <a:pathLst>
              <a:path w="499110" h="18415">
                <a:moveTo>
                  <a:pt x="0" y="18287"/>
                </a:moveTo>
                <a:lnTo>
                  <a:pt x="499110" y="18287"/>
                </a:lnTo>
                <a:lnTo>
                  <a:pt x="499110" y="0"/>
                </a:lnTo>
                <a:lnTo>
                  <a:pt x="0" y="0"/>
                </a:lnTo>
                <a:lnTo>
                  <a:pt x="0" y="18287"/>
                </a:lnTo>
                <a:close/>
              </a:path>
            </a:pathLst>
          </a:custGeom>
          <a:solidFill>
            <a:srgbClr val="FFFFFF"/>
          </a:solidFill>
        </p:spPr>
        <p:txBody>
          <a:bodyPr wrap="square" lIns="0" tIns="0" rIns="0" bIns="0" rtlCol="0"/>
          <a:lstStyle/>
          <a:p>
            <a:endParaRPr/>
          </a:p>
        </p:txBody>
      </p:sp>
      <p:sp>
        <p:nvSpPr>
          <p:cNvPr id="1437" name="object 1437"/>
          <p:cNvSpPr/>
          <p:nvPr/>
        </p:nvSpPr>
        <p:spPr>
          <a:xfrm>
            <a:off x="7263824" y="4498893"/>
            <a:ext cx="709561" cy="0"/>
          </a:xfrm>
          <a:custGeom>
            <a:avLst/>
            <a:gdLst/>
            <a:ahLst/>
            <a:cxnLst/>
            <a:rect l="l" t="t" r="r" b="b"/>
            <a:pathLst>
              <a:path w="508635">
                <a:moveTo>
                  <a:pt x="0" y="0"/>
                </a:moveTo>
                <a:lnTo>
                  <a:pt x="508253" y="0"/>
                </a:lnTo>
              </a:path>
            </a:pathLst>
          </a:custGeom>
          <a:ln w="6096">
            <a:solidFill>
              <a:srgbClr val="DAEEC3"/>
            </a:solidFill>
          </a:ln>
        </p:spPr>
        <p:txBody>
          <a:bodyPr wrap="square" lIns="0" tIns="0" rIns="0" bIns="0" rtlCol="0"/>
          <a:lstStyle/>
          <a:p>
            <a:endParaRPr/>
          </a:p>
        </p:txBody>
      </p:sp>
      <p:sp>
        <p:nvSpPr>
          <p:cNvPr id="1438" name="object 1438"/>
          <p:cNvSpPr/>
          <p:nvPr/>
        </p:nvSpPr>
        <p:spPr>
          <a:xfrm>
            <a:off x="7972838" y="4483054"/>
            <a:ext cx="698046" cy="13200"/>
          </a:xfrm>
          <a:custGeom>
            <a:avLst/>
            <a:gdLst/>
            <a:ahLst/>
            <a:cxnLst/>
            <a:rect l="l" t="t" r="r" b="b"/>
            <a:pathLst>
              <a:path w="500379" h="18415">
                <a:moveTo>
                  <a:pt x="0" y="18287"/>
                </a:moveTo>
                <a:lnTo>
                  <a:pt x="499872" y="18287"/>
                </a:lnTo>
                <a:lnTo>
                  <a:pt x="499872" y="0"/>
                </a:lnTo>
                <a:lnTo>
                  <a:pt x="0" y="0"/>
                </a:lnTo>
                <a:lnTo>
                  <a:pt x="0" y="18287"/>
                </a:lnTo>
                <a:close/>
              </a:path>
            </a:pathLst>
          </a:custGeom>
          <a:solidFill>
            <a:srgbClr val="FFFFFF"/>
          </a:solidFill>
        </p:spPr>
        <p:txBody>
          <a:bodyPr wrap="square" lIns="0" tIns="0" rIns="0" bIns="0" rtlCol="0"/>
          <a:lstStyle/>
          <a:p>
            <a:endParaRPr/>
          </a:p>
        </p:txBody>
      </p:sp>
      <p:sp>
        <p:nvSpPr>
          <p:cNvPr id="1439" name="object 1439"/>
          <p:cNvSpPr/>
          <p:nvPr/>
        </p:nvSpPr>
        <p:spPr>
          <a:xfrm>
            <a:off x="7960082" y="4498893"/>
            <a:ext cx="710448" cy="0"/>
          </a:xfrm>
          <a:custGeom>
            <a:avLst/>
            <a:gdLst/>
            <a:ahLst/>
            <a:cxnLst/>
            <a:rect l="l" t="t" r="r" b="b"/>
            <a:pathLst>
              <a:path w="509270">
                <a:moveTo>
                  <a:pt x="0" y="0"/>
                </a:moveTo>
                <a:lnTo>
                  <a:pt x="509015" y="0"/>
                </a:lnTo>
              </a:path>
            </a:pathLst>
          </a:custGeom>
          <a:ln w="6096">
            <a:solidFill>
              <a:srgbClr val="DAEEC3"/>
            </a:solidFill>
          </a:ln>
        </p:spPr>
        <p:txBody>
          <a:bodyPr wrap="square" lIns="0" tIns="0" rIns="0" bIns="0" rtlCol="0"/>
          <a:lstStyle/>
          <a:p>
            <a:endParaRPr/>
          </a:p>
        </p:txBody>
      </p:sp>
      <p:sp>
        <p:nvSpPr>
          <p:cNvPr id="1440" name="object 1440"/>
          <p:cNvSpPr/>
          <p:nvPr/>
        </p:nvSpPr>
        <p:spPr>
          <a:xfrm>
            <a:off x="8670193" y="4483054"/>
            <a:ext cx="698046" cy="13200"/>
          </a:xfrm>
          <a:custGeom>
            <a:avLst/>
            <a:gdLst/>
            <a:ahLst/>
            <a:cxnLst/>
            <a:rect l="l" t="t" r="r" b="b"/>
            <a:pathLst>
              <a:path w="500379" h="18415">
                <a:moveTo>
                  <a:pt x="0" y="18287"/>
                </a:moveTo>
                <a:lnTo>
                  <a:pt x="499859" y="18287"/>
                </a:lnTo>
                <a:lnTo>
                  <a:pt x="499859" y="0"/>
                </a:lnTo>
                <a:lnTo>
                  <a:pt x="0" y="0"/>
                </a:lnTo>
                <a:lnTo>
                  <a:pt x="0" y="18287"/>
                </a:lnTo>
                <a:close/>
              </a:path>
            </a:pathLst>
          </a:custGeom>
          <a:solidFill>
            <a:srgbClr val="FFFFFF"/>
          </a:solidFill>
        </p:spPr>
        <p:txBody>
          <a:bodyPr wrap="square" lIns="0" tIns="0" rIns="0" bIns="0" rtlCol="0"/>
          <a:lstStyle/>
          <a:p>
            <a:endParaRPr/>
          </a:p>
        </p:txBody>
      </p:sp>
      <p:sp>
        <p:nvSpPr>
          <p:cNvPr id="1441" name="object 1441"/>
          <p:cNvSpPr/>
          <p:nvPr/>
        </p:nvSpPr>
        <p:spPr>
          <a:xfrm>
            <a:off x="8657436" y="4498893"/>
            <a:ext cx="710448" cy="0"/>
          </a:xfrm>
          <a:custGeom>
            <a:avLst/>
            <a:gdLst/>
            <a:ahLst/>
            <a:cxnLst/>
            <a:rect l="l" t="t" r="r" b="b"/>
            <a:pathLst>
              <a:path w="509270">
                <a:moveTo>
                  <a:pt x="0" y="0"/>
                </a:moveTo>
                <a:lnTo>
                  <a:pt x="509003" y="0"/>
                </a:lnTo>
              </a:path>
            </a:pathLst>
          </a:custGeom>
          <a:ln w="6096">
            <a:solidFill>
              <a:srgbClr val="DAEEC3"/>
            </a:solidFill>
          </a:ln>
        </p:spPr>
        <p:txBody>
          <a:bodyPr wrap="square" lIns="0" tIns="0" rIns="0" bIns="0" rtlCol="0"/>
          <a:lstStyle/>
          <a:p>
            <a:endParaRPr/>
          </a:p>
        </p:txBody>
      </p:sp>
      <p:sp>
        <p:nvSpPr>
          <p:cNvPr id="1442" name="object 1442"/>
          <p:cNvSpPr/>
          <p:nvPr/>
        </p:nvSpPr>
        <p:spPr>
          <a:xfrm>
            <a:off x="9367512" y="4483054"/>
            <a:ext cx="699818" cy="13200"/>
          </a:xfrm>
          <a:custGeom>
            <a:avLst/>
            <a:gdLst/>
            <a:ahLst/>
            <a:cxnLst/>
            <a:rect l="l" t="t" r="r" b="b"/>
            <a:pathLst>
              <a:path w="501650" h="18415">
                <a:moveTo>
                  <a:pt x="0" y="18287"/>
                </a:moveTo>
                <a:lnTo>
                  <a:pt x="501396" y="18287"/>
                </a:lnTo>
                <a:lnTo>
                  <a:pt x="501396" y="0"/>
                </a:lnTo>
                <a:lnTo>
                  <a:pt x="0" y="0"/>
                </a:lnTo>
                <a:lnTo>
                  <a:pt x="0" y="18287"/>
                </a:lnTo>
                <a:close/>
              </a:path>
            </a:pathLst>
          </a:custGeom>
          <a:solidFill>
            <a:srgbClr val="FFFFFF"/>
          </a:solidFill>
        </p:spPr>
        <p:txBody>
          <a:bodyPr wrap="square" lIns="0" tIns="0" rIns="0" bIns="0" rtlCol="0"/>
          <a:lstStyle/>
          <a:p>
            <a:endParaRPr/>
          </a:p>
        </p:txBody>
      </p:sp>
      <p:sp>
        <p:nvSpPr>
          <p:cNvPr id="1443" name="object 1443"/>
          <p:cNvSpPr/>
          <p:nvPr/>
        </p:nvSpPr>
        <p:spPr>
          <a:xfrm>
            <a:off x="9354757" y="4498893"/>
            <a:ext cx="712220" cy="0"/>
          </a:xfrm>
          <a:custGeom>
            <a:avLst/>
            <a:gdLst/>
            <a:ahLst/>
            <a:cxnLst/>
            <a:rect l="l" t="t" r="r" b="b"/>
            <a:pathLst>
              <a:path w="510540">
                <a:moveTo>
                  <a:pt x="0" y="0"/>
                </a:moveTo>
                <a:lnTo>
                  <a:pt x="510540" y="0"/>
                </a:lnTo>
              </a:path>
            </a:pathLst>
          </a:custGeom>
          <a:ln w="6096">
            <a:solidFill>
              <a:srgbClr val="DAEEC3"/>
            </a:solidFill>
          </a:ln>
        </p:spPr>
        <p:txBody>
          <a:bodyPr wrap="square" lIns="0" tIns="0" rIns="0" bIns="0" rtlCol="0"/>
          <a:lstStyle/>
          <a:p>
            <a:endParaRPr/>
          </a:p>
        </p:txBody>
      </p:sp>
      <p:sp>
        <p:nvSpPr>
          <p:cNvPr id="1445" name="object 1445"/>
          <p:cNvSpPr/>
          <p:nvPr/>
        </p:nvSpPr>
        <p:spPr>
          <a:xfrm>
            <a:off x="6480773" y="4648200"/>
            <a:ext cx="14174" cy="0"/>
          </a:xfrm>
          <a:custGeom>
            <a:avLst/>
            <a:gdLst/>
            <a:ahLst/>
            <a:cxnLst/>
            <a:rect l="l" t="t" r="r" b="b"/>
            <a:pathLst>
              <a:path w="10160">
                <a:moveTo>
                  <a:pt x="0" y="0"/>
                </a:moveTo>
                <a:lnTo>
                  <a:pt x="10147" y="0"/>
                </a:lnTo>
              </a:path>
            </a:pathLst>
          </a:custGeom>
          <a:ln w="10147">
            <a:solidFill>
              <a:srgbClr val="000000"/>
            </a:solidFill>
          </a:ln>
        </p:spPr>
        <p:txBody>
          <a:bodyPr wrap="square" lIns="0" tIns="0" rIns="0" bIns="0" rtlCol="0"/>
          <a:lstStyle/>
          <a:p>
            <a:endParaRPr/>
          </a:p>
        </p:txBody>
      </p:sp>
      <p:sp>
        <p:nvSpPr>
          <p:cNvPr id="4" name="Footer Placeholder 3"/>
          <p:cNvSpPr>
            <a:spLocks noGrp="1"/>
          </p:cNvSpPr>
          <p:nvPr>
            <p:ph type="ftr" sz="quarter" idx="5"/>
          </p:nvPr>
        </p:nvSpPr>
        <p:spPr/>
        <p:txBody>
          <a:bodyPr/>
          <a:lstStyle/>
          <a:p>
            <a:fld id="{D37632BE-E4B3-4C80-8D92-2E194013542F}" type="slidenum">
              <a:rPr lang="ar-QA" smtClean="0"/>
              <a:t>6</a:t>
            </a:fld>
            <a:endParaRPr lang="ar-QA" dirty="0"/>
          </a:p>
        </p:txBody>
      </p:sp>
    </p:spTree>
    <p:extLst>
      <p:ext uri="{BB962C8B-B14F-4D97-AF65-F5344CB8AC3E}">
        <p14:creationId xmlns:p14="http://schemas.microsoft.com/office/powerpoint/2010/main" val="311542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79923" y="1429248"/>
            <a:ext cx="9143683" cy="5561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754811" y="1565845"/>
            <a:ext cx="49607" cy="71009"/>
          </a:xfrm>
          <a:custGeom>
            <a:avLst/>
            <a:gdLst/>
            <a:ahLst/>
            <a:cxnLst/>
            <a:rect l="l" t="t" r="r" b="b"/>
            <a:pathLst>
              <a:path w="35560" h="99060">
                <a:moveTo>
                  <a:pt x="21183" y="34785"/>
                </a:moveTo>
                <a:lnTo>
                  <a:pt x="8991" y="34785"/>
                </a:lnTo>
                <a:lnTo>
                  <a:pt x="9101" y="84810"/>
                </a:lnTo>
                <a:lnTo>
                  <a:pt x="21564" y="98513"/>
                </a:lnTo>
                <a:lnTo>
                  <a:pt x="28740" y="98513"/>
                </a:lnTo>
                <a:lnTo>
                  <a:pt x="31826" y="98158"/>
                </a:lnTo>
                <a:lnTo>
                  <a:pt x="35280" y="97434"/>
                </a:lnTo>
                <a:lnTo>
                  <a:pt x="33581" y="87083"/>
                </a:lnTo>
                <a:lnTo>
                  <a:pt x="26314" y="87083"/>
                </a:lnTo>
                <a:lnTo>
                  <a:pt x="24917" y="86791"/>
                </a:lnTo>
                <a:lnTo>
                  <a:pt x="22961" y="85597"/>
                </a:lnTo>
                <a:lnTo>
                  <a:pt x="22263" y="84810"/>
                </a:lnTo>
                <a:lnTo>
                  <a:pt x="21399" y="82816"/>
                </a:lnTo>
                <a:lnTo>
                  <a:pt x="21183" y="80568"/>
                </a:lnTo>
                <a:lnTo>
                  <a:pt x="21183" y="34785"/>
                </a:lnTo>
                <a:close/>
              </a:path>
              <a:path w="35560" h="99060">
                <a:moveTo>
                  <a:pt x="33502" y="86601"/>
                </a:moveTo>
                <a:lnTo>
                  <a:pt x="31280" y="86918"/>
                </a:lnTo>
                <a:lnTo>
                  <a:pt x="29489" y="87083"/>
                </a:lnTo>
                <a:lnTo>
                  <a:pt x="33581" y="87083"/>
                </a:lnTo>
                <a:lnTo>
                  <a:pt x="33502" y="86601"/>
                </a:lnTo>
                <a:close/>
              </a:path>
              <a:path w="35560" h="99060">
                <a:moveTo>
                  <a:pt x="33502" y="25247"/>
                </a:moveTo>
                <a:lnTo>
                  <a:pt x="0" y="25247"/>
                </a:lnTo>
                <a:lnTo>
                  <a:pt x="0" y="34785"/>
                </a:lnTo>
                <a:lnTo>
                  <a:pt x="33502" y="34785"/>
                </a:lnTo>
                <a:lnTo>
                  <a:pt x="33502" y="25247"/>
                </a:lnTo>
                <a:close/>
              </a:path>
              <a:path w="35560" h="99060">
                <a:moveTo>
                  <a:pt x="21183" y="0"/>
                </a:moveTo>
                <a:lnTo>
                  <a:pt x="8991" y="7353"/>
                </a:lnTo>
                <a:lnTo>
                  <a:pt x="8991" y="25247"/>
                </a:lnTo>
                <a:lnTo>
                  <a:pt x="21183" y="25247"/>
                </a:lnTo>
                <a:lnTo>
                  <a:pt x="21183" y="0"/>
                </a:lnTo>
                <a:close/>
              </a:path>
            </a:pathLst>
          </a:custGeom>
          <a:solidFill>
            <a:srgbClr val="000000"/>
          </a:solidFill>
        </p:spPr>
        <p:txBody>
          <a:bodyPr wrap="square" lIns="0" tIns="0" rIns="0" bIns="0" rtlCol="0"/>
          <a:lstStyle/>
          <a:p>
            <a:endParaRPr/>
          </a:p>
        </p:txBody>
      </p:sp>
      <p:sp>
        <p:nvSpPr>
          <p:cNvPr id="5" name="object 5"/>
          <p:cNvSpPr/>
          <p:nvPr/>
        </p:nvSpPr>
        <p:spPr>
          <a:xfrm>
            <a:off x="4818450" y="1564225"/>
            <a:ext cx="82384" cy="71919"/>
          </a:xfrm>
          <a:custGeom>
            <a:avLst/>
            <a:gdLst/>
            <a:ahLst/>
            <a:cxnLst/>
            <a:rect l="l" t="t" r="r" b="b"/>
            <a:pathLst>
              <a:path w="59054" h="100330">
                <a:moveTo>
                  <a:pt x="12255" y="0"/>
                </a:moveTo>
                <a:lnTo>
                  <a:pt x="0" y="0"/>
                </a:lnTo>
                <a:lnTo>
                  <a:pt x="0" y="99822"/>
                </a:lnTo>
                <a:lnTo>
                  <a:pt x="12255" y="99822"/>
                </a:lnTo>
                <a:lnTo>
                  <a:pt x="12255" y="54584"/>
                </a:lnTo>
                <a:lnTo>
                  <a:pt x="12941" y="50139"/>
                </a:lnTo>
                <a:lnTo>
                  <a:pt x="15659" y="43700"/>
                </a:lnTo>
                <a:lnTo>
                  <a:pt x="17945" y="41135"/>
                </a:lnTo>
                <a:lnTo>
                  <a:pt x="24345" y="37376"/>
                </a:lnTo>
                <a:lnTo>
                  <a:pt x="27762" y="36436"/>
                </a:lnTo>
                <a:lnTo>
                  <a:pt x="55728" y="36436"/>
                </a:lnTo>
                <a:lnTo>
                  <a:pt x="55443" y="35814"/>
                </a:lnTo>
                <a:lnTo>
                  <a:pt x="12255" y="35814"/>
                </a:lnTo>
                <a:lnTo>
                  <a:pt x="12255" y="0"/>
                </a:lnTo>
                <a:close/>
              </a:path>
              <a:path w="59054" h="100330">
                <a:moveTo>
                  <a:pt x="55728" y="36436"/>
                </a:moveTo>
                <a:lnTo>
                  <a:pt x="36245" y="36436"/>
                </a:lnTo>
                <a:lnTo>
                  <a:pt x="40005" y="37833"/>
                </a:lnTo>
                <a:lnTo>
                  <a:pt x="45313" y="43408"/>
                </a:lnTo>
                <a:lnTo>
                  <a:pt x="46647" y="47866"/>
                </a:lnTo>
                <a:lnTo>
                  <a:pt x="46647" y="99822"/>
                </a:lnTo>
                <a:lnTo>
                  <a:pt x="58902" y="99822"/>
                </a:lnTo>
                <a:lnTo>
                  <a:pt x="58902" y="46913"/>
                </a:lnTo>
                <a:lnTo>
                  <a:pt x="58051" y="41516"/>
                </a:lnTo>
                <a:lnTo>
                  <a:pt x="55728" y="36436"/>
                </a:lnTo>
                <a:close/>
              </a:path>
              <a:path w="59054" h="100330">
                <a:moveTo>
                  <a:pt x="39268" y="25882"/>
                </a:moveTo>
                <a:lnTo>
                  <a:pt x="25196" y="25882"/>
                </a:lnTo>
                <a:lnTo>
                  <a:pt x="17983" y="29184"/>
                </a:lnTo>
                <a:lnTo>
                  <a:pt x="12255" y="35814"/>
                </a:lnTo>
                <a:lnTo>
                  <a:pt x="55443" y="35814"/>
                </a:lnTo>
                <a:lnTo>
                  <a:pt x="54648" y="34074"/>
                </a:lnTo>
                <a:lnTo>
                  <a:pt x="51816" y="31153"/>
                </a:lnTo>
                <a:lnTo>
                  <a:pt x="43916" y="26936"/>
                </a:lnTo>
                <a:lnTo>
                  <a:pt x="39268" y="25882"/>
                </a:lnTo>
                <a:close/>
              </a:path>
            </a:pathLst>
          </a:custGeom>
          <a:solidFill>
            <a:srgbClr val="000000"/>
          </a:solidFill>
        </p:spPr>
        <p:txBody>
          <a:bodyPr wrap="square" lIns="0" tIns="0" rIns="0" bIns="0" rtlCol="0"/>
          <a:lstStyle/>
          <a:p>
            <a:endParaRPr/>
          </a:p>
        </p:txBody>
      </p:sp>
      <p:sp>
        <p:nvSpPr>
          <p:cNvPr id="6" name="object 6"/>
          <p:cNvSpPr/>
          <p:nvPr/>
        </p:nvSpPr>
        <p:spPr>
          <a:xfrm>
            <a:off x="4921438" y="1582769"/>
            <a:ext cx="94785" cy="54622"/>
          </a:xfrm>
          <a:custGeom>
            <a:avLst/>
            <a:gdLst/>
            <a:ahLst/>
            <a:cxnLst/>
            <a:rect l="l" t="t" r="r" b="b"/>
            <a:pathLst>
              <a:path w="67945" h="76200">
                <a:moveTo>
                  <a:pt x="33909" y="0"/>
                </a:moveTo>
                <a:lnTo>
                  <a:pt x="24968" y="0"/>
                </a:lnTo>
                <a:lnTo>
                  <a:pt x="17386" y="2679"/>
                </a:lnTo>
                <a:lnTo>
                  <a:pt x="0" y="37795"/>
                </a:lnTo>
                <a:lnTo>
                  <a:pt x="585" y="46414"/>
                </a:lnTo>
                <a:lnTo>
                  <a:pt x="26681" y="74980"/>
                </a:lnTo>
                <a:lnTo>
                  <a:pt x="33909" y="75590"/>
                </a:lnTo>
                <a:lnTo>
                  <a:pt x="40220" y="75590"/>
                </a:lnTo>
                <a:lnTo>
                  <a:pt x="46037" y="74104"/>
                </a:lnTo>
                <a:lnTo>
                  <a:pt x="56705" y="68211"/>
                </a:lnTo>
                <a:lnTo>
                  <a:pt x="59352" y="65506"/>
                </a:lnTo>
                <a:lnTo>
                  <a:pt x="27774" y="65506"/>
                </a:lnTo>
                <a:lnTo>
                  <a:pt x="22694" y="63195"/>
                </a:lnTo>
                <a:lnTo>
                  <a:pt x="14617" y="53987"/>
                </a:lnTo>
                <a:lnTo>
                  <a:pt x="12598" y="47053"/>
                </a:lnTo>
                <a:lnTo>
                  <a:pt x="12638" y="28400"/>
                </a:lnTo>
                <a:lnTo>
                  <a:pt x="14617" y="21615"/>
                </a:lnTo>
                <a:lnTo>
                  <a:pt x="22694" y="12433"/>
                </a:lnTo>
                <a:lnTo>
                  <a:pt x="27774" y="10147"/>
                </a:lnTo>
                <a:lnTo>
                  <a:pt x="58587" y="10147"/>
                </a:lnTo>
                <a:lnTo>
                  <a:pt x="58293" y="9766"/>
                </a:lnTo>
                <a:lnTo>
                  <a:pt x="53218" y="5497"/>
                </a:lnTo>
                <a:lnTo>
                  <a:pt x="47463" y="2444"/>
                </a:lnTo>
                <a:lnTo>
                  <a:pt x="41026" y="611"/>
                </a:lnTo>
                <a:lnTo>
                  <a:pt x="33909" y="0"/>
                </a:lnTo>
                <a:close/>
              </a:path>
              <a:path w="67945" h="76200">
                <a:moveTo>
                  <a:pt x="58587" y="10147"/>
                </a:moveTo>
                <a:lnTo>
                  <a:pt x="39941" y="10147"/>
                </a:lnTo>
                <a:lnTo>
                  <a:pt x="44996" y="12445"/>
                </a:lnTo>
                <a:lnTo>
                  <a:pt x="53124" y="21666"/>
                </a:lnTo>
                <a:lnTo>
                  <a:pt x="55141" y="28400"/>
                </a:lnTo>
                <a:lnTo>
                  <a:pt x="55105" y="47053"/>
                </a:lnTo>
                <a:lnTo>
                  <a:pt x="53136" y="53936"/>
                </a:lnTo>
                <a:lnTo>
                  <a:pt x="45059" y="63195"/>
                </a:lnTo>
                <a:lnTo>
                  <a:pt x="39992" y="65506"/>
                </a:lnTo>
                <a:lnTo>
                  <a:pt x="59352" y="65506"/>
                </a:lnTo>
                <a:lnTo>
                  <a:pt x="60769" y="64058"/>
                </a:lnTo>
                <a:lnTo>
                  <a:pt x="66357" y="53403"/>
                </a:lnTo>
                <a:lnTo>
                  <a:pt x="67689" y="46414"/>
                </a:lnTo>
                <a:lnTo>
                  <a:pt x="67754" y="36766"/>
                </a:lnTo>
                <a:lnTo>
                  <a:pt x="67161" y="28622"/>
                </a:lnTo>
                <a:lnTo>
                  <a:pt x="65385" y="21409"/>
                </a:lnTo>
                <a:lnTo>
                  <a:pt x="62428" y="15124"/>
                </a:lnTo>
                <a:lnTo>
                  <a:pt x="58587" y="10147"/>
                </a:lnTo>
                <a:close/>
              </a:path>
            </a:pathLst>
          </a:custGeom>
          <a:solidFill>
            <a:srgbClr val="000000"/>
          </a:solidFill>
        </p:spPr>
        <p:txBody>
          <a:bodyPr wrap="square" lIns="0" tIns="0" rIns="0" bIns="0" rtlCol="0"/>
          <a:lstStyle/>
          <a:p>
            <a:endParaRPr/>
          </a:p>
        </p:txBody>
      </p:sp>
      <p:sp>
        <p:nvSpPr>
          <p:cNvPr id="7" name="object 7"/>
          <p:cNvSpPr/>
          <p:nvPr/>
        </p:nvSpPr>
        <p:spPr>
          <a:xfrm>
            <a:off x="5035606" y="1583943"/>
            <a:ext cx="82384" cy="53257"/>
          </a:xfrm>
          <a:custGeom>
            <a:avLst/>
            <a:gdLst/>
            <a:ahLst/>
            <a:cxnLst/>
            <a:rect l="l" t="t" r="r" b="b"/>
            <a:pathLst>
              <a:path w="59054" h="74294">
                <a:moveTo>
                  <a:pt x="12255" y="0"/>
                </a:moveTo>
                <a:lnTo>
                  <a:pt x="0" y="0"/>
                </a:lnTo>
                <a:lnTo>
                  <a:pt x="53" y="50825"/>
                </a:lnTo>
                <a:lnTo>
                  <a:pt x="20446" y="73952"/>
                </a:lnTo>
                <a:lnTo>
                  <a:pt x="24714" y="73952"/>
                </a:lnTo>
                <a:lnTo>
                  <a:pt x="31591" y="73185"/>
                </a:lnTo>
                <a:lnTo>
                  <a:pt x="37707" y="70886"/>
                </a:lnTo>
                <a:lnTo>
                  <a:pt x="43064" y="67056"/>
                </a:lnTo>
                <a:lnTo>
                  <a:pt x="46203" y="63398"/>
                </a:lnTo>
                <a:lnTo>
                  <a:pt x="23494" y="63398"/>
                </a:lnTo>
                <a:lnTo>
                  <a:pt x="20391" y="62458"/>
                </a:lnTo>
                <a:lnTo>
                  <a:pt x="12255" y="46507"/>
                </a:lnTo>
                <a:lnTo>
                  <a:pt x="12255" y="0"/>
                </a:lnTo>
                <a:close/>
              </a:path>
              <a:path w="59054" h="74294">
                <a:moveTo>
                  <a:pt x="58623" y="61696"/>
                </a:moveTo>
                <a:lnTo>
                  <a:pt x="47663" y="61696"/>
                </a:lnTo>
                <a:lnTo>
                  <a:pt x="47663" y="72313"/>
                </a:lnTo>
                <a:lnTo>
                  <a:pt x="58623" y="72313"/>
                </a:lnTo>
                <a:lnTo>
                  <a:pt x="58623" y="61696"/>
                </a:lnTo>
                <a:close/>
              </a:path>
              <a:path w="59054" h="74294">
                <a:moveTo>
                  <a:pt x="58623" y="0"/>
                </a:moveTo>
                <a:lnTo>
                  <a:pt x="46367" y="0"/>
                </a:lnTo>
                <a:lnTo>
                  <a:pt x="46367" y="44919"/>
                </a:lnTo>
                <a:lnTo>
                  <a:pt x="45707" y="49631"/>
                </a:lnTo>
                <a:lnTo>
                  <a:pt x="43027" y="56121"/>
                </a:lnTo>
                <a:lnTo>
                  <a:pt x="40741" y="58686"/>
                </a:lnTo>
                <a:lnTo>
                  <a:pt x="34256" y="62471"/>
                </a:lnTo>
                <a:lnTo>
                  <a:pt x="30848" y="63398"/>
                </a:lnTo>
                <a:lnTo>
                  <a:pt x="46203" y="63398"/>
                </a:lnTo>
                <a:lnTo>
                  <a:pt x="47663" y="61696"/>
                </a:lnTo>
                <a:lnTo>
                  <a:pt x="58623" y="61696"/>
                </a:lnTo>
                <a:lnTo>
                  <a:pt x="58623" y="0"/>
                </a:lnTo>
                <a:close/>
              </a:path>
            </a:pathLst>
          </a:custGeom>
          <a:solidFill>
            <a:srgbClr val="000000"/>
          </a:solidFill>
        </p:spPr>
        <p:txBody>
          <a:bodyPr wrap="square" lIns="0" tIns="0" rIns="0" bIns="0" rtlCol="0"/>
          <a:lstStyle/>
          <a:p>
            <a:endParaRPr/>
          </a:p>
        </p:txBody>
      </p:sp>
      <p:sp>
        <p:nvSpPr>
          <p:cNvPr id="8" name="object 8"/>
          <p:cNvSpPr/>
          <p:nvPr/>
        </p:nvSpPr>
        <p:spPr>
          <a:xfrm>
            <a:off x="5137354" y="1582769"/>
            <a:ext cx="84155" cy="54622"/>
          </a:xfrm>
          <a:custGeom>
            <a:avLst/>
            <a:gdLst/>
            <a:ahLst/>
            <a:cxnLst/>
            <a:rect l="l" t="t" r="r" b="b"/>
            <a:pathLst>
              <a:path w="60325" h="76200">
                <a:moveTo>
                  <a:pt x="12115" y="50457"/>
                </a:moveTo>
                <a:lnTo>
                  <a:pt x="0" y="52362"/>
                </a:lnTo>
                <a:lnTo>
                  <a:pt x="1358" y="60032"/>
                </a:lnTo>
                <a:lnTo>
                  <a:pt x="4495" y="65824"/>
                </a:lnTo>
                <a:lnTo>
                  <a:pt x="14350" y="73634"/>
                </a:lnTo>
                <a:lnTo>
                  <a:pt x="21513" y="75590"/>
                </a:lnTo>
                <a:lnTo>
                  <a:pt x="36588" y="75590"/>
                </a:lnTo>
                <a:lnTo>
                  <a:pt x="41668" y="74587"/>
                </a:lnTo>
                <a:lnTo>
                  <a:pt x="50660" y="70637"/>
                </a:lnTo>
                <a:lnTo>
                  <a:pt x="54089" y="67856"/>
                </a:lnTo>
                <a:lnTo>
                  <a:pt x="55641" y="65506"/>
                </a:lnTo>
                <a:lnTo>
                  <a:pt x="25260" y="65506"/>
                </a:lnTo>
                <a:lnTo>
                  <a:pt x="20904" y="64211"/>
                </a:lnTo>
                <a:lnTo>
                  <a:pt x="14693" y="59029"/>
                </a:lnTo>
                <a:lnTo>
                  <a:pt x="12801" y="55308"/>
                </a:lnTo>
                <a:lnTo>
                  <a:pt x="12115" y="50457"/>
                </a:lnTo>
                <a:close/>
              </a:path>
              <a:path w="60325" h="76200">
                <a:moveTo>
                  <a:pt x="34340" y="0"/>
                </a:moveTo>
                <a:lnTo>
                  <a:pt x="24892" y="0"/>
                </a:lnTo>
                <a:lnTo>
                  <a:pt x="21374" y="495"/>
                </a:lnTo>
                <a:lnTo>
                  <a:pt x="14782" y="2438"/>
                </a:lnTo>
                <a:lnTo>
                  <a:pt x="12179" y="3632"/>
                </a:lnTo>
                <a:lnTo>
                  <a:pt x="10287" y="5041"/>
                </a:lnTo>
                <a:lnTo>
                  <a:pt x="7734" y="6858"/>
                </a:lnTo>
                <a:lnTo>
                  <a:pt x="5727" y="9144"/>
                </a:lnTo>
                <a:lnTo>
                  <a:pt x="2781" y="14630"/>
                </a:lnTo>
                <a:lnTo>
                  <a:pt x="2044" y="17614"/>
                </a:lnTo>
                <a:lnTo>
                  <a:pt x="2044" y="24384"/>
                </a:lnTo>
                <a:lnTo>
                  <a:pt x="37998" y="44983"/>
                </a:lnTo>
                <a:lnTo>
                  <a:pt x="42164" y="46367"/>
                </a:lnTo>
                <a:lnTo>
                  <a:pt x="46253" y="49047"/>
                </a:lnTo>
                <a:lnTo>
                  <a:pt x="47459" y="51231"/>
                </a:lnTo>
                <a:lnTo>
                  <a:pt x="47459" y="57086"/>
                </a:lnTo>
                <a:lnTo>
                  <a:pt x="46088" y="59766"/>
                </a:lnTo>
                <a:lnTo>
                  <a:pt x="40652" y="64363"/>
                </a:lnTo>
                <a:lnTo>
                  <a:pt x="36474" y="65506"/>
                </a:lnTo>
                <a:lnTo>
                  <a:pt x="55641" y="65506"/>
                </a:lnTo>
                <a:lnTo>
                  <a:pt x="58864" y="60629"/>
                </a:lnTo>
                <a:lnTo>
                  <a:pt x="59967" y="57086"/>
                </a:lnTo>
                <a:lnTo>
                  <a:pt x="60058" y="48526"/>
                </a:lnTo>
                <a:lnTo>
                  <a:pt x="59080" y="45034"/>
                </a:lnTo>
                <a:lnTo>
                  <a:pt x="24917" y="28460"/>
                </a:lnTo>
                <a:lnTo>
                  <a:pt x="21310" y="27419"/>
                </a:lnTo>
                <a:lnTo>
                  <a:pt x="13893" y="20993"/>
                </a:lnTo>
                <a:lnTo>
                  <a:pt x="13893" y="16916"/>
                </a:lnTo>
                <a:lnTo>
                  <a:pt x="15087" y="14732"/>
                </a:lnTo>
                <a:lnTo>
                  <a:pt x="19900" y="11010"/>
                </a:lnTo>
                <a:lnTo>
                  <a:pt x="23914" y="10083"/>
                </a:lnTo>
                <a:lnTo>
                  <a:pt x="53836" y="10083"/>
                </a:lnTo>
                <a:lnTo>
                  <a:pt x="51066" y="6299"/>
                </a:lnTo>
                <a:lnTo>
                  <a:pt x="47891" y="4089"/>
                </a:lnTo>
                <a:lnTo>
                  <a:pt x="39319" y="812"/>
                </a:lnTo>
                <a:lnTo>
                  <a:pt x="34340" y="0"/>
                </a:lnTo>
                <a:close/>
              </a:path>
              <a:path w="60325" h="76200">
                <a:moveTo>
                  <a:pt x="53836" y="10083"/>
                </a:moveTo>
                <a:lnTo>
                  <a:pt x="34315" y="10083"/>
                </a:lnTo>
                <a:lnTo>
                  <a:pt x="37998" y="11125"/>
                </a:lnTo>
                <a:lnTo>
                  <a:pt x="43218" y="15303"/>
                </a:lnTo>
                <a:lnTo>
                  <a:pt x="44805" y="18211"/>
                </a:lnTo>
                <a:lnTo>
                  <a:pt x="45339" y="21932"/>
                </a:lnTo>
                <a:lnTo>
                  <a:pt x="57327" y="20294"/>
                </a:lnTo>
                <a:lnTo>
                  <a:pt x="56553" y="15621"/>
                </a:lnTo>
                <a:lnTo>
                  <a:pt x="55156" y="11887"/>
                </a:lnTo>
                <a:lnTo>
                  <a:pt x="53836" y="10083"/>
                </a:lnTo>
                <a:close/>
              </a:path>
            </a:pathLst>
          </a:custGeom>
          <a:solidFill>
            <a:srgbClr val="000000"/>
          </a:solidFill>
        </p:spPr>
        <p:txBody>
          <a:bodyPr wrap="square" lIns="0" tIns="0" rIns="0" bIns="0" rtlCol="0"/>
          <a:lstStyle/>
          <a:p>
            <a:endParaRPr/>
          </a:p>
        </p:txBody>
      </p:sp>
      <p:sp>
        <p:nvSpPr>
          <p:cNvPr id="9" name="object 9"/>
          <p:cNvSpPr/>
          <p:nvPr/>
        </p:nvSpPr>
        <p:spPr>
          <a:xfrm>
            <a:off x="5235860" y="1582769"/>
            <a:ext cx="93014" cy="54622"/>
          </a:xfrm>
          <a:custGeom>
            <a:avLst/>
            <a:gdLst/>
            <a:ahLst/>
            <a:cxnLst/>
            <a:rect l="l" t="t" r="r" b="b"/>
            <a:pathLst>
              <a:path w="66675" h="76200">
                <a:moveTo>
                  <a:pt x="60224" y="10147"/>
                </a:moveTo>
                <a:lnTo>
                  <a:pt x="39128" y="10147"/>
                </a:lnTo>
                <a:lnTo>
                  <a:pt x="43776" y="11531"/>
                </a:lnTo>
                <a:lnTo>
                  <a:pt x="49225" y="16344"/>
                </a:lnTo>
                <a:lnTo>
                  <a:pt x="50380" y="19862"/>
                </a:lnTo>
                <a:lnTo>
                  <a:pt x="50317" y="28054"/>
                </a:lnTo>
                <a:lnTo>
                  <a:pt x="45643" y="29692"/>
                </a:lnTo>
                <a:lnTo>
                  <a:pt x="38353" y="31089"/>
                </a:lnTo>
                <a:lnTo>
                  <a:pt x="23596" y="32867"/>
                </a:lnTo>
                <a:lnTo>
                  <a:pt x="19964" y="33477"/>
                </a:lnTo>
                <a:lnTo>
                  <a:pt x="0" y="51346"/>
                </a:lnTo>
                <a:lnTo>
                  <a:pt x="0" y="60921"/>
                </a:lnTo>
                <a:lnTo>
                  <a:pt x="2133" y="65874"/>
                </a:lnTo>
                <a:lnTo>
                  <a:pt x="10667" y="73634"/>
                </a:lnTo>
                <a:lnTo>
                  <a:pt x="16763" y="75577"/>
                </a:lnTo>
                <a:lnTo>
                  <a:pt x="29527" y="75577"/>
                </a:lnTo>
                <a:lnTo>
                  <a:pt x="34035" y="74777"/>
                </a:lnTo>
                <a:lnTo>
                  <a:pt x="42430" y="71602"/>
                </a:lnTo>
                <a:lnTo>
                  <a:pt x="46799" y="68884"/>
                </a:lnTo>
                <a:lnTo>
                  <a:pt x="50214" y="65976"/>
                </a:lnTo>
                <a:lnTo>
                  <a:pt x="22872" y="65976"/>
                </a:lnTo>
                <a:lnTo>
                  <a:pt x="19253" y="64897"/>
                </a:lnTo>
                <a:lnTo>
                  <a:pt x="14312" y="60528"/>
                </a:lnTo>
                <a:lnTo>
                  <a:pt x="13149" y="57988"/>
                </a:lnTo>
                <a:lnTo>
                  <a:pt x="13068" y="52412"/>
                </a:lnTo>
                <a:lnTo>
                  <a:pt x="13639" y="50469"/>
                </a:lnTo>
                <a:lnTo>
                  <a:pt x="39192" y="41008"/>
                </a:lnTo>
                <a:lnTo>
                  <a:pt x="45859" y="39471"/>
                </a:lnTo>
                <a:lnTo>
                  <a:pt x="50317" y="37655"/>
                </a:lnTo>
                <a:lnTo>
                  <a:pt x="62712" y="37655"/>
                </a:lnTo>
                <a:lnTo>
                  <a:pt x="62598" y="19862"/>
                </a:lnTo>
                <a:lnTo>
                  <a:pt x="62496" y="18084"/>
                </a:lnTo>
                <a:lnTo>
                  <a:pt x="62090" y="16002"/>
                </a:lnTo>
                <a:lnTo>
                  <a:pt x="61366" y="12636"/>
                </a:lnTo>
                <a:lnTo>
                  <a:pt x="60224" y="10147"/>
                </a:lnTo>
                <a:close/>
              </a:path>
              <a:path w="66675" h="76200">
                <a:moveTo>
                  <a:pt x="63445" y="65024"/>
                </a:moveTo>
                <a:lnTo>
                  <a:pt x="51333" y="65024"/>
                </a:lnTo>
                <a:lnTo>
                  <a:pt x="51701" y="68427"/>
                </a:lnTo>
                <a:lnTo>
                  <a:pt x="52514" y="71399"/>
                </a:lnTo>
                <a:lnTo>
                  <a:pt x="53784" y="73939"/>
                </a:lnTo>
                <a:lnTo>
                  <a:pt x="66586" y="73939"/>
                </a:lnTo>
                <a:lnTo>
                  <a:pt x="65049" y="71183"/>
                </a:lnTo>
                <a:lnTo>
                  <a:pt x="64007" y="68287"/>
                </a:lnTo>
                <a:lnTo>
                  <a:pt x="63445" y="65024"/>
                </a:lnTo>
                <a:close/>
              </a:path>
              <a:path w="66675" h="76200">
                <a:moveTo>
                  <a:pt x="62712" y="37655"/>
                </a:moveTo>
                <a:lnTo>
                  <a:pt x="50317" y="37655"/>
                </a:lnTo>
                <a:lnTo>
                  <a:pt x="50227" y="48107"/>
                </a:lnTo>
                <a:lnTo>
                  <a:pt x="49656" y="51638"/>
                </a:lnTo>
                <a:lnTo>
                  <a:pt x="46608" y="57988"/>
                </a:lnTo>
                <a:lnTo>
                  <a:pt x="43916" y="60820"/>
                </a:lnTo>
                <a:lnTo>
                  <a:pt x="36563" y="64947"/>
                </a:lnTo>
                <a:lnTo>
                  <a:pt x="32359" y="65976"/>
                </a:lnTo>
                <a:lnTo>
                  <a:pt x="50214" y="65976"/>
                </a:lnTo>
                <a:lnTo>
                  <a:pt x="51333" y="65024"/>
                </a:lnTo>
                <a:lnTo>
                  <a:pt x="63445" y="65024"/>
                </a:lnTo>
                <a:lnTo>
                  <a:pt x="62966" y="62242"/>
                </a:lnTo>
                <a:lnTo>
                  <a:pt x="62810" y="57810"/>
                </a:lnTo>
                <a:lnTo>
                  <a:pt x="62712" y="37655"/>
                </a:lnTo>
                <a:close/>
              </a:path>
              <a:path w="66675" h="76200">
                <a:moveTo>
                  <a:pt x="40893" y="0"/>
                </a:moveTo>
                <a:lnTo>
                  <a:pt x="28498" y="0"/>
                </a:lnTo>
                <a:lnTo>
                  <a:pt x="23037" y="850"/>
                </a:lnTo>
                <a:lnTo>
                  <a:pt x="2108" y="22263"/>
                </a:lnTo>
                <a:lnTo>
                  <a:pt x="14084" y="23901"/>
                </a:lnTo>
                <a:lnTo>
                  <a:pt x="15405" y="18770"/>
                </a:lnTo>
                <a:lnTo>
                  <a:pt x="17437" y="15189"/>
                </a:lnTo>
                <a:lnTo>
                  <a:pt x="22936" y="11163"/>
                </a:lnTo>
                <a:lnTo>
                  <a:pt x="27190" y="10147"/>
                </a:lnTo>
                <a:lnTo>
                  <a:pt x="60224" y="10147"/>
                </a:lnTo>
                <a:lnTo>
                  <a:pt x="60096" y="9867"/>
                </a:lnTo>
                <a:lnTo>
                  <a:pt x="56464" y="5461"/>
                </a:lnTo>
                <a:lnTo>
                  <a:pt x="53632" y="3632"/>
                </a:lnTo>
                <a:lnTo>
                  <a:pt x="45910" y="723"/>
                </a:lnTo>
                <a:lnTo>
                  <a:pt x="40893" y="0"/>
                </a:lnTo>
                <a:close/>
              </a:path>
            </a:pathLst>
          </a:custGeom>
          <a:solidFill>
            <a:srgbClr val="000000"/>
          </a:solidFill>
        </p:spPr>
        <p:txBody>
          <a:bodyPr wrap="square" lIns="0" tIns="0" rIns="0" bIns="0" rtlCol="0"/>
          <a:lstStyle/>
          <a:p>
            <a:endParaRPr/>
          </a:p>
        </p:txBody>
      </p:sp>
      <p:sp>
        <p:nvSpPr>
          <p:cNvPr id="10" name="object 10"/>
          <p:cNvSpPr/>
          <p:nvPr/>
        </p:nvSpPr>
        <p:spPr>
          <a:xfrm>
            <a:off x="5349833" y="1582778"/>
            <a:ext cx="82384" cy="53257"/>
          </a:xfrm>
          <a:custGeom>
            <a:avLst/>
            <a:gdLst/>
            <a:ahLst/>
            <a:cxnLst/>
            <a:rect l="l" t="t" r="r" b="b"/>
            <a:pathLst>
              <a:path w="59054" h="74294">
                <a:moveTo>
                  <a:pt x="11036" y="1625"/>
                </a:moveTo>
                <a:lnTo>
                  <a:pt x="0" y="1625"/>
                </a:lnTo>
                <a:lnTo>
                  <a:pt x="0" y="73939"/>
                </a:lnTo>
                <a:lnTo>
                  <a:pt x="12255" y="73939"/>
                </a:lnTo>
                <a:lnTo>
                  <a:pt x="12320" y="24968"/>
                </a:lnTo>
                <a:lnTo>
                  <a:pt x="14147" y="18910"/>
                </a:lnTo>
                <a:lnTo>
                  <a:pt x="21729" y="12280"/>
                </a:lnTo>
                <a:lnTo>
                  <a:pt x="22727" y="11912"/>
                </a:lnTo>
                <a:lnTo>
                  <a:pt x="11036" y="11912"/>
                </a:lnTo>
                <a:lnTo>
                  <a:pt x="11036" y="1625"/>
                </a:lnTo>
                <a:close/>
              </a:path>
              <a:path w="59054" h="74294">
                <a:moveTo>
                  <a:pt x="55775" y="10617"/>
                </a:moveTo>
                <a:lnTo>
                  <a:pt x="34721" y="10617"/>
                </a:lnTo>
                <a:lnTo>
                  <a:pt x="37566" y="11353"/>
                </a:lnTo>
                <a:lnTo>
                  <a:pt x="42430" y="14300"/>
                </a:lnTo>
                <a:lnTo>
                  <a:pt x="44119" y="16281"/>
                </a:lnTo>
                <a:lnTo>
                  <a:pt x="46037" y="21234"/>
                </a:lnTo>
                <a:lnTo>
                  <a:pt x="46507" y="24968"/>
                </a:lnTo>
                <a:lnTo>
                  <a:pt x="46507" y="73939"/>
                </a:lnTo>
                <a:lnTo>
                  <a:pt x="58762" y="73939"/>
                </a:lnTo>
                <a:lnTo>
                  <a:pt x="58762" y="23799"/>
                </a:lnTo>
                <a:lnTo>
                  <a:pt x="58534" y="19837"/>
                </a:lnTo>
                <a:lnTo>
                  <a:pt x="57353" y="14071"/>
                </a:lnTo>
                <a:lnTo>
                  <a:pt x="56083" y="11049"/>
                </a:lnTo>
                <a:lnTo>
                  <a:pt x="55775" y="10617"/>
                </a:lnTo>
                <a:close/>
              </a:path>
              <a:path w="59054" h="74294">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11" name="object 11"/>
          <p:cNvSpPr/>
          <p:nvPr/>
        </p:nvSpPr>
        <p:spPr>
          <a:xfrm>
            <a:off x="5451847" y="1564224"/>
            <a:ext cx="87699" cy="72830"/>
          </a:xfrm>
          <a:custGeom>
            <a:avLst/>
            <a:gdLst/>
            <a:ahLst/>
            <a:cxnLst/>
            <a:rect l="l" t="t" r="r" b="b"/>
            <a:pathLst>
              <a:path w="62864" h="101600">
                <a:moveTo>
                  <a:pt x="34925" y="25882"/>
                </a:moveTo>
                <a:lnTo>
                  <a:pt x="24625" y="25882"/>
                </a:lnTo>
                <a:lnTo>
                  <a:pt x="19240" y="27444"/>
                </a:lnTo>
                <a:lnTo>
                  <a:pt x="9626" y="33705"/>
                </a:lnTo>
                <a:lnTo>
                  <a:pt x="6007" y="38214"/>
                </a:lnTo>
                <a:lnTo>
                  <a:pt x="1206" y="49974"/>
                </a:lnTo>
                <a:lnTo>
                  <a:pt x="0" y="56527"/>
                </a:lnTo>
                <a:lnTo>
                  <a:pt x="0" y="71145"/>
                </a:lnTo>
                <a:lnTo>
                  <a:pt x="25349" y="101460"/>
                </a:lnTo>
                <a:lnTo>
                  <a:pt x="40017" y="101460"/>
                </a:lnTo>
                <a:lnTo>
                  <a:pt x="46748" y="97878"/>
                </a:lnTo>
                <a:lnTo>
                  <a:pt x="50914" y="91376"/>
                </a:lnTo>
                <a:lnTo>
                  <a:pt x="26962" y="91376"/>
                </a:lnTo>
                <a:lnTo>
                  <a:pt x="22353" y="89077"/>
                </a:lnTo>
                <a:lnTo>
                  <a:pt x="14554" y="79921"/>
                </a:lnTo>
                <a:lnTo>
                  <a:pt x="12598" y="72999"/>
                </a:lnTo>
                <a:lnTo>
                  <a:pt x="12598" y="54165"/>
                </a:lnTo>
                <a:lnTo>
                  <a:pt x="14427" y="47142"/>
                </a:lnTo>
                <a:lnTo>
                  <a:pt x="21729" y="38252"/>
                </a:lnTo>
                <a:lnTo>
                  <a:pt x="26289" y="36029"/>
                </a:lnTo>
                <a:lnTo>
                  <a:pt x="62712" y="36029"/>
                </a:lnTo>
                <a:lnTo>
                  <a:pt x="62712" y="35826"/>
                </a:lnTo>
                <a:lnTo>
                  <a:pt x="50520" y="35826"/>
                </a:lnTo>
                <a:lnTo>
                  <a:pt x="48387" y="32867"/>
                </a:lnTo>
                <a:lnTo>
                  <a:pt x="45618" y="30480"/>
                </a:lnTo>
                <a:lnTo>
                  <a:pt x="38811" y="26797"/>
                </a:lnTo>
                <a:lnTo>
                  <a:pt x="34925" y="25882"/>
                </a:lnTo>
                <a:close/>
              </a:path>
              <a:path w="62864" h="101600">
                <a:moveTo>
                  <a:pt x="62712" y="90703"/>
                </a:moveTo>
                <a:lnTo>
                  <a:pt x="51346" y="90703"/>
                </a:lnTo>
                <a:lnTo>
                  <a:pt x="51346" y="99822"/>
                </a:lnTo>
                <a:lnTo>
                  <a:pt x="62712" y="99822"/>
                </a:lnTo>
                <a:lnTo>
                  <a:pt x="62712" y="90703"/>
                </a:lnTo>
                <a:close/>
              </a:path>
              <a:path w="62864" h="101600">
                <a:moveTo>
                  <a:pt x="62712" y="36029"/>
                </a:moveTo>
                <a:lnTo>
                  <a:pt x="37312" y="36029"/>
                </a:lnTo>
                <a:lnTo>
                  <a:pt x="42011" y="38341"/>
                </a:lnTo>
                <a:lnTo>
                  <a:pt x="49644" y="47599"/>
                </a:lnTo>
                <a:lnTo>
                  <a:pt x="51536" y="54864"/>
                </a:lnTo>
                <a:lnTo>
                  <a:pt x="51536" y="73748"/>
                </a:lnTo>
                <a:lnTo>
                  <a:pt x="49669" y="80429"/>
                </a:lnTo>
                <a:lnTo>
                  <a:pt x="42189" y="89192"/>
                </a:lnTo>
                <a:lnTo>
                  <a:pt x="37630" y="91376"/>
                </a:lnTo>
                <a:lnTo>
                  <a:pt x="50914" y="91376"/>
                </a:lnTo>
                <a:lnTo>
                  <a:pt x="51346" y="90703"/>
                </a:lnTo>
                <a:lnTo>
                  <a:pt x="62712" y="90703"/>
                </a:lnTo>
                <a:lnTo>
                  <a:pt x="62712" y="36029"/>
                </a:lnTo>
                <a:close/>
              </a:path>
              <a:path w="62864" h="101600">
                <a:moveTo>
                  <a:pt x="62712" y="0"/>
                </a:moveTo>
                <a:lnTo>
                  <a:pt x="50520" y="0"/>
                </a:lnTo>
                <a:lnTo>
                  <a:pt x="50520" y="35826"/>
                </a:lnTo>
                <a:lnTo>
                  <a:pt x="62712" y="35826"/>
                </a:lnTo>
                <a:lnTo>
                  <a:pt x="62712" y="0"/>
                </a:lnTo>
                <a:close/>
              </a:path>
            </a:pathLst>
          </a:custGeom>
          <a:solidFill>
            <a:srgbClr val="000000"/>
          </a:solidFill>
        </p:spPr>
        <p:txBody>
          <a:bodyPr wrap="square" lIns="0" tIns="0" rIns="0" bIns="0" rtlCol="0"/>
          <a:lstStyle/>
          <a:p>
            <a:endParaRPr/>
          </a:p>
        </p:txBody>
      </p:sp>
      <p:sp>
        <p:nvSpPr>
          <p:cNvPr id="12" name="object 12"/>
          <p:cNvSpPr/>
          <p:nvPr/>
        </p:nvSpPr>
        <p:spPr>
          <a:xfrm>
            <a:off x="7526603" y="1559832"/>
            <a:ext cx="906981" cy="8034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709261" y="2273227"/>
            <a:ext cx="9505121" cy="173426"/>
          </a:xfrm>
          <a:custGeom>
            <a:avLst/>
            <a:gdLst/>
            <a:ahLst/>
            <a:cxnLst/>
            <a:rect l="l" t="t" r="r" b="b"/>
            <a:pathLst>
              <a:path w="6813550" h="241935">
                <a:moveTo>
                  <a:pt x="0" y="241553"/>
                </a:moveTo>
                <a:lnTo>
                  <a:pt x="6813042" y="241553"/>
                </a:lnTo>
                <a:lnTo>
                  <a:pt x="6813042" y="0"/>
                </a:lnTo>
                <a:lnTo>
                  <a:pt x="0" y="0"/>
                </a:lnTo>
                <a:lnTo>
                  <a:pt x="0" y="241553"/>
                </a:lnTo>
                <a:close/>
              </a:path>
            </a:pathLst>
          </a:custGeom>
          <a:solidFill>
            <a:srgbClr val="006464"/>
          </a:solidFill>
        </p:spPr>
        <p:txBody>
          <a:bodyPr wrap="square" lIns="0" tIns="0" rIns="0" bIns="0" rtlCol="0"/>
          <a:lstStyle/>
          <a:p>
            <a:endParaRPr/>
          </a:p>
        </p:txBody>
      </p:sp>
      <p:sp>
        <p:nvSpPr>
          <p:cNvPr id="14" name="object 14"/>
          <p:cNvSpPr/>
          <p:nvPr/>
        </p:nvSpPr>
        <p:spPr>
          <a:xfrm>
            <a:off x="811311" y="2292891"/>
            <a:ext cx="9300490" cy="140653"/>
          </a:xfrm>
          <a:custGeom>
            <a:avLst/>
            <a:gdLst/>
            <a:ahLst/>
            <a:cxnLst/>
            <a:rect l="l" t="t" r="r" b="b"/>
            <a:pathLst>
              <a:path w="6666865" h="196214">
                <a:moveTo>
                  <a:pt x="0" y="195833"/>
                </a:moveTo>
                <a:lnTo>
                  <a:pt x="6666725" y="195833"/>
                </a:lnTo>
                <a:lnTo>
                  <a:pt x="6666725" y="0"/>
                </a:lnTo>
                <a:lnTo>
                  <a:pt x="0" y="0"/>
                </a:lnTo>
                <a:lnTo>
                  <a:pt x="0" y="195833"/>
                </a:lnTo>
                <a:close/>
              </a:path>
            </a:pathLst>
          </a:custGeom>
          <a:solidFill>
            <a:srgbClr val="006464"/>
          </a:solidFill>
        </p:spPr>
        <p:txBody>
          <a:bodyPr wrap="square" lIns="0" tIns="0" rIns="0" bIns="0" rtlCol="0"/>
          <a:lstStyle/>
          <a:p>
            <a:endParaRPr/>
          </a:p>
        </p:txBody>
      </p:sp>
      <p:sp>
        <p:nvSpPr>
          <p:cNvPr id="15" name="object 15"/>
          <p:cNvSpPr/>
          <p:nvPr/>
        </p:nvSpPr>
        <p:spPr>
          <a:xfrm>
            <a:off x="816856" y="2328032"/>
            <a:ext cx="2403067" cy="6419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709261" y="2273227"/>
            <a:ext cx="9505121" cy="20028"/>
          </a:xfrm>
          <a:custGeom>
            <a:avLst/>
            <a:gdLst/>
            <a:ahLst/>
            <a:cxnLst/>
            <a:rect l="l" t="t" r="r" b="b"/>
            <a:pathLst>
              <a:path w="6813550" h="27939">
                <a:moveTo>
                  <a:pt x="0" y="27431"/>
                </a:moveTo>
                <a:lnTo>
                  <a:pt x="6813042" y="27431"/>
                </a:lnTo>
                <a:lnTo>
                  <a:pt x="6813042" y="0"/>
                </a:lnTo>
                <a:lnTo>
                  <a:pt x="0" y="0"/>
                </a:lnTo>
                <a:lnTo>
                  <a:pt x="0" y="27431"/>
                </a:lnTo>
                <a:close/>
              </a:path>
            </a:pathLst>
          </a:custGeom>
          <a:solidFill>
            <a:srgbClr val="006464"/>
          </a:solidFill>
        </p:spPr>
        <p:txBody>
          <a:bodyPr wrap="square" lIns="0" tIns="0" rIns="0" bIns="0" rtlCol="0"/>
          <a:lstStyle/>
          <a:p>
            <a:endParaRPr/>
          </a:p>
        </p:txBody>
      </p:sp>
      <p:sp>
        <p:nvSpPr>
          <p:cNvPr id="17" name="object 17"/>
          <p:cNvSpPr/>
          <p:nvPr/>
        </p:nvSpPr>
        <p:spPr>
          <a:xfrm>
            <a:off x="709261" y="2433271"/>
            <a:ext cx="9505121" cy="13200"/>
          </a:xfrm>
          <a:custGeom>
            <a:avLst/>
            <a:gdLst/>
            <a:ahLst/>
            <a:cxnLst/>
            <a:rect l="l" t="t" r="r" b="b"/>
            <a:pathLst>
              <a:path w="6813550" h="18414">
                <a:moveTo>
                  <a:pt x="0" y="18288"/>
                </a:moveTo>
                <a:lnTo>
                  <a:pt x="6813042" y="18288"/>
                </a:lnTo>
                <a:lnTo>
                  <a:pt x="6813042" y="0"/>
                </a:lnTo>
                <a:lnTo>
                  <a:pt x="0" y="0"/>
                </a:lnTo>
                <a:lnTo>
                  <a:pt x="0" y="18288"/>
                </a:lnTo>
                <a:close/>
              </a:path>
            </a:pathLst>
          </a:custGeom>
          <a:solidFill>
            <a:srgbClr val="006464"/>
          </a:solidFill>
        </p:spPr>
        <p:txBody>
          <a:bodyPr wrap="square" lIns="0" tIns="0" rIns="0" bIns="0" rtlCol="0"/>
          <a:lstStyle/>
          <a:p>
            <a:endParaRPr/>
          </a:p>
        </p:txBody>
      </p:sp>
      <p:sp>
        <p:nvSpPr>
          <p:cNvPr id="18" name="object 18"/>
          <p:cNvSpPr/>
          <p:nvPr/>
        </p:nvSpPr>
        <p:spPr>
          <a:xfrm>
            <a:off x="709261" y="2446380"/>
            <a:ext cx="2553006" cy="121990"/>
          </a:xfrm>
          <a:custGeom>
            <a:avLst/>
            <a:gdLst/>
            <a:ahLst/>
            <a:cxnLst/>
            <a:rect l="l" t="t" r="r" b="b"/>
            <a:pathLst>
              <a:path w="1830070" h="170180">
                <a:moveTo>
                  <a:pt x="0" y="169925"/>
                </a:moveTo>
                <a:lnTo>
                  <a:pt x="1829562" y="169925"/>
                </a:lnTo>
                <a:lnTo>
                  <a:pt x="1829562" y="0"/>
                </a:lnTo>
                <a:lnTo>
                  <a:pt x="0" y="0"/>
                </a:lnTo>
                <a:lnTo>
                  <a:pt x="0" y="169925"/>
                </a:lnTo>
                <a:close/>
              </a:path>
            </a:pathLst>
          </a:custGeom>
          <a:solidFill>
            <a:srgbClr val="DAEEC3"/>
          </a:solidFill>
        </p:spPr>
        <p:txBody>
          <a:bodyPr wrap="square" lIns="0" tIns="0" rIns="0" bIns="0" rtlCol="0"/>
          <a:lstStyle/>
          <a:p>
            <a:endParaRPr/>
          </a:p>
        </p:txBody>
      </p:sp>
      <p:sp>
        <p:nvSpPr>
          <p:cNvPr id="19" name="object 19"/>
          <p:cNvSpPr/>
          <p:nvPr/>
        </p:nvSpPr>
        <p:spPr>
          <a:xfrm>
            <a:off x="804932" y="2466044"/>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DAEEC3"/>
          </a:solidFill>
        </p:spPr>
        <p:txBody>
          <a:bodyPr wrap="square" lIns="0" tIns="0" rIns="0" bIns="0" rtlCol="0"/>
          <a:lstStyle/>
          <a:p>
            <a:endParaRPr/>
          </a:p>
        </p:txBody>
      </p:sp>
      <p:sp>
        <p:nvSpPr>
          <p:cNvPr id="20" name="object 20"/>
          <p:cNvSpPr/>
          <p:nvPr/>
        </p:nvSpPr>
        <p:spPr>
          <a:xfrm>
            <a:off x="3261559" y="2446380"/>
            <a:ext cx="2312056" cy="121990"/>
          </a:xfrm>
          <a:custGeom>
            <a:avLst/>
            <a:gdLst/>
            <a:ahLst/>
            <a:cxnLst/>
            <a:rect l="l" t="t" r="r" b="b"/>
            <a:pathLst>
              <a:path w="1657350" h="170180">
                <a:moveTo>
                  <a:pt x="0" y="169925"/>
                </a:moveTo>
                <a:lnTo>
                  <a:pt x="1657349" y="169925"/>
                </a:lnTo>
                <a:lnTo>
                  <a:pt x="1657349" y="0"/>
                </a:lnTo>
                <a:lnTo>
                  <a:pt x="0" y="0"/>
                </a:lnTo>
                <a:lnTo>
                  <a:pt x="0" y="169925"/>
                </a:lnTo>
                <a:close/>
              </a:path>
            </a:pathLst>
          </a:custGeom>
          <a:solidFill>
            <a:srgbClr val="DAEEC3"/>
          </a:solidFill>
        </p:spPr>
        <p:txBody>
          <a:bodyPr wrap="square" lIns="0" tIns="0" rIns="0" bIns="0" rtlCol="0"/>
          <a:lstStyle/>
          <a:p>
            <a:endParaRPr/>
          </a:p>
        </p:txBody>
      </p:sp>
      <p:sp>
        <p:nvSpPr>
          <p:cNvPr id="21" name="object 21"/>
          <p:cNvSpPr/>
          <p:nvPr/>
        </p:nvSpPr>
        <p:spPr>
          <a:xfrm>
            <a:off x="3357230" y="2466044"/>
            <a:ext cx="2126029" cy="89217"/>
          </a:xfrm>
          <a:custGeom>
            <a:avLst/>
            <a:gdLst/>
            <a:ahLst/>
            <a:cxnLst/>
            <a:rect l="l" t="t" r="r" b="b"/>
            <a:pathLst>
              <a:path w="1524000" h="124460">
                <a:moveTo>
                  <a:pt x="0" y="124205"/>
                </a:moveTo>
                <a:lnTo>
                  <a:pt x="1524000" y="124205"/>
                </a:lnTo>
                <a:lnTo>
                  <a:pt x="1524000" y="0"/>
                </a:lnTo>
                <a:lnTo>
                  <a:pt x="0" y="0"/>
                </a:lnTo>
                <a:lnTo>
                  <a:pt x="0" y="124205"/>
                </a:lnTo>
                <a:close/>
              </a:path>
            </a:pathLst>
          </a:custGeom>
          <a:solidFill>
            <a:srgbClr val="DAEEC3"/>
          </a:solidFill>
        </p:spPr>
        <p:txBody>
          <a:bodyPr wrap="square" lIns="0" tIns="0" rIns="0" bIns="0" rtlCol="0"/>
          <a:lstStyle/>
          <a:p>
            <a:endParaRPr/>
          </a:p>
        </p:txBody>
      </p:sp>
      <p:sp>
        <p:nvSpPr>
          <p:cNvPr id="22" name="object 22"/>
          <p:cNvSpPr/>
          <p:nvPr/>
        </p:nvSpPr>
        <p:spPr>
          <a:xfrm>
            <a:off x="4066438" y="2480583"/>
            <a:ext cx="105416" cy="57809"/>
          </a:xfrm>
          <a:custGeom>
            <a:avLst/>
            <a:gdLst/>
            <a:ahLst/>
            <a:cxnLst/>
            <a:rect l="l" t="t" r="r" b="b"/>
            <a:pathLst>
              <a:path w="75564" h="80644">
                <a:moveTo>
                  <a:pt x="37465" y="0"/>
                </a:moveTo>
                <a:lnTo>
                  <a:pt x="31153" y="0"/>
                </a:lnTo>
                <a:lnTo>
                  <a:pt x="25590" y="1016"/>
                </a:lnTo>
                <a:lnTo>
                  <a:pt x="0" y="32626"/>
                </a:lnTo>
                <a:lnTo>
                  <a:pt x="0" y="40525"/>
                </a:lnTo>
                <a:lnTo>
                  <a:pt x="22166" y="77462"/>
                </a:lnTo>
                <a:lnTo>
                  <a:pt x="37668" y="80098"/>
                </a:lnTo>
                <a:lnTo>
                  <a:pt x="45773" y="79436"/>
                </a:lnTo>
                <a:lnTo>
                  <a:pt x="53020" y="77450"/>
                </a:lnTo>
                <a:lnTo>
                  <a:pt x="59408" y="74141"/>
                </a:lnTo>
                <a:lnTo>
                  <a:pt x="64935" y="69507"/>
                </a:lnTo>
                <a:lnTo>
                  <a:pt x="67071" y="66725"/>
                </a:lnTo>
                <a:lnTo>
                  <a:pt x="31381" y="66725"/>
                </a:lnTo>
                <a:lnTo>
                  <a:pt x="26238" y="64465"/>
                </a:lnTo>
                <a:lnTo>
                  <a:pt x="18135" y="55410"/>
                </a:lnTo>
                <a:lnTo>
                  <a:pt x="16193" y="49022"/>
                </a:lnTo>
                <a:lnTo>
                  <a:pt x="16165" y="30911"/>
                </a:lnTo>
                <a:lnTo>
                  <a:pt x="18084" y="24409"/>
                </a:lnTo>
                <a:lnTo>
                  <a:pt x="25971" y="15582"/>
                </a:lnTo>
                <a:lnTo>
                  <a:pt x="31178" y="13360"/>
                </a:lnTo>
                <a:lnTo>
                  <a:pt x="66972" y="13360"/>
                </a:lnTo>
                <a:lnTo>
                  <a:pt x="64858" y="10617"/>
                </a:lnTo>
                <a:lnTo>
                  <a:pt x="59289" y="5973"/>
                </a:lnTo>
                <a:lnTo>
                  <a:pt x="52866" y="2655"/>
                </a:lnTo>
                <a:lnTo>
                  <a:pt x="45592" y="664"/>
                </a:lnTo>
                <a:lnTo>
                  <a:pt x="37465" y="0"/>
                </a:lnTo>
                <a:close/>
              </a:path>
              <a:path w="75564" h="80644">
                <a:moveTo>
                  <a:pt x="66972" y="13360"/>
                </a:moveTo>
                <a:lnTo>
                  <a:pt x="44069" y="13360"/>
                </a:lnTo>
                <a:lnTo>
                  <a:pt x="49225" y="15544"/>
                </a:lnTo>
                <a:lnTo>
                  <a:pt x="57023" y="24282"/>
                </a:lnTo>
                <a:lnTo>
                  <a:pt x="58966" y="30911"/>
                </a:lnTo>
                <a:lnTo>
                  <a:pt x="58890" y="49022"/>
                </a:lnTo>
                <a:lnTo>
                  <a:pt x="56959" y="55499"/>
                </a:lnTo>
                <a:lnTo>
                  <a:pt x="48971" y="64477"/>
                </a:lnTo>
                <a:lnTo>
                  <a:pt x="43853" y="66725"/>
                </a:lnTo>
                <a:lnTo>
                  <a:pt x="67071" y="66725"/>
                </a:lnTo>
                <a:lnTo>
                  <a:pt x="75121" y="39992"/>
                </a:lnTo>
                <a:lnTo>
                  <a:pt x="74490" y="31217"/>
                </a:lnTo>
                <a:lnTo>
                  <a:pt x="72563" y="23315"/>
                </a:lnTo>
                <a:lnTo>
                  <a:pt x="69352" y="16449"/>
                </a:lnTo>
                <a:lnTo>
                  <a:pt x="66972" y="13360"/>
                </a:lnTo>
                <a:close/>
              </a:path>
            </a:pathLst>
          </a:custGeom>
          <a:solidFill>
            <a:srgbClr val="000000"/>
          </a:solidFill>
        </p:spPr>
        <p:txBody>
          <a:bodyPr wrap="square" lIns="0" tIns="0" rIns="0" bIns="0" rtlCol="0"/>
          <a:lstStyle/>
          <a:p>
            <a:endParaRPr/>
          </a:p>
        </p:txBody>
      </p:sp>
      <p:sp>
        <p:nvSpPr>
          <p:cNvPr id="23" name="object 23"/>
          <p:cNvSpPr/>
          <p:nvPr/>
        </p:nvSpPr>
        <p:spPr>
          <a:xfrm>
            <a:off x="4176778" y="2481529"/>
            <a:ext cx="100986" cy="55533"/>
          </a:xfrm>
          <a:custGeom>
            <a:avLst/>
            <a:gdLst/>
            <a:ahLst/>
            <a:cxnLst/>
            <a:rect l="l" t="t" r="r" b="b"/>
            <a:pathLst>
              <a:path w="72389" h="77469">
                <a:moveTo>
                  <a:pt x="16954" y="0"/>
                </a:moveTo>
                <a:lnTo>
                  <a:pt x="0" y="0"/>
                </a:lnTo>
                <a:lnTo>
                  <a:pt x="27686" y="77457"/>
                </a:lnTo>
                <a:lnTo>
                  <a:pt x="44373" y="77457"/>
                </a:lnTo>
                <a:lnTo>
                  <a:pt x="51585" y="57327"/>
                </a:lnTo>
                <a:lnTo>
                  <a:pt x="36563" y="57327"/>
                </a:lnTo>
                <a:lnTo>
                  <a:pt x="16954" y="0"/>
                </a:lnTo>
                <a:close/>
              </a:path>
              <a:path w="72389" h="77469">
                <a:moveTo>
                  <a:pt x="72123" y="0"/>
                </a:moveTo>
                <a:lnTo>
                  <a:pt x="55524" y="0"/>
                </a:lnTo>
                <a:lnTo>
                  <a:pt x="36563" y="57327"/>
                </a:lnTo>
                <a:lnTo>
                  <a:pt x="51585" y="57327"/>
                </a:lnTo>
                <a:lnTo>
                  <a:pt x="72123" y="0"/>
                </a:lnTo>
                <a:close/>
              </a:path>
            </a:pathLst>
          </a:custGeom>
          <a:solidFill>
            <a:srgbClr val="000000"/>
          </a:solidFill>
        </p:spPr>
        <p:txBody>
          <a:bodyPr wrap="square" lIns="0" tIns="0" rIns="0" bIns="0" rtlCol="0"/>
          <a:lstStyle/>
          <a:p>
            <a:endParaRPr/>
          </a:p>
        </p:txBody>
      </p:sp>
      <p:sp>
        <p:nvSpPr>
          <p:cNvPr id="24" name="object 24"/>
          <p:cNvSpPr/>
          <p:nvPr/>
        </p:nvSpPr>
        <p:spPr>
          <a:xfrm>
            <a:off x="4288802" y="2481529"/>
            <a:ext cx="82384" cy="55533"/>
          </a:xfrm>
          <a:custGeom>
            <a:avLst/>
            <a:gdLst/>
            <a:ahLst/>
            <a:cxnLst/>
            <a:rect l="l" t="t" r="r" b="b"/>
            <a:pathLst>
              <a:path w="59055" h="77469">
                <a:moveTo>
                  <a:pt x="57429" y="0"/>
                </a:moveTo>
                <a:lnTo>
                  <a:pt x="0" y="0"/>
                </a:lnTo>
                <a:lnTo>
                  <a:pt x="0" y="77457"/>
                </a:lnTo>
                <a:lnTo>
                  <a:pt x="58915" y="77457"/>
                </a:lnTo>
                <a:lnTo>
                  <a:pt x="58915" y="64414"/>
                </a:lnTo>
                <a:lnTo>
                  <a:pt x="15633" y="64414"/>
                </a:lnTo>
                <a:lnTo>
                  <a:pt x="15633" y="43319"/>
                </a:lnTo>
                <a:lnTo>
                  <a:pt x="54521" y="43319"/>
                </a:lnTo>
                <a:lnTo>
                  <a:pt x="54521" y="30276"/>
                </a:lnTo>
                <a:lnTo>
                  <a:pt x="15633" y="30276"/>
                </a:lnTo>
                <a:lnTo>
                  <a:pt x="15633" y="13106"/>
                </a:lnTo>
                <a:lnTo>
                  <a:pt x="57429" y="13106"/>
                </a:lnTo>
                <a:lnTo>
                  <a:pt x="57429" y="0"/>
                </a:lnTo>
                <a:close/>
              </a:path>
            </a:pathLst>
          </a:custGeom>
          <a:solidFill>
            <a:srgbClr val="000000"/>
          </a:solidFill>
        </p:spPr>
        <p:txBody>
          <a:bodyPr wrap="square" lIns="0" tIns="0" rIns="0" bIns="0" rtlCol="0"/>
          <a:lstStyle/>
          <a:p>
            <a:endParaRPr/>
          </a:p>
        </p:txBody>
      </p:sp>
      <p:sp>
        <p:nvSpPr>
          <p:cNvPr id="25" name="object 25"/>
          <p:cNvSpPr/>
          <p:nvPr/>
        </p:nvSpPr>
        <p:spPr>
          <a:xfrm>
            <a:off x="4388973" y="2481538"/>
            <a:ext cx="97443" cy="55533"/>
          </a:xfrm>
          <a:custGeom>
            <a:avLst/>
            <a:gdLst/>
            <a:ahLst/>
            <a:cxnLst/>
            <a:rect l="l" t="t" r="r" b="b"/>
            <a:pathLst>
              <a:path w="69850" h="77469">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106"/>
                </a:lnTo>
                <a:lnTo>
                  <a:pt x="62227" y="13106"/>
                </a:lnTo>
                <a:lnTo>
                  <a:pt x="57708" y="5956"/>
                </a:lnTo>
                <a:lnTo>
                  <a:pt x="54698" y="3479"/>
                </a:lnTo>
                <a:lnTo>
                  <a:pt x="47205" y="698"/>
                </a:lnTo>
                <a:lnTo>
                  <a:pt x="41186" y="0"/>
                </a:lnTo>
                <a:close/>
              </a:path>
              <a:path w="69850" h="77469">
                <a:moveTo>
                  <a:pt x="46081" y="45123"/>
                </a:moveTo>
                <a:lnTo>
                  <a:pt x="22390" y="45123"/>
                </a:lnTo>
                <a:lnTo>
                  <a:pt x="25018" y="45415"/>
                </a:lnTo>
                <a:lnTo>
                  <a:pt x="28333" y="46570"/>
                </a:lnTo>
                <a:lnTo>
                  <a:pt x="29895" y="47637"/>
                </a:lnTo>
                <a:lnTo>
                  <a:pt x="32854" y="50774"/>
                </a:lnTo>
                <a:lnTo>
                  <a:pt x="35598" y="54571"/>
                </a:lnTo>
                <a:lnTo>
                  <a:pt x="50926" y="77457"/>
                </a:lnTo>
                <a:lnTo>
                  <a:pt x="69621" y="77457"/>
                </a:lnTo>
                <a:lnTo>
                  <a:pt x="60172" y="62344"/>
                </a:lnTo>
                <a:lnTo>
                  <a:pt x="56438" y="56311"/>
                </a:lnTo>
                <a:lnTo>
                  <a:pt x="53466" y="52120"/>
                </a:lnTo>
                <a:lnTo>
                  <a:pt x="49072" y="47409"/>
                </a:lnTo>
                <a:lnTo>
                  <a:pt x="46278" y="45237"/>
                </a:lnTo>
                <a:lnTo>
                  <a:pt x="46081" y="45123"/>
                </a:lnTo>
                <a:close/>
              </a:path>
              <a:path w="69850" h="77469">
                <a:moveTo>
                  <a:pt x="62227" y="13106"/>
                </a:moveTo>
                <a:lnTo>
                  <a:pt x="15633" y="13106"/>
                </a:lnTo>
                <a:lnTo>
                  <a:pt x="37985" y="13182"/>
                </a:lnTo>
                <a:lnTo>
                  <a:pt x="39242" y="13360"/>
                </a:lnTo>
                <a:lnTo>
                  <a:pt x="41782" y="13779"/>
                </a:lnTo>
                <a:lnTo>
                  <a:pt x="43751" y="14795"/>
                </a:lnTo>
                <a:lnTo>
                  <a:pt x="46532" y="18008"/>
                </a:lnTo>
                <a:lnTo>
                  <a:pt x="47231" y="20104"/>
                </a:lnTo>
                <a:lnTo>
                  <a:pt x="47231" y="25044"/>
                </a:lnTo>
                <a:lnTo>
                  <a:pt x="34709" y="32753"/>
                </a:lnTo>
                <a:lnTo>
                  <a:pt x="61243" y="32753"/>
                </a:lnTo>
                <a:lnTo>
                  <a:pt x="61633" y="32321"/>
                </a:lnTo>
                <a:lnTo>
                  <a:pt x="63334" y="27520"/>
                </a:lnTo>
                <a:lnTo>
                  <a:pt x="63334" y="17132"/>
                </a:lnTo>
                <a:lnTo>
                  <a:pt x="62227" y="13106"/>
                </a:lnTo>
                <a:close/>
              </a:path>
            </a:pathLst>
          </a:custGeom>
          <a:solidFill>
            <a:srgbClr val="000000"/>
          </a:solidFill>
        </p:spPr>
        <p:txBody>
          <a:bodyPr wrap="square" lIns="0" tIns="0" rIns="0" bIns="0" rtlCol="0"/>
          <a:lstStyle/>
          <a:p>
            <a:endParaRPr/>
          </a:p>
        </p:txBody>
      </p:sp>
      <p:sp>
        <p:nvSpPr>
          <p:cNvPr id="26" name="object 26"/>
          <p:cNvSpPr/>
          <p:nvPr/>
        </p:nvSpPr>
        <p:spPr>
          <a:xfrm>
            <a:off x="4488419" y="2481529"/>
            <a:ext cx="108959" cy="55533"/>
          </a:xfrm>
          <a:custGeom>
            <a:avLst/>
            <a:gdLst/>
            <a:ahLst/>
            <a:cxnLst/>
            <a:rect l="l" t="t" r="r" b="b"/>
            <a:pathLst>
              <a:path w="78104" h="77469">
                <a:moveTo>
                  <a:pt x="46710" y="0"/>
                </a:moveTo>
                <a:lnTo>
                  <a:pt x="30175" y="0"/>
                </a:lnTo>
                <a:lnTo>
                  <a:pt x="0" y="77457"/>
                </a:lnTo>
                <a:lnTo>
                  <a:pt x="16598" y="77457"/>
                </a:lnTo>
                <a:lnTo>
                  <a:pt x="22987" y="59867"/>
                </a:lnTo>
                <a:lnTo>
                  <a:pt x="70681" y="59867"/>
                </a:lnTo>
                <a:lnTo>
                  <a:pt x="65453" y="46812"/>
                </a:lnTo>
                <a:lnTo>
                  <a:pt x="27800" y="46812"/>
                </a:lnTo>
                <a:lnTo>
                  <a:pt x="38252" y="18072"/>
                </a:lnTo>
                <a:lnTo>
                  <a:pt x="53946" y="18072"/>
                </a:lnTo>
                <a:lnTo>
                  <a:pt x="46710" y="0"/>
                </a:lnTo>
                <a:close/>
              </a:path>
              <a:path w="78104" h="77469">
                <a:moveTo>
                  <a:pt x="70681" y="59867"/>
                </a:moveTo>
                <a:lnTo>
                  <a:pt x="53949" y="59867"/>
                </a:lnTo>
                <a:lnTo>
                  <a:pt x="60706" y="77457"/>
                </a:lnTo>
                <a:lnTo>
                  <a:pt x="77724" y="77457"/>
                </a:lnTo>
                <a:lnTo>
                  <a:pt x="70681" y="59867"/>
                </a:lnTo>
                <a:close/>
              </a:path>
              <a:path w="78104" h="77469">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27" name="object 27"/>
          <p:cNvSpPr/>
          <p:nvPr/>
        </p:nvSpPr>
        <p:spPr>
          <a:xfrm>
            <a:off x="4606288" y="2481984"/>
            <a:ext cx="76183" cy="55078"/>
          </a:xfrm>
          <a:custGeom>
            <a:avLst/>
            <a:gdLst/>
            <a:ahLst/>
            <a:cxnLst/>
            <a:rect l="l" t="t" r="r" b="b"/>
            <a:pathLst>
              <a:path w="54610" h="76835">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28" name="object 28"/>
          <p:cNvSpPr/>
          <p:nvPr/>
        </p:nvSpPr>
        <p:spPr>
          <a:xfrm>
            <a:off x="4698646" y="2481984"/>
            <a:ext cx="76183" cy="55078"/>
          </a:xfrm>
          <a:custGeom>
            <a:avLst/>
            <a:gdLst/>
            <a:ahLst/>
            <a:cxnLst/>
            <a:rect l="l" t="t" r="r" b="b"/>
            <a:pathLst>
              <a:path w="54610" h="76835">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29" name="object 29"/>
          <p:cNvSpPr/>
          <p:nvPr/>
        </p:nvSpPr>
        <p:spPr>
          <a:xfrm>
            <a:off x="7800630" y="2466044"/>
            <a:ext cx="92128" cy="89217"/>
          </a:xfrm>
          <a:custGeom>
            <a:avLst/>
            <a:gdLst/>
            <a:ahLst/>
            <a:cxnLst/>
            <a:rect l="l" t="t" r="r" b="b"/>
            <a:pathLst>
              <a:path w="66039" h="124460">
                <a:moveTo>
                  <a:pt x="0" y="124205"/>
                </a:moveTo>
                <a:lnTo>
                  <a:pt x="65531" y="124205"/>
                </a:lnTo>
                <a:lnTo>
                  <a:pt x="65531" y="0"/>
                </a:lnTo>
                <a:lnTo>
                  <a:pt x="0" y="0"/>
                </a:lnTo>
                <a:lnTo>
                  <a:pt x="0" y="124205"/>
                </a:lnTo>
                <a:close/>
              </a:path>
            </a:pathLst>
          </a:custGeom>
          <a:solidFill>
            <a:srgbClr val="DAEEC3"/>
          </a:solidFill>
        </p:spPr>
        <p:txBody>
          <a:bodyPr wrap="square" lIns="0" tIns="0" rIns="0" bIns="0" rtlCol="0"/>
          <a:lstStyle/>
          <a:p>
            <a:endParaRPr/>
          </a:p>
        </p:txBody>
      </p:sp>
      <p:sp>
        <p:nvSpPr>
          <p:cNvPr id="30" name="object 30"/>
          <p:cNvSpPr/>
          <p:nvPr/>
        </p:nvSpPr>
        <p:spPr>
          <a:xfrm>
            <a:off x="5583182" y="2466044"/>
            <a:ext cx="92128" cy="89217"/>
          </a:xfrm>
          <a:custGeom>
            <a:avLst/>
            <a:gdLst/>
            <a:ahLst/>
            <a:cxnLst/>
            <a:rect l="l" t="t" r="r" b="b"/>
            <a:pathLst>
              <a:path w="66039" h="124460">
                <a:moveTo>
                  <a:pt x="0" y="124205"/>
                </a:moveTo>
                <a:lnTo>
                  <a:pt x="65532" y="124205"/>
                </a:lnTo>
                <a:lnTo>
                  <a:pt x="65532" y="0"/>
                </a:lnTo>
                <a:lnTo>
                  <a:pt x="0" y="0"/>
                </a:lnTo>
                <a:lnTo>
                  <a:pt x="0" y="124205"/>
                </a:lnTo>
                <a:close/>
              </a:path>
            </a:pathLst>
          </a:custGeom>
          <a:solidFill>
            <a:srgbClr val="DAEEC3"/>
          </a:solidFill>
        </p:spPr>
        <p:txBody>
          <a:bodyPr wrap="square" lIns="0" tIns="0" rIns="0" bIns="0" rtlCol="0"/>
          <a:lstStyle/>
          <a:p>
            <a:endParaRPr/>
          </a:p>
        </p:txBody>
      </p:sp>
      <p:sp>
        <p:nvSpPr>
          <p:cNvPr id="31" name="object 31"/>
          <p:cNvSpPr/>
          <p:nvPr/>
        </p:nvSpPr>
        <p:spPr>
          <a:xfrm>
            <a:off x="5674601" y="2466044"/>
            <a:ext cx="2126029" cy="89217"/>
          </a:xfrm>
          <a:custGeom>
            <a:avLst/>
            <a:gdLst/>
            <a:ahLst/>
            <a:cxnLst/>
            <a:rect l="l" t="t" r="r" b="b"/>
            <a:pathLst>
              <a:path w="1524000" h="124460">
                <a:moveTo>
                  <a:pt x="0" y="0"/>
                </a:moveTo>
                <a:lnTo>
                  <a:pt x="1524000" y="0"/>
                </a:lnTo>
                <a:lnTo>
                  <a:pt x="1524000" y="124205"/>
                </a:lnTo>
                <a:lnTo>
                  <a:pt x="0" y="124205"/>
                </a:lnTo>
                <a:lnTo>
                  <a:pt x="0" y="0"/>
                </a:lnTo>
                <a:close/>
              </a:path>
            </a:pathLst>
          </a:custGeom>
          <a:solidFill>
            <a:srgbClr val="DAEEC3"/>
          </a:solidFill>
        </p:spPr>
        <p:txBody>
          <a:bodyPr wrap="square" lIns="0" tIns="0" rIns="0" bIns="0" rtlCol="0"/>
          <a:lstStyle/>
          <a:p>
            <a:endParaRPr/>
          </a:p>
        </p:txBody>
      </p:sp>
      <p:sp>
        <p:nvSpPr>
          <p:cNvPr id="32" name="object 32"/>
          <p:cNvSpPr/>
          <p:nvPr/>
        </p:nvSpPr>
        <p:spPr>
          <a:xfrm>
            <a:off x="6455030" y="2480583"/>
            <a:ext cx="108959" cy="62361"/>
          </a:xfrm>
          <a:custGeom>
            <a:avLst/>
            <a:gdLst/>
            <a:ahLst/>
            <a:cxnLst/>
            <a:rect l="l" t="t" r="r" b="b"/>
            <a:pathLst>
              <a:path w="78104" h="86994">
                <a:moveTo>
                  <a:pt x="77378" y="76771"/>
                </a:moveTo>
                <a:lnTo>
                  <a:pt x="54952" y="76771"/>
                </a:lnTo>
                <a:lnTo>
                  <a:pt x="61391" y="81102"/>
                </a:lnTo>
                <a:lnTo>
                  <a:pt x="64858" y="83388"/>
                </a:lnTo>
                <a:lnTo>
                  <a:pt x="65366" y="83642"/>
                </a:lnTo>
                <a:lnTo>
                  <a:pt x="67602" y="84874"/>
                </a:lnTo>
                <a:lnTo>
                  <a:pt x="69926" y="85839"/>
                </a:lnTo>
                <a:lnTo>
                  <a:pt x="72275" y="86537"/>
                </a:lnTo>
                <a:lnTo>
                  <a:pt x="77378" y="76771"/>
                </a:lnTo>
                <a:close/>
              </a:path>
              <a:path w="78104" h="86994">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94" y="67094"/>
                </a:lnTo>
                <a:lnTo>
                  <a:pt x="31026" y="67094"/>
                </a:lnTo>
                <a:lnTo>
                  <a:pt x="26022" y="64858"/>
                </a:lnTo>
                <a:lnTo>
                  <a:pt x="18097" y="55880"/>
                </a:lnTo>
                <a:lnTo>
                  <a:pt x="16116" y="49098"/>
                </a:lnTo>
                <a:lnTo>
                  <a:pt x="16131" y="31089"/>
                </a:lnTo>
                <a:lnTo>
                  <a:pt x="18097" y="24460"/>
                </a:lnTo>
                <a:lnTo>
                  <a:pt x="26022" y="15582"/>
                </a:lnTo>
                <a:lnTo>
                  <a:pt x="31191" y="13360"/>
                </a:lnTo>
                <a:lnTo>
                  <a:pt x="67134" y="13360"/>
                </a:lnTo>
                <a:lnTo>
                  <a:pt x="64985" y="10541"/>
                </a:lnTo>
                <a:lnTo>
                  <a:pt x="59492" y="5925"/>
                </a:lnTo>
                <a:lnTo>
                  <a:pt x="53109" y="2632"/>
                </a:lnTo>
                <a:lnTo>
                  <a:pt x="45838" y="657"/>
                </a:lnTo>
                <a:lnTo>
                  <a:pt x="37680" y="0"/>
                </a:lnTo>
                <a:close/>
              </a:path>
              <a:path w="78104" h="86994">
                <a:moveTo>
                  <a:pt x="38201" y="52197"/>
                </a:moveTo>
                <a:lnTo>
                  <a:pt x="33820" y="61125"/>
                </a:lnTo>
                <a:lnTo>
                  <a:pt x="37096" y="62293"/>
                </a:lnTo>
                <a:lnTo>
                  <a:pt x="40322" y="63906"/>
                </a:lnTo>
                <a:lnTo>
                  <a:pt x="43484" y="65989"/>
                </a:lnTo>
                <a:lnTo>
                  <a:pt x="41478" y="66725"/>
                </a:lnTo>
                <a:lnTo>
                  <a:pt x="39344" y="67094"/>
                </a:lnTo>
                <a:lnTo>
                  <a:pt x="67094" y="67094"/>
                </a:lnTo>
                <a:lnTo>
                  <a:pt x="68605" y="65316"/>
                </a:lnTo>
                <a:lnTo>
                  <a:pt x="70865" y="61569"/>
                </a:lnTo>
                <a:lnTo>
                  <a:pt x="71396" y="60121"/>
                </a:lnTo>
                <a:lnTo>
                  <a:pt x="52946" y="60121"/>
                </a:lnTo>
                <a:lnTo>
                  <a:pt x="48259" y="56603"/>
                </a:lnTo>
                <a:lnTo>
                  <a:pt x="43345" y="53962"/>
                </a:lnTo>
                <a:lnTo>
                  <a:pt x="38201" y="52197"/>
                </a:lnTo>
                <a:close/>
              </a:path>
              <a:path w="78104" h="86994">
                <a:moveTo>
                  <a:pt x="67134" y="13360"/>
                </a:moveTo>
                <a:lnTo>
                  <a:pt x="43941" y="13360"/>
                </a:lnTo>
                <a:lnTo>
                  <a:pt x="49098" y="15582"/>
                </a:lnTo>
                <a:lnTo>
                  <a:pt x="56984" y="24409"/>
                </a:lnTo>
                <a:lnTo>
                  <a:pt x="58962" y="31089"/>
                </a:lnTo>
                <a:lnTo>
                  <a:pt x="58966" y="44373"/>
                </a:lnTo>
                <a:lnTo>
                  <a:pt x="58470" y="48221"/>
                </a:lnTo>
                <a:lnTo>
                  <a:pt x="56451" y="54914"/>
                </a:lnTo>
                <a:lnTo>
                  <a:pt x="54952" y="57759"/>
                </a:lnTo>
                <a:lnTo>
                  <a:pt x="52946" y="60121"/>
                </a:lnTo>
                <a:lnTo>
                  <a:pt x="71396" y="60121"/>
                </a:lnTo>
                <a:lnTo>
                  <a:pt x="74142" y="52628"/>
                </a:lnTo>
                <a:lnTo>
                  <a:pt x="75082" y="46736"/>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33" name="object 33"/>
          <p:cNvSpPr/>
          <p:nvPr/>
        </p:nvSpPr>
        <p:spPr>
          <a:xfrm>
            <a:off x="6566648" y="2481529"/>
            <a:ext cx="108959" cy="55533"/>
          </a:xfrm>
          <a:custGeom>
            <a:avLst/>
            <a:gdLst/>
            <a:ahLst/>
            <a:cxnLst/>
            <a:rect l="l" t="t" r="r" b="b"/>
            <a:pathLst>
              <a:path w="78104" h="77469">
                <a:moveTo>
                  <a:pt x="46710" y="0"/>
                </a:moveTo>
                <a:lnTo>
                  <a:pt x="30162" y="0"/>
                </a:lnTo>
                <a:lnTo>
                  <a:pt x="0" y="77457"/>
                </a:lnTo>
                <a:lnTo>
                  <a:pt x="16598" y="77457"/>
                </a:lnTo>
                <a:lnTo>
                  <a:pt x="22987" y="59867"/>
                </a:lnTo>
                <a:lnTo>
                  <a:pt x="70681" y="59867"/>
                </a:lnTo>
                <a:lnTo>
                  <a:pt x="65453" y="46812"/>
                </a:lnTo>
                <a:lnTo>
                  <a:pt x="27800" y="46812"/>
                </a:lnTo>
                <a:lnTo>
                  <a:pt x="38252" y="18072"/>
                </a:lnTo>
                <a:lnTo>
                  <a:pt x="53946" y="18072"/>
                </a:lnTo>
                <a:lnTo>
                  <a:pt x="46710" y="0"/>
                </a:lnTo>
                <a:close/>
              </a:path>
              <a:path w="78104" h="77469">
                <a:moveTo>
                  <a:pt x="70681" y="59867"/>
                </a:moveTo>
                <a:lnTo>
                  <a:pt x="53949" y="59867"/>
                </a:lnTo>
                <a:lnTo>
                  <a:pt x="60718" y="77457"/>
                </a:lnTo>
                <a:lnTo>
                  <a:pt x="77724" y="77457"/>
                </a:lnTo>
                <a:lnTo>
                  <a:pt x="70681" y="59867"/>
                </a:lnTo>
                <a:close/>
              </a:path>
              <a:path w="78104" h="77469">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34" name="object 34"/>
          <p:cNvSpPr/>
          <p:nvPr/>
        </p:nvSpPr>
        <p:spPr>
          <a:xfrm>
            <a:off x="6676154" y="2481529"/>
            <a:ext cx="85926" cy="55533"/>
          </a:xfrm>
          <a:custGeom>
            <a:avLst/>
            <a:gdLst/>
            <a:ahLst/>
            <a:cxnLst/>
            <a:rect l="l" t="t" r="r" b="b"/>
            <a:pathLst>
              <a:path w="61595" h="77469">
                <a:moveTo>
                  <a:pt x="38633" y="13106"/>
                </a:moveTo>
                <a:lnTo>
                  <a:pt x="22999" y="13106"/>
                </a:lnTo>
                <a:lnTo>
                  <a:pt x="22999" y="77457"/>
                </a:lnTo>
                <a:lnTo>
                  <a:pt x="38633" y="77457"/>
                </a:lnTo>
                <a:lnTo>
                  <a:pt x="38633" y="13106"/>
                </a:lnTo>
                <a:close/>
              </a:path>
              <a:path w="61595" h="77469">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35" name="object 35"/>
          <p:cNvSpPr/>
          <p:nvPr/>
        </p:nvSpPr>
        <p:spPr>
          <a:xfrm>
            <a:off x="6765892" y="2481529"/>
            <a:ext cx="108959" cy="55533"/>
          </a:xfrm>
          <a:custGeom>
            <a:avLst/>
            <a:gdLst/>
            <a:ahLst/>
            <a:cxnLst/>
            <a:rect l="l" t="t" r="r" b="b"/>
            <a:pathLst>
              <a:path w="78104" h="77469">
                <a:moveTo>
                  <a:pt x="46710" y="0"/>
                </a:moveTo>
                <a:lnTo>
                  <a:pt x="30162" y="0"/>
                </a:lnTo>
                <a:lnTo>
                  <a:pt x="0" y="77457"/>
                </a:lnTo>
                <a:lnTo>
                  <a:pt x="16598" y="77457"/>
                </a:lnTo>
                <a:lnTo>
                  <a:pt x="22987" y="59867"/>
                </a:lnTo>
                <a:lnTo>
                  <a:pt x="70681" y="59867"/>
                </a:lnTo>
                <a:lnTo>
                  <a:pt x="65453" y="46812"/>
                </a:lnTo>
                <a:lnTo>
                  <a:pt x="27800" y="46812"/>
                </a:lnTo>
                <a:lnTo>
                  <a:pt x="38252" y="18072"/>
                </a:lnTo>
                <a:lnTo>
                  <a:pt x="53946" y="18072"/>
                </a:lnTo>
                <a:lnTo>
                  <a:pt x="46710" y="0"/>
                </a:lnTo>
                <a:close/>
              </a:path>
              <a:path w="78104" h="77469">
                <a:moveTo>
                  <a:pt x="70681" y="59867"/>
                </a:moveTo>
                <a:lnTo>
                  <a:pt x="53949" y="59867"/>
                </a:lnTo>
                <a:lnTo>
                  <a:pt x="60718" y="77457"/>
                </a:lnTo>
                <a:lnTo>
                  <a:pt x="77724" y="77457"/>
                </a:lnTo>
                <a:lnTo>
                  <a:pt x="70681" y="59867"/>
                </a:lnTo>
                <a:close/>
              </a:path>
              <a:path w="78104" h="77469">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36" name="object 36"/>
          <p:cNvSpPr/>
          <p:nvPr/>
        </p:nvSpPr>
        <p:spPr>
          <a:xfrm>
            <a:off x="6884312" y="2481538"/>
            <a:ext cx="97443" cy="55533"/>
          </a:xfrm>
          <a:custGeom>
            <a:avLst/>
            <a:gdLst/>
            <a:ahLst/>
            <a:cxnLst/>
            <a:rect l="l" t="t" r="r" b="b"/>
            <a:pathLst>
              <a:path w="69850" h="77469">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106"/>
                </a:lnTo>
                <a:lnTo>
                  <a:pt x="62227" y="13106"/>
                </a:lnTo>
                <a:lnTo>
                  <a:pt x="57708" y="5956"/>
                </a:lnTo>
                <a:lnTo>
                  <a:pt x="54698" y="3479"/>
                </a:lnTo>
                <a:lnTo>
                  <a:pt x="47193" y="698"/>
                </a:lnTo>
                <a:lnTo>
                  <a:pt x="41186" y="0"/>
                </a:lnTo>
                <a:close/>
              </a:path>
              <a:path w="69850" h="77469">
                <a:moveTo>
                  <a:pt x="46081" y="45123"/>
                </a:moveTo>
                <a:lnTo>
                  <a:pt x="22390" y="45123"/>
                </a:lnTo>
                <a:lnTo>
                  <a:pt x="25018" y="45415"/>
                </a:lnTo>
                <a:lnTo>
                  <a:pt x="28333" y="46570"/>
                </a:lnTo>
                <a:lnTo>
                  <a:pt x="29895" y="47637"/>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69">
                <a:moveTo>
                  <a:pt x="62227" y="13106"/>
                </a:moveTo>
                <a:lnTo>
                  <a:pt x="15633" y="13106"/>
                </a:lnTo>
                <a:lnTo>
                  <a:pt x="37985" y="13182"/>
                </a:lnTo>
                <a:lnTo>
                  <a:pt x="39242" y="13360"/>
                </a:lnTo>
                <a:lnTo>
                  <a:pt x="41795" y="13779"/>
                </a:lnTo>
                <a:lnTo>
                  <a:pt x="43751" y="14795"/>
                </a:lnTo>
                <a:lnTo>
                  <a:pt x="46532" y="18008"/>
                </a:lnTo>
                <a:lnTo>
                  <a:pt x="47218" y="20104"/>
                </a:lnTo>
                <a:lnTo>
                  <a:pt x="47218" y="25044"/>
                </a:lnTo>
                <a:lnTo>
                  <a:pt x="34709" y="32753"/>
                </a:lnTo>
                <a:lnTo>
                  <a:pt x="61243" y="32753"/>
                </a:lnTo>
                <a:lnTo>
                  <a:pt x="61633" y="32321"/>
                </a:lnTo>
                <a:lnTo>
                  <a:pt x="63347" y="27520"/>
                </a:lnTo>
                <a:lnTo>
                  <a:pt x="63347" y="17132"/>
                </a:lnTo>
                <a:lnTo>
                  <a:pt x="62227" y="13106"/>
                </a:lnTo>
                <a:close/>
              </a:path>
            </a:pathLst>
          </a:custGeom>
          <a:solidFill>
            <a:srgbClr val="000000"/>
          </a:solidFill>
        </p:spPr>
        <p:txBody>
          <a:bodyPr wrap="square" lIns="0" tIns="0" rIns="0" bIns="0" rtlCol="0"/>
          <a:lstStyle/>
          <a:p>
            <a:endParaRPr/>
          </a:p>
        </p:txBody>
      </p:sp>
      <p:sp>
        <p:nvSpPr>
          <p:cNvPr id="37" name="object 37"/>
          <p:cNvSpPr/>
          <p:nvPr/>
        </p:nvSpPr>
        <p:spPr>
          <a:xfrm>
            <a:off x="7004227" y="2481529"/>
            <a:ext cx="0" cy="55533"/>
          </a:xfrm>
          <a:custGeom>
            <a:avLst/>
            <a:gdLst/>
            <a:ahLst/>
            <a:cxnLst/>
            <a:rect l="l" t="t" r="r" b="b"/>
            <a:pathLst>
              <a:path h="77469">
                <a:moveTo>
                  <a:pt x="0" y="0"/>
                </a:moveTo>
                <a:lnTo>
                  <a:pt x="0" y="77457"/>
                </a:lnTo>
              </a:path>
            </a:pathLst>
          </a:custGeom>
          <a:ln w="15633">
            <a:solidFill>
              <a:srgbClr val="000000"/>
            </a:solidFill>
          </a:ln>
        </p:spPr>
        <p:txBody>
          <a:bodyPr wrap="square" lIns="0" tIns="0" rIns="0" bIns="0" rtlCol="0"/>
          <a:lstStyle/>
          <a:p>
            <a:endParaRPr/>
          </a:p>
        </p:txBody>
      </p:sp>
      <p:sp>
        <p:nvSpPr>
          <p:cNvPr id="38" name="object 38"/>
          <p:cNvSpPr/>
          <p:nvPr/>
        </p:nvSpPr>
        <p:spPr>
          <a:xfrm>
            <a:off x="10118000" y="2466043"/>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DAEEC3"/>
          </a:solidFill>
        </p:spPr>
        <p:txBody>
          <a:bodyPr wrap="square" lIns="0" tIns="0" rIns="0" bIns="0" rtlCol="0"/>
          <a:lstStyle/>
          <a:p>
            <a:endParaRPr/>
          </a:p>
        </p:txBody>
      </p:sp>
      <p:sp>
        <p:nvSpPr>
          <p:cNvPr id="39" name="object 39"/>
          <p:cNvSpPr/>
          <p:nvPr/>
        </p:nvSpPr>
        <p:spPr>
          <a:xfrm>
            <a:off x="7900552" y="2466043"/>
            <a:ext cx="92128" cy="89217"/>
          </a:xfrm>
          <a:custGeom>
            <a:avLst/>
            <a:gdLst/>
            <a:ahLst/>
            <a:cxnLst/>
            <a:rect l="l" t="t" r="r" b="b"/>
            <a:pathLst>
              <a:path w="66039" h="124460">
                <a:moveTo>
                  <a:pt x="0" y="124205"/>
                </a:moveTo>
                <a:lnTo>
                  <a:pt x="65532" y="124205"/>
                </a:lnTo>
                <a:lnTo>
                  <a:pt x="65532" y="0"/>
                </a:lnTo>
                <a:lnTo>
                  <a:pt x="0" y="0"/>
                </a:lnTo>
                <a:lnTo>
                  <a:pt x="0" y="124205"/>
                </a:lnTo>
                <a:close/>
              </a:path>
            </a:pathLst>
          </a:custGeom>
          <a:solidFill>
            <a:srgbClr val="DAEEC3"/>
          </a:solidFill>
        </p:spPr>
        <p:txBody>
          <a:bodyPr wrap="square" lIns="0" tIns="0" rIns="0" bIns="0" rtlCol="0"/>
          <a:lstStyle/>
          <a:p>
            <a:endParaRPr/>
          </a:p>
        </p:txBody>
      </p:sp>
      <p:sp>
        <p:nvSpPr>
          <p:cNvPr id="40" name="object 40"/>
          <p:cNvSpPr/>
          <p:nvPr/>
        </p:nvSpPr>
        <p:spPr>
          <a:xfrm>
            <a:off x="7991971" y="2466044"/>
            <a:ext cx="2126029" cy="89217"/>
          </a:xfrm>
          <a:custGeom>
            <a:avLst/>
            <a:gdLst/>
            <a:ahLst/>
            <a:cxnLst/>
            <a:rect l="l" t="t" r="r" b="b"/>
            <a:pathLst>
              <a:path w="1524000" h="124460">
                <a:moveTo>
                  <a:pt x="0" y="124205"/>
                </a:moveTo>
                <a:lnTo>
                  <a:pt x="1524000" y="124205"/>
                </a:lnTo>
                <a:lnTo>
                  <a:pt x="1524000" y="0"/>
                </a:lnTo>
                <a:lnTo>
                  <a:pt x="0" y="0"/>
                </a:lnTo>
                <a:lnTo>
                  <a:pt x="0" y="124205"/>
                </a:lnTo>
                <a:close/>
              </a:path>
            </a:pathLst>
          </a:custGeom>
          <a:solidFill>
            <a:srgbClr val="DAEEC3"/>
          </a:solidFill>
        </p:spPr>
        <p:txBody>
          <a:bodyPr wrap="square" lIns="0" tIns="0" rIns="0" bIns="0" rtlCol="0"/>
          <a:lstStyle/>
          <a:p>
            <a:endParaRPr/>
          </a:p>
        </p:txBody>
      </p:sp>
      <p:sp>
        <p:nvSpPr>
          <p:cNvPr id="41" name="object 41"/>
          <p:cNvSpPr/>
          <p:nvPr/>
        </p:nvSpPr>
        <p:spPr>
          <a:xfrm>
            <a:off x="8584656" y="2481529"/>
            <a:ext cx="85926" cy="55533"/>
          </a:xfrm>
          <a:custGeom>
            <a:avLst/>
            <a:gdLst/>
            <a:ahLst/>
            <a:cxnLst/>
            <a:rect l="l" t="t" r="r" b="b"/>
            <a:pathLst>
              <a:path w="61595" h="77469">
                <a:moveTo>
                  <a:pt x="15201" y="0"/>
                </a:moveTo>
                <a:lnTo>
                  <a:pt x="0" y="0"/>
                </a:lnTo>
                <a:lnTo>
                  <a:pt x="0" y="77457"/>
                </a:lnTo>
                <a:lnTo>
                  <a:pt x="14528" y="77457"/>
                </a:lnTo>
                <a:lnTo>
                  <a:pt x="14528" y="26949"/>
                </a:lnTo>
                <a:lnTo>
                  <a:pt x="31716" y="26949"/>
                </a:lnTo>
                <a:lnTo>
                  <a:pt x="15201" y="0"/>
                </a:lnTo>
                <a:close/>
              </a:path>
              <a:path w="61595" h="77469">
                <a:moveTo>
                  <a:pt x="31716" y="26949"/>
                </a:moveTo>
                <a:lnTo>
                  <a:pt x="14528" y="26949"/>
                </a:lnTo>
                <a:lnTo>
                  <a:pt x="45758" y="77457"/>
                </a:lnTo>
                <a:lnTo>
                  <a:pt x="61442" y="77457"/>
                </a:lnTo>
                <a:lnTo>
                  <a:pt x="61442" y="51727"/>
                </a:lnTo>
                <a:lnTo>
                  <a:pt x="46901" y="51727"/>
                </a:lnTo>
                <a:lnTo>
                  <a:pt x="31716" y="26949"/>
                </a:lnTo>
                <a:close/>
              </a:path>
              <a:path w="61595" h="77469">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42" name="object 42"/>
          <p:cNvSpPr/>
          <p:nvPr/>
        </p:nvSpPr>
        <p:spPr>
          <a:xfrm>
            <a:off x="8689470" y="2480583"/>
            <a:ext cx="105416" cy="57809"/>
          </a:xfrm>
          <a:custGeom>
            <a:avLst/>
            <a:gdLst/>
            <a:ahLst/>
            <a:cxnLst/>
            <a:rect l="l" t="t" r="r" b="b"/>
            <a:pathLst>
              <a:path w="75564" h="80644">
                <a:moveTo>
                  <a:pt x="37465" y="0"/>
                </a:moveTo>
                <a:lnTo>
                  <a:pt x="31165" y="0"/>
                </a:lnTo>
                <a:lnTo>
                  <a:pt x="25590" y="1016"/>
                </a:lnTo>
                <a:lnTo>
                  <a:pt x="0" y="32626"/>
                </a:lnTo>
                <a:lnTo>
                  <a:pt x="0" y="40525"/>
                </a:lnTo>
                <a:lnTo>
                  <a:pt x="22167" y="77462"/>
                </a:lnTo>
                <a:lnTo>
                  <a:pt x="37680" y="80098"/>
                </a:lnTo>
                <a:lnTo>
                  <a:pt x="45786" y="79436"/>
                </a:lnTo>
                <a:lnTo>
                  <a:pt x="53033" y="77450"/>
                </a:lnTo>
                <a:lnTo>
                  <a:pt x="59421" y="74141"/>
                </a:lnTo>
                <a:lnTo>
                  <a:pt x="64947" y="69507"/>
                </a:lnTo>
                <a:lnTo>
                  <a:pt x="67082" y="66725"/>
                </a:lnTo>
                <a:lnTo>
                  <a:pt x="31394" y="66725"/>
                </a:lnTo>
                <a:lnTo>
                  <a:pt x="26250" y="64465"/>
                </a:lnTo>
                <a:lnTo>
                  <a:pt x="18148" y="55410"/>
                </a:lnTo>
                <a:lnTo>
                  <a:pt x="16194" y="49022"/>
                </a:lnTo>
                <a:lnTo>
                  <a:pt x="16165" y="30911"/>
                </a:lnTo>
                <a:lnTo>
                  <a:pt x="18084" y="24409"/>
                </a:lnTo>
                <a:lnTo>
                  <a:pt x="25984" y="15582"/>
                </a:lnTo>
                <a:lnTo>
                  <a:pt x="31191" y="13360"/>
                </a:lnTo>
                <a:lnTo>
                  <a:pt x="66974" y="13360"/>
                </a:lnTo>
                <a:lnTo>
                  <a:pt x="64858" y="10617"/>
                </a:lnTo>
                <a:lnTo>
                  <a:pt x="59296" y="5973"/>
                </a:lnTo>
                <a:lnTo>
                  <a:pt x="52876" y="2655"/>
                </a:lnTo>
                <a:lnTo>
                  <a:pt x="45599" y="664"/>
                </a:lnTo>
                <a:lnTo>
                  <a:pt x="37465" y="0"/>
                </a:lnTo>
                <a:close/>
              </a:path>
              <a:path w="75564" h="80644">
                <a:moveTo>
                  <a:pt x="66974" y="13360"/>
                </a:moveTo>
                <a:lnTo>
                  <a:pt x="44069" y="13360"/>
                </a:lnTo>
                <a:lnTo>
                  <a:pt x="49237" y="15544"/>
                </a:lnTo>
                <a:lnTo>
                  <a:pt x="57023" y="24282"/>
                </a:lnTo>
                <a:lnTo>
                  <a:pt x="58966" y="30911"/>
                </a:lnTo>
                <a:lnTo>
                  <a:pt x="58890" y="49022"/>
                </a:lnTo>
                <a:lnTo>
                  <a:pt x="56972" y="55499"/>
                </a:lnTo>
                <a:lnTo>
                  <a:pt x="48971" y="64477"/>
                </a:lnTo>
                <a:lnTo>
                  <a:pt x="43865" y="66725"/>
                </a:lnTo>
                <a:lnTo>
                  <a:pt x="67082" y="66725"/>
                </a:lnTo>
                <a:lnTo>
                  <a:pt x="75121" y="39992"/>
                </a:lnTo>
                <a:lnTo>
                  <a:pt x="74492" y="31217"/>
                </a:lnTo>
                <a:lnTo>
                  <a:pt x="72567" y="23315"/>
                </a:lnTo>
                <a:lnTo>
                  <a:pt x="69357" y="16449"/>
                </a:lnTo>
                <a:lnTo>
                  <a:pt x="66974" y="13360"/>
                </a:lnTo>
                <a:close/>
              </a:path>
            </a:pathLst>
          </a:custGeom>
          <a:solidFill>
            <a:srgbClr val="000000"/>
          </a:solidFill>
        </p:spPr>
        <p:txBody>
          <a:bodyPr wrap="square" lIns="0" tIns="0" rIns="0" bIns="0" rtlCol="0"/>
          <a:lstStyle/>
          <a:p>
            <a:endParaRPr/>
          </a:p>
        </p:txBody>
      </p:sp>
      <p:sp>
        <p:nvSpPr>
          <p:cNvPr id="43" name="object 43"/>
          <p:cNvSpPr/>
          <p:nvPr/>
        </p:nvSpPr>
        <p:spPr>
          <a:xfrm>
            <a:off x="8811095" y="2481529"/>
            <a:ext cx="85926" cy="55533"/>
          </a:xfrm>
          <a:custGeom>
            <a:avLst/>
            <a:gdLst/>
            <a:ahLst/>
            <a:cxnLst/>
            <a:rect l="l" t="t" r="r" b="b"/>
            <a:pathLst>
              <a:path w="61595" h="77469">
                <a:moveTo>
                  <a:pt x="15201" y="0"/>
                </a:moveTo>
                <a:lnTo>
                  <a:pt x="0" y="0"/>
                </a:lnTo>
                <a:lnTo>
                  <a:pt x="0" y="77457"/>
                </a:lnTo>
                <a:lnTo>
                  <a:pt x="14528" y="77457"/>
                </a:lnTo>
                <a:lnTo>
                  <a:pt x="14528" y="26949"/>
                </a:lnTo>
                <a:lnTo>
                  <a:pt x="31716" y="26949"/>
                </a:lnTo>
                <a:lnTo>
                  <a:pt x="15201" y="0"/>
                </a:lnTo>
                <a:close/>
              </a:path>
              <a:path w="61595" h="77469">
                <a:moveTo>
                  <a:pt x="31716" y="26949"/>
                </a:moveTo>
                <a:lnTo>
                  <a:pt x="14528" y="26949"/>
                </a:lnTo>
                <a:lnTo>
                  <a:pt x="45758" y="77457"/>
                </a:lnTo>
                <a:lnTo>
                  <a:pt x="61442" y="77457"/>
                </a:lnTo>
                <a:lnTo>
                  <a:pt x="61442" y="51727"/>
                </a:lnTo>
                <a:lnTo>
                  <a:pt x="46901" y="51727"/>
                </a:lnTo>
                <a:lnTo>
                  <a:pt x="31716" y="26949"/>
                </a:lnTo>
                <a:close/>
              </a:path>
              <a:path w="61595" h="77469">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44" name="object 44"/>
          <p:cNvSpPr/>
          <p:nvPr/>
        </p:nvSpPr>
        <p:spPr>
          <a:xfrm>
            <a:off x="8917806" y="2516929"/>
            <a:ext cx="40747" cy="0"/>
          </a:xfrm>
          <a:custGeom>
            <a:avLst/>
            <a:gdLst/>
            <a:ahLst/>
            <a:cxnLst/>
            <a:rect l="l" t="t" r="r" b="b"/>
            <a:pathLst>
              <a:path w="29210">
                <a:moveTo>
                  <a:pt x="0" y="0"/>
                </a:moveTo>
                <a:lnTo>
                  <a:pt x="29159" y="0"/>
                </a:lnTo>
              </a:path>
            </a:pathLst>
          </a:custGeom>
          <a:ln w="14846">
            <a:solidFill>
              <a:srgbClr val="000000"/>
            </a:solidFill>
          </a:ln>
        </p:spPr>
        <p:txBody>
          <a:bodyPr wrap="square" lIns="0" tIns="0" rIns="0" bIns="0" rtlCol="0"/>
          <a:lstStyle/>
          <a:p>
            <a:endParaRPr/>
          </a:p>
        </p:txBody>
      </p:sp>
      <p:sp>
        <p:nvSpPr>
          <p:cNvPr id="45" name="object 45"/>
          <p:cNvSpPr/>
          <p:nvPr/>
        </p:nvSpPr>
        <p:spPr>
          <a:xfrm>
            <a:off x="8965854" y="2480583"/>
            <a:ext cx="108959" cy="62361"/>
          </a:xfrm>
          <a:custGeom>
            <a:avLst/>
            <a:gdLst/>
            <a:ahLst/>
            <a:cxnLst/>
            <a:rect l="l" t="t" r="r" b="b"/>
            <a:pathLst>
              <a:path w="78104" h="86994">
                <a:moveTo>
                  <a:pt x="77378" y="76771"/>
                </a:moveTo>
                <a:lnTo>
                  <a:pt x="54952" y="76771"/>
                </a:lnTo>
                <a:lnTo>
                  <a:pt x="61391" y="81102"/>
                </a:lnTo>
                <a:lnTo>
                  <a:pt x="64858" y="83388"/>
                </a:lnTo>
                <a:lnTo>
                  <a:pt x="65366" y="83642"/>
                </a:lnTo>
                <a:lnTo>
                  <a:pt x="67602" y="84874"/>
                </a:lnTo>
                <a:lnTo>
                  <a:pt x="69926" y="85839"/>
                </a:lnTo>
                <a:lnTo>
                  <a:pt x="72275" y="86537"/>
                </a:lnTo>
                <a:lnTo>
                  <a:pt x="77378" y="76771"/>
                </a:lnTo>
                <a:close/>
              </a:path>
              <a:path w="78104" h="86994">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94" y="67094"/>
                </a:lnTo>
                <a:lnTo>
                  <a:pt x="31026" y="67094"/>
                </a:lnTo>
                <a:lnTo>
                  <a:pt x="26022" y="64858"/>
                </a:lnTo>
                <a:lnTo>
                  <a:pt x="18097" y="55880"/>
                </a:lnTo>
                <a:lnTo>
                  <a:pt x="16116" y="49098"/>
                </a:lnTo>
                <a:lnTo>
                  <a:pt x="16131" y="31089"/>
                </a:lnTo>
                <a:lnTo>
                  <a:pt x="18097" y="24460"/>
                </a:lnTo>
                <a:lnTo>
                  <a:pt x="26022" y="15582"/>
                </a:lnTo>
                <a:lnTo>
                  <a:pt x="31191" y="13360"/>
                </a:lnTo>
                <a:lnTo>
                  <a:pt x="67134" y="13360"/>
                </a:lnTo>
                <a:lnTo>
                  <a:pt x="64985" y="10541"/>
                </a:lnTo>
                <a:lnTo>
                  <a:pt x="59492" y="5925"/>
                </a:lnTo>
                <a:lnTo>
                  <a:pt x="53109" y="2632"/>
                </a:lnTo>
                <a:lnTo>
                  <a:pt x="45838" y="657"/>
                </a:lnTo>
                <a:lnTo>
                  <a:pt x="37680" y="0"/>
                </a:lnTo>
                <a:close/>
              </a:path>
              <a:path w="78104" h="86994">
                <a:moveTo>
                  <a:pt x="38201" y="52197"/>
                </a:moveTo>
                <a:lnTo>
                  <a:pt x="33820" y="61125"/>
                </a:lnTo>
                <a:lnTo>
                  <a:pt x="37096" y="62293"/>
                </a:lnTo>
                <a:lnTo>
                  <a:pt x="40322" y="63906"/>
                </a:lnTo>
                <a:lnTo>
                  <a:pt x="43484" y="65989"/>
                </a:lnTo>
                <a:lnTo>
                  <a:pt x="41478" y="66725"/>
                </a:lnTo>
                <a:lnTo>
                  <a:pt x="39344" y="67094"/>
                </a:lnTo>
                <a:lnTo>
                  <a:pt x="67094" y="67094"/>
                </a:lnTo>
                <a:lnTo>
                  <a:pt x="68605" y="65316"/>
                </a:lnTo>
                <a:lnTo>
                  <a:pt x="70865" y="61569"/>
                </a:lnTo>
                <a:lnTo>
                  <a:pt x="71396" y="60121"/>
                </a:lnTo>
                <a:lnTo>
                  <a:pt x="52946" y="60121"/>
                </a:lnTo>
                <a:lnTo>
                  <a:pt x="48259" y="56603"/>
                </a:lnTo>
                <a:lnTo>
                  <a:pt x="43345" y="53962"/>
                </a:lnTo>
                <a:lnTo>
                  <a:pt x="38201" y="52197"/>
                </a:lnTo>
                <a:close/>
              </a:path>
              <a:path w="78104" h="86994">
                <a:moveTo>
                  <a:pt x="67134" y="13360"/>
                </a:moveTo>
                <a:lnTo>
                  <a:pt x="43941" y="13360"/>
                </a:lnTo>
                <a:lnTo>
                  <a:pt x="49098" y="15582"/>
                </a:lnTo>
                <a:lnTo>
                  <a:pt x="56984" y="24409"/>
                </a:lnTo>
                <a:lnTo>
                  <a:pt x="58962" y="31089"/>
                </a:lnTo>
                <a:lnTo>
                  <a:pt x="58966" y="44373"/>
                </a:lnTo>
                <a:lnTo>
                  <a:pt x="58470" y="48221"/>
                </a:lnTo>
                <a:lnTo>
                  <a:pt x="56451" y="54914"/>
                </a:lnTo>
                <a:lnTo>
                  <a:pt x="54952" y="57759"/>
                </a:lnTo>
                <a:lnTo>
                  <a:pt x="52946" y="60121"/>
                </a:lnTo>
                <a:lnTo>
                  <a:pt x="71396" y="60121"/>
                </a:lnTo>
                <a:lnTo>
                  <a:pt x="74142" y="52628"/>
                </a:lnTo>
                <a:lnTo>
                  <a:pt x="75082" y="46736"/>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46" name="object 46"/>
          <p:cNvSpPr/>
          <p:nvPr/>
        </p:nvSpPr>
        <p:spPr>
          <a:xfrm>
            <a:off x="9076248" y="2481529"/>
            <a:ext cx="108959" cy="55533"/>
          </a:xfrm>
          <a:custGeom>
            <a:avLst/>
            <a:gdLst/>
            <a:ahLst/>
            <a:cxnLst/>
            <a:rect l="l" t="t" r="r" b="b"/>
            <a:pathLst>
              <a:path w="78104" h="77469">
                <a:moveTo>
                  <a:pt x="46710" y="0"/>
                </a:moveTo>
                <a:lnTo>
                  <a:pt x="30162" y="0"/>
                </a:lnTo>
                <a:lnTo>
                  <a:pt x="0" y="77457"/>
                </a:lnTo>
                <a:lnTo>
                  <a:pt x="16598" y="77457"/>
                </a:lnTo>
                <a:lnTo>
                  <a:pt x="22986" y="59867"/>
                </a:lnTo>
                <a:lnTo>
                  <a:pt x="70681" y="59867"/>
                </a:lnTo>
                <a:lnTo>
                  <a:pt x="65453" y="46812"/>
                </a:lnTo>
                <a:lnTo>
                  <a:pt x="27800" y="46812"/>
                </a:lnTo>
                <a:lnTo>
                  <a:pt x="38252" y="18072"/>
                </a:lnTo>
                <a:lnTo>
                  <a:pt x="53946" y="18072"/>
                </a:lnTo>
                <a:lnTo>
                  <a:pt x="46710" y="0"/>
                </a:lnTo>
                <a:close/>
              </a:path>
              <a:path w="78104" h="77469">
                <a:moveTo>
                  <a:pt x="70681" y="59867"/>
                </a:moveTo>
                <a:lnTo>
                  <a:pt x="53949" y="59867"/>
                </a:lnTo>
                <a:lnTo>
                  <a:pt x="60718" y="77457"/>
                </a:lnTo>
                <a:lnTo>
                  <a:pt x="77723" y="77457"/>
                </a:lnTo>
                <a:lnTo>
                  <a:pt x="70681" y="59867"/>
                </a:lnTo>
                <a:close/>
              </a:path>
              <a:path w="78104" h="77469">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47" name="object 47"/>
          <p:cNvSpPr/>
          <p:nvPr/>
        </p:nvSpPr>
        <p:spPr>
          <a:xfrm>
            <a:off x="9185791" y="2481529"/>
            <a:ext cx="85926" cy="55533"/>
          </a:xfrm>
          <a:custGeom>
            <a:avLst/>
            <a:gdLst/>
            <a:ahLst/>
            <a:cxnLst/>
            <a:rect l="l" t="t" r="r" b="b"/>
            <a:pathLst>
              <a:path w="61595" h="77469">
                <a:moveTo>
                  <a:pt x="38633" y="13106"/>
                </a:moveTo>
                <a:lnTo>
                  <a:pt x="22999" y="13106"/>
                </a:lnTo>
                <a:lnTo>
                  <a:pt x="22999" y="77457"/>
                </a:lnTo>
                <a:lnTo>
                  <a:pt x="38633" y="77457"/>
                </a:lnTo>
                <a:lnTo>
                  <a:pt x="38633" y="13106"/>
                </a:lnTo>
                <a:close/>
              </a:path>
              <a:path w="61595" h="77469">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48" name="object 48"/>
          <p:cNvSpPr/>
          <p:nvPr/>
        </p:nvSpPr>
        <p:spPr>
          <a:xfrm>
            <a:off x="9276111" y="2481529"/>
            <a:ext cx="108959" cy="55533"/>
          </a:xfrm>
          <a:custGeom>
            <a:avLst/>
            <a:gdLst/>
            <a:ahLst/>
            <a:cxnLst/>
            <a:rect l="l" t="t" r="r" b="b"/>
            <a:pathLst>
              <a:path w="78104" h="77469">
                <a:moveTo>
                  <a:pt x="46710" y="0"/>
                </a:moveTo>
                <a:lnTo>
                  <a:pt x="30162" y="0"/>
                </a:lnTo>
                <a:lnTo>
                  <a:pt x="0" y="77457"/>
                </a:lnTo>
                <a:lnTo>
                  <a:pt x="16598" y="77457"/>
                </a:lnTo>
                <a:lnTo>
                  <a:pt x="22986" y="59867"/>
                </a:lnTo>
                <a:lnTo>
                  <a:pt x="70681" y="59867"/>
                </a:lnTo>
                <a:lnTo>
                  <a:pt x="65453" y="46812"/>
                </a:lnTo>
                <a:lnTo>
                  <a:pt x="27800" y="46812"/>
                </a:lnTo>
                <a:lnTo>
                  <a:pt x="38252" y="18072"/>
                </a:lnTo>
                <a:lnTo>
                  <a:pt x="53946" y="18072"/>
                </a:lnTo>
                <a:lnTo>
                  <a:pt x="46710" y="0"/>
                </a:lnTo>
                <a:close/>
              </a:path>
              <a:path w="78104" h="77469">
                <a:moveTo>
                  <a:pt x="70681" y="59867"/>
                </a:moveTo>
                <a:lnTo>
                  <a:pt x="53949" y="59867"/>
                </a:lnTo>
                <a:lnTo>
                  <a:pt x="60718" y="77457"/>
                </a:lnTo>
                <a:lnTo>
                  <a:pt x="77723" y="77457"/>
                </a:lnTo>
                <a:lnTo>
                  <a:pt x="70681" y="59867"/>
                </a:lnTo>
                <a:close/>
              </a:path>
              <a:path w="78104" h="77469">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49" name="object 49"/>
          <p:cNvSpPr/>
          <p:nvPr/>
        </p:nvSpPr>
        <p:spPr>
          <a:xfrm>
            <a:off x="9394531" y="2481538"/>
            <a:ext cx="97443" cy="55533"/>
          </a:xfrm>
          <a:custGeom>
            <a:avLst/>
            <a:gdLst/>
            <a:ahLst/>
            <a:cxnLst/>
            <a:rect l="l" t="t" r="r" b="b"/>
            <a:pathLst>
              <a:path w="69850" h="77469">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106"/>
                </a:lnTo>
                <a:lnTo>
                  <a:pt x="62227" y="13106"/>
                </a:lnTo>
                <a:lnTo>
                  <a:pt x="57708" y="5956"/>
                </a:lnTo>
                <a:lnTo>
                  <a:pt x="54698" y="3479"/>
                </a:lnTo>
                <a:lnTo>
                  <a:pt x="47193" y="698"/>
                </a:lnTo>
                <a:lnTo>
                  <a:pt x="41186" y="0"/>
                </a:lnTo>
                <a:close/>
              </a:path>
              <a:path w="69850" h="77469">
                <a:moveTo>
                  <a:pt x="46081" y="45123"/>
                </a:moveTo>
                <a:lnTo>
                  <a:pt x="22390" y="45123"/>
                </a:lnTo>
                <a:lnTo>
                  <a:pt x="25018" y="45415"/>
                </a:lnTo>
                <a:lnTo>
                  <a:pt x="28333" y="46570"/>
                </a:lnTo>
                <a:lnTo>
                  <a:pt x="29895" y="47637"/>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69">
                <a:moveTo>
                  <a:pt x="62227" y="13106"/>
                </a:moveTo>
                <a:lnTo>
                  <a:pt x="15633" y="13106"/>
                </a:lnTo>
                <a:lnTo>
                  <a:pt x="37985" y="13182"/>
                </a:lnTo>
                <a:lnTo>
                  <a:pt x="39242" y="13360"/>
                </a:lnTo>
                <a:lnTo>
                  <a:pt x="41795" y="13779"/>
                </a:lnTo>
                <a:lnTo>
                  <a:pt x="43751" y="14795"/>
                </a:lnTo>
                <a:lnTo>
                  <a:pt x="46532" y="18008"/>
                </a:lnTo>
                <a:lnTo>
                  <a:pt x="47218" y="20104"/>
                </a:lnTo>
                <a:lnTo>
                  <a:pt x="47218" y="25044"/>
                </a:lnTo>
                <a:lnTo>
                  <a:pt x="34709" y="32753"/>
                </a:lnTo>
                <a:lnTo>
                  <a:pt x="61243" y="32753"/>
                </a:lnTo>
                <a:lnTo>
                  <a:pt x="61633" y="32321"/>
                </a:lnTo>
                <a:lnTo>
                  <a:pt x="63347" y="27520"/>
                </a:lnTo>
                <a:lnTo>
                  <a:pt x="63347" y="17132"/>
                </a:lnTo>
                <a:lnTo>
                  <a:pt x="62227" y="13106"/>
                </a:lnTo>
                <a:close/>
              </a:path>
            </a:pathLst>
          </a:custGeom>
          <a:solidFill>
            <a:srgbClr val="000000"/>
          </a:solidFill>
        </p:spPr>
        <p:txBody>
          <a:bodyPr wrap="square" lIns="0" tIns="0" rIns="0" bIns="0" rtlCol="0"/>
          <a:lstStyle/>
          <a:p>
            <a:endParaRPr/>
          </a:p>
        </p:txBody>
      </p:sp>
      <p:sp>
        <p:nvSpPr>
          <p:cNvPr id="50" name="object 50"/>
          <p:cNvSpPr/>
          <p:nvPr/>
        </p:nvSpPr>
        <p:spPr>
          <a:xfrm>
            <a:off x="9514146" y="2481529"/>
            <a:ext cx="0" cy="55533"/>
          </a:xfrm>
          <a:custGeom>
            <a:avLst/>
            <a:gdLst/>
            <a:ahLst/>
            <a:cxnLst/>
            <a:rect l="l" t="t" r="r" b="b"/>
            <a:pathLst>
              <a:path h="77469">
                <a:moveTo>
                  <a:pt x="0" y="0"/>
                </a:moveTo>
                <a:lnTo>
                  <a:pt x="0" y="77457"/>
                </a:lnTo>
              </a:path>
            </a:pathLst>
          </a:custGeom>
          <a:ln w="15633">
            <a:solidFill>
              <a:srgbClr val="000000"/>
            </a:solidFill>
          </a:ln>
        </p:spPr>
        <p:txBody>
          <a:bodyPr wrap="square" lIns="0" tIns="0" rIns="0" bIns="0" rtlCol="0"/>
          <a:lstStyle/>
          <a:p>
            <a:endParaRPr/>
          </a:p>
        </p:txBody>
      </p:sp>
      <p:sp>
        <p:nvSpPr>
          <p:cNvPr id="51" name="object 51"/>
          <p:cNvSpPr/>
          <p:nvPr/>
        </p:nvSpPr>
        <p:spPr>
          <a:xfrm>
            <a:off x="709261" y="2456212"/>
            <a:ext cx="4865947" cy="0"/>
          </a:xfrm>
          <a:custGeom>
            <a:avLst/>
            <a:gdLst/>
            <a:ahLst/>
            <a:cxnLst/>
            <a:rect l="l" t="t" r="r" b="b"/>
            <a:pathLst>
              <a:path w="3488054">
                <a:moveTo>
                  <a:pt x="0" y="0"/>
                </a:moveTo>
                <a:lnTo>
                  <a:pt x="3487686" y="0"/>
                </a:lnTo>
              </a:path>
            </a:pathLst>
          </a:custGeom>
          <a:ln w="27431">
            <a:solidFill>
              <a:srgbClr val="DAEEC3"/>
            </a:solidFill>
          </a:ln>
        </p:spPr>
        <p:txBody>
          <a:bodyPr wrap="square" lIns="0" tIns="0" rIns="0" bIns="0" rtlCol="0"/>
          <a:lstStyle/>
          <a:p>
            <a:endParaRPr/>
          </a:p>
        </p:txBody>
      </p:sp>
      <p:sp>
        <p:nvSpPr>
          <p:cNvPr id="52" name="object 52"/>
          <p:cNvSpPr/>
          <p:nvPr/>
        </p:nvSpPr>
        <p:spPr>
          <a:xfrm>
            <a:off x="5574695" y="2456212"/>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53" name="object 53"/>
          <p:cNvSpPr/>
          <p:nvPr/>
        </p:nvSpPr>
        <p:spPr>
          <a:xfrm>
            <a:off x="5574695" y="2456212"/>
            <a:ext cx="2317371" cy="0"/>
          </a:xfrm>
          <a:custGeom>
            <a:avLst/>
            <a:gdLst/>
            <a:ahLst/>
            <a:cxnLst/>
            <a:rect l="l" t="t" r="r" b="b"/>
            <a:pathLst>
              <a:path w="1661160">
                <a:moveTo>
                  <a:pt x="0" y="0"/>
                </a:moveTo>
                <a:lnTo>
                  <a:pt x="1661160" y="0"/>
                </a:lnTo>
              </a:path>
            </a:pathLst>
          </a:custGeom>
          <a:ln w="27431">
            <a:solidFill>
              <a:srgbClr val="DAEEC3"/>
            </a:solidFill>
          </a:ln>
        </p:spPr>
        <p:txBody>
          <a:bodyPr wrap="square" lIns="0" tIns="0" rIns="0" bIns="0" rtlCol="0"/>
          <a:lstStyle/>
          <a:p>
            <a:endParaRPr/>
          </a:p>
        </p:txBody>
      </p:sp>
      <p:sp>
        <p:nvSpPr>
          <p:cNvPr id="54" name="object 54"/>
          <p:cNvSpPr/>
          <p:nvPr/>
        </p:nvSpPr>
        <p:spPr>
          <a:xfrm>
            <a:off x="7892066" y="2456212"/>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55" name="object 55"/>
          <p:cNvSpPr/>
          <p:nvPr/>
        </p:nvSpPr>
        <p:spPr>
          <a:xfrm>
            <a:off x="7892067" y="2456212"/>
            <a:ext cx="2321801" cy="0"/>
          </a:xfrm>
          <a:custGeom>
            <a:avLst/>
            <a:gdLst/>
            <a:ahLst/>
            <a:cxnLst/>
            <a:rect l="l" t="t" r="r" b="b"/>
            <a:pathLst>
              <a:path w="1664334">
                <a:moveTo>
                  <a:pt x="0" y="0"/>
                </a:moveTo>
                <a:lnTo>
                  <a:pt x="1664208" y="0"/>
                </a:lnTo>
              </a:path>
            </a:pathLst>
          </a:custGeom>
          <a:ln w="27431">
            <a:solidFill>
              <a:srgbClr val="DAEEC3"/>
            </a:solidFill>
          </a:ln>
        </p:spPr>
        <p:txBody>
          <a:bodyPr wrap="square" lIns="0" tIns="0" rIns="0" bIns="0" rtlCol="0"/>
          <a:lstStyle/>
          <a:p>
            <a:endParaRPr/>
          </a:p>
        </p:txBody>
      </p:sp>
      <p:sp>
        <p:nvSpPr>
          <p:cNvPr id="56" name="object 56"/>
          <p:cNvSpPr/>
          <p:nvPr/>
        </p:nvSpPr>
        <p:spPr>
          <a:xfrm>
            <a:off x="709261" y="2561633"/>
            <a:ext cx="7187749" cy="0"/>
          </a:xfrm>
          <a:custGeom>
            <a:avLst/>
            <a:gdLst/>
            <a:ahLst/>
            <a:cxnLst/>
            <a:rect l="l" t="t" r="r" b="b"/>
            <a:pathLst>
              <a:path w="5152390">
                <a:moveTo>
                  <a:pt x="0" y="0"/>
                </a:moveTo>
                <a:lnTo>
                  <a:pt x="5151882" y="0"/>
                </a:lnTo>
              </a:path>
            </a:pathLst>
          </a:custGeom>
          <a:ln w="18288">
            <a:solidFill>
              <a:srgbClr val="DAEEC3"/>
            </a:solidFill>
          </a:ln>
        </p:spPr>
        <p:txBody>
          <a:bodyPr wrap="square" lIns="0" tIns="0" rIns="0" bIns="0" rtlCol="0"/>
          <a:lstStyle/>
          <a:p>
            <a:endParaRPr/>
          </a:p>
        </p:txBody>
      </p:sp>
      <p:sp>
        <p:nvSpPr>
          <p:cNvPr id="57" name="object 57"/>
          <p:cNvSpPr/>
          <p:nvPr/>
        </p:nvSpPr>
        <p:spPr>
          <a:xfrm>
            <a:off x="709261" y="2463864"/>
            <a:ext cx="9517185" cy="315166"/>
          </a:xfrm>
          <a:prstGeom prst="rect">
            <a:avLst/>
          </a:prstGeom>
          <a:blipFill>
            <a:blip r:embed="rId6" cstate="print"/>
            <a:stretch>
              <a:fillRect/>
            </a:stretch>
          </a:blipFill>
        </p:spPr>
        <p:txBody>
          <a:bodyPr wrap="square" lIns="0" tIns="0" rIns="0" bIns="0" rtlCol="0"/>
          <a:lstStyle/>
          <a:p>
            <a:endParaRPr/>
          </a:p>
        </p:txBody>
      </p:sp>
      <p:sp>
        <p:nvSpPr>
          <p:cNvPr id="58" name="object 58"/>
          <p:cNvSpPr/>
          <p:nvPr/>
        </p:nvSpPr>
        <p:spPr>
          <a:xfrm>
            <a:off x="709261" y="2578020"/>
            <a:ext cx="4865947" cy="0"/>
          </a:xfrm>
          <a:custGeom>
            <a:avLst/>
            <a:gdLst/>
            <a:ahLst/>
            <a:cxnLst/>
            <a:rect l="l" t="t" r="r" b="b"/>
            <a:pathLst>
              <a:path w="3488054">
                <a:moveTo>
                  <a:pt x="0" y="0"/>
                </a:moveTo>
                <a:lnTo>
                  <a:pt x="3487686" y="0"/>
                </a:lnTo>
              </a:path>
            </a:pathLst>
          </a:custGeom>
          <a:ln w="27431">
            <a:solidFill>
              <a:srgbClr val="DAEEC3"/>
            </a:solidFill>
          </a:ln>
        </p:spPr>
        <p:txBody>
          <a:bodyPr wrap="square" lIns="0" tIns="0" rIns="0" bIns="0" rtlCol="0"/>
          <a:lstStyle/>
          <a:p>
            <a:endParaRPr/>
          </a:p>
        </p:txBody>
      </p:sp>
      <p:sp>
        <p:nvSpPr>
          <p:cNvPr id="59" name="object 59"/>
          <p:cNvSpPr/>
          <p:nvPr/>
        </p:nvSpPr>
        <p:spPr>
          <a:xfrm>
            <a:off x="5574695" y="2578020"/>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60" name="object 60"/>
          <p:cNvSpPr/>
          <p:nvPr/>
        </p:nvSpPr>
        <p:spPr>
          <a:xfrm>
            <a:off x="5583183" y="2578020"/>
            <a:ext cx="2309399" cy="0"/>
          </a:xfrm>
          <a:custGeom>
            <a:avLst/>
            <a:gdLst/>
            <a:ahLst/>
            <a:cxnLst/>
            <a:rect l="l" t="t" r="r" b="b"/>
            <a:pathLst>
              <a:path w="1655445">
                <a:moveTo>
                  <a:pt x="0" y="0"/>
                </a:moveTo>
                <a:lnTo>
                  <a:pt x="1655064" y="0"/>
                </a:lnTo>
              </a:path>
            </a:pathLst>
          </a:custGeom>
          <a:ln w="27431">
            <a:solidFill>
              <a:srgbClr val="DAEEC3"/>
            </a:solidFill>
          </a:ln>
        </p:spPr>
        <p:txBody>
          <a:bodyPr wrap="square" lIns="0" tIns="0" rIns="0" bIns="0" rtlCol="0"/>
          <a:lstStyle/>
          <a:p>
            <a:endParaRPr/>
          </a:p>
        </p:txBody>
      </p:sp>
      <p:sp>
        <p:nvSpPr>
          <p:cNvPr id="61" name="object 61"/>
          <p:cNvSpPr/>
          <p:nvPr/>
        </p:nvSpPr>
        <p:spPr>
          <a:xfrm>
            <a:off x="7892066" y="2578020"/>
            <a:ext cx="8858" cy="0"/>
          </a:xfrm>
          <a:custGeom>
            <a:avLst/>
            <a:gdLst/>
            <a:ahLst/>
            <a:cxnLst/>
            <a:rect l="l" t="t" r="r" b="b"/>
            <a:pathLst>
              <a:path w="6350">
                <a:moveTo>
                  <a:pt x="0" y="0"/>
                </a:moveTo>
                <a:lnTo>
                  <a:pt x="6083" y="0"/>
                </a:lnTo>
              </a:path>
            </a:pathLst>
          </a:custGeom>
          <a:ln w="27431">
            <a:solidFill>
              <a:srgbClr val="000000"/>
            </a:solidFill>
          </a:ln>
        </p:spPr>
        <p:txBody>
          <a:bodyPr wrap="square" lIns="0" tIns="0" rIns="0" bIns="0" rtlCol="0"/>
          <a:lstStyle/>
          <a:p>
            <a:endParaRPr/>
          </a:p>
        </p:txBody>
      </p:sp>
      <p:sp>
        <p:nvSpPr>
          <p:cNvPr id="62" name="object 62"/>
          <p:cNvSpPr/>
          <p:nvPr/>
        </p:nvSpPr>
        <p:spPr>
          <a:xfrm>
            <a:off x="7900553" y="2578020"/>
            <a:ext cx="2313828" cy="0"/>
          </a:xfrm>
          <a:custGeom>
            <a:avLst/>
            <a:gdLst/>
            <a:ahLst/>
            <a:cxnLst/>
            <a:rect l="l" t="t" r="r" b="b"/>
            <a:pathLst>
              <a:path w="1658620">
                <a:moveTo>
                  <a:pt x="0" y="0"/>
                </a:moveTo>
                <a:lnTo>
                  <a:pt x="1658124" y="0"/>
                </a:lnTo>
              </a:path>
            </a:pathLst>
          </a:custGeom>
          <a:ln w="27431">
            <a:solidFill>
              <a:srgbClr val="DAEEC3"/>
            </a:solidFill>
          </a:ln>
        </p:spPr>
        <p:txBody>
          <a:bodyPr wrap="square" lIns="0" tIns="0" rIns="0" bIns="0" rtlCol="0"/>
          <a:lstStyle/>
          <a:p>
            <a:endParaRPr/>
          </a:p>
        </p:txBody>
      </p:sp>
      <p:sp>
        <p:nvSpPr>
          <p:cNvPr id="63" name="object 63"/>
          <p:cNvSpPr/>
          <p:nvPr/>
        </p:nvSpPr>
        <p:spPr>
          <a:xfrm>
            <a:off x="709261" y="2772475"/>
            <a:ext cx="5642835" cy="0"/>
          </a:xfrm>
          <a:custGeom>
            <a:avLst/>
            <a:gdLst/>
            <a:ahLst/>
            <a:cxnLst/>
            <a:rect l="l" t="t" r="r" b="b"/>
            <a:pathLst>
              <a:path w="4044950">
                <a:moveTo>
                  <a:pt x="0" y="0"/>
                </a:moveTo>
                <a:lnTo>
                  <a:pt x="4044696" y="0"/>
                </a:lnTo>
              </a:path>
            </a:pathLst>
          </a:custGeom>
          <a:ln w="18288">
            <a:solidFill>
              <a:srgbClr val="DAEEC3"/>
            </a:solidFill>
          </a:ln>
        </p:spPr>
        <p:txBody>
          <a:bodyPr wrap="square" lIns="0" tIns="0" rIns="0" bIns="0" rtlCol="0"/>
          <a:lstStyle/>
          <a:p>
            <a:endParaRPr/>
          </a:p>
        </p:txBody>
      </p:sp>
      <p:sp>
        <p:nvSpPr>
          <p:cNvPr id="64" name="object 64"/>
          <p:cNvSpPr/>
          <p:nvPr/>
        </p:nvSpPr>
        <p:spPr>
          <a:xfrm>
            <a:off x="709261" y="2585672"/>
            <a:ext cx="9517185" cy="315166"/>
          </a:xfrm>
          <a:prstGeom prst="rect">
            <a:avLst/>
          </a:prstGeom>
          <a:blipFill>
            <a:blip r:embed="rId7" cstate="print"/>
            <a:stretch>
              <a:fillRect/>
            </a:stretch>
          </a:blipFill>
        </p:spPr>
        <p:txBody>
          <a:bodyPr wrap="square" lIns="0" tIns="0" rIns="0" bIns="0" rtlCol="0"/>
          <a:lstStyle/>
          <a:p>
            <a:endParaRPr/>
          </a:p>
        </p:txBody>
      </p:sp>
      <p:sp>
        <p:nvSpPr>
          <p:cNvPr id="65" name="object 65"/>
          <p:cNvSpPr/>
          <p:nvPr/>
        </p:nvSpPr>
        <p:spPr>
          <a:xfrm>
            <a:off x="709261" y="2788862"/>
            <a:ext cx="9505121" cy="0"/>
          </a:xfrm>
          <a:custGeom>
            <a:avLst/>
            <a:gdLst/>
            <a:ahLst/>
            <a:cxnLst/>
            <a:rect l="l" t="t" r="r" b="b"/>
            <a:pathLst>
              <a:path w="6813550">
                <a:moveTo>
                  <a:pt x="0" y="0"/>
                </a:moveTo>
                <a:lnTo>
                  <a:pt x="6813042" y="0"/>
                </a:lnTo>
              </a:path>
            </a:pathLst>
          </a:custGeom>
          <a:ln w="27431">
            <a:solidFill>
              <a:srgbClr val="FFFFFF"/>
            </a:solidFill>
          </a:ln>
        </p:spPr>
        <p:txBody>
          <a:bodyPr wrap="square" lIns="0" tIns="0" rIns="0" bIns="0" rtlCol="0"/>
          <a:lstStyle/>
          <a:p>
            <a:endParaRPr/>
          </a:p>
        </p:txBody>
      </p:sp>
      <p:sp>
        <p:nvSpPr>
          <p:cNvPr id="66" name="object 66"/>
          <p:cNvSpPr/>
          <p:nvPr/>
        </p:nvSpPr>
        <p:spPr>
          <a:xfrm>
            <a:off x="709261" y="2893737"/>
            <a:ext cx="9505121" cy="0"/>
          </a:xfrm>
          <a:custGeom>
            <a:avLst/>
            <a:gdLst/>
            <a:ahLst/>
            <a:cxnLst/>
            <a:rect l="l" t="t" r="r" b="b"/>
            <a:pathLst>
              <a:path w="6813550">
                <a:moveTo>
                  <a:pt x="0" y="0"/>
                </a:moveTo>
                <a:lnTo>
                  <a:pt x="6813042" y="0"/>
                </a:lnTo>
              </a:path>
            </a:pathLst>
          </a:custGeom>
          <a:ln w="18288">
            <a:solidFill>
              <a:srgbClr val="FFFFFF"/>
            </a:solidFill>
          </a:ln>
        </p:spPr>
        <p:txBody>
          <a:bodyPr wrap="square" lIns="0" tIns="0" rIns="0" bIns="0" rtlCol="0"/>
          <a:lstStyle/>
          <a:p>
            <a:endParaRPr/>
          </a:p>
        </p:txBody>
      </p:sp>
      <p:sp>
        <p:nvSpPr>
          <p:cNvPr id="67" name="object 67"/>
          <p:cNvSpPr/>
          <p:nvPr/>
        </p:nvSpPr>
        <p:spPr>
          <a:xfrm>
            <a:off x="709261" y="2905208"/>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68" name="object 68"/>
          <p:cNvSpPr/>
          <p:nvPr/>
        </p:nvSpPr>
        <p:spPr>
          <a:xfrm>
            <a:off x="804932" y="2924872"/>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69" name="object 69"/>
          <p:cNvSpPr/>
          <p:nvPr/>
        </p:nvSpPr>
        <p:spPr>
          <a:xfrm>
            <a:off x="859984" y="2940903"/>
            <a:ext cx="101872" cy="55533"/>
          </a:xfrm>
          <a:custGeom>
            <a:avLst/>
            <a:gdLst/>
            <a:ahLst/>
            <a:cxnLst/>
            <a:rect l="l" t="t" r="r" b="b"/>
            <a:pathLst>
              <a:path w="73025" h="77470">
                <a:moveTo>
                  <a:pt x="40792" y="0"/>
                </a:moveTo>
                <a:lnTo>
                  <a:pt x="29756" y="0"/>
                </a:lnTo>
                <a:lnTo>
                  <a:pt x="0" y="77444"/>
                </a:lnTo>
                <a:lnTo>
                  <a:pt x="10896" y="77444"/>
                </a:lnTo>
                <a:lnTo>
                  <a:pt x="19392" y="53987"/>
                </a:lnTo>
                <a:lnTo>
                  <a:pt x="62890" y="53987"/>
                </a:lnTo>
                <a:lnTo>
                  <a:pt x="59475" y="45643"/>
                </a:lnTo>
                <a:lnTo>
                  <a:pt x="22351" y="45643"/>
                </a:lnTo>
                <a:lnTo>
                  <a:pt x="30860" y="22923"/>
                </a:lnTo>
                <a:lnTo>
                  <a:pt x="32664" y="18034"/>
                </a:lnTo>
                <a:lnTo>
                  <a:pt x="34048" y="13093"/>
                </a:lnTo>
                <a:lnTo>
                  <a:pt x="35039" y="8128"/>
                </a:lnTo>
                <a:lnTo>
                  <a:pt x="44119" y="8128"/>
                </a:lnTo>
                <a:lnTo>
                  <a:pt x="40792" y="0"/>
                </a:lnTo>
                <a:close/>
              </a:path>
              <a:path w="73025" h="77470">
                <a:moveTo>
                  <a:pt x="62890" y="53987"/>
                </a:moveTo>
                <a:lnTo>
                  <a:pt x="51777" y="53987"/>
                </a:lnTo>
                <a:lnTo>
                  <a:pt x="60820" y="77444"/>
                </a:lnTo>
                <a:lnTo>
                  <a:pt x="72491" y="77444"/>
                </a:lnTo>
                <a:lnTo>
                  <a:pt x="62890" y="53987"/>
                </a:lnTo>
                <a:close/>
              </a:path>
              <a:path w="73025" h="77470">
                <a:moveTo>
                  <a:pt x="44119" y="8128"/>
                </a:moveTo>
                <a:lnTo>
                  <a:pt x="35039" y="8128"/>
                </a:lnTo>
                <a:lnTo>
                  <a:pt x="36233" y="12319"/>
                </a:lnTo>
                <a:lnTo>
                  <a:pt x="38061" y="17678"/>
                </a:lnTo>
                <a:lnTo>
                  <a:pt x="48615" y="45643"/>
                </a:lnTo>
                <a:lnTo>
                  <a:pt x="59475" y="45643"/>
                </a:lnTo>
                <a:lnTo>
                  <a:pt x="44119" y="8128"/>
                </a:lnTo>
                <a:close/>
              </a:path>
            </a:pathLst>
          </a:custGeom>
          <a:solidFill>
            <a:srgbClr val="000000"/>
          </a:solidFill>
        </p:spPr>
        <p:txBody>
          <a:bodyPr wrap="square" lIns="0" tIns="0" rIns="0" bIns="0" rtlCol="0"/>
          <a:lstStyle/>
          <a:p>
            <a:endParaRPr/>
          </a:p>
        </p:txBody>
      </p:sp>
      <p:sp>
        <p:nvSpPr>
          <p:cNvPr id="70" name="object 70"/>
          <p:cNvSpPr/>
          <p:nvPr/>
        </p:nvSpPr>
        <p:spPr>
          <a:xfrm>
            <a:off x="965753" y="2955297"/>
            <a:ext cx="69096" cy="57809"/>
          </a:xfrm>
          <a:custGeom>
            <a:avLst/>
            <a:gdLst/>
            <a:ahLst/>
            <a:cxnLst/>
            <a:rect l="l" t="t" r="r" b="b"/>
            <a:pathLst>
              <a:path w="49529" h="80645">
                <a:moveTo>
                  <a:pt x="1905" y="62026"/>
                </a:moveTo>
                <a:lnTo>
                  <a:pt x="1870" y="68326"/>
                </a:lnTo>
                <a:lnTo>
                  <a:pt x="3746" y="72618"/>
                </a:lnTo>
                <a:lnTo>
                  <a:pt x="11988" y="78638"/>
                </a:lnTo>
                <a:lnTo>
                  <a:pt x="17399" y="80149"/>
                </a:lnTo>
                <a:lnTo>
                  <a:pt x="29730" y="80149"/>
                </a:lnTo>
                <a:lnTo>
                  <a:pt x="34480" y="79095"/>
                </a:lnTo>
                <a:lnTo>
                  <a:pt x="42189" y="74866"/>
                </a:lnTo>
                <a:lnTo>
                  <a:pt x="44723" y="72275"/>
                </a:lnTo>
                <a:lnTo>
                  <a:pt x="19951" y="72275"/>
                </a:lnTo>
                <a:lnTo>
                  <a:pt x="16725" y="71399"/>
                </a:lnTo>
                <a:lnTo>
                  <a:pt x="12611" y="68326"/>
                </a:lnTo>
                <a:lnTo>
                  <a:pt x="11531" y="66255"/>
                </a:lnTo>
                <a:lnTo>
                  <a:pt x="11150" y="63398"/>
                </a:lnTo>
                <a:lnTo>
                  <a:pt x="1905" y="62026"/>
                </a:lnTo>
                <a:close/>
              </a:path>
              <a:path w="49529" h="80645">
                <a:moveTo>
                  <a:pt x="49453" y="50038"/>
                </a:moveTo>
                <a:lnTo>
                  <a:pt x="39789" y="50038"/>
                </a:lnTo>
                <a:lnTo>
                  <a:pt x="39693" y="58508"/>
                </a:lnTo>
                <a:lnTo>
                  <a:pt x="39598" y="60299"/>
                </a:lnTo>
                <a:lnTo>
                  <a:pt x="28448" y="72275"/>
                </a:lnTo>
                <a:lnTo>
                  <a:pt x="44723" y="72275"/>
                </a:lnTo>
                <a:lnTo>
                  <a:pt x="45008" y="71983"/>
                </a:lnTo>
                <a:lnTo>
                  <a:pt x="48564" y="64693"/>
                </a:lnTo>
                <a:lnTo>
                  <a:pt x="49453" y="58508"/>
                </a:lnTo>
                <a:lnTo>
                  <a:pt x="49453" y="50038"/>
                </a:lnTo>
                <a:close/>
              </a:path>
              <a:path w="49529" h="80645">
                <a:moveTo>
                  <a:pt x="30924" y="0"/>
                </a:moveTo>
                <a:lnTo>
                  <a:pt x="19342" y="0"/>
                </a:lnTo>
                <a:lnTo>
                  <a:pt x="15011" y="1231"/>
                </a:lnTo>
                <a:lnTo>
                  <a:pt x="7658" y="6159"/>
                </a:lnTo>
                <a:lnTo>
                  <a:pt x="4838" y="9664"/>
                </a:lnTo>
                <a:lnTo>
                  <a:pt x="965" y="18719"/>
                </a:lnTo>
                <a:lnTo>
                  <a:pt x="0" y="23647"/>
                </a:lnTo>
                <a:lnTo>
                  <a:pt x="0" y="36791"/>
                </a:lnTo>
                <a:lnTo>
                  <a:pt x="2108" y="43459"/>
                </a:lnTo>
                <a:lnTo>
                  <a:pt x="10566" y="54597"/>
                </a:lnTo>
                <a:lnTo>
                  <a:pt x="16535" y="57378"/>
                </a:lnTo>
                <a:lnTo>
                  <a:pt x="30454" y="57378"/>
                </a:lnTo>
                <a:lnTo>
                  <a:pt x="35636" y="54927"/>
                </a:lnTo>
                <a:lnTo>
                  <a:pt x="39789" y="50038"/>
                </a:lnTo>
                <a:lnTo>
                  <a:pt x="49453" y="50038"/>
                </a:lnTo>
                <a:lnTo>
                  <a:pt x="49453" y="49504"/>
                </a:lnTo>
                <a:lnTo>
                  <a:pt x="20751" y="49504"/>
                </a:lnTo>
                <a:lnTo>
                  <a:pt x="17081" y="47815"/>
                </a:lnTo>
                <a:lnTo>
                  <a:pt x="11239" y="41046"/>
                </a:lnTo>
                <a:lnTo>
                  <a:pt x="9817" y="35826"/>
                </a:lnTo>
                <a:lnTo>
                  <a:pt x="9779" y="21551"/>
                </a:lnTo>
                <a:lnTo>
                  <a:pt x="11252" y="16459"/>
                </a:lnTo>
                <a:lnTo>
                  <a:pt x="17170" y="9588"/>
                </a:lnTo>
                <a:lnTo>
                  <a:pt x="20764" y="7874"/>
                </a:lnTo>
                <a:lnTo>
                  <a:pt x="40568" y="7874"/>
                </a:lnTo>
                <a:lnTo>
                  <a:pt x="36385" y="2679"/>
                </a:lnTo>
                <a:lnTo>
                  <a:pt x="30924" y="0"/>
                </a:lnTo>
                <a:close/>
              </a:path>
              <a:path w="49529" h="80645">
                <a:moveTo>
                  <a:pt x="40568" y="7874"/>
                </a:moveTo>
                <a:lnTo>
                  <a:pt x="29286" y="7874"/>
                </a:lnTo>
                <a:lnTo>
                  <a:pt x="32902" y="9588"/>
                </a:lnTo>
                <a:lnTo>
                  <a:pt x="39052" y="16598"/>
                </a:lnTo>
                <a:lnTo>
                  <a:pt x="40512" y="21551"/>
                </a:lnTo>
                <a:lnTo>
                  <a:pt x="40576" y="35826"/>
                </a:lnTo>
                <a:lnTo>
                  <a:pt x="39103" y="41097"/>
                </a:lnTo>
                <a:lnTo>
                  <a:pt x="33185" y="47828"/>
                </a:lnTo>
                <a:lnTo>
                  <a:pt x="29514" y="49504"/>
                </a:lnTo>
                <a:lnTo>
                  <a:pt x="49453" y="49504"/>
                </a:lnTo>
                <a:lnTo>
                  <a:pt x="49453" y="8026"/>
                </a:lnTo>
                <a:lnTo>
                  <a:pt x="40690" y="8026"/>
                </a:lnTo>
                <a:lnTo>
                  <a:pt x="40568" y="7874"/>
                </a:lnTo>
                <a:close/>
              </a:path>
              <a:path w="49529" h="80645">
                <a:moveTo>
                  <a:pt x="49453" y="1270"/>
                </a:moveTo>
                <a:lnTo>
                  <a:pt x="40690" y="1270"/>
                </a:lnTo>
                <a:lnTo>
                  <a:pt x="40690" y="8026"/>
                </a:lnTo>
                <a:lnTo>
                  <a:pt x="49453" y="8026"/>
                </a:lnTo>
                <a:lnTo>
                  <a:pt x="49453" y="1270"/>
                </a:lnTo>
                <a:close/>
              </a:path>
            </a:pathLst>
          </a:custGeom>
          <a:solidFill>
            <a:srgbClr val="000000"/>
          </a:solidFill>
        </p:spPr>
        <p:txBody>
          <a:bodyPr wrap="square" lIns="0" tIns="0" rIns="0" bIns="0" rtlCol="0"/>
          <a:lstStyle/>
          <a:p>
            <a:endParaRPr/>
          </a:p>
        </p:txBody>
      </p:sp>
      <p:sp>
        <p:nvSpPr>
          <p:cNvPr id="71" name="object 71"/>
          <p:cNvSpPr/>
          <p:nvPr/>
        </p:nvSpPr>
        <p:spPr>
          <a:xfrm>
            <a:off x="1050384" y="2955288"/>
            <a:ext cx="72638" cy="42332"/>
          </a:xfrm>
          <a:custGeom>
            <a:avLst/>
            <a:gdLst/>
            <a:ahLst/>
            <a:cxnLst/>
            <a:rect l="l" t="t" r="r" b="b"/>
            <a:pathLst>
              <a:path w="52070" h="59054">
                <a:moveTo>
                  <a:pt x="33705" y="0"/>
                </a:moveTo>
                <a:lnTo>
                  <a:pt x="18453" y="0"/>
                </a:lnTo>
                <a:lnTo>
                  <a:pt x="12153" y="2616"/>
                </a:lnTo>
                <a:lnTo>
                  <a:pt x="2425" y="13042"/>
                </a:lnTo>
                <a:lnTo>
                  <a:pt x="0" y="20358"/>
                </a:lnTo>
                <a:lnTo>
                  <a:pt x="0" y="38925"/>
                </a:lnTo>
                <a:lnTo>
                  <a:pt x="2400" y="46012"/>
                </a:lnTo>
                <a:lnTo>
                  <a:pt x="12014" y="56121"/>
                </a:lnTo>
                <a:lnTo>
                  <a:pt x="18529" y="58648"/>
                </a:lnTo>
                <a:lnTo>
                  <a:pt x="33248" y="58648"/>
                </a:lnTo>
                <a:lnTo>
                  <a:pt x="38595" y="57061"/>
                </a:lnTo>
                <a:lnTo>
                  <a:pt x="46826" y="50838"/>
                </a:lnTo>
                <a:lnTo>
                  <a:pt x="22097" y="50838"/>
                </a:lnTo>
                <a:lnTo>
                  <a:pt x="18186" y="49187"/>
                </a:lnTo>
                <a:lnTo>
                  <a:pt x="11925" y="42646"/>
                </a:lnTo>
                <a:lnTo>
                  <a:pt x="10172" y="37922"/>
                </a:lnTo>
                <a:lnTo>
                  <a:pt x="9817" y="31762"/>
                </a:lnTo>
                <a:lnTo>
                  <a:pt x="51663" y="31762"/>
                </a:lnTo>
                <a:lnTo>
                  <a:pt x="51697" y="23939"/>
                </a:lnTo>
                <a:lnTo>
                  <a:pt x="10350" y="23939"/>
                </a:lnTo>
                <a:lnTo>
                  <a:pt x="10667" y="19037"/>
                </a:lnTo>
                <a:lnTo>
                  <a:pt x="12306" y="15138"/>
                </a:lnTo>
                <a:lnTo>
                  <a:pt x="18262" y="9283"/>
                </a:lnTo>
                <a:lnTo>
                  <a:pt x="21945" y="7823"/>
                </a:lnTo>
                <a:lnTo>
                  <a:pt x="44731" y="7823"/>
                </a:lnTo>
                <a:lnTo>
                  <a:pt x="39827" y="2552"/>
                </a:lnTo>
                <a:lnTo>
                  <a:pt x="33705" y="0"/>
                </a:lnTo>
                <a:close/>
              </a:path>
              <a:path w="52070" h="59054">
                <a:moveTo>
                  <a:pt x="41567" y="39306"/>
                </a:moveTo>
                <a:lnTo>
                  <a:pt x="40131" y="43332"/>
                </a:lnTo>
                <a:lnTo>
                  <a:pt x="38159" y="46266"/>
                </a:lnTo>
                <a:lnTo>
                  <a:pt x="33248" y="49910"/>
                </a:lnTo>
                <a:lnTo>
                  <a:pt x="30264" y="50838"/>
                </a:lnTo>
                <a:lnTo>
                  <a:pt x="46826" y="50838"/>
                </a:lnTo>
                <a:lnTo>
                  <a:pt x="46977" y="50723"/>
                </a:lnTo>
                <a:lnTo>
                  <a:pt x="49847" y="46266"/>
                </a:lnTo>
                <a:lnTo>
                  <a:pt x="51396" y="40525"/>
                </a:lnTo>
                <a:lnTo>
                  <a:pt x="41567" y="39306"/>
                </a:lnTo>
                <a:close/>
              </a:path>
              <a:path w="52070" h="59054">
                <a:moveTo>
                  <a:pt x="44731" y="7823"/>
                </a:moveTo>
                <a:lnTo>
                  <a:pt x="31127" y="7823"/>
                </a:lnTo>
                <a:lnTo>
                  <a:pt x="35051" y="9651"/>
                </a:lnTo>
                <a:lnTo>
                  <a:pt x="40055" y="15684"/>
                </a:lnTo>
                <a:lnTo>
                  <a:pt x="41262" y="19215"/>
                </a:lnTo>
                <a:lnTo>
                  <a:pt x="41681" y="23939"/>
                </a:lnTo>
                <a:lnTo>
                  <a:pt x="51697" y="23939"/>
                </a:lnTo>
                <a:lnTo>
                  <a:pt x="51714" y="19964"/>
                </a:lnTo>
                <a:lnTo>
                  <a:pt x="49339" y="12776"/>
                </a:lnTo>
                <a:lnTo>
                  <a:pt x="44731" y="7823"/>
                </a:lnTo>
                <a:close/>
              </a:path>
            </a:pathLst>
          </a:custGeom>
          <a:solidFill>
            <a:srgbClr val="000000"/>
          </a:solidFill>
        </p:spPr>
        <p:txBody>
          <a:bodyPr wrap="square" lIns="0" tIns="0" rIns="0" bIns="0" rtlCol="0"/>
          <a:lstStyle/>
          <a:p>
            <a:endParaRPr/>
          </a:p>
        </p:txBody>
      </p:sp>
      <p:sp>
        <p:nvSpPr>
          <p:cNvPr id="72" name="object 72"/>
          <p:cNvSpPr/>
          <p:nvPr/>
        </p:nvSpPr>
        <p:spPr>
          <a:xfrm>
            <a:off x="1175137" y="2955297"/>
            <a:ext cx="69096" cy="57809"/>
          </a:xfrm>
          <a:custGeom>
            <a:avLst/>
            <a:gdLst/>
            <a:ahLst/>
            <a:cxnLst/>
            <a:rect l="l" t="t" r="r" b="b"/>
            <a:pathLst>
              <a:path w="49530" h="80645">
                <a:moveTo>
                  <a:pt x="1904" y="62026"/>
                </a:moveTo>
                <a:lnTo>
                  <a:pt x="1870" y="68326"/>
                </a:lnTo>
                <a:lnTo>
                  <a:pt x="3746" y="72618"/>
                </a:lnTo>
                <a:lnTo>
                  <a:pt x="11988" y="78638"/>
                </a:lnTo>
                <a:lnTo>
                  <a:pt x="17398" y="80149"/>
                </a:lnTo>
                <a:lnTo>
                  <a:pt x="29730" y="80149"/>
                </a:lnTo>
                <a:lnTo>
                  <a:pt x="34480" y="79095"/>
                </a:lnTo>
                <a:lnTo>
                  <a:pt x="42189" y="74866"/>
                </a:lnTo>
                <a:lnTo>
                  <a:pt x="44723" y="72275"/>
                </a:lnTo>
                <a:lnTo>
                  <a:pt x="19951" y="72275"/>
                </a:lnTo>
                <a:lnTo>
                  <a:pt x="16725" y="71399"/>
                </a:lnTo>
                <a:lnTo>
                  <a:pt x="12611" y="68326"/>
                </a:lnTo>
                <a:lnTo>
                  <a:pt x="11531" y="66255"/>
                </a:lnTo>
                <a:lnTo>
                  <a:pt x="11150" y="63398"/>
                </a:lnTo>
                <a:lnTo>
                  <a:pt x="1904" y="62026"/>
                </a:lnTo>
                <a:close/>
              </a:path>
              <a:path w="49530" h="80645">
                <a:moveTo>
                  <a:pt x="49453" y="50038"/>
                </a:moveTo>
                <a:lnTo>
                  <a:pt x="39789" y="50038"/>
                </a:lnTo>
                <a:lnTo>
                  <a:pt x="39693" y="58508"/>
                </a:lnTo>
                <a:lnTo>
                  <a:pt x="39598" y="60299"/>
                </a:lnTo>
                <a:lnTo>
                  <a:pt x="28447" y="72275"/>
                </a:lnTo>
                <a:lnTo>
                  <a:pt x="44723" y="72275"/>
                </a:lnTo>
                <a:lnTo>
                  <a:pt x="45008" y="71983"/>
                </a:lnTo>
                <a:lnTo>
                  <a:pt x="48564" y="64693"/>
                </a:lnTo>
                <a:lnTo>
                  <a:pt x="49453" y="58508"/>
                </a:lnTo>
                <a:lnTo>
                  <a:pt x="49453" y="50038"/>
                </a:lnTo>
                <a:close/>
              </a:path>
              <a:path w="49530" h="80645">
                <a:moveTo>
                  <a:pt x="30924" y="0"/>
                </a:moveTo>
                <a:lnTo>
                  <a:pt x="19342" y="0"/>
                </a:lnTo>
                <a:lnTo>
                  <a:pt x="15011" y="1231"/>
                </a:lnTo>
                <a:lnTo>
                  <a:pt x="7658" y="6159"/>
                </a:lnTo>
                <a:lnTo>
                  <a:pt x="4838" y="9664"/>
                </a:lnTo>
                <a:lnTo>
                  <a:pt x="965" y="18719"/>
                </a:lnTo>
                <a:lnTo>
                  <a:pt x="0" y="23647"/>
                </a:lnTo>
                <a:lnTo>
                  <a:pt x="0" y="36791"/>
                </a:lnTo>
                <a:lnTo>
                  <a:pt x="2108" y="43459"/>
                </a:lnTo>
                <a:lnTo>
                  <a:pt x="10566" y="54597"/>
                </a:lnTo>
                <a:lnTo>
                  <a:pt x="16535" y="57378"/>
                </a:lnTo>
                <a:lnTo>
                  <a:pt x="30454" y="57378"/>
                </a:lnTo>
                <a:lnTo>
                  <a:pt x="35636" y="54927"/>
                </a:lnTo>
                <a:lnTo>
                  <a:pt x="39789" y="50038"/>
                </a:lnTo>
                <a:lnTo>
                  <a:pt x="49453" y="50038"/>
                </a:lnTo>
                <a:lnTo>
                  <a:pt x="49453" y="49504"/>
                </a:lnTo>
                <a:lnTo>
                  <a:pt x="20751" y="49504"/>
                </a:lnTo>
                <a:lnTo>
                  <a:pt x="17081" y="47815"/>
                </a:lnTo>
                <a:lnTo>
                  <a:pt x="11239" y="41046"/>
                </a:lnTo>
                <a:lnTo>
                  <a:pt x="9817" y="35826"/>
                </a:lnTo>
                <a:lnTo>
                  <a:pt x="9778" y="21551"/>
                </a:lnTo>
                <a:lnTo>
                  <a:pt x="11252" y="16459"/>
                </a:lnTo>
                <a:lnTo>
                  <a:pt x="17170" y="9588"/>
                </a:lnTo>
                <a:lnTo>
                  <a:pt x="20764" y="7874"/>
                </a:lnTo>
                <a:lnTo>
                  <a:pt x="40568" y="7874"/>
                </a:lnTo>
                <a:lnTo>
                  <a:pt x="36385" y="2679"/>
                </a:lnTo>
                <a:lnTo>
                  <a:pt x="30924" y="0"/>
                </a:lnTo>
                <a:close/>
              </a:path>
              <a:path w="49530" h="80645">
                <a:moveTo>
                  <a:pt x="40568" y="7874"/>
                </a:moveTo>
                <a:lnTo>
                  <a:pt x="29286" y="7874"/>
                </a:lnTo>
                <a:lnTo>
                  <a:pt x="32902" y="9588"/>
                </a:lnTo>
                <a:lnTo>
                  <a:pt x="39052" y="16598"/>
                </a:lnTo>
                <a:lnTo>
                  <a:pt x="40512" y="21551"/>
                </a:lnTo>
                <a:lnTo>
                  <a:pt x="40576" y="35826"/>
                </a:lnTo>
                <a:lnTo>
                  <a:pt x="39103" y="41097"/>
                </a:lnTo>
                <a:lnTo>
                  <a:pt x="33185" y="47828"/>
                </a:lnTo>
                <a:lnTo>
                  <a:pt x="29514" y="49504"/>
                </a:lnTo>
                <a:lnTo>
                  <a:pt x="49453" y="49504"/>
                </a:lnTo>
                <a:lnTo>
                  <a:pt x="49453" y="8026"/>
                </a:lnTo>
                <a:lnTo>
                  <a:pt x="40690" y="8026"/>
                </a:lnTo>
                <a:lnTo>
                  <a:pt x="40568" y="7874"/>
                </a:lnTo>
                <a:close/>
              </a:path>
              <a:path w="49530" h="80645">
                <a:moveTo>
                  <a:pt x="49453" y="1270"/>
                </a:moveTo>
                <a:lnTo>
                  <a:pt x="40690" y="1270"/>
                </a:lnTo>
                <a:lnTo>
                  <a:pt x="40690" y="8026"/>
                </a:lnTo>
                <a:lnTo>
                  <a:pt x="49453" y="8026"/>
                </a:lnTo>
                <a:lnTo>
                  <a:pt x="49453" y="1270"/>
                </a:lnTo>
                <a:close/>
              </a:path>
            </a:pathLst>
          </a:custGeom>
          <a:solidFill>
            <a:srgbClr val="000000"/>
          </a:solidFill>
        </p:spPr>
        <p:txBody>
          <a:bodyPr wrap="square" lIns="0" tIns="0" rIns="0" bIns="0" rtlCol="0"/>
          <a:lstStyle/>
          <a:p>
            <a:endParaRPr/>
          </a:p>
        </p:txBody>
      </p:sp>
      <p:sp>
        <p:nvSpPr>
          <p:cNvPr id="73" name="object 73"/>
          <p:cNvSpPr/>
          <p:nvPr/>
        </p:nvSpPr>
        <p:spPr>
          <a:xfrm>
            <a:off x="1264033" y="2955287"/>
            <a:ext cx="42521" cy="41422"/>
          </a:xfrm>
          <a:custGeom>
            <a:avLst/>
            <a:gdLst/>
            <a:ahLst/>
            <a:cxnLst/>
            <a:rect l="l" t="t" r="r" b="b"/>
            <a:pathLst>
              <a:path w="30480" h="57785">
                <a:moveTo>
                  <a:pt x="8559" y="1270"/>
                </a:moveTo>
                <a:lnTo>
                  <a:pt x="0" y="1270"/>
                </a:lnTo>
                <a:lnTo>
                  <a:pt x="0" y="57378"/>
                </a:lnTo>
                <a:lnTo>
                  <a:pt x="9512" y="57378"/>
                </a:lnTo>
                <a:lnTo>
                  <a:pt x="9512" y="23990"/>
                </a:lnTo>
                <a:lnTo>
                  <a:pt x="10045" y="20294"/>
                </a:lnTo>
                <a:lnTo>
                  <a:pt x="11798" y="14693"/>
                </a:lnTo>
                <a:lnTo>
                  <a:pt x="12979" y="12954"/>
                </a:lnTo>
                <a:lnTo>
                  <a:pt x="16294" y="10452"/>
                </a:lnTo>
                <a:lnTo>
                  <a:pt x="18161" y="9829"/>
                </a:lnTo>
                <a:lnTo>
                  <a:pt x="27976" y="9829"/>
                </a:lnTo>
                <a:lnTo>
                  <a:pt x="8559" y="9766"/>
                </a:lnTo>
                <a:lnTo>
                  <a:pt x="8559" y="1270"/>
                </a:lnTo>
                <a:close/>
              </a:path>
              <a:path w="30480" h="57785">
                <a:moveTo>
                  <a:pt x="27976" y="9829"/>
                </a:moveTo>
                <a:lnTo>
                  <a:pt x="22555" y="9829"/>
                </a:lnTo>
                <a:lnTo>
                  <a:pt x="24879" y="10515"/>
                </a:lnTo>
                <a:lnTo>
                  <a:pt x="27216" y="11887"/>
                </a:lnTo>
                <a:lnTo>
                  <a:pt x="27976" y="9829"/>
                </a:lnTo>
                <a:close/>
              </a:path>
              <a:path w="30480" h="57785">
                <a:moveTo>
                  <a:pt x="23914" y="0"/>
                </a:moveTo>
                <a:lnTo>
                  <a:pt x="18491" y="0"/>
                </a:lnTo>
                <a:lnTo>
                  <a:pt x="16459" y="635"/>
                </a:lnTo>
                <a:lnTo>
                  <a:pt x="12763" y="3162"/>
                </a:lnTo>
                <a:lnTo>
                  <a:pt x="10744" y="5791"/>
                </a:lnTo>
                <a:lnTo>
                  <a:pt x="8559" y="9766"/>
                </a:lnTo>
                <a:lnTo>
                  <a:pt x="28000" y="9766"/>
                </a:lnTo>
                <a:lnTo>
                  <a:pt x="30480" y="3060"/>
                </a:lnTo>
                <a:lnTo>
                  <a:pt x="27178" y="1016"/>
                </a:lnTo>
                <a:lnTo>
                  <a:pt x="23914" y="0"/>
                </a:lnTo>
                <a:close/>
              </a:path>
            </a:pathLst>
          </a:custGeom>
          <a:solidFill>
            <a:srgbClr val="000000"/>
          </a:solidFill>
        </p:spPr>
        <p:txBody>
          <a:bodyPr wrap="square" lIns="0" tIns="0" rIns="0" bIns="0" rtlCol="0"/>
          <a:lstStyle/>
          <a:p>
            <a:endParaRPr/>
          </a:p>
        </p:txBody>
      </p:sp>
      <p:sp>
        <p:nvSpPr>
          <p:cNvPr id="74" name="object 74"/>
          <p:cNvSpPr/>
          <p:nvPr/>
        </p:nvSpPr>
        <p:spPr>
          <a:xfrm>
            <a:off x="1309502" y="2955297"/>
            <a:ext cx="73525" cy="42332"/>
          </a:xfrm>
          <a:custGeom>
            <a:avLst/>
            <a:gdLst/>
            <a:ahLst/>
            <a:cxnLst/>
            <a:rect l="l" t="t" r="r" b="b"/>
            <a:pathLst>
              <a:path w="52705" h="59054">
                <a:moveTo>
                  <a:pt x="34023" y="0"/>
                </a:moveTo>
                <a:lnTo>
                  <a:pt x="19367" y="0"/>
                </a:lnTo>
                <a:lnTo>
                  <a:pt x="13487" y="2070"/>
                </a:lnTo>
                <a:lnTo>
                  <a:pt x="2895" y="11239"/>
                </a:lnTo>
                <a:lnTo>
                  <a:pt x="0" y="18935"/>
                </a:lnTo>
                <a:lnTo>
                  <a:pt x="0" y="38798"/>
                </a:lnTo>
                <a:lnTo>
                  <a:pt x="2425" y="46050"/>
                </a:lnTo>
                <a:lnTo>
                  <a:pt x="12115" y="56121"/>
                </a:lnTo>
                <a:lnTo>
                  <a:pt x="18465" y="58648"/>
                </a:lnTo>
                <a:lnTo>
                  <a:pt x="31216" y="58648"/>
                </a:lnTo>
                <a:lnTo>
                  <a:pt x="35725" y="57505"/>
                </a:lnTo>
                <a:lnTo>
                  <a:pt x="44005" y="52920"/>
                </a:lnTo>
                <a:lnTo>
                  <a:pt x="46059" y="50825"/>
                </a:lnTo>
                <a:lnTo>
                  <a:pt x="21564" y="50825"/>
                </a:lnTo>
                <a:lnTo>
                  <a:pt x="17614" y="49034"/>
                </a:lnTo>
                <a:lnTo>
                  <a:pt x="11341" y="41884"/>
                </a:lnTo>
                <a:lnTo>
                  <a:pt x="9778" y="36512"/>
                </a:lnTo>
                <a:lnTo>
                  <a:pt x="9797" y="22072"/>
                </a:lnTo>
                <a:lnTo>
                  <a:pt x="11341" y="16763"/>
                </a:lnTo>
                <a:lnTo>
                  <a:pt x="17614" y="9651"/>
                </a:lnTo>
                <a:lnTo>
                  <a:pt x="21564" y="7873"/>
                </a:lnTo>
                <a:lnTo>
                  <a:pt x="45513" y="7873"/>
                </a:lnTo>
                <a:lnTo>
                  <a:pt x="40335" y="2527"/>
                </a:lnTo>
                <a:lnTo>
                  <a:pt x="34023" y="0"/>
                </a:lnTo>
                <a:close/>
              </a:path>
              <a:path w="52705" h="59054">
                <a:moveTo>
                  <a:pt x="45513" y="7873"/>
                </a:moveTo>
                <a:lnTo>
                  <a:pt x="31000" y="7873"/>
                </a:lnTo>
                <a:lnTo>
                  <a:pt x="34912" y="9664"/>
                </a:lnTo>
                <a:lnTo>
                  <a:pt x="41224" y="16814"/>
                </a:lnTo>
                <a:lnTo>
                  <a:pt x="42798" y="22072"/>
                </a:lnTo>
                <a:lnTo>
                  <a:pt x="42759" y="36512"/>
                </a:lnTo>
                <a:lnTo>
                  <a:pt x="41236" y="41846"/>
                </a:lnTo>
                <a:lnTo>
                  <a:pt x="34963" y="49034"/>
                </a:lnTo>
                <a:lnTo>
                  <a:pt x="31026" y="50825"/>
                </a:lnTo>
                <a:lnTo>
                  <a:pt x="46059" y="50825"/>
                </a:lnTo>
                <a:lnTo>
                  <a:pt x="47155" y="49707"/>
                </a:lnTo>
                <a:lnTo>
                  <a:pt x="51485" y="41427"/>
                </a:lnTo>
                <a:lnTo>
                  <a:pt x="52458" y="36372"/>
                </a:lnTo>
                <a:lnTo>
                  <a:pt x="52577" y="19621"/>
                </a:lnTo>
                <a:lnTo>
                  <a:pt x="50126" y="12636"/>
                </a:lnTo>
                <a:lnTo>
                  <a:pt x="45513" y="7873"/>
                </a:lnTo>
                <a:close/>
              </a:path>
            </a:pathLst>
          </a:custGeom>
          <a:solidFill>
            <a:srgbClr val="000000"/>
          </a:solidFill>
        </p:spPr>
        <p:txBody>
          <a:bodyPr wrap="square" lIns="0" tIns="0" rIns="0" bIns="0" rtlCol="0"/>
          <a:lstStyle/>
          <a:p>
            <a:endParaRPr/>
          </a:p>
        </p:txBody>
      </p:sp>
      <p:sp>
        <p:nvSpPr>
          <p:cNvPr id="75" name="object 75"/>
          <p:cNvSpPr/>
          <p:nvPr/>
        </p:nvSpPr>
        <p:spPr>
          <a:xfrm>
            <a:off x="1398105" y="2956198"/>
            <a:ext cx="63781" cy="41422"/>
          </a:xfrm>
          <a:custGeom>
            <a:avLst/>
            <a:gdLst/>
            <a:ahLst/>
            <a:cxnLst/>
            <a:rect l="l" t="t" r="r" b="b"/>
            <a:pathLst>
              <a:path w="45719" h="57785">
                <a:moveTo>
                  <a:pt x="9512" y="0"/>
                </a:moveTo>
                <a:lnTo>
                  <a:pt x="0" y="0"/>
                </a:lnTo>
                <a:lnTo>
                  <a:pt x="40" y="39433"/>
                </a:lnTo>
                <a:lnTo>
                  <a:pt x="15862" y="57378"/>
                </a:lnTo>
                <a:lnTo>
                  <a:pt x="26682" y="57378"/>
                </a:lnTo>
                <a:lnTo>
                  <a:pt x="32613" y="54203"/>
                </a:lnTo>
                <a:lnTo>
                  <a:pt x="36071" y="49187"/>
                </a:lnTo>
                <a:lnTo>
                  <a:pt x="18224" y="49187"/>
                </a:lnTo>
                <a:lnTo>
                  <a:pt x="15824" y="48475"/>
                </a:lnTo>
                <a:lnTo>
                  <a:pt x="9512" y="36080"/>
                </a:lnTo>
                <a:lnTo>
                  <a:pt x="9512" y="0"/>
                </a:lnTo>
                <a:close/>
              </a:path>
              <a:path w="45719" h="57785">
                <a:moveTo>
                  <a:pt x="45491" y="47866"/>
                </a:moveTo>
                <a:lnTo>
                  <a:pt x="36982" y="47866"/>
                </a:lnTo>
                <a:lnTo>
                  <a:pt x="36982" y="56108"/>
                </a:lnTo>
                <a:lnTo>
                  <a:pt x="45491" y="56108"/>
                </a:lnTo>
                <a:lnTo>
                  <a:pt x="45491" y="47866"/>
                </a:lnTo>
                <a:close/>
              </a:path>
              <a:path w="45719" h="57785">
                <a:moveTo>
                  <a:pt x="45491" y="0"/>
                </a:moveTo>
                <a:lnTo>
                  <a:pt x="35979" y="0"/>
                </a:lnTo>
                <a:lnTo>
                  <a:pt x="35979" y="34848"/>
                </a:lnTo>
                <a:lnTo>
                  <a:pt x="35458" y="38506"/>
                </a:lnTo>
                <a:lnTo>
                  <a:pt x="33375" y="43548"/>
                </a:lnTo>
                <a:lnTo>
                  <a:pt x="31610" y="45529"/>
                </a:lnTo>
                <a:lnTo>
                  <a:pt x="26606" y="48450"/>
                </a:lnTo>
                <a:lnTo>
                  <a:pt x="23939" y="49187"/>
                </a:lnTo>
                <a:lnTo>
                  <a:pt x="36071" y="49187"/>
                </a:lnTo>
                <a:lnTo>
                  <a:pt x="36982" y="47866"/>
                </a:lnTo>
                <a:lnTo>
                  <a:pt x="45491" y="47866"/>
                </a:lnTo>
                <a:lnTo>
                  <a:pt x="45491" y="0"/>
                </a:lnTo>
                <a:close/>
              </a:path>
            </a:pathLst>
          </a:custGeom>
          <a:solidFill>
            <a:srgbClr val="000000"/>
          </a:solidFill>
        </p:spPr>
        <p:txBody>
          <a:bodyPr wrap="square" lIns="0" tIns="0" rIns="0" bIns="0" rtlCol="0"/>
          <a:lstStyle/>
          <a:p>
            <a:endParaRPr/>
          </a:p>
        </p:txBody>
      </p:sp>
      <p:sp>
        <p:nvSpPr>
          <p:cNvPr id="76" name="object 76"/>
          <p:cNvSpPr/>
          <p:nvPr/>
        </p:nvSpPr>
        <p:spPr>
          <a:xfrm>
            <a:off x="1482351" y="2955297"/>
            <a:ext cx="68210" cy="56898"/>
          </a:xfrm>
          <a:custGeom>
            <a:avLst/>
            <a:gdLst/>
            <a:ahLst/>
            <a:cxnLst/>
            <a:rect l="l" t="t" r="r" b="b"/>
            <a:pathLst>
              <a:path w="48894" h="79375">
                <a:moveTo>
                  <a:pt x="8661" y="1269"/>
                </a:moveTo>
                <a:lnTo>
                  <a:pt x="0" y="1269"/>
                </a:lnTo>
                <a:lnTo>
                  <a:pt x="0" y="78879"/>
                </a:lnTo>
                <a:lnTo>
                  <a:pt x="9512" y="78879"/>
                </a:lnTo>
                <a:lnTo>
                  <a:pt x="9512" y="51574"/>
                </a:lnTo>
                <a:lnTo>
                  <a:pt x="41375" y="51574"/>
                </a:lnTo>
                <a:lnTo>
                  <a:pt x="42013" y="50825"/>
                </a:lnTo>
                <a:lnTo>
                  <a:pt x="19456" y="50825"/>
                </a:lnTo>
                <a:lnTo>
                  <a:pt x="15925" y="49098"/>
                </a:lnTo>
                <a:lnTo>
                  <a:pt x="10071" y="42202"/>
                </a:lnTo>
                <a:lnTo>
                  <a:pt x="8610" y="36855"/>
                </a:lnTo>
                <a:lnTo>
                  <a:pt x="8610" y="22428"/>
                </a:lnTo>
                <a:lnTo>
                  <a:pt x="10172" y="16916"/>
                </a:lnTo>
                <a:lnTo>
                  <a:pt x="16408" y="9347"/>
                </a:lnTo>
                <a:lnTo>
                  <a:pt x="17898" y="8559"/>
                </a:lnTo>
                <a:lnTo>
                  <a:pt x="8661" y="8559"/>
                </a:lnTo>
                <a:lnTo>
                  <a:pt x="8661" y="1269"/>
                </a:lnTo>
                <a:close/>
              </a:path>
              <a:path w="48894" h="79375">
                <a:moveTo>
                  <a:pt x="41375" y="51574"/>
                </a:moveTo>
                <a:lnTo>
                  <a:pt x="9512" y="51574"/>
                </a:lnTo>
                <a:lnTo>
                  <a:pt x="11125" y="53606"/>
                </a:lnTo>
                <a:lnTo>
                  <a:pt x="13195" y="55308"/>
                </a:lnTo>
                <a:lnTo>
                  <a:pt x="18237" y="57975"/>
                </a:lnTo>
                <a:lnTo>
                  <a:pt x="21081" y="58648"/>
                </a:lnTo>
                <a:lnTo>
                  <a:pt x="28587" y="58648"/>
                </a:lnTo>
                <a:lnTo>
                  <a:pt x="32702" y="57429"/>
                </a:lnTo>
                <a:lnTo>
                  <a:pt x="40563" y="52527"/>
                </a:lnTo>
                <a:lnTo>
                  <a:pt x="41375" y="51574"/>
                </a:lnTo>
                <a:close/>
              </a:path>
              <a:path w="48894" h="79375">
                <a:moveTo>
                  <a:pt x="42305" y="7454"/>
                </a:moveTo>
                <a:lnTo>
                  <a:pt x="28130" y="7454"/>
                </a:lnTo>
                <a:lnTo>
                  <a:pt x="31635" y="9232"/>
                </a:lnTo>
                <a:lnTo>
                  <a:pt x="37515" y="16344"/>
                </a:lnTo>
                <a:lnTo>
                  <a:pt x="38988" y="21704"/>
                </a:lnTo>
                <a:lnTo>
                  <a:pt x="38988" y="36347"/>
                </a:lnTo>
                <a:lnTo>
                  <a:pt x="37477" y="41884"/>
                </a:lnTo>
                <a:lnTo>
                  <a:pt x="34480" y="45465"/>
                </a:lnTo>
                <a:lnTo>
                  <a:pt x="31457" y="49034"/>
                </a:lnTo>
                <a:lnTo>
                  <a:pt x="27838" y="50825"/>
                </a:lnTo>
                <a:lnTo>
                  <a:pt x="42013" y="50825"/>
                </a:lnTo>
                <a:lnTo>
                  <a:pt x="43560" y="49009"/>
                </a:lnTo>
                <a:lnTo>
                  <a:pt x="47688" y="39814"/>
                </a:lnTo>
                <a:lnTo>
                  <a:pt x="48717" y="34645"/>
                </a:lnTo>
                <a:lnTo>
                  <a:pt x="48717" y="23545"/>
                </a:lnTo>
                <a:lnTo>
                  <a:pt x="47777" y="18630"/>
                </a:lnTo>
                <a:lnTo>
                  <a:pt x="44043" y="9639"/>
                </a:lnTo>
                <a:lnTo>
                  <a:pt x="42305" y="7454"/>
                </a:lnTo>
                <a:close/>
              </a:path>
              <a:path w="48894" h="79375">
                <a:moveTo>
                  <a:pt x="29730" y="0"/>
                </a:moveTo>
                <a:lnTo>
                  <a:pt x="21272" y="0"/>
                </a:lnTo>
                <a:lnTo>
                  <a:pt x="18148" y="711"/>
                </a:lnTo>
                <a:lnTo>
                  <a:pt x="13017" y="3568"/>
                </a:lnTo>
                <a:lnTo>
                  <a:pt x="10706" y="5702"/>
                </a:lnTo>
                <a:lnTo>
                  <a:pt x="8661" y="8559"/>
                </a:lnTo>
                <a:lnTo>
                  <a:pt x="17898" y="8559"/>
                </a:lnTo>
                <a:lnTo>
                  <a:pt x="19989" y="7454"/>
                </a:lnTo>
                <a:lnTo>
                  <a:pt x="42305" y="7454"/>
                </a:lnTo>
                <a:lnTo>
                  <a:pt x="41274" y="6159"/>
                </a:lnTo>
                <a:lnTo>
                  <a:pt x="33959" y="1231"/>
                </a:lnTo>
                <a:lnTo>
                  <a:pt x="29730" y="0"/>
                </a:lnTo>
                <a:close/>
              </a:path>
            </a:pathLst>
          </a:custGeom>
          <a:solidFill>
            <a:srgbClr val="000000"/>
          </a:solidFill>
        </p:spPr>
        <p:txBody>
          <a:bodyPr wrap="square" lIns="0" tIns="0" rIns="0" bIns="0" rtlCol="0"/>
          <a:lstStyle/>
          <a:p>
            <a:endParaRPr/>
          </a:p>
        </p:txBody>
      </p:sp>
      <p:sp>
        <p:nvSpPr>
          <p:cNvPr id="77" name="object 77"/>
          <p:cNvSpPr/>
          <p:nvPr/>
        </p:nvSpPr>
        <p:spPr>
          <a:xfrm>
            <a:off x="1948258" y="294066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78" name="object 78"/>
          <p:cNvSpPr/>
          <p:nvPr/>
        </p:nvSpPr>
        <p:spPr>
          <a:xfrm>
            <a:off x="2022048" y="2941660"/>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79" name="object 79"/>
          <p:cNvSpPr/>
          <p:nvPr/>
        </p:nvSpPr>
        <p:spPr>
          <a:xfrm>
            <a:off x="2104521" y="2976331"/>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80" name="object 80"/>
          <p:cNvSpPr/>
          <p:nvPr/>
        </p:nvSpPr>
        <p:spPr>
          <a:xfrm>
            <a:off x="2154465" y="2940676"/>
            <a:ext cx="71753" cy="55988"/>
          </a:xfrm>
          <a:custGeom>
            <a:avLst/>
            <a:gdLst/>
            <a:ahLst/>
            <a:cxnLst/>
            <a:rect l="l" t="t" r="r" b="b"/>
            <a:pathLst>
              <a:path w="51434"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1" name="object 81"/>
          <p:cNvSpPr/>
          <p:nvPr/>
        </p:nvSpPr>
        <p:spPr>
          <a:xfrm>
            <a:off x="2235856" y="294090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82" name="object 82"/>
          <p:cNvSpPr/>
          <p:nvPr/>
        </p:nvSpPr>
        <p:spPr>
          <a:xfrm>
            <a:off x="3261559" y="2905208"/>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83" name="object 83"/>
          <p:cNvSpPr/>
          <p:nvPr/>
        </p:nvSpPr>
        <p:spPr>
          <a:xfrm>
            <a:off x="3357231" y="2924872"/>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84" name="object 84"/>
          <p:cNvSpPr/>
          <p:nvPr/>
        </p:nvSpPr>
        <p:spPr>
          <a:xfrm>
            <a:off x="3559680" y="294066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85" name="object 85"/>
          <p:cNvSpPr/>
          <p:nvPr/>
        </p:nvSpPr>
        <p:spPr>
          <a:xfrm>
            <a:off x="3640912" y="2992544"/>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86" name="object 86"/>
          <p:cNvSpPr/>
          <p:nvPr/>
        </p:nvSpPr>
        <p:spPr>
          <a:xfrm>
            <a:off x="3675407"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87" name="object 87"/>
          <p:cNvSpPr/>
          <p:nvPr/>
        </p:nvSpPr>
        <p:spPr>
          <a:xfrm>
            <a:off x="4033308" y="2905208"/>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88" name="object 88"/>
          <p:cNvSpPr/>
          <p:nvPr/>
        </p:nvSpPr>
        <p:spPr>
          <a:xfrm>
            <a:off x="4128979" y="2924872"/>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89" name="object 89"/>
          <p:cNvSpPr/>
          <p:nvPr/>
        </p:nvSpPr>
        <p:spPr>
          <a:xfrm>
            <a:off x="4319471" y="2940676"/>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0" name="object 90"/>
          <p:cNvSpPr/>
          <p:nvPr/>
        </p:nvSpPr>
        <p:spPr>
          <a:xfrm>
            <a:off x="4412661" y="2992544"/>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91" name="object 91"/>
          <p:cNvSpPr/>
          <p:nvPr/>
        </p:nvSpPr>
        <p:spPr>
          <a:xfrm>
            <a:off x="4447156"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92" name="object 92"/>
          <p:cNvSpPr/>
          <p:nvPr/>
        </p:nvSpPr>
        <p:spPr>
          <a:xfrm>
            <a:off x="4806119" y="2905208"/>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93" name="object 93"/>
          <p:cNvSpPr/>
          <p:nvPr/>
        </p:nvSpPr>
        <p:spPr>
          <a:xfrm>
            <a:off x="4901791" y="2924872"/>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94" name="object 94"/>
          <p:cNvSpPr/>
          <p:nvPr/>
        </p:nvSpPr>
        <p:spPr>
          <a:xfrm>
            <a:off x="5094071"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95" name="object 95"/>
          <p:cNvSpPr/>
          <p:nvPr/>
        </p:nvSpPr>
        <p:spPr>
          <a:xfrm>
            <a:off x="5185490" y="2992544"/>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96" name="object 96"/>
          <p:cNvSpPr/>
          <p:nvPr/>
        </p:nvSpPr>
        <p:spPr>
          <a:xfrm>
            <a:off x="5219967"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97" name="object 97"/>
          <p:cNvSpPr/>
          <p:nvPr/>
        </p:nvSpPr>
        <p:spPr>
          <a:xfrm>
            <a:off x="6255007" y="2924872"/>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98" name="object 98"/>
          <p:cNvSpPr/>
          <p:nvPr/>
        </p:nvSpPr>
        <p:spPr>
          <a:xfrm>
            <a:off x="5578930" y="2924872"/>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99" name="object 99"/>
          <p:cNvSpPr/>
          <p:nvPr/>
        </p:nvSpPr>
        <p:spPr>
          <a:xfrm>
            <a:off x="5674602" y="2924872"/>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00" name="object 100"/>
          <p:cNvSpPr/>
          <p:nvPr/>
        </p:nvSpPr>
        <p:spPr>
          <a:xfrm>
            <a:off x="5877070" y="294066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1" name="object 101"/>
          <p:cNvSpPr/>
          <p:nvPr/>
        </p:nvSpPr>
        <p:spPr>
          <a:xfrm>
            <a:off x="5958284" y="299254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2" name="object 102"/>
          <p:cNvSpPr/>
          <p:nvPr/>
        </p:nvSpPr>
        <p:spPr>
          <a:xfrm>
            <a:off x="5988438" y="294090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3" name="object 103"/>
          <p:cNvSpPr/>
          <p:nvPr/>
        </p:nvSpPr>
        <p:spPr>
          <a:xfrm>
            <a:off x="7027819" y="2924872"/>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4" name="object 104"/>
          <p:cNvSpPr/>
          <p:nvPr/>
        </p:nvSpPr>
        <p:spPr>
          <a:xfrm>
            <a:off x="6350695" y="2924872"/>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05" name="object 105"/>
          <p:cNvSpPr/>
          <p:nvPr/>
        </p:nvSpPr>
        <p:spPr>
          <a:xfrm>
            <a:off x="6446351" y="2924872"/>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06" name="object 106"/>
          <p:cNvSpPr/>
          <p:nvPr/>
        </p:nvSpPr>
        <p:spPr>
          <a:xfrm>
            <a:off x="6636842" y="2940676"/>
            <a:ext cx="71753" cy="55988"/>
          </a:xfrm>
          <a:custGeom>
            <a:avLst/>
            <a:gdLst/>
            <a:ahLst/>
            <a:cxnLst/>
            <a:rect l="l" t="t" r="r" b="b"/>
            <a:pathLst>
              <a:path w="51435" h="78104">
                <a:moveTo>
                  <a:pt x="46447" y="7873"/>
                </a:moveTo>
                <a:lnTo>
                  <a:pt x="31140" y="7873"/>
                </a:lnTo>
                <a:lnTo>
                  <a:pt x="34645" y="9169"/>
                </a:lnTo>
                <a:lnTo>
                  <a:pt x="37350" y="11747"/>
                </a:lnTo>
                <a:lnTo>
                  <a:pt x="40043" y="14350"/>
                </a:lnTo>
                <a:lnTo>
                  <a:pt x="41389" y="17525"/>
                </a:lnTo>
                <a:lnTo>
                  <a:pt x="41389" y="24879"/>
                </a:lnTo>
                <a:lnTo>
                  <a:pt x="39903" y="28689"/>
                </a:lnTo>
                <a:lnTo>
                  <a:pt x="33971" y="36791"/>
                </a:lnTo>
                <a:lnTo>
                  <a:pt x="28295" y="42227"/>
                </a:lnTo>
                <a:lnTo>
                  <a:pt x="14465" y="53568"/>
                </a:lnTo>
                <a:lnTo>
                  <a:pt x="10312" y="57480"/>
                </a:lnTo>
                <a:lnTo>
                  <a:pt x="4571" y="64249"/>
                </a:lnTo>
                <a:lnTo>
                  <a:pt x="2489" y="67678"/>
                </a:lnTo>
                <a:lnTo>
                  <a:pt x="1193" y="71170"/>
                </a:lnTo>
                <a:lnTo>
                  <a:pt x="368" y="73278"/>
                </a:lnTo>
                <a:lnTo>
                  <a:pt x="0" y="75488"/>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08"/>
                </a:lnTo>
                <a:lnTo>
                  <a:pt x="51168" y="15417"/>
                </a:lnTo>
                <a:lnTo>
                  <a:pt x="48996" y="10299"/>
                </a:lnTo>
                <a:lnTo>
                  <a:pt x="46447" y="7873"/>
                </a:lnTo>
                <a:close/>
              </a:path>
              <a:path w="51435" h="78104">
                <a:moveTo>
                  <a:pt x="34455" y="0"/>
                </a:moveTo>
                <a:lnTo>
                  <a:pt x="19659" y="0"/>
                </a:lnTo>
                <a:lnTo>
                  <a:pt x="13792" y="1917"/>
                </a:lnTo>
                <a:lnTo>
                  <a:pt x="5054" y="9550"/>
                </a:lnTo>
                <a:lnTo>
                  <a:pt x="2539" y="15112"/>
                </a:lnTo>
                <a:lnTo>
                  <a:pt x="1866" y="22402"/>
                </a:lnTo>
                <a:lnTo>
                  <a:pt x="11645" y="23406"/>
                </a:lnTo>
                <a:lnTo>
                  <a:pt x="11683" y="18541"/>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07" name="object 107"/>
          <p:cNvSpPr/>
          <p:nvPr/>
        </p:nvSpPr>
        <p:spPr>
          <a:xfrm>
            <a:off x="6730032" y="299254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8" name="object 108"/>
          <p:cNvSpPr/>
          <p:nvPr/>
        </p:nvSpPr>
        <p:spPr>
          <a:xfrm>
            <a:off x="6765414" y="2941623"/>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109" name="object 109"/>
          <p:cNvSpPr/>
          <p:nvPr/>
        </p:nvSpPr>
        <p:spPr>
          <a:xfrm>
            <a:off x="7800630" y="2924872"/>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10" name="object 110"/>
          <p:cNvSpPr/>
          <p:nvPr/>
        </p:nvSpPr>
        <p:spPr>
          <a:xfrm>
            <a:off x="7123507" y="2924872"/>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11" name="object 111"/>
          <p:cNvSpPr/>
          <p:nvPr/>
        </p:nvSpPr>
        <p:spPr>
          <a:xfrm>
            <a:off x="7219161" y="2924872"/>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12" name="object 112"/>
          <p:cNvSpPr/>
          <p:nvPr/>
        </p:nvSpPr>
        <p:spPr>
          <a:xfrm>
            <a:off x="7411442"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13" name="object 113"/>
          <p:cNvSpPr/>
          <p:nvPr/>
        </p:nvSpPr>
        <p:spPr>
          <a:xfrm>
            <a:off x="7502844" y="299254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4" name="object 114"/>
          <p:cNvSpPr/>
          <p:nvPr/>
        </p:nvSpPr>
        <p:spPr>
          <a:xfrm>
            <a:off x="7537338"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15" name="object 115"/>
          <p:cNvSpPr/>
          <p:nvPr/>
        </p:nvSpPr>
        <p:spPr>
          <a:xfrm>
            <a:off x="8572379" y="2924872"/>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16" name="object 116"/>
          <p:cNvSpPr/>
          <p:nvPr/>
        </p:nvSpPr>
        <p:spPr>
          <a:xfrm>
            <a:off x="7896301" y="2924872"/>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117" name="object 117"/>
          <p:cNvSpPr/>
          <p:nvPr/>
        </p:nvSpPr>
        <p:spPr>
          <a:xfrm>
            <a:off x="7991972" y="2924872"/>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18" name="object 118"/>
          <p:cNvSpPr/>
          <p:nvPr/>
        </p:nvSpPr>
        <p:spPr>
          <a:xfrm>
            <a:off x="8184254"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19" name="object 119"/>
          <p:cNvSpPr/>
          <p:nvPr/>
        </p:nvSpPr>
        <p:spPr>
          <a:xfrm>
            <a:off x="8275655" y="299254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0" name="object 120"/>
          <p:cNvSpPr/>
          <p:nvPr/>
        </p:nvSpPr>
        <p:spPr>
          <a:xfrm>
            <a:off x="8311037" y="2941623"/>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121" name="object 121"/>
          <p:cNvSpPr/>
          <p:nvPr/>
        </p:nvSpPr>
        <p:spPr>
          <a:xfrm>
            <a:off x="9345190" y="2924872"/>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22" name="object 122"/>
          <p:cNvSpPr/>
          <p:nvPr/>
        </p:nvSpPr>
        <p:spPr>
          <a:xfrm>
            <a:off x="8668049" y="2924872"/>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23" name="object 123"/>
          <p:cNvSpPr/>
          <p:nvPr/>
        </p:nvSpPr>
        <p:spPr>
          <a:xfrm>
            <a:off x="8763739" y="2924872"/>
            <a:ext cx="582000" cy="89217"/>
          </a:xfrm>
          <a:custGeom>
            <a:avLst/>
            <a:gdLst/>
            <a:ahLst/>
            <a:cxnLst/>
            <a:rect l="l" t="t" r="r" b="b"/>
            <a:pathLst>
              <a:path w="417195" h="124460">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124" name="object 124"/>
          <p:cNvSpPr/>
          <p:nvPr/>
        </p:nvSpPr>
        <p:spPr>
          <a:xfrm>
            <a:off x="8966208" y="294066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5" name="object 125"/>
          <p:cNvSpPr/>
          <p:nvPr/>
        </p:nvSpPr>
        <p:spPr>
          <a:xfrm>
            <a:off x="9047422" y="299254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6" name="object 126"/>
          <p:cNvSpPr/>
          <p:nvPr/>
        </p:nvSpPr>
        <p:spPr>
          <a:xfrm>
            <a:off x="9077558" y="294090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27" name="object 127"/>
          <p:cNvSpPr/>
          <p:nvPr/>
        </p:nvSpPr>
        <p:spPr>
          <a:xfrm>
            <a:off x="10118002" y="2924872"/>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28" name="object 128"/>
          <p:cNvSpPr/>
          <p:nvPr/>
        </p:nvSpPr>
        <p:spPr>
          <a:xfrm>
            <a:off x="9440880" y="2924872"/>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29" name="object 129"/>
          <p:cNvSpPr/>
          <p:nvPr/>
        </p:nvSpPr>
        <p:spPr>
          <a:xfrm>
            <a:off x="9536533" y="2924872"/>
            <a:ext cx="582000" cy="89217"/>
          </a:xfrm>
          <a:custGeom>
            <a:avLst/>
            <a:gdLst/>
            <a:ahLst/>
            <a:cxnLst/>
            <a:rect l="l" t="t" r="r" b="b"/>
            <a:pathLst>
              <a:path w="417195" h="124460">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130" name="object 130"/>
          <p:cNvSpPr/>
          <p:nvPr/>
        </p:nvSpPr>
        <p:spPr>
          <a:xfrm>
            <a:off x="9728812"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31" name="object 131"/>
          <p:cNvSpPr/>
          <p:nvPr/>
        </p:nvSpPr>
        <p:spPr>
          <a:xfrm>
            <a:off x="9820215" y="299254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32" name="object 132"/>
          <p:cNvSpPr/>
          <p:nvPr/>
        </p:nvSpPr>
        <p:spPr>
          <a:xfrm>
            <a:off x="9854692" y="294067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33" name="object 133"/>
          <p:cNvSpPr/>
          <p:nvPr/>
        </p:nvSpPr>
        <p:spPr>
          <a:xfrm>
            <a:off x="709261" y="2903023"/>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134" name="object 134"/>
          <p:cNvSpPr/>
          <p:nvPr/>
        </p:nvSpPr>
        <p:spPr>
          <a:xfrm>
            <a:off x="709261" y="2905208"/>
            <a:ext cx="2560979" cy="20028"/>
          </a:xfrm>
          <a:custGeom>
            <a:avLst/>
            <a:gdLst/>
            <a:ahLst/>
            <a:cxnLst/>
            <a:rect l="l" t="t" r="r" b="b"/>
            <a:pathLst>
              <a:path w="1835785" h="27939">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135" name="object 135"/>
          <p:cNvSpPr/>
          <p:nvPr/>
        </p:nvSpPr>
        <p:spPr>
          <a:xfrm>
            <a:off x="3261559" y="2903023"/>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136" name="object 136"/>
          <p:cNvSpPr/>
          <p:nvPr/>
        </p:nvSpPr>
        <p:spPr>
          <a:xfrm>
            <a:off x="3270063" y="2915040"/>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137" name="object 137"/>
          <p:cNvSpPr/>
          <p:nvPr/>
        </p:nvSpPr>
        <p:spPr>
          <a:xfrm>
            <a:off x="4034370" y="2903023"/>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138" name="object 138"/>
          <p:cNvSpPr/>
          <p:nvPr/>
        </p:nvSpPr>
        <p:spPr>
          <a:xfrm>
            <a:off x="4042874" y="2905208"/>
            <a:ext cx="772457" cy="20028"/>
          </a:xfrm>
          <a:custGeom>
            <a:avLst/>
            <a:gdLst/>
            <a:ahLst/>
            <a:cxnLst/>
            <a:rect l="l" t="t" r="r" b="b"/>
            <a:pathLst>
              <a:path w="553720" h="27939">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139" name="object 139"/>
          <p:cNvSpPr/>
          <p:nvPr/>
        </p:nvSpPr>
        <p:spPr>
          <a:xfrm>
            <a:off x="4806119" y="2903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40" name="object 140"/>
          <p:cNvSpPr/>
          <p:nvPr/>
        </p:nvSpPr>
        <p:spPr>
          <a:xfrm>
            <a:off x="4814622" y="2905208"/>
            <a:ext cx="773343" cy="20028"/>
          </a:xfrm>
          <a:custGeom>
            <a:avLst/>
            <a:gdLst/>
            <a:ahLst/>
            <a:cxnLst/>
            <a:rect l="l" t="t" r="r" b="b"/>
            <a:pathLst>
              <a:path w="554354" h="27939">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141" name="object 141"/>
          <p:cNvSpPr/>
          <p:nvPr/>
        </p:nvSpPr>
        <p:spPr>
          <a:xfrm>
            <a:off x="5578931" y="2903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42" name="object 142"/>
          <p:cNvSpPr/>
          <p:nvPr/>
        </p:nvSpPr>
        <p:spPr>
          <a:xfrm>
            <a:off x="5587451" y="2915040"/>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43" name="object 143"/>
          <p:cNvSpPr/>
          <p:nvPr/>
        </p:nvSpPr>
        <p:spPr>
          <a:xfrm>
            <a:off x="6351741" y="2903023"/>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44" name="object 144"/>
          <p:cNvSpPr/>
          <p:nvPr/>
        </p:nvSpPr>
        <p:spPr>
          <a:xfrm>
            <a:off x="6360262" y="2915040"/>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45" name="object 145"/>
          <p:cNvSpPr/>
          <p:nvPr/>
        </p:nvSpPr>
        <p:spPr>
          <a:xfrm>
            <a:off x="7123507" y="2903023"/>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146" name="object 146"/>
          <p:cNvSpPr/>
          <p:nvPr/>
        </p:nvSpPr>
        <p:spPr>
          <a:xfrm>
            <a:off x="7131995" y="2915040"/>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47" name="object 147"/>
          <p:cNvSpPr/>
          <p:nvPr/>
        </p:nvSpPr>
        <p:spPr>
          <a:xfrm>
            <a:off x="7896302" y="2903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48" name="object 148"/>
          <p:cNvSpPr/>
          <p:nvPr/>
        </p:nvSpPr>
        <p:spPr>
          <a:xfrm>
            <a:off x="7904806" y="2915040"/>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49" name="object 149"/>
          <p:cNvSpPr/>
          <p:nvPr/>
        </p:nvSpPr>
        <p:spPr>
          <a:xfrm>
            <a:off x="8669111" y="2903023"/>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150" name="object 150"/>
          <p:cNvSpPr/>
          <p:nvPr/>
        </p:nvSpPr>
        <p:spPr>
          <a:xfrm>
            <a:off x="8677617" y="2915040"/>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51" name="object 151"/>
          <p:cNvSpPr/>
          <p:nvPr/>
        </p:nvSpPr>
        <p:spPr>
          <a:xfrm>
            <a:off x="9440880" y="2903023"/>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152" name="object 152"/>
          <p:cNvSpPr/>
          <p:nvPr/>
        </p:nvSpPr>
        <p:spPr>
          <a:xfrm>
            <a:off x="9449366" y="2915040"/>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153" name="object 153"/>
          <p:cNvSpPr/>
          <p:nvPr/>
        </p:nvSpPr>
        <p:spPr>
          <a:xfrm>
            <a:off x="709261" y="3019915"/>
            <a:ext cx="9505121" cy="0"/>
          </a:xfrm>
          <a:custGeom>
            <a:avLst/>
            <a:gdLst/>
            <a:ahLst/>
            <a:cxnLst/>
            <a:rect l="l" t="t" r="r" b="b"/>
            <a:pathLst>
              <a:path w="6813550">
                <a:moveTo>
                  <a:pt x="0" y="0"/>
                </a:moveTo>
                <a:lnTo>
                  <a:pt x="6813042" y="0"/>
                </a:lnTo>
              </a:path>
            </a:pathLst>
          </a:custGeom>
          <a:ln w="18288">
            <a:solidFill>
              <a:srgbClr val="FFFFFF"/>
            </a:solidFill>
          </a:ln>
        </p:spPr>
        <p:txBody>
          <a:bodyPr wrap="square" lIns="0" tIns="0" rIns="0" bIns="0" rtlCol="0"/>
          <a:lstStyle/>
          <a:p>
            <a:endParaRPr/>
          </a:p>
        </p:txBody>
      </p:sp>
      <p:sp>
        <p:nvSpPr>
          <p:cNvPr id="154" name="object 154"/>
          <p:cNvSpPr/>
          <p:nvPr/>
        </p:nvSpPr>
        <p:spPr>
          <a:xfrm>
            <a:off x="709261" y="3031386"/>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155" name="object 155"/>
          <p:cNvSpPr/>
          <p:nvPr/>
        </p:nvSpPr>
        <p:spPr>
          <a:xfrm>
            <a:off x="804932" y="3051050"/>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156" name="object 156"/>
          <p:cNvSpPr/>
          <p:nvPr/>
        </p:nvSpPr>
        <p:spPr>
          <a:xfrm>
            <a:off x="1824594" y="3066854"/>
            <a:ext cx="71753" cy="55988"/>
          </a:xfrm>
          <a:custGeom>
            <a:avLst/>
            <a:gdLst/>
            <a:ahLst/>
            <a:cxnLst/>
            <a:rect l="l" t="t" r="r" b="b"/>
            <a:pathLst>
              <a:path w="51434"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4"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57" name="object 157"/>
          <p:cNvSpPr/>
          <p:nvPr/>
        </p:nvSpPr>
        <p:spPr>
          <a:xfrm>
            <a:off x="1910326" y="3067837"/>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158" name="object 158"/>
          <p:cNvSpPr/>
          <p:nvPr/>
        </p:nvSpPr>
        <p:spPr>
          <a:xfrm>
            <a:off x="1992815" y="3102508"/>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159" name="object 159"/>
          <p:cNvSpPr/>
          <p:nvPr/>
        </p:nvSpPr>
        <p:spPr>
          <a:xfrm>
            <a:off x="2044619" y="3066854"/>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160" name="object 160"/>
          <p:cNvSpPr/>
          <p:nvPr/>
        </p:nvSpPr>
        <p:spPr>
          <a:xfrm>
            <a:off x="2124150" y="3067081"/>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61" name="object 161"/>
          <p:cNvSpPr/>
          <p:nvPr/>
        </p:nvSpPr>
        <p:spPr>
          <a:xfrm>
            <a:off x="3261559" y="3031386"/>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162" name="object 162"/>
          <p:cNvSpPr/>
          <p:nvPr/>
        </p:nvSpPr>
        <p:spPr>
          <a:xfrm>
            <a:off x="3357231" y="3051050"/>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63" name="object 163"/>
          <p:cNvSpPr/>
          <p:nvPr/>
        </p:nvSpPr>
        <p:spPr>
          <a:xfrm>
            <a:off x="3549511"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64" name="object 164"/>
          <p:cNvSpPr/>
          <p:nvPr/>
        </p:nvSpPr>
        <p:spPr>
          <a:xfrm>
            <a:off x="3640912" y="3118722"/>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65" name="object 165"/>
          <p:cNvSpPr/>
          <p:nvPr/>
        </p:nvSpPr>
        <p:spPr>
          <a:xfrm>
            <a:off x="3674970" y="3066864"/>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8"/>
                </a:lnTo>
                <a:lnTo>
                  <a:pt x="42909" y="73533"/>
                </a:lnTo>
                <a:lnTo>
                  <a:pt x="44965" y="71259"/>
                </a:lnTo>
                <a:lnTo>
                  <a:pt x="23872" y="71259"/>
                </a:lnTo>
                <a:lnTo>
                  <a:pt x="21255" y="70485"/>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5"/>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50"/>
                </a:lnTo>
                <a:lnTo>
                  <a:pt x="11629" y="34340"/>
                </a:lnTo>
                <a:lnTo>
                  <a:pt x="9343" y="37820"/>
                </a:lnTo>
                <a:lnTo>
                  <a:pt x="17964" y="37820"/>
                </a:lnTo>
                <a:lnTo>
                  <a:pt x="18309" y="37465"/>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166" name="object 166"/>
          <p:cNvSpPr/>
          <p:nvPr/>
        </p:nvSpPr>
        <p:spPr>
          <a:xfrm>
            <a:off x="4033308" y="3031386"/>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167" name="object 167"/>
          <p:cNvSpPr/>
          <p:nvPr/>
        </p:nvSpPr>
        <p:spPr>
          <a:xfrm>
            <a:off x="4128979" y="3051050"/>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68" name="object 168"/>
          <p:cNvSpPr/>
          <p:nvPr/>
        </p:nvSpPr>
        <p:spPr>
          <a:xfrm>
            <a:off x="4331429" y="3066854"/>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69" name="object 169"/>
          <p:cNvSpPr/>
          <p:nvPr/>
        </p:nvSpPr>
        <p:spPr>
          <a:xfrm>
            <a:off x="4412661" y="3118722"/>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70" name="object 170"/>
          <p:cNvSpPr/>
          <p:nvPr/>
        </p:nvSpPr>
        <p:spPr>
          <a:xfrm>
            <a:off x="4445367" y="3066854"/>
            <a:ext cx="71753" cy="55988"/>
          </a:xfrm>
          <a:custGeom>
            <a:avLst/>
            <a:gdLst/>
            <a:ahLst/>
            <a:cxnLst/>
            <a:rect l="l" t="t" r="r" b="b"/>
            <a:pathLst>
              <a:path w="51435" h="78104">
                <a:moveTo>
                  <a:pt x="46447" y="7873"/>
                </a:moveTo>
                <a:lnTo>
                  <a:pt x="31140" y="7873"/>
                </a:lnTo>
                <a:lnTo>
                  <a:pt x="34658" y="9169"/>
                </a:lnTo>
                <a:lnTo>
                  <a:pt x="40043" y="14350"/>
                </a:lnTo>
                <a:lnTo>
                  <a:pt x="41389" y="17525"/>
                </a:lnTo>
                <a:lnTo>
                  <a:pt x="41389" y="24879"/>
                </a:lnTo>
                <a:lnTo>
                  <a:pt x="39903" y="28689"/>
                </a:lnTo>
                <a:lnTo>
                  <a:pt x="33971" y="36791"/>
                </a:lnTo>
                <a:lnTo>
                  <a:pt x="28308" y="42227"/>
                </a:lnTo>
                <a:lnTo>
                  <a:pt x="14465" y="53568"/>
                </a:lnTo>
                <a:lnTo>
                  <a:pt x="10312" y="57480"/>
                </a:lnTo>
                <a:lnTo>
                  <a:pt x="4572" y="64249"/>
                </a:lnTo>
                <a:lnTo>
                  <a:pt x="2489" y="67678"/>
                </a:lnTo>
                <a:lnTo>
                  <a:pt x="1181" y="71170"/>
                </a:lnTo>
                <a:lnTo>
                  <a:pt x="368" y="73278"/>
                </a:lnTo>
                <a:lnTo>
                  <a:pt x="0" y="75488"/>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08"/>
                </a:lnTo>
                <a:lnTo>
                  <a:pt x="51168" y="15417"/>
                </a:lnTo>
                <a:lnTo>
                  <a:pt x="48996" y="10299"/>
                </a:lnTo>
                <a:lnTo>
                  <a:pt x="46447" y="7873"/>
                </a:lnTo>
                <a:close/>
              </a:path>
              <a:path w="51435" h="78104">
                <a:moveTo>
                  <a:pt x="34455" y="0"/>
                </a:moveTo>
                <a:lnTo>
                  <a:pt x="19659" y="0"/>
                </a:lnTo>
                <a:lnTo>
                  <a:pt x="13792" y="1917"/>
                </a:lnTo>
                <a:lnTo>
                  <a:pt x="5054" y="9550"/>
                </a:lnTo>
                <a:lnTo>
                  <a:pt x="2540" y="15112"/>
                </a:lnTo>
                <a:lnTo>
                  <a:pt x="1866" y="22402"/>
                </a:lnTo>
                <a:lnTo>
                  <a:pt x="11645" y="23406"/>
                </a:lnTo>
                <a:lnTo>
                  <a:pt x="11684" y="18541"/>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71" name="object 171"/>
          <p:cNvSpPr/>
          <p:nvPr/>
        </p:nvSpPr>
        <p:spPr>
          <a:xfrm>
            <a:off x="4806119" y="3031386"/>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172" name="object 172"/>
          <p:cNvSpPr/>
          <p:nvPr/>
        </p:nvSpPr>
        <p:spPr>
          <a:xfrm>
            <a:off x="4901791" y="3051050"/>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73" name="object 173"/>
          <p:cNvSpPr/>
          <p:nvPr/>
        </p:nvSpPr>
        <p:spPr>
          <a:xfrm>
            <a:off x="5094071"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74" name="object 174"/>
          <p:cNvSpPr/>
          <p:nvPr/>
        </p:nvSpPr>
        <p:spPr>
          <a:xfrm>
            <a:off x="5185490" y="3118722"/>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75" name="object 175"/>
          <p:cNvSpPr/>
          <p:nvPr/>
        </p:nvSpPr>
        <p:spPr>
          <a:xfrm>
            <a:off x="5219967"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76" name="object 176"/>
          <p:cNvSpPr/>
          <p:nvPr/>
        </p:nvSpPr>
        <p:spPr>
          <a:xfrm>
            <a:off x="6255007" y="3051050"/>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77" name="object 177"/>
          <p:cNvSpPr/>
          <p:nvPr/>
        </p:nvSpPr>
        <p:spPr>
          <a:xfrm>
            <a:off x="5578930" y="3051050"/>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178" name="object 178"/>
          <p:cNvSpPr/>
          <p:nvPr/>
        </p:nvSpPr>
        <p:spPr>
          <a:xfrm>
            <a:off x="5674602" y="3051050"/>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79" name="object 179"/>
          <p:cNvSpPr/>
          <p:nvPr/>
        </p:nvSpPr>
        <p:spPr>
          <a:xfrm>
            <a:off x="5866882"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80" name="object 180"/>
          <p:cNvSpPr/>
          <p:nvPr/>
        </p:nvSpPr>
        <p:spPr>
          <a:xfrm>
            <a:off x="5958284" y="311872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81" name="object 181"/>
          <p:cNvSpPr/>
          <p:nvPr/>
        </p:nvSpPr>
        <p:spPr>
          <a:xfrm>
            <a:off x="5993665" y="3067801"/>
            <a:ext cx="69982" cy="55078"/>
          </a:xfrm>
          <a:custGeom>
            <a:avLst/>
            <a:gdLst/>
            <a:ahLst/>
            <a:cxnLst/>
            <a:rect l="l" t="t" r="r" b="b"/>
            <a:pathLst>
              <a:path w="50164" h="76835">
                <a:moveTo>
                  <a:pt x="50139" y="0"/>
                </a:moveTo>
                <a:lnTo>
                  <a:pt x="0" y="0"/>
                </a:lnTo>
                <a:lnTo>
                  <a:pt x="0" y="9144"/>
                </a:lnTo>
                <a:lnTo>
                  <a:pt x="37934" y="9144"/>
                </a:lnTo>
                <a:lnTo>
                  <a:pt x="33108" y="14643"/>
                </a:lnTo>
                <a:lnTo>
                  <a:pt x="14427" y="54368"/>
                </a:lnTo>
                <a:lnTo>
                  <a:pt x="10845" y="76454"/>
                </a:lnTo>
                <a:lnTo>
                  <a:pt x="20612" y="76454"/>
                </a:lnTo>
                <a:lnTo>
                  <a:pt x="21132" y="68732"/>
                </a:lnTo>
                <a:lnTo>
                  <a:pt x="22352" y="61645"/>
                </a:lnTo>
                <a:lnTo>
                  <a:pt x="39122" y="22120"/>
                </a:lnTo>
                <a:lnTo>
                  <a:pt x="50139" y="7391"/>
                </a:lnTo>
                <a:lnTo>
                  <a:pt x="50139" y="0"/>
                </a:lnTo>
                <a:close/>
              </a:path>
            </a:pathLst>
          </a:custGeom>
          <a:solidFill>
            <a:srgbClr val="000000"/>
          </a:solidFill>
        </p:spPr>
        <p:txBody>
          <a:bodyPr wrap="square" lIns="0" tIns="0" rIns="0" bIns="0" rtlCol="0"/>
          <a:lstStyle/>
          <a:p>
            <a:endParaRPr/>
          </a:p>
        </p:txBody>
      </p:sp>
      <p:sp>
        <p:nvSpPr>
          <p:cNvPr id="182" name="object 182"/>
          <p:cNvSpPr/>
          <p:nvPr/>
        </p:nvSpPr>
        <p:spPr>
          <a:xfrm>
            <a:off x="7027819" y="3051050"/>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83" name="object 183"/>
          <p:cNvSpPr/>
          <p:nvPr/>
        </p:nvSpPr>
        <p:spPr>
          <a:xfrm>
            <a:off x="6350695" y="3051050"/>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84" name="object 184"/>
          <p:cNvSpPr/>
          <p:nvPr/>
        </p:nvSpPr>
        <p:spPr>
          <a:xfrm>
            <a:off x="6446351" y="3051050"/>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85" name="object 185"/>
          <p:cNvSpPr/>
          <p:nvPr/>
        </p:nvSpPr>
        <p:spPr>
          <a:xfrm>
            <a:off x="6648818" y="306685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86" name="object 186"/>
          <p:cNvSpPr/>
          <p:nvPr/>
        </p:nvSpPr>
        <p:spPr>
          <a:xfrm>
            <a:off x="6730032" y="311872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87" name="object 187"/>
          <p:cNvSpPr/>
          <p:nvPr/>
        </p:nvSpPr>
        <p:spPr>
          <a:xfrm>
            <a:off x="6764528" y="306783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188" name="object 188"/>
          <p:cNvSpPr/>
          <p:nvPr/>
        </p:nvSpPr>
        <p:spPr>
          <a:xfrm>
            <a:off x="7800630" y="3051050"/>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89" name="object 189"/>
          <p:cNvSpPr/>
          <p:nvPr/>
        </p:nvSpPr>
        <p:spPr>
          <a:xfrm>
            <a:off x="7123507" y="3051050"/>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90" name="object 190"/>
          <p:cNvSpPr/>
          <p:nvPr/>
        </p:nvSpPr>
        <p:spPr>
          <a:xfrm>
            <a:off x="7219161" y="3051050"/>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91" name="object 191"/>
          <p:cNvSpPr/>
          <p:nvPr/>
        </p:nvSpPr>
        <p:spPr>
          <a:xfrm>
            <a:off x="7411442"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92" name="object 192"/>
          <p:cNvSpPr/>
          <p:nvPr/>
        </p:nvSpPr>
        <p:spPr>
          <a:xfrm>
            <a:off x="7502844" y="311872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93" name="object 193"/>
          <p:cNvSpPr/>
          <p:nvPr/>
        </p:nvSpPr>
        <p:spPr>
          <a:xfrm>
            <a:off x="7537338"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94" name="object 194"/>
          <p:cNvSpPr/>
          <p:nvPr/>
        </p:nvSpPr>
        <p:spPr>
          <a:xfrm>
            <a:off x="8572379" y="3051050"/>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95" name="object 195"/>
          <p:cNvSpPr/>
          <p:nvPr/>
        </p:nvSpPr>
        <p:spPr>
          <a:xfrm>
            <a:off x="7896301" y="3051050"/>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196" name="object 196"/>
          <p:cNvSpPr/>
          <p:nvPr/>
        </p:nvSpPr>
        <p:spPr>
          <a:xfrm>
            <a:off x="7991972" y="3051050"/>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97" name="object 197"/>
          <p:cNvSpPr/>
          <p:nvPr/>
        </p:nvSpPr>
        <p:spPr>
          <a:xfrm>
            <a:off x="8184254"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198" name="object 198"/>
          <p:cNvSpPr/>
          <p:nvPr/>
        </p:nvSpPr>
        <p:spPr>
          <a:xfrm>
            <a:off x="8275655" y="311872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99" name="object 199"/>
          <p:cNvSpPr/>
          <p:nvPr/>
        </p:nvSpPr>
        <p:spPr>
          <a:xfrm>
            <a:off x="8310151" y="3067837"/>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200" name="object 200"/>
          <p:cNvSpPr/>
          <p:nvPr/>
        </p:nvSpPr>
        <p:spPr>
          <a:xfrm>
            <a:off x="9345190" y="3051050"/>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201" name="object 201"/>
          <p:cNvSpPr/>
          <p:nvPr/>
        </p:nvSpPr>
        <p:spPr>
          <a:xfrm>
            <a:off x="8668049" y="3051050"/>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02" name="object 202"/>
          <p:cNvSpPr/>
          <p:nvPr/>
        </p:nvSpPr>
        <p:spPr>
          <a:xfrm>
            <a:off x="8763739" y="3051050"/>
            <a:ext cx="582000" cy="89217"/>
          </a:xfrm>
          <a:custGeom>
            <a:avLst/>
            <a:gdLst/>
            <a:ahLst/>
            <a:cxnLst/>
            <a:rect l="l" t="t" r="r" b="b"/>
            <a:pathLst>
              <a:path w="417195" h="124460">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203" name="object 203"/>
          <p:cNvSpPr/>
          <p:nvPr/>
        </p:nvSpPr>
        <p:spPr>
          <a:xfrm>
            <a:off x="8966208" y="306685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04" name="object 204"/>
          <p:cNvSpPr/>
          <p:nvPr/>
        </p:nvSpPr>
        <p:spPr>
          <a:xfrm>
            <a:off x="9047422" y="311872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05" name="object 205"/>
          <p:cNvSpPr/>
          <p:nvPr/>
        </p:nvSpPr>
        <p:spPr>
          <a:xfrm>
            <a:off x="9092087" y="306685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06" name="object 206"/>
          <p:cNvSpPr/>
          <p:nvPr/>
        </p:nvSpPr>
        <p:spPr>
          <a:xfrm>
            <a:off x="10118002" y="3051050"/>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07" name="object 207"/>
          <p:cNvSpPr/>
          <p:nvPr/>
        </p:nvSpPr>
        <p:spPr>
          <a:xfrm>
            <a:off x="9440880" y="3051050"/>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208" name="object 208"/>
          <p:cNvSpPr/>
          <p:nvPr/>
        </p:nvSpPr>
        <p:spPr>
          <a:xfrm>
            <a:off x="9536533" y="3051050"/>
            <a:ext cx="582000" cy="89217"/>
          </a:xfrm>
          <a:custGeom>
            <a:avLst/>
            <a:gdLst/>
            <a:ahLst/>
            <a:cxnLst/>
            <a:rect l="l" t="t" r="r" b="b"/>
            <a:pathLst>
              <a:path w="417195" h="124460">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209" name="object 209"/>
          <p:cNvSpPr/>
          <p:nvPr/>
        </p:nvSpPr>
        <p:spPr>
          <a:xfrm>
            <a:off x="9728812"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10" name="object 210"/>
          <p:cNvSpPr/>
          <p:nvPr/>
        </p:nvSpPr>
        <p:spPr>
          <a:xfrm>
            <a:off x="9820215" y="311872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11" name="object 211"/>
          <p:cNvSpPr/>
          <p:nvPr/>
        </p:nvSpPr>
        <p:spPr>
          <a:xfrm>
            <a:off x="9854692" y="306685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12" name="object 212"/>
          <p:cNvSpPr/>
          <p:nvPr/>
        </p:nvSpPr>
        <p:spPr>
          <a:xfrm>
            <a:off x="709261" y="3029205"/>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213" name="object 213"/>
          <p:cNvSpPr/>
          <p:nvPr/>
        </p:nvSpPr>
        <p:spPr>
          <a:xfrm>
            <a:off x="709261" y="3031386"/>
            <a:ext cx="2560979" cy="20028"/>
          </a:xfrm>
          <a:custGeom>
            <a:avLst/>
            <a:gdLst/>
            <a:ahLst/>
            <a:cxnLst/>
            <a:rect l="l" t="t" r="r" b="b"/>
            <a:pathLst>
              <a:path w="1835785" h="27939">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214" name="object 214"/>
          <p:cNvSpPr/>
          <p:nvPr/>
        </p:nvSpPr>
        <p:spPr>
          <a:xfrm>
            <a:off x="3261559" y="3029205"/>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215" name="object 215"/>
          <p:cNvSpPr/>
          <p:nvPr/>
        </p:nvSpPr>
        <p:spPr>
          <a:xfrm>
            <a:off x="3270063" y="3041218"/>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216" name="object 216"/>
          <p:cNvSpPr/>
          <p:nvPr/>
        </p:nvSpPr>
        <p:spPr>
          <a:xfrm>
            <a:off x="4034370" y="3029205"/>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217" name="object 217"/>
          <p:cNvSpPr/>
          <p:nvPr/>
        </p:nvSpPr>
        <p:spPr>
          <a:xfrm>
            <a:off x="4042874" y="3031386"/>
            <a:ext cx="772457" cy="20028"/>
          </a:xfrm>
          <a:custGeom>
            <a:avLst/>
            <a:gdLst/>
            <a:ahLst/>
            <a:cxnLst/>
            <a:rect l="l" t="t" r="r" b="b"/>
            <a:pathLst>
              <a:path w="553720" h="27939">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218" name="object 218"/>
          <p:cNvSpPr/>
          <p:nvPr/>
        </p:nvSpPr>
        <p:spPr>
          <a:xfrm>
            <a:off x="4806119" y="3029205"/>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19" name="object 219"/>
          <p:cNvSpPr/>
          <p:nvPr/>
        </p:nvSpPr>
        <p:spPr>
          <a:xfrm>
            <a:off x="4814622" y="3031386"/>
            <a:ext cx="773343" cy="20028"/>
          </a:xfrm>
          <a:custGeom>
            <a:avLst/>
            <a:gdLst/>
            <a:ahLst/>
            <a:cxnLst/>
            <a:rect l="l" t="t" r="r" b="b"/>
            <a:pathLst>
              <a:path w="554354" h="27939">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220" name="object 220"/>
          <p:cNvSpPr/>
          <p:nvPr/>
        </p:nvSpPr>
        <p:spPr>
          <a:xfrm>
            <a:off x="5578931" y="3029205"/>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1" name="object 221"/>
          <p:cNvSpPr/>
          <p:nvPr/>
        </p:nvSpPr>
        <p:spPr>
          <a:xfrm>
            <a:off x="5587451" y="3041218"/>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222" name="object 222"/>
          <p:cNvSpPr/>
          <p:nvPr/>
        </p:nvSpPr>
        <p:spPr>
          <a:xfrm>
            <a:off x="6351741" y="3029205"/>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23" name="object 223"/>
          <p:cNvSpPr/>
          <p:nvPr/>
        </p:nvSpPr>
        <p:spPr>
          <a:xfrm>
            <a:off x="6360262" y="3041218"/>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224" name="object 224"/>
          <p:cNvSpPr/>
          <p:nvPr/>
        </p:nvSpPr>
        <p:spPr>
          <a:xfrm>
            <a:off x="7123507" y="3029205"/>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225" name="object 225"/>
          <p:cNvSpPr/>
          <p:nvPr/>
        </p:nvSpPr>
        <p:spPr>
          <a:xfrm>
            <a:off x="7131995" y="3041218"/>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226" name="object 226"/>
          <p:cNvSpPr/>
          <p:nvPr/>
        </p:nvSpPr>
        <p:spPr>
          <a:xfrm>
            <a:off x="7896302" y="3029205"/>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7" name="object 227"/>
          <p:cNvSpPr/>
          <p:nvPr/>
        </p:nvSpPr>
        <p:spPr>
          <a:xfrm>
            <a:off x="7904806" y="3041218"/>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228" name="object 228"/>
          <p:cNvSpPr/>
          <p:nvPr/>
        </p:nvSpPr>
        <p:spPr>
          <a:xfrm>
            <a:off x="8669111" y="3029205"/>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29" name="object 229"/>
          <p:cNvSpPr/>
          <p:nvPr/>
        </p:nvSpPr>
        <p:spPr>
          <a:xfrm>
            <a:off x="8677617" y="3041218"/>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230" name="object 230"/>
          <p:cNvSpPr/>
          <p:nvPr/>
        </p:nvSpPr>
        <p:spPr>
          <a:xfrm>
            <a:off x="9440880" y="3029205"/>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31" name="object 231"/>
          <p:cNvSpPr/>
          <p:nvPr/>
        </p:nvSpPr>
        <p:spPr>
          <a:xfrm>
            <a:off x="9449366" y="3041218"/>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232" name="object 232"/>
          <p:cNvSpPr/>
          <p:nvPr/>
        </p:nvSpPr>
        <p:spPr>
          <a:xfrm>
            <a:off x="709261" y="3146093"/>
            <a:ext cx="9505121" cy="0"/>
          </a:xfrm>
          <a:custGeom>
            <a:avLst/>
            <a:gdLst/>
            <a:ahLst/>
            <a:cxnLst/>
            <a:rect l="l" t="t" r="r" b="b"/>
            <a:pathLst>
              <a:path w="6813550">
                <a:moveTo>
                  <a:pt x="0" y="0"/>
                </a:moveTo>
                <a:lnTo>
                  <a:pt x="6813042" y="0"/>
                </a:lnTo>
              </a:path>
            </a:pathLst>
          </a:custGeom>
          <a:ln w="18288">
            <a:solidFill>
              <a:srgbClr val="FFFFFF"/>
            </a:solidFill>
          </a:ln>
        </p:spPr>
        <p:txBody>
          <a:bodyPr wrap="square" lIns="0" tIns="0" rIns="0" bIns="0" rtlCol="0"/>
          <a:lstStyle/>
          <a:p>
            <a:endParaRPr/>
          </a:p>
        </p:txBody>
      </p:sp>
      <p:sp>
        <p:nvSpPr>
          <p:cNvPr id="233" name="object 233"/>
          <p:cNvSpPr/>
          <p:nvPr/>
        </p:nvSpPr>
        <p:spPr>
          <a:xfrm>
            <a:off x="709261" y="3158110"/>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234" name="object 234"/>
          <p:cNvSpPr/>
          <p:nvPr/>
        </p:nvSpPr>
        <p:spPr>
          <a:xfrm>
            <a:off x="804932" y="3177773"/>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235" name="object 235"/>
          <p:cNvSpPr/>
          <p:nvPr/>
        </p:nvSpPr>
        <p:spPr>
          <a:xfrm>
            <a:off x="1826453" y="3193578"/>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236" name="object 236"/>
          <p:cNvSpPr/>
          <p:nvPr/>
        </p:nvSpPr>
        <p:spPr>
          <a:xfrm>
            <a:off x="1910326" y="3194561"/>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237" name="object 237"/>
          <p:cNvSpPr/>
          <p:nvPr/>
        </p:nvSpPr>
        <p:spPr>
          <a:xfrm>
            <a:off x="1992815" y="3229233"/>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238" name="object 238"/>
          <p:cNvSpPr/>
          <p:nvPr/>
        </p:nvSpPr>
        <p:spPr>
          <a:xfrm>
            <a:off x="2040190" y="3193805"/>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239" name="object 239"/>
          <p:cNvSpPr/>
          <p:nvPr/>
        </p:nvSpPr>
        <p:spPr>
          <a:xfrm>
            <a:off x="2124150" y="3193805"/>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240" name="object 240"/>
          <p:cNvSpPr/>
          <p:nvPr/>
        </p:nvSpPr>
        <p:spPr>
          <a:xfrm>
            <a:off x="3261559" y="3158110"/>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241" name="object 241"/>
          <p:cNvSpPr/>
          <p:nvPr/>
        </p:nvSpPr>
        <p:spPr>
          <a:xfrm>
            <a:off x="3357231" y="3177773"/>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242" name="object 242"/>
          <p:cNvSpPr/>
          <p:nvPr/>
        </p:nvSpPr>
        <p:spPr>
          <a:xfrm>
            <a:off x="3549511"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43" name="object 243"/>
          <p:cNvSpPr/>
          <p:nvPr/>
        </p:nvSpPr>
        <p:spPr>
          <a:xfrm>
            <a:off x="3640912" y="3245446"/>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244" name="object 244"/>
          <p:cNvSpPr/>
          <p:nvPr/>
        </p:nvSpPr>
        <p:spPr>
          <a:xfrm>
            <a:off x="3675266" y="3193587"/>
            <a:ext cx="71753" cy="56898"/>
          </a:xfrm>
          <a:custGeom>
            <a:avLst/>
            <a:gdLst/>
            <a:ahLst/>
            <a:cxnLst/>
            <a:rect l="l" t="t" r="r" b="b"/>
            <a:pathLst>
              <a:path w="51435" h="79375">
                <a:moveTo>
                  <a:pt x="32118" y="0"/>
                </a:moveTo>
                <a:lnTo>
                  <a:pt x="18630" y="0"/>
                </a:lnTo>
                <a:lnTo>
                  <a:pt x="13246" y="1917"/>
                </a:lnTo>
                <a:lnTo>
                  <a:pt x="5143" y="9588"/>
                </a:lnTo>
                <a:lnTo>
                  <a:pt x="3111" y="14325"/>
                </a:lnTo>
                <a:lnTo>
                  <a:pt x="3149" y="23825"/>
                </a:lnTo>
                <a:lnTo>
                  <a:pt x="4063" y="26898"/>
                </a:lnTo>
                <a:lnTo>
                  <a:pt x="7892" y="32270"/>
                </a:lnTo>
                <a:lnTo>
                  <a:pt x="10794" y="34315"/>
                </a:lnTo>
                <a:lnTo>
                  <a:pt x="14731" y="35763"/>
                </a:lnTo>
                <a:lnTo>
                  <a:pt x="10020" y="36995"/>
                </a:lnTo>
                <a:lnTo>
                  <a:pt x="6388"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66" y="58127"/>
                </a:lnTo>
                <a:lnTo>
                  <a:pt x="9821" y="50838"/>
                </a:lnTo>
                <a:lnTo>
                  <a:pt x="11239" y="47282"/>
                </a:lnTo>
                <a:lnTo>
                  <a:pt x="17119" y="41363"/>
                </a:lnTo>
                <a:lnTo>
                  <a:pt x="20827" y="39878"/>
                </a:lnTo>
                <a:lnTo>
                  <a:pt x="44876" y="39878"/>
                </a:lnTo>
                <a:lnTo>
                  <a:pt x="41211" y="37312"/>
                </a:lnTo>
                <a:lnTo>
                  <a:pt x="36448" y="35763"/>
                </a:lnTo>
                <a:lnTo>
                  <a:pt x="40297" y="34315"/>
                </a:lnTo>
                <a:lnTo>
                  <a:pt x="43154" y="32270"/>
                </a:lnTo>
                <a:lnTo>
                  <a:pt x="43262" y="32118"/>
                </a:lnTo>
                <a:lnTo>
                  <a:pt x="21805" y="32118"/>
                </a:lnTo>
                <a:lnTo>
                  <a:pt x="18732" y="30949"/>
                </a:lnTo>
                <a:lnTo>
                  <a:pt x="14020" y="26301"/>
                </a:lnTo>
                <a:lnTo>
                  <a:pt x="12920" y="23520"/>
                </a:lnTo>
                <a:lnTo>
                  <a:pt x="12839" y="16408"/>
                </a:lnTo>
                <a:lnTo>
                  <a:pt x="14033" y="13627"/>
                </a:lnTo>
                <a:lnTo>
                  <a:pt x="18821" y="8978"/>
                </a:lnTo>
                <a:lnTo>
                  <a:pt x="21831" y="7810"/>
                </a:lnTo>
                <a:lnTo>
                  <a:pt x="43705" y="7810"/>
                </a:lnTo>
                <a:lnTo>
                  <a:pt x="37566" y="1955"/>
                </a:lnTo>
                <a:lnTo>
                  <a:pt x="32118" y="0"/>
                </a:lnTo>
                <a:close/>
              </a:path>
              <a:path w="51435" h="79375">
                <a:moveTo>
                  <a:pt x="44876" y="39878"/>
                </a:moveTo>
                <a:lnTo>
                  <a:pt x="29883" y="39878"/>
                </a:lnTo>
                <a:lnTo>
                  <a:pt x="33693" y="41376"/>
                </a:lnTo>
                <a:lnTo>
                  <a:pt x="39789" y="47371"/>
                </a:lnTo>
                <a:lnTo>
                  <a:pt x="41241" y="50977"/>
                </a:lnTo>
                <a:lnTo>
                  <a:pt x="41313" y="60236"/>
                </a:lnTo>
                <a:lnTo>
                  <a:pt x="39827" y="63957"/>
                </a:lnTo>
                <a:lnTo>
                  <a:pt x="33921" y="69799"/>
                </a:lnTo>
                <a:lnTo>
                  <a:pt x="30162" y="71259"/>
                </a:lnTo>
                <a:lnTo>
                  <a:pt x="45106" y="71259"/>
                </a:lnTo>
                <a:lnTo>
                  <a:pt x="48691" y="67805"/>
                </a:lnTo>
                <a:lnTo>
                  <a:pt x="51028" y="62242"/>
                </a:lnTo>
                <a:lnTo>
                  <a:pt x="51028" y="50838"/>
                </a:lnTo>
                <a:lnTo>
                  <a:pt x="49796" y="46710"/>
                </a:lnTo>
                <a:lnTo>
                  <a:pt x="44876" y="39878"/>
                </a:lnTo>
                <a:close/>
              </a:path>
              <a:path w="51435" h="79375">
                <a:moveTo>
                  <a:pt x="43705" y="7810"/>
                </a:moveTo>
                <a:lnTo>
                  <a:pt x="29057" y="7810"/>
                </a:lnTo>
                <a:lnTo>
                  <a:pt x="32054" y="9004"/>
                </a:lnTo>
                <a:lnTo>
                  <a:pt x="36880" y="13754"/>
                </a:lnTo>
                <a:lnTo>
                  <a:pt x="37972"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5" y="7810"/>
                </a:lnTo>
                <a:close/>
              </a:path>
            </a:pathLst>
          </a:custGeom>
          <a:solidFill>
            <a:srgbClr val="000000"/>
          </a:solidFill>
        </p:spPr>
        <p:txBody>
          <a:bodyPr wrap="square" lIns="0" tIns="0" rIns="0" bIns="0" rtlCol="0"/>
          <a:lstStyle/>
          <a:p>
            <a:endParaRPr/>
          </a:p>
        </p:txBody>
      </p:sp>
      <p:sp>
        <p:nvSpPr>
          <p:cNvPr id="245" name="object 245"/>
          <p:cNvSpPr/>
          <p:nvPr/>
        </p:nvSpPr>
        <p:spPr>
          <a:xfrm>
            <a:off x="4033308" y="3158110"/>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246" name="object 246"/>
          <p:cNvSpPr/>
          <p:nvPr/>
        </p:nvSpPr>
        <p:spPr>
          <a:xfrm>
            <a:off x="4128979" y="3177773"/>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247" name="object 247"/>
          <p:cNvSpPr/>
          <p:nvPr/>
        </p:nvSpPr>
        <p:spPr>
          <a:xfrm>
            <a:off x="4331429" y="3193578"/>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248" name="object 248"/>
          <p:cNvSpPr/>
          <p:nvPr/>
        </p:nvSpPr>
        <p:spPr>
          <a:xfrm>
            <a:off x="4412661" y="3245446"/>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249" name="object 249"/>
          <p:cNvSpPr/>
          <p:nvPr/>
        </p:nvSpPr>
        <p:spPr>
          <a:xfrm>
            <a:off x="4442815" y="3193805"/>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250" name="object 250"/>
          <p:cNvSpPr/>
          <p:nvPr/>
        </p:nvSpPr>
        <p:spPr>
          <a:xfrm>
            <a:off x="4806119" y="3158110"/>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251" name="object 251"/>
          <p:cNvSpPr/>
          <p:nvPr/>
        </p:nvSpPr>
        <p:spPr>
          <a:xfrm>
            <a:off x="4901791" y="3177773"/>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252" name="object 252"/>
          <p:cNvSpPr/>
          <p:nvPr/>
        </p:nvSpPr>
        <p:spPr>
          <a:xfrm>
            <a:off x="5094071"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53" name="object 253"/>
          <p:cNvSpPr/>
          <p:nvPr/>
        </p:nvSpPr>
        <p:spPr>
          <a:xfrm>
            <a:off x="5185490" y="3245446"/>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254" name="object 254"/>
          <p:cNvSpPr/>
          <p:nvPr/>
        </p:nvSpPr>
        <p:spPr>
          <a:xfrm>
            <a:off x="5219967"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55" name="object 255"/>
          <p:cNvSpPr/>
          <p:nvPr/>
        </p:nvSpPr>
        <p:spPr>
          <a:xfrm>
            <a:off x="6255007" y="3177773"/>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56" name="object 256"/>
          <p:cNvSpPr/>
          <p:nvPr/>
        </p:nvSpPr>
        <p:spPr>
          <a:xfrm>
            <a:off x="5578930" y="3177773"/>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257" name="object 257"/>
          <p:cNvSpPr/>
          <p:nvPr/>
        </p:nvSpPr>
        <p:spPr>
          <a:xfrm>
            <a:off x="5674602" y="3177773"/>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258" name="object 258"/>
          <p:cNvSpPr/>
          <p:nvPr/>
        </p:nvSpPr>
        <p:spPr>
          <a:xfrm>
            <a:off x="5866882"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59" name="object 259"/>
          <p:cNvSpPr/>
          <p:nvPr/>
        </p:nvSpPr>
        <p:spPr>
          <a:xfrm>
            <a:off x="5958284" y="324544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60" name="object 260"/>
          <p:cNvSpPr/>
          <p:nvPr/>
        </p:nvSpPr>
        <p:spPr>
          <a:xfrm>
            <a:off x="5992780" y="3194561"/>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261" name="object 261"/>
          <p:cNvSpPr/>
          <p:nvPr/>
        </p:nvSpPr>
        <p:spPr>
          <a:xfrm>
            <a:off x="7027819" y="3177773"/>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62" name="object 262"/>
          <p:cNvSpPr/>
          <p:nvPr/>
        </p:nvSpPr>
        <p:spPr>
          <a:xfrm>
            <a:off x="6350695" y="3177773"/>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263" name="object 263"/>
          <p:cNvSpPr/>
          <p:nvPr/>
        </p:nvSpPr>
        <p:spPr>
          <a:xfrm>
            <a:off x="6446351" y="3177773"/>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264" name="object 264"/>
          <p:cNvSpPr/>
          <p:nvPr/>
        </p:nvSpPr>
        <p:spPr>
          <a:xfrm>
            <a:off x="6648818" y="319357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65" name="object 265"/>
          <p:cNvSpPr/>
          <p:nvPr/>
        </p:nvSpPr>
        <p:spPr>
          <a:xfrm>
            <a:off x="6730032" y="324544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66" name="object 266"/>
          <p:cNvSpPr/>
          <p:nvPr/>
        </p:nvSpPr>
        <p:spPr>
          <a:xfrm>
            <a:off x="6774698" y="319357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67" name="object 267"/>
          <p:cNvSpPr/>
          <p:nvPr/>
        </p:nvSpPr>
        <p:spPr>
          <a:xfrm>
            <a:off x="7800630" y="3177773"/>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268" name="object 268"/>
          <p:cNvSpPr/>
          <p:nvPr/>
        </p:nvSpPr>
        <p:spPr>
          <a:xfrm>
            <a:off x="7123507" y="3177773"/>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269" name="object 269"/>
          <p:cNvSpPr/>
          <p:nvPr/>
        </p:nvSpPr>
        <p:spPr>
          <a:xfrm>
            <a:off x="7219161" y="3177773"/>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270" name="object 270"/>
          <p:cNvSpPr/>
          <p:nvPr/>
        </p:nvSpPr>
        <p:spPr>
          <a:xfrm>
            <a:off x="7411442"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71" name="object 271"/>
          <p:cNvSpPr/>
          <p:nvPr/>
        </p:nvSpPr>
        <p:spPr>
          <a:xfrm>
            <a:off x="7502844" y="324544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72" name="object 272"/>
          <p:cNvSpPr/>
          <p:nvPr/>
        </p:nvSpPr>
        <p:spPr>
          <a:xfrm>
            <a:off x="7537338"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73" name="object 273"/>
          <p:cNvSpPr/>
          <p:nvPr/>
        </p:nvSpPr>
        <p:spPr>
          <a:xfrm>
            <a:off x="8572379" y="3177773"/>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74" name="object 274"/>
          <p:cNvSpPr/>
          <p:nvPr/>
        </p:nvSpPr>
        <p:spPr>
          <a:xfrm>
            <a:off x="7896301" y="3177773"/>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275" name="object 275"/>
          <p:cNvSpPr/>
          <p:nvPr/>
        </p:nvSpPr>
        <p:spPr>
          <a:xfrm>
            <a:off x="7991972" y="3177773"/>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276" name="object 276"/>
          <p:cNvSpPr/>
          <p:nvPr/>
        </p:nvSpPr>
        <p:spPr>
          <a:xfrm>
            <a:off x="8184254"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77" name="object 277"/>
          <p:cNvSpPr/>
          <p:nvPr/>
        </p:nvSpPr>
        <p:spPr>
          <a:xfrm>
            <a:off x="8275655" y="324544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78" name="object 278"/>
          <p:cNvSpPr/>
          <p:nvPr/>
        </p:nvSpPr>
        <p:spPr>
          <a:xfrm>
            <a:off x="8310151" y="3193587"/>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279" name="object 279"/>
          <p:cNvSpPr/>
          <p:nvPr/>
        </p:nvSpPr>
        <p:spPr>
          <a:xfrm>
            <a:off x="9345190" y="3177773"/>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280" name="object 280"/>
          <p:cNvSpPr/>
          <p:nvPr/>
        </p:nvSpPr>
        <p:spPr>
          <a:xfrm>
            <a:off x="8668049" y="3177773"/>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81" name="object 281"/>
          <p:cNvSpPr/>
          <p:nvPr/>
        </p:nvSpPr>
        <p:spPr>
          <a:xfrm>
            <a:off x="8763739" y="3177773"/>
            <a:ext cx="582000" cy="89217"/>
          </a:xfrm>
          <a:custGeom>
            <a:avLst/>
            <a:gdLst/>
            <a:ahLst/>
            <a:cxnLst/>
            <a:rect l="l" t="t" r="r" b="b"/>
            <a:pathLst>
              <a:path w="417195" h="124460">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282" name="object 282"/>
          <p:cNvSpPr/>
          <p:nvPr/>
        </p:nvSpPr>
        <p:spPr>
          <a:xfrm>
            <a:off x="8966208" y="3193578"/>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283" name="object 283"/>
          <p:cNvSpPr/>
          <p:nvPr/>
        </p:nvSpPr>
        <p:spPr>
          <a:xfrm>
            <a:off x="9047422" y="324544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84" name="object 284"/>
          <p:cNvSpPr/>
          <p:nvPr/>
        </p:nvSpPr>
        <p:spPr>
          <a:xfrm>
            <a:off x="9081916" y="3194561"/>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4"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4"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285" name="object 285"/>
          <p:cNvSpPr/>
          <p:nvPr/>
        </p:nvSpPr>
        <p:spPr>
          <a:xfrm>
            <a:off x="10118002" y="3177773"/>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286" name="object 286"/>
          <p:cNvSpPr/>
          <p:nvPr/>
        </p:nvSpPr>
        <p:spPr>
          <a:xfrm>
            <a:off x="9440880" y="3177773"/>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287" name="object 287"/>
          <p:cNvSpPr/>
          <p:nvPr/>
        </p:nvSpPr>
        <p:spPr>
          <a:xfrm>
            <a:off x="9536533" y="3177773"/>
            <a:ext cx="582000" cy="89217"/>
          </a:xfrm>
          <a:custGeom>
            <a:avLst/>
            <a:gdLst/>
            <a:ahLst/>
            <a:cxnLst/>
            <a:rect l="l" t="t" r="r" b="b"/>
            <a:pathLst>
              <a:path w="417195" h="124460">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288" name="object 288"/>
          <p:cNvSpPr/>
          <p:nvPr/>
        </p:nvSpPr>
        <p:spPr>
          <a:xfrm>
            <a:off x="9728812"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89" name="object 289"/>
          <p:cNvSpPr/>
          <p:nvPr/>
        </p:nvSpPr>
        <p:spPr>
          <a:xfrm>
            <a:off x="9820215" y="3245446"/>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290" name="object 290"/>
          <p:cNvSpPr/>
          <p:nvPr/>
        </p:nvSpPr>
        <p:spPr>
          <a:xfrm>
            <a:off x="9854692" y="3193578"/>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291" name="object 291"/>
          <p:cNvSpPr/>
          <p:nvPr/>
        </p:nvSpPr>
        <p:spPr>
          <a:xfrm>
            <a:off x="709261" y="3155379"/>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292" name="object 292"/>
          <p:cNvSpPr/>
          <p:nvPr/>
        </p:nvSpPr>
        <p:spPr>
          <a:xfrm>
            <a:off x="709261" y="3157564"/>
            <a:ext cx="2560979" cy="20028"/>
          </a:xfrm>
          <a:custGeom>
            <a:avLst/>
            <a:gdLst/>
            <a:ahLst/>
            <a:cxnLst/>
            <a:rect l="l" t="t" r="r" b="b"/>
            <a:pathLst>
              <a:path w="1835785" h="27939">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293" name="object 293"/>
          <p:cNvSpPr/>
          <p:nvPr/>
        </p:nvSpPr>
        <p:spPr>
          <a:xfrm>
            <a:off x="3261559" y="3155379"/>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294" name="object 294"/>
          <p:cNvSpPr/>
          <p:nvPr/>
        </p:nvSpPr>
        <p:spPr>
          <a:xfrm>
            <a:off x="3270063" y="3167395"/>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295" name="object 295"/>
          <p:cNvSpPr/>
          <p:nvPr/>
        </p:nvSpPr>
        <p:spPr>
          <a:xfrm>
            <a:off x="4034370" y="3155379"/>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296" name="object 296"/>
          <p:cNvSpPr/>
          <p:nvPr/>
        </p:nvSpPr>
        <p:spPr>
          <a:xfrm>
            <a:off x="4042874" y="3157564"/>
            <a:ext cx="772457" cy="20028"/>
          </a:xfrm>
          <a:custGeom>
            <a:avLst/>
            <a:gdLst/>
            <a:ahLst/>
            <a:cxnLst/>
            <a:rect l="l" t="t" r="r" b="b"/>
            <a:pathLst>
              <a:path w="553720" h="27939">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297" name="object 297"/>
          <p:cNvSpPr/>
          <p:nvPr/>
        </p:nvSpPr>
        <p:spPr>
          <a:xfrm>
            <a:off x="4806119" y="315537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298" name="object 298"/>
          <p:cNvSpPr/>
          <p:nvPr/>
        </p:nvSpPr>
        <p:spPr>
          <a:xfrm>
            <a:off x="4814622" y="3157564"/>
            <a:ext cx="773343" cy="20028"/>
          </a:xfrm>
          <a:custGeom>
            <a:avLst/>
            <a:gdLst/>
            <a:ahLst/>
            <a:cxnLst/>
            <a:rect l="l" t="t" r="r" b="b"/>
            <a:pathLst>
              <a:path w="554354" h="27939">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299" name="object 299"/>
          <p:cNvSpPr/>
          <p:nvPr/>
        </p:nvSpPr>
        <p:spPr>
          <a:xfrm>
            <a:off x="5578931" y="315537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00" name="object 300"/>
          <p:cNvSpPr/>
          <p:nvPr/>
        </p:nvSpPr>
        <p:spPr>
          <a:xfrm>
            <a:off x="5587451" y="316739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301" name="object 301"/>
          <p:cNvSpPr/>
          <p:nvPr/>
        </p:nvSpPr>
        <p:spPr>
          <a:xfrm>
            <a:off x="6351741" y="3155379"/>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302" name="object 302"/>
          <p:cNvSpPr/>
          <p:nvPr/>
        </p:nvSpPr>
        <p:spPr>
          <a:xfrm>
            <a:off x="6360262" y="3167395"/>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303" name="object 303"/>
          <p:cNvSpPr/>
          <p:nvPr/>
        </p:nvSpPr>
        <p:spPr>
          <a:xfrm>
            <a:off x="7123507" y="3155379"/>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304" name="object 304"/>
          <p:cNvSpPr/>
          <p:nvPr/>
        </p:nvSpPr>
        <p:spPr>
          <a:xfrm>
            <a:off x="7131995" y="316739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305" name="object 305"/>
          <p:cNvSpPr/>
          <p:nvPr/>
        </p:nvSpPr>
        <p:spPr>
          <a:xfrm>
            <a:off x="7896302" y="315537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06" name="object 306"/>
          <p:cNvSpPr/>
          <p:nvPr/>
        </p:nvSpPr>
        <p:spPr>
          <a:xfrm>
            <a:off x="7904806" y="316739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307" name="object 307"/>
          <p:cNvSpPr/>
          <p:nvPr/>
        </p:nvSpPr>
        <p:spPr>
          <a:xfrm>
            <a:off x="8669111" y="3155379"/>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308" name="object 308"/>
          <p:cNvSpPr/>
          <p:nvPr/>
        </p:nvSpPr>
        <p:spPr>
          <a:xfrm>
            <a:off x="8677617" y="3167395"/>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309" name="object 309"/>
          <p:cNvSpPr/>
          <p:nvPr/>
        </p:nvSpPr>
        <p:spPr>
          <a:xfrm>
            <a:off x="9440880" y="3155379"/>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10" name="object 310"/>
          <p:cNvSpPr/>
          <p:nvPr/>
        </p:nvSpPr>
        <p:spPr>
          <a:xfrm>
            <a:off x="9449366" y="3167395"/>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311" name="object 311"/>
          <p:cNvSpPr/>
          <p:nvPr/>
        </p:nvSpPr>
        <p:spPr>
          <a:xfrm>
            <a:off x="709261" y="3272817"/>
            <a:ext cx="9505121" cy="0"/>
          </a:xfrm>
          <a:custGeom>
            <a:avLst/>
            <a:gdLst/>
            <a:ahLst/>
            <a:cxnLst/>
            <a:rect l="l" t="t" r="r" b="b"/>
            <a:pathLst>
              <a:path w="6813550">
                <a:moveTo>
                  <a:pt x="0" y="0"/>
                </a:moveTo>
                <a:lnTo>
                  <a:pt x="6813042" y="0"/>
                </a:lnTo>
              </a:path>
            </a:pathLst>
          </a:custGeom>
          <a:ln w="18288">
            <a:solidFill>
              <a:srgbClr val="FFFFFF"/>
            </a:solidFill>
          </a:ln>
        </p:spPr>
        <p:txBody>
          <a:bodyPr wrap="square" lIns="0" tIns="0" rIns="0" bIns="0" rtlCol="0"/>
          <a:lstStyle/>
          <a:p>
            <a:endParaRPr/>
          </a:p>
        </p:txBody>
      </p:sp>
      <p:sp>
        <p:nvSpPr>
          <p:cNvPr id="312" name="object 312"/>
          <p:cNvSpPr/>
          <p:nvPr/>
        </p:nvSpPr>
        <p:spPr>
          <a:xfrm>
            <a:off x="709261" y="3284287"/>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313" name="object 313"/>
          <p:cNvSpPr/>
          <p:nvPr/>
        </p:nvSpPr>
        <p:spPr>
          <a:xfrm>
            <a:off x="804932" y="3303951"/>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314" name="object 314"/>
          <p:cNvSpPr/>
          <p:nvPr/>
        </p:nvSpPr>
        <p:spPr>
          <a:xfrm>
            <a:off x="1822024" y="331998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15" name="object 315"/>
          <p:cNvSpPr/>
          <p:nvPr/>
        </p:nvSpPr>
        <p:spPr>
          <a:xfrm>
            <a:off x="1910326" y="3320739"/>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16" name="object 316"/>
          <p:cNvSpPr/>
          <p:nvPr/>
        </p:nvSpPr>
        <p:spPr>
          <a:xfrm>
            <a:off x="1992815" y="3355410"/>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317" name="object 317"/>
          <p:cNvSpPr/>
          <p:nvPr/>
        </p:nvSpPr>
        <p:spPr>
          <a:xfrm>
            <a:off x="2044549" y="3320739"/>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18" name="object 318"/>
          <p:cNvSpPr/>
          <p:nvPr/>
        </p:nvSpPr>
        <p:spPr>
          <a:xfrm>
            <a:off x="2124150" y="3319983"/>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19" name="object 319"/>
          <p:cNvSpPr/>
          <p:nvPr/>
        </p:nvSpPr>
        <p:spPr>
          <a:xfrm>
            <a:off x="3261559" y="3284287"/>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320" name="object 320"/>
          <p:cNvSpPr/>
          <p:nvPr/>
        </p:nvSpPr>
        <p:spPr>
          <a:xfrm>
            <a:off x="3357231" y="3303951"/>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321" name="object 321"/>
          <p:cNvSpPr/>
          <p:nvPr/>
        </p:nvSpPr>
        <p:spPr>
          <a:xfrm>
            <a:off x="3549511"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22" name="object 322"/>
          <p:cNvSpPr/>
          <p:nvPr/>
        </p:nvSpPr>
        <p:spPr>
          <a:xfrm>
            <a:off x="3640912" y="3371624"/>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323" name="object 323"/>
          <p:cNvSpPr/>
          <p:nvPr/>
        </p:nvSpPr>
        <p:spPr>
          <a:xfrm>
            <a:off x="3674970" y="3319765"/>
            <a:ext cx="71753" cy="56898"/>
          </a:xfrm>
          <a:custGeom>
            <a:avLst/>
            <a:gdLst/>
            <a:ahLst/>
            <a:cxnLst/>
            <a:rect l="l" t="t" r="r" b="b"/>
            <a:pathLst>
              <a:path w="51435" h="79375">
                <a:moveTo>
                  <a:pt x="33778" y="0"/>
                </a:moveTo>
                <a:lnTo>
                  <a:pt x="19515" y="0"/>
                </a:lnTo>
                <a:lnTo>
                  <a:pt x="13013" y="2946"/>
                </a:lnTo>
                <a:lnTo>
                  <a:pt x="0" y="43624"/>
                </a:lnTo>
                <a:lnTo>
                  <a:pt x="361" y="50848"/>
                </a:lnTo>
                <a:lnTo>
                  <a:pt x="18855" y="79082"/>
                </a:lnTo>
                <a:lnTo>
                  <a:pt x="31428" y="79082"/>
                </a:lnTo>
                <a:lnTo>
                  <a:pt x="35594" y="77978"/>
                </a:lnTo>
                <a:lnTo>
                  <a:pt x="42909" y="73533"/>
                </a:lnTo>
                <a:lnTo>
                  <a:pt x="44965" y="71259"/>
                </a:lnTo>
                <a:lnTo>
                  <a:pt x="23872" y="71259"/>
                </a:lnTo>
                <a:lnTo>
                  <a:pt x="21255" y="70485"/>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5" h="79375">
                <a:moveTo>
                  <a:pt x="45685" y="35915"/>
                </a:moveTo>
                <a:lnTo>
                  <a:pt x="30590" y="35915"/>
                </a:lnTo>
                <a:lnTo>
                  <a:pt x="34184" y="37465"/>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5" h="79375">
                <a:moveTo>
                  <a:pt x="34501" y="27520"/>
                </a:moveTo>
                <a:lnTo>
                  <a:pt x="24532" y="27520"/>
                </a:lnTo>
                <a:lnTo>
                  <a:pt x="21065" y="28359"/>
                </a:lnTo>
                <a:lnTo>
                  <a:pt x="14435" y="31750"/>
                </a:lnTo>
                <a:lnTo>
                  <a:pt x="11629" y="34340"/>
                </a:lnTo>
                <a:lnTo>
                  <a:pt x="9343" y="37820"/>
                </a:lnTo>
                <a:lnTo>
                  <a:pt x="17964" y="37820"/>
                </a:lnTo>
                <a:lnTo>
                  <a:pt x="18309" y="37465"/>
                </a:lnTo>
                <a:lnTo>
                  <a:pt x="21954" y="35915"/>
                </a:lnTo>
                <a:lnTo>
                  <a:pt x="45685" y="35915"/>
                </a:lnTo>
                <a:lnTo>
                  <a:pt x="39899" y="29857"/>
                </a:lnTo>
                <a:lnTo>
                  <a:pt x="34501" y="27520"/>
                </a:lnTo>
                <a:close/>
              </a:path>
              <a:path w="51435"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324" name="object 324"/>
          <p:cNvSpPr/>
          <p:nvPr/>
        </p:nvSpPr>
        <p:spPr>
          <a:xfrm>
            <a:off x="4033308" y="3284287"/>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325" name="object 325"/>
          <p:cNvSpPr/>
          <p:nvPr/>
        </p:nvSpPr>
        <p:spPr>
          <a:xfrm>
            <a:off x="4128979" y="3303951"/>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326" name="object 326"/>
          <p:cNvSpPr/>
          <p:nvPr/>
        </p:nvSpPr>
        <p:spPr>
          <a:xfrm>
            <a:off x="4331429" y="3319756"/>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327" name="object 327"/>
          <p:cNvSpPr/>
          <p:nvPr/>
        </p:nvSpPr>
        <p:spPr>
          <a:xfrm>
            <a:off x="4412661" y="3371624"/>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328" name="object 328"/>
          <p:cNvSpPr/>
          <p:nvPr/>
        </p:nvSpPr>
        <p:spPr>
          <a:xfrm>
            <a:off x="4457326" y="3319756"/>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807"/>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329" name="object 329"/>
          <p:cNvSpPr/>
          <p:nvPr/>
        </p:nvSpPr>
        <p:spPr>
          <a:xfrm>
            <a:off x="4806119" y="3284287"/>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330" name="object 330"/>
          <p:cNvSpPr/>
          <p:nvPr/>
        </p:nvSpPr>
        <p:spPr>
          <a:xfrm>
            <a:off x="4901791" y="3303951"/>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331" name="object 331"/>
          <p:cNvSpPr/>
          <p:nvPr/>
        </p:nvSpPr>
        <p:spPr>
          <a:xfrm>
            <a:off x="5094071"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32" name="object 332"/>
          <p:cNvSpPr/>
          <p:nvPr/>
        </p:nvSpPr>
        <p:spPr>
          <a:xfrm>
            <a:off x="5185490" y="3371624"/>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333" name="object 333"/>
          <p:cNvSpPr/>
          <p:nvPr/>
        </p:nvSpPr>
        <p:spPr>
          <a:xfrm>
            <a:off x="5219967"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34" name="object 334"/>
          <p:cNvSpPr/>
          <p:nvPr/>
        </p:nvSpPr>
        <p:spPr>
          <a:xfrm>
            <a:off x="6255007" y="3303951"/>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35" name="object 335"/>
          <p:cNvSpPr/>
          <p:nvPr/>
        </p:nvSpPr>
        <p:spPr>
          <a:xfrm>
            <a:off x="5578930" y="330395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336" name="object 336"/>
          <p:cNvSpPr/>
          <p:nvPr/>
        </p:nvSpPr>
        <p:spPr>
          <a:xfrm>
            <a:off x="5674602" y="3303951"/>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337" name="object 337"/>
          <p:cNvSpPr/>
          <p:nvPr/>
        </p:nvSpPr>
        <p:spPr>
          <a:xfrm>
            <a:off x="5866882"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38" name="object 338"/>
          <p:cNvSpPr/>
          <p:nvPr/>
        </p:nvSpPr>
        <p:spPr>
          <a:xfrm>
            <a:off x="5958284" y="337162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39" name="object 339"/>
          <p:cNvSpPr/>
          <p:nvPr/>
        </p:nvSpPr>
        <p:spPr>
          <a:xfrm>
            <a:off x="5992779"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40" name="object 340"/>
          <p:cNvSpPr/>
          <p:nvPr/>
        </p:nvSpPr>
        <p:spPr>
          <a:xfrm>
            <a:off x="7027819" y="3303951"/>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41" name="object 341"/>
          <p:cNvSpPr/>
          <p:nvPr/>
        </p:nvSpPr>
        <p:spPr>
          <a:xfrm>
            <a:off x="6350695" y="3303951"/>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342" name="object 342"/>
          <p:cNvSpPr/>
          <p:nvPr/>
        </p:nvSpPr>
        <p:spPr>
          <a:xfrm>
            <a:off x="6446351" y="3303951"/>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343" name="object 343"/>
          <p:cNvSpPr/>
          <p:nvPr/>
        </p:nvSpPr>
        <p:spPr>
          <a:xfrm>
            <a:off x="6638631"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44" name="object 344"/>
          <p:cNvSpPr/>
          <p:nvPr/>
        </p:nvSpPr>
        <p:spPr>
          <a:xfrm>
            <a:off x="6730032" y="337162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45" name="object 345"/>
          <p:cNvSpPr/>
          <p:nvPr/>
        </p:nvSpPr>
        <p:spPr>
          <a:xfrm>
            <a:off x="6764509"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46" name="object 346"/>
          <p:cNvSpPr/>
          <p:nvPr/>
        </p:nvSpPr>
        <p:spPr>
          <a:xfrm>
            <a:off x="7800630" y="330395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347" name="object 347"/>
          <p:cNvSpPr/>
          <p:nvPr/>
        </p:nvSpPr>
        <p:spPr>
          <a:xfrm>
            <a:off x="7123507" y="3303951"/>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348" name="object 348"/>
          <p:cNvSpPr/>
          <p:nvPr/>
        </p:nvSpPr>
        <p:spPr>
          <a:xfrm>
            <a:off x="7219161" y="3303951"/>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349" name="object 349"/>
          <p:cNvSpPr/>
          <p:nvPr/>
        </p:nvSpPr>
        <p:spPr>
          <a:xfrm>
            <a:off x="7411442"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50" name="object 350"/>
          <p:cNvSpPr/>
          <p:nvPr/>
        </p:nvSpPr>
        <p:spPr>
          <a:xfrm>
            <a:off x="7502844" y="337162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51" name="object 351"/>
          <p:cNvSpPr/>
          <p:nvPr/>
        </p:nvSpPr>
        <p:spPr>
          <a:xfrm>
            <a:off x="7537338"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52" name="object 352"/>
          <p:cNvSpPr/>
          <p:nvPr/>
        </p:nvSpPr>
        <p:spPr>
          <a:xfrm>
            <a:off x="8572379" y="3303951"/>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53" name="object 353"/>
          <p:cNvSpPr/>
          <p:nvPr/>
        </p:nvSpPr>
        <p:spPr>
          <a:xfrm>
            <a:off x="7896301" y="3303951"/>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354" name="object 354"/>
          <p:cNvSpPr/>
          <p:nvPr/>
        </p:nvSpPr>
        <p:spPr>
          <a:xfrm>
            <a:off x="7991972" y="3303951"/>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355" name="object 355"/>
          <p:cNvSpPr/>
          <p:nvPr/>
        </p:nvSpPr>
        <p:spPr>
          <a:xfrm>
            <a:off x="8184254"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56" name="object 356"/>
          <p:cNvSpPr/>
          <p:nvPr/>
        </p:nvSpPr>
        <p:spPr>
          <a:xfrm>
            <a:off x="8275655" y="337162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57" name="object 357"/>
          <p:cNvSpPr/>
          <p:nvPr/>
        </p:nvSpPr>
        <p:spPr>
          <a:xfrm>
            <a:off x="8310151" y="3319765"/>
            <a:ext cx="71753" cy="56898"/>
          </a:xfrm>
          <a:custGeom>
            <a:avLst/>
            <a:gdLst/>
            <a:ahLst/>
            <a:cxnLst/>
            <a:rect l="l" t="t" r="r" b="b"/>
            <a:pathLst>
              <a:path w="51435" h="79375">
                <a:moveTo>
                  <a:pt x="10566" y="59004"/>
                </a:moveTo>
                <a:lnTo>
                  <a:pt x="1435" y="59855"/>
                </a:lnTo>
                <a:lnTo>
                  <a:pt x="2209" y="65938"/>
                </a:lnTo>
                <a:lnTo>
                  <a:pt x="4521" y="70675"/>
                </a:lnTo>
                <a:lnTo>
                  <a:pt x="12191" y="77406"/>
                </a:lnTo>
                <a:lnTo>
                  <a:pt x="17144" y="79082"/>
                </a:lnTo>
                <a:lnTo>
                  <a:pt x="28905" y="79082"/>
                </a:lnTo>
                <a:lnTo>
                  <a:pt x="33870" y="77546"/>
                </a:lnTo>
                <a:lnTo>
                  <a:pt x="42367" y="71424"/>
                </a:lnTo>
                <a:lnTo>
                  <a:pt x="42485" y="71259"/>
                </a:lnTo>
                <a:lnTo>
                  <a:pt x="20002" y="71259"/>
                </a:lnTo>
                <a:lnTo>
                  <a:pt x="17195" y="70294"/>
                </a:lnTo>
                <a:lnTo>
                  <a:pt x="12826" y="66420"/>
                </a:lnTo>
                <a:lnTo>
                  <a:pt x="11353" y="63296"/>
                </a:lnTo>
                <a:lnTo>
                  <a:pt x="10566" y="59004"/>
                </a:lnTo>
                <a:close/>
              </a:path>
              <a:path w="51435" h="79375">
                <a:moveTo>
                  <a:pt x="50939" y="41300"/>
                </a:moveTo>
                <a:lnTo>
                  <a:pt x="41427" y="41300"/>
                </a:lnTo>
                <a:lnTo>
                  <a:pt x="41455" y="47345"/>
                </a:lnTo>
                <a:lnTo>
                  <a:pt x="41008" y="51028"/>
                </a:lnTo>
                <a:lnTo>
                  <a:pt x="26339" y="71259"/>
                </a:lnTo>
                <a:lnTo>
                  <a:pt x="42485" y="71259"/>
                </a:lnTo>
                <a:lnTo>
                  <a:pt x="45567" y="66954"/>
                </a:lnTo>
                <a:lnTo>
                  <a:pt x="49860" y="55232"/>
                </a:lnTo>
                <a:lnTo>
                  <a:pt x="50939" y="47345"/>
                </a:lnTo>
                <a:lnTo>
                  <a:pt x="50939" y="41300"/>
                </a:lnTo>
                <a:close/>
              </a:path>
              <a:path w="51435" h="79375">
                <a:moveTo>
                  <a:pt x="29400" y="0"/>
                </a:moveTo>
                <a:lnTo>
                  <a:pt x="17386" y="0"/>
                </a:lnTo>
                <a:lnTo>
                  <a:pt x="11582" y="2387"/>
                </a:lnTo>
                <a:lnTo>
                  <a:pt x="2324" y="11963"/>
                </a:lnTo>
                <a:lnTo>
                  <a:pt x="0" y="18287"/>
                </a:lnTo>
                <a:lnTo>
                  <a:pt x="0" y="33756"/>
                </a:lnTo>
                <a:lnTo>
                  <a:pt x="2222" y="39877"/>
                </a:lnTo>
                <a:lnTo>
                  <a:pt x="11099" y="49187"/>
                </a:lnTo>
                <a:lnTo>
                  <a:pt x="16522" y="51511"/>
                </a:lnTo>
                <a:lnTo>
                  <a:pt x="26771" y="51511"/>
                </a:lnTo>
                <a:lnTo>
                  <a:pt x="30340" y="50558"/>
                </a:lnTo>
                <a:lnTo>
                  <a:pt x="36931" y="46799"/>
                </a:lnTo>
                <a:lnTo>
                  <a:pt x="39535" y="44335"/>
                </a:lnTo>
                <a:lnTo>
                  <a:pt x="40303" y="43103"/>
                </a:lnTo>
                <a:lnTo>
                  <a:pt x="20891" y="43103"/>
                </a:lnTo>
                <a:lnTo>
                  <a:pt x="17221" y="41554"/>
                </a:lnTo>
                <a:lnTo>
                  <a:pt x="11264" y="35394"/>
                </a:lnTo>
                <a:lnTo>
                  <a:pt x="9778" y="31394"/>
                </a:lnTo>
                <a:lnTo>
                  <a:pt x="9881" y="20675"/>
                </a:lnTo>
                <a:lnTo>
                  <a:pt x="11353" y="16497"/>
                </a:lnTo>
                <a:lnTo>
                  <a:pt x="17614" y="9588"/>
                </a:lnTo>
                <a:lnTo>
                  <a:pt x="21297" y="7861"/>
                </a:lnTo>
                <a:lnTo>
                  <a:pt x="43239" y="7861"/>
                </a:lnTo>
                <a:lnTo>
                  <a:pt x="42341" y="6769"/>
                </a:lnTo>
                <a:lnTo>
                  <a:pt x="33997" y="1346"/>
                </a:lnTo>
                <a:lnTo>
                  <a:pt x="29400" y="0"/>
                </a:lnTo>
                <a:close/>
              </a:path>
              <a:path w="51435" h="79375">
                <a:moveTo>
                  <a:pt x="43239" y="7861"/>
                </a:moveTo>
                <a:lnTo>
                  <a:pt x="29603" y="7861"/>
                </a:lnTo>
                <a:lnTo>
                  <a:pt x="33108" y="9474"/>
                </a:lnTo>
                <a:lnTo>
                  <a:pt x="38925" y="15874"/>
                </a:lnTo>
                <a:lnTo>
                  <a:pt x="40373" y="20205"/>
                </a:lnTo>
                <a:lnTo>
                  <a:pt x="40284" y="31394"/>
                </a:lnTo>
                <a:lnTo>
                  <a:pt x="38950" y="35394"/>
                </a:lnTo>
                <a:lnTo>
                  <a:pt x="33273" y="41554"/>
                </a:lnTo>
                <a:lnTo>
                  <a:pt x="29654" y="43103"/>
                </a:lnTo>
                <a:lnTo>
                  <a:pt x="40303" y="43103"/>
                </a:lnTo>
                <a:lnTo>
                  <a:pt x="41427" y="41300"/>
                </a:lnTo>
                <a:lnTo>
                  <a:pt x="50939" y="41300"/>
                </a:lnTo>
                <a:lnTo>
                  <a:pt x="50939"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358" name="object 358"/>
          <p:cNvSpPr/>
          <p:nvPr/>
        </p:nvSpPr>
        <p:spPr>
          <a:xfrm>
            <a:off x="9345190" y="3303951"/>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359" name="object 359"/>
          <p:cNvSpPr/>
          <p:nvPr/>
        </p:nvSpPr>
        <p:spPr>
          <a:xfrm>
            <a:off x="8668049" y="3303951"/>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60" name="object 360"/>
          <p:cNvSpPr/>
          <p:nvPr/>
        </p:nvSpPr>
        <p:spPr>
          <a:xfrm>
            <a:off x="8763739" y="3303951"/>
            <a:ext cx="582000" cy="89217"/>
          </a:xfrm>
          <a:custGeom>
            <a:avLst/>
            <a:gdLst/>
            <a:ahLst/>
            <a:cxnLst/>
            <a:rect l="l" t="t" r="r" b="b"/>
            <a:pathLst>
              <a:path w="417195" h="124460">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361" name="object 361"/>
          <p:cNvSpPr/>
          <p:nvPr/>
        </p:nvSpPr>
        <p:spPr>
          <a:xfrm>
            <a:off x="8966208" y="3319756"/>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362" name="object 362"/>
          <p:cNvSpPr/>
          <p:nvPr/>
        </p:nvSpPr>
        <p:spPr>
          <a:xfrm>
            <a:off x="9047422" y="337162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63" name="object 363"/>
          <p:cNvSpPr/>
          <p:nvPr/>
        </p:nvSpPr>
        <p:spPr>
          <a:xfrm>
            <a:off x="9081916" y="3320739"/>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4"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4"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364" name="object 364"/>
          <p:cNvSpPr/>
          <p:nvPr/>
        </p:nvSpPr>
        <p:spPr>
          <a:xfrm>
            <a:off x="10118002" y="3303951"/>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365" name="object 365"/>
          <p:cNvSpPr/>
          <p:nvPr/>
        </p:nvSpPr>
        <p:spPr>
          <a:xfrm>
            <a:off x="9440880" y="3303951"/>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366" name="object 366"/>
          <p:cNvSpPr/>
          <p:nvPr/>
        </p:nvSpPr>
        <p:spPr>
          <a:xfrm>
            <a:off x="9536533" y="3303951"/>
            <a:ext cx="582000" cy="89217"/>
          </a:xfrm>
          <a:custGeom>
            <a:avLst/>
            <a:gdLst/>
            <a:ahLst/>
            <a:cxnLst/>
            <a:rect l="l" t="t" r="r" b="b"/>
            <a:pathLst>
              <a:path w="417195" h="124460">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367" name="object 367"/>
          <p:cNvSpPr/>
          <p:nvPr/>
        </p:nvSpPr>
        <p:spPr>
          <a:xfrm>
            <a:off x="9728812"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68" name="object 368"/>
          <p:cNvSpPr/>
          <p:nvPr/>
        </p:nvSpPr>
        <p:spPr>
          <a:xfrm>
            <a:off x="9820215" y="337162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369" name="object 369"/>
          <p:cNvSpPr/>
          <p:nvPr/>
        </p:nvSpPr>
        <p:spPr>
          <a:xfrm>
            <a:off x="9854692" y="3319756"/>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370" name="object 370"/>
          <p:cNvSpPr/>
          <p:nvPr/>
        </p:nvSpPr>
        <p:spPr>
          <a:xfrm>
            <a:off x="709261" y="3282102"/>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371" name="object 371"/>
          <p:cNvSpPr/>
          <p:nvPr/>
        </p:nvSpPr>
        <p:spPr>
          <a:xfrm>
            <a:off x="709261" y="3284287"/>
            <a:ext cx="2560979" cy="20028"/>
          </a:xfrm>
          <a:custGeom>
            <a:avLst/>
            <a:gdLst/>
            <a:ahLst/>
            <a:cxnLst/>
            <a:rect l="l" t="t" r="r" b="b"/>
            <a:pathLst>
              <a:path w="1835785" h="27939">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372" name="object 372"/>
          <p:cNvSpPr/>
          <p:nvPr/>
        </p:nvSpPr>
        <p:spPr>
          <a:xfrm>
            <a:off x="3261559" y="3282102"/>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373" name="object 373"/>
          <p:cNvSpPr/>
          <p:nvPr/>
        </p:nvSpPr>
        <p:spPr>
          <a:xfrm>
            <a:off x="3270063" y="3294119"/>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374" name="object 374"/>
          <p:cNvSpPr/>
          <p:nvPr/>
        </p:nvSpPr>
        <p:spPr>
          <a:xfrm>
            <a:off x="4034370" y="3282102"/>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375" name="object 375"/>
          <p:cNvSpPr/>
          <p:nvPr/>
        </p:nvSpPr>
        <p:spPr>
          <a:xfrm>
            <a:off x="4042874" y="3284287"/>
            <a:ext cx="772457" cy="20028"/>
          </a:xfrm>
          <a:custGeom>
            <a:avLst/>
            <a:gdLst/>
            <a:ahLst/>
            <a:cxnLst/>
            <a:rect l="l" t="t" r="r" b="b"/>
            <a:pathLst>
              <a:path w="553720" h="27939">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376" name="object 376"/>
          <p:cNvSpPr/>
          <p:nvPr/>
        </p:nvSpPr>
        <p:spPr>
          <a:xfrm>
            <a:off x="4806119" y="3282102"/>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77" name="object 377"/>
          <p:cNvSpPr/>
          <p:nvPr/>
        </p:nvSpPr>
        <p:spPr>
          <a:xfrm>
            <a:off x="4814622" y="3284287"/>
            <a:ext cx="773343" cy="20028"/>
          </a:xfrm>
          <a:custGeom>
            <a:avLst/>
            <a:gdLst/>
            <a:ahLst/>
            <a:cxnLst/>
            <a:rect l="l" t="t" r="r" b="b"/>
            <a:pathLst>
              <a:path w="554354" h="27939">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378" name="object 378"/>
          <p:cNvSpPr/>
          <p:nvPr/>
        </p:nvSpPr>
        <p:spPr>
          <a:xfrm>
            <a:off x="5578931" y="3282102"/>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79" name="object 379"/>
          <p:cNvSpPr/>
          <p:nvPr/>
        </p:nvSpPr>
        <p:spPr>
          <a:xfrm>
            <a:off x="5587451" y="3294119"/>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380" name="object 380"/>
          <p:cNvSpPr/>
          <p:nvPr/>
        </p:nvSpPr>
        <p:spPr>
          <a:xfrm>
            <a:off x="6351741" y="3282102"/>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381" name="object 381"/>
          <p:cNvSpPr/>
          <p:nvPr/>
        </p:nvSpPr>
        <p:spPr>
          <a:xfrm>
            <a:off x="6360262" y="3294119"/>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382" name="object 382"/>
          <p:cNvSpPr/>
          <p:nvPr/>
        </p:nvSpPr>
        <p:spPr>
          <a:xfrm>
            <a:off x="7123507" y="3282102"/>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383" name="object 383"/>
          <p:cNvSpPr/>
          <p:nvPr/>
        </p:nvSpPr>
        <p:spPr>
          <a:xfrm>
            <a:off x="7131995" y="3294119"/>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384" name="object 384"/>
          <p:cNvSpPr/>
          <p:nvPr/>
        </p:nvSpPr>
        <p:spPr>
          <a:xfrm>
            <a:off x="7896302" y="3282102"/>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85" name="object 385"/>
          <p:cNvSpPr/>
          <p:nvPr/>
        </p:nvSpPr>
        <p:spPr>
          <a:xfrm>
            <a:off x="7904806" y="3294119"/>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386" name="object 386"/>
          <p:cNvSpPr/>
          <p:nvPr/>
        </p:nvSpPr>
        <p:spPr>
          <a:xfrm>
            <a:off x="8669111" y="3282102"/>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387" name="object 387"/>
          <p:cNvSpPr/>
          <p:nvPr/>
        </p:nvSpPr>
        <p:spPr>
          <a:xfrm>
            <a:off x="8677617" y="3294119"/>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388" name="object 388"/>
          <p:cNvSpPr/>
          <p:nvPr/>
        </p:nvSpPr>
        <p:spPr>
          <a:xfrm>
            <a:off x="9440880" y="3282102"/>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389" name="object 389"/>
          <p:cNvSpPr/>
          <p:nvPr/>
        </p:nvSpPr>
        <p:spPr>
          <a:xfrm>
            <a:off x="9449366" y="3294119"/>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390" name="object 390"/>
          <p:cNvSpPr/>
          <p:nvPr/>
        </p:nvSpPr>
        <p:spPr>
          <a:xfrm>
            <a:off x="709261" y="3398994"/>
            <a:ext cx="9505121" cy="0"/>
          </a:xfrm>
          <a:custGeom>
            <a:avLst/>
            <a:gdLst/>
            <a:ahLst/>
            <a:cxnLst/>
            <a:rect l="l" t="t" r="r" b="b"/>
            <a:pathLst>
              <a:path w="6813550">
                <a:moveTo>
                  <a:pt x="0" y="0"/>
                </a:moveTo>
                <a:lnTo>
                  <a:pt x="6813042" y="0"/>
                </a:lnTo>
              </a:path>
            </a:pathLst>
          </a:custGeom>
          <a:ln w="18288">
            <a:solidFill>
              <a:srgbClr val="FFFFFF"/>
            </a:solidFill>
          </a:ln>
        </p:spPr>
        <p:txBody>
          <a:bodyPr wrap="square" lIns="0" tIns="0" rIns="0" bIns="0" rtlCol="0"/>
          <a:lstStyle/>
          <a:p>
            <a:endParaRPr/>
          </a:p>
        </p:txBody>
      </p:sp>
      <p:sp>
        <p:nvSpPr>
          <p:cNvPr id="391" name="object 391"/>
          <p:cNvSpPr/>
          <p:nvPr/>
        </p:nvSpPr>
        <p:spPr>
          <a:xfrm>
            <a:off x="709261" y="3410465"/>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392" name="object 392"/>
          <p:cNvSpPr/>
          <p:nvPr/>
        </p:nvSpPr>
        <p:spPr>
          <a:xfrm>
            <a:off x="804932" y="3430129"/>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393" name="object 393"/>
          <p:cNvSpPr/>
          <p:nvPr/>
        </p:nvSpPr>
        <p:spPr>
          <a:xfrm>
            <a:off x="1826382" y="3446917"/>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94" name="object 394"/>
          <p:cNvSpPr/>
          <p:nvPr/>
        </p:nvSpPr>
        <p:spPr>
          <a:xfrm>
            <a:off x="1910326" y="3446917"/>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395" name="object 395"/>
          <p:cNvSpPr/>
          <p:nvPr/>
        </p:nvSpPr>
        <p:spPr>
          <a:xfrm>
            <a:off x="1992815" y="3481597"/>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396" name="object 396"/>
          <p:cNvSpPr/>
          <p:nvPr/>
        </p:nvSpPr>
        <p:spPr>
          <a:xfrm>
            <a:off x="2044112" y="3445943"/>
            <a:ext cx="71753" cy="56898"/>
          </a:xfrm>
          <a:custGeom>
            <a:avLst/>
            <a:gdLst/>
            <a:ahLst/>
            <a:cxnLst/>
            <a:rect l="l" t="t" r="r" b="b"/>
            <a:pathLst>
              <a:path w="51434" h="79375">
                <a:moveTo>
                  <a:pt x="33778" y="0"/>
                </a:moveTo>
                <a:lnTo>
                  <a:pt x="19515" y="0"/>
                </a:lnTo>
                <a:lnTo>
                  <a:pt x="13013" y="2946"/>
                </a:lnTo>
                <a:lnTo>
                  <a:pt x="0" y="43624"/>
                </a:lnTo>
                <a:lnTo>
                  <a:pt x="361" y="50848"/>
                </a:lnTo>
                <a:lnTo>
                  <a:pt x="18855" y="79082"/>
                </a:lnTo>
                <a:lnTo>
                  <a:pt x="31428" y="79082"/>
                </a:lnTo>
                <a:lnTo>
                  <a:pt x="35594" y="77978"/>
                </a:lnTo>
                <a:lnTo>
                  <a:pt x="42909" y="73533"/>
                </a:lnTo>
                <a:lnTo>
                  <a:pt x="44965" y="71259"/>
                </a:lnTo>
                <a:lnTo>
                  <a:pt x="23872" y="71259"/>
                </a:lnTo>
                <a:lnTo>
                  <a:pt x="21255" y="70485"/>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4" h="79375">
                <a:moveTo>
                  <a:pt x="45685" y="35915"/>
                </a:moveTo>
                <a:lnTo>
                  <a:pt x="30590" y="35915"/>
                </a:lnTo>
                <a:lnTo>
                  <a:pt x="34184" y="37465"/>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4" h="79375">
                <a:moveTo>
                  <a:pt x="34501" y="27520"/>
                </a:moveTo>
                <a:lnTo>
                  <a:pt x="24532" y="27520"/>
                </a:lnTo>
                <a:lnTo>
                  <a:pt x="21065" y="28359"/>
                </a:lnTo>
                <a:lnTo>
                  <a:pt x="14435" y="31750"/>
                </a:lnTo>
                <a:lnTo>
                  <a:pt x="11629" y="34340"/>
                </a:lnTo>
                <a:lnTo>
                  <a:pt x="9343" y="37820"/>
                </a:lnTo>
                <a:lnTo>
                  <a:pt x="17964" y="37820"/>
                </a:lnTo>
                <a:lnTo>
                  <a:pt x="18309" y="37465"/>
                </a:lnTo>
                <a:lnTo>
                  <a:pt x="21954" y="35915"/>
                </a:lnTo>
                <a:lnTo>
                  <a:pt x="45685" y="35915"/>
                </a:lnTo>
                <a:lnTo>
                  <a:pt x="39899" y="29857"/>
                </a:lnTo>
                <a:lnTo>
                  <a:pt x="34501" y="27520"/>
                </a:lnTo>
                <a:close/>
              </a:path>
              <a:path w="51434"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397" name="object 397"/>
          <p:cNvSpPr/>
          <p:nvPr/>
        </p:nvSpPr>
        <p:spPr>
          <a:xfrm>
            <a:off x="2124150" y="3446170"/>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398" name="object 398"/>
          <p:cNvSpPr/>
          <p:nvPr/>
        </p:nvSpPr>
        <p:spPr>
          <a:xfrm>
            <a:off x="3261559" y="3410465"/>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399" name="object 399"/>
          <p:cNvSpPr/>
          <p:nvPr/>
        </p:nvSpPr>
        <p:spPr>
          <a:xfrm>
            <a:off x="3357231" y="3430129"/>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400" name="object 400"/>
          <p:cNvSpPr/>
          <p:nvPr/>
        </p:nvSpPr>
        <p:spPr>
          <a:xfrm>
            <a:off x="3549511"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01" name="object 401"/>
          <p:cNvSpPr/>
          <p:nvPr/>
        </p:nvSpPr>
        <p:spPr>
          <a:xfrm>
            <a:off x="3640912" y="349780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402" name="object 402"/>
          <p:cNvSpPr/>
          <p:nvPr/>
        </p:nvSpPr>
        <p:spPr>
          <a:xfrm>
            <a:off x="3675495" y="3445934"/>
            <a:ext cx="70868" cy="56898"/>
          </a:xfrm>
          <a:custGeom>
            <a:avLst/>
            <a:gdLst/>
            <a:ahLst/>
            <a:cxnLst/>
            <a:rect l="l" t="t" r="r" b="b"/>
            <a:pathLst>
              <a:path w="50800" h="79375">
                <a:moveTo>
                  <a:pt x="9512" y="56057"/>
                </a:moveTo>
                <a:lnTo>
                  <a:pt x="0" y="57327"/>
                </a:lnTo>
                <a:lnTo>
                  <a:pt x="635" y="63766"/>
                </a:lnTo>
                <a:lnTo>
                  <a:pt x="3187" y="69024"/>
                </a:lnTo>
                <a:lnTo>
                  <a:pt x="12179" y="77127"/>
                </a:lnTo>
                <a:lnTo>
                  <a:pt x="17818" y="79146"/>
                </a:lnTo>
                <a:lnTo>
                  <a:pt x="32156" y="79146"/>
                </a:lnTo>
                <a:lnTo>
                  <a:pt x="38392" y="76796"/>
                </a:lnTo>
                <a:lnTo>
                  <a:pt x="44177" y="71272"/>
                </a:lnTo>
                <a:lnTo>
                  <a:pt x="20904" y="71272"/>
                </a:lnTo>
                <a:lnTo>
                  <a:pt x="17703" y="70078"/>
                </a:lnTo>
                <a:lnTo>
                  <a:pt x="12458" y="65328"/>
                </a:lnTo>
                <a:lnTo>
                  <a:pt x="10591" y="61442"/>
                </a:lnTo>
                <a:lnTo>
                  <a:pt x="9512" y="56057"/>
                </a:lnTo>
                <a:close/>
              </a:path>
              <a:path w="50800" h="79375">
                <a:moveTo>
                  <a:pt x="45139" y="40055"/>
                </a:moveTo>
                <a:lnTo>
                  <a:pt x="29870" y="40055"/>
                </a:lnTo>
                <a:lnTo>
                  <a:pt x="33489" y="41465"/>
                </a:lnTo>
                <a:lnTo>
                  <a:pt x="39204" y="47142"/>
                </a:lnTo>
                <a:lnTo>
                  <a:pt x="40627" y="50736"/>
                </a:lnTo>
                <a:lnTo>
                  <a:pt x="40627" y="59690"/>
                </a:lnTo>
                <a:lnTo>
                  <a:pt x="39090" y="63525"/>
                </a:lnTo>
                <a:lnTo>
                  <a:pt x="32918" y="69723"/>
                </a:lnTo>
                <a:lnTo>
                  <a:pt x="29146" y="71272"/>
                </a:lnTo>
                <a:lnTo>
                  <a:pt x="44177" y="71272"/>
                </a:lnTo>
                <a:lnTo>
                  <a:pt x="48247" y="67386"/>
                </a:lnTo>
                <a:lnTo>
                  <a:pt x="50723" y="61658"/>
                </a:lnTo>
                <a:lnTo>
                  <a:pt x="50723" y="49898"/>
                </a:lnTo>
                <a:lnTo>
                  <a:pt x="49453" y="45732"/>
                </a:lnTo>
                <a:lnTo>
                  <a:pt x="45139" y="40055"/>
                </a:lnTo>
                <a:close/>
              </a:path>
              <a:path w="50800" h="79375">
                <a:moveTo>
                  <a:pt x="42690" y="7823"/>
                </a:moveTo>
                <a:lnTo>
                  <a:pt x="28194" y="7823"/>
                </a:lnTo>
                <a:lnTo>
                  <a:pt x="31255" y="8978"/>
                </a:lnTo>
                <a:lnTo>
                  <a:pt x="35966" y="13550"/>
                </a:lnTo>
                <a:lnTo>
                  <a:pt x="37134" y="16433"/>
                </a:lnTo>
                <a:lnTo>
                  <a:pt x="37134" y="24320"/>
                </a:lnTo>
                <a:lnTo>
                  <a:pt x="35521" y="27584"/>
                </a:lnTo>
                <a:lnTo>
                  <a:pt x="29044" y="31813"/>
                </a:lnTo>
                <a:lnTo>
                  <a:pt x="25400" y="32867"/>
                </a:lnTo>
                <a:lnTo>
                  <a:pt x="19797" y="32867"/>
                </a:lnTo>
                <a:lnTo>
                  <a:pt x="18757" y="41109"/>
                </a:lnTo>
                <a:lnTo>
                  <a:pt x="21437" y="40398"/>
                </a:lnTo>
                <a:lnTo>
                  <a:pt x="23672" y="40055"/>
                </a:lnTo>
                <a:lnTo>
                  <a:pt x="45139" y="40055"/>
                </a:lnTo>
                <a:lnTo>
                  <a:pt x="44386" y="39065"/>
                </a:lnTo>
                <a:lnTo>
                  <a:pt x="40817" y="36880"/>
                </a:lnTo>
                <a:lnTo>
                  <a:pt x="36245" y="35826"/>
                </a:lnTo>
                <a:lnTo>
                  <a:pt x="39763" y="34201"/>
                </a:lnTo>
                <a:lnTo>
                  <a:pt x="41384" y="32867"/>
                </a:lnTo>
                <a:lnTo>
                  <a:pt x="25400" y="32867"/>
                </a:lnTo>
                <a:lnTo>
                  <a:pt x="19812" y="32753"/>
                </a:lnTo>
                <a:lnTo>
                  <a:pt x="41522" y="32753"/>
                </a:lnTo>
                <a:lnTo>
                  <a:pt x="42418" y="32016"/>
                </a:lnTo>
                <a:lnTo>
                  <a:pt x="46024" y="26530"/>
                </a:lnTo>
                <a:lnTo>
                  <a:pt x="46913" y="23469"/>
                </a:lnTo>
                <a:lnTo>
                  <a:pt x="46863" y="16433"/>
                </a:lnTo>
                <a:lnTo>
                  <a:pt x="45974" y="13284"/>
                </a:lnTo>
                <a:lnTo>
                  <a:pt x="42690" y="7823"/>
                </a:lnTo>
                <a:close/>
              </a:path>
              <a:path w="50800" h="79375">
                <a:moveTo>
                  <a:pt x="28473" y="0"/>
                </a:moveTo>
                <a:lnTo>
                  <a:pt x="18122" y="0"/>
                </a:lnTo>
                <a:lnTo>
                  <a:pt x="12992" y="1752"/>
                </a:lnTo>
                <a:lnTo>
                  <a:pt x="4762" y="8763"/>
                </a:lnTo>
                <a:lnTo>
                  <a:pt x="2120" y="13703"/>
                </a:lnTo>
                <a:lnTo>
                  <a:pt x="952" y="20078"/>
                </a:lnTo>
                <a:lnTo>
                  <a:pt x="10464" y="21767"/>
                </a:lnTo>
                <a:lnTo>
                  <a:pt x="11163" y="17119"/>
                </a:lnTo>
                <a:lnTo>
                  <a:pt x="12721" y="13703"/>
                </a:lnTo>
                <a:lnTo>
                  <a:pt x="12844" y="13550"/>
                </a:lnTo>
                <a:lnTo>
                  <a:pt x="17678" y="8978"/>
                </a:lnTo>
                <a:lnTo>
                  <a:pt x="20764" y="7823"/>
                </a:lnTo>
                <a:lnTo>
                  <a:pt x="42690" y="7823"/>
                </a:lnTo>
                <a:lnTo>
                  <a:pt x="42202" y="7010"/>
                </a:lnTo>
                <a:lnTo>
                  <a:pt x="39484" y="4533"/>
                </a:lnTo>
                <a:lnTo>
                  <a:pt x="32372" y="914"/>
                </a:lnTo>
                <a:lnTo>
                  <a:pt x="28473" y="0"/>
                </a:lnTo>
                <a:close/>
              </a:path>
            </a:pathLst>
          </a:custGeom>
          <a:solidFill>
            <a:srgbClr val="000000"/>
          </a:solidFill>
        </p:spPr>
        <p:txBody>
          <a:bodyPr wrap="square" lIns="0" tIns="0" rIns="0" bIns="0" rtlCol="0"/>
          <a:lstStyle/>
          <a:p>
            <a:endParaRPr/>
          </a:p>
        </p:txBody>
      </p:sp>
      <p:sp>
        <p:nvSpPr>
          <p:cNvPr id="403" name="object 403"/>
          <p:cNvSpPr/>
          <p:nvPr/>
        </p:nvSpPr>
        <p:spPr>
          <a:xfrm>
            <a:off x="4033308" y="3410465"/>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404" name="object 404"/>
          <p:cNvSpPr/>
          <p:nvPr/>
        </p:nvSpPr>
        <p:spPr>
          <a:xfrm>
            <a:off x="4128979" y="3430129"/>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405" name="object 405"/>
          <p:cNvSpPr/>
          <p:nvPr/>
        </p:nvSpPr>
        <p:spPr>
          <a:xfrm>
            <a:off x="4321259"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06" name="object 406"/>
          <p:cNvSpPr/>
          <p:nvPr/>
        </p:nvSpPr>
        <p:spPr>
          <a:xfrm>
            <a:off x="4412661" y="349780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407" name="object 407"/>
          <p:cNvSpPr/>
          <p:nvPr/>
        </p:nvSpPr>
        <p:spPr>
          <a:xfrm>
            <a:off x="4442815" y="3446170"/>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44" y="0"/>
                </a:lnTo>
                <a:lnTo>
                  <a:pt x="0" y="50190"/>
                </a:lnTo>
                <a:lnTo>
                  <a:pt x="0" y="58902"/>
                </a:lnTo>
                <a:lnTo>
                  <a:pt x="53581" y="58902"/>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408" name="object 408"/>
          <p:cNvSpPr/>
          <p:nvPr/>
        </p:nvSpPr>
        <p:spPr>
          <a:xfrm>
            <a:off x="4806119" y="3410465"/>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409" name="object 409"/>
          <p:cNvSpPr/>
          <p:nvPr/>
        </p:nvSpPr>
        <p:spPr>
          <a:xfrm>
            <a:off x="4901791" y="3430129"/>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410" name="object 410"/>
          <p:cNvSpPr/>
          <p:nvPr/>
        </p:nvSpPr>
        <p:spPr>
          <a:xfrm>
            <a:off x="5094071"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11" name="object 411"/>
          <p:cNvSpPr/>
          <p:nvPr/>
        </p:nvSpPr>
        <p:spPr>
          <a:xfrm>
            <a:off x="5185490" y="3497801"/>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412" name="object 412"/>
          <p:cNvSpPr/>
          <p:nvPr/>
        </p:nvSpPr>
        <p:spPr>
          <a:xfrm>
            <a:off x="5219967"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13" name="object 413"/>
          <p:cNvSpPr/>
          <p:nvPr/>
        </p:nvSpPr>
        <p:spPr>
          <a:xfrm>
            <a:off x="6255007" y="3430129"/>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14" name="object 414"/>
          <p:cNvSpPr/>
          <p:nvPr/>
        </p:nvSpPr>
        <p:spPr>
          <a:xfrm>
            <a:off x="5578930" y="3430129"/>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415" name="object 415"/>
          <p:cNvSpPr/>
          <p:nvPr/>
        </p:nvSpPr>
        <p:spPr>
          <a:xfrm>
            <a:off x="5674602" y="3430129"/>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416" name="object 416"/>
          <p:cNvSpPr/>
          <p:nvPr/>
        </p:nvSpPr>
        <p:spPr>
          <a:xfrm>
            <a:off x="5866882"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17" name="object 417"/>
          <p:cNvSpPr/>
          <p:nvPr/>
        </p:nvSpPr>
        <p:spPr>
          <a:xfrm>
            <a:off x="5958284" y="349780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18" name="object 418"/>
          <p:cNvSpPr/>
          <p:nvPr/>
        </p:nvSpPr>
        <p:spPr>
          <a:xfrm>
            <a:off x="5992779"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19" name="object 419"/>
          <p:cNvSpPr/>
          <p:nvPr/>
        </p:nvSpPr>
        <p:spPr>
          <a:xfrm>
            <a:off x="7027819" y="3430129"/>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20" name="object 420"/>
          <p:cNvSpPr/>
          <p:nvPr/>
        </p:nvSpPr>
        <p:spPr>
          <a:xfrm>
            <a:off x="6350695" y="3430129"/>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421" name="object 421"/>
          <p:cNvSpPr/>
          <p:nvPr/>
        </p:nvSpPr>
        <p:spPr>
          <a:xfrm>
            <a:off x="6446351" y="3430129"/>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422" name="object 422"/>
          <p:cNvSpPr/>
          <p:nvPr/>
        </p:nvSpPr>
        <p:spPr>
          <a:xfrm>
            <a:off x="6638631"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23" name="object 423"/>
          <p:cNvSpPr/>
          <p:nvPr/>
        </p:nvSpPr>
        <p:spPr>
          <a:xfrm>
            <a:off x="6730032" y="349780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24" name="object 424"/>
          <p:cNvSpPr/>
          <p:nvPr/>
        </p:nvSpPr>
        <p:spPr>
          <a:xfrm>
            <a:off x="6764509"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25" name="object 425"/>
          <p:cNvSpPr/>
          <p:nvPr/>
        </p:nvSpPr>
        <p:spPr>
          <a:xfrm>
            <a:off x="7800630" y="3430129"/>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426" name="object 426"/>
          <p:cNvSpPr/>
          <p:nvPr/>
        </p:nvSpPr>
        <p:spPr>
          <a:xfrm>
            <a:off x="7123507" y="3430129"/>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427" name="object 427"/>
          <p:cNvSpPr/>
          <p:nvPr/>
        </p:nvSpPr>
        <p:spPr>
          <a:xfrm>
            <a:off x="7219161" y="3430129"/>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428" name="object 428"/>
          <p:cNvSpPr/>
          <p:nvPr/>
        </p:nvSpPr>
        <p:spPr>
          <a:xfrm>
            <a:off x="7411442"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29" name="object 429"/>
          <p:cNvSpPr/>
          <p:nvPr/>
        </p:nvSpPr>
        <p:spPr>
          <a:xfrm>
            <a:off x="7502844" y="349780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30" name="object 430"/>
          <p:cNvSpPr/>
          <p:nvPr/>
        </p:nvSpPr>
        <p:spPr>
          <a:xfrm>
            <a:off x="7537338"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31" name="object 431"/>
          <p:cNvSpPr/>
          <p:nvPr/>
        </p:nvSpPr>
        <p:spPr>
          <a:xfrm>
            <a:off x="8572379" y="3430129"/>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32" name="object 432"/>
          <p:cNvSpPr/>
          <p:nvPr/>
        </p:nvSpPr>
        <p:spPr>
          <a:xfrm>
            <a:off x="7896301" y="3430129"/>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433" name="object 433"/>
          <p:cNvSpPr/>
          <p:nvPr/>
        </p:nvSpPr>
        <p:spPr>
          <a:xfrm>
            <a:off x="7991972" y="3430129"/>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434" name="object 434"/>
          <p:cNvSpPr/>
          <p:nvPr/>
        </p:nvSpPr>
        <p:spPr>
          <a:xfrm>
            <a:off x="8184254"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35" name="object 435"/>
          <p:cNvSpPr/>
          <p:nvPr/>
        </p:nvSpPr>
        <p:spPr>
          <a:xfrm>
            <a:off x="8275655" y="349780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36" name="object 436"/>
          <p:cNvSpPr/>
          <p:nvPr/>
        </p:nvSpPr>
        <p:spPr>
          <a:xfrm>
            <a:off x="8305809" y="3446170"/>
            <a:ext cx="75297" cy="55533"/>
          </a:xfrm>
          <a:custGeom>
            <a:avLst/>
            <a:gdLst/>
            <a:ahLst/>
            <a:cxnLst/>
            <a:rect l="l" t="t" r="r" b="b"/>
            <a:pathLst>
              <a:path w="53975" h="77470">
                <a:moveTo>
                  <a:pt x="43116" y="58902"/>
                </a:moveTo>
                <a:lnTo>
                  <a:pt x="33604" y="58902"/>
                </a:lnTo>
                <a:lnTo>
                  <a:pt x="33604" y="77444"/>
                </a:lnTo>
                <a:lnTo>
                  <a:pt x="43116" y="77444"/>
                </a:lnTo>
                <a:lnTo>
                  <a:pt x="43116" y="58902"/>
                </a:lnTo>
                <a:close/>
              </a:path>
              <a:path w="53975" h="77470">
                <a:moveTo>
                  <a:pt x="43116" y="0"/>
                </a:moveTo>
                <a:lnTo>
                  <a:pt x="35356" y="0"/>
                </a:lnTo>
                <a:lnTo>
                  <a:pt x="0" y="50190"/>
                </a:lnTo>
                <a:lnTo>
                  <a:pt x="0" y="58902"/>
                </a:lnTo>
                <a:lnTo>
                  <a:pt x="53568" y="58902"/>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437" name="object 437"/>
          <p:cNvSpPr/>
          <p:nvPr/>
        </p:nvSpPr>
        <p:spPr>
          <a:xfrm>
            <a:off x="9345190" y="3430129"/>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438" name="object 438"/>
          <p:cNvSpPr/>
          <p:nvPr/>
        </p:nvSpPr>
        <p:spPr>
          <a:xfrm>
            <a:off x="8668049" y="3430129"/>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39" name="object 439"/>
          <p:cNvSpPr/>
          <p:nvPr/>
        </p:nvSpPr>
        <p:spPr>
          <a:xfrm>
            <a:off x="8763739" y="3430129"/>
            <a:ext cx="582000" cy="89217"/>
          </a:xfrm>
          <a:custGeom>
            <a:avLst/>
            <a:gdLst/>
            <a:ahLst/>
            <a:cxnLst/>
            <a:rect l="l" t="t" r="r" b="b"/>
            <a:pathLst>
              <a:path w="417195" h="124460">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440" name="object 440"/>
          <p:cNvSpPr/>
          <p:nvPr/>
        </p:nvSpPr>
        <p:spPr>
          <a:xfrm>
            <a:off x="8956019"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41" name="object 441"/>
          <p:cNvSpPr/>
          <p:nvPr/>
        </p:nvSpPr>
        <p:spPr>
          <a:xfrm>
            <a:off x="9047422" y="349780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42" name="object 442"/>
          <p:cNvSpPr/>
          <p:nvPr/>
        </p:nvSpPr>
        <p:spPr>
          <a:xfrm>
            <a:off x="9081480" y="3445943"/>
            <a:ext cx="71753" cy="56898"/>
          </a:xfrm>
          <a:custGeom>
            <a:avLst/>
            <a:gdLst/>
            <a:ahLst/>
            <a:cxnLst/>
            <a:rect l="l" t="t" r="r" b="b"/>
            <a:pathLst>
              <a:path w="51434" h="79375">
                <a:moveTo>
                  <a:pt x="33777" y="0"/>
                </a:moveTo>
                <a:lnTo>
                  <a:pt x="19515" y="0"/>
                </a:lnTo>
                <a:lnTo>
                  <a:pt x="13013" y="2946"/>
                </a:lnTo>
                <a:lnTo>
                  <a:pt x="0" y="43624"/>
                </a:lnTo>
                <a:lnTo>
                  <a:pt x="362" y="50848"/>
                </a:lnTo>
                <a:lnTo>
                  <a:pt x="18855" y="79082"/>
                </a:lnTo>
                <a:lnTo>
                  <a:pt x="31428" y="79082"/>
                </a:lnTo>
                <a:lnTo>
                  <a:pt x="35581" y="77978"/>
                </a:lnTo>
                <a:lnTo>
                  <a:pt x="42908" y="73533"/>
                </a:lnTo>
                <a:lnTo>
                  <a:pt x="44964" y="71259"/>
                </a:lnTo>
                <a:lnTo>
                  <a:pt x="23871" y="71259"/>
                </a:lnTo>
                <a:lnTo>
                  <a:pt x="21242" y="70485"/>
                </a:lnTo>
                <a:lnTo>
                  <a:pt x="16251" y="67348"/>
                </a:lnTo>
                <a:lnTo>
                  <a:pt x="14295" y="65062"/>
                </a:lnTo>
                <a:lnTo>
                  <a:pt x="11527" y="59080"/>
                </a:lnTo>
                <a:lnTo>
                  <a:pt x="10828" y="55943"/>
                </a:lnTo>
                <a:lnTo>
                  <a:pt x="10828" y="47663"/>
                </a:lnTo>
                <a:lnTo>
                  <a:pt x="12327" y="43624"/>
                </a:lnTo>
                <a:lnTo>
                  <a:pt x="17963" y="37820"/>
                </a:lnTo>
                <a:lnTo>
                  <a:pt x="9355" y="37820"/>
                </a:lnTo>
                <a:lnTo>
                  <a:pt x="24074" y="7810"/>
                </a:lnTo>
                <a:lnTo>
                  <a:pt x="45729" y="7810"/>
                </a:lnTo>
                <a:lnTo>
                  <a:pt x="38768" y="1701"/>
                </a:lnTo>
                <a:lnTo>
                  <a:pt x="33777" y="0"/>
                </a:lnTo>
                <a:close/>
              </a:path>
              <a:path w="51434" h="79375">
                <a:moveTo>
                  <a:pt x="45684" y="35915"/>
                </a:moveTo>
                <a:lnTo>
                  <a:pt x="30589" y="35915"/>
                </a:lnTo>
                <a:lnTo>
                  <a:pt x="34184" y="37465"/>
                </a:lnTo>
                <a:lnTo>
                  <a:pt x="39886" y="43624"/>
                </a:lnTo>
                <a:lnTo>
                  <a:pt x="41248" y="47663"/>
                </a:lnTo>
                <a:lnTo>
                  <a:pt x="41204" y="59080"/>
                </a:lnTo>
                <a:lnTo>
                  <a:pt x="39860" y="63169"/>
                </a:lnTo>
                <a:lnTo>
                  <a:pt x="34095" y="69646"/>
                </a:lnTo>
                <a:lnTo>
                  <a:pt x="30640" y="71259"/>
                </a:lnTo>
                <a:lnTo>
                  <a:pt x="44964" y="71259"/>
                </a:lnTo>
                <a:lnTo>
                  <a:pt x="45791" y="70345"/>
                </a:lnTo>
                <a:lnTo>
                  <a:pt x="49982" y="61988"/>
                </a:lnTo>
                <a:lnTo>
                  <a:pt x="51036" y="57467"/>
                </a:lnTo>
                <a:lnTo>
                  <a:pt x="51036" y="45224"/>
                </a:lnTo>
                <a:lnTo>
                  <a:pt x="48801" y="39179"/>
                </a:lnTo>
                <a:lnTo>
                  <a:pt x="45684" y="35915"/>
                </a:lnTo>
                <a:close/>
              </a:path>
              <a:path w="51434" h="79375">
                <a:moveTo>
                  <a:pt x="34488" y="27520"/>
                </a:moveTo>
                <a:lnTo>
                  <a:pt x="24532" y="27520"/>
                </a:lnTo>
                <a:lnTo>
                  <a:pt x="21064" y="28359"/>
                </a:lnTo>
                <a:lnTo>
                  <a:pt x="14435" y="31750"/>
                </a:lnTo>
                <a:lnTo>
                  <a:pt x="11628" y="34340"/>
                </a:lnTo>
                <a:lnTo>
                  <a:pt x="9355" y="37820"/>
                </a:lnTo>
                <a:lnTo>
                  <a:pt x="17963" y="37820"/>
                </a:lnTo>
                <a:lnTo>
                  <a:pt x="18309" y="37465"/>
                </a:lnTo>
                <a:lnTo>
                  <a:pt x="21953" y="35915"/>
                </a:lnTo>
                <a:lnTo>
                  <a:pt x="45684" y="35915"/>
                </a:lnTo>
                <a:lnTo>
                  <a:pt x="39899" y="29857"/>
                </a:lnTo>
                <a:lnTo>
                  <a:pt x="34488" y="27520"/>
                </a:lnTo>
                <a:close/>
              </a:path>
              <a:path w="51434" h="79375">
                <a:moveTo>
                  <a:pt x="45729" y="7810"/>
                </a:moveTo>
                <a:lnTo>
                  <a:pt x="30869" y="7810"/>
                </a:lnTo>
                <a:lnTo>
                  <a:pt x="34031" y="9169"/>
                </a:lnTo>
                <a:lnTo>
                  <a:pt x="36609" y="11887"/>
                </a:lnTo>
                <a:lnTo>
                  <a:pt x="38159" y="13563"/>
                </a:lnTo>
                <a:lnTo>
                  <a:pt x="39352" y="16281"/>
                </a:lnTo>
                <a:lnTo>
                  <a:pt x="40203" y="20015"/>
                </a:lnTo>
                <a:lnTo>
                  <a:pt x="49665" y="19278"/>
                </a:lnTo>
                <a:lnTo>
                  <a:pt x="48877" y="13246"/>
                </a:lnTo>
                <a:lnTo>
                  <a:pt x="46553" y="8534"/>
                </a:lnTo>
                <a:lnTo>
                  <a:pt x="45729" y="7810"/>
                </a:lnTo>
                <a:close/>
              </a:path>
            </a:pathLst>
          </a:custGeom>
          <a:solidFill>
            <a:srgbClr val="000000"/>
          </a:solidFill>
        </p:spPr>
        <p:txBody>
          <a:bodyPr wrap="square" lIns="0" tIns="0" rIns="0" bIns="0" rtlCol="0"/>
          <a:lstStyle/>
          <a:p>
            <a:endParaRPr/>
          </a:p>
        </p:txBody>
      </p:sp>
      <p:sp>
        <p:nvSpPr>
          <p:cNvPr id="443" name="object 443"/>
          <p:cNvSpPr/>
          <p:nvPr/>
        </p:nvSpPr>
        <p:spPr>
          <a:xfrm>
            <a:off x="10118002" y="3430129"/>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44" name="object 444"/>
          <p:cNvSpPr/>
          <p:nvPr/>
        </p:nvSpPr>
        <p:spPr>
          <a:xfrm>
            <a:off x="9440880" y="3430129"/>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445" name="object 445"/>
          <p:cNvSpPr/>
          <p:nvPr/>
        </p:nvSpPr>
        <p:spPr>
          <a:xfrm>
            <a:off x="9536533" y="3430129"/>
            <a:ext cx="582000" cy="89217"/>
          </a:xfrm>
          <a:custGeom>
            <a:avLst/>
            <a:gdLst/>
            <a:ahLst/>
            <a:cxnLst/>
            <a:rect l="l" t="t" r="r" b="b"/>
            <a:pathLst>
              <a:path w="417195" h="124460">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446" name="object 446"/>
          <p:cNvSpPr/>
          <p:nvPr/>
        </p:nvSpPr>
        <p:spPr>
          <a:xfrm>
            <a:off x="9728812"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47" name="object 447"/>
          <p:cNvSpPr/>
          <p:nvPr/>
        </p:nvSpPr>
        <p:spPr>
          <a:xfrm>
            <a:off x="9820215" y="349780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48" name="object 448"/>
          <p:cNvSpPr/>
          <p:nvPr/>
        </p:nvSpPr>
        <p:spPr>
          <a:xfrm>
            <a:off x="9854692" y="3445934"/>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49" name="object 449"/>
          <p:cNvSpPr/>
          <p:nvPr/>
        </p:nvSpPr>
        <p:spPr>
          <a:xfrm>
            <a:off x="709261" y="3408280"/>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450" name="object 450"/>
          <p:cNvSpPr/>
          <p:nvPr/>
        </p:nvSpPr>
        <p:spPr>
          <a:xfrm>
            <a:off x="709261" y="3410465"/>
            <a:ext cx="2560979" cy="20028"/>
          </a:xfrm>
          <a:custGeom>
            <a:avLst/>
            <a:gdLst/>
            <a:ahLst/>
            <a:cxnLst/>
            <a:rect l="l" t="t" r="r" b="b"/>
            <a:pathLst>
              <a:path w="1835785" h="27939">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451" name="object 451"/>
          <p:cNvSpPr/>
          <p:nvPr/>
        </p:nvSpPr>
        <p:spPr>
          <a:xfrm>
            <a:off x="3261559" y="3408280"/>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452" name="object 452"/>
          <p:cNvSpPr/>
          <p:nvPr/>
        </p:nvSpPr>
        <p:spPr>
          <a:xfrm>
            <a:off x="3270063" y="3420297"/>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453" name="object 453"/>
          <p:cNvSpPr/>
          <p:nvPr/>
        </p:nvSpPr>
        <p:spPr>
          <a:xfrm>
            <a:off x="4034370" y="3408280"/>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454" name="object 454"/>
          <p:cNvSpPr/>
          <p:nvPr/>
        </p:nvSpPr>
        <p:spPr>
          <a:xfrm>
            <a:off x="4042874" y="3410465"/>
            <a:ext cx="772457" cy="20028"/>
          </a:xfrm>
          <a:custGeom>
            <a:avLst/>
            <a:gdLst/>
            <a:ahLst/>
            <a:cxnLst/>
            <a:rect l="l" t="t" r="r" b="b"/>
            <a:pathLst>
              <a:path w="553720" h="27939">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455" name="object 455"/>
          <p:cNvSpPr/>
          <p:nvPr/>
        </p:nvSpPr>
        <p:spPr>
          <a:xfrm>
            <a:off x="4806119" y="340828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456" name="object 456"/>
          <p:cNvSpPr/>
          <p:nvPr/>
        </p:nvSpPr>
        <p:spPr>
          <a:xfrm>
            <a:off x="4814622" y="3410465"/>
            <a:ext cx="773343" cy="20028"/>
          </a:xfrm>
          <a:custGeom>
            <a:avLst/>
            <a:gdLst/>
            <a:ahLst/>
            <a:cxnLst/>
            <a:rect l="l" t="t" r="r" b="b"/>
            <a:pathLst>
              <a:path w="554354" h="27939">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457" name="object 457"/>
          <p:cNvSpPr/>
          <p:nvPr/>
        </p:nvSpPr>
        <p:spPr>
          <a:xfrm>
            <a:off x="5578931" y="340828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458" name="object 458"/>
          <p:cNvSpPr/>
          <p:nvPr/>
        </p:nvSpPr>
        <p:spPr>
          <a:xfrm>
            <a:off x="5587451" y="3420297"/>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459" name="object 459"/>
          <p:cNvSpPr/>
          <p:nvPr/>
        </p:nvSpPr>
        <p:spPr>
          <a:xfrm>
            <a:off x="6351741" y="3408280"/>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460" name="object 460"/>
          <p:cNvSpPr/>
          <p:nvPr/>
        </p:nvSpPr>
        <p:spPr>
          <a:xfrm>
            <a:off x="6360262" y="3420297"/>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461" name="object 461"/>
          <p:cNvSpPr/>
          <p:nvPr/>
        </p:nvSpPr>
        <p:spPr>
          <a:xfrm>
            <a:off x="7123507" y="3408280"/>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462" name="object 462"/>
          <p:cNvSpPr/>
          <p:nvPr/>
        </p:nvSpPr>
        <p:spPr>
          <a:xfrm>
            <a:off x="7131995" y="3420297"/>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463" name="object 463"/>
          <p:cNvSpPr/>
          <p:nvPr/>
        </p:nvSpPr>
        <p:spPr>
          <a:xfrm>
            <a:off x="7896302" y="340828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464" name="object 464"/>
          <p:cNvSpPr/>
          <p:nvPr/>
        </p:nvSpPr>
        <p:spPr>
          <a:xfrm>
            <a:off x="7904806" y="3420297"/>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465" name="object 465"/>
          <p:cNvSpPr/>
          <p:nvPr/>
        </p:nvSpPr>
        <p:spPr>
          <a:xfrm>
            <a:off x="8669111" y="3408280"/>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466" name="object 466"/>
          <p:cNvSpPr/>
          <p:nvPr/>
        </p:nvSpPr>
        <p:spPr>
          <a:xfrm>
            <a:off x="8677617" y="3420297"/>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467" name="object 467"/>
          <p:cNvSpPr/>
          <p:nvPr/>
        </p:nvSpPr>
        <p:spPr>
          <a:xfrm>
            <a:off x="9440880" y="340828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468" name="object 468"/>
          <p:cNvSpPr/>
          <p:nvPr/>
        </p:nvSpPr>
        <p:spPr>
          <a:xfrm>
            <a:off x="9449366" y="3420297"/>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469" name="object 469"/>
          <p:cNvSpPr/>
          <p:nvPr/>
        </p:nvSpPr>
        <p:spPr>
          <a:xfrm>
            <a:off x="709261" y="3525172"/>
            <a:ext cx="9505121" cy="0"/>
          </a:xfrm>
          <a:custGeom>
            <a:avLst/>
            <a:gdLst/>
            <a:ahLst/>
            <a:cxnLst/>
            <a:rect l="l" t="t" r="r" b="b"/>
            <a:pathLst>
              <a:path w="6813550">
                <a:moveTo>
                  <a:pt x="0" y="0"/>
                </a:moveTo>
                <a:lnTo>
                  <a:pt x="6813042" y="0"/>
                </a:lnTo>
              </a:path>
            </a:pathLst>
          </a:custGeom>
          <a:ln w="18288">
            <a:solidFill>
              <a:srgbClr val="FFFFFF"/>
            </a:solidFill>
          </a:ln>
        </p:spPr>
        <p:txBody>
          <a:bodyPr wrap="square" lIns="0" tIns="0" rIns="0" bIns="0" rtlCol="0"/>
          <a:lstStyle/>
          <a:p>
            <a:endParaRPr/>
          </a:p>
        </p:txBody>
      </p:sp>
      <p:sp>
        <p:nvSpPr>
          <p:cNvPr id="470" name="object 470"/>
          <p:cNvSpPr/>
          <p:nvPr/>
        </p:nvSpPr>
        <p:spPr>
          <a:xfrm>
            <a:off x="709261" y="3536643"/>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471" name="object 471"/>
          <p:cNvSpPr/>
          <p:nvPr/>
        </p:nvSpPr>
        <p:spPr>
          <a:xfrm>
            <a:off x="804932" y="3556307"/>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472" name="object 472"/>
          <p:cNvSpPr/>
          <p:nvPr/>
        </p:nvSpPr>
        <p:spPr>
          <a:xfrm>
            <a:off x="1890790" y="3572121"/>
            <a:ext cx="71753" cy="56898"/>
          </a:xfrm>
          <a:custGeom>
            <a:avLst/>
            <a:gdLst/>
            <a:ahLst/>
            <a:cxnLst/>
            <a:rect l="l" t="t" r="r" b="b"/>
            <a:pathLst>
              <a:path w="51434" h="79375">
                <a:moveTo>
                  <a:pt x="33778" y="0"/>
                </a:moveTo>
                <a:lnTo>
                  <a:pt x="19515" y="0"/>
                </a:lnTo>
                <a:lnTo>
                  <a:pt x="13013" y="2946"/>
                </a:lnTo>
                <a:lnTo>
                  <a:pt x="0" y="43624"/>
                </a:lnTo>
                <a:lnTo>
                  <a:pt x="361" y="50848"/>
                </a:lnTo>
                <a:lnTo>
                  <a:pt x="18855" y="79082"/>
                </a:lnTo>
                <a:lnTo>
                  <a:pt x="31428" y="79082"/>
                </a:lnTo>
                <a:lnTo>
                  <a:pt x="35594" y="77978"/>
                </a:lnTo>
                <a:lnTo>
                  <a:pt x="42909" y="73533"/>
                </a:lnTo>
                <a:lnTo>
                  <a:pt x="44965" y="71259"/>
                </a:lnTo>
                <a:lnTo>
                  <a:pt x="23872" y="71259"/>
                </a:lnTo>
                <a:lnTo>
                  <a:pt x="21255" y="70485"/>
                </a:lnTo>
                <a:lnTo>
                  <a:pt x="16252" y="67348"/>
                </a:lnTo>
                <a:lnTo>
                  <a:pt x="14308" y="65062"/>
                </a:lnTo>
                <a:lnTo>
                  <a:pt x="11527" y="59080"/>
                </a:lnTo>
                <a:lnTo>
                  <a:pt x="10829" y="55943"/>
                </a:lnTo>
                <a:lnTo>
                  <a:pt x="10829" y="47663"/>
                </a:lnTo>
                <a:lnTo>
                  <a:pt x="12327" y="43624"/>
                </a:lnTo>
                <a:lnTo>
                  <a:pt x="17964" y="37820"/>
                </a:lnTo>
                <a:lnTo>
                  <a:pt x="9343" y="37820"/>
                </a:lnTo>
                <a:lnTo>
                  <a:pt x="24062" y="7810"/>
                </a:lnTo>
                <a:lnTo>
                  <a:pt x="45729" y="7810"/>
                </a:lnTo>
                <a:lnTo>
                  <a:pt x="38769" y="1701"/>
                </a:lnTo>
                <a:lnTo>
                  <a:pt x="33778" y="0"/>
                </a:lnTo>
                <a:close/>
              </a:path>
              <a:path w="51434" h="79375">
                <a:moveTo>
                  <a:pt x="45685" y="35915"/>
                </a:moveTo>
                <a:lnTo>
                  <a:pt x="30590" y="35915"/>
                </a:lnTo>
                <a:lnTo>
                  <a:pt x="34184" y="37465"/>
                </a:lnTo>
                <a:lnTo>
                  <a:pt x="39886" y="43624"/>
                </a:lnTo>
                <a:lnTo>
                  <a:pt x="41249" y="47663"/>
                </a:lnTo>
                <a:lnTo>
                  <a:pt x="41205" y="59080"/>
                </a:lnTo>
                <a:lnTo>
                  <a:pt x="39874" y="63169"/>
                </a:lnTo>
                <a:lnTo>
                  <a:pt x="34095" y="69646"/>
                </a:lnTo>
                <a:lnTo>
                  <a:pt x="30641" y="71259"/>
                </a:lnTo>
                <a:lnTo>
                  <a:pt x="44965" y="71259"/>
                </a:lnTo>
                <a:lnTo>
                  <a:pt x="45792" y="70345"/>
                </a:lnTo>
                <a:lnTo>
                  <a:pt x="49983" y="61988"/>
                </a:lnTo>
                <a:lnTo>
                  <a:pt x="51037" y="57467"/>
                </a:lnTo>
                <a:lnTo>
                  <a:pt x="51037" y="45224"/>
                </a:lnTo>
                <a:lnTo>
                  <a:pt x="48802" y="39179"/>
                </a:lnTo>
                <a:lnTo>
                  <a:pt x="45685" y="35915"/>
                </a:lnTo>
                <a:close/>
              </a:path>
              <a:path w="51434" h="79375">
                <a:moveTo>
                  <a:pt x="34501" y="27520"/>
                </a:moveTo>
                <a:lnTo>
                  <a:pt x="24532" y="27520"/>
                </a:lnTo>
                <a:lnTo>
                  <a:pt x="21065" y="28359"/>
                </a:lnTo>
                <a:lnTo>
                  <a:pt x="14435" y="31750"/>
                </a:lnTo>
                <a:lnTo>
                  <a:pt x="11629" y="34340"/>
                </a:lnTo>
                <a:lnTo>
                  <a:pt x="9343" y="37820"/>
                </a:lnTo>
                <a:lnTo>
                  <a:pt x="17964" y="37820"/>
                </a:lnTo>
                <a:lnTo>
                  <a:pt x="18309" y="37465"/>
                </a:lnTo>
                <a:lnTo>
                  <a:pt x="21954" y="35915"/>
                </a:lnTo>
                <a:lnTo>
                  <a:pt x="45685" y="35915"/>
                </a:lnTo>
                <a:lnTo>
                  <a:pt x="39899" y="29857"/>
                </a:lnTo>
                <a:lnTo>
                  <a:pt x="34501" y="27520"/>
                </a:lnTo>
                <a:close/>
              </a:path>
              <a:path w="51434" h="79375">
                <a:moveTo>
                  <a:pt x="45729" y="7810"/>
                </a:moveTo>
                <a:lnTo>
                  <a:pt x="30869" y="7810"/>
                </a:lnTo>
                <a:lnTo>
                  <a:pt x="34044" y="9169"/>
                </a:lnTo>
                <a:lnTo>
                  <a:pt x="36610" y="11887"/>
                </a:lnTo>
                <a:lnTo>
                  <a:pt x="38159" y="13563"/>
                </a:lnTo>
                <a:lnTo>
                  <a:pt x="39353" y="16281"/>
                </a:lnTo>
                <a:lnTo>
                  <a:pt x="40204" y="20015"/>
                </a:lnTo>
                <a:lnTo>
                  <a:pt x="49665" y="19278"/>
                </a:lnTo>
                <a:lnTo>
                  <a:pt x="48891" y="13246"/>
                </a:lnTo>
                <a:lnTo>
                  <a:pt x="46554" y="8534"/>
                </a:lnTo>
                <a:lnTo>
                  <a:pt x="45729" y="7810"/>
                </a:lnTo>
                <a:close/>
              </a:path>
            </a:pathLst>
          </a:custGeom>
          <a:solidFill>
            <a:srgbClr val="000000"/>
          </a:solidFill>
        </p:spPr>
        <p:txBody>
          <a:bodyPr wrap="square" lIns="0" tIns="0" rIns="0" bIns="0" rtlCol="0"/>
          <a:lstStyle/>
          <a:p>
            <a:endParaRPr/>
          </a:p>
        </p:txBody>
      </p:sp>
      <p:sp>
        <p:nvSpPr>
          <p:cNvPr id="473" name="object 473"/>
          <p:cNvSpPr/>
          <p:nvPr/>
        </p:nvSpPr>
        <p:spPr>
          <a:xfrm>
            <a:off x="1975170" y="3573094"/>
            <a:ext cx="71753" cy="55988"/>
          </a:xfrm>
          <a:custGeom>
            <a:avLst/>
            <a:gdLst/>
            <a:ahLst/>
            <a:cxnLst/>
            <a:rect l="l" t="t" r="r" b="b"/>
            <a:pathLst>
              <a:path w="51434"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4"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4"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474" name="object 474"/>
          <p:cNvSpPr/>
          <p:nvPr/>
        </p:nvSpPr>
        <p:spPr>
          <a:xfrm>
            <a:off x="2061274" y="3582189"/>
            <a:ext cx="71753" cy="36870"/>
          </a:xfrm>
          <a:custGeom>
            <a:avLst/>
            <a:gdLst/>
            <a:ahLst/>
            <a:cxnLst/>
            <a:rect l="l" t="t" r="r" b="b"/>
            <a:pathLst>
              <a:path w="51434" h="51435">
                <a:moveTo>
                  <a:pt x="30060" y="29959"/>
                </a:moveTo>
                <a:lnTo>
                  <a:pt x="21081" y="29959"/>
                </a:lnTo>
                <a:lnTo>
                  <a:pt x="21081" y="51193"/>
                </a:lnTo>
                <a:lnTo>
                  <a:pt x="30060" y="51193"/>
                </a:lnTo>
                <a:lnTo>
                  <a:pt x="30060" y="29959"/>
                </a:lnTo>
                <a:close/>
              </a:path>
              <a:path w="51434" h="51435">
                <a:moveTo>
                  <a:pt x="51142" y="21069"/>
                </a:moveTo>
                <a:lnTo>
                  <a:pt x="0" y="21069"/>
                </a:lnTo>
                <a:lnTo>
                  <a:pt x="0" y="29959"/>
                </a:lnTo>
                <a:lnTo>
                  <a:pt x="51142" y="29959"/>
                </a:lnTo>
                <a:lnTo>
                  <a:pt x="51142" y="21069"/>
                </a:lnTo>
                <a:close/>
              </a:path>
              <a:path w="51434" h="51435">
                <a:moveTo>
                  <a:pt x="30060" y="0"/>
                </a:moveTo>
                <a:lnTo>
                  <a:pt x="21081" y="0"/>
                </a:lnTo>
                <a:lnTo>
                  <a:pt x="21081" y="21069"/>
                </a:lnTo>
                <a:lnTo>
                  <a:pt x="30060" y="21069"/>
                </a:lnTo>
                <a:lnTo>
                  <a:pt x="30060" y="0"/>
                </a:lnTo>
                <a:close/>
              </a:path>
            </a:pathLst>
          </a:custGeom>
          <a:solidFill>
            <a:srgbClr val="000000"/>
          </a:solidFill>
        </p:spPr>
        <p:txBody>
          <a:bodyPr wrap="square" lIns="0" tIns="0" rIns="0" bIns="0" rtlCol="0"/>
          <a:lstStyle/>
          <a:p>
            <a:endParaRPr/>
          </a:p>
        </p:txBody>
      </p:sp>
      <p:sp>
        <p:nvSpPr>
          <p:cNvPr id="475" name="object 475"/>
          <p:cNvSpPr/>
          <p:nvPr/>
        </p:nvSpPr>
        <p:spPr>
          <a:xfrm>
            <a:off x="3261559" y="3536643"/>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476" name="object 476"/>
          <p:cNvSpPr/>
          <p:nvPr/>
        </p:nvSpPr>
        <p:spPr>
          <a:xfrm>
            <a:off x="3357231" y="3556307"/>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477" name="object 477"/>
          <p:cNvSpPr/>
          <p:nvPr/>
        </p:nvSpPr>
        <p:spPr>
          <a:xfrm>
            <a:off x="3549511"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78" name="object 478"/>
          <p:cNvSpPr/>
          <p:nvPr/>
        </p:nvSpPr>
        <p:spPr>
          <a:xfrm>
            <a:off x="3640912" y="3623979"/>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479" name="object 479"/>
          <p:cNvSpPr/>
          <p:nvPr/>
        </p:nvSpPr>
        <p:spPr>
          <a:xfrm>
            <a:off x="3675407"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80" name="object 480"/>
          <p:cNvSpPr/>
          <p:nvPr/>
        </p:nvSpPr>
        <p:spPr>
          <a:xfrm>
            <a:off x="4033308" y="3536643"/>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481" name="object 481"/>
          <p:cNvSpPr/>
          <p:nvPr/>
        </p:nvSpPr>
        <p:spPr>
          <a:xfrm>
            <a:off x="4128979" y="3556307"/>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482" name="object 482"/>
          <p:cNvSpPr/>
          <p:nvPr/>
        </p:nvSpPr>
        <p:spPr>
          <a:xfrm>
            <a:off x="4321259"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83" name="object 483"/>
          <p:cNvSpPr/>
          <p:nvPr/>
        </p:nvSpPr>
        <p:spPr>
          <a:xfrm>
            <a:off x="4412661" y="3623979"/>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484" name="object 484"/>
          <p:cNvSpPr/>
          <p:nvPr/>
        </p:nvSpPr>
        <p:spPr>
          <a:xfrm>
            <a:off x="4447156"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85" name="object 485"/>
          <p:cNvSpPr/>
          <p:nvPr/>
        </p:nvSpPr>
        <p:spPr>
          <a:xfrm>
            <a:off x="4806119" y="3536643"/>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486" name="object 486"/>
          <p:cNvSpPr/>
          <p:nvPr/>
        </p:nvSpPr>
        <p:spPr>
          <a:xfrm>
            <a:off x="4901791" y="3556307"/>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487" name="object 487"/>
          <p:cNvSpPr/>
          <p:nvPr/>
        </p:nvSpPr>
        <p:spPr>
          <a:xfrm>
            <a:off x="5094071"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88" name="object 488"/>
          <p:cNvSpPr/>
          <p:nvPr/>
        </p:nvSpPr>
        <p:spPr>
          <a:xfrm>
            <a:off x="5185490" y="3623979"/>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489" name="object 489"/>
          <p:cNvSpPr/>
          <p:nvPr/>
        </p:nvSpPr>
        <p:spPr>
          <a:xfrm>
            <a:off x="5219967"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90" name="object 490"/>
          <p:cNvSpPr/>
          <p:nvPr/>
        </p:nvSpPr>
        <p:spPr>
          <a:xfrm>
            <a:off x="6255007" y="3556307"/>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91" name="object 491"/>
          <p:cNvSpPr/>
          <p:nvPr/>
        </p:nvSpPr>
        <p:spPr>
          <a:xfrm>
            <a:off x="5578930" y="3556307"/>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492" name="object 492"/>
          <p:cNvSpPr/>
          <p:nvPr/>
        </p:nvSpPr>
        <p:spPr>
          <a:xfrm>
            <a:off x="5674602" y="3556307"/>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493" name="object 493"/>
          <p:cNvSpPr/>
          <p:nvPr/>
        </p:nvSpPr>
        <p:spPr>
          <a:xfrm>
            <a:off x="5866882"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94" name="object 494"/>
          <p:cNvSpPr/>
          <p:nvPr/>
        </p:nvSpPr>
        <p:spPr>
          <a:xfrm>
            <a:off x="5958284" y="362397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495" name="object 495"/>
          <p:cNvSpPr/>
          <p:nvPr/>
        </p:nvSpPr>
        <p:spPr>
          <a:xfrm>
            <a:off x="5992779"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496" name="object 496"/>
          <p:cNvSpPr/>
          <p:nvPr/>
        </p:nvSpPr>
        <p:spPr>
          <a:xfrm>
            <a:off x="7027819" y="3556307"/>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497" name="object 497"/>
          <p:cNvSpPr/>
          <p:nvPr/>
        </p:nvSpPr>
        <p:spPr>
          <a:xfrm>
            <a:off x="6350695" y="3556307"/>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498" name="object 498"/>
          <p:cNvSpPr/>
          <p:nvPr/>
        </p:nvSpPr>
        <p:spPr>
          <a:xfrm>
            <a:off x="6446351" y="3556307"/>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499" name="object 499"/>
          <p:cNvSpPr/>
          <p:nvPr/>
        </p:nvSpPr>
        <p:spPr>
          <a:xfrm>
            <a:off x="6638631"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00" name="object 500"/>
          <p:cNvSpPr/>
          <p:nvPr/>
        </p:nvSpPr>
        <p:spPr>
          <a:xfrm>
            <a:off x="6730032" y="362397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01" name="object 501"/>
          <p:cNvSpPr/>
          <p:nvPr/>
        </p:nvSpPr>
        <p:spPr>
          <a:xfrm>
            <a:off x="6764509"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02" name="object 502"/>
          <p:cNvSpPr/>
          <p:nvPr/>
        </p:nvSpPr>
        <p:spPr>
          <a:xfrm>
            <a:off x="7800630" y="3556307"/>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503" name="object 503"/>
          <p:cNvSpPr/>
          <p:nvPr/>
        </p:nvSpPr>
        <p:spPr>
          <a:xfrm>
            <a:off x="7123507" y="3556307"/>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504" name="object 504"/>
          <p:cNvSpPr/>
          <p:nvPr/>
        </p:nvSpPr>
        <p:spPr>
          <a:xfrm>
            <a:off x="7219161" y="3556307"/>
            <a:ext cx="582000" cy="89217"/>
          </a:xfrm>
          <a:custGeom>
            <a:avLst/>
            <a:gdLst/>
            <a:ahLst/>
            <a:cxnLst/>
            <a:rect l="l" t="t" r="r" b="b"/>
            <a:pathLst>
              <a:path w="417195" h="124460">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505" name="object 505"/>
          <p:cNvSpPr/>
          <p:nvPr/>
        </p:nvSpPr>
        <p:spPr>
          <a:xfrm>
            <a:off x="7411442"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06" name="object 506"/>
          <p:cNvSpPr/>
          <p:nvPr/>
        </p:nvSpPr>
        <p:spPr>
          <a:xfrm>
            <a:off x="7502844" y="362397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07" name="object 507"/>
          <p:cNvSpPr/>
          <p:nvPr/>
        </p:nvSpPr>
        <p:spPr>
          <a:xfrm>
            <a:off x="7537338"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08" name="object 508"/>
          <p:cNvSpPr/>
          <p:nvPr/>
        </p:nvSpPr>
        <p:spPr>
          <a:xfrm>
            <a:off x="8572379" y="3556307"/>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509" name="object 509"/>
          <p:cNvSpPr/>
          <p:nvPr/>
        </p:nvSpPr>
        <p:spPr>
          <a:xfrm>
            <a:off x="7896301" y="3556307"/>
            <a:ext cx="95671" cy="89217"/>
          </a:xfrm>
          <a:custGeom>
            <a:avLst/>
            <a:gdLst/>
            <a:ahLst/>
            <a:cxnLst/>
            <a:rect l="l" t="t" r="r" b="b"/>
            <a:pathLst>
              <a:path w="68579" h="124460">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510" name="object 510"/>
          <p:cNvSpPr/>
          <p:nvPr/>
        </p:nvSpPr>
        <p:spPr>
          <a:xfrm>
            <a:off x="7991972" y="3556307"/>
            <a:ext cx="581113" cy="89217"/>
          </a:xfrm>
          <a:custGeom>
            <a:avLst/>
            <a:gdLst/>
            <a:ahLst/>
            <a:cxnLst/>
            <a:rect l="l" t="t" r="r" b="b"/>
            <a:pathLst>
              <a:path w="416560" h="124460">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511" name="object 511"/>
          <p:cNvSpPr/>
          <p:nvPr/>
        </p:nvSpPr>
        <p:spPr>
          <a:xfrm>
            <a:off x="8184254"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12" name="object 512"/>
          <p:cNvSpPr/>
          <p:nvPr/>
        </p:nvSpPr>
        <p:spPr>
          <a:xfrm>
            <a:off x="8275655" y="362397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13" name="object 513"/>
          <p:cNvSpPr/>
          <p:nvPr/>
        </p:nvSpPr>
        <p:spPr>
          <a:xfrm>
            <a:off x="8310150"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14" name="object 514"/>
          <p:cNvSpPr/>
          <p:nvPr/>
        </p:nvSpPr>
        <p:spPr>
          <a:xfrm>
            <a:off x="9345190" y="3556307"/>
            <a:ext cx="95671" cy="89217"/>
          </a:xfrm>
          <a:custGeom>
            <a:avLst/>
            <a:gdLst/>
            <a:ahLst/>
            <a:cxnLst/>
            <a:rect l="l" t="t" r="r" b="b"/>
            <a:pathLst>
              <a:path w="68579" h="124460">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515" name="object 515"/>
          <p:cNvSpPr/>
          <p:nvPr/>
        </p:nvSpPr>
        <p:spPr>
          <a:xfrm>
            <a:off x="8668049" y="3556307"/>
            <a:ext cx="96557" cy="89217"/>
          </a:xfrm>
          <a:custGeom>
            <a:avLst/>
            <a:gdLst/>
            <a:ahLst/>
            <a:cxnLst/>
            <a:rect l="l" t="t" r="r" b="b"/>
            <a:pathLst>
              <a:path w="69214"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516" name="object 516"/>
          <p:cNvSpPr/>
          <p:nvPr/>
        </p:nvSpPr>
        <p:spPr>
          <a:xfrm>
            <a:off x="8763739" y="3556307"/>
            <a:ext cx="582000" cy="89217"/>
          </a:xfrm>
          <a:custGeom>
            <a:avLst/>
            <a:gdLst/>
            <a:ahLst/>
            <a:cxnLst/>
            <a:rect l="l" t="t" r="r" b="b"/>
            <a:pathLst>
              <a:path w="417195" h="124460">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517" name="object 517"/>
          <p:cNvSpPr/>
          <p:nvPr/>
        </p:nvSpPr>
        <p:spPr>
          <a:xfrm>
            <a:off x="8956019"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18" name="object 518"/>
          <p:cNvSpPr/>
          <p:nvPr/>
        </p:nvSpPr>
        <p:spPr>
          <a:xfrm>
            <a:off x="9047422" y="362397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19" name="object 519"/>
          <p:cNvSpPr/>
          <p:nvPr/>
        </p:nvSpPr>
        <p:spPr>
          <a:xfrm>
            <a:off x="9081898" y="3572111"/>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20" name="object 520"/>
          <p:cNvSpPr/>
          <p:nvPr/>
        </p:nvSpPr>
        <p:spPr>
          <a:xfrm>
            <a:off x="10118002" y="3556307"/>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521" name="object 521"/>
          <p:cNvSpPr/>
          <p:nvPr/>
        </p:nvSpPr>
        <p:spPr>
          <a:xfrm>
            <a:off x="9440880" y="3556307"/>
            <a:ext cx="95671" cy="89217"/>
          </a:xfrm>
          <a:custGeom>
            <a:avLst/>
            <a:gdLst/>
            <a:ahLst/>
            <a:cxnLst/>
            <a:rect l="l" t="t" r="r" b="b"/>
            <a:pathLst>
              <a:path w="68579" h="124460">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522" name="object 522"/>
          <p:cNvSpPr/>
          <p:nvPr/>
        </p:nvSpPr>
        <p:spPr>
          <a:xfrm>
            <a:off x="9536533" y="3556307"/>
            <a:ext cx="582000" cy="89217"/>
          </a:xfrm>
          <a:custGeom>
            <a:avLst/>
            <a:gdLst/>
            <a:ahLst/>
            <a:cxnLst/>
            <a:rect l="l" t="t" r="r" b="b"/>
            <a:pathLst>
              <a:path w="417195" h="124460">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523" name="object 523"/>
          <p:cNvSpPr/>
          <p:nvPr/>
        </p:nvSpPr>
        <p:spPr>
          <a:xfrm>
            <a:off x="9781575" y="3607765"/>
            <a:ext cx="41635" cy="0"/>
          </a:xfrm>
          <a:custGeom>
            <a:avLst/>
            <a:gdLst/>
            <a:ahLst/>
            <a:cxnLst/>
            <a:rect l="l" t="t" r="r" b="b"/>
            <a:pathLst>
              <a:path w="29845">
                <a:moveTo>
                  <a:pt x="0" y="0"/>
                </a:moveTo>
                <a:lnTo>
                  <a:pt x="29222" y="0"/>
                </a:lnTo>
              </a:path>
            </a:pathLst>
          </a:custGeom>
          <a:ln w="9563">
            <a:solidFill>
              <a:srgbClr val="000000"/>
            </a:solidFill>
          </a:ln>
        </p:spPr>
        <p:txBody>
          <a:bodyPr wrap="square" lIns="0" tIns="0" rIns="0" bIns="0" rtlCol="0"/>
          <a:lstStyle/>
          <a:p>
            <a:endParaRPr/>
          </a:p>
        </p:txBody>
      </p:sp>
      <p:sp>
        <p:nvSpPr>
          <p:cNvPr id="524" name="object 524"/>
          <p:cNvSpPr/>
          <p:nvPr/>
        </p:nvSpPr>
        <p:spPr>
          <a:xfrm>
            <a:off x="9831536" y="3607765"/>
            <a:ext cx="41635" cy="0"/>
          </a:xfrm>
          <a:custGeom>
            <a:avLst/>
            <a:gdLst/>
            <a:ahLst/>
            <a:cxnLst/>
            <a:rect l="l" t="t" r="r" b="b"/>
            <a:pathLst>
              <a:path w="29845">
                <a:moveTo>
                  <a:pt x="0" y="0"/>
                </a:moveTo>
                <a:lnTo>
                  <a:pt x="29222" y="0"/>
                </a:lnTo>
              </a:path>
            </a:pathLst>
          </a:custGeom>
          <a:ln w="9563">
            <a:solidFill>
              <a:srgbClr val="000000"/>
            </a:solidFill>
          </a:ln>
        </p:spPr>
        <p:txBody>
          <a:bodyPr wrap="square" lIns="0" tIns="0" rIns="0" bIns="0" rtlCol="0"/>
          <a:lstStyle/>
          <a:p>
            <a:endParaRPr/>
          </a:p>
        </p:txBody>
      </p:sp>
      <p:sp>
        <p:nvSpPr>
          <p:cNvPr id="525" name="object 525"/>
          <p:cNvSpPr/>
          <p:nvPr/>
        </p:nvSpPr>
        <p:spPr>
          <a:xfrm>
            <a:off x="709261" y="3534462"/>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526" name="object 526"/>
          <p:cNvSpPr/>
          <p:nvPr/>
        </p:nvSpPr>
        <p:spPr>
          <a:xfrm>
            <a:off x="709261" y="3536643"/>
            <a:ext cx="2560979" cy="20028"/>
          </a:xfrm>
          <a:custGeom>
            <a:avLst/>
            <a:gdLst/>
            <a:ahLst/>
            <a:cxnLst/>
            <a:rect l="l" t="t" r="r" b="b"/>
            <a:pathLst>
              <a:path w="1835785" h="27939">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527" name="object 527"/>
          <p:cNvSpPr/>
          <p:nvPr/>
        </p:nvSpPr>
        <p:spPr>
          <a:xfrm>
            <a:off x="3261559" y="3534462"/>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528" name="object 528"/>
          <p:cNvSpPr/>
          <p:nvPr/>
        </p:nvSpPr>
        <p:spPr>
          <a:xfrm>
            <a:off x="3270063" y="3546475"/>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529" name="object 529"/>
          <p:cNvSpPr/>
          <p:nvPr/>
        </p:nvSpPr>
        <p:spPr>
          <a:xfrm>
            <a:off x="4034370" y="3534462"/>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530" name="object 530"/>
          <p:cNvSpPr/>
          <p:nvPr/>
        </p:nvSpPr>
        <p:spPr>
          <a:xfrm>
            <a:off x="4042874" y="3536643"/>
            <a:ext cx="772457" cy="20028"/>
          </a:xfrm>
          <a:custGeom>
            <a:avLst/>
            <a:gdLst/>
            <a:ahLst/>
            <a:cxnLst/>
            <a:rect l="l" t="t" r="r" b="b"/>
            <a:pathLst>
              <a:path w="553720" h="27939">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531" name="object 531"/>
          <p:cNvSpPr/>
          <p:nvPr/>
        </p:nvSpPr>
        <p:spPr>
          <a:xfrm>
            <a:off x="4806119" y="35344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532" name="object 532"/>
          <p:cNvSpPr/>
          <p:nvPr/>
        </p:nvSpPr>
        <p:spPr>
          <a:xfrm>
            <a:off x="4814622" y="3536643"/>
            <a:ext cx="773343" cy="20028"/>
          </a:xfrm>
          <a:custGeom>
            <a:avLst/>
            <a:gdLst/>
            <a:ahLst/>
            <a:cxnLst/>
            <a:rect l="l" t="t" r="r" b="b"/>
            <a:pathLst>
              <a:path w="554354" h="27939">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533" name="object 533"/>
          <p:cNvSpPr/>
          <p:nvPr/>
        </p:nvSpPr>
        <p:spPr>
          <a:xfrm>
            <a:off x="5578931" y="35344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534" name="object 534"/>
          <p:cNvSpPr/>
          <p:nvPr/>
        </p:nvSpPr>
        <p:spPr>
          <a:xfrm>
            <a:off x="5587451" y="354647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535" name="object 535"/>
          <p:cNvSpPr/>
          <p:nvPr/>
        </p:nvSpPr>
        <p:spPr>
          <a:xfrm>
            <a:off x="6351741" y="353446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536" name="object 536"/>
          <p:cNvSpPr/>
          <p:nvPr/>
        </p:nvSpPr>
        <p:spPr>
          <a:xfrm>
            <a:off x="6360262" y="3546475"/>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537" name="object 537"/>
          <p:cNvSpPr/>
          <p:nvPr/>
        </p:nvSpPr>
        <p:spPr>
          <a:xfrm>
            <a:off x="7123507" y="3534462"/>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538" name="object 538"/>
          <p:cNvSpPr/>
          <p:nvPr/>
        </p:nvSpPr>
        <p:spPr>
          <a:xfrm>
            <a:off x="7131995" y="354647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539" name="object 539"/>
          <p:cNvSpPr/>
          <p:nvPr/>
        </p:nvSpPr>
        <p:spPr>
          <a:xfrm>
            <a:off x="7896302" y="35344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540" name="object 540"/>
          <p:cNvSpPr/>
          <p:nvPr/>
        </p:nvSpPr>
        <p:spPr>
          <a:xfrm>
            <a:off x="7904806" y="354647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541" name="object 541"/>
          <p:cNvSpPr/>
          <p:nvPr/>
        </p:nvSpPr>
        <p:spPr>
          <a:xfrm>
            <a:off x="8669111" y="3534462"/>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542" name="object 542"/>
          <p:cNvSpPr/>
          <p:nvPr/>
        </p:nvSpPr>
        <p:spPr>
          <a:xfrm>
            <a:off x="8677617" y="3546475"/>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543" name="object 543"/>
          <p:cNvSpPr/>
          <p:nvPr/>
        </p:nvSpPr>
        <p:spPr>
          <a:xfrm>
            <a:off x="9440880" y="3534462"/>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544" name="object 544"/>
          <p:cNvSpPr/>
          <p:nvPr/>
        </p:nvSpPr>
        <p:spPr>
          <a:xfrm>
            <a:off x="9449366" y="3546475"/>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545" name="object 545"/>
          <p:cNvSpPr/>
          <p:nvPr/>
        </p:nvSpPr>
        <p:spPr>
          <a:xfrm>
            <a:off x="709261" y="3651350"/>
            <a:ext cx="9505121" cy="0"/>
          </a:xfrm>
          <a:custGeom>
            <a:avLst/>
            <a:gdLst/>
            <a:ahLst/>
            <a:cxnLst/>
            <a:rect l="l" t="t" r="r" b="b"/>
            <a:pathLst>
              <a:path w="6813550">
                <a:moveTo>
                  <a:pt x="0" y="0"/>
                </a:moveTo>
                <a:lnTo>
                  <a:pt x="6813042" y="0"/>
                </a:lnTo>
              </a:path>
            </a:pathLst>
          </a:custGeom>
          <a:ln w="18288">
            <a:solidFill>
              <a:srgbClr val="FFFFFF"/>
            </a:solidFill>
          </a:ln>
        </p:spPr>
        <p:txBody>
          <a:bodyPr wrap="square" lIns="0" tIns="0" rIns="0" bIns="0" rtlCol="0"/>
          <a:lstStyle/>
          <a:p>
            <a:endParaRPr/>
          </a:p>
        </p:txBody>
      </p:sp>
      <p:sp>
        <p:nvSpPr>
          <p:cNvPr id="546" name="object 546"/>
          <p:cNvSpPr/>
          <p:nvPr/>
        </p:nvSpPr>
        <p:spPr>
          <a:xfrm>
            <a:off x="709261" y="3663367"/>
            <a:ext cx="2553006" cy="121535"/>
          </a:xfrm>
          <a:custGeom>
            <a:avLst/>
            <a:gdLst/>
            <a:ahLst/>
            <a:cxnLst/>
            <a:rect l="l" t="t" r="r" b="b"/>
            <a:pathLst>
              <a:path w="1830070" h="169545">
                <a:moveTo>
                  <a:pt x="0" y="169164"/>
                </a:moveTo>
                <a:lnTo>
                  <a:pt x="1829562" y="169164"/>
                </a:lnTo>
                <a:lnTo>
                  <a:pt x="1829562" y="0"/>
                </a:lnTo>
                <a:lnTo>
                  <a:pt x="0" y="0"/>
                </a:lnTo>
                <a:lnTo>
                  <a:pt x="0" y="169164"/>
                </a:lnTo>
                <a:close/>
              </a:path>
            </a:pathLst>
          </a:custGeom>
          <a:solidFill>
            <a:srgbClr val="FFFFFF"/>
          </a:solidFill>
        </p:spPr>
        <p:txBody>
          <a:bodyPr wrap="square" lIns="0" tIns="0" rIns="0" bIns="0" rtlCol="0"/>
          <a:lstStyle/>
          <a:p>
            <a:endParaRPr/>
          </a:p>
        </p:txBody>
      </p:sp>
      <p:sp>
        <p:nvSpPr>
          <p:cNvPr id="547" name="object 547"/>
          <p:cNvSpPr/>
          <p:nvPr/>
        </p:nvSpPr>
        <p:spPr>
          <a:xfrm>
            <a:off x="804932" y="3683031"/>
            <a:ext cx="2361664" cy="88761"/>
          </a:xfrm>
          <a:custGeom>
            <a:avLst/>
            <a:gdLst/>
            <a:ahLst/>
            <a:cxnLst/>
            <a:rect l="l" t="t" r="r" b="b"/>
            <a:pathLst>
              <a:path w="1692910" h="123825">
                <a:moveTo>
                  <a:pt x="0" y="123444"/>
                </a:moveTo>
                <a:lnTo>
                  <a:pt x="1692402" y="123444"/>
                </a:lnTo>
                <a:lnTo>
                  <a:pt x="1692402" y="0"/>
                </a:lnTo>
                <a:lnTo>
                  <a:pt x="0" y="0"/>
                </a:lnTo>
                <a:lnTo>
                  <a:pt x="0" y="123444"/>
                </a:lnTo>
                <a:close/>
              </a:path>
            </a:pathLst>
          </a:custGeom>
          <a:solidFill>
            <a:srgbClr val="FFFFFF"/>
          </a:solidFill>
        </p:spPr>
        <p:txBody>
          <a:bodyPr wrap="square" lIns="0" tIns="0" rIns="0" bIns="0" rtlCol="0"/>
          <a:lstStyle/>
          <a:p>
            <a:endParaRPr/>
          </a:p>
        </p:txBody>
      </p:sp>
      <p:sp>
        <p:nvSpPr>
          <p:cNvPr id="548" name="object 548"/>
          <p:cNvSpPr/>
          <p:nvPr/>
        </p:nvSpPr>
        <p:spPr>
          <a:xfrm>
            <a:off x="899551" y="3699062"/>
            <a:ext cx="89470" cy="55533"/>
          </a:xfrm>
          <a:custGeom>
            <a:avLst/>
            <a:gdLst/>
            <a:ahLst/>
            <a:cxnLst/>
            <a:rect l="l" t="t" r="r" b="b"/>
            <a:pathLst>
              <a:path w="64134" h="77470">
                <a:moveTo>
                  <a:pt x="32702" y="0"/>
                </a:moveTo>
                <a:lnTo>
                  <a:pt x="0" y="0"/>
                </a:lnTo>
                <a:lnTo>
                  <a:pt x="0" y="77457"/>
                </a:lnTo>
                <a:lnTo>
                  <a:pt x="32639" y="77457"/>
                </a:lnTo>
                <a:lnTo>
                  <a:pt x="36779" y="77012"/>
                </a:lnTo>
                <a:lnTo>
                  <a:pt x="44005" y="75247"/>
                </a:lnTo>
                <a:lnTo>
                  <a:pt x="47078" y="73952"/>
                </a:lnTo>
                <a:lnTo>
                  <a:pt x="52184" y="70535"/>
                </a:lnTo>
                <a:lnTo>
                  <a:pt x="54430" y="68313"/>
                </a:lnTo>
                <a:lnTo>
                  <a:pt x="10248" y="68313"/>
                </a:lnTo>
                <a:lnTo>
                  <a:pt x="10248" y="9144"/>
                </a:lnTo>
                <a:lnTo>
                  <a:pt x="54778" y="9144"/>
                </a:lnTo>
                <a:lnTo>
                  <a:pt x="48691" y="3987"/>
                </a:lnTo>
                <a:lnTo>
                  <a:pt x="44907" y="2133"/>
                </a:lnTo>
                <a:lnTo>
                  <a:pt x="37299" y="368"/>
                </a:lnTo>
                <a:lnTo>
                  <a:pt x="32702" y="0"/>
                </a:lnTo>
                <a:close/>
              </a:path>
              <a:path w="64134" h="77470">
                <a:moveTo>
                  <a:pt x="54778" y="9144"/>
                </a:moveTo>
                <a:lnTo>
                  <a:pt x="32613" y="9144"/>
                </a:lnTo>
                <a:lnTo>
                  <a:pt x="37033" y="9664"/>
                </a:lnTo>
                <a:lnTo>
                  <a:pt x="43586" y="12204"/>
                </a:lnTo>
                <a:lnTo>
                  <a:pt x="46812" y="15125"/>
                </a:lnTo>
                <a:lnTo>
                  <a:pt x="52133" y="23825"/>
                </a:lnTo>
                <a:lnTo>
                  <a:pt x="53467" y="30048"/>
                </a:lnTo>
                <a:lnTo>
                  <a:pt x="53441" y="44183"/>
                </a:lnTo>
                <a:lnTo>
                  <a:pt x="52793" y="48971"/>
                </a:lnTo>
                <a:lnTo>
                  <a:pt x="50076" y="57175"/>
                </a:lnTo>
                <a:lnTo>
                  <a:pt x="48183" y="60439"/>
                </a:lnTo>
                <a:lnTo>
                  <a:pt x="45745" y="62865"/>
                </a:lnTo>
                <a:lnTo>
                  <a:pt x="44030" y="64604"/>
                </a:lnTo>
                <a:lnTo>
                  <a:pt x="41719" y="65938"/>
                </a:lnTo>
                <a:lnTo>
                  <a:pt x="35902" y="67830"/>
                </a:lnTo>
                <a:lnTo>
                  <a:pt x="31889" y="68313"/>
                </a:lnTo>
                <a:lnTo>
                  <a:pt x="54430" y="68313"/>
                </a:lnTo>
                <a:lnTo>
                  <a:pt x="64033" y="44183"/>
                </a:lnTo>
                <a:lnTo>
                  <a:pt x="64033" y="31394"/>
                </a:lnTo>
                <a:lnTo>
                  <a:pt x="63017" y="25260"/>
                </a:lnTo>
                <a:lnTo>
                  <a:pt x="58966" y="14516"/>
                </a:lnTo>
                <a:lnTo>
                  <a:pt x="55918" y="10109"/>
                </a:lnTo>
                <a:lnTo>
                  <a:pt x="54778" y="9144"/>
                </a:lnTo>
                <a:close/>
              </a:path>
            </a:pathLst>
          </a:custGeom>
          <a:solidFill>
            <a:srgbClr val="000000"/>
          </a:solidFill>
        </p:spPr>
        <p:txBody>
          <a:bodyPr wrap="square" lIns="0" tIns="0" rIns="0" bIns="0" rtlCol="0"/>
          <a:lstStyle/>
          <a:p>
            <a:endParaRPr/>
          </a:p>
        </p:txBody>
      </p:sp>
      <p:sp>
        <p:nvSpPr>
          <p:cNvPr id="549" name="object 549"/>
          <p:cNvSpPr/>
          <p:nvPr/>
        </p:nvSpPr>
        <p:spPr>
          <a:xfrm>
            <a:off x="1002359" y="3713447"/>
            <a:ext cx="72638" cy="42332"/>
          </a:xfrm>
          <a:custGeom>
            <a:avLst/>
            <a:gdLst/>
            <a:ahLst/>
            <a:cxnLst/>
            <a:rect l="l" t="t" r="r" b="b"/>
            <a:pathLst>
              <a:path w="52070" h="59054">
                <a:moveTo>
                  <a:pt x="46744" y="7874"/>
                </a:moveTo>
                <a:lnTo>
                  <a:pt x="30365" y="7874"/>
                </a:lnTo>
                <a:lnTo>
                  <a:pt x="33985" y="8953"/>
                </a:lnTo>
                <a:lnTo>
                  <a:pt x="38201" y="12687"/>
                </a:lnTo>
                <a:lnTo>
                  <a:pt x="39103" y="15417"/>
                </a:lnTo>
                <a:lnTo>
                  <a:pt x="39052" y="21780"/>
                </a:lnTo>
                <a:lnTo>
                  <a:pt x="35420" y="23037"/>
                </a:lnTo>
                <a:lnTo>
                  <a:pt x="29768" y="24130"/>
                </a:lnTo>
                <a:lnTo>
                  <a:pt x="18326" y="25514"/>
                </a:lnTo>
                <a:lnTo>
                  <a:pt x="15506" y="25984"/>
                </a:lnTo>
                <a:lnTo>
                  <a:pt x="0" y="39839"/>
                </a:lnTo>
                <a:lnTo>
                  <a:pt x="0" y="47269"/>
                </a:lnTo>
                <a:lnTo>
                  <a:pt x="1663" y="51117"/>
                </a:lnTo>
                <a:lnTo>
                  <a:pt x="8280" y="57150"/>
                </a:lnTo>
                <a:lnTo>
                  <a:pt x="13017" y="58648"/>
                </a:lnTo>
                <a:lnTo>
                  <a:pt x="22910" y="58648"/>
                </a:lnTo>
                <a:lnTo>
                  <a:pt x="26416" y="58039"/>
                </a:lnTo>
                <a:lnTo>
                  <a:pt x="32931" y="55575"/>
                </a:lnTo>
                <a:lnTo>
                  <a:pt x="36322" y="53454"/>
                </a:lnTo>
                <a:lnTo>
                  <a:pt x="38984" y="51193"/>
                </a:lnTo>
                <a:lnTo>
                  <a:pt x="17754" y="51193"/>
                </a:lnTo>
                <a:lnTo>
                  <a:pt x="14947" y="50355"/>
                </a:lnTo>
                <a:lnTo>
                  <a:pt x="11112" y="46977"/>
                </a:lnTo>
                <a:lnTo>
                  <a:pt x="10216" y="45008"/>
                </a:lnTo>
                <a:lnTo>
                  <a:pt x="10147" y="40665"/>
                </a:lnTo>
                <a:lnTo>
                  <a:pt x="10591" y="39166"/>
                </a:lnTo>
                <a:lnTo>
                  <a:pt x="30416" y="31826"/>
                </a:lnTo>
                <a:lnTo>
                  <a:pt x="35598" y="30632"/>
                </a:lnTo>
                <a:lnTo>
                  <a:pt x="39052" y="29222"/>
                </a:lnTo>
                <a:lnTo>
                  <a:pt x="48666" y="29222"/>
                </a:lnTo>
                <a:lnTo>
                  <a:pt x="48541" y="14566"/>
                </a:lnTo>
                <a:lnTo>
                  <a:pt x="48514" y="14046"/>
                </a:lnTo>
                <a:lnTo>
                  <a:pt x="48196" y="12420"/>
                </a:lnTo>
                <a:lnTo>
                  <a:pt x="47625" y="9817"/>
                </a:lnTo>
                <a:lnTo>
                  <a:pt x="46744" y="7874"/>
                </a:lnTo>
                <a:close/>
              </a:path>
              <a:path w="52070" h="59054">
                <a:moveTo>
                  <a:pt x="49243" y="50457"/>
                </a:moveTo>
                <a:lnTo>
                  <a:pt x="39852" y="50457"/>
                </a:lnTo>
                <a:lnTo>
                  <a:pt x="40109" y="52997"/>
                </a:lnTo>
                <a:lnTo>
                  <a:pt x="40216" y="53454"/>
                </a:lnTo>
                <a:lnTo>
                  <a:pt x="40754" y="55410"/>
                </a:lnTo>
                <a:lnTo>
                  <a:pt x="41744" y="57378"/>
                </a:lnTo>
                <a:lnTo>
                  <a:pt x="51676" y="57378"/>
                </a:lnTo>
                <a:lnTo>
                  <a:pt x="50482" y="55232"/>
                </a:lnTo>
                <a:lnTo>
                  <a:pt x="49682" y="52997"/>
                </a:lnTo>
                <a:lnTo>
                  <a:pt x="49243" y="50457"/>
                </a:lnTo>
                <a:close/>
              </a:path>
              <a:path w="52070" h="59054">
                <a:moveTo>
                  <a:pt x="48666" y="29222"/>
                </a:moveTo>
                <a:lnTo>
                  <a:pt x="39052" y="29222"/>
                </a:lnTo>
                <a:lnTo>
                  <a:pt x="38979" y="37338"/>
                </a:lnTo>
                <a:lnTo>
                  <a:pt x="38531" y="40068"/>
                </a:lnTo>
                <a:lnTo>
                  <a:pt x="36182" y="45008"/>
                </a:lnTo>
                <a:lnTo>
                  <a:pt x="34086" y="47193"/>
                </a:lnTo>
                <a:lnTo>
                  <a:pt x="28384" y="50393"/>
                </a:lnTo>
                <a:lnTo>
                  <a:pt x="25120" y="51193"/>
                </a:lnTo>
                <a:lnTo>
                  <a:pt x="38984" y="51193"/>
                </a:lnTo>
                <a:lnTo>
                  <a:pt x="39852" y="50457"/>
                </a:lnTo>
                <a:lnTo>
                  <a:pt x="49243" y="50457"/>
                </a:lnTo>
                <a:lnTo>
                  <a:pt x="48869" y="48298"/>
                </a:lnTo>
                <a:lnTo>
                  <a:pt x="48744" y="44856"/>
                </a:lnTo>
                <a:lnTo>
                  <a:pt x="48666" y="29222"/>
                </a:lnTo>
                <a:close/>
              </a:path>
              <a:path w="52070" h="59054">
                <a:moveTo>
                  <a:pt x="31737" y="0"/>
                </a:moveTo>
                <a:lnTo>
                  <a:pt x="22123" y="0"/>
                </a:lnTo>
                <a:lnTo>
                  <a:pt x="17881" y="660"/>
                </a:lnTo>
                <a:lnTo>
                  <a:pt x="1651" y="17284"/>
                </a:lnTo>
                <a:lnTo>
                  <a:pt x="10947" y="18554"/>
                </a:lnTo>
                <a:lnTo>
                  <a:pt x="11963" y="14566"/>
                </a:lnTo>
                <a:lnTo>
                  <a:pt x="13538" y="11798"/>
                </a:lnTo>
                <a:lnTo>
                  <a:pt x="17805" y="8661"/>
                </a:lnTo>
                <a:lnTo>
                  <a:pt x="21107" y="7874"/>
                </a:lnTo>
                <a:lnTo>
                  <a:pt x="46744" y="7874"/>
                </a:lnTo>
                <a:lnTo>
                  <a:pt x="46647" y="7658"/>
                </a:lnTo>
                <a:lnTo>
                  <a:pt x="43815" y="4241"/>
                </a:lnTo>
                <a:lnTo>
                  <a:pt x="41617" y="2819"/>
                </a:lnTo>
                <a:lnTo>
                  <a:pt x="35636" y="571"/>
                </a:lnTo>
                <a:lnTo>
                  <a:pt x="31737" y="0"/>
                </a:lnTo>
                <a:close/>
              </a:path>
            </a:pathLst>
          </a:custGeom>
          <a:solidFill>
            <a:srgbClr val="000000"/>
          </a:solidFill>
        </p:spPr>
        <p:txBody>
          <a:bodyPr wrap="square" lIns="0" tIns="0" rIns="0" bIns="0" rtlCol="0"/>
          <a:lstStyle/>
          <a:p>
            <a:endParaRPr/>
          </a:p>
        </p:txBody>
      </p:sp>
      <p:sp>
        <p:nvSpPr>
          <p:cNvPr id="550" name="object 550"/>
          <p:cNvSpPr/>
          <p:nvPr/>
        </p:nvSpPr>
        <p:spPr>
          <a:xfrm>
            <a:off x="1090884" y="3699062"/>
            <a:ext cx="13288" cy="55533"/>
          </a:xfrm>
          <a:custGeom>
            <a:avLst/>
            <a:gdLst/>
            <a:ahLst/>
            <a:cxnLst/>
            <a:rect l="l" t="t" r="r" b="b"/>
            <a:pathLst>
              <a:path w="9525" h="77470">
                <a:moveTo>
                  <a:pt x="9512" y="21348"/>
                </a:moveTo>
                <a:lnTo>
                  <a:pt x="0" y="21348"/>
                </a:lnTo>
                <a:lnTo>
                  <a:pt x="0" y="77457"/>
                </a:lnTo>
                <a:lnTo>
                  <a:pt x="9512" y="77457"/>
                </a:lnTo>
                <a:lnTo>
                  <a:pt x="9512" y="21348"/>
                </a:lnTo>
                <a:close/>
              </a:path>
              <a:path w="9525" h="77470">
                <a:moveTo>
                  <a:pt x="9512" y="0"/>
                </a:moveTo>
                <a:lnTo>
                  <a:pt x="0" y="0"/>
                </a:lnTo>
                <a:lnTo>
                  <a:pt x="0" y="10934"/>
                </a:lnTo>
                <a:lnTo>
                  <a:pt x="9512" y="10934"/>
                </a:lnTo>
                <a:lnTo>
                  <a:pt x="9512" y="0"/>
                </a:lnTo>
                <a:close/>
              </a:path>
            </a:pathLst>
          </a:custGeom>
          <a:solidFill>
            <a:srgbClr val="000000"/>
          </a:solidFill>
        </p:spPr>
        <p:txBody>
          <a:bodyPr wrap="square" lIns="0" tIns="0" rIns="0" bIns="0" rtlCol="0"/>
          <a:lstStyle/>
          <a:p>
            <a:endParaRPr/>
          </a:p>
        </p:txBody>
      </p:sp>
      <p:sp>
        <p:nvSpPr>
          <p:cNvPr id="551" name="object 551"/>
          <p:cNvSpPr/>
          <p:nvPr/>
        </p:nvSpPr>
        <p:spPr>
          <a:xfrm>
            <a:off x="1130683" y="3699062"/>
            <a:ext cx="0" cy="55533"/>
          </a:xfrm>
          <a:custGeom>
            <a:avLst/>
            <a:gdLst/>
            <a:ahLst/>
            <a:cxnLst/>
            <a:rect l="l" t="t" r="r" b="b"/>
            <a:pathLst>
              <a:path h="77470">
                <a:moveTo>
                  <a:pt x="0" y="0"/>
                </a:moveTo>
                <a:lnTo>
                  <a:pt x="0" y="77457"/>
                </a:lnTo>
              </a:path>
            </a:pathLst>
          </a:custGeom>
          <a:ln w="9512">
            <a:solidFill>
              <a:srgbClr val="000000"/>
            </a:solidFill>
          </a:ln>
        </p:spPr>
        <p:txBody>
          <a:bodyPr wrap="square" lIns="0" tIns="0" rIns="0" bIns="0" rtlCol="0"/>
          <a:lstStyle/>
          <a:p>
            <a:endParaRPr/>
          </a:p>
        </p:txBody>
      </p:sp>
      <p:sp>
        <p:nvSpPr>
          <p:cNvPr id="552" name="object 552"/>
          <p:cNvSpPr/>
          <p:nvPr/>
        </p:nvSpPr>
        <p:spPr>
          <a:xfrm>
            <a:off x="1150374" y="3714366"/>
            <a:ext cx="71753" cy="56898"/>
          </a:xfrm>
          <a:custGeom>
            <a:avLst/>
            <a:gdLst/>
            <a:ahLst/>
            <a:cxnLst/>
            <a:rect l="l" t="t" r="r" b="b"/>
            <a:pathLst>
              <a:path w="51434" h="79375">
                <a:moveTo>
                  <a:pt x="3911" y="68795"/>
                </a:moveTo>
                <a:lnTo>
                  <a:pt x="4965" y="77724"/>
                </a:lnTo>
                <a:lnTo>
                  <a:pt x="7213" y="78498"/>
                </a:lnTo>
                <a:lnTo>
                  <a:pt x="9258" y="78879"/>
                </a:lnTo>
                <a:lnTo>
                  <a:pt x="14122" y="78879"/>
                </a:lnTo>
                <a:lnTo>
                  <a:pt x="16725" y="78155"/>
                </a:lnTo>
                <a:lnTo>
                  <a:pt x="21094" y="75234"/>
                </a:lnTo>
                <a:lnTo>
                  <a:pt x="23037" y="72936"/>
                </a:lnTo>
                <a:lnTo>
                  <a:pt x="24827" y="69634"/>
                </a:lnTo>
                <a:lnTo>
                  <a:pt x="7797" y="69634"/>
                </a:lnTo>
                <a:lnTo>
                  <a:pt x="5994" y="69354"/>
                </a:lnTo>
                <a:lnTo>
                  <a:pt x="3911" y="68795"/>
                </a:lnTo>
                <a:close/>
              </a:path>
              <a:path w="51434" h="79375">
                <a:moveTo>
                  <a:pt x="10248" y="0"/>
                </a:moveTo>
                <a:lnTo>
                  <a:pt x="0" y="0"/>
                </a:lnTo>
                <a:lnTo>
                  <a:pt x="21297" y="56222"/>
                </a:lnTo>
                <a:lnTo>
                  <a:pt x="20904" y="57238"/>
                </a:lnTo>
                <a:lnTo>
                  <a:pt x="11468" y="69634"/>
                </a:lnTo>
                <a:lnTo>
                  <a:pt x="24827" y="69634"/>
                </a:lnTo>
                <a:lnTo>
                  <a:pt x="25996" y="67475"/>
                </a:lnTo>
                <a:lnTo>
                  <a:pt x="27774" y="63220"/>
                </a:lnTo>
                <a:lnTo>
                  <a:pt x="34389" y="45491"/>
                </a:lnTo>
                <a:lnTo>
                  <a:pt x="25996" y="45491"/>
                </a:lnTo>
                <a:lnTo>
                  <a:pt x="24803" y="40944"/>
                </a:lnTo>
                <a:lnTo>
                  <a:pt x="23444" y="36614"/>
                </a:lnTo>
                <a:lnTo>
                  <a:pt x="21920" y="32499"/>
                </a:lnTo>
                <a:lnTo>
                  <a:pt x="10248" y="0"/>
                </a:lnTo>
                <a:close/>
              </a:path>
              <a:path w="51434" h="79375">
                <a:moveTo>
                  <a:pt x="51409" y="0"/>
                </a:moveTo>
                <a:lnTo>
                  <a:pt x="41897" y="0"/>
                </a:lnTo>
                <a:lnTo>
                  <a:pt x="28384" y="36868"/>
                </a:lnTo>
                <a:lnTo>
                  <a:pt x="27089" y="41122"/>
                </a:lnTo>
                <a:lnTo>
                  <a:pt x="25996" y="45491"/>
                </a:lnTo>
                <a:lnTo>
                  <a:pt x="34389" y="45491"/>
                </a:lnTo>
                <a:lnTo>
                  <a:pt x="51409" y="0"/>
                </a:lnTo>
                <a:close/>
              </a:path>
            </a:pathLst>
          </a:custGeom>
          <a:solidFill>
            <a:srgbClr val="000000"/>
          </a:solidFill>
        </p:spPr>
        <p:txBody>
          <a:bodyPr wrap="square" lIns="0" tIns="0" rIns="0" bIns="0" rtlCol="0"/>
          <a:lstStyle/>
          <a:p>
            <a:endParaRPr/>
          </a:p>
        </p:txBody>
      </p:sp>
      <p:sp>
        <p:nvSpPr>
          <p:cNvPr id="553" name="object 553"/>
          <p:cNvSpPr/>
          <p:nvPr/>
        </p:nvSpPr>
        <p:spPr>
          <a:xfrm>
            <a:off x="1267424" y="3713456"/>
            <a:ext cx="65553" cy="42332"/>
          </a:xfrm>
          <a:custGeom>
            <a:avLst/>
            <a:gdLst/>
            <a:ahLst/>
            <a:cxnLst/>
            <a:rect l="l" t="t" r="r" b="b"/>
            <a:pathLst>
              <a:path w="46990" h="59054">
                <a:moveTo>
                  <a:pt x="9398" y="39154"/>
                </a:moveTo>
                <a:lnTo>
                  <a:pt x="0" y="40627"/>
                </a:lnTo>
                <a:lnTo>
                  <a:pt x="1054" y="46583"/>
                </a:lnTo>
                <a:lnTo>
                  <a:pt x="3492" y="51066"/>
                </a:lnTo>
                <a:lnTo>
                  <a:pt x="11137" y="57124"/>
                </a:lnTo>
                <a:lnTo>
                  <a:pt x="16687" y="58635"/>
                </a:lnTo>
                <a:lnTo>
                  <a:pt x="28384" y="58635"/>
                </a:lnTo>
                <a:lnTo>
                  <a:pt x="32334" y="57873"/>
                </a:lnTo>
                <a:lnTo>
                  <a:pt x="39306" y="54813"/>
                </a:lnTo>
                <a:lnTo>
                  <a:pt x="41973" y="52641"/>
                </a:lnTo>
                <a:lnTo>
                  <a:pt x="43171" y="50825"/>
                </a:lnTo>
                <a:lnTo>
                  <a:pt x="19596" y="50825"/>
                </a:lnTo>
                <a:lnTo>
                  <a:pt x="16230" y="49822"/>
                </a:lnTo>
                <a:lnTo>
                  <a:pt x="11404" y="45808"/>
                </a:lnTo>
                <a:lnTo>
                  <a:pt x="9931" y="42913"/>
                </a:lnTo>
                <a:lnTo>
                  <a:pt x="9398" y="39154"/>
                </a:lnTo>
                <a:close/>
              </a:path>
              <a:path w="46990" h="59054">
                <a:moveTo>
                  <a:pt x="26644" y="0"/>
                </a:moveTo>
                <a:lnTo>
                  <a:pt x="19316" y="0"/>
                </a:lnTo>
                <a:lnTo>
                  <a:pt x="16586" y="380"/>
                </a:lnTo>
                <a:lnTo>
                  <a:pt x="11468" y="1892"/>
                </a:lnTo>
                <a:lnTo>
                  <a:pt x="9461" y="2819"/>
                </a:lnTo>
                <a:lnTo>
                  <a:pt x="7975" y="3911"/>
                </a:lnTo>
                <a:lnTo>
                  <a:pt x="6007" y="5321"/>
                </a:lnTo>
                <a:lnTo>
                  <a:pt x="4445" y="7086"/>
                </a:lnTo>
                <a:lnTo>
                  <a:pt x="2159" y="11353"/>
                </a:lnTo>
                <a:lnTo>
                  <a:pt x="1587" y="13665"/>
                </a:lnTo>
                <a:lnTo>
                  <a:pt x="1587" y="18910"/>
                </a:lnTo>
                <a:lnTo>
                  <a:pt x="29591" y="34937"/>
                </a:lnTo>
                <a:lnTo>
                  <a:pt x="32715" y="35979"/>
                </a:lnTo>
                <a:lnTo>
                  <a:pt x="35890" y="38061"/>
                </a:lnTo>
                <a:lnTo>
                  <a:pt x="36817" y="39750"/>
                </a:lnTo>
                <a:lnTo>
                  <a:pt x="36817" y="44297"/>
                </a:lnTo>
                <a:lnTo>
                  <a:pt x="35763" y="46380"/>
                </a:lnTo>
                <a:lnTo>
                  <a:pt x="31534" y="49936"/>
                </a:lnTo>
                <a:lnTo>
                  <a:pt x="28308" y="50825"/>
                </a:lnTo>
                <a:lnTo>
                  <a:pt x="43171" y="50825"/>
                </a:lnTo>
                <a:lnTo>
                  <a:pt x="45669" y="47040"/>
                </a:lnTo>
                <a:lnTo>
                  <a:pt x="46524" y="44297"/>
                </a:lnTo>
                <a:lnTo>
                  <a:pt x="46596" y="37655"/>
                </a:lnTo>
                <a:lnTo>
                  <a:pt x="45834" y="34937"/>
                </a:lnTo>
                <a:lnTo>
                  <a:pt x="19329" y="22085"/>
                </a:lnTo>
                <a:lnTo>
                  <a:pt x="16535" y="21272"/>
                </a:lnTo>
                <a:lnTo>
                  <a:pt x="10782" y="16281"/>
                </a:lnTo>
                <a:lnTo>
                  <a:pt x="10782" y="13119"/>
                </a:lnTo>
                <a:lnTo>
                  <a:pt x="11709" y="11429"/>
                </a:lnTo>
                <a:lnTo>
                  <a:pt x="15443" y="8547"/>
                </a:lnTo>
                <a:lnTo>
                  <a:pt x="18554" y="7823"/>
                </a:lnTo>
                <a:lnTo>
                  <a:pt x="41774" y="7823"/>
                </a:lnTo>
                <a:lnTo>
                  <a:pt x="39624" y="4889"/>
                </a:lnTo>
                <a:lnTo>
                  <a:pt x="37172" y="3162"/>
                </a:lnTo>
                <a:lnTo>
                  <a:pt x="30505" y="634"/>
                </a:lnTo>
                <a:lnTo>
                  <a:pt x="26644" y="0"/>
                </a:lnTo>
                <a:close/>
              </a:path>
              <a:path w="46990" h="59054">
                <a:moveTo>
                  <a:pt x="41774" y="7823"/>
                </a:moveTo>
                <a:lnTo>
                  <a:pt x="26631" y="7823"/>
                </a:lnTo>
                <a:lnTo>
                  <a:pt x="29489" y="8623"/>
                </a:lnTo>
                <a:lnTo>
                  <a:pt x="33540" y="11861"/>
                </a:lnTo>
                <a:lnTo>
                  <a:pt x="34759" y="14122"/>
                </a:lnTo>
                <a:lnTo>
                  <a:pt x="35191" y="17017"/>
                </a:lnTo>
                <a:lnTo>
                  <a:pt x="44488" y="15747"/>
                </a:lnTo>
                <a:lnTo>
                  <a:pt x="43891" y="12115"/>
                </a:lnTo>
                <a:lnTo>
                  <a:pt x="42799" y="9220"/>
                </a:lnTo>
                <a:lnTo>
                  <a:pt x="41774" y="7823"/>
                </a:lnTo>
                <a:close/>
              </a:path>
            </a:pathLst>
          </a:custGeom>
          <a:solidFill>
            <a:srgbClr val="000000"/>
          </a:solidFill>
        </p:spPr>
        <p:txBody>
          <a:bodyPr wrap="square" lIns="0" tIns="0" rIns="0" bIns="0" rtlCol="0"/>
          <a:lstStyle/>
          <a:p>
            <a:endParaRPr/>
          </a:p>
        </p:txBody>
      </p:sp>
      <p:sp>
        <p:nvSpPr>
          <p:cNvPr id="554" name="object 554"/>
          <p:cNvSpPr/>
          <p:nvPr/>
        </p:nvSpPr>
        <p:spPr>
          <a:xfrm>
            <a:off x="1348207" y="3713456"/>
            <a:ext cx="106301" cy="41422"/>
          </a:xfrm>
          <a:custGeom>
            <a:avLst/>
            <a:gdLst/>
            <a:ahLst/>
            <a:cxnLst/>
            <a:rect l="l" t="t" r="r" b="b"/>
            <a:pathLst>
              <a:path w="76200" h="57785">
                <a:moveTo>
                  <a:pt x="8509" y="1270"/>
                </a:moveTo>
                <a:lnTo>
                  <a:pt x="0" y="1270"/>
                </a:lnTo>
                <a:lnTo>
                  <a:pt x="0" y="57378"/>
                </a:lnTo>
                <a:lnTo>
                  <a:pt x="9512" y="57378"/>
                </a:lnTo>
                <a:lnTo>
                  <a:pt x="9512" y="23164"/>
                </a:lnTo>
                <a:lnTo>
                  <a:pt x="10020" y="19253"/>
                </a:lnTo>
                <a:lnTo>
                  <a:pt x="12065" y="13830"/>
                </a:lnTo>
                <a:lnTo>
                  <a:pt x="13716" y="11760"/>
                </a:lnTo>
                <a:lnTo>
                  <a:pt x="17954" y="9144"/>
                </a:lnTo>
                <a:lnTo>
                  <a:pt x="8509" y="9144"/>
                </a:lnTo>
                <a:lnTo>
                  <a:pt x="8509" y="1270"/>
                </a:lnTo>
                <a:close/>
              </a:path>
              <a:path w="76200" h="57785">
                <a:moveTo>
                  <a:pt x="40804" y="8242"/>
                </a:moveTo>
                <a:lnTo>
                  <a:pt x="26924" y="8242"/>
                </a:lnTo>
                <a:lnTo>
                  <a:pt x="29463" y="9296"/>
                </a:lnTo>
                <a:lnTo>
                  <a:pt x="32562" y="13525"/>
                </a:lnTo>
                <a:lnTo>
                  <a:pt x="33337" y="16700"/>
                </a:lnTo>
                <a:lnTo>
                  <a:pt x="33337" y="57378"/>
                </a:lnTo>
                <a:lnTo>
                  <a:pt x="42849" y="57378"/>
                </a:lnTo>
                <a:lnTo>
                  <a:pt x="42849" y="19011"/>
                </a:lnTo>
                <a:lnTo>
                  <a:pt x="44157" y="14795"/>
                </a:lnTo>
                <a:lnTo>
                  <a:pt x="49087" y="9829"/>
                </a:lnTo>
                <a:lnTo>
                  <a:pt x="41363" y="9829"/>
                </a:lnTo>
                <a:lnTo>
                  <a:pt x="40804" y="8242"/>
                </a:lnTo>
                <a:close/>
              </a:path>
              <a:path w="76200" h="57785">
                <a:moveTo>
                  <a:pt x="74703" y="8242"/>
                </a:moveTo>
                <a:lnTo>
                  <a:pt x="58762" y="8242"/>
                </a:lnTo>
                <a:lnTo>
                  <a:pt x="60667" y="8750"/>
                </a:lnTo>
                <a:lnTo>
                  <a:pt x="63906" y="10795"/>
                </a:lnTo>
                <a:lnTo>
                  <a:pt x="65036" y="12141"/>
                </a:lnTo>
                <a:lnTo>
                  <a:pt x="66268" y="15494"/>
                </a:lnTo>
                <a:lnTo>
                  <a:pt x="66573" y="18224"/>
                </a:lnTo>
                <a:lnTo>
                  <a:pt x="66573" y="57378"/>
                </a:lnTo>
                <a:lnTo>
                  <a:pt x="76022" y="57378"/>
                </a:lnTo>
                <a:lnTo>
                  <a:pt x="75926" y="12141"/>
                </a:lnTo>
                <a:lnTo>
                  <a:pt x="74703" y="8242"/>
                </a:lnTo>
                <a:close/>
              </a:path>
              <a:path w="76200" h="57785">
                <a:moveTo>
                  <a:pt x="64261" y="0"/>
                </a:moveTo>
                <a:lnTo>
                  <a:pt x="51587" y="0"/>
                </a:lnTo>
                <a:lnTo>
                  <a:pt x="45808" y="3276"/>
                </a:lnTo>
                <a:lnTo>
                  <a:pt x="41363" y="9829"/>
                </a:lnTo>
                <a:lnTo>
                  <a:pt x="49087" y="9829"/>
                </a:lnTo>
                <a:lnTo>
                  <a:pt x="49364" y="9550"/>
                </a:lnTo>
                <a:lnTo>
                  <a:pt x="52641" y="8242"/>
                </a:lnTo>
                <a:lnTo>
                  <a:pt x="74703" y="8242"/>
                </a:lnTo>
                <a:lnTo>
                  <a:pt x="74536" y="7708"/>
                </a:lnTo>
                <a:lnTo>
                  <a:pt x="68541" y="1549"/>
                </a:lnTo>
                <a:lnTo>
                  <a:pt x="64261" y="0"/>
                </a:lnTo>
                <a:close/>
              </a:path>
              <a:path w="76200" h="57785">
                <a:moveTo>
                  <a:pt x="29679" y="0"/>
                </a:moveTo>
                <a:lnTo>
                  <a:pt x="21780" y="0"/>
                </a:lnTo>
                <a:lnTo>
                  <a:pt x="18453" y="838"/>
                </a:lnTo>
                <a:lnTo>
                  <a:pt x="12611" y="4191"/>
                </a:lnTo>
                <a:lnTo>
                  <a:pt x="10274" y="6388"/>
                </a:lnTo>
                <a:lnTo>
                  <a:pt x="8509" y="9144"/>
                </a:lnTo>
                <a:lnTo>
                  <a:pt x="17954" y="9144"/>
                </a:lnTo>
                <a:lnTo>
                  <a:pt x="18262" y="8953"/>
                </a:lnTo>
                <a:lnTo>
                  <a:pt x="20726" y="8242"/>
                </a:lnTo>
                <a:lnTo>
                  <a:pt x="40804" y="8242"/>
                </a:lnTo>
                <a:lnTo>
                  <a:pt x="40271" y="6731"/>
                </a:lnTo>
                <a:lnTo>
                  <a:pt x="38404" y="4318"/>
                </a:lnTo>
                <a:lnTo>
                  <a:pt x="33083" y="863"/>
                </a:lnTo>
                <a:lnTo>
                  <a:pt x="29679" y="0"/>
                </a:lnTo>
                <a:close/>
              </a:path>
            </a:pathLst>
          </a:custGeom>
          <a:solidFill>
            <a:srgbClr val="000000"/>
          </a:solidFill>
        </p:spPr>
        <p:txBody>
          <a:bodyPr wrap="square" lIns="0" tIns="0" rIns="0" bIns="0" rtlCol="0"/>
          <a:lstStyle/>
          <a:p>
            <a:endParaRPr/>
          </a:p>
        </p:txBody>
      </p:sp>
      <p:sp>
        <p:nvSpPr>
          <p:cNvPr id="555" name="object 555"/>
          <p:cNvSpPr/>
          <p:nvPr/>
        </p:nvSpPr>
        <p:spPr>
          <a:xfrm>
            <a:off x="1469006" y="3713456"/>
            <a:ext cx="73525" cy="42332"/>
          </a:xfrm>
          <a:custGeom>
            <a:avLst/>
            <a:gdLst/>
            <a:ahLst/>
            <a:cxnLst/>
            <a:rect l="l" t="t" r="r" b="b"/>
            <a:pathLst>
              <a:path w="52705" h="59054">
                <a:moveTo>
                  <a:pt x="34023" y="0"/>
                </a:moveTo>
                <a:lnTo>
                  <a:pt x="19367" y="0"/>
                </a:lnTo>
                <a:lnTo>
                  <a:pt x="13487" y="2070"/>
                </a:lnTo>
                <a:lnTo>
                  <a:pt x="2895" y="11239"/>
                </a:lnTo>
                <a:lnTo>
                  <a:pt x="0" y="18935"/>
                </a:lnTo>
                <a:lnTo>
                  <a:pt x="0" y="38798"/>
                </a:lnTo>
                <a:lnTo>
                  <a:pt x="2425" y="46050"/>
                </a:lnTo>
                <a:lnTo>
                  <a:pt x="12115" y="56121"/>
                </a:lnTo>
                <a:lnTo>
                  <a:pt x="18465" y="58648"/>
                </a:lnTo>
                <a:lnTo>
                  <a:pt x="31216" y="58648"/>
                </a:lnTo>
                <a:lnTo>
                  <a:pt x="35725" y="57505"/>
                </a:lnTo>
                <a:lnTo>
                  <a:pt x="44005" y="52920"/>
                </a:lnTo>
                <a:lnTo>
                  <a:pt x="46059" y="50825"/>
                </a:lnTo>
                <a:lnTo>
                  <a:pt x="21564" y="50825"/>
                </a:lnTo>
                <a:lnTo>
                  <a:pt x="17614" y="49034"/>
                </a:lnTo>
                <a:lnTo>
                  <a:pt x="11341" y="41884"/>
                </a:lnTo>
                <a:lnTo>
                  <a:pt x="9778" y="36512"/>
                </a:lnTo>
                <a:lnTo>
                  <a:pt x="9797" y="22072"/>
                </a:lnTo>
                <a:lnTo>
                  <a:pt x="11341" y="16763"/>
                </a:lnTo>
                <a:lnTo>
                  <a:pt x="17614" y="9651"/>
                </a:lnTo>
                <a:lnTo>
                  <a:pt x="21564" y="7873"/>
                </a:lnTo>
                <a:lnTo>
                  <a:pt x="45513" y="7873"/>
                </a:lnTo>
                <a:lnTo>
                  <a:pt x="40335" y="2527"/>
                </a:lnTo>
                <a:lnTo>
                  <a:pt x="34023" y="0"/>
                </a:lnTo>
                <a:close/>
              </a:path>
              <a:path w="52705" h="59054">
                <a:moveTo>
                  <a:pt x="45513" y="7873"/>
                </a:moveTo>
                <a:lnTo>
                  <a:pt x="31000" y="7873"/>
                </a:lnTo>
                <a:lnTo>
                  <a:pt x="34912" y="9664"/>
                </a:lnTo>
                <a:lnTo>
                  <a:pt x="41224" y="16814"/>
                </a:lnTo>
                <a:lnTo>
                  <a:pt x="42798" y="22072"/>
                </a:lnTo>
                <a:lnTo>
                  <a:pt x="42759" y="36512"/>
                </a:lnTo>
                <a:lnTo>
                  <a:pt x="41236" y="41846"/>
                </a:lnTo>
                <a:lnTo>
                  <a:pt x="34963" y="49034"/>
                </a:lnTo>
                <a:lnTo>
                  <a:pt x="31026" y="50825"/>
                </a:lnTo>
                <a:lnTo>
                  <a:pt x="46059" y="50825"/>
                </a:lnTo>
                <a:lnTo>
                  <a:pt x="47155" y="49707"/>
                </a:lnTo>
                <a:lnTo>
                  <a:pt x="51485" y="41427"/>
                </a:lnTo>
                <a:lnTo>
                  <a:pt x="52458" y="36372"/>
                </a:lnTo>
                <a:lnTo>
                  <a:pt x="52577" y="19621"/>
                </a:lnTo>
                <a:lnTo>
                  <a:pt x="50126" y="12636"/>
                </a:lnTo>
                <a:lnTo>
                  <a:pt x="45513" y="7873"/>
                </a:lnTo>
                <a:close/>
              </a:path>
            </a:pathLst>
          </a:custGeom>
          <a:solidFill>
            <a:srgbClr val="000000"/>
          </a:solidFill>
        </p:spPr>
        <p:txBody>
          <a:bodyPr wrap="square" lIns="0" tIns="0" rIns="0" bIns="0" rtlCol="0"/>
          <a:lstStyle/>
          <a:p>
            <a:endParaRPr/>
          </a:p>
        </p:txBody>
      </p:sp>
      <p:sp>
        <p:nvSpPr>
          <p:cNvPr id="556" name="object 556"/>
          <p:cNvSpPr/>
          <p:nvPr/>
        </p:nvSpPr>
        <p:spPr>
          <a:xfrm>
            <a:off x="1557970" y="3699062"/>
            <a:ext cx="65553" cy="55533"/>
          </a:xfrm>
          <a:custGeom>
            <a:avLst/>
            <a:gdLst/>
            <a:ahLst/>
            <a:cxnLst/>
            <a:rect l="l" t="t" r="r" b="b"/>
            <a:pathLst>
              <a:path w="46990" h="77470">
                <a:moveTo>
                  <a:pt x="9512" y="0"/>
                </a:moveTo>
                <a:lnTo>
                  <a:pt x="0" y="0"/>
                </a:lnTo>
                <a:lnTo>
                  <a:pt x="0" y="77457"/>
                </a:lnTo>
                <a:lnTo>
                  <a:pt x="9512" y="77457"/>
                </a:lnTo>
                <a:lnTo>
                  <a:pt x="9512" y="55219"/>
                </a:lnTo>
                <a:lnTo>
                  <a:pt x="16217" y="48768"/>
                </a:lnTo>
                <a:lnTo>
                  <a:pt x="27292" y="48768"/>
                </a:lnTo>
                <a:lnTo>
                  <a:pt x="24215" y="44170"/>
                </a:lnTo>
                <a:lnTo>
                  <a:pt x="9512" y="44170"/>
                </a:lnTo>
                <a:lnTo>
                  <a:pt x="9512" y="0"/>
                </a:lnTo>
                <a:close/>
              </a:path>
              <a:path w="46990" h="77470">
                <a:moveTo>
                  <a:pt x="27292" y="48768"/>
                </a:moveTo>
                <a:lnTo>
                  <a:pt x="16217" y="48768"/>
                </a:lnTo>
                <a:lnTo>
                  <a:pt x="34759" y="77457"/>
                </a:lnTo>
                <a:lnTo>
                  <a:pt x="46494" y="77457"/>
                </a:lnTo>
                <a:lnTo>
                  <a:pt x="27292" y="48768"/>
                </a:lnTo>
                <a:close/>
              </a:path>
              <a:path w="46990" h="77470">
                <a:moveTo>
                  <a:pt x="44323" y="21348"/>
                </a:moveTo>
                <a:lnTo>
                  <a:pt x="32016" y="21348"/>
                </a:lnTo>
                <a:lnTo>
                  <a:pt x="9512" y="44170"/>
                </a:lnTo>
                <a:lnTo>
                  <a:pt x="24215" y="44170"/>
                </a:lnTo>
                <a:lnTo>
                  <a:pt x="22872" y="42164"/>
                </a:lnTo>
                <a:lnTo>
                  <a:pt x="44323" y="21348"/>
                </a:lnTo>
                <a:close/>
              </a:path>
            </a:pathLst>
          </a:custGeom>
          <a:solidFill>
            <a:srgbClr val="000000"/>
          </a:solidFill>
        </p:spPr>
        <p:txBody>
          <a:bodyPr wrap="square" lIns="0" tIns="0" rIns="0" bIns="0" rtlCol="0"/>
          <a:lstStyle/>
          <a:p>
            <a:endParaRPr/>
          </a:p>
        </p:txBody>
      </p:sp>
      <p:sp>
        <p:nvSpPr>
          <p:cNvPr id="557" name="object 557"/>
          <p:cNvSpPr/>
          <p:nvPr/>
        </p:nvSpPr>
        <p:spPr>
          <a:xfrm>
            <a:off x="1628960" y="3713456"/>
            <a:ext cx="72638" cy="42332"/>
          </a:xfrm>
          <a:custGeom>
            <a:avLst/>
            <a:gdLst/>
            <a:ahLst/>
            <a:cxnLst/>
            <a:rect l="l" t="t" r="r" b="b"/>
            <a:pathLst>
              <a:path w="52069" h="59054">
                <a:moveTo>
                  <a:pt x="33705" y="0"/>
                </a:moveTo>
                <a:lnTo>
                  <a:pt x="18453" y="0"/>
                </a:lnTo>
                <a:lnTo>
                  <a:pt x="12153" y="2616"/>
                </a:lnTo>
                <a:lnTo>
                  <a:pt x="2425" y="13042"/>
                </a:lnTo>
                <a:lnTo>
                  <a:pt x="0" y="20358"/>
                </a:lnTo>
                <a:lnTo>
                  <a:pt x="0" y="38925"/>
                </a:lnTo>
                <a:lnTo>
                  <a:pt x="2400" y="46012"/>
                </a:lnTo>
                <a:lnTo>
                  <a:pt x="12014" y="56121"/>
                </a:lnTo>
                <a:lnTo>
                  <a:pt x="18529" y="58648"/>
                </a:lnTo>
                <a:lnTo>
                  <a:pt x="33248" y="58648"/>
                </a:lnTo>
                <a:lnTo>
                  <a:pt x="38595" y="57061"/>
                </a:lnTo>
                <a:lnTo>
                  <a:pt x="46826" y="50838"/>
                </a:lnTo>
                <a:lnTo>
                  <a:pt x="22097" y="50838"/>
                </a:lnTo>
                <a:lnTo>
                  <a:pt x="18186" y="49187"/>
                </a:lnTo>
                <a:lnTo>
                  <a:pt x="11925" y="42646"/>
                </a:lnTo>
                <a:lnTo>
                  <a:pt x="10172" y="37922"/>
                </a:lnTo>
                <a:lnTo>
                  <a:pt x="9817" y="31762"/>
                </a:lnTo>
                <a:lnTo>
                  <a:pt x="51663" y="31762"/>
                </a:lnTo>
                <a:lnTo>
                  <a:pt x="51697" y="23939"/>
                </a:lnTo>
                <a:lnTo>
                  <a:pt x="10350" y="23939"/>
                </a:lnTo>
                <a:lnTo>
                  <a:pt x="10667" y="19037"/>
                </a:lnTo>
                <a:lnTo>
                  <a:pt x="12306" y="15138"/>
                </a:lnTo>
                <a:lnTo>
                  <a:pt x="18262" y="9283"/>
                </a:lnTo>
                <a:lnTo>
                  <a:pt x="21945" y="7823"/>
                </a:lnTo>
                <a:lnTo>
                  <a:pt x="44731" y="7823"/>
                </a:lnTo>
                <a:lnTo>
                  <a:pt x="39827" y="2552"/>
                </a:lnTo>
                <a:lnTo>
                  <a:pt x="33705" y="0"/>
                </a:lnTo>
                <a:close/>
              </a:path>
              <a:path w="52069" h="59054">
                <a:moveTo>
                  <a:pt x="41567" y="39306"/>
                </a:moveTo>
                <a:lnTo>
                  <a:pt x="40131" y="43332"/>
                </a:lnTo>
                <a:lnTo>
                  <a:pt x="38159" y="46266"/>
                </a:lnTo>
                <a:lnTo>
                  <a:pt x="33248" y="49910"/>
                </a:lnTo>
                <a:lnTo>
                  <a:pt x="30264" y="50838"/>
                </a:lnTo>
                <a:lnTo>
                  <a:pt x="46826" y="50838"/>
                </a:lnTo>
                <a:lnTo>
                  <a:pt x="46977" y="50723"/>
                </a:lnTo>
                <a:lnTo>
                  <a:pt x="49847" y="46266"/>
                </a:lnTo>
                <a:lnTo>
                  <a:pt x="51396" y="40525"/>
                </a:lnTo>
                <a:lnTo>
                  <a:pt x="41567" y="39306"/>
                </a:lnTo>
                <a:close/>
              </a:path>
              <a:path w="52069" h="59054">
                <a:moveTo>
                  <a:pt x="44731" y="7823"/>
                </a:moveTo>
                <a:lnTo>
                  <a:pt x="31127" y="7823"/>
                </a:lnTo>
                <a:lnTo>
                  <a:pt x="35051" y="9651"/>
                </a:lnTo>
                <a:lnTo>
                  <a:pt x="40055" y="15684"/>
                </a:lnTo>
                <a:lnTo>
                  <a:pt x="41262" y="19215"/>
                </a:lnTo>
                <a:lnTo>
                  <a:pt x="41681" y="23939"/>
                </a:lnTo>
                <a:lnTo>
                  <a:pt x="51697" y="23939"/>
                </a:lnTo>
                <a:lnTo>
                  <a:pt x="51714" y="19964"/>
                </a:lnTo>
                <a:lnTo>
                  <a:pt x="49339" y="12776"/>
                </a:lnTo>
                <a:lnTo>
                  <a:pt x="44731" y="7823"/>
                </a:lnTo>
                <a:close/>
              </a:path>
            </a:pathLst>
          </a:custGeom>
          <a:solidFill>
            <a:srgbClr val="000000"/>
          </a:solidFill>
        </p:spPr>
        <p:txBody>
          <a:bodyPr wrap="square" lIns="0" tIns="0" rIns="0" bIns="0" rtlCol="0"/>
          <a:lstStyle/>
          <a:p>
            <a:endParaRPr/>
          </a:p>
        </p:txBody>
      </p:sp>
      <p:sp>
        <p:nvSpPr>
          <p:cNvPr id="558" name="object 558"/>
          <p:cNvSpPr/>
          <p:nvPr/>
        </p:nvSpPr>
        <p:spPr>
          <a:xfrm>
            <a:off x="1723668" y="3699062"/>
            <a:ext cx="0" cy="55533"/>
          </a:xfrm>
          <a:custGeom>
            <a:avLst/>
            <a:gdLst/>
            <a:ahLst/>
            <a:cxnLst/>
            <a:rect l="l" t="t" r="r" b="b"/>
            <a:pathLst>
              <a:path h="77470">
                <a:moveTo>
                  <a:pt x="0" y="0"/>
                </a:moveTo>
                <a:lnTo>
                  <a:pt x="0" y="77457"/>
                </a:lnTo>
              </a:path>
            </a:pathLst>
          </a:custGeom>
          <a:ln w="9512">
            <a:solidFill>
              <a:srgbClr val="000000"/>
            </a:solidFill>
          </a:ln>
        </p:spPr>
        <p:txBody>
          <a:bodyPr wrap="square" lIns="0" tIns="0" rIns="0" bIns="0" rtlCol="0"/>
          <a:lstStyle/>
          <a:p>
            <a:endParaRPr/>
          </a:p>
        </p:txBody>
      </p:sp>
      <p:sp>
        <p:nvSpPr>
          <p:cNvPr id="559" name="object 559"/>
          <p:cNvSpPr/>
          <p:nvPr/>
        </p:nvSpPr>
        <p:spPr>
          <a:xfrm>
            <a:off x="1746445" y="3713456"/>
            <a:ext cx="72638" cy="42332"/>
          </a:xfrm>
          <a:custGeom>
            <a:avLst/>
            <a:gdLst/>
            <a:ahLst/>
            <a:cxnLst/>
            <a:rect l="l" t="t" r="r" b="b"/>
            <a:pathLst>
              <a:path w="52069" h="59054">
                <a:moveTo>
                  <a:pt x="33705" y="0"/>
                </a:moveTo>
                <a:lnTo>
                  <a:pt x="18453" y="0"/>
                </a:lnTo>
                <a:lnTo>
                  <a:pt x="12153" y="2616"/>
                </a:lnTo>
                <a:lnTo>
                  <a:pt x="2425" y="13042"/>
                </a:lnTo>
                <a:lnTo>
                  <a:pt x="0" y="20358"/>
                </a:lnTo>
                <a:lnTo>
                  <a:pt x="0" y="38925"/>
                </a:lnTo>
                <a:lnTo>
                  <a:pt x="2400" y="46012"/>
                </a:lnTo>
                <a:lnTo>
                  <a:pt x="12014" y="56121"/>
                </a:lnTo>
                <a:lnTo>
                  <a:pt x="18529" y="58648"/>
                </a:lnTo>
                <a:lnTo>
                  <a:pt x="33248" y="58648"/>
                </a:lnTo>
                <a:lnTo>
                  <a:pt x="38595" y="57061"/>
                </a:lnTo>
                <a:lnTo>
                  <a:pt x="46826" y="50838"/>
                </a:lnTo>
                <a:lnTo>
                  <a:pt x="22097" y="50838"/>
                </a:lnTo>
                <a:lnTo>
                  <a:pt x="18186" y="49187"/>
                </a:lnTo>
                <a:lnTo>
                  <a:pt x="11925" y="42646"/>
                </a:lnTo>
                <a:lnTo>
                  <a:pt x="10172" y="37922"/>
                </a:lnTo>
                <a:lnTo>
                  <a:pt x="9817" y="31762"/>
                </a:lnTo>
                <a:lnTo>
                  <a:pt x="51663" y="31762"/>
                </a:lnTo>
                <a:lnTo>
                  <a:pt x="51697" y="23939"/>
                </a:lnTo>
                <a:lnTo>
                  <a:pt x="10350" y="23939"/>
                </a:lnTo>
                <a:lnTo>
                  <a:pt x="10667" y="19037"/>
                </a:lnTo>
                <a:lnTo>
                  <a:pt x="12306" y="15138"/>
                </a:lnTo>
                <a:lnTo>
                  <a:pt x="18262" y="9283"/>
                </a:lnTo>
                <a:lnTo>
                  <a:pt x="21945" y="7823"/>
                </a:lnTo>
                <a:lnTo>
                  <a:pt x="44731" y="7823"/>
                </a:lnTo>
                <a:lnTo>
                  <a:pt x="39827" y="2552"/>
                </a:lnTo>
                <a:lnTo>
                  <a:pt x="33705" y="0"/>
                </a:lnTo>
                <a:close/>
              </a:path>
              <a:path w="52069" h="59054">
                <a:moveTo>
                  <a:pt x="41567" y="39306"/>
                </a:moveTo>
                <a:lnTo>
                  <a:pt x="40131" y="43332"/>
                </a:lnTo>
                <a:lnTo>
                  <a:pt x="38159" y="46266"/>
                </a:lnTo>
                <a:lnTo>
                  <a:pt x="33248" y="49910"/>
                </a:lnTo>
                <a:lnTo>
                  <a:pt x="30264" y="50838"/>
                </a:lnTo>
                <a:lnTo>
                  <a:pt x="46826" y="50838"/>
                </a:lnTo>
                <a:lnTo>
                  <a:pt x="46977" y="50723"/>
                </a:lnTo>
                <a:lnTo>
                  <a:pt x="49847" y="46266"/>
                </a:lnTo>
                <a:lnTo>
                  <a:pt x="51396" y="40525"/>
                </a:lnTo>
                <a:lnTo>
                  <a:pt x="41567" y="39306"/>
                </a:lnTo>
                <a:close/>
              </a:path>
              <a:path w="52069" h="59054">
                <a:moveTo>
                  <a:pt x="44731" y="7823"/>
                </a:moveTo>
                <a:lnTo>
                  <a:pt x="31127" y="7823"/>
                </a:lnTo>
                <a:lnTo>
                  <a:pt x="35051" y="9651"/>
                </a:lnTo>
                <a:lnTo>
                  <a:pt x="40055" y="15684"/>
                </a:lnTo>
                <a:lnTo>
                  <a:pt x="41262" y="19215"/>
                </a:lnTo>
                <a:lnTo>
                  <a:pt x="41681" y="23939"/>
                </a:lnTo>
                <a:lnTo>
                  <a:pt x="51697" y="23939"/>
                </a:lnTo>
                <a:lnTo>
                  <a:pt x="51714" y="19964"/>
                </a:lnTo>
                <a:lnTo>
                  <a:pt x="49339" y="12776"/>
                </a:lnTo>
                <a:lnTo>
                  <a:pt x="44731" y="7823"/>
                </a:lnTo>
                <a:close/>
              </a:path>
            </a:pathLst>
          </a:custGeom>
          <a:solidFill>
            <a:srgbClr val="000000"/>
          </a:solidFill>
        </p:spPr>
        <p:txBody>
          <a:bodyPr wrap="square" lIns="0" tIns="0" rIns="0" bIns="0" rtlCol="0"/>
          <a:lstStyle/>
          <a:p>
            <a:endParaRPr/>
          </a:p>
        </p:txBody>
      </p:sp>
      <p:sp>
        <p:nvSpPr>
          <p:cNvPr id="560" name="object 560"/>
          <p:cNvSpPr/>
          <p:nvPr/>
        </p:nvSpPr>
        <p:spPr>
          <a:xfrm>
            <a:off x="1828454" y="3713456"/>
            <a:ext cx="65553" cy="42332"/>
          </a:xfrm>
          <a:custGeom>
            <a:avLst/>
            <a:gdLst/>
            <a:ahLst/>
            <a:cxnLst/>
            <a:rect l="l" t="t" r="r" b="b"/>
            <a:pathLst>
              <a:path w="46990" h="59054">
                <a:moveTo>
                  <a:pt x="9398" y="39154"/>
                </a:moveTo>
                <a:lnTo>
                  <a:pt x="0" y="40627"/>
                </a:lnTo>
                <a:lnTo>
                  <a:pt x="1054" y="46583"/>
                </a:lnTo>
                <a:lnTo>
                  <a:pt x="3492" y="51066"/>
                </a:lnTo>
                <a:lnTo>
                  <a:pt x="11137" y="57124"/>
                </a:lnTo>
                <a:lnTo>
                  <a:pt x="16687" y="58635"/>
                </a:lnTo>
                <a:lnTo>
                  <a:pt x="28384" y="58635"/>
                </a:lnTo>
                <a:lnTo>
                  <a:pt x="32334" y="57873"/>
                </a:lnTo>
                <a:lnTo>
                  <a:pt x="39306" y="54813"/>
                </a:lnTo>
                <a:lnTo>
                  <a:pt x="41973" y="52641"/>
                </a:lnTo>
                <a:lnTo>
                  <a:pt x="43171" y="50825"/>
                </a:lnTo>
                <a:lnTo>
                  <a:pt x="19596" y="50825"/>
                </a:lnTo>
                <a:lnTo>
                  <a:pt x="16230" y="49822"/>
                </a:lnTo>
                <a:lnTo>
                  <a:pt x="11404" y="45808"/>
                </a:lnTo>
                <a:lnTo>
                  <a:pt x="9931" y="42913"/>
                </a:lnTo>
                <a:lnTo>
                  <a:pt x="9398" y="39154"/>
                </a:lnTo>
                <a:close/>
              </a:path>
              <a:path w="46990" h="59054">
                <a:moveTo>
                  <a:pt x="26644" y="0"/>
                </a:moveTo>
                <a:lnTo>
                  <a:pt x="19316" y="0"/>
                </a:lnTo>
                <a:lnTo>
                  <a:pt x="16586" y="380"/>
                </a:lnTo>
                <a:lnTo>
                  <a:pt x="11468" y="1892"/>
                </a:lnTo>
                <a:lnTo>
                  <a:pt x="9461" y="2819"/>
                </a:lnTo>
                <a:lnTo>
                  <a:pt x="7975" y="3911"/>
                </a:lnTo>
                <a:lnTo>
                  <a:pt x="6007" y="5321"/>
                </a:lnTo>
                <a:lnTo>
                  <a:pt x="4445" y="7086"/>
                </a:lnTo>
                <a:lnTo>
                  <a:pt x="2159" y="11353"/>
                </a:lnTo>
                <a:lnTo>
                  <a:pt x="1587" y="13665"/>
                </a:lnTo>
                <a:lnTo>
                  <a:pt x="1587" y="18910"/>
                </a:lnTo>
                <a:lnTo>
                  <a:pt x="29591" y="34937"/>
                </a:lnTo>
                <a:lnTo>
                  <a:pt x="32715" y="35979"/>
                </a:lnTo>
                <a:lnTo>
                  <a:pt x="35890" y="38061"/>
                </a:lnTo>
                <a:lnTo>
                  <a:pt x="36817" y="39750"/>
                </a:lnTo>
                <a:lnTo>
                  <a:pt x="36817" y="44297"/>
                </a:lnTo>
                <a:lnTo>
                  <a:pt x="35763" y="46380"/>
                </a:lnTo>
                <a:lnTo>
                  <a:pt x="31534" y="49936"/>
                </a:lnTo>
                <a:lnTo>
                  <a:pt x="28308" y="50825"/>
                </a:lnTo>
                <a:lnTo>
                  <a:pt x="43171" y="50825"/>
                </a:lnTo>
                <a:lnTo>
                  <a:pt x="45669" y="47040"/>
                </a:lnTo>
                <a:lnTo>
                  <a:pt x="46524" y="44297"/>
                </a:lnTo>
                <a:lnTo>
                  <a:pt x="46596" y="37655"/>
                </a:lnTo>
                <a:lnTo>
                  <a:pt x="45834" y="34937"/>
                </a:lnTo>
                <a:lnTo>
                  <a:pt x="19329" y="22085"/>
                </a:lnTo>
                <a:lnTo>
                  <a:pt x="16535" y="21272"/>
                </a:lnTo>
                <a:lnTo>
                  <a:pt x="10782" y="16281"/>
                </a:lnTo>
                <a:lnTo>
                  <a:pt x="10782" y="13119"/>
                </a:lnTo>
                <a:lnTo>
                  <a:pt x="11709" y="11429"/>
                </a:lnTo>
                <a:lnTo>
                  <a:pt x="15443" y="8547"/>
                </a:lnTo>
                <a:lnTo>
                  <a:pt x="18554" y="7823"/>
                </a:lnTo>
                <a:lnTo>
                  <a:pt x="41774" y="7823"/>
                </a:lnTo>
                <a:lnTo>
                  <a:pt x="39624" y="4889"/>
                </a:lnTo>
                <a:lnTo>
                  <a:pt x="37172" y="3162"/>
                </a:lnTo>
                <a:lnTo>
                  <a:pt x="30505" y="634"/>
                </a:lnTo>
                <a:lnTo>
                  <a:pt x="26644" y="0"/>
                </a:lnTo>
                <a:close/>
              </a:path>
              <a:path w="46990" h="59054">
                <a:moveTo>
                  <a:pt x="41774" y="7823"/>
                </a:moveTo>
                <a:lnTo>
                  <a:pt x="26631" y="7823"/>
                </a:lnTo>
                <a:lnTo>
                  <a:pt x="29489" y="8623"/>
                </a:lnTo>
                <a:lnTo>
                  <a:pt x="33540" y="11861"/>
                </a:lnTo>
                <a:lnTo>
                  <a:pt x="34759" y="14122"/>
                </a:lnTo>
                <a:lnTo>
                  <a:pt x="35191" y="17017"/>
                </a:lnTo>
                <a:lnTo>
                  <a:pt x="44488" y="15747"/>
                </a:lnTo>
                <a:lnTo>
                  <a:pt x="43891" y="12115"/>
                </a:lnTo>
                <a:lnTo>
                  <a:pt x="42799" y="9220"/>
                </a:lnTo>
                <a:lnTo>
                  <a:pt x="41774" y="7823"/>
                </a:lnTo>
                <a:close/>
              </a:path>
            </a:pathLst>
          </a:custGeom>
          <a:solidFill>
            <a:srgbClr val="000000"/>
          </a:solidFill>
        </p:spPr>
        <p:txBody>
          <a:bodyPr wrap="square" lIns="0" tIns="0" rIns="0" bIns="0" rtlCol="0"/>
          <a:lstStyle/>
          <a:p>
            <a:endParaRPr/>
          </a:p>
        </p:txBody>
      </p:sp>
      <p:sp>
        <p:nvSpPr>
          <p:cNvPr id="561" name="object 561"/>
          <p:cNvSpPr/>
          <p:nvPr/>
        </p:nvSpPr>
        <p:spPr>
          <a:xfrm>
            <a:off x="1903912" y="3713456"/>
            <a:ext cx="65553" cy="42332"/>
          </a:xfrm>
          <a:custGeom>
            <a:avLst/>
            <a:gdLst/>
            <a:ahLst/>
            <a:cxnLst/>
            <a:rect l="l" t="t" r="r" b="b"/>
            <a:pathLst>
              <a:path w="46990" h="59054">
                <a:moveTo>
                  <a:pt x="9398" y="39154"/>
                </a:moveTo>
                <a:lnTo>
                  <a:pt x="0" y="40627"/>
                </a:lnTo>
                <a:lnTo>
                  <a:pt x="1054" y="46583"/>
                </a:lnTo>
                <a:lnTo>
                  <a:pt x="3492" y="51066"/>
                </a:lnTo>
                <a:lnTo>
                  <a:pt x="11137" y="57124"/>
                </a:lnTo>
                <a:lnTo>
                  <a:pt x="16687" y="58635"/>
                </a:lnTo>
                <a:lnTo>
                  <a:pt x="28384" y="58635"/>
                </a:lnTo>
                <a:lnTo>
                  <a:pt x="32334" y="57873"/>
                </a:lnTo>
                <a:lnTo>
                  <a:pt x="39306" y="54813"/>
                </a:lnTo>
                <a:lnTo>
                  <a:pt x="41973" y="52641"/>
                </a:lnTo>
                <a:lnTo>
                  <a:pt x="43171" y="50825"/>
                </a:lnTo>
                <a:lnTo>
                  <a:pt x="19596" y="50825"/>
                </a:lnTo>
                <a:lnTo>
                  <a:pt x="16230" y="49822"/>
                </a:lnTo>
                <a:lnTo>
                  <a:pt x="11404" y="45808"/>
                </a:lnTo>
                <a:lnTo>
                  <a:pt x="9931" y="42913"/>
                </a:lnTo>
                <a:lnTo>
                  <a:pt x="9398" y="39154"/>
                </a:lnTo>
                <a:close/>
              </a:path>
              <a:path w="46990" h="59054">
                <a:moveTo>
                  <a:pt x="26644" y="0"/>
                </a:moveTo>
                <a:lnTo>
                  <a:pt x="19316" y="0"/>
                </a:lnTo>
                <a:lnTo>
                  <a:pt x="16586" y="380"/>
                </a:lnTo>
                <a:lnTo>
                  <a:pt x="11468" y="1892"/>
                </a:lnTo>
                <a:lnTo>
                  <a:pt x="9461" y="2819"/>
                </a:lnTo>
                <a:lnTo>
                  <a:pt x="7975" y="3911"/>
                </a:lnTo>
                <a:lnTo>
                  <a:pt x="6007" y="5321"/>
                </a:lnTo>
                <a:lnTo>
                  <a:pt x="4445" y="7086"/>
                </a:lnTo>
                <a:lnTo>
                  <a:pt x="2159" y="11353"/>
                </a:lnTo>
                <a:lnTo>
                  <a:pt x="1587" y="13665"/>
                </a:lnTo>
                <a:lnTo>
                  <a:pt x="1587" y="18910"/>
                </a:lnTo>
                <a:lnTo>
                  <a:pt x="29591" y="34937"/>
                </a:lnTo>
                <a:lnTo>
                  <a:pt x="32715" y="35979"/>
                </a:lnTo>
                <a:lnTo>
                  <a:pt x="35890" y="38061"/>
                </a:lnTo>
                <a:lnTo>
                  <a:pt x="36817" y="39750"/>
                </a:lnTo>
                <a:lnTo>
                  <a:pt x="36817" y="44297"/>
                </a:lnTo>
                <a:lnTo>
                  <a:pt x="35763" y="46380"/>
                </a:lnTo>
                <a:lnTo>
                  <a:pt x="31534" y="49936"/>
                </a:lnTo>
                <a:lnTo>
                  <a:pt x="28308" y="50825"/>
                </a:lnTo>
                <a:lnTo>
                  <a:pt x="43171" y="50825"/>
                </a:lnTo>
                <a:lnTo>
                  <a:pt x="45669" y="47040"/>
                </a:lnTo>
                <a:lnTo>
                  <a:pt x="46524" y="44297"/>
                </a:lnTo>
                <a:lnTo>
                  <a:pt x="46596" y="37655"/>
                </a:lnTo>
                <a:lnTo>
                  <a:pt x="45834" y="34937"/>
                </a:lnTo>
                <a:lnTo>
                  <a:pt x="19329" y="22085"/>
                </a:lnTo>
                <a:lnTo>
                  <a:pt x="16535" y="21272"/>
                </a:lnTo>
                <a:lnTo>
                  <a:pt x="10782" y="16281"/>
                </a:lnTo>
                <a:lnTo>
                  <a:pt x="10782" y="13119"/>
                </a:lnTo>
                <a:lnTo>
                  <a:pt x="11709" y="11429"/>
                </a:lnTo>
                <a:lnTo>
                  <a:pt x="15443" y="8547"/>
                </a:lnTo>
                <a:lnTo>
                  <a:pt x="18554" y="7823"/>
                </a:lnTo>
                <a:lnTo>
                  <a:pt x="41774" y="7823"/>
                </a:lnTo>
                <a:lnTo>
                  <a:pt x="39624" y="4889"/>
                </a:lnTo>
                <a:lnTo>
                  <a:pt x="37172" y="3162"/>
                </a:lnTo>
                <a:lnTo>
                  <a:pt x="30505" y="634"/>
                </a:lnTo>
                <a:lnTo>
                  <a:pt x="26644" y="0"/>
                </a:lnTo>
                <a:close/>
              </a:path>
              <a:path w="46990" h="59054">
                <a:moveTo>
                  <a:pt x="41774" y="7823"/>
                </a:moveTo>
                <a:lnTo>
                  <a:pt x="26631" y="7823"/>
                </a:lnTo>
                <a:lnTo>
                  <a:pt x="29489" y="8623"/>
                </a:lnTo>
                <a:lnTo>
                  <a:pt x="33540" y="11861"/>
                </a:lnTo>
                <a:lnTo>
                  <a:pt x="34759" y="14122"/>
                </a:lnTo>
                <a:lnTo>
                  <a:pt x="35191" y="17017"/>
                </a:lnTo>
                <a:lnTo>
                  <a:pt x="44488" y="15747"/>
                </a:lnTo>
                <a:lnTo>
                  <a:pt x="43891" y="12115"/>
                </a:lnTo>
                <a:lnTo>
                  <a:pt x="42799" y="9220"/>
                </a:lnTo>
                <a:lnTo>
                  <a:pt x="41774" y="7823"/>
                </a:lnTo>
                <a:close/>
              </a:path>
            </a:pathLst>
          </a:custGeom>
          <a:solidFill>
            <a:srgbClr val="000000"/>
          </a:solidFill>
        </p:spPr>
        <p:txBody>
          <a:bodyPr wrap="square" lIns="0" tIns="0" rIns="0" bIns="0" rtlCol="0"/>
          <a:lstStyle/>
          <a:p>
            <a:endParaRPr/>
          </a:p>
        </p:txBody>
      </p:sp>
      <p:sp>
        <p:nvSpPr>
          <p:cNvPr id="562" name="object 562"/>
          <p:cNvSpPr/>
          <p:nvPr/>
        </p:nvSpPr>
        <p:spPr>
          <a:xfrm>
            <a:off x="2018895" y="3700310"/>
            <a:ext cx="38977" cy="55078"/>
          </a:xfrm>
          <a:custGeom>
            <a:avLst/>
            <a:gdLst/>
            <a:ahLst/>
            <a:cxnLst/>
            <a:rect l="l" t="t" r="r" b="b"/>
            <a:pathLst>
              <a:path w="27940" h="76835">
                <a:moveTo>
                  <a:pt x="16433" y="27000"/>
                </a:moveTo>
                <a:lnTo>
                  <a:pt x="6972" y="27000"/>
                </a:lnTo>
                <a:lnTo>
                  <a:pt x="7060" y="65824"/>
                </a:lnTo>
                <a:lnTo>
                  <a:pt x="16738" y="76454"/>
                </a:lnTo>
                <a:lnTo>
                  <a:pt x="22288" y="76454"/>
                </a:lnTo>
                <a:lnTo>
                  <a:pt x="24688" y="76174"/>
                </a:lnTo>
                <a:lnTo>
                  <a:pt x="27368" y="75615"/>
                </a:lnTo>
                <a:lnTo>
                  <a:pt x="26056" y="67576"/>
                </a:lnTo>
                <a:lnTo>
                  <a:pt x="20408" y="67576"/>
                </a:lnTo>
                <a:lnTo>
                  <a:pt x="19329" y="67348"/>
                </a:lnTo>
                <a:lnTo>
                  <a:pt x="17805" y="66433"/>
                </a:lnTo>
                <a:lnTo>
                  <a:pt x="17259" y="65824"/>
                </a:lnTo>
                <a:lnTo>
                  <a:pt x="16598" y="64274"/>
                </a:lnTo>
                <a:lnTo>
                  <a:pt x="16433" y="62522"/>
                </a:lnTo>
                <a:lnTo>
                  <a:pt x="16433" y="27000"/>
                </a:lnTo>
                <a:close/>
              </a:path>
              <a:path w="27940" h="76835">
                <a:moveTo>
                  <a:pt x="25996" y="67208"/>
                </a:moveTo>
                <a:lnTo>
                  <a:pt x="24269" y="67462"/>
                </a:lnTo>
                <a:lnTo>
                  <a:pt x="20408" y="67576"/>
                </a:lnTo>
                <a:lnTo>
                  <a:pt x="26056" y="67576"/>
                </a:lnTo>
                <a:lnTo>
                  <a:pt x="25996" y="67208"/>
                </a:lnTo>
                <a:close/>
              </a:path>
              <a:path w="27940" h="76835">
                <a:moveTo>
                  <a:pt x="25996" y="19608"/>
                </a:moveTo>
                <a:lnTo>
                  <a:pt x="0" y="19608"/>
                </a:lnTo>
                <a:lnTo>
                  <a:pt x="0" y="27000"/>
                </a:lnTo>
                <a:lnTo>
                  <a:pt x="25996" y="27000"/>
                </a:lnTo>
                <a:lnTo>
                  <a:pt x="25996" y="19608"/>
                </a:lnTo>
                <a:close/>
              </a:path>
              <a:path w="27940" h="76835">
                <a:moveTo>
                  <a:pt x="16433" y="0"/>
                </a:moveTo>
                <a:lnTo>
                  <a:pt x="6972" y="5715"/>
                </a:lnTo>
                <a:lnTo>
                  <a:pt x="6972" y="19608"/>
                </a:lnTo>
                <a:lnTo>
                  <a:pt x="16433" y="19608"/>
                </a:lnTo>
                <a:lnTo>
                  <a:pt x="16433" y="0"/>
                </a:lnTo>
                <a:close/>
              </a:path>
            </a:pathLst>
          </a:custGeom>
          <a:solidFill>
            <a:srgbClr val="000000"/>
          </a:solidFill>
        </p:spPr>
        <p:txBody>
          <a:bodyPr wrap="square" lIns="0" tIns="0" rIns="0" bIns="0" rtlCol="0"/>
          <a:lstStyle/>
          <a:p>
            <a:endParaRPr/>
          </a:p>
        </p:txBody>
      </p:sp>
      <p:sp>
        <p:nvSpPr>
          <p:cNvPr id="563" name="object 563"/>
          <p:cNvSpPr/>
          <p:nvPr/>
        </p:nvSpPr>
        <p:spPr>
          <a:xfrm>
            <a:off x="2063188" y="3713456"/>
            <a:ext cx="73525" cy="42332"/>
          </a:xfrm>
          <a:custGeom>
            <a:avLst/>
            <a:gdLst/>
            <a:ahLst/>
            <a:cxnLst/>
            <a:rect l="l" t="t" r="r" b="b"/>
            <a:pathLst>
              <a:path w="52705" h="59054">
                <a:moveTo>
                  <a:pt x="34023" y="0"/>
                </a:moveTo>
                <a:lnTo>
                  <a:pt x="19367" y="0"/>
                </a:lnTo>
                <a:lnTo>
                  <a:pt x="13487" y="2070"/>
                </a:lnTo>
                <a:lnTo>
                  <a:pt x="2895" y="11239"/>
                </a:lnTo>
                <a:lnTo>
                  <a:pt x="0" y="18935"/>
                </a:lnTo>
                <a:lnTo>
                  <a:pt x="0" y="38798"/>
                </a:lnTo>
                <a:lnTo>
                  <a:pt x="2425" y="46050"/>
                </a:lnTo>
                <a:lnTo>
                  <a:pt x="12115" y="56121"/>
                </a:lnTo>
                <a:lnTo>
                  <a:pt x="18465" y="58648"/>
                </a:lnTo>
                <a:lnTo>
                  <a:pt x="31216" y="58648"/>
                </a:lnTo>
                <a:lnTo>
                  <a:pt x="35725" y="57505"/>
                </a:lnTo>
                <a:lnTo>
                  <a:pt x="44005" y="52920"/>
                </a:lnTo>
                <a:lnTo>
                  <a:pt x="46059" y="50825"/>
                </a:lnTo>
                <a:lnTo>
                  <a:pt x="21564" y="50825"/>
                </a:lnTo>
                <a:lnTo>
                  <a:pt x="17614" y="49034"/>
                </a:lnTo>
                <a:lnTo>
                  <a:pt x="11341" y="41884"/>
                </a:lnTo>
                <a:lnTo>
                  <a:pt x="9778" y="36512"/>
                </a:lnTo>
                <a:lnTo>
                  <a:pt x="9797" y="22072"/>
                </a:lnTo>
                <a:lnTo>
                  <a:pt x="11341" y="16763"/>
                </a:lnTo>
                <a:lnTo>
                  <a:pt x="17614" y="9651"/>
                </a:lnTo>
                <a:lnTo>
                  <a:pt x="21564" y="7873"/>
                </a:lnTo>
                <a:lnTo>
                  <a:pt x="45513" y="7873"/>
                </a:lnTo>
                <a:lnTo>
                  <a:pt x="40335" y="2527"/>
                </a:lnTo>
                <a:lnTo>
                  <a:pt x="34023" y="0"/>
                </a:lnTo>
                <a:close/>
              </a:path>
              <a:path w="52705" h="59054">
                <a:moveTo>
                  <a:pt x="45513" y="7873"/>
                </a:moveTo>
                <a:lnTo>
                  <a:pt x="31000" y="7873"/>
                </a:lnTo>
                <a:lnTo>
                  <a:pt x="34912" y="9664"/>
                </a:lnTo>
                <a:lnTo>
                  <a:pt x="41224" y="16814"/>
                </a:lnTo>
                <a:lnTo>
                  <a:pt x="42798" y="22072"/>
                </a:lnTo>
                <a:lnTo>
                  <a:pt x="42759" y="36512"/>
                </a:lnTo>
                <a:lnTo>
                  <a:pt x="41236" y="41846"/>
                </a:lnTo>
                <a:lnTo>
                  <a:pt x="34963" y="49034"/>
                </a:lnTo>
                <a:lnTo>
                  <a:pt x="31026" y="50825"/>
                </a:lnTo>
                <a:lnTo>
                  <a:pt x="46059" y="50825"/>
                </a:lnTo>
                <a:lnTo>
                  <a:pt x="47155" y="49707"/>
                </a:lnTo>
                <a:lnTo>
                  <a:pt x="51485" y="41427"/>
                </a:lnTo>
                <a:lnTo>
                  <a:pt x="52458" y="36372"/>
                </a:lnTo>
                <a:lnTo>
                  <a:pt x="52577" y="19621"/>
                </a:lnTo>
                <a:lnTo>
                  <a:pt x="50126" y="12636"/>
                </a:lnTo>
                <a:lnTo>
                  <a:pt x="45513" y="7873"/>
                </a:lnTo>
                <a:close/>
              </a:path>
            </a:pathLst>
          </a:custGeom>
          <a:solidFill>
            <a:srgbClr val="000000"/>
          </a:solidFill>
        </p:spPr>
        <p:txBody>
          <a:bodyPr wrap="square" lIns="0" tIns="0" rIns="0" bIns="0" rtlCol="0"/>
          <a:lstStyle/>
          <a:p>
            <a:endParaRPr/>
          </a:p>
        </p:txBody>
      </p:sp>
      <p:sp>
        <p:nvSpPr>
          <p:cNvPr id="564" name="object 564"/>
          <p:cNvSpPr/>
          <p:nvPr/>
        </p:nvSpPr>
        <p:spPr>
          <a:xfrm>
            <a:off x="2152002" y="3699071"/>
            <a:ext cx="68210" cy="56443"/>
          </a:xfrm>
          <a:custGeom>
            <a:avLst/>
            <a:gdLst/>
            <a:ahLst/>
            <a:cxnLst/>
            <a:rect l="l" t="t" r="r" b="b"/>
            <a:pathLst>
              <a:path w="48894" h="78739">
                <a:moveTo>
                  <a:pt x="17706" y="70421"/>
                </a:moveTo>
                <a:lnTo>
                  <a:pt x="8826" y="70421"/>
                </a:lnTo>
                <a:lnTo>
                  <a:pt x="12585" y="75958"/>
                </a:lnTo>
                <a:lnTo>
                  <a:pt x="17780" y="78714"/>
                </a:lnTo>
                <a:lnTo>
                  <a:pt x="31064" y="78714"/>
                </a:lnTo>
                <a:lnTo>
                  <a:pt x="36766" y="76085"/>
                </a:lnTo>
                <a:lnTo>
                  <a:pt x="41465" y="70904"/>
                </a:lnTo>
                <a:lnTo>
                  <a:pt x="18503" y="70904"/>
                </a:lnTo>
                <a:lnTo>
                  <a:pt x="17706" y="70421"/>
                </a:lnTo>
                <a:close/>
              </a:path>
              <a:path w="48894" h="78739">
                <a:moveTo>
                  <a:pt x="9512" y="0"/>
                </a:moveTo>
                <a:lnTo>
                  <a:pt x="0" y="0"/>
                </a:lnTo>
                <a:lnTo>
                  <a:pt x="0" y="77444"/>
                </a:lnTo>
                <a:lnTo>
                  <a:pt x="8826" y="77444"/>
                </a:lnTo>
                <a:lnTo>
                  <a:pt x="8826" y="70421"/>
                </a:lnTo>
                <a:lnTo>
                  <a:pt x="17706" y="70421"/>
                </a:lnTo>
                <a:lnTo>
                  <a:pt x="14452" y="68452"/>
                </a:lnTo>
                <a:lnTo>
                  <a:pt x="11468" y="63550"/>
                </a:lnTo>
                <a:lnTo>
                  <a:pt x="9626" y="60566"/>
                </a:lnTo>
                <a:lnTo>
                  <a:pt x="8712" y="55702"/>
                </a:lnTo>
                <a:lnTo>
                  <a:pt x="8749" y="42011"/>
                </a:lnTo>
                <a:lnTo>
                  <a:pt x="10236" y="36918"/>
                </a:lnTo>
                <a:lnTo>
                  <a:pt x="16294" y="29692"/>
                </a:lnTo>
                <a:lnTo>
                  <a:pt x="19875" y="27889"/>
                </a:lnTo>
                <a:lnTo>
                  <a:pt x="42185" y="27889"/>
                </a:lnTo>
                <a:lnTo>
                  <a:pt x="41974" y="27622"/>
                </a:lnTo>
                <a:lnTo>
                  <a:pt x="9512" y="27622"/>
                </a:lnTo>
                <a:lnTo>
                  <a:pt x="9512" y="0"/>
                </a:lnTo>
                <a:close/>
              </a:path>
              <a:path w="48894" h="78739">
                <a:moveTo>
                  <a:pt x="42185" y="27889"/>
                </a:moveTo>
                <a:lnTo>
                  <a:pt x="28155" y="27889"/>
                </a:lnTo>
                <a:lnTo>
                  <a:pt x="31673" y="29629"/>
                </a:lnTo>
                <a:lnTo>
                  <a:pt x="37490" y="36601"/>
                </a:lnTo>
                <a:lnTo>
                  <a:pt x="38938" y="42011"/>
                </a:lnTo>
                <a:lnTo>
                  <a:pt x="38938" y="56489"/>
                </a:lnTo>
                <a:lnTo>
                  <a:pt x="37426" y="61874"/>
                </a:lnTo>
                <a:lnTo>
                  <a:pt x="31369" y="69087"/>
                </a:lnTo>
                <a:lnTo>
                  <a:pt x="27762" y="70904"/>
                </a:lnTo>
                <a:lnTo>
                  <a:pt x="41465" y="70904"/>
                </a:lnTo>
                <a:lnTo>
                  <a:pt x="46278" y="65595"/>
                </a:lnTo>
                <a:lnTo>
                  <a:pt x="48666" y="58165"/>
                </a:lnTo>
                <a:lnTo>
                  <a:pt x="48666" y="44488"/>
                </a:lnTo>
                <a:lnTo>
                  <a:pt x="48094" y="40690"/>
                </a:lnTo>
                <a:lnTo>
                  <a:pt x="45834" y="33578"/>
                </a:lnTo>
                <a:lnTo>
                  <a:pt x="44284" y="30543"/>
                </a:lnTo>
                <a:lnTo>
                  <a:pt x="42185" y="27889"/>
                </a:lnTo>
                <a:close/>
              </a:path>
              <a:path w="48894" h="78739">
                <a:moveTo>
                  <a:pt x="28333" y="20065"/>
                </a:moveTo>
                <a:lnTo>
                  <a:pt x="18643" y="20065"/>
                </a:lnTo>
                <a:lnTo>
                  <a:pt x="13525" y="22580"/>
                </a:lnTo>
                <a:lnTo>
                  <a:pt x="9512" y="27622"/>
                </a:lnTo>
                <a:lnTo>
                  <a:pt x="41974" y="27622"/>
                </a:lnTo>
                <a:lnTo>
                  <a:pt x="40297" y="25501"/>
                </a:lnTo>
                <a:lnTo>
                  <a:pt x="37769" y="23545"/>
                </a:lnTo>
                <a:lnTo>
                  <a:pt x="31597" y="20764"/>
                </a:lnTo>
                <a:lnTo>
                  <a:pt x="28333" y="20065"/>
                </a:lnTo>
                <a:close/>
              </a:path>
            </a:pathLst>
          </a:custGeom>
          <a:solidFill>
            <a:srgbClr val="000000"/>
          </a:solidFill>
        </p:spPr>
        <p:txBody>
          <a:bodyPr wrap="square" lIns="0" tIns="0" rIns="0" bIns="0" rtlCol="0"/>
          <a:lstStyle/>
          <a:p>
            <a:endParaRPr/>
          </a:p>
        </p:txBody>
      </p:sp>
      <p:sp>
        <p:nvSpPr>
          <p:cNvPr id="565" name="object 565"/>
          <p:cNvSpPr/>
          <p:nvPr/>
        </p:nvSpPr>
        <p:spPr>
          <a:xfrm>
            <a:off x="2231515" y="3713447"/>
            <a:ext cx="72638" cy="42332"/>
          </a:xfrm>
          <a:custGeom>
            <a:avLst/>
            <a:gdLst/>
            <a:ahLst/>
            <a:cxnLst/>
            <a:rect l="l" t="t" r="r" b="b"/>
            <a:pathLst>
              <a:path w="52069" h="59054">
                <a:moveTo>
                  <a:pt x="46744" y="7874"/>
                </a:moveTo>
                <a:lnTo>
                  <a:pt x="30365" y="7874"/>
                </a:lnTo>
                <a:lnTo>
                  <a:pt x="33985" y="8953"/>
                </a:lnTo>
                <a:lnTo>
                  <a:pt x="38201" y="12687"/>
                </a:lnTo>
                <a:lnTo>
                  <a:pt x="39103" y="15417"/>
                </a:lnTo>
                <a:lnTo>
                  <a:pt x="39052" y="21780"/>
                </a:lnTo>
                <a:lnTo>
                  <a:pt x="35420" y="23037"/>
                </a:lnTo>
                <a:lnTo>
                  <a:pt x="29768" y="24130"/>
                </a:lnTo>
                <a:lnTo>
                  <a:pt x="18326" y="25514"/>
                </a:lnTo>
                <a:lnTo>
                  <a:pt x="15506" y="25984"/>
                </a:lnTo>
                <a:lnTo>
                  <a:pt x="0" y="39839"/>
                </a:lnTo>
                <a:lnTo>
                  <a:pt x="0" y="47269"/>
                </a:lnTo>
                <a:lnTo>
                  <a:pt x="1663" y="51117"/>
                </a:lnTo>
                <a:lnTo>
                  <a:pt x="8280" y="57150"/>
                </a:lnTo>
                <a:lnTo>
                  <a:pt x="13017" y="58648"/>
                </a:lnTo>
                <a:lnTo>
                  <a:pt x="22910" y="58648"/>
                </a:lnTo>
                <a:lnTo>
                  <a:pt x="26416" y="58039"/>
                </a:lnTo>
                <a:lnTo>
                  <a:pt x="32931" y="55575"/>
                </a:lnTo>
                <a:lnTo>
                  <a:pt x="36322" y="53454"/>
                </a:lnTo>
                <a:lnTo>
                  <a:pt x="38984" y="51193"/>
                </a:lnTo>
                <a:lnTo>
                  <a:pt x="17754" y="51193"/>
                </a:lnTo>
                <a:lnTo>
                  <a:pt x="14947" y="50355"/>
                </a:lnTo>
                <a:lnTo>
                  <a:pt x="11112" y="46977"/>
                </a:lnTo>
                <a:lnTo>
                  <a:pt x="10216" y="45008"/>
                </a:lnTo>
                <a:lnTo>
                  <a:pt x="10147" y="40665"/>
                </a:lnTo>
                <a:lnTo>
                  <a:pt x="10591" y="39166"/>
                </a:lnTo>
                <a:lnTo>
                  <a:pt x="30416" y="31826"/>
                </a:lnTo>
                <a:lnTo>
                  <a:pt x="35598" y="30632"/>
                </a:lnTo>
                <a:lnTo>
                  <a:pt x="39052" y="29222"/>
                </a:lnTo>
                <a:lnTo>
                  <a:pt x="48666" y="29222"/>
                </a:lnTo>
                <a:lnTo>
                  <a:pt x="48541" y="14566"/>
                </a:lnTo>
                <a:lnTo>
                  <a:pt x="48514" y="14046"/>
                </a:lnTo>
                <a:lnTo>
                  <a:pt x="48196" y="12420"/>
                </a:lnTo>
                <a:lnTo>
                  <a:pt x="47625" y="9817"/>
                </a:lnTo>
                <a:lnTo>
                  <a:pt x="46744" y="7874"/>
                </a:lnTo>
                <a:close/>
              </a:path>
              <a:path w="52069" h="59054">
                <a:moveTo>
                  <a:pt x="49243" y="50457"/>
                </a:moveTo>
                <a:lnTo>
                  <a:pt x="39852" y="50457"/>
                </a:lnTo>
                <a:lnTo>
                  <a:pt x="40109" y="52997"/>
                </a:lnTo>
                <a:lnTo>
                  <a:pt x="40216" y="53454"/>
                </a:lnTo>
                <a:lnTo>
                  <a:pt x="40754" y="55410"/>
                </a:lnTo>
                <a:lnTo>
                  <a:pt x="41744" y="57378"/>
                </a:lnTo>
                <a:lnTo>
                  <a:pt x="51676" y="57378"/>
                </a:lnTo>
                <a:lnTo>
                  <a:pt x="50482" y="55232"/>
                </a:lnTo>
                <a:lnTo>
                  <a:pt x="49682" y="52997"/>
                </a:lnTo>
                <a:lnTo>
                  <a:pt x="49243" y="50457"/>
                </a:lnTo>
                <a:close/>
              </a:path>
              <a:path w="52069" h="59054">
                <a:moveTo>
                  <a:pt x="48666" y="29222"/>
                </a:moveTo>
                <a:lnTo>
                  <a:pt x="39052" y="29222"/>
                </a:lnTo>
                <a:lnTo>
                  <a:pt x="38979" y="37338"/>
                </a:lnTo>
                <a:lnTo>
                  <a:pt x="38531" y="40068"/>
                </a:lnTo>
                <a:lnTo>
                  <a:pt x="36182" y="45008"/>
                </a:lnTo>
                <a:lnTo>
                  <a:pt x="34086" y="47193"/>
                </a:lnTo>
                <a:lnTo>
                  <a:pt x="28384" y="50393"/>
                </a:lnTo>
                <a:lnTo>
                  <a:pt x="25120" y="51193"/>
                </a:lnTo>
                <a:lnTo>
                  <a:pt x="38984" y="51193"/>
                </a:lnTo>
                <a:lnTo>
                  <a:pt x="39852" y="50457"/>
                </a:lnTo>
                <a:lnTo>
                  <a:pt x="49243" y="50457"/>
                </a:lnTo>
                <a:lnTo>
                  <a:pt x="48869" y="48298"/>
                </a:lnTo>
                <a:lnTo>
                  <a:pt x="48744" y="44856"/>
                </a:lnTo>
                <a:lnTo>
                  <a:pt x="48666" y="29222"/>
                </a:lnTo>
                <a:close/>
              </a:path>
              <a:path w="52069" h="59054">
                <a:moveTo>
                  <a:pt x="31737" y="0"/>
                </a:moveTo>
                <a:lnTo>
                  <a:pt x="22123" y="0"/>
                </a:lnTo>
                <a:lnTo>
                  <a:pt x="17881" y="660"/>
                </a:lnTo>
                <a:lnTo>
                  <a:pt x="1651" y="17284"/>
                </a:lnTo>
                <a:lnTo>
                  <a:pt x="10947" y="18554"/>
                </a:lnTo>
                <a:lnTo>
                  <a:pt x="11963" y="14566"/>
                </a:lnTo>
                <a:lnTo>
                  <a:pt x="13538" y="11798"/>
                </a:lnTo>
                <a:lnTo>
                  <a:pt x="17805" y="8661"/>
                </a:lnTo>
                <a:lnTo>
                  <a:pt x="21107" y="7874"/>
                </a:lnTo>
                <a:lnTo>
                  <a:pt x="46744" y="7874"/>
                </a:lnTo>
                <a:lnTo>
                  <a:pt x="46647" y="7658"/>
                </a:lnTo>
                <a:lnTo>
                  <a:pt x="43815" y="4241"/>
                </a:lnTo>
                <a:lnTo>
                  <a:pt x="41617" y="2819"/>
                </a:lnTo>
                <a:lnTo>
                  <a:pt x="35636" y="571"/>
                </a:lnTo>
                <a:lnTo>
                  <a:pt x="31737" y="0"/>
                </a:lnTo>
                <a:close/>
              </a:path>
            </a:pathLst>
          </a:custGeom>
          <a:solidFill>
            <a:srgbClr val="000000"/>
          </a:solidFill>
        </p:spPr>
        <p:txBody>
          <a:bodyPr wrap="square" lIns="0" tIns="0" rIns="0" bIns="0" rtlCol="0"/>
          <a:lstStyle/>
          <a:p>
            <a:endParaRPr/>
          </a:p>
        </p:txBody>
      </p:sp>
      <p:sp>
        <p:nvSpPr>
          <p:cNvPr id="566" name="object 566"/>
          <p:cNvSpPr/>
          <p:nvPr/>
        </p:nvSpPr>
        <p:spPr>
          <a:xfrm>
            <a:off x="2315919" y="3713456"/>
            <a:ext cx="68210" cy="42332"/>
          </a:xfrm>
          <a:custGeom>
            <a:avLst/>
            <a:gdLst/>
            <a:ahLst/>
            <a:cxnLst/>
            <a:rect l="l" t="t" r="r" b="b"/>
            <a:pathLst>
              <a:path w="48894" h="59054">
                <a:moveTo>
                  <a:pt x="31661" y="0"/>
                </a:moveTo>
                <a:lnTo>
                  <a:pt x="20739" y="0"/>
                </a:lnTo>
                <a:lnTo>
                  <a:pt x="16281" y="1130"/>
                </a:lnTo>
                <a:lnTo>
                  <a:pt x="8077" y="5676"/>
                </a:lnTo>
                <a:lnTo>
                  <a:pt x="5016" y="9093"/>
                </a:lnTo>
                <a:lnTo>
                  <a:pt x="1003" y="18173"/>
                </a:lnTo>
                <a:lnTo>
                  <a:pt x="0" y="23482"/>
                </a:lnTo>
                <a:lnTo>
                  <a:pt x="0" y="38912"/>
                </a:lnTo>
                <a:lnTo>
                  <a:pt x="2336" y="46100"/>
                </a:lnTo>
                <a:lnTo>
                  <a:pt x="11671" y="56146"/>
                </a:lnTo>
                <a:lnTo>
                  <a:pt x="17830" y="58648"/>
                </a:lnTo>
                <a:lnTo>
                  <a:pt x="31648" y="58648"/>
                </a:lnTo>
                <a:lnTo>
                  <a:pt x="36817" y="56832"/>
                </a:lnTo>
                <a:lnTo>
                  <a:pt x="43729" y="50838"/>
                </a:lnTo>
                <a:lnTo>
                  <a:pt x="20764" y="50838"/>
                </a:lnTo>
                <a:lnTo>
                  <a:pt x="16992" y="49123"/>
                </a:lnTo>
                <a:lnTo>
                  <a:pt x="11214" y="42290"/>
                </a:lnTo>
                <a:lnTo>
                  <a:pt x="9782" y="36829"/>
                </a:lnTo>
                <a:lnTo>
                  <a:pt x="9778" y="21843"/>
                </a:lnTo>
                <a:lnTo>
                  <a:pt x="11264" y="16408"/>
                </a:lnTo>
                <a:lnTo>
                  <a:pt x="17259" y="9537"/>
                </a:lnTo>
                <a:lnTo>
                  <a:pt x="21145" y="7823"/>
                </a:lnTo>
                <a:lnTo>
                  <a:pt x="44464" y="7823"/>
                </a:lnTo>
                <a:lnTo>
                  <a:pt x="36652" y="1549"/>
                </a:lnTo>
                <a:lnTo>
                  <a:pt x="31661" y="0"/>
                </a:lnTo>
                <a:close/>
              </a:path>
              <a:path w="48894" h="59054">
                <a:moveTo>
                  <a:pt x="39522" y="36829"/>
                </a:moveTo>
                <a:lnTo>
                  <a:pt x="38849" y="41592"/>
                </a:lnTo>
                <a:lnTo>
                  <a:pt x="37261" y="45110"/>
                </a:lnTo>
                <a:lnTo>
                  <a:pt x="32257" y="49682"/>
                </a:lnTo>
                <a:lnTo>
                  <a:pt x="29146" y="50838"/>
                </a:lnTo>
                <a:lnTo>
                  <a:pt x="43729" y="50838"/>
                </a:lnTo>
                <a:lnTo>
                  <a:pt x="45237" y="49529"/>
                </a:lnTo>
                <a:lnTo>
                  <a:pt x="47853" y="44488"/>
                </a:lnTo>
                <a:lnTo>
                  <a:pt x="48869" y="38049"/>
                </a:lnTo>
                <a:lnTo>
                  <a:pt x="39522" y="36829"/>
                </a:lnTo>
                <a:close/>
              </a:path>
              <a:path w="48894" h="59054">
                <a:moveTo>
                  <a:pt x="44464" y="7823"/>
                </a:moveTo>
                <a:lnTo>
                  <a:pt x="29108" y="7823"/>
                </a:lnTo>
                <a:lnTo>
                  <a:pt x="31813" y="8775"/>
                </a:lnTo>
                <a:lnTo>
                  <a:pt x="36283" y="12572"/>
                </a:lnTo>
                <a:lnTo>
                  <a:pt x="37845" y="15405"/>
                </a:lnTo>
                <a:lnTo>
                  <a:pt x="38722" y="19176"/>
                </a:lnTo>
                <a:lnTo>
                  <a:pt x="47980" y="17754"/>
                </a:lnTo>
                <a:lnTo>
                  <a:pt x="46888" y="12090"/>
                </a:lnTo>
                <a:lnTo>
                  <a:pt x="44464" y="7823"/>
                </a:lnTo>
                <a:close/>
              </a:path>
            </a:pathLst>
          </a:custGeom>
          <a:solidFill>
            <a:srgbClr val="000000"/>
          </a:solidFill>
        </p:spPr>
        <p:txBody>
          <a:bodyPr wrap="square" lIns="0" tIns="0" rIns="0" bIns="0" rtlCol="0"/>
          <a:lstStyle/>
          <a:p>
            <a:endParaRPr/>
          </a:p>
        </p:txBody>
      </p:sp>
      <p:sp>
        <p:nvSpPr>
          <p:cNvPr id="567" name="object 567"/>
          <p:cNvSpPr/>
          <p:nvPr/>
        </p:nvSpPr>
        <p:spPr>
          <a:xfrm>
            <a:off x="2391393" y="3713456"/>
            <a:ext cx="68210" cy="42332"/>
          </a:xfrm>
          <a:custGeom>
            <a:avLst/>
            <a:gdLst/>
            <a:ahLst/>
            <a:cxnLst/>
            <a:rect l="l" t="t" r="r" b="b"/>
            <a:pathLst>
              <a:path w="48894" h="59054">
                <a:moveTo>
                  <a:pt x="31661" y="0"/>
                </a:moveTo>
                <a:lnTo>
                  <a:pt x="20739" y="0"/>
                </a:lnTo>
                <a:lnTo>
                  <a:pt x="16281" y="1130"/>
                </a:lnTo>
                <a:lnTo>
                  <a:pt x="8077" y="5676"/>
                </a:lnTo>
                <a:lnTo>
                  <a:pt x="5016" y="9093"/>
                </a:lnTo>
                <a:lnTo>
                  <a:pt x="1003" y="18173"/>
                </a:lnTo>
                <a:lnTo>
                  <a:pt x="0" y="23482"/>
                </a:lnTo>
                <a:lnTo>
                  <a:pt x="0" y="38912"/>
                </a:lnTo>
                <a:lnTo>
                  <a:pt x="2336" y="46100"/>
                </a:lnTo>
                <a:lnTo>
                  <a:pt x="11671" y="56146"/>
                </a:lnTo>
                <a:lnTo>
                  <a:pt x="17830" y="58648"/>
                </a:lnTo>
                <a:lnTo>
                  <a:pt x="31648" y="58648"/>
                </a:lnTo>
                <a:lnTo>
                  <a:pt x="36817" y="56832"/>
                </a:lnTo>
                <a:lnTo>
                  <a:pt x="43729" y="50838"/>
                </a:lnTo>
                <a:lnTo>
                  <a:pt x="20764" y="50838"/>
                </a:lnTo>
                <a:lnTo>
                  <a:pt x="16992" y="49123"/>
                </a:lnTo>
                <a:lnTo>
                  <a:pt x="11214" y="42290"/>
                </a:lnTo>
                <a:lnTo>
                  <a:pt x="9782" y="36829"/>
                </a:lnTo>
                <a:lnTo>
                  <a:pt x="9778" y="21843"/>
                </a:lnTo>
                <a:lnTo>
                  <a:pt x="11264" y="16408"/>
                </a:lnTo>
                <a:lnTo>
                  <a:pt x="17259" y="9537"/>
                </a:lnTo>
                <a:lnTo>
                  <a:pt x="21145" y="7823"/>
                </a:lnTo>
                <a:lnTo>
                  <a:pt x="44464" y="7823"/>
                </a:lnTo>
                <a:lnTo>
                  <a:pt x="36652" y="1549"/>
                </a:lnTo>
                <a:lnTo>
                  <a:pt x="31661" y="0"/>
                </a:lnTo>
                <a:close/>
              </a:path>
              <a:path w="48894" h="59054">
                <a:moveTo>
                  <a:pt x="39522" y="36829"/>
                </a:moveTo>
                <a:lnTo>
                  <a:pt x="38849" y="41592"/>
                </a:lnTo>
                <a:lnTo>
                  <a:pt x="37261" y="45110"/>
                </a:lnTo>
                <a:lnTo>
                  <a:pt x="32257" y="49682"/>
                </a:lnTo>
                <a:lnTo>
                  <a:pt x="29146" y="50838"/>
                </a:lnTo>
                <a:lnTo>
                  <a:pt x="43729" y="50838"/>
                </a:lnTo>
                <a:lnTo>
                  <a:pt x="45237" y="49529"/>
                </a:lnTo>
                <a:lnTo>
                  <a:pt x="47853" y="44488"/>
                </a:lnTo>
                <a:lnTo>
                  <a:pt x="48869" y="38049"/>
                </a:lnTo>
                <a:lnTo>
                  <a:pt x="39522" y="36829"/>
                </a:lnTo>
                <a:close/>
              </a:path>
              <a:path w="48894" h="59054">
                <a:moveTo>
                  <a:pt x="44464" y="7823"/>
                </a:moveTo>
                <a:lnTo>
                  <a:pt x="29108" y="7823"/>
                </a:lnTo>
                <a:lnTo>
                  <a:pt x="31813" y="8775"/>
                </a:lnTo>
                <a:lnTo>
                  <a:pt x="36283" y="12572"/>
                </a:lnTo>
                <a:lnTo>
                  <a:pt x="37845" y="15405"/>
                </a:lnTo>
                <a:lnTo>
                  <a:pt x="38722" y="19176"/>
                </a:lnTo>
                <a:lnTo>
                  <a:pt x="47980" y="17754"/>
                </a:lnTo>
                <a:lnTo>
                  <a:pt x="46888" y="12090"/>
                </a:lnTo>
                <a:lnTo>
                  <a:pt x="44464" y="7823"/>
                </a:lnTo>
                <a:close/>
              </a:path>
            </a:pathLst>
          </a:custGeom>
          <a:solidFill>
            <a:srgbClr val="000000"/>
          </a:solidFill>
        </p:spPr>
        <p:txBody>
          <a:bodyPr wrap="square" lIns="0" tIns="0" rIns="0" bIns="0" rtlCol="0"/>
          <a:lstStyle/>
          <a:p>
            <a:endParaRPr/>
          </a:p>
        </p:txBody>
      </p:sp>
      <p:sp>
        <p:nvSpPr>
          <p:cNvPr id="568" name="object 568"/>
          <p:cNvSpPr/>
          <p:nvPr/>
        </p:nvSpPr>
        <p:spPr>
          <a:xfrm>
            <a:off x="2465981" y="3713456"/>
            <a:ext cx="73525" cy="42332"/>
          </a:xfrm>
          <a:custGeom>
            <a:avLst/>
            <a:gdLst/>
            <a:ahLst/>
            <a:cxnLst/>
            <a:rect l="l" t="t" r="r" b="b"/>
            <a:pathLst>
              <a:path w="52705" h="59054">
                <a:moveTo>
                  <a:pt x="34023" y="0"/>
                </a:moveTo>
                <a:lnTo>
                  <a:pt x="19367" y="0"/>
                </a:lnTo>
                <a:lnTo>
                  <a:pt x="13487" y="2070"/>
                </a:lnTo>
                <a:lnTo>
                  <a:pt x="2895" y="11239"/>
                </a:lnTo>
                <a:lnTo>
                  <a:pt x="0" y="18935"/>
                </a:lnTo>
                <a:lnTo>
                  <a:pt x="0" y="38798"/>
                </a:lnTo>
                <a:lnTo>
                  <a:pt x="2425" y="46050"/>
                </a:lnTo>
                <a:lnTo>
                  <a:pt x="12115" y="56121"/>
                </a:lnTo>
                <a:lnTo>
                  <a:pt x="18465" y="58648"/>
                </a:lnTo>
                <a:lnTo>
                  <a:pt x="31216" y="58648"/>
                </a:lnTo>
                <a:lnTo>
                  <a:pt x="35725" y="57505"/>
                </a:lnTo>
                <a:lnTo>
                  <a:pt x="44005" y="52920"/>
                </a:lnTo>
                <a:lnTo>
                  <a:pt x="46059" y="50825"/>
                </a:lnTo>
                <a:lnTo>
                  <a:pt x="21564" y="50825"/>
                </a:lnTo>
                <a:lnTo>
                  <a:pt x="17614" y="49034"/>
                </a:lnTo>
                <a:lnTo>
                  <a:pt x="11341" y="41884"/>
                </a:lnTo>
                <a:lnTo>
                  <a:pt x="9779" y="36512"/>
                </a:lnTo>
                <a:lnTo>
                  <a:pt x="9797" y="22072"/>
                </a:lnTo>
                <a:lnTo>
                  <a:pt x="11341" y="16763"/>
                </a:lnTo>
                <a:lnTo>
                  <a:pt x="17614" y="9651"/>
                </a:lnTo>
                <a:lnTo>
                  <a:pt x="21564" y="7873"/>
                </a:lnTo>
                <a:lnTo>
                  <a:pt x="45513" y="7873"/>
                </a:lnTo>
                <a:lnTo>
                  <a:pt x="40335" y="2527"/>
                </a:lnTo>
                <a:lnTo>
                  <a:pt x="34023" y="0"/>
                </a:lnTo>
                <a:close/>
              </a:path>
              <a:path w="52705" h="59054">
                <a:moveTo>
                  <a:pt x="45513" y="7873"/>
                </a:moveTo>
                <a:lnTo>
                  <a:pt x="31000" y="7873"/>
                </a:lnTo>
                <a:lnTo>
                  <a:pt x="34912" y="9664"/>
                </a:lnTo>
                <a:lnTo>
                  <a:pt x="41224" y="16814"/>
                </a:lnTo>
                <a:lnTo>
                  <a:pt x="42799" y="22072"/>
                </a:lnTo>
                <a:lnTo>
                  <a:pt x="42759" y="36512"/>
                </a:lnTo>
                <a:lnTo>
                  <a:pt x="41236" y="41846"/>
                </a:lnTo>
                <a:lnTo>
                  <a:pt x="34963" y="49034"/>
                </a:lnTo>
                <a:lnTo>
                  <a:pt x="31026" y="50825"/>
                </a:lnTo>
                <a:lnTo>
                  <a:pt x="46059" y="50825"/>
                </a:lnTo>
                <a:lnTo>
                  <a:pt x="47155" y="49707"/>
                </a:lnTo>
                <a:lnTo>
                  <a:pt x="51485" y="41427"/>
                </a:lnTo>
                <a:lnTo>
                  <a:pt x="52458" y="36372"/>
                </a:lnTo>
                <a:lnTo>
                  <a:pt x="52578" y="19621"/>
                </a:lnTo>
                <a:lnTo>
                  <a:pt x="50126" y="12636"/>
                </a:lnTo>
                <a:lnTo>
                  <a:pt x="45513" y="7873"/>
                </a:lnTo>
                <a:close/>
              </a:path>
            </a:pathLst>
          </a:custGeom>
          <a:solidFill>
            <a:srgbClr val="000000"/>
          </a:solidFill>
        </p:spPr>
        <p:txBody>
          <a:bodyPr wrap="square" lIns="0" tIns="0" rIns="0" bIns="0" rtlCol="0"/>
          <a:lstStyle/>
          <a:p>
            <a:endParaRPr/>
          </a:p>
        </p:txBody>
      </p:sp>
      <p:sp>
        <p:nvSpPr>
          <p:cNvPr id="569" name="object 569"/>
          <p:cNvSpPr/>
          <p:nvPr/>
        </p:nvSpPr>
        <p:spPr>
          <a:xfrm>
            <a:off x="2596057" y="3714366"/>
            <a:ext cx="63781" cy="41422"/>
          </a:xfrm>
          <a:custGeom>
            <a:avLst/>
            <a:gdLst/>
            <a:ahLst/>
            <a:cxnLst/>
            <a:rect l="l" t="t" r="r" b="b"/>
            <a:pathLst>
              <a:path w="45719" h="57785">
                <a:moveTo>
                  <a:pt x="9512" y="0"/>
                </a:moveTo>
                <a:lnTo>
                  <a:pt x="0" y="0"/>
                </a:lnTo>
                <a:lnTo>
                  <a:pt x="40" y="39433"/>
                </a:lnTo>
                <a:lnTo>
                  <a:pt x="15862" y="57378"/>
                </a:lnTo>
                <a:lnTo>
                  <a:pt x="26682" y="57378"/>
                </a:lnTo>
                <a:lnTo>
                  <a:pt x="32613" y="54203"/>
                </a:lnTo>
                <a:lnTo>
                  <a:pt x="36071" y="49187"/>
                </a:lnTo>
                <a:lnTo>
                  <a:pt x="18224" y="49187"/>
                </a:lnTo>
                <a:lnTo>
                  <a:pt x="15824" y="48475"/>
                </a:lnTo>
                <a:lnTo>
                  <a:pt x="9512" y="36080"/>
                </a:lnTo>
                <a:lnTo>
                  <a:pt x="9512" y="0"/>
                </a:lnTo>
                <a:close/>
              </a:path>
              <a:path w="45719" h="57785">
                <a:moveTo>
                  <a:pt x="45491" y="47866"/>
                </a:moveTo>
                <a:lnTo>
                  <a:pt x="36982" y="47866"/>
                </a:lnTo>
                <a:lnTo>
                  <a:pt x="36982" y="56108"/>
                </a:lnTo>
                <a:lnTo>
                  <a:pt x="45491" y="56108"/>
                </a:lnTo>
                <a:lnTo>
                  <a:pt x="45491" y="47866"/>
                </a:lnTo>
                <a:close/>
              </a:path>
              <a:path w="45719" h="57785">
                <a:moveTo>
                  <a:pt x="45491" y="0"/>
                </a:moveTo>
                <a:lnTo>
                  <a:pt x="35979" y="0"/>
                </a:lnTo>
                <a:lnTo>
                  <a:pt x="35979" y="34848"/>
                </a:lnTo>
                <a:lnTo>
                  <a:pt x="35458" y="38506"/>
                </a:lnTo>
                <a:lnTo>
                  <a:pt x="33375" y="43548"/>
                </a:lnTo>
                <a:lnTo>
                  <a:pt x="31610" y="45529"/>
                </a:lnTo>
                <a:lnTo>
                  <a:pt x="26606" y="48450"/>
                </a:lnTo>
                <a:lnTo>
                  <a:pt x="23939" y="49187"/>
                </a:lnTo>
                <a:lnTo>
                  <a:pt x="36071" y="49187"/>
                </a:lnTo>
                <a:lnTo>
                  <a:pt x="36982" y="47866"/>
                </a:lnTo>
                <a:lnTo>
                  <a:pt x="45491" y="47866"/>
                </a:lnTo>
                <a:lnTo>
                  <a:pt x="45491" y="0"/>
                </a:lnTo>
                <a:close/>
              </a:path>
            </a:pathLst>
          </a:custGeom>
          <a:solidFill>
            <a:srgbClr val="000000"/>
          </a:solidFill>
        </p:spPr>
        <p:txBody>
          <a:bodyPr wrap="square" lIns="0" tIns="0" rIns="0" bIns="0" rtlCol="0"/>
          <a:lstStyle/>
          <a:p>
            <a:endParaRPr/>
          </a:p>
        </p:txBody>
      </p:sp>
      <p:sp>
        <p:nvSpPr>
          <p:cNvPr id="570" name="object 570"/>
          <p:cNvSpPr/>
          <p:nvPr/>
        </p:nvSpPr>
        <p:spPr>
          <a:xfrm>
            <a:off x="2675004" y="3713456"/>
            <a:ext cx="65553" cy="42332"/>
          </a:xfrm>
          <a:custGeom>
            <a:avLst/>
            <a:gdLst/>
            <a:ahLst/>
            <a:cxnLst/>
            <a:rect l="l" t="t" r="r" b="b"/>
            <a:pathLst>
              <a:path w="46989" h="59054">
                <a:moveTo>
                  <a:pt x="9398" y="39154"/>
                </a:moveTo>
                <a:lnTo>
                  <a:pt x="0" y="40627"/>
                </a:lnTo>
                <a:lnTo>
                  <a:pt x="1054" y="46583"/>
                </a:lnTo>
                <a:lnTo>
                  <a:pt x="3492" y="51066"/>
                </a:lnTo>
                <a:lnTo>
                  <a:pt x="11137" y="57124"/>
                </a:lnTo>
                <a:lnTo>
                  <a:pt x="16687" y="58635"/>
                </a:lnTo>
                <a:lnTo>
                  <a:pt x="28384" y="58635"/>
                </a:lnTo>
                <a:lnTo>
                  <a:pt x="32334" y="57873"/>
                </a:lnTo>
                <a:lnTo>
                  <a:pt x="39306" y="54813"/>
                </a:lnTo>
                <a:lnTo>
                  <a:pt x="41973" y="52641"/>
                </a:lnTo>
                <a:lnTo>
                  <a:pt x="43171" y="50825"/>
                </a:lnTo>
                <a:lnTo>
                  <a:pt x="19596" y="50825"/>
                </a:lnTo>
                <a:lnTo>
                  <a:pt x="16230" y="49822"/>
                </a:lnTo>
                <a:lnTo>
                  <a:pt x="11404" y="45808"/>
                </a:lnTo>
                <a:lnTo>
                  <a:pt x="9931" y="42913"/>
                </a:lnTo>
                <a:lnTo>
                  <a:pt x="9398" y="39154"/>
                </a:lnTo>
                <a:close/>
              </a:path>
              <a:path w="46989" h="59054">
                <a:moveTo>
                  <a:pt x="26644" y="0"/>
                </a:moveTo>
                <a:lnTo>
                  <a:pt x="19316" y="0"/>
                </a:lnTo>
                <a:lnTo>
                  <a:pt x="16586" y="380"/>
                </a:lnTo>
                <a:lnTo>
                  <a:pt x="11468" y="1892"/>
                </a:lnTo>
                <a:lnTo>
                  <a:pt x="9461" y="2819"/>
                </a:lnTo>
                <a:lnTo>
                  <a:pt x="7975" y="3911"/>
                </a:lnTo>
                <a:lnTo>
                  <a:pt x="6007" y="5321"/>
                </a:lnTo>
                <a:lnTo>
                  <a:pt x="4445" y="7086"/>
                </a:lnTo>
                <a:lnTo>
                  <a:pt x="2159" y="11353"/>
                </a:lnTo>
                <a:lnTo>
                  <a:pt x="1587" y="13665"/>
                </a:lnTo>
                <a:lnTo>
                  <a:pt x="1587" y="18910"/>
                </a:lnTo>
                <a:lnTo>
                  <a:pt x="29591" y="34937"/>
                </a:lnTo>
                <a:lnTo>
                  <a:pt x="32715" y="35979"/>
                </a:lnTo>
                <a:lnTo>
                  <a:pt x="35890" y="38061"/>
                </a:lnTo>
                <a:lnTo>
                  <a:pt x="36817" y="39750"/>
                </a:lnTo>
                <a:lnTo>
                  <a:pt x="36817" y="44297"/>
                </a:lnTo>
                <a:lnTo>
                  <a:pt x="35763" y="46380"/>
                </a:lnTo>
                <a:lnTo>
                  <a:pt x="31534" y="49936"/>
                </a:lnTo>
                <a:lnTo>
                  <a:pt x="28308" y="50825"/>
                </a:lnTo>
                <a:lnTo>
                  <a:pt x="43171" y="50825"/>
                </a:lnTo>
                <a:lnTo>
                  <a:pt x="45669" y="47040"/>
                </a:lnTo>
                <a:lnTo>
                  <a:pt x="46524" y="44297"/>
                </a:lnTo>
                <a:lnTo>
                  <a:pt x="46596" y="37655"/>
                </a:lnTo>
                <a:lnTo>
                  <a:pt x="45834" y="34937"/>
                </a:lnTo>
                <a:lnTo>
                  <a:pt x="19329" y="22085"/>
                </a:lnTo>
                <a:lnTo>
                  <a:pt x="16535" y="21272"/>
                </a:lnTo>
                <a:lnTo>
                  <a:pt x="10782" y="16281"/>
                </a:lnTo>
                <a:lnTo>
                  <a:pt x="10782" y="13119"/>
                </a:lnTo>
                <a:lnTo>
                  <a:pt x="11709" y="11429"/>
                </a:lnTo>
                <a:lnTo>
                  <a:pt x="15443" y="8547"/>
                </a:lnTo>
                <a:lnTo>
                  <a:pt x="18554" y="7823"/>
                </a:lnTo>
                <a:lnTo>
                  <a:pt x="41774" y="7823"/>
                </a:lnTo>
                <a:lnTo>
                  <a:pt x="39624" y="4889"/>
                </a:lnTo>
                <a:lnTo>
                  <a:pt x="37172" y="3162"/>
                </a:lnTo>
                <a:lnTo>
                  <a:pt x="30505" y="634"/>
                </a:lnTo>
                <a:lnTo>
                  <a:pt x="26644" y="0"/>
                </a:lnTo>
                <a:close/>
              </a:path>
              <a:path w="46989" h="59054">
                <a:moveTo>
                  <a:pt x="41774" y="7823"/>
                </a:moveTo>
                <a:lnTo>
                  <a:pt x="26631" y="7823"/>
                </a:lnTo>
                <a:lnTo>
                  <a:pt x="29489" y="8623"/>
                </a:lnTo>
                <a:lnTo>
                  <a:pt x="33540" y="11861"/>
                </a:lnTo>
                <a:lnTo>
                  <a:pt x="34759" y="14122"/>
                </a:lnTo>
                <a:lnTo>
                  <a:pt x="35191" y="17017"/>
                </a:lnTo>
                <a:lnTo>
                  <a:pt x="44488" y="15747"/>
                </a:lnTo>
                <a:lnTo>
                  <a:pt x="43891" y="12115"/>
                </a:lnTo>
                <a:lnTo>
                  <a:pt x="42799" y="9220"/>
                </a:lnTo>
                <a:lnTo>
                  <a:pt x="41774" y="7823"/>
                </a:lnTo>
                <a:close/>
              </a:path>
            </a:pathLst>
          </a:custGeom>
          <a:solidFill>
            <a:srgbClr val="000000"/>
          </a:solidFill>
        </p:spPr>
        <p:txBody>
          <a:bodyPr wrap="square" lIns="0" tIns="0" rIns="0" bIns="0" rtlCol="0"/>
          <a:lstStyle/>
          <a:p>
            <a:endParaRPr/>
          </a:p>
        </p:txBody>
      </p:sp>
      <p:sp>
        <p:nvSpPr>
          <p:cNvPr id="571" name="object 571"/>
          <p:cNvSpPr/>
          <p:nvPr/>
        </p:nvSpPr>
        <p:spPr>
          <a:xfrm>
            <a:off x="2751365" y="3713456"/>
            <a:ext cx="72638" cy="42332"/>
          </a:xfrm>
          <a:custGeom>
            <a:avLst/>
            <a:gdLst/>
            <a:ahLst/>
            <a:cxnLst/>
            <a:rect l="l" t="t" r="r" b="b"/>
            <a:pathLst>
              <a:path w="52069" h="59054">
                <a:moveTo>
                  <a:pt x="33705" y="0"/>
                </a:moveTo>
                <a:lnTo>
                  <a:pt x="18453" y="0"/>
                </a:lnTo>
                <a:lnTo>
                  <a:pt x="12153" y="2616"/>
                </a:lnTo>
                <a:lnTo>
                  <a:pt x="2425" y="13042"/>
                </a:lnTo>
                <a:lnTo>
                  <a:pt x="0" y="20358"/>
                </a:lnTo>
                <a:lnTo>
                  <a:pt x="0" y="38925"/>
                </a:lnTo>
                <a:lnTo>
                  <a:pt x="2400" y="46012"/>
                </a:lnTo>
                <a:lnTo>
                  <a:pt x="12014" y="56121"/>
                </a:lnTo>
                <a:lnTo>
                  <a:pt x="18529" y="58648"/>
                </a:lnTo>
                <a:lnTo>
                  <a:pt x="33248" y="58648"/>
                </a:lnTo>
                <a:lnTo>
                  <a:pt x="38595" y="57061"/>
                </a:lnTo>
                <a:lnTo>
                  <a:pt x="46826" y="50838"/>
                </a:lnTo>
                <a:lnTo>
                  <a:pt x="22097" y="50838"/>
                </a:lnTo>
                <a:lnTo>
                  <a:pt x="18186" y="49187"/>
                </a:lnTo>
                <a:lnTo>
                  <a:pt x="11925" y="42646"/>
                </a:lnTo>
                <a:lnTo>
                  <a:pt x="10172" y="37922"/>
                </a:lnTo>
                <a:lnTo>
                  <a:pt x="9817" y="31762"/>
                </a:lnTo>
                <a:lnTo>
                  <a:pt x="51663" y="31762"/>
                </a:lnTo>
                <a:lnTo>
                  <a:pt x="51697" y="23939"/>
                </a:lnTo>
                <a:lnTo>
                  <a:pt x="10350" y="23939"/>
                </a:lnTo>
                <a:lnTo>
                  <a:pt x="10667" y="19037"/>
                </a:lnTo>
                <a:lnTo>
                  <a:pt x="12306" y="15138"/>
                </a:lnTo>
                <a:lnTo>
                  <a:pt x="18262" y="9283"/>
                </a:lnTo>
                <a:lnTo>
                  <a:pt x="21945" y="7823"/>
                </a:lnTo>
                <a:lnTo>
                  <a:pt x="44731" y="7823"/>
                </a:lnTo>
                <a:lnTo>
                  <a:pt x="39827" y="2552"/>
                </a:lnTo>
                <a:lnTo>
                  <a:pt x="33705" y="0"/>
                </a:lnTo>
                <a:close/>
              </a:path>
              <a:path w="52069" h="59054">
                <a:moveTo>
                  <a:pt x="41567" y="39306"/>
                </a:moveTo>
                <a:lnTo>
                  <a:pt x="40131" y="43332"/>
                </a:lnTo>
                <a:lnTo>
                  <a:pt x="38159" y="46266"/>
                </a:lnTo>
                <a:lnTo>
                  <a:pt x="33248" y="49910"/>
                </a:lnTo>
                <a:lnTo>
                  <a:pt x="30264" y="50838"/>
                </a:lnTo>
                <a:lnTo>
                  <a:pt x="46826" y="50838"/>
                </a:lnTo>
                <a:lnTo>
                  <a:pt x="46977" y="50723"/>
                </a:lnTo>
                <a:lnTo>
                  <a:pt x="49847" y="46266"/>
                </a:lnTo>
                <a:lnTo>
                  <a:pt x="51396" y="40525"/>
                </a:lnTo>
                <a:lnTo>
                  <a:pt x="41567" y="39306"/>
                </a:lnTo>
                <a:close/>
              </a:path>
              <a:path w="52069" h="59054">
                <a:moveTo>
                  <a:pt x="44731" y="7823"/>
                </a:moveTo>
                <a:lnTo>
                  <a:pt x="31127" y="7823"/>
                </a:lnTo>
                <a:lnTo>
                  <a:pt x="35051" y="9651"/>
                </a:lnTo>
                <a:lnTo>
                  <a:pt x="40055" y="15684"/>
                </a:lnTo>
                <a:lnTo>
                  <a:pt x="41262" y="19215"/>
                </a:lnTo>
                <a:lnTo>
                  <a:pt x="41681" y="23939"/>
                </a:lnTo>
                <a:lnTo>
                  <a:pt x="51697" y="23939"/>
                </a:lnTo>
                <a:lnTo>
                  <a:pt x="51714" y="19964"/>
                </a:lnTo>
                <a:lnTo>
                  <a:pt x="49339" y="12776"/>
                </a:lnTo>
                <a:lnTo>
                  <a:pt x="44731" y="7823"/>
                </a:lnTo>
                <a:close/>
              </a:path>
            </a:pathLst>
          </a:custGeom>
          <a:solidFill>
            <a:srgbClr val="000000"/>
          </a:solidFill>
        </p:spPr>
        <p:txBody>
          <a:bodyPr wrap="square" lIns="0" tIns="0" rIns="0" bIns="0" rtlCol="0"/>
          <a:lstStyle/>
          <a:p>
            <a:endParaRPr/>
          </a:p>
        </p:txBody>
      </p:sp>
      <p:sp>
        <p:nvSpPr>
          <p:cNvPr id="572" name="object 572"/>
          <p:cNvSpPr/>
          <p:nvPr/>
        </p:nvSpPr>
        <p:spPr>
          <a:xfrm>
            <a:off x="2839576" y="3713456"/>
            <a:ext cx="42521" cy="41422"/>
          </a:xfrm>
          <a:custGeom>
            <a:avLst/>
            <a:gdLst/>
            <a:ahLst/>
            <a:cxnLst/>
            <a:rect l="l" t="t" r="r" b="b"/>
            <a:pathLst>
              <a:path w="30480" h="57785">
                <a:moveTo>
                  <a:pt x="8559" y="1270"/>
                </a:moveTo>
                <a:lnTo>
                  <a:pt x="0" y="1270"/>
                </a:lnTo>
                <a:lnTo>
                  <a:pt x="0" y="57378"/>
                </a:lnTo>
                <a:lnTo>
                  <a:pt x="9512" y="57378"/>
                </a:lnTo>
                <a:lnTo>
                  <a:pt x="9512" y="23990"/>
                </a:lnTo>
                <a:lnTo>
                  <a:pt x="10045" y="20294"/>
                </a:lnTo>
                <a:lnTo>
                  <a:pt x="11798" y="14693"/>
                </a:lnTo>
                <a:lnTo>
                  <a:pt x="12979" y="12954"/>
                </a:lnTo>
                <a:lnTo>
                  <a:pt x="16294" y="10452"/>
                </a:lnTo>
                <a:lnTo>
                  <a:pt x="18161" y="9829"/>
                </a:lnTo>
                <a:lnTo>
                  <a:pt x="27976" y="9829"/>
                </a:lnTo>
                <a:lnTo>
                  <a:pt x="8559" y="9766"/>
                </a:lnTo>
                <a:lnTo>
                  <a:pt x="8559" y="1270"/>
                </a:lnTo>
                <a:close/>
              </a:path>
              <a:path w="30480" h="57785">
                <a:moveTo>
                  <a:pt x="27976" y="9829"/>
                </a:moveTo>
                <a:lnTo>
                  <a:pt x="22555" y="9829"/>
                </a:lnTo>
                <a:lnTo>
                  <a:pt x="24879" y="10515"/>
                </a:lnTo>
                <a:lnTo>
                  <a:pt x="27216" y="11887"/>
                </a:lnTo>
                <a:lnTo>
                  <a:pt x="27976" y="9829"/>
                </a:lnTo>
                <a:close/>
              </a:path>
              <a:path w="30480" h="57785">
                <a:moveTo>
                  <a:pt x="23914" y="0"/>
                </a:moveTo>
                <a:lnTo>
                  <a:pt x="18491" y="0"/>
                </a:lnTo>
                <a:lnTo>
                  <a:pt x="16459" y="635"/>
                </a:lnTo>
                <a:lnTo>
                  <a:pt x="12763" y="3162"/>
                </a:lnTo>
                <a:lnTo>
                  <a:pt x="10744" y="5791"/>
                </a:lnTo>
                <a:lnTo>
                  <a:pt x="8559" y="9766"/>
                </a:lnTo>
                <a:lnTo>
                  <a:pt x="28000" y="9766"/>
                </a:lnTo>
                <a:lnTo>
                  <a:pt x="30480" y="3060"/>
                </a:lnTo>
                <a:lnTo>
                  <a:pt x="27178" y="1016"/>
                </a:lnTo>
                <a:lnTo>
                  <a:pt x="23914" y="0"/>
                </a:lnTo>
                <a:close/>
              </a:path>
            </a:pathLst>
          </a:custGeom>
          <a:solidFill>
            <a:srgbClr val="000000"/>
          </a:solidFill>
        </p:spPr>
        <p:txBody>
          <a:bodyPr wrap="square" lIns="0" tIns="0" rIns="0" bIns="0" rtlCol="0"/>
          <a:lstStyle/>
          <a:p>
            <a:endParaRPr/>
          </a:p>
        </p:txBody>
      </p:sp>
      <p:sp>
        <p:nvSpPr>
          <p:cNvPr id="573" name="object 573"/>
          <p:cNvSpPr/>
          <p:nvPr/>
        </p:nvSpPr>
        <p:spPr>
          <a:xfrm>
            <a:off x="2883337" y="3713456"/>
            <a:ext cx="65553" cy="42332"/>
          </a:xfrm>
          <a:custGeom>
            <a:avLst/>
            <a:gdLst/>
            <a:ahLst/>
            <a:cxnLst/>
            <a:rect l="l" t="t" r="r" b="b"/>
            <a:pathLst>
              <a:path w="46989" h="59054">
                <a:moveTo>
                  <a:pt x="9398" y="39154"/>
                </a:moveTo>
                <a:lnTo>
                  <a:pt x="0" y="40627"/>
                </a:lnTo>
                <a:lnTo>
                  <a:pt x="1054" y="46583"/>
                </a:lnTo>
                <a:lnTo>
                  <a:pt x="3492" y="51066"/>
                </a:lnTo>
                <a:lnTo>
                  <a:pt x="11137" y="57124"/>
                </a:lnTo>
                <a:lnTo>
                  <a:pt x="16687" y="58635"/>
                </a:lnTo>
                <a:lnTo>
                  <a:pt x="28384" y="58635"/>
                </a:lnTo>
                <a:lnTo>
                  <a:pt x="32334" y="57873"/>
                </a:lnTo>
                <a:lnTo>
                  <a:pt x="39306" y="54813"/>
                </a:lnTo>
                <a:lnTo>
                  <a:pt x="41973" y="52641"/>
                </a:lnTo>
                <a:lnTo>
                  <a:pt x="43171" y="50825"/>
                </a:lnTo>
                <a:lnTo>
                  <a:pt x="19596" y="50825"/>
                </a:lnTo>
                <a:lnTo>
                  <a:pt x="16230" y="49822"/>
                </a:lnTo>
                <a:lnTo>
                  <a:pt x="11404" y="45808"/>
                </a:lnTo>
                <a:lnTo>
                  <a:pt x="9931" y="42913"/>
                </a:lnTo>
                <a:lnTo>
                  <a:pt x="9398" y="39154"/>
                </a:lnTo>
                <a:close/>
              </a:path>
              <a:path w="46989" h="59054">
                <a:moveTo>
                  <a:pt x="26644" y="0"/>
                </a:moveTo>
                <a:lnTo>
                  <a:pt x="19316" y="0"/>
                </a:lnTo>
                <a:lnTo>
                  <a:pt x="16586" y="380"/>
                </a:lnTo>
                <a:lnTo>
                  <a:pt x="11468" y="1892"/>
                </a:lnTo>
                <a:lnTo>
                  <a:pt x="9461" y="2819"/>
                </a:lnTo>
                <a:lnTo>
                  <a:pt x="7975" y="3911"/>
                </a:lnTo>
                <a:lnTo>
                  <a:pt x="6007" y="5321"/>
                </a:lnTo>
                <a:lnTo>
                  <a:pt x="4445" y="7086"/>
                </a:lnTo>
                <a:lnTo>
                  <a:pt x="2159" y="11353"/>
                </a:lnTo>
                <a:lnTo>
                  <a:pt x="1587" y="13665"/>
                </a:lnTo>
                <a:lnTo>
                  <a:pt x="1587" y="18910"/>
                </a:lnTo>
                <a:lnTo>
                  <a:pt x="29591" y="34937"/>
                </a:lnTo>
                <a:lnTo>
                  <a:pt x="32715" y="35979"/>
                </a:lnTo>
                <a:lnTo>
                  <a:pt x="35890" y="38061"/>
                </a:lnTo>
                <a:lnTo>
                  <a:pt x="36817" y="39750"/>
                </a:lnTo>
                <a:lnTo>
                  <a:pt x="36817" y="44297"/>
                </a:lnTo>
                <a:lnTo>
                  <a:pt x="35763" y="46380"/>
                </a:lnTo>
                <a:lnTo>
                  <a:pt x="31534" y="49936"/>
                </a:lnTo>
                <a:lnTo>
                  <a:pt x="28308" y="50825"/>
                </a:lnTo>
                <a:lnTo>
                  <a:pt x="43171" y="50825"/>
                </a:lnTo>
                <a:lnTo>
                  <a:pt x="45669" y="47040"/>
                </a:lnTo>
                <a:lnTo>
                  <a:pt x="46524" y="44297"/>
                </a:lnTo>
                <a:lnTo>
                  <a:pt x="46596" y="37655"/>
                </a:lnTo>
                <a:lnTo>
                  <a:pt x="45834" y="34937"/>
                </a:lnTo>
                <a:lnTo>
                  <a:pt x="19329" y="22085"/>
                </a:lnTo>
                <a:lnTo>
                  <a:pt x="16535" y="21272"/>
                </a:lnTo>
                <a:lnTo>
                  <a:pt x="10782" y="16281"/>
                </a:lnTo>
                <a:lnTo>
                  <a:pt x="10782" y="13119"/>
                </a:lnTo>
                <a:lnTo>
                  <a:pt x="11709" y="11429"/>
                </a:lnTo>
                <a:lnTo>
                  <a:pt x="15443" y="8547"/>
                </a:lnTo>
                <a:lnTo>
                  <a:pt x="18554" y="7823"/>
                </a:lnTo>
                <a:lnTo>
                  <a:pt x="41774" y="7823"/>
                </a:lnTo>
                <a:lnTo>
                  <a:pt x="39624" y="4889"/>
                </a:lnTo>
                <a:lnTo>
                  <a:pt x="37172" y="3162"/>
                </a:lnTo>
                <a:lnTo>
                  <a:pt x="30505" y="634"/>
                </a:lnTo>
                <a:lnTo>
                  <a:pt x="26644" y="0"/>
                </a:lnTo>
                <a:close/>
              </a:path>
              <a:path w="46989" h="59054">
                <a:moveTo>
                  <a:pt x="41774" y="7823"/>
                </a:moveTo>
                <a:lnTo>
                  <a:pt x="26631" y="7823"/>
                </a:lnTo>
                <a:lnTo>
                  <a:pt x="29489" y="8623"/>
                </a:lnTo>
                <a:lnTo>
                  <a:pt x="33540" y="11861"/>
                </a:lnTo>
                <a:lnTo>
                  <a:pt x="34759" y="14122"/>
                </a:lnTo>
                <a:lnTo>
                  <a:pt x="35191" y="17017"/>
                </a:lnTo>
                <a:lnTo>
                  <a:pt x="44488" y="15747"/>
                </a:lnTo>
                <a:lnTo>
                  <a:pt x="43891" y="12115"/>
                </a:lnTo>
                <a:lnTo>
                  <a:pt x="42799" y="9220"/>
                </a:lnTo>
                <a:lnTo>
                  <a:pt x="41774" y="7823"/>
                </a:lnTo>
                <a:close/>
              </a:path>
            </a:pathLst>
          </a:custGeom>
          <a:solidFill>
            <a:srgbClr val="000000"/>
          </a:solidFill>
        </p:spPr>
        <p:txBody>
          <a:bodyPr wrap="square" lIns="0" tIns="0" rIns="0" bIns="0" rtlCol="0"/>
          <a:lstStyle/>
          <a:p>
            <a:endParaRPr/>
          </a:p>
        </p:txBody>
      </p:sp>
      <p:sp>
        <p:nvSpPr>
          <p:cNvPr id="574" name="object 574"/>
          <p:cNvSpPr/>
          <p:nvPr/>
        </p:nvSpPr>
        <p:spPr>
          <a:xfrm>
            <a:off x="3261559" y="3663367"/>
            <a:ext cx="772457" cy="121535"/>
          </a:xfrm>
          <a:custGeom>
            <a:avLst/>
            <a:gdLst/>
            <a:ahLst/>
            <a:cxnLst/>
            <a:rect l="l" t="t" r="r" b="b"/>
            <a:pathLst>
              <a:path w="553719" h="169545">
                <a:moveTo>
                  <a:pt x="0" y="169164"/>
                </a:moveTo>
                <a:lnTo>
                  <a:pt x="553212" y="169164"/>
                </a:lnTo>
                <a:lnTo>
                  <a:pt x="553212" y="0"/>
                </a:lnTo>
                <a:lnTo>
                  <a:pt x="0" y="0"/>
                </a:lnTo>
                <a:lnTo>
                  <a:pt x="0" y="169164"/>
                </a:lnTo>
                <a:close/>
              </a:path>
            </a:pathLst>
          </a:custGeom>
          <a:solidFill>
            <a:srgbClr val="FFFFFF"/>
          </a:solidFill>
        </p:spPr>
        <p:txBody>
          <a:bodyPr wrap="square" lIns="0" tIns="0" rIns="0" bIns="0" rtlCol="0"/>
          <a:lstStyle/>
          <a:p>
            <a:endParaRPr/>
          </a:p>
        </p:txBody>
      </p:sp>
      <p:sp>
        <p:nvSpPr>
          <p:cNvPr id="575" name="object 575"/>
          <p:cNvSpPr/>
          <p:nvPr/>
        </p:nvSpPr>
        <p:spPr>
          <a:xfrm>
            <a:off x="3357231" y="3683031"/>
            <a:ext cx="581113" cy="88761"/>
          </a:xfrm>
          <a:custGeom>
            <a:avLst/>
            <a:gdLst/>
            <a:ahLst/>
            <a:cxnLst/>
            <a:rect l="l" t="t" r="r" b="b"/>
            <a:pathLst>
              <a:path w="416560" h="123825">
                <a:moveTo>
                  <a:pt x="0" y="123444"/>
                </a:moveTo>
                <a:lnTo>
                  <a:pt x="416051" y="123444"/>
                </a:lnTo>
                <a:lnTo>
                  <a:pt x="416051" y="0"/>
                </a:lnTo>
                <a:lnTo>
                  <a:pt x="0" y="0"/>
                </a:lnTo>
                <a:lnTo>
                  <a:pt x="0" y="123444"/>
                </a:lnTo>
                <a:close/>
              </a:path>
            </a:pathLst>
          </a:custGeom>
          <a:solidFill>
            <a:srgbClr val="FFFFFF"/>
          </a:solidFill>
        </p:spPr>
        <p:txBody>
          <a:bodyPr wrap="square" lIns="0" tIns="0" rIns="0" bIns="0" rtlCol="0"/>
          <a:lstStyle/>
          <a:p>
            <a:endParaRPr/>
          </a:p>
        </p:txBody>
      </p:sp>
      <p:sp>
        <p:nvSpPr>
          <p:cNvPr id="576" name="object 576"/>
          <p:cNvSpPr/>
          <p:nvPr/>
        </p:nvSpPr>
        <p:spPr>
          <a:xfrm>
            <a:off x="3549511"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77" name="object 577"/>
          <p:cNvSpPr/>
          <p:nvPr/>
        </p:nvSpPr>
        <p:spPr>
          <a:xfrm>
            <a:off x="3640912" y="3750703"/>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578" name="object 578"/>
          <p:cNvSpPr/>
          <p:nvPr/>
        </p:nvSpPr>
        <p:spPr>
          <a:xfrm>
            <a:off x="3675408" y="3699819"/>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68" y="69900"/>
                </a:lnTo>
                <a:lnTo>
                  <a:pt x="21082" y="69900"/>
                </a:lnTo>
                <a:lnTo>
                  <a:pt x="17830" y="68681"/>
                </a:lnTo>
                <a:lnTo>
                  <a:pt x="12446" y="63779"/>
                </a:lnTo>
                <a:lnTo>
                  <a:pt x="10731" y="60121"/>
                </a:lnTo>
                <a:lnTo>
                  <a:pt x="9982" y="55270"/>
                </a:lnTo>
                <a:close/>
              </a:path>
              <a:path w="51435" h="78104">
                <a:moveTo>
                  <a:pt x="45742" y="33439"/>
                </a:moveTo>
                <a:lnTo>
                  <a:pt x="29654" y="33439"/>
                </a:lnTo>
                <a:lnTo>
                  <a:pt x="33642" y="35013"/>
                </a:lnTo>
                <a:lnTo>
                  <a:pt x="39738" y="41287"/>
                </a:lnTo>
                <a:lnTo>
                  <a:pt x="41262" y="45554"/>
                </a:lnTo>
                <a:lnTo>
                  <a:pt x="41262" y="56692"/>
                </a:lnTo>
                <a:lnTo>
                  <a:pt x="39687" y="61264"/>
                </a:lnTo>
                <a:lnTo>
                  <a:pt x="33337" y="68173"/>
                </a:lnTo>
                <a:lnTo>
                  <a:pt x="29463" y="69900"/>
                </a:lnTo>
                <a:lnTo>
                  <a:pt x="43968" y="69900"/>
                </a:lnTo>
                <a:lnTo>
                  <a:pt x="49314" y="63207"/>
                </a:lnTo>
                <a:lnTo>
                  <a:pt x="51358" y="57150"/>
                </a:lnTo>
                <a:lnTo>
                  <a:pt x="51358" y="42773"/>
                </a:lnTo>
                <a:lnTo>
                  <a:pt x="49034" y="36753"/>
                </a:lnTo>
                <a:lnTo>
                  <a:pt x="45742"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42" y="33439"/>
                </a:lnTo>
                <a:lnTo>
                  <a:pt x="42235"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5" y="29908"/>
                </a:lnTo>
                <a:lnTo>
                  <a:pt x="39725" y="27381"/>
                </a:lnTo>
                <a:lnTo>
                  <a:pt x="34023" y="25044"/>
                </a:lnTo>
                <a:close/>
              </a:path>
            </a:pathLst>
          </a:custGeom>
          <a:solidFill>
            <a:srgbClr val="000000"/>
          </a:solidFill>
        </p:spPr>
        <p:txBody>
          <a:bodyPr wrap="square" lIns="0" tIns="0" rIns="0" bIns="0" rtlCol="0"/>
          <a:lstStyle/>
          <a:p>
            <a:endParaRPr/>
          </a:p>
        </p:txBody>
      </p:sp>
      <p:sp>
        <p:nvSpPr>
          <p:cNvPr id="579" name="object 579"/>
          <p:cNvSpPr/>
          <p:nvPr/>
        </p:nvSpPr>
        <p:spPr>
          <a:xfrm>
            <a:off x="4033308" y="3663367"/>
            <a:ext cx="773343" cy="121535"/>
          </a:xfrm>
          <a:custGeom>
            <a:avLst/>
            <a:gdLst/>
            <a:ahLst/>
            <a:cxnLst/>
            <a:rect l="l" t="t" r="r" b="b"/>
            <a:pathLst>
              <a:path w="554354" h="169545">
                <a:moveTo>
                  <a:pt x="0" y="169164"/>
                </a:moveTo>
                <a:lnTo>
                  <a:pt x="553973" y="169164"/>
                </a:lnTo>
                <a:lnTo>
                  <a:pt x="553973" y="0"/>
                </a:lnTo>
                <a:lnTo>
                  <a:pt x="0" y="0"/>
                </a:lnTo>
                <a:lnTo>
                  <a:pt x="0" y="169164"/>
                </a:lnTo>
                <a:close/>
              </a:path>
            </a:pathLst>
          </a:custGeom>
          <a:solidFill>
            <a:srgbClr val="FFFFFF"/>
          </a:solidFill>
        </p:spPr>
        <p:txBody>
          <a:bodyPr wrap="square" lIns="0" tIns="0" rIns="0" bIns="0" rtlCol="0"/>
          <a:lstStyle/>
          <a:p>
            <a:endParaRPr/>
          </a:p>
        </p:txBody>
      </p:sp>
      <p:sp>
        <p:nvSpPr>
          <p:cNvPr id="580" name="object 580"/>
          <p:cNvSpPr/>
          <p:nvPr/>
        </p:nvSpPr>
        <p:spPr>
          <a:xfrm>
            <a:off x="4128979" y="3683031"/>
            <a:ext cx="582000" cy="88761"/>
          </a:xfrm>
          <a:custGeom>
            <a:avLst/>
            <a:gdLst/>
            <a:ahLst/>
            <a:cxnLst/>
            <a:rect l="l" t="t" r="r" b="b"/>
            <a:pathLst>
              <a:path w="417195" h="123825">
                <a:moveTo>
                  <a:pt x="0" y="123444"/>
                </a:moveTo>
                <a:lnTo>
                  <a:pt x="416813" y="123444"/>
                </a:lnTo>
                <a:lnTo>
                  <a:pt x="416813" y="0"/>
                </a:lnTo>
                <a:lnTo>
                  <a:pt x="0" y="0"/>
                </a:lnTo>
                <a:lnTo>
                  <a:pt x="0" y="123444"/>
                </a:lnTo>
                <a:close/>
              </a:path>
            </a:pathLst>
          </a:custGeom>
          <a:solidFill>
            <a:srgbClr val="FFFFFF"/>
          </a:solidFill>
        </p:spPr>
        <p:txBody>
          <a:bodyPr wrap="square" lIns="0" tIns="0" rIns="0" bIns="0" rtlCol="0"/>
          <a:lstStyle/>
          <a:p>
            <a:endParaRPr/>
          </a:p>
        </p:txBody>
      </p:sp>
      <p:sp>
        <p:nvSpPr>
          <p:cNvPr id="581" name="object 581"/>
          <p:cNvSpPr/>
          <p:nvPr/>
        </p:nvSpPr>
        <p:spPr>
          <a:xfrm>
            <a:off x="4321259"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9"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1" y="7873"/>
                </a:lnTo>
                <a:lnTo>
                  <a:pt x="33299" y="9969"/>
                </a:lnTo>
                <a:lnTo>
                  <a:pt x="36271" y="14160"/>
                </a:lnTo>
                <a:lnTo>
                  <a:pt x="40741" y="39573"/>
                </a:lnTo>
                <a:lnTo>
                  <a:pt x="40462" y="48293"/>
                </a:lnTo>
                <a:lnTo>
                  <a:pt x="29629" y="71272"/>
                </a:lnTo>
                <a:lnTo>
                  <a:pt x="43196" y="71272"/>
                </a:lnTo>
                <a:lnTo>
                  <a:pt x="45847"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82" name="object 582"/>
          <p:cNvSpPr/>
          <p:nvPr/>
        </p:nvSpPr>
        <p:spPr>
          <a:xfrm>
            <a:off x="4412661" y="3750703"/>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583" name="object 583"/>
          <p:cNvSpPr/>
          <p:nvPr/>
        </p:nvSpPr>
        <p:spPr>
          <a:xfrm>
            <a:off x="4447157" y="3698845"/>
            <a:ext cx="71753" cy="56898"/>
          </a:xfrm>
          <a:custGeom>
            <a:avLst/>
            <a:gdLst/>
            <a:ahLst/>
            <a:cxnLst/>
            <a:rect l="l" t="t" r="r" b="b"/>
            <a:pathLst>
              <a:path w="51435" h="79375">
                <a:moveTo>
                  <a:pt x="10566" y="59004"/>
                </a:moveTo>
                <a:lnTo>
                  <a:pt x="1422" y="59855"/>
                </a:lnTo>
                <a:lnTo>
                  <a:pt x="2197" y="65938"/>
                </a:lnTo>
                <a:lnTo>
                  <a:pt x="4508" y="70675"/>
                </a:lnTo>
                <a:lnTo>
                  <a:pt x="12179" y="77406"/>
                </a:lnTo>
                <a:lnTo>
                  <a:pt x="17132" y="79082"/>
                </a:lnTo>
                <a:lnTo>
                  <a:pt x="28905" y="79082"/>
                </a:lnTo>
                <a:lnTo>
                  <a:pt x="33870" y="77546"/>
                </a:lnTo>
                <a:lnTo>
                  <a:pt x="42367" y="71424"/>
                </a:lnTo>
                <a:lnTo>
                  <a:pt x="42484" y="71259"/>
                </a:lnTo>
                <a:lnTo>
                  <a:pt x="19989" y="71259"/>
                </a:lnTo>
                <a:lnTo>
                  <a:pt x="17183" y="70294"/>
                </a:lnTo>
                <a:lnTo>
                  <a:pt x="12826" y="66420"/>
                </a:lnTo>
                <a:lnTo>
                  <a:pt x="11341" y="63296"/>
                </a:lnTo>
                <a:lnTo>
                  <a:pt x="10566" y="59004"/>
                </a:lnTo>
                <a:close/>
              </a:path>
              <a:path w="51435" h="79375">
                <a:moveTo>
                  <a:pt x="50926" y="41300"/>
                </a:moveTo>
                <a:lnTo>
                  <a:pt x="41414" y="41300"/>
                </a:lnTo>
                <a:lnTo>
                  <a:pt x="41442" y="47345"/>
                </a:lnTo>
                <a:lnTo>
                  <a:pt x="40995" y="51028"/>
                </a:lnTo>
                <a:lnTo>
                  <a:pt x="26327" y="71259"/>
                </a:lnTo>
                <a:lnTo>
                  <a:pt x="42484" y="71259"/>
                </a:lnTo>
                <a:lnTo>
                  <a:pt x="45554" y="66954"/>
                </a:lnTo>
                <a:lnTo>
                  <a:pt x="49860" y="55232"/>
                </a:lnTo>
                <a:lnTo>
                  <a:pt x="50926" y="47345"/>
                </a:lnTo>
                <a:lnTo>
                  <a:pt x="50926" y="41300"/>
                </a:lnTo>
                <a:close/>
              </a:path>
              <a:path w="51435" h="79375">
                <a:moveTo>
                  <a:pt x="29387" y="0"/>
                </a:moveTo>
                <a:lnTo>
                  <a:pt x="17373" y="0"/>
                </a:lnTo>
                <a:lnTo>
                  <a:pt x="11569" y="2387"/>
                </a:lnTo>
                <a:lnTo>
                  <a:pt x="2311" y="11963"/>
                </a:lnTo>
                <a:lnTo>
                  <a:pt x="0" y="18287"/>
                </a:lnTo>
                <a:lnTo>
                  <a:pt x="0" y="33756"/>
                </a:lnTo>
                <a:lnTo>
                  <a:pt x="2222" y="39877"/>
                </a:lnTo>
                <a:lnTo>
                  <a:pt x="11087" y="49187"/>
                </a:lnTo>
                <a:lnTo>
                  <a:pt x="16522" y="51511"/>
                </a:lnTo>
                <a:lnTo>
                  <a:pt x="26771" y="51511"/>
                </a:lnTo>
                <a:lnTo>
                  <a:pt x="30327" y="50558"/>
                </a:lnTo>
                <a:lnTo>
                  <a:pt x="36918" y="46799"/>
                </a:lnTo>
                <a:lnTo>
                  <a:pt x="39522" y="44335"/>
                </a:lnTo>
                <a:lnTo>
                  <a:pt x="40290" y="43103"/>
                </a:lnTo>
                <a:lnTo>
                  <a:pt x="20878" y="43103"/>
                </a:lnTo>
                <a:lnTo>
                  <a:pt x="17208" y="41554"/>
                </a:lnTo>
                <a:lnTo>
                  <a:pt x="11252" y="35394"/>
                </a:lnTo>
                <a:lnTo>
                  <a:pt x="9766" y="31394"/>
                </a:lnTo>
                <a:lnTo>
                  <a:pt x="9869" y="20675"/>
                </a:lnTo>
                <a:lnTo>
                  <a:pt x="11341" y="16497"/>
                </a:lnTo>
                <a:lnTo>
                  <a:pt x="17602" y="9588"/>
                </a:lnTo>
                <a:lnTo>
                  <a:pt x="21297" y="7861"/>
                </a:lnTo>
                <a:lnTo>
                  <a:pt x="43239" y="7861"/>
                </a:lnTo>
                <a:lnTo>
                  <a:pt x="42341" y="6769"/>
                </a:lnTo>
                <a:lnTo>
                  <a:pt x="33997" y="1346"/>
                </a:lnTo>
                <a:lnTo>
                  <a:pt x="29387" y="0"/>
                </a:lnTo>
                <a:close/>
              </a:path>
              <a:path w="51435" h="79375">
                <a:moveTo>
                  <a:pt x="43239" y="7861"/>
                </a:moveTo>
                <a:lnTo>
                  <a:pt x="29603" y="7861"/>
                </a:lnTo>
                <a:lnTo>
                  <a:pt x="33096" y="9474"/>
                </a:lnTo>
                <a:lnTo>
                  <a:pt x="38912" y="15874"/>
                </a:lnTo>
                <a:lnTo>
                  <a:pt x="40360" y="20205"/>
                </a:lnTo>
                <a:lnTo>
                  <a:pt x="40272" y="31394"/>
                </a:lnTo>
                <a:lnTo>
                  <a:pt x="38950" y="35394"/>
                </a:lnTo>
                <a:lnTo>
                  <a:pt x="33273" y="41554"/>
                </a:lnTo>
                <a:lnTo>
                  <a:pt x="29654" y="43103"/>
                </a:lnTo>
                <a:lnTo>
                  <a:pt x="40290" y="43103"/>
                </a:lnTo>
                <a:lnTo>
                  <a:pt x="41414" y="41300"/>
                </a:lnTo>
                <a:lnTo>
                  <a:pt x="50926" y="41300"/>
                </a:lnTo>
                <a:lnTo>
                  <a:pt x="50926" y="27939"/>
                </a:lnTo>
                <a:lnTo>
                  <a:pt x="49847" y="20675"/>
                </a:lnTo>
                <a:lnTo>
                  <a:pt x="45516" y="10629"/>
                </a:lnTo>
                <a:lnTo>
                  <a:pt x="43239" y="7861"/>
                </a:lnTo>
                <a:close/>
              </a:path>
            </a:pathLst>
          </a:custGeom>
          <a:solidFill>
            <a:srgbClr val="000000"/>
          </a:solidFill>
        </p:spPr>
        <p:txBody>
          <a:bodyPr wrap="square" lIns="0" tIns="0" rIns="0" bIns="0" rtlCol="0"/>
          <a:lstStyle/>
          <a:p>
            <a:endParaRPr/>
          </a:p>
        </p:txBody>
      </p:sp>
      <p:sp>
        <p:nvSpPr>
          <p:cNvPr id="584" name="object 584"/>
          <p:cNvSpPr/>
          <p:nvPr/>
        </p:nvSpPr>
        <p:spPr>
          <a:xfrm>
            <a:off x="4806119" y="3663367"/>
            <a:ext cx="773343" cy="121535"/>
          </a:xfrm>
          <a:custGeom>
            <a:avLst/>
            <a:gdLst/>
            <a:ahLst/>
            <a:cxnLst/>
            <a:rect l="l" t="t" r="r" b="b"/>
            <a:pathLst>
              <a:path w="554354" h="169545">
                <a:moveTo>
                  <a:pt x="0" y="169164"/>
                </a:moveTo>
                <a:lnTo>
                  <a:pt x="553974" y="169164"/>
                </a:lnTo>
                <a:lnTo>
                  <a:pt x="553974" y="0"/>
                </a:lnTo>
                <a:lnTo>
                  <a:pt x="0" y="0"/>
                </a:lnTo>
                <a:lnTo>
                  <a:pt x="0" y="169164"/>
                </a:lnTo>
                <a:close/>
              </a:path>
            </a:pathLst>
          </a:custGeom>
          <a:solidFill>
            <a:srgbClr val="FFFFFF"/>
          </a:solidFill>
        </p:spPr>
        <p:txBody>
          <a:bodyPr wrap="square" lIns="0" tIns="0" rIns="0" bIns="0" rtlCol="0"/>
          <a:lstStyle/>
          <a:p>
            <a:endParaRPr/>
          </a:p>
        </p:txBody>
      </p:sp>
      <p:sp>
        <p:nvSpPr>
          <p:cNvPr id="585" name="object 585"/>
          <p:cNvSpPr/>
          <p:nvPr/>
        </p:nvSpPr>
        <p:spPr>
          <a:xfrm>
            <a:off x="4901791" y="3683031"/>
            <a:ext cx="582000" cy="88761"/>
          </a:xfrm>
          <a:custGeom>
            <a:avLst/>
            <a:gdLst/>
            <a:ahLst/>
            <a:cxnLst/>
            <a:rect l="l" t="t" r="r" b="b"/>
            <a:pathLst>
              <a:path w="417195" h="123825">
                <a:moveTo>
                  <a:pt x="0" y="123444"/>
                </a:moveTo>
                <a:lnTo>
                  <a:pt x="416813" y="123444"/>
                </a:lnTo>
                <a:lnTo>
                  <a:pt x="416813" y="0"/>
                </a:lnTo>
                <a:lnTo>
                  <a:pt x="0" y="0"/>
                </a:lnTo>
                <a:lnTo>
                  <a:pt x="0" y="123444"/>
                </a:lnTo>
                <a:close/>
              </a:path>
            </a:pathLst>
          </a:custGeom>
          <a:solidFill>
            <a:srgbClr val="FFFFFF"/>
          </a:solidFill>
        </p:spPr>
        <p:txBody>
          <a:bodyPr wrap="square" lIns="0" tIns="0" rIns="0" bIns="0" rtlCol="0"/>
          <a:lstStyle/>
          <a:p>
            <a:endParaRPr/>
          </a:p>
        </p:txBody>
      </p:sp>
      <p:sp>
        <p:nvSpPr>
          <p:cNvPr id="586" name="object 586"/>
          <p:cNvSpPr/>
          <p:nvPr/>
        </p:nvSpPr>
        <p:spPr>
          <a:xfrm>
            <a:off x="5094071"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87" name="object 587"/>
          <p:cNvSpPr/>
          <p:nvPr/>
        </p:nvSpPr>
        <p:spPr>
          <a:xfrm>
            <a:off x="5185490" y="3750703"/>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588" name="object 588"/>
          <p:cNvSpPr/>
          <p:nvPr/>
        </p:nvSpPr>
        <p:spPr>
          <a:xfrm>
            <a:off x="5219967"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590" y="7873"/>
                </a:lnTo>
                <a:lnTo>
                  <a:pt x="33299" y="9969"/>
                </a:lnTo>
                <a:lnTo>
                  <a:pt x="36271" y="14160"/>
                </a:lnTo>
                <a:lnTo>
                  <a:pt x="40741" y="39573"/>
                </a:lnTo>
                <a:lnTo>
                  <a:pt x="40462" y="48293"/>
                </a:lnTo>
                <a:lnTo>
                  <a:pt x="29629" y="71272"/>
                </a:lnTo>
                <a:lnTo>
                  <a:pt x="43196"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89" name="object 589"/>
          <p:cNvSpPr/>
          <p:nvPr/>
        </p:nvSpPr>
        <p:spPr>
          <a:xfrm>
            <a:off x="6255007" y="3683031"/>
            <a:ext cx="95671" cy="88761"/>
          </a:xfrm>
          <a:custGeom>
            <a:avLst/>
            <a:gdLst/>
            <a:ahLst/>
            <a:cxnLst/>
            <a:rect l="l" t="t" r="r" b="b"/>
            <a:pathLst>
              <a:path w="68579"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590" name="object 590"/>
          <p:cNvSpPr/>
          <p:nvPr/>
        </p:nvSpPr>
        <p:spPr>
          <a:xfrm>
            <a:off x="5578930" y="3683031"/>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591" name="object 591"/>
          <p:cNvSpPr/>
          <p:nvPr/>
        </p:nvSpPr>
        <p:spPr>
          <a:xfrm>
            <a:off x="5674602" y="3683031"/>
            <a:ext cx="581113" cy="88761"/>
          </a:xfrm>
          <a:custGeom>
            <a:avLst/>
            <a:gdLst/>
            <a:ahLst/>
            <a:cxnLst/>
            <a:rect l="l" t="t" r="r" b="b"/>
            <a:pathLst>
              <a:path w="416560" h="123825">
                <a:moveTo>
                  <a:pt x="0" y="123444"/>
                </a:moveTo>
                <a:lnTo>
                  <a:pt x="416051" y="123444"/>
                </a:lnTo>
                <a:lnTo>
                  <a:pt x="416051" y="0"/>
                </a:lnTo>
                <a:lnTo>
                  <a:pt x="0" y="0"/>
                </a:lnTo>
                <a:lnTo>
                  <a:pt x="0" y="123444"/>
                </a:lnTo>
                <a:close/>
              </a:path>
            </a:pathLst>
          </a:custGeom>
          <a:solidFill>
            <a:srgbClr val="FFFFFF"/>
          </a:solidFill>
        </p:spPr>
        <p:txBody>
          <a:bodyPr wrap="square" lIns="0" tIns="0" rIns="0" bIns="0" rtlCol="0"/>
          <a:lstStyle/>
          <a:p>
            <a:endParaRPr/>
          </a:p>
        </p:txBody>
      </p:sp>
      <p:sp>
        <p:nvSpPr>
          <p:cNvPr id="592" name="object 592"/>
          <p:cNvSpPr/>
          <p:nvPr/>
        </p:nvSpPr>
        <p:spPr>
          <a:xfrm>
            <a:off x="5866882"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593" name="object 593"/>
          <p:cNvSpPr/>
          <p:nvPr/>
        </p:nvSpPr>
        <p:spPr>
          <a:xfrm>
            <a:off x="5958284" y="37507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594" name="object 594"/>
          <p:cNvSpPr/>
          <p:nvPr/>
        </p:nvSpPr>
        <p:spPr>
          <a:xfrm>
            <a:off x="5992780" y="3699819"/>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595" name="object 595"/>
          <p:cNvSpPr/>
          <p:nvPr/>
        </p:nvSpPr>
        <p:spPr>
          <a:xfrm>
            <a:off x="7027819" y="3683031"/>
            <a:ext cx="96557" cy="88761"/>
          </a:xfrm>
          <a:custGeom>
            <a:avLst/>
            <a:gdLst/>
            <a:ahLst/>
            <a:cxnLst/>
            <a:rect l="l" t="t" r="r" b="b"/>
            <a:pathLst>
              <a:path w="69214"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596" name="object 596"/>
          <p:cNvSpPr/>
          <p:nvPr/>
        </p:nvSpPr>
        <p:spPr>
          <a:xfrm>
            <a:off x="6350695" y="3683031"/>
            <a:ext cx="95671" cy="88761"/>
          </a:xfrm>
          <a:custGeom>
            <a:avLst/>
            <a:gdLst/>
            <a:ahLst/>
            <a:cxnLst/>
            <a:rect l="l" t="t" r="r" b="b"/>
            <a:pathLst>
              <a:path w="68579" h="123825">
                <a:moveTo>
                  <a:pt x="0" y="123444"/>
                </a:moveTo>
                <a:lnTo>
                  <a:pt x="68567" y="123444"/>
                </a:lnTo>
                <a:lnTo>
                  <a:pt x="68567" y="0"/>
                </a:lnTo>
                <a:lnTo>
                  <a:pt x="0" y="0"/>
                </a:lnTo>
                <a:lnTo>
                  <a:pt x="0" y="123444"/>
                </a:lnTo>
                <a:close/>
              </a:path>
            </a:pathLst>
          </a:custGeom>
          <a:solidFill>
            <a:srgbClr val="FFFFFF"/>
          </a:solidFill>
        </p:spPr>
        <p:txBody>
          <a:bodyPr wrap="square" lIns="0" tIns="0" rIns="0" bIns="0" rtlCol="0"/>
          <a:lstStyle/>
          <a:p>
            <a:endParaRPr/>
          </a:p>
        </p:txBody>
      </p:sp>
      <p:sp>
        <p:nvSpPr>
          <p:cNvPr id="597" name="object 597"/>
          <p:cNvSpPr/>
          <p:nvPr/>
        </p:nvSpPr>
        <p:spPr>
          <a:xfrm>
            <a:off x="6446351" y="3683031"/>
            <a:ext cx="582000" cy="88761"/>
          </a:xfrm>
          <a:custGeom>
            <a:avLst/>
            <a:gdLst/>
            <a:ahLst/>
            <a:cxnLst/>
            <a:rect l="l" t="t" r="r" b="b"/>
            <a:pathLst>
              <a:path w="417195" h="123825">
                <a:moveTo>
                  <a:pt x="0" y="123444"/>
                </a:moveTo>
                <a:lnTo>
                  <a:pt x="416813" y="123444"/>
                </a:lnTo>
                <a:lnTo>
                  <a:pt x="416813" y="0"/>
                </a:lnTo>
                <a:lnTo>
                  <a:pt x="0" y="0"/>
                </a:lnTo>
                <a:lnTo>
                  <a:pt x="0" y="123444"/>
                </a:lnTo>
                <a:close/>
              </a:path>
            </a:pathLst>
          </a:custGeom>
          <a:solidFill>
            <a:srgbClr val="FFFFFF"/>
          </a:solidFill>
        </p:spPr>
        <p:txBody>
          <a:bodyPr wrap="square" lIns="0" tIns="0" rIns="0" bIns="0" rtlCol="0"/>
          <a:lstStyle/>
          <a:p>
            <a:endParaRPr/>
          </a:p>
        </p:txBody>
      </p:sp>
      <p:sp>
        <p:nvSpPr>
          <p:cNvPr id="598" name="object 598"/>
          <p:cNvSpPr/>
          <p:nvPr/>
        </p:nvSpPr>
        <p:spPr>
          <a:xfrm>
            <a:off x="6648818" y="369883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599" name="object 599"/>
          <p:cNvSpPr/>
          <p:nvPr/>
        </p:nvSpPr>
        <p:spPr>
          <a:xfrm>
            <a:off x="6730032" y="37507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00" name="object 600"/>
          <p:cNvSpPr/>
          <p:nvPr/>
        </p:nvSpPr>
        <p:spPr>
          <a:xfrm>
            <a:off x="6774698" y="3698835"/>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807"/>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601" name="object 601"/>
          <p:cNvSpPr/>
          <p:nvPr/>
        </p:nvSpPr>
        <p:spPr>
          <a:xfrm>
            <a:off x="7800630" y="3683031"/>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602" name="object 602"/>
          <p:cNvSpPr/>
          <p:nvPr/>
        </p:nvSpPr>
        <p:spPr>
          <a:xfrm>
            <a:off x="7123507" y="3683031"/>
            <a:ext cx="95671" cy="88761"/>
          </a:xfrm>
          <a:custGeom>
            <a:avLst/>
            <a:gdLst/>
            <a:ahLst/>
            <a:cxnLst/>
            <a:rect l="l" t="t" r="r" b="b"/>
            <a:pathLst>
              <a:path w="68579" h="123825">
                <a:moveTo>
                  <a:pt x="0" y="123444"/>
                </a:moveTo>
                <a:lnTo>
                  <a:pt x="68567" y="123444"/>
                </a:lnTo>
                <a:lnTo>
                  <a:pt x="68567" y="0"/>
                </a:lnTo>
                <a:lnTo>
                  <a:pt x="0" y="0"/>
                </a:lnTo>
                <a:lnTo>
                  <a:pt x="0" y="123444"/>
                </a:lnTo>
                <a:close/>
              </a:path>
            </a:pathLst>
          </a:custGeom>
          <a:solidFill>
            <a:srgbClr val="FFFFFF"/>
          </a:solidFill>
        </p:spPr>
        <p:txBody>
          <a:bodyPr wrap="square" lIns="0" tIns="0" rIns="0" bIns="0" rtlCol="0"/>
          <a:lstStyle/>
          <a:p>
            <a:endParaRPr/>
          </a:p>
        </p:txBody>
      </p:sp>
      <p:sp>
        <p:nvSpPr>
          <p:cNvPr id="603" name="object 603"/>
          <p:cNvSpPr/>
          <p:nvPr/>
        </p:nvSpPr>
        <p:spPr>
          <a:xfrm>
            <a:off x="7219161" y="3683031"/>
            <a:ext cx="582000" cy="88761"/>
          </a:xfrm>
          <a:custGeom>
            <a:avLst/>
            <a:gdLst/>
            <a:ahLst/>
            <a:cxnLst/>
            <a:rect l="l" t="t" r="r" b="b"/>
            <a:pathLst>
              <a:path w="417195" h="123825">
                <a:moveTo>
                  <a:pt x="0" y="123444"/>
                </a:moveTo>
                <a:lnTo>
                  <a:pt x="416813" y="123444"/>
                </a:lnTo>
                <a:lnTo>
                  <a:pt x="416813" y="0"/>
                </a:lnTo>
                <a:lnTo>
                  <a:pt x="0" y="0"/>
                </a:lnTo>
                <a:lnTo>
                  <a:pt x="0" y="123444"/>
                </a:lnTo>
                <a:close/>
              </a:path>
            </a:pathLst>
          </a:custGeom>
          <a:solidFill>
            <a:srgbClr val="FFFFFF"/>
          </a:solidFill>
        </p:spPr>
        <p:txBody>
          <a:bodyPr wrap="square" lIns="0" tIns="0" rIns="0" bIns="0" rtlCol="0"/>
          <a:lstStyle/>
          <a:p>
            <a:endParaRPr/>
          </a:p>
        </p:txBody>
      </p:sp>
      <p:sp>
        <p:nvSpPr>
          <p:cNvPr id="604" name="object 604"/>
          <p:cNvSpPr/>
          <p:nvPr/>
        </p:nvSpPr>
        <p:spPr>
          <a:xfrm>
            <a:off x="7411442"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605" name="object 605"/>
          <p:cNvSpPr/>
          <p:nvPr/>
        </p:nvSpPr>
        <p:spPr>
          <a:xfrm>
            <a:off x="7502844" y="37507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06" name="object 606"/>
          <p:cNvSpPr/>
          <p:nvPr/>
        </p:nvSpPr>
        <p:spPr>
          <a:xfrm>
            <a:off x="7537338"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607" name="object 607"/>
          <p:cNvSpPr/>
          <p:nvPr/>
        </p:nvSpPr>
        <p:spPr>
          <a:xfrm>
            <a:off x="8572379" y="3683031"/>
            <a:ext cx="95671" cy="88761"/>
          </a:xfrm>
          <a:custGeom>
            <a:avLst/>
            <a:gdLst/>
            <a:ahLst/>
            <a:cxnLst/>
            <a:rect l="l" t="t" r="r" b="b"/>
            <a:pathLst>
              <a:path w="68579"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608" name="object 608"/>
          <p:cNvSpPr/>
          <p:nvPr/>
        </p:nvSpPr>
        <p:spPr>
          <a:xfrm>
            <a:off x="7896301" y="3683031"/>
            <a:ext cx="95671" cy="88761"/>
          </a:xfrm>
          <a:custGeom>
            <a:avLst/>
            <a:gdLst/>
            <a:ahLst/>
            <a:cxnLst/>
            <a:rect l="l" t="t" r="r" b="b"/>
            <a:pathLst>
              <a:path w="68579" h="123825">
                <a:moveTo>
                  <a:pt x="0" y="123444"/>
                </a:moveTo>
                <a:lnTo>
                  <a:pt x="68580" y="123444"/>
                </a:lnTo>
                <a:lnTo>
                  <a:pt x="68580" y="0"/>
                </a:lnTo>
                <a:lnTo>
                  <a:pt x="0" y="0"/>
                </a:lnTo>
                <a:lnTo>
                  <a:pt x="0" y="123444"/>
                </a:lnTo>
                <a:close/>
              </a:path>
            </a:pathLst>
          </a:custGeom>
          <a:solidFill>
            <a:srgbClr val="FFFFFF"/>
          </a:solidFill>
        </p:spPr>
        <p:txBody>
          <a:bodyPr wrap="square" lIns="0" tIns="0" rIns="0" bIns="0" rtlCol="0"/>
          <a:lstStyle/>
          <a:p>
            <a:endParaRPr/>
          </a:p>
        </p:txBody>
      </p:sp>
      <p:sp>
        <p:nvSpPr>
          <p:cNvPr id="609" name="object 609"/>
          <p:cNvSpPr/>
          <p:nvPr/>
        </p:nvSpPr>
        <p:spPr>
          <a:xfrm>
            <a:off x="7991972" y="3683031"/>
            <a:ext cx="581113" cy="88761"/>
          </a:xfrm>
          <a:custGeom>
            <a:avLst/>
            <a:gdLst/>
            <a:ahLst/>
            <a:cxnLst/>
            <a:rect l="l" t="t" r="r" b="b"/>
            <a:pathLst>
              <a:path w="416560" h="123825">
                <a:moveTo>
                  <a:pt x="0" y="123444"/>
                </a:moveTo>
                <a:lnTo>
                  <a:pt x="416051" y="123444"/>
                </a:lnTo>
                <a:lnTo>
                  <a:pt x="416051" y="0"/>
                </a:lnTo>
                <a:lnTo>
                  <a:pt x="0" y="0"/>
                </a:lnTo>
                <a:lnTo>
                  <a:pt x="0" y="123444"/>
                </a:lnTo>
                <a:close/>
              </a:path>
            </a:pathLst>
          </a:custGeom>
          <a:solidFill>
            <a:srgbClr val="FFFFFF"/>
          </a:solidFill>
        </p:spPr>
        <p:txBody>
          <a:bodyPr wrap="square" lIns="0" tIns="0" rIns="0" bIns="0" rtlCol="0"/>
          <a:lstStyle/>
          <a:p>
            <a:endParaRPr/>
          </a:p>
        </p:txBody>
      </p:sp>
      <p:sp>
        <p:nvSpPr>
          <p:cNvPr id="610" name="object 610"/>
          <p:cNvSpPr/>
          <p:nvPr/>
        </p:nvSpPr>
        <p:spPr>
          <a:xfrm>
            <a:off x="8184254"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611" name="object 611"/>
          <p:cNvSpPr/>
          <p:nvPr/>
        </p:nvSpPr>
        <p:spPr>
          <a:xfrm>
            <a:off x="8275655" y="37507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12" name="object 612"/>
          <p:cNvSpPr/>
          <p:nvPr/>
        </p:nvSpPr>
        <p:spPr>
          <a:xfrm>
            <a:off x="8310151" y="3699819"/>
            <a:ext cx="71753" cy="55988"/>
          </a:xfrm>
          <a:custGeom>
            <a:avLst/>
            <a:gdLst/>
            <a:ahLst/>
            <a:cxnLst/>
            <a:rect l="l" t="t" r="r" b="b"/>
            <a:pathLst>
              <a:path w="51435" h="78104">
                <a:moveTo>
                  <a:pt x="9982" y="55270"/>
                </a:moveTo>
                <a:lnTo>
                  <a:pt x="0" y="56108"/>
                </a:lnTo>
                <a:lnTo>
                  <a:pt x="635" y="62623"/>
                </a:lnTo>
                <a:lnTo>
                  <a:pt x="3175" y="67856"/>
                </a:lnTo>
                <a:lnTo>
                  <a:pt x="12090" y="75742"/>
                </a:lnTo>
                <a:lnTo>
                  <a:pt x="17843" y="77724"/>
                </a:lnTo>
                <a:lnTo>
                  <a:pt x="33477" y="77724"/>
                </a:lnTo>
                <a:lnTo>
                  <a:pt x="40259" y="74587"/>
                </a:lnTo>
                <a:lnTo>
                  <a:pt x="43988" y="69900"/>
                </a:lnTo>
                <a:lnTo>
                  <a:pt x="21082" y="69900"/>
                </a:lnTo>
                <a:lnTo>
                  <a:pt x="17830" y="68681"/>
                </a:lnTo>
                <a:lnTo>
                  <a:pt x="12433" y="63779"/>
                </a:lnTo>
                <a:lnTo>
                  <a:pt x="10731" y="60121"/>
                </a:lnTo>
                <a:lnTo>
                  <a:pt x="9982" y="55270"/>
                </a:lnTo>
                <a:close/>
              </a:path>
              <a:path w="51435" h="78104">
                <a:moveTo>
                  <a:pt x="45738" y="33439"/>
                </a:moveTo>
                <a:lnTo>
                  <a:pt x="29654" y="33439"/>
                </a:lnTo>
                <a:lnTo>
                  <a:pt x="33642" y="35013"/>
                </a:lnTo>
                <a:lnTo>
                  <a:pt x="39738" y="41287"/>
                </a:lnTo>
                <a:lnTo>
                  <a:pt x="41262" y="45554"/>
                </a:lnTo>
                <a:lnTo>
                  <a:pt x="41262" y="56692"/>
                </a:lnTo>
                <a:lnTo>
                  <a:pt x="39674" y="61264"/>
                </a:lnTo>
                <a:lnTo>
                  <a:pt x="33337" y="68173"/>
                </a:lnTo>
                <a:lnTo>
                  <a:pt x="29463" y="69900"/>
                </a:lnTo>
                <a:lnTo>
                  <a:pt x="43988" y="69900"/>
                </a:lnTo>
                <a:lnTo>
                  <a:pt x="49314" y="63207"/>
                </a:lnTo>
                <a:lnTo>
                  <a:pt x="51358" y="57150"/>
                </a:lnTo>
                <a:lnTo>
                  <a:pt x="51358" y="42773"/>
                </a:lnTo>
                <a:lnTo>
                  <a:pt x="49022" y="36753"/>
                </a:lnTo>
                <a:lnTo>
                  <a:pt x="45738" y="33439"/>
                </a:lnTo>
                <a:close/>
              </a:path>
              <a:path w="51435" h="78104">
                <a:moveTo>
                  <a:pt x="47713" y="0"/>
                </a:moveTo>
                <a:lnTo>
                  <a:pt x="9194" y="0"/>
                </a:lnTo>
                <a:lnTo>
                  <a:pt x="1689" y="39789"/>
                </a:lnTo>
                <a:lnTo>
                  <a:pt x="10617" y="40944"/>
                </a:lnTo>
                <a:lnTo>
                  <a:pt x="12026" y="38722"/>
                </a:lnTo>
                <a:lnTo>
                  <a:pt x="13970" y="36918"/>
                </a:lnTo>
                <a:lnTo>
                  <a:pt x="18897" y="34137"/>
                </a:lnTo>
                <a:lnTo>
                  <a:pt x="21666" y="33439"/>
                </a:lnTo>
                <a:lnTo>
                  <a:pt x="45738" y="33439"/>
                </a:lnTo>
                <a:lnTo>
                  <a:pt x="42241"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41" y="29908"/>
                </a:lnTo>
                <a:lnTo>
                  <a:pt x="39738" y="27381"/>
                </a:lnTo>
                <a:lnTo>
                  <a:pt x="34036" y="25044"/>
                </a:lnTo>
                <a:close/>
              </a:path>
            </a:pathLst>
          </a:custGeom>
          <a:solidFill>
            <a:srgbClr val="000000"/>
          </a:solidFill>
        </p:spPr>
        <p:txBody>
          <a:bodyPr wrap="square" lIns="0" tIns="0" rIns="0" bIns="0" rtlCol="0"/>
          <a:lstStyle/>
          <a:p>
            <a:endParaRPr/>
          </a:p>
        </p:txBody>
      </p:sp>
      <p:sp>
        <p:nvSpPr>
          <p:cNvPr id="613" name="object 613"/>
          <p:cNvSpPr/>
          <p:nvPr/>
        </p:nvSpPr>
        <p:spPr>
          <a:xfrm>
            <a:off x="9345190" y="3683031"/>
            <a:ext cx="95671" cy="88761"/>
          </a:xfrm>
          <a:custGeom>
            <a:avLst/>
            <a:gdLst/>
            <a:ahLst/>
            <a:cxnLst/>
            <a:rect l="l" t="t" r="r" b="b"/>
            <a:pathLst>
              <a:path w="68579" h="123825">
                <a:moveTo>
                  <a:pt x="0" y="123444"/>
                </a:moveTo>
                <a:lnTo>
                  <a:pt x="68579" y="123444"/>
                </a:lnTo>
                <a:lnTo>
                  <a:pt x="68579" y="0"/>
                </a:lnTo>
                <a:lnTo>
                  <a:pt x="0" y="0"/>
                </a:lnTo>
                <a:lnTo>
                  <a:pt x="0" y="123444"/>
                </a:lnTo>
                <a:close/>
              </a:path>
            </a:pathLst>
          </a:custGeom>
          <a:solidFill>
            <a:srgbClr val="FFFFFF"/>
          </a:solidFill>
        </p:spPr>
        <p:txBody>
          <a:bodyPr wrap="square" lIns="0" tIns="0" rIns="0" bIns="0" rtlCol="0"/>
          <a:lstStyle/>
          <a:p>
            <a:endParaRPr/>
          </a:p>
        </p:txBody>
      </p:sp>
      <p:sp>
        <p:nvSpPr>
          <p:cNvPr id="614" name="object 614"/>
          <p:cNvSpPr/>
          <p:nvPr/>
        </p:nvSpPr>
        <p:spPr>
          <a:xfrm>
            <a:off x="8668049" y="3683031"/>
            <a:ext cx="96557" cy="88761"/>
          </a:xfrm>
          <a:custGeom>
            <a:avLst/>
            <a:gdLst/>
            <a:ahLst/>
            <a:cxnLst/>
            <a:rect l="l" t="t" r="r" b="b"/>
            <a:pathLst>
              <a:path w="69214"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615" name="object 615"/>
          <p:cNvSpPr/>
          <p:nvPr/>
        </p:nvSpPr>
        <p:spPr>
          <a:xfrm>
            <a:off x="8763739" y="3683031"/>
            <a:ext cx="582000" cy="88761"/>
          </a:xfrm>
          <a:custGeom>
            <a:avLst/>
            <a:gdLst/>
            <a:ahLst/>
            <a:cxnLst/>
            <a:rect l="l" t="t" r="r" b="b"/>
            <a:pathLst>
              <a:path w="417195" h="123825">
                <a:moveTo>
                  <a:pt x="0" y="123444"/>
                </a:moveTo>
                <a:lnTo>
                  <a:pt x="416801" y="123444"/>
                </a:lnTo>
                <a:lnTo>
                  <a:pt x="416801" y="0"/>
                </a:lnTo>
                <a:lnTo>
                  <a:pt x="0" y="0"/>
                </a:lnTo>
                <a:lnTo>
                  <a:pt x="0" y="123444"/>
                </a:lnTo>
                <a:close/>
              </a:path>
            </a:pathLst>
          </a:custGeom>
          <a:solidFill>
            <a:srgbClr val="FFFFFF"/>
          </a:solidFill>
        </p:spPr>
        <p:txBody>
          <a:bodyPr wrap="square" lIns="0" tIns="0" rIns="0" bIns="0" rtlCol="0"/>
          <a:lstStyle/>
          <a:p>
            <a:endParaRPr/>
          </a:p>
        </p:txBody>
      </p:sp>
      <p:sp>
        <p:nvSpPr>
          <p:cNvPr id="616" name="object 616"/>
          <p:cNvSpPr/>
          <p:nvPr/>
        </p:nvSpPr>
        <p:spPr>
          <a:xfrm>
            <a:off x="8956019"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617" name="object 617"/>
          <p:cNvSpPr/>
          <p:nvPr/>
        </p:nvSpPr>
        <p:spPr>
          <a:xfrm>
            <a:off x="9047422" y="37507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18" name="object 618"/>
          <p:cNvSpPr/>
          <p:nvPr/>
        </p:nvSpPr>
        <p:spPr>
          <a:xfrm>
            <a:off x="9081775" y="3698845"/>
            <a:ext cx="71753" cy="56898"/>
          </a:xfrm>
          <a:custGeom>
            <a:avLst/>
            <a:gdLst/>
            <a:ahLst/>
            <a:cxnLst/>
            <a:rect l="l" t="t" r="r" b="b"/>
            <a:pathLst>
              <a:path w="51434" h="79375">
                <a:moveTo>
                  <a:pt x="32130" y="0"/>
                </a:moveTo>
                <a:lnTo>
                  <a:pt x="18630" y="0"/>
                </a:lnTo>
                <a:lnTo>
                  <a:pt x="13233" y="1917"/>
                </a:lnTo>
                <a:lnTo>
                  <a:pt x="5143" y="9588"/>
                </a:lnTo>
                <a:lnTo>
                  <a:pt x="3111" y="14325"/>
                </a:lnTo>
                <a:lnTo>
                  <a:pt x="3149" y="23825"/>
                </a:lnTo>
                <a:lnTo>
                  <a:pt x="4076" y="26898"/>
                </a:lnTo>
                <a:lnTo>
                  <a:pt x="7879" y="32270"/>
                </a:lnTo>
                <a:lnTo>
                  <a:pt x="10794" y="34315"/>
                </a:lnTo>
                <a:lnTo>
                  <a:pt x="14731" y="35763"/>
                </a:lnTo>
                <a:lnTo>
                  <a:pt x="10020" y="36995"/>
                </a:lnTo>
                <a:lnTo>
                  <a:pt x="6375" y="39306"/>
                </a:lnTo>
                <a:lnTo>
                  <a:pt x="1269" y="46101"/>
                </a:lnTo>
                <a:lnTo>
                  <a:pt x="0" y="50330"/>
                </a:lnTo>
                <a:lnTo>
                  <a:pt x="47" y="62242"/>
                </a:lnTo>
                <a:lnTo>
                  <a:pt x="2336" y="67767"/>
                </a:lnTo>
                <a:lnTo>
                  <a:pt x="11709" y="76822"/>
                </a:lnTo>
                <a:lnTo>
                  <a:pt x="17868" y="79082"/>
                </a:lnTo>
                <a:lnTo>
                  <a:pt x="33159" y="79082"/>
                </a:lnTo>
                <a:lnTo>
                  <a:pt x="39332" y="76822"/>
                </a:lnTo>
                <a:lnTo>
                  <a:pt x="45106" y="71259"/>
                </a:lnTo>
                <a:lnTo>
                  <a:pt x="22694" y="71259"/>
                </a:lnTo>
                <a:lnTo>
                  <a:pt x="19977" y="70573"/>
                </a:lnTo>
                <a:lnTo>
                  <a:pt x="14872" y="67767"/>
                </a:lnTo>
                <a:lnTo>
                  <a:pt x="12992" y="65824"/>
                </a:lnTo>
                <a:lnTo>
                  <a:pt x="10413" y="60756"/>
                </a:lnTo>
                <a:lnTo>
                  <a:pt x="9778" y="58127"/>
                </a:lnTo>
                <a:lnTo>
                  <a:pt x="9834" y="50838"/>
                </a:lnTo>
                <a:lnTo>
                  <a:pt x="11239" y="47282"/>
                </a:lnTo>
                <a:lnTo>
                  <a:pt x="17119" y="41363"/>
                </a:lnTo>
                <a:lnTo>
                  <a:pt x="20827" y="39878"/>
                </a:lnTo>
                <a:lnTo>
                  <a:pt x="44876" y="39878"/>
                </a:lnTo>
                <a:lnTo>
                  <a:pt x="41198" y="37312"/>
                </a:lnTo>
                <a:lnTo>
                  <a:pt x="36448" y="35763"/>
                </a:lnTo>
                <a:lnTo>
                  <a:pt x="40284" y="34315"/>
                </a:lnTo>
                <a:lnTo>
                  <a:pt x="43154" y="32270"/>
                </a:lnTo>
                <a:lnTo>
                  <a:pt x="43262" y="32118"/>
                </a:lnTo>
                <a:lnTo>
                  <a:pt x="21793" y="32118"/>
                </a:lnTo>
                <a:lnTo>
                  <a:pt x="18732" y="30949"/>
                </a:lnTo>
                <a:lnTo>
                  <a:pt x="14020" y="26301"/>
                </a:lnTo>
                <a:lnTo>
                  <a:pt x="12920" y="23520"/>
                </a:lnTo>
                <a:lnTo>
                  <a:pt x="12839" y="16408"/>
                </a:lnTo>
                <a:lnTo>
                  <a:pt x="14033" y="13627"/>
                </a:lnTo>
                <a:lnTo>
                  <a:pt x="18834" y="8978"/>
                </a:lnTo>
                <a:lnTo>
                  <a:pt x="21831" y="7810"/>
                </a:lnTo>
                <a:lnTo>
                  <a:pt x="43701" y="7810"/>
                </a:lnTo>
                <a:lnTo>
                  <a:pt x="37553" y="1955"/>
                </a:lnTo>
                <a:lnTo>
                  <a:pt x="32130" y="0"/>
                </a:lnTo>
                <a:close/>
              </a:path>
              <a:path w="51434" h="79375">
                <a:moveTo>
                  <a:pt x="44876" y="39878"/>
                </a:moveTo>
                <a:lnTo>
                  <a:pt x="29883" y="39878"/>
                </a:lnTo>
                <a:lnTo>
                  <a:pt x="33705" y="41376"/>
                </a:lnTo>
                <a:lnTo>
                  <a:pt x="39789" y="47371"/>
                </a:lnTo>
                <a:lnTo>
                  <a:pt x="41241" y="50977"/>
                </a:lnTo>
                <a:lnTo>
                  <a:pt x="41313" y="60236"/>
                </a:lnTo>
                <a:lnTo>
                  <a:pt x="39839" y="63957"/>
                </a:lnTo>
                <a:lnTo>
                  <a:pt x="33921" y="69799"/>
                </a:lnTo>
                <a:lnTo>
                  <a:pt x="30162" y="71259"/>
                </a:lnTo>
                <a:lnTo>
                  <a:pt x="45106" y="71259"/>
                </a:lnTo>
                <a:lnTo>
                  <a:pt x="48691" y="67805"/>
                </a:lnTo>
                <a:lnTo>
                  <a:pt x="51041" y="62242"/>
                </a:lnTo>
                <a:lnTo>
                  <a:pt x="51041" y="50838"/>
                </a:lnTo>
                <a:lnTo>
                  <a:pt x="49796" y="46710"/>
                </a:lnTo>
                <a:lnTo>
                  <a:pt x="44876" y="39878"/>
                </a:lnTo>
                <a:close/>
              </a:path>
              <a:path w="51434" h="79375">
                <a:moveTo>
                  <a:pt x="43701" y="7810"/>
                </a:moveTo>
                <a:lnTo>
                  <a:pt x="29057" y="7810"/>
                </a:lnTo>
                <a:lnTo>
                  <a:pt x="32067" y="9004"/>
                </a:lnTo>
                <a:lnTo>
                  <a:pt x="36893" y="13754"/>
                </a:lnTo>
                <a:lnTo>
                  <a:pt x="37973" y="16408"/>
                </a:lnTo>
                <a:lnTo>
                  <a:pt x="37961" y="23825"/>
                </a:lnTo>
                <a:lnTo>
                  <a:pt x="36918" y="26352"/>
                </a:lnTo>
                <a:lnTo>
                  <a:pt x="32232" y="30962"/>
                </a:lnTo>
                <a:lnTo>
                  <a:pt x="29235" y="32118"/>
                </a:lnTo>
                <a:lnTo>
                  <a:pt x="43262" y="32118"/>
                </a:lnTo>
                <a:lnTo>
                  <a:pt x="46926" y="26949"/>
                </a:lnTo>
                <a:lnTo>
                  <a:pt x="47866" y="23825"/>
                </a:lnTo>
                <a:lnTo>
                  <a:pt x="47751" y="14325"/>
                </a:lnTo>
                <a:lnTo>
                  <a:pt x="45808" y="9817"/>
                </a:lnTo>
                <a:lnTo>
                  <a:pt x="43701" y="7810"/>
                </a:lnTo>
                <a:close/>
              </a:path>
            </a:pathLst>
          </a:custGeom>
          <a:solidFill>
            <a:srgbClr val="000000"/>
          </a:solidFill>
        </p:spPr>
        <p:txBody>
          <a:bodyPr wrap="square" lIns="0" tIns="0" rIns="0" bIns="0" rtlCol="0"/>
          <a:lstStyle/>
          <a:p>
            <a:endParaRPr/>
          </a:p>
        </p:txBody>
      </p:sp>
      <p:sp>
        <p:nvSpPr>
          <p:cNvPr id="619" name="object 619"/>
          <p:cNvSpPr/>
          <p:nvPr/>
        </p:nvSpPr>
        <p:spPr>
          <a:xfrm>
            <a:off x="10118002" y="3683031"/>
            <a:ext cx="95671" cy="88761"/>
          </a:xfrm>
          <a:custGeom>
            <a:avLst/>
            <a:gdLst/>
            <a:ahLst/>
            <a:cxnLst/>
            <a:rect l="l" t="t" r="r" b="b"/>
            <a:pathLst>
              <a:path w="68579" h="123825">
                <a:moveTo>
                  <a:pt x="0" y="123444"/>
                </a:moveTo>
                <a:lnTo>
                  <a:pt x="68592" y="123444"/>
                </a:lnTo>
                <a:lnTo>
                  <a:pt x="68592" y="0"/>
                </a:lnTo>
                <a:lnTo>
                  <a:pt x="0" y="0"/>
                </a:lnTo>
                <a:lnTo>
                  <a:pt x="0" y="123444"/>
                </a:lnTo>
                <a:close/>
              </a:path>
            </a:pathLst>
          </a:custGeom>
          <a:solidFill>
            <a:srgbClr val="FFFFFF"/>
          </a:solidFill>
        </p:spPr>
        <p:txBody>
          <a:bodyPr wrap="square" lIns="0" tIns="0" rIns="0" bIns="0" rtlCol="0"/>
          <a:lstStyle/>
          <a:p>
            <a:endParaRPr/>
          </a:p>
        </p:txBody>
      </p:sp>
      <p:sp>
        <p:nvSpPr>
          <p:cNvPr id="620" name="object 620"/>
          <p:cNvSpPr/>
          <p:nvPr/>
        </p:nvSpPr>
        <p:spPr>
          <a:xfrm>
            <a:off x="9440880" y="3683031"/>
            <a:ext cx="95671" cy="88761"/>
          </a:xfrm>
          <a:custGeom>
            <a:avLst/>
            <a:gdLst/>
            <a:ahLst/>
            <a:cxnLst/>
            <a:rect l="l" t="t" r="r" b="b"/>
            <a:pathLst>
              <a:path w="68579" h="123825">
                <a:moveTo>
                  <a:pt x="0" y="123444"/>
                </a:moveTo>
                <a:lnTo>
                  <a:pt x="68567" y="123444"/>
                </a:lnTo>
                <a:lnTo>
                  <a:pt x="68567" y="0"/>
                </a:lnTo>
                <a:lnTo>
                  <a:pt x="0" y="0"/>
                </a:lnTo>
                <a:lnTo>
                  <a:pt x="0" y="123444"/>
                </a:lnTo>
                <a:close/>
              </a:path>
            </a:pathLst>
          </a:custGeom>
          <a:solidFill>
            <a:srgbClr val="FFFFFF"/>
          </a:solidFill>
        </p:spPr>
        <p:txBody>
          <a:bodyPr wrap="square" lIns="0" tIns="0" rIns="0" bIns="0" rtlCol="0"/>
          <a:lstStyle/>
          <a:p>
            <a:endParaRPr/>
          </a:p>
        </p:txBody>
      </p:sp>
      <p:sp>
        <p:nvSpPr>
          <p:cNvPr id="621" name="object 621"/>
          <p:cNvSpPr/>
          <p:nvPr/>
        </p:nvSpPr>
        <p:spPr>
          <a:xfrm>
            <a:off x="9536533" y="3683031"/>
            <a:ext cx="582000" cy="88761"/>
          </a:xfrm>
          <a:custGeom>
            <a:avLst/>
            <a:gdLst/>
            <a:ahLst/>
            <a:cxnLst/>
            <a:rect l="l" t="t" r="r" b="b"/>
            <a:pathLst>
              <a:path w="417195" h="123825">
                <a:moveTo>
                  <a:pt x="0" y="123444"/>
                </a:moveTo>
                <a:lnTo>
                  <a:pt x="416814" y="123444"/>
                </a:lnTo>
                <a:lnTo>
                  <a:pt x="416814" y="0"/>
                </a:lnTo>
                <a:lnTo>
                  <a:pt x="0" y="0"/>
                </a:lnTo>
                <a:lnTo>
                  <a:pt x="0" y="123444"/>
                </a:lnTo>
                <a:close/>
              </a:path>
            </a:pathLst>
          </a:custGeom>
          <a:solidFill>
            <a:srgbClr val="FFFFFF"/>
          </a:solidFill>
        </p:spPr>
        <p:txBody>
          <a:bodyPr wrap="square" lIns="0" tIns="0" rIns="0" bIns="0" rtlCol="0"/>
          <a:lstStyle/>
          <a:p>
            <a:endParaRPr/>
          </a:p>
        </p:txBody>
      </p:sp>
      <p:sp>
        <p:nvSpPr>
          <p:cNvPr id="622" name="object 622"/>
          <p:cNvSpPr/>
          <p:nvPr/>
        </p:nvSpPr>
        <p:spPr>
          <a:xfrm>
            <a:off x="9728812"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623" name="object 623"/>
          <p:cNvSpPr/>
          <p:nvPr/>
        </p:nvSpPr>
        <p:spPr>
          <a:xfrm>
            <a:off x="9820215" y="3750703"/>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624" name="object 624"/>
          <p:cNvSpPr/>
          <p:nvPr/>
        </p:nvSpPr>
        <p:spPr>
          <a:xfrm>
            <a:off x="9854692" y="3698835"/>
            <a:ext cx="70868" cy="56898"/>
          </a:xfrm>
          <a:custGeom>
            <a:avLst/>
            <a:gdLst/>
            <a:ahLst/>
            <a:cxnLst/>
            <a:rect l="l" t="t" r="r" b="b"/>
            <a:pathLst>
              <a:path w="50800" h="79375">
                <a:moveTo>
                  <a:pt x="29413" y="0"/>
                </a:moveTo>
                <a:lnTo>
                  <a:pt x="19621" y="0"/>
                </a:lnTo>
                <a:lnTo>
                  <a:pt x="14947" y="1511"/>
                </a:lnTo>
                <a:lnTo>
                  <a:pt x="7518" y="7569"/>
                </a:lnTo>
                <a:lnTo>
                  <a:pt x="4724" y="11874"/>
                </a:lnTo>
                <a:lnTo>
                  <a:pt x="952" y="23050"/>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12" y="69164"/>
                </a:lnTo>
                <a:lnTo>
                  <a:pt x="9778" y="39573"/>
                </a:lnTo>
                <a:lnTo>
                  <a:pt x="10047" y="31902"/>
                </a:lnTo>
                <a:lnTo>
                  <a:pt x="20789" y="7873"/>
                </a:lnTo>
                <a:lnTo>
                  <a:pt x="42753" y="7873"/>
                </a:lnTo>
                <a:lnTo>
                  <a:pt x="41922" y="6591"/>
                </a:lnTo>
                <a:lnTo>
                  <a:pt x="39331" y="4178"/>
                </a:lnTo>
                <a:lnTo>
                  <a:pt x="33058" y="838"/>
                </a:lnTo>
                <a:lnTo>
                  <a:pt x="29413" y="0"/>
                </a:lnTo>
                <a:close/>
              </a:path>
              <a:path w="50800" h="79375">
                <a:moveTo>
                  <a:pt x="42753" y="7873"/>
                </a:moveTo>
                <a:lnTo>
                  <a:pt x="29603" y="7873"/>
                </a:lnTo>
                <a:lnTo>
                  <a:pt x="33312" y="9969"/>
                </a:lnTo>
                <a:lnTo>
                  <a:pt x="36283" y="14160"/>
                </a:lnTo>
                <a:lnTo>
                  <a:pt x="40741" y="39573"/>
                </a:lnTo>
                <a:lnTo>
                  <a:pt x="40462" y="48293"/>
                </a:lnTo>
                <a:lnTo>
                  <a:pt x="29629" y="71272"/>
                </a:lnTo>
                <a:lnTo>
                  <a:pt x="43184" y="71272"/>
                </a:lnTo>
                <a:lnTo>
                  <a:pt x="45846" y="67157"/>
                </a:lnTo>
                <a:lnTo>
                  <a:pt x="49580" y="55994"/>
                </a:lnTo>
                <a:lnTo>
                  <a:pt x="50520" y="48653"/>
                </a:lnTo>
                <a:lnTo>
                  <a:pt x="50413" y="30786"/>
                </a:lnTo>
                <a:lnTo>
                  <a:pt x="49936" y="25793"/>
                </a:lnTo>
                <a:lnTo>
                  <a:pt x="47612" y="16738"/>
                </a:lnTo>
                <a:lnTo>
                  <a:pt x="46012" y="12903"/>
                </a:lnTo>
                <a:lnTo>
                  <a:pt x="42753" y="7873"/>
                </a:lnTo>
                <a:close/>
              </a:path>
            </a:pathLst>
          </a:custGeom>
          <a:solidFill>
            <a:srgbClr val="000000"/>
          </a:solidFill>
        </p:spPr>
        <p:txBody>
          <a:bodyPr wrap="square" lIns="0" tIns="0" rIns="0" bIns="0" rtlCol="0"/>
          <a:lstStyle/>
          <a:p>
            <a:endParaRPr/>
          </a:p>
        </p:txBody>
      </p:sp>
      <p:sp>
        <p:nvSpPr>
          <p:cNvPr id="625" name="object 625"/>
          <p:cNvSpPr/>
          <p:nvPr/>
        </p:nvSpPr>
        <p:spPr>
          <a:xfrm>
            <a:off x="709261" y="3660636"/>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626" name="object 626"/>
          <p:cNvSpPr/>
          <p:nvPr/>
        </p:nvSpPr>
        <p:spPr>
          <a:xfrm>
            <a:off x="709261" y="3662821"/>
            <a:ext cx="2560979" cy="20028"/>
          </a:xfrm>
          <a:custGeom>
            <a:avLst/>
            <a:gdLst/>
            <a:ahLst/>
            <a:cxnLst/>
            <a:rect l="l" t="t" r="r" b="b"/>
            <a:pathLst>
              <a:path w="1835785" h="27939">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627" name="object 627"/>
          <p:cNvSpPr/>
          <p:nvPr/>
        </p:nvSpPr>
        <p:spPr>
          <a:xfrm>
            <a:off x="3261559" y="3660636"/>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628" name="object 628"/>
          <p:cNvSpPr/>
          <p:nvPr/>
        </p:nvSpPr>
        <p:spPr>
          <a:xfrm>
            <a:off x="3270063" y="3672653"/>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629" name="object 629"/>
          <p:cNvSpPr/>
          <p:nvPr/>
        </p:nvSpPr>
        <p:spPr>
          <a:xfrm>
            <a:off x="4034370" y="3660636"/>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630" name="object 630"/>
          <p:cNvSpPr/>
          <p:nvPr/>
        </p:nvSpPr>
        <p:spPr>
          <a:xfrm>
            <a:off x="4042874" y="3662821"/>
            <a:ext cx="772457" cy="20028"/>
          </a:xfrm>
          <a:custGeom>
            <a:avLst/>
            <a:gdLst/>
            <a:ahLst/>
            <a:cxnLst/>
            <a:rect l="l" t="t" r="r" b="b"/>
            <a:pathLst>
              <a:path w="553720" h="27939">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631" name="object 631"/>
          <p:cNvSpPr/>
          <p:nvPr/>
        </p:nvSpPr>
        <p:spPr>
          <a:xfrm>
            <a:off x="4806119" y="36606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32" name="object 632"/>
          <p:cNvSpPr/>
          <p:nvPr/>
        </p:nvSpPr>
        <p:spPr>
          <a:xfrm>
            <a:off x="4814622" y="3662821"/>
            <a:ext cx="773343" cy="20028"/>
          </a:xfrm>
          <a:custGeom>
            <a:avLst/>
            <a:gdLst/>
            <a:ahLst/>
            <a:cxnLst/>
            <a:rect l="l" t="t" r="r" b="b"/>
            <a:pathLst>
              <a:path w="554354" h="27939">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633" name="object 633"/>
          <p:cNvSpPr/>
          <p:nvPr/>
        </p:nvSpPr>
        <p:spPr>
          <a:xfrm>
            <a:off x="5578931" y="36606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34" name="object 634"/>
          <p:cNvSpPr/>
          <p:nvPr/>
        </p:nvSpPr>
        <p:spPr>
          <a:xfrm>
            <a:off x="5587451" y="3672653"/>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635" name="object 635"/>
          <p:cNvSpPr/>
          <p:nvPr/>
        </p:nvSpPr>
        <p:spPr>
          <a:xfrm>
            <a:off x="6351741" y="366063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636" name="object 636"/>
          <p:cNvSpPr/>
          <p:nvPr/>
        </p:nvSpPr>
        <p:spPr>
          <a:xfrm>
            <a:off x="6360262" y="3672653"/>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637" name="object 637"/>
          <p:cNvSpPr/>
          <p:nvPr/>
        </p:nvSpPr>
        <p:spPr>
          <a:xfrm>
            <a:off x="7123507" y="3660636"/>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638" name="object 638"/>
          <p:cNvSpPr/>
          <p:nvPr/>
        </p:nvSpPr>
        <p:spPr>
          <a:xfrm>
            <a:off x="7131995" y="3672653"/>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639" name="object 639"/>
          <p:cNvSpPr/>
          <p:nvPr/>
        </p:nvSpPr>
        <p:spPr>
          <a:xfrm>
            <a:off x="7896302" y="36606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40" name="object 640"/>
          <p:cNvSpPr/>
          <p:nvPr/>
        </p:nvSpPr>
        <p:spPr>
          <a:xfrm>
            <a:off x="7904806" y="3672653"/>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641" name="object 641"/>
          <p:cNvSpPr/>
          <p:nvPr/>
        </p:nvSpPr>
        <p:spPr>
          <a:xfrm>
            <a:off x="8669111" y="366063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642" name="object 642"/>
          <p:cNvSpPr/>
          <p:nvPr/>
        </p:nvSpPr>
        <p:spPr>
          <a:xfrm>
            <a:off x="8677617" y="3672653"/>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643" name="object 643"/>
          <p:cNvSpPr/>
          <p:nvPr/>
        </p:nvSpPr>
        <p:spPr>
          <a:xfrm>
            <a:off x="9440880" y="36606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44" name="object 644"/>
          <p:cNvSpPr/>
          <p:nvPr/>
        </p:nvSpPr>
        <p:spPr>
          <a:xfrm>
            <a:off x="9449366" y="3672653"/>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645" name="object 645"/>
          <p:cNvSpPr/>
          <p:nvPr/>
        </p:nvSpPr>
        <p:spPr>
          <a:xfrm>
            <a:off x="690127" y="3771519"/>
            <a:ext cx="9542697" cy="317356"/>
          </a:xfrm>
          <a:prstGeom prst="rect">
            <a:avLst/>
          </a:prstGeom>
          <a:blipFill>
            <a:blip r:embed="rId8" cstate="print"/>
            <a:stretch>
              <a:fillRect/>
            </a:stretch>
          </a:blipFill>
        </p:spPr>
        <p:txBody>
          <a:bodyPr wrap="square" lIns="0" tIns="0" rIns="0" bIns="0" rtlCol="0"/>
          <a:lstStyle/>
          <a:p>
            <a:endParaRPr/>
          </a:p>
        </p:txBody>
      </p:sp>
      <p:sp>
        <p:nvSpPr>
          <p:cNvPr id="646" name="object 646"/>
          <p:cNvSpPr/>
          <p:nvPr/>
        </p:nvSpPr>
        <p:spPr>
          <a:xfrm>
            <a:off x="709261" y="3787360"/>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647" name="object 647"/>
          <p:cNvSpPr/>
          <p:nvPr/>
        </p:nvSpPr>
        <p:spPr>
          <a:xfrm>
            <a:off x="3261559" y="3787360"/>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648" name="object 648"/>
          <p:cNvSpPr/>
          <p:nvPr/>
        </p:nvSpPr>
        <p:spPr>
          <a:xfrm>
            <a:off x="4034370" y="3787360"/>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649" name="object 649"/>
          <p:cNvSpPr/>
          <p:nvPr/>
        </p:nvSpPr>
        <p:spPr>
          <a:xfrm>
            <a:off x="4806119" y="378736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50" name="object 650"/>
          <p:cNvSpPr/>
          <p:nvPr/>
        </p:nvSpPr>
        <p:spPr>
          <a:xfrm>
            <a:off x="5578931" y="378736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51" name="object 651"/>
          <p:cNvSpPr/>
          <p:nvPr/>
        </p:nvSpPr>
        <p:spPr>
          <a:xfrm>
            <a:off x="6351741" y="3787360"/>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652" name="object 652"/>
          <p:cNvSpPr/>
          <p:nvPr/>
        </p:nvSpPr>
        <p:spPr>
          <a:xfrm>
            <a:off x="7123507" y="3787360"/>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653" name="object 653"/>
          <p:cNvSpPr/>
          <p:nvPr/>
        </p:nvSpPr>
        <p:spPr>
          <a:xfrm>
            <a:off x="7896302" y="378736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54" name="object 654"/>
          <p:cNvSpPr/>
          <p:nvPr/>
        </p:nvSpPr>
        <p:spPr>
          <a:xfrm>
            <a:off x="8669111" y="3787360"/>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655" name="object 655"/>
          <p:cNvSpPr/>
          <p:nvPr/>
        </p:nvSpPr>
        <p:spPr>
          <a:xfrm>
            <a:off x="9440880" y="3787360"/>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56" name="object 656"/>
          <p:cNvSpPr/>
          <p:nvPr/>
        </p:nvSpPr>
        <p:spPr>
          <a:xfrm>
            <a:off x="690127" y="4075766"/>
            <a:ext cx="9542697" cy="317902"/>
          </a:xfrm>
          <a:prstGeom prst="rect">
            <a:avLst/>
          </a:prstGeom>
          <a:blipFill>
            <a:blip r:embed="rId9" cstate="print"/>
            <a:stretch>
              <a:fillRect/>
            </a:stretch>
          </a:blipFill>
        </p:spPr>
        <p:txBody>
          <a:bodyPr wrap="square" lIns="0" tIns="0" rIns="0" bIns="0" rtlCol="0"/>
          <a:lstStyle/>
          <a:p>
            <a:endParaRPr/>
          </a:p>
        </p:txBody>
      </p:sp>
      <p:sp>
        <p:nvSpPr>
          <p:cNvPr id="657" name="object 657"/>
          <p:cNvSpPr/>
          <p:nvPr/>
        </p:nvSpPr>
        <p:spPr>
          <a:xfrm>
            <a:off x="709261" y="4091606"/>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658" name="object 658"/>
          <p:cNvSpPr/>
          <p:nvPr/>
        </p:nvSpPr>
        <p:spPr>
          <a:xfrm>
            <a:off x="3261559" y="4091606"/>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659" name="object 659"/>
          <p:cNvSpPr/>
          <p:nvPr/>
        </p:nvSpPr>
        <p:spPr>
          <a:xfrm>
            <a:off x="4034370" y="4091606"/>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660" name="object 660"/>
          <p:cNvSpPr/>
          <p:nvPr/>
        </p:nvSpPr>
        <p:spPr>
          <a:xfrm>
            <a:off x="4806119" y="409160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61" name="object 661"/>
          <p:cNvSpPr/>
          <p:nvPr/>
        </p:nvSpPr>
        <p:spPr>
          <a:xfrm>
            <a:off x="5578931" y="409160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62" name="object 662"/>
          <p:cNvSpPr/>
          <p:nvPr/>
        </p:nvSpPr>
        <p:spPr>
          <a:xfrm>
            <a:off x="6351741" y="409160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663" name="object 663"/>
          <p:cNvSpPr/>
          <p:nvPr/>
        </p:nvSpPr>
        <p:spPr>
          <a:xfrm>
            <a:off x="7123507" y="4091606"/>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664" name="object 664"/>
          <p:cNvSpPr/>
          <p:nvPr/>
        </p:nvSpPr>
        <p:spPr>
          <a:xfrm>
            <a:off x="7896302" y="409160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65" name="object 665"/>
          <p:cNvSpPr/>
          <p:nvPr/>
        </p:nvSpPr>
        <p:spPr>
          <a:xfrm>
            <a:off x="8669111" y="409160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666" name="object 666"/>
          <p:cNvSpPr/>
          <p:nvPr/>
        </p:nvSpPr>
        <p:spPr>
          <a:xfrm>
            <a:off x="9440880" y="409160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667" name="object 667"/>
          <p:cNvSpPr/>
          <p:nvPr/>
        </p:nvSpPr>
        <p:spPr>
          <a:xfrm>
            <a:off x="696505" y="4395853"/>
            <a:ext cx="2565408" cy="0"/>
          </a:xfrm>
          <a:custGeom>
            <a:avLst/>
            <a:gdLst/>
            <a:ahLst/>
            <a:cxnLst/>
            <a:rect l="l" t="t" r="r" b="b"/>
            <a:pathLst>
              <a:path w="1838960">
                <a:moveTo>
                  <a:pt x="0" y="0"/>
                </a:moveTo>
                <a:lnTo>
                  <a:pt x="1838706" y="0"/>
                </a:lnTo>
              </a:path>
            </a:pathLst>
          </a:custGeom>
          <a:ln w="6096">
            <a:solidFill>
              <a:srgbClr val="DAEEC3"/>
            </a:solidFill>
          </a:ln>
        </p:spPr>
        <p:txBody>
          <a:bodyPr wrap="square" lIns="0" tIns="0" rIns="0" bIns="0" rtlCol="0"/>
          <a:lstStyle/>
          <a:p>
            <a:endParaRPr/>
          </a:p>
        </p:txBody>
      </p:sp>
      <p:sp>
        <p:nvSpPr>
          <p:cNvPr id="668" name="object 668"/>
          <p:cNvSpPr/>
          <p:nvPr/>
        </p:nvSpPr>
        <p:spPr>
          <a:xfrm>
            <a:off x="3248820" y="4395853"/>
            <a:ext cx="785745" cy="0"/>
          </a:xfrm>
          <a:custGeom>
            <a:avLst/>
            <a:gdLst/>
            <a:ahLst/>
            <a:cxnLst/>
            <a:rect l="l" t="t" r="r" b="b"/>
            <a:pathLst>
              <a:path w="563244">
                <a:moveTo>
                  <a:pt x="0" y="0"/>
                </a:moveTo>
                <a:lnTo>
                  <a:pt x="563118" y="0"/>
                </a:lnTo>
              </a:path>
            </a:pathLst>
          </a:custGeom>
          <a:ln w="6096">
            <a:solidFill>
              <a:srgbClr val="DAEEC3"/>
            </a:solidFill>
          </a:ln>
        </p:spPr>
        <p:txBody>
          <a:bodyPr wrap="square" lIns="0" tIns="0" rIns="0" bIns="0" rtlCol="0"/>
          <a:lstStyle/>
          <a:p>
            <a:endParaRPr/>
          </a:p>
        </p:txBody>
      </p:sp>
      <p:sp>
        <p:nvSpPr>
          <p:cNvPr id="669" name="object 669"/>
          <p:cNvSpPr/>
          <p:nvPr/>
        </p:nvSpPr>
        <p:spPr>
          <a:xfrm>
            <a:off x="4021614" y="4395853"/>
            <a:ext cx="784859" cy="0"/>
          </a:xfrm>
          <a:custGeom>
            <a:avLst/>
            <a:gdLst/>
            <a:ahLst/>
            <a:cxnLst/>
            <a:rect l="l" t="t" r="r" b="b"/>
            <a:pathLst>
              <a:path w="562610">
                <a:moveTo>
                  <a:pt x="0" y="0"/>
                </a:moveTo>
                <a:lnTo>
                  <a:pt x="562356" y="0"/>
                </a:lnTo>
              </a:path>
            </a:pathLst>
          </a:custGeom>
          <a:ln w="6096">
            <a:solidFill>
              <a:srgbClr val="DAEEC3"/>
            </a:solidFill>
          </a:ln>
        </p:spPr>
        <p:txBody>
          <a:bodyPr wrap="square" lIns="0" tIns="0" rIns="0" bIns="0" rtlCol="0"/>
          <a:lstStyle/>
          <a:p>
            <a:endParaRPr/>
          </a:p>
        </p:txBody>
      </p:sp>
      <p:sp>
        <p:nvSpPr>
          <p:cNvPr id="670" name="object 670"/>
          <p:cNvSpPr/>
          <p:nvPr/>
        </p:nvSpPr>
        <p:spPr>
          <a:xfrm>
            <a:off x="4793363" y="4395853"/>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671" name="object 671"/>
          <p:cNvSpPr/>
          <p:nvPr/>
        </p:nvSpPr>
        <p:spPr>
          <a:xfrm>
            <a:off x="5566174" y="4395853"/>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672" name="object 672"/>
          <p:cNvSpPr/>
          <p:nvPr/>
        </p:nvSpPr>
        <p:spPr>
          <a:xfrm>
            <a:off x="6338985" y="4395853"/>
            <a:ext cx="784859" cy="0"/>
          </a:xfrm>
          <a:custGeom>
            <a:avLst/>
            <a:gdLst/>
            <a:ahLst/>
            <a:cxnLst/>
            <a:rect l="l" t="t" r="r" b="b"/>
            <a:pathLst>
              <a:path w="562610">
                <a:moveTo>
                  <a:pt x="0" y="0"/>
                </a:moveTo>
                <a:lnTo>
                  <a:pt x="562355" y="0"/>
                </a:lnTo>
              </a:path>
            </a:pathLst>
          </a:custGeom>
          <a:ln w="6096">
            <a:solidFill>
              <a:srgbClr val="DAEEC3"/>
            </a:solidFill>
          </a:ln>
        </p:spPr>
        <p:txBody>
          <a:bodyPr wrap="square" lIns="0" tIns="0" rIns="0" bIns="0" rtlCol="0"/>
          <a:lstStyle/>
          <a:p>
            <a:endParaRPr/>
          </a:p>
        </p:txBody>
      </p:sp>
      <p:sp>
        <p:nvSpPr>
          <p:cNvPr id="673" name="object 673"/>
          <p:cNvSpPr/>
          <p:nvPr/>
        </p:nvSpPr>
        <p:spPr>
          <a:xfrm>
            <a:off x="7110734" y="4395853"/>
            <a:ext cx="785745" cy="0"/>
          </a:xfrm>
          <a:custGeom>
            <a:avLst/>
            <a:gdLst/>
            <a:ahLst/>
            <a:cxnLst/>
            <a:rect l="l" t="t" r="r" b="b"/>
            <a:pathLst>
              <a:path w="563245">
                <a:moveTo>
                  <a:pt x="0" y="0"/>
                </a:moveTo>
                <a:lnTo>
                  <a:pt x="563117" y="0"/>
                </a:lnTo>
              </a:path>
            </a:pathLst>
          </a:custGeom>
          <a:ln w="6096">
            <a:solidFill>
              <a:srgbClr val="DAEEC3"/>
            </a:solidFill>
          </a:ln>
        </p:spPr>
        <p:txBody>
          <a:bodyPr wrap="square" lIns="0" tIns="0" rIns="0" bIns="0" rtlCol="0"/>
          <a:lstStyle/>
          <a:p>
            <a:endParaRPr/>
          </a:p>
        </p:txBody>
      </p:sp>
      <p:sp>
        <p:nvSpPr>
          <p:cNvPr id="674" name="object 674"/>
          <p:cNvSpPr/>
          <p:nvPr/>
        </p:nvSpPr>
        <p:spPr>
          <a:xfrm>
            <a:off x="7883544" y="4395853"/>
            <a:ext cx="785745" cy="0"/>
          </a:xfrm>
          <a:custGeom>
            <a:avLst/>
            <a:gdLst/>
            <a:ahLst/>
            <a:cxnLst/>
            <a:rect l="l" t="t" r="r" b="b"/>
            <a:pathLst>
              <a:path w="563245">
                <a:moveTo>
                  <a:pt x="0" y="0"/>
                </a:moveTo>
                <a:lnTo>
                  <a:pt x="563117" y="0"/>
                </a:lnTo>
              </a:path>
            </a:pathLst>
          </a:custGeom>
          <a:ln w="6096">
            <a:solidFill>
              <a:srgbClr val="DAEEC3"/>
            </a:solidFill>
          </a:ln>
        </p:spPr>
        <p:txBody>
          <a:bodyPr wrap="square" lIns="0" tIns="0" rIns="0" bIns="0" rtlCol="0"/>
          <a:lstStyle/>
          <a:p>
            <a:endParaRPr/>
          </a:p>
        </p:txBody>
      </p:sp>
      <p:sp>
        <p:nvSpPr>
          <p:cNvPr id="675" name="object 675"/>
          <p:cNvSpPr/>
          <p:nvPr/>
        </p:nvSpPr>
        <p:spPr>
          <a:xfrm>
            <a:off x="8656355" y="4395853"/>
            <a:ext cx="784859" cy="0"/>
          </a:xfrm>
          <a:custGeom>
            <a:avLst/>
            <a:gdLst/>
            <a:ahLst/>
            <a:cxnLst/>
            <a:rect l="l" t="t" r="r" b="b"/>
            <a:pathLst>
              <a:path w="562609">
                <a:moveTo>
                  <a:pt x="0" y="0"/>
                </a:moveTo>
                <a:lnTo>
                  <a:pt x="562356" y="0"/>
                </a:lnTo>
              </a:path>
            </a:pathLst>
          </a:custGeom>
          <a:ln w="6096">
            <a:solidFill>
              <a:srgbClr val="DAEEC3"/>
            </a:solidFill>
          </a:ln>
        </p:spPr>
        <p:txBody>
          <a:bodyPr wrap="square" lIns="0" tIns="0" rIns="0" bIns="0" rtlCol="0"/>
          <a:lstStyle/>
          <a:p>
            <a:endParaRPr/>
          </a:p>
        </p:txBody>
      </p:sp>
      <p:sp>
        <p:nvSpPr>
          <p:cNvPr id="676" name="object 676"/>
          <p:cNvSpPr/>
          <p:nvPr/>
        </p:nvSpPr>
        <p:spPr>
          <a:xfrm>
            <a:off x="9428122" y="4395853"/>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677" name="object 677"/>
          <p:cNvSpPr/>
          <p:nvPr/>
        </p:nvSpPr>
        <p:spPr>
          <a:xfrm>
            <a:off x="877599" y="4479608"/>
            <a:ext cx="5580107" cy="168592"/>
          </a:xfrm>
          <a:prstGeom prst="rect">
            <a:avLst/>
          </a:prstGeom>
          <a:blipFill>
            <a:blip r:embed="rId10" cstate="print"/>
            <a:stretch>
              <a:fillRect/>
            </a:stretch>
          </a:blipFill>
        </p:spPr>
        <p:txBody>
          <a:bodyPr wrap="square" lIns="0" tIns="0" rIns="0" bIns="0" rtlCol="0"/>
          <a:lstStyle/>
          <a:p>
            <a:endParaRPr/>
          </a:p>
        </p:txBody>
      </p:sp>
      <p:sp>
        <p:nvSpPr>
          <p:cNvPr id="678" name="object 678"/>
          <p:cNvSpPr/>
          <p:nvPr/>
        </p:nvSpPr>
        <p:spPr>
          <a:xfrm>
            <a:off x="6480773" y="4629277"/>
            <a:ext cx="14174" cy="0"/>
          </a:xfrm>
          <a:custGeom>
            <a:avLst/>
            <a:gdLst/>
            <a:ahLst/>
            <a:cxnLst/>
            <a:rect l="l" t="t" r="r" b="b"/>
            <a:pathLst>
              <a:path w="10160">
                <a:moveTo>
                  <a:pt x="0" y="0"/>
                </a:moveTo>
                <a:lnTo>
                  <a:pt x="10147" y="0"/>
                </a:lnTo>
              </a:path>
            </a:pathLst>
          </a:custGeom>
          <a:ln w="10147">
            <a:solidFill>
              <a:srgbClr val="000000"/>
            </a:solidFill>
          </a:ln>
        </p:spPr>
        <p:txBody>
          <a:bodyPr wrap="square" lIns="0" tIns="0" rIns="0" bIns="0" rtlCol="0"/>
          <a:lstStyle/>
          <a:p>
            <a:endParaRPr/>
          </a:p>
        </p:txBody>
      </p:sp>
      <p:sp>
        <p:nvSpPr>
          <p:cNvPr id="680" name="Footer Placeholder 679"/>
          <p:cNvSpPr>
            <a:spLocks noGrp="1"/>
          </p:cNvSpPr>
          <p:nvPr>
            <p:ph type="ftr" sz="quarter" idx="5"/>
          </p:nvPr>
        </p:nvSpPr>
        <p:spPr/>
        <p:txBody>
          <a:bodyPr/>
          <a:lstStyle/>
          <a:p>
            <a:fld id="{28D06AA3-E94C-4843-904C-C2BAE351F13C}" type="slidenum">
              <a:rPr lang="ar-QA" smtClean="0"/>
              <a:t>7</a:t>
            </a:fld>
            <a:endParaRPr lang="ar-QA" dirty="0"/>
          </a:p>
        </p:txBody>
      </p:sp>
    </p:spTree>
    <p:extLst>
      <p:ext uri="{BB962C8B-B14F-4D97-AF65-F5344CB8AC3E}">
        <p14:creationId xmlns:p14="http://schemas.microsoft.com/office/powerpoint/2010/main" val="2535014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679" name="object 679"/>
          <p:cNvSpPr/>
          <p:nvPr/>
        </p:nvSpPr>
        <p:spPr>
          <a:xfrm>
            <a:off x="875528" y="1752600"/>
            <a:ext cx="9147970" cy="570594"/>
          </a:xfrm>
          <a:prstGeom prst="rect">
            <a:avLst/>
          </a:prstGeom>
          <a:blipFill>
            <a:blip r:embed="rId3" cstate="print"/>
            <a:stretch>
              <a:fillRect/>
            </a:stretch>
          </a:blipFill>
        </p:spPr>
        <p:txBody>
          <a:bodyPr wrap="square" lIns="0" tIns="0" rIns="0" bIns="0" rtlCol="0"/>
          <a:lstStyle/>
          <a:p>
            <a:endParaRPr/>
          </a:p>
        </p:txBody>
      </p:sp>
      <p:sp>
        <p:nvSpPr>
          <p:cNvPr id="680" name="object 680"/>
          <p:cNvSpPr/>
          <p:nvPr/>
        </p:nvSpPr>
        <p:spPr>
          <a:xfrm>
            <a:off x="3380802" y="1884860"/>
            <a:ext cx="0" cy="71919"/>
          </a:xfrm>
          <a:custGeom>
            <a:avLst/>
            <a:gdLst/>
            <a:ahLst/>
            <a:cxnLst/>
            <a:rect l="l" t="t" r="r" b="b"/>
            <a:pathLst>
              <a:path h="100329">
                <a:moveTo>
                  <a:pt x="0" y="0"/>
                </a:moveTo>
                <a:lnTo>
                  <a:pt x="0" y="99809"/>
                </a:lnTo>
              </a:path>
            </a:pathLst>
          </a:custGeom>
          <a:ln w="12255">
            <a:solidFill>
              <a:srgbClr val="000000"/>
            </a:solidFill>
          </a:ln>
        </p:spPr>
        <p:txBody>
          <a:bodyPr wrap="square" lIns="0" tIns="0" rIns="0" bIns="0" rtlCol="0"/>
          <a:lstStyle/>
          <a:p>
            <a:endParaRPr/>
          </a:p>
        </p:txBody>
      </p:sp>
      <p:sp>
        <p:nvSpPr>
          <p:cNvPr id="681" name="object 681"/>
          <p:cNvSpPr/>
          <p:nvPr/>
        </p:nvSpPr>
        <p:spPr>
          <a:xfrm>
            <a:off x="9025045" y="1884559"/>
            <a:ext cx="51379" cy="71919"/>
          </a:xfrm>
          <a:custGeom>
            <a:avLst/>
            <a:gdLst/>
            <a:ahLst/>
            <a:cxnLst/>
            <a:rect l="l" t="t" r="r" b="b"/>
            <a:pathLst>
              <a:path w="36829" h="100329">
                <a:moveTo>
                  <a:pt x="36779" y="22136"/>
                </a:moveTo>
                <a:lnTo>
                  <a:pt x="24523" y="22136"/>
                </a:lnTo>
                <a:lnTo>
                  <a:pt x="24523" y="100228"/>
                </a:lnTo>
                <a:lnTo>
                  <a:pt x="36779" y="100228"/>
                </a:lnTo>
                <a:lnTo>
                  <a:pt x="36779" y="22136"/>
                </a:lnTo>
                <a:close/>
              </a:path>
              <a:path w="36829" h="100329">
                <a:moveTo>
                  <a:pt x="36779" y="0"/>
                </a:moveTo>
                <a:lnTo>
                  <a:pt x="28879" y="0"/>
                </a:lnTo>
                <a:lnTo>
                  <a:pt x="26746" y="4305"/>
                </a:lnTo>
                <a:lnTo>
                  <a:pt x="23114" y="8762"/>
                </a:lnTo>
                <a:lnTo>
                  <a:pt x="12852" y="17932"/>
                </a:lnTo>
                <a:lnTo>
                  <a:pt x="6870" y="21831"/>
                </a:lnTo>
                <a:lnTo>
                  <a:pt x="0" y="25057"/>
                </a:lnTo>
                <a:lnTo>
                  <a:pt x="0" y="36906"/>
                </a:lnTo>
                <a:lnTo>
                  <a:pt x="24523" y="22136"/>
                </a:lnTo>
                <a:lnTo>
                  <a:pt x="36779" y="22136"/>
                </a:lnTo>
                <a:lnTo>
                  <a:pt x="36779" y="0"/>
                </a:lnTo>
                <a:close/>
              </a:path>
            </a:pathLst>
          </a:custGeom>
          <a:solidFill>
            <a:srgbClr val="000000"/>
          </a:solidFill>
        </p:spPr>
        <p:txBody>
          <a:bodyPr wrap="square" lIns="0" tIns="0" rIns="0" bIns="0" rtlCol="0"/>
          <a:lstStyle/>
          <a:p>
            <a:endParaRPr/>
          </a:p>
        </p:txBody>
      </p:sp>
      <p:sp>
        <p:nvSpPr>
          <p:cNvPr id="682" name="object 682"/>
          <p:cNvSpPr/>
          <p:nvPr/>
        </p:nvSpPr>
        <p:spPr>
          <a:xfrm>
            <a:off x="9120239" y="1884568"/>
            <a:ext cx="91242" cy="73285"/>
          </a:xfrm>
          <a:custGeom>
            <a:avLst/>
            <a:gdLst/>
            <a:ahLst/>
            <a:cxnLst/>
            <a:rect l="l" t="t" r="r" b="b"/>
            <a:pathLst>
              <a:path w="65404" h="102235">
                <a:moveTo>
                  <a:pt x="12255" y="72237"/>
                </a:moveTo>
                <a:lnTo>
                  <a:pt x="0" y="73863"/>
                </a:lnTo>
                <a:lnTo>
                  <a:pt x="812" y="82168"/>
                </a:lnTo>
                <a:lnTo>
                  <a:pt x="4114" y="88950"/>
                </a:lnTo>
                <a:lnTo>
                  <a:pt x="15697" y="99377"/>
                </a:lnTo>
                <a:lnTo>
                  <a:pt x="22974" y="101993"/>
                </a:lnTo>
                <a:lnTo>
                  <a:pt x="31724" y="101993"/>
                </a:lnTo>
                <a:lnTo>
                  <a:pt x="56931" y="91846"/>
                </a:lnTo>
                <a:lnTo>
                  <a:pt x="26936" y="91846"/>
                </a:lnTo>
                <a:lnTo>
                  <a:pt x="22821" y="90309"/>
                </a:lnTo>
                <a:lnTo>
                  <a:pt x="16065" y="84188"/>
                </a:lnTo>
                <a:lnTo>
                  <a:pt x="13665" y="79184"/>
                </a:lnTo>
                <a:lnTo>
                  <a:pt x="12255" y="72237"/>
                </a:lnTo>
                <a:close/>
              </a:path>
              <a:path w="65404" h="102235">
                <a:moveTo>
                  <a:pt x="58160" y="51600"/>
                </a:moveTo>
                <a:lnTo>
                  <a:pt x="38493" y="51600"/>
                </a:lnTo>
                <a:lnTo>
                  <a:pt x="43167" y="53441"/>
                </a:lnTo>
                <a:lnTo>
                  <a:pt x="50533" y="60744"/>
                </a:lnTo>
                <a:lnTo>
                  <a:pt x="52362" y="65379"/>
                </a:lnTo>
                <a:lnTo>
                  <a:pt x="52362" y="76911"/>
                </a:lnTo>
                <a:lnTo>
                  <a:pt x="50380" y="81864"/>
                </a:lnTo>
                <a:lnTo>
                  <a:pt x="42430" y="89852"/>
                </a:lnTo>
                <a:lnTo>
                  <a:pt x="37566" y="91846"/>
                </a:lnTo>
                <a:lnTo>
                  <a:pt x="56931" y="91846"/>
                </a:lnTo>
                <a:lnTo>
                  <a:pt x="62179" y="86829"/>
                </a:lnTo>
                <a:lnTo>
                  <a:pt x="65366" y="79451"/>
                </a:lnTo>
                <a:lnTo>
                  <a:pt x="65366" y="64287"/>
                </a:lnTo>
                <a:lnTo>
                  <a:pt x="63741" y="58915"/>
                </a:lnTo>
                <a:lnTo>
                  <a:pt x="58160" y="51600"/>
                </a:lnTo>
                <a:close/>
              </a:path>
              <a:path w="65404" h="102235">
                <a:moveTo>
                  <a:pt x="55019" y="10071"/>
                </a:moveTo>
                <a:lnTo>
                  <a:pt x="36334" y="10071"/>
                </a:lnTo>
                <a:lnTo>
                  <a:pt x="40271" y="11544"/>
                </a:lnTo>
                <a:lnTo>
                  <a:pt x="46342" y="17449"/>
                </a:lnTo>
                <a:lnTo>
                  <a:pt x="47879" y="21170"/>
                </a:lnTo>
                <a:lnTo>
                  <a:pt x="47879" y="31330"/>
                </a:lnTo>
                <a:lnTo>
                  <a:pt x="45770" y="35521"/>
                </a:lnTo>
                <a:lnTo>
                  <a:pt x="37426" y="40982"/>
                </a:lnTo>
                <a:lnTo>
                  <a:pt x="32727" y="42354"/>
                </a:lnTo>
                <a:lnTo>
                  <a:pt x="25521" y="42354"/>
                </a:lnTo>
                <a:lnTo>
                  <a:pt x="24168" y="52958"/>
                </a:lnTo>
                <a:lnTo>
                  <a:pt x="27622" y="52057"/>
                </a:lnTo>
                <a:lnTo>
                  <a:pt x="30505" y="51600"/>
                </a:lnTo>
                <a:lnTo>
                  <a:pt x="58160" y="51600"/>
                </a:lnTo>
                <a:lnTo>
                  <a:pt x="57200" y="50342"/>
                </a:lnTo>
                <a:lnTo>
                  <a:pt x="52616" y="47523"/>
                </a:lnTo>
                <a:lnTo>
                  <a:pt x="46710" y="46151"/>
                </a:lnTo>
                <a:lnTo>
                  <a:pt x="51244" y="44068"/>
                </a:lnTo>
                <a:lnTo>
                  <a:pt x="53346" y="42354"/>
                </a:lnTo>
                <a:lnTo>
                  <a:pt x="27012" y="42354"/>
                </a:lnTo>
                <a:lnTo>
                  <a:pt x="25539" y="42214"/>
                </a:lnTo>
                <a:lnTo>
                  <a:pt x="53518" y="42214"/>
                </a:lnTo>
                <a:lnTo>
                  <a:pt x="54686" y="41262"/>
                </a:lnTo>
                <a:lnTo>
                  <a:pt x="56984" y="37706"/>
                </a:lnTo>
                <a:lnTo>
                  <a:pt x="59309" y="34175"/>
                </a:lnTo>
                <a:lnTo>
                  <a:pt x="60464" y="30238"/>
                </a:lnTo>
                <a:lnTo>
                  <a:pt x="60403" y="21170"/>
                </a:lnTo>
                <a:lnTo>
                  <a:pt x="59245" y="17106"/>
                </a:lnTo>
                <a:lnTo>
                  <a:pt x="55019" y="10071"/>
                </a:lnTo>
                <a:close/>
              </a:path>
              <a:path w="65404" h="102235">
                <a:moveTo>
                  <a:pt x="36703" y="0"/>
                </a:moveTo>
                <a:lnTo>
                  <a:pt x="23355" y="0"/>
                </a:lnTo>
                <a:lnTo>
                  <a:pt x="16751" y="2247"/>
                </a:lnTo>
                <a:lnTo>
                  <a:pt x="6121" y="11277"/>
                </a:lnTo>
                <a:lnTo>
                  <a:pt x="2730" y="17652"/>
                </a:lnTo>
                <a:lnTo>
                  <a:pt x="1231" y="25869"/>
                </a:lnTo>
                <a:lnTo>
                  <a:pt x="13487" y="28054"/>
                </a:lnTo>
                <a:lnTo>
                  <a:pt x="14389" y="22047"/>
                </a:lnTo>
                <a:lnTo>
                  <a:pt x="16433" y="17551"/>
                </a:lnTo>
                <a:lnTo>
                  <a:pt x="22783" y="11569"/>
                </a:lnTo>
                <a:lnTo>
                  <a:pt x="26758" y="10071"/>
                </a:lnTo>
                <a:lnTo>
                  <a:pt x="55019" y="10071"/>
                </a:lnTo>
                <a:lnTo>
                  <a:pt x="54394" y="9029"/>
                </a:lnTo>
                <a:lnTo>
                  <a:pt x="50888" y="5841"/>
                </a:lnTo>
                <a:lnTo>
                  <a:pt x="41719" y="1155"/>
                </a:lnTo>
                <a:lnTo>
                  <a:pt x="36703" y="0"/>
                </a:lnTo>
                <a:close/>
              </a:path>
            </a:pathLst>
          </a:custGeom>
          <a:solidFill>
            <a:srgbClr val="000000"/>
          </a:solidFill>
        </p:spPr>
        <p:txBody>
          <a:bodyPr wrap="square" lIns="0" tIns="0" rIns="0" bIns="0" rtlCol="0"/>
          <a:lstStyle/>
          <a:p>
            <a:endParaRPr/>
          </a:p>
        </p:txBody>
      </p:sp>
      <p:sp>
        <p:nvSpPr>
          <p:cNvPr id="683" name="object 683"/>
          <p:cNvSpPr/>
          <p:nvPr/>
        </p:nvSpPr>
        <p:spPr>
          <a:xfrm>
            <a:off x="9237913" y="1951403"/>
            <a:ext cx="19489" cy="0"/>
          </a:xfrm>
          <a:custGeom>
            <a:avLst/>
            <a:gdLst/>
            <a:ahLst/>
            <a:cxnLst/>
            <a:rect l="l" t="t" r="r" b="b"/>
            <a:pathLst>
              <a:path w="13970">
                <a:moveTo>
                  <a:pt x="0" y="0"/>
                </a:moveTo>
                <a:lnTo>
                  <a:pt x="13970" y="0"/>
                </a:lnTo>
              </a:path>
            </a:pathLst>
          </a:custGeom>
          <a:ln w="13957">
            <a:solidFill>
              <a:srgbClr val="000000"/>
            </a:solidFill>
          </a:ln>
        </p:spPr>
        <p:txBody>
          <a:bodyPr wrap="square" lIns="0" tIns="0" rIns="0" bIns="0" rtlCol="0"/>
          <a:lstStyle/>
          <a:p>
            <a:endParaRPr/>
          </a:p>
        </p:txBody>
      </p:sp>
      <p:sp>
        <p:nvSpPr>
          <p:cNvPr id="684" name="object 684"/>
          <p:cNvSpPr/>
          <p:nvPr/>
        </p:nvSpPr>
        <p:spPr>
          <a:xfrm>
            <a:off x="9281604" y="1885833"/>
            <a:ext cx="93014" cy="71919"/>
          </a:xfrm>
          <a:custGeom>
            <a:avLst/>
            <a:gdLst/>
            <a:ahLst/>
            <a:cxnLst/>
            <a:rect l="l" t="t" r="r" b="b"/>
            <a:pathLst>
              <a:path w="66675" h="100329">
                <a:moveTo>
                  <a:pt x="12865" y="71221"/>
                </a:moveTo>
                <a:lnTo>
                  <a:pt x="0" y="72313"/>
                </a:lnTo>
                <a:lnTo>
                  <a:pt x="812" y="80708"/>
                </a:lnTo>
                <a:lnTo>
                  <a:pt x="4089" y="87452"/>
                </a:lnTo>
                <a:lnTo>
                  <a:pt x="15582" y="97612"/>
                </a:lnTo>
                <a:lnTo>
                  <a:pt x="22987" y="100152"/>
                </a:lnTo>
                <a:lnTo>
                  <a:pt x="32054" y="100152"/>
                </a:lnTo>
                <a:lnTo>
                  <a:pt x="39924" y="99396"/>
                </a:lnTo>
                <a:lnTo>
                  <a:pt x="46920" y="97128"/>
                </a:lnTo>
                <a:lnTo>
                  <a:pt x="53039" y="93342"/>
                </a:lnTo>
                <a:lnTo>
                  <a:pt x="56260" y="90081"/>
                </a:lnTo>
                <a:lnTo>
                  <a:pt x="27165" y="90081"/>
                </a:lnTo>
                <a:lnTo>
                  <a:pt x="22987" y="88506"/>
                </a:lnTo>
                <a:lnTo>
                  <a:pt x="16040" y="82194"/>
                </a:lnTo>
                <a:lnTo>
                  <a:pt x="13817" y="77482"/>
                </a:lnTo>
                <a:lnTo>
                  <a:pt x="12865" y="71221"/>
                </a:lnTo>
                <a:close/>
              </a:path>
              <a:path w="66675" h="100329">
                <a:moveTo>
                  <a:pt x="58946" y="43103"/>
                </a:moveTo>
                <a:lnTo>
                  <a:pt x="38214" y="43103"/>
                </a:lnTo>
                <a:lnTo>
                  <a:pt x="43357" y="45123"/>
                </a:lnTo>
                <a:lnTo>
                  <a:pt x="51206" y="53200"/>
                </a:lnTo>
                <a:lnTo>
                  <a:pt x="53174" y="58724"/>
                </a:lnTo>
                <a:lnTo>
                  <a:pt x="53174" y="73063"/>
                </a:lnTo>
                <a:lnTo>
                  <a:pt x="51130" y="78955"/>
                </a:lnTo>
                <a:lnTo>
                  <a:pt x="42964" y="87858"/>
                </a:lnTo>
                <a:lnTo>
                  <a:pt x="37960" y="90081"/>
                </a:lnTo>
                <a:lnTo>
                  <a:pt x="56260" y="90081"/>
                </a:lnTo>
                <a:lnTo>
                  <a:pt x="58280" y="88036"/>
                </a:lnTo>
                <a:lnTo>
                  <a:pt x="63550" y="81457"/>
                </a:lnTo>
                <a:lnTo>
                  <a:pt x="66179" y="73647"/>
                </a:lnTo>
                <a:lnTo>
                  <a:pt x="66179" y="55130"/>
                </a:lnTo>
                <a:lnTo>
                  <a:pt x="63182" y="47371"/>
                </a:lnTo>
                <a:lnTo>
                  <a:pt x="58946" y="43103"/>
                </a:lnTo>
                <a:close/>
              </a:path>
              <a:path w="66675" h="100329">
                <a:moveTo>
                  <a:pt x="61480" y="0"/>
                </a:moveTo>
                <a:lnTo>
                  <a:pt x="11849" y="0"/>
                </a:lnTo>
                <a:lnTo>
                  <a:pt x="2171" y="51269"/>
                </a:lnTo>
                <a:lnTo>
                  <a:pt x="13677" y="52768"/>
                </a:lnTo>
                <a:lnTo>
                  <a:pt x="15494" y="49911"/>
                </a:lnTo>
                <a:lnTo>
                  <a:pt x="17995" y="47586"/>
                </a:lnTo>
                <a:lnTo>
                  <a:pt x="24345" y="44005"/>
                </a:lnTo>
                <a:lnTo>
                  <a:pt x="27914" y="43103"/>
                </a:lnTo>
                <a:lnTo>
                  <a:pt x="58946" y="43103"/>
                </a:lnTo>
                <a:lnTo>
                  <a:pt x="54420" y="38544"/>
                </a:lnTo>
                <a:lnTo>
                  <a:pt x="16268" y="38544"/>
                </a:lnTo>
                <a:lnTo>
                  <a:pt x="21640" y="11722"/>
                </a:lnTo>
                <a:lnTo>
                  <a:pt x="61480" y="11722"/>
                </a:lnTo>
                <a:lnTo>
                  <a:pt x="61480" y="0"/>
                </a:lnTo>
                <a:close/>
              </a:path>
              <a:path w="66675" h="100329">
                <a:moveTo>
                  <a:pt x="43840" y="32283"/>
                </a:moveTo>
                <a:lnTo>
                  <a:pt x="28549" y="32283"/>
                </a:lnTo>
                <a:lnTo>
                  <a:pt x="22263" y="34366"/>
                </a:lnTo>
                <a:lnTo>
                  <a:pt x="16268" y="38544"/>
                </a:lnTo>
                <a:lnTo>
                  <a:pt x="54420" y="38544"/>
                </a:lnTo>
                <a:lnTo>
                  <a:pt x="51193" y="35293"/>
                </a:lnTo>
                <a:lnTo>
                  <a:pt x="43840" y="32283"/>
                </a:lnTo>
                <a:close/>
              </a:path>
            </a:pathLst>
          </a:custGeom>
          <a:solidFill>
            <a:srgbClr val="000000"/>
          </a:solidFill>
        </p:spPr>
        <p:txBody>
          <a:bodyPr wrap="square" lIns="0" tIns="0" rIns="0" bIns="0" rtlCol="0"/>
          <a:lstStyle/>
          <a:p>
            <a:endParaRPr/>
          </a:p>
        </p:txBody>
      </p:sp>
      <p:sp>
        <p:nvSpPr>
          <p:cNvPr id="685" name="object 685"/>
          <p:cNvSpPr/>
          <p:nvPr/>
        </p:nvSpPr>
        <p:spPr>
          <a:xfrm>
            <a:off x="9393007" y="1883630"/>
            <a:ext cx="150594" cy="75561"/>
          </a:xfrm>
          <a:custGeom>
            <a:avLst/>
            <a:gdLst/>
            <a:ahLst/>
            <a:cxnLst/>
            <a:rect l="l" t="t" r="r" b="b"/>
            <a:pathLst>
              <a:path w="107950" h="105410">
                <a:moveTo>
                  <a:pt x="85940" y="0"/>
                </a:moveTo>
                <a:lnTo>
                  <a:pt x="75996" y="0"/>
                </a:lnTo>
                <a:lnTo>
                  <a:pt x="21386" y="105194"/>
                </a:lnTo>
                <a:lnTo>
                  <a:pt x="31534" y="105194"/>
                </a:lnTo>
                <a:lnTo>
                  <a:pt x="85940" y="0"/>
                </a:lnTo>
                <a:close/>
              </a:path>
              <a:path w="107950" h="105410">
                <a:moveTo>
                  <a:pt x="91859" y="52438"/>
                </a:moveTo>
                <a:lnTo>
                  <a:pt x="78752" y="52438"/>
                </a:lnTo>
                <a:lnTo>
                  <a:pt x="73520" y="54914"/>
                </a:lnTo>
                <a:lnTo>
                  <a:pt x="66344" y="64858"/>
                </a:lnTo>
                <a:lnTo>
                  <a:pt x="64554" y="70929"/>
                </a:lnTo>
                <a:lnTo>
                  <a:pt x="64603" y="87299"/>
                </a:lnTo>
                <a:lnTo>
                  <a:pt x="66573" y="93916"/>
                </a:lnTo>
                <a:lnTo>
                  <a:pt x="74599" y="102946"/>
                </a:lnTo>
                <a:lnTo>
                  <a:pt x="79629" y="105194"/>
                </a:lnTo>
                <a:lnTo>
                  <a:pt x="91795" y="105194"/>
                </a:lnTo>
                <a:lnTo>
                  <a:pt x="96926" y="102933"/>
                </a:lnTo>
                <a:lnTo>
                  <a:pt x="102549" y="96761"/>
                </a:lnTo>
                <a:lnTo>
                  <a:pt x="82880" y="96761"/>
                </a:lnTo>
                <a:lnTo>
                  <a:pt x="80365" y="95453"/>
                </a:lnTo>
                <a:lnTo>
                  <a:pt x="76263" y="90182"/>
                </a:lnTo>
                <a:lnTo>
                  <a:pt x="75247" y="85686"/>
                </a:lnTo>
                <a:lnTo>
                  <a:pt x="75321" y="71932"/>
                </a:lnTo>
                <a:lnTo>
                  <a:pt x="76250" y="67462"/>
                </a:lnTo>
                <a:lnTo>
                  <a:pt x="80302" y="62191"/>
                </a:lnTo>
                <a:lnTo>
                  <a:pt x="82854" y="60871"/>
                </a:lnTo>
                <a:lnTo>
                  <a:pt x="102747" y="60871"/>
                </a:lnTo>
                <a:lnTo>
                  <a:pt x="97040" y="54673"/>
                </a:lnTo>
                <a:lnTo>
                  <a:pt x="91859" y="52438"/>
                </a:lnTo>
                <a:close/>
              </a:path>
              <a:path w="107950" h="105410">
                <a:moveTo>
                  <a:pt x="102747" y="60871"/>
                </a:moveTo>
                <a:lnTo>
                  <a:pt x="88976" y="60871"/>
                </a:lnTo>
                <a:lnTo>
                  <a:pt x="91516" y="62191"/>
                </a:lnTo>
                <a:lnTo>
                  <a:pt x="93622" y="64858"/>
                </a:lnTo>
                <a:lnTo>
                  <a:pt x="95605" y="67411"/>
                </a:lnTo>
                <a:lnTo>
                  <a:pt x="96634" y="71932"/>
                </a:lnTo>
                <a:lnTo>
                  <a:pt x="96567" y="85686"/>
                </a:lnTo>
                <a:lnTo>
                  <a:pt x="95618" y="90182"/>
                </a:lnTo>
                <a:lnTo>
                  <a:pt x="91567" y="95453"/>
                </a:lnTo>
                <a:lnTo>
                  <a:pt x="89001" y="96761"/>
                </a:lnTo>
                <a:lnTo>
                  <a:pt x="102549" y="96761"/>
                </a:lnTo>
                <a:lnTo>
                  <a:pt x="105244" y="93802"/>
                </a:lnTo>
                <a:lnTo>
                  <a:pt x="107327" y="87299"/>
                </a:lnTo>
                <a:lnTo>
                  <a:pt x="107327" y="70180"/>
                </a:lnTo>
                <a:lnTo>
                  <a:pt x="105257" y="63614"/>
                </a:lnTo>
                <a:lnTo>
                  <a:pt x="102747" y="60871"/>
                </a:lnTo>
                <a:close/>
              </a:path>
              <a:path w="107950" h="105410">
                <a:moveTo>
                  <a:pt x="27241" y="0"/>
                </a:moveTo>
                <a:lnTo>
                  <a:pt x="14173" y="0"/>
                </a:lnTo>
                <a:lnTo>
                  <a:pt x="8966" y="2501"/>
                </a:lnTo>
                <a:lnTo>
                  <a:pt x="1803" y="12484"/>
                </a:lnTo>
                <a:lnTo>
                  <a:pt x="0" y="18554"/>
                </a:lnTo>
                <a:lnTo>
                  <a:pt x="33" y="34861"/>
                </a:lnTo>
                <a:lnTo>
                  <a:pt x="2019" y="41541"/>
                </a:lnTo>
                <a:lnTo>
                  <a:pt x="10045" y="50533"/>
                </a:lnTo>
                <a:lnTo>
                  <a:pt x="15074" y="52768"/>
                </a:lnTo>
                <a:lnTo>
                  <a:pt x="27203" y="52768"/>
                </a:lnTo>
                <a:lnTo>
                  <a:pt x="32308" y="50495"/>
                </a:lnTo>
                <a:lnTo>
                  <a:pt x="37927" y="44323"/>
                </a:lnTo>
                <a:lnTo>
                  <a:pt x="18326" y="44323"/>
                </a:lnTo>
                <a:lnTo>
                  <a:pt x="15801" y="43014"/>
                </a:lnTo>
                <a:lnTo>
                  <a:pt x="13754" y="40424"/>
                </a:lnTo>
                <a:lnTo>
                  <a:pt x="11722" y="37807"/>
                </a:lnTo>
                <a:lnTo>
                  <a:pt x="10693" y="33299"/>
                </a:lnTo>
                <a:lnTo>
                  <a:pt x="10770" y="19494"/>
                </a:lnTo>
                <a:lnTo>
                  <a:pt x="11709" y="15036"/>
                </a:lnTo>
                <a:lnTo>
                  <a:pt x="15772" y="9753"/>
                </a:lnTo>
                <a:lnTo>
                  <a:pt x="18275" y="8445"/>
                </a:lnTo>
                <a:lnTo>
                  <a:pt x="38127" y="8445"/>
                </a:lnTo>
                <a:lnTo>
                  <a:pt x="32423" y="2247"/>
                </a:lnTo>
                <a:lnTo>
                  <a:pt x="27241" y="0"/>
                </a:lnTo>
                <a:close/>
              </a:path>
              <a:path w="107950" h="105410">
                <a:moveTo>
                  <a:pt x="38127" y="8445"/>
                </a:moveTo>
                <a:lnTo>
                  <a:pt x="24358" y="8445"/>
                </a:lnTo>
                <a:lnTo>
                  <a:pt x="26921" y="9766"/>
                </a:lnTo>
                <a:lnTo>
                  <a:pt x="30988" y="14973"/>
                </a:lnTo>
                <a:lnTo>
                  <a:pt x="32016" y="19494"/>
                </a:lnTo>
                <a:lnTo>
                  <a:pt x="31941" y="33299"/>
                </a:lnTo>
                <a:lnTo>
                  <a:pt x="31000" y="37757"/>
                </a:lnTo>
                <a:lnTo>
                  <a:pt x="26924" y="43027"/>
                </a:lnTo>
                <a:lnTo>
                  <a:pt x="24409" y="44323"/>
                </a:lnTo>
                <a:lnTo>
                  <a:pt x="37927" y="44323"/>
                </a:lnTo>
                <a:lnTo>
                  <a:pt x="40627" y="41376"/>
                </a:lnTo>
                <a:lnTo>
                  <a:pt x="42710" y="34861"/>
                </a:lnTo>
                <a:lnTo>
                  <a:pt x="42710" y="17741"/>
                </a:lnTo>
                <a:lnTo>
                  <a:pt x="40652" y="11188"/>
                </a:lnTo>
                <a:lnTo>
                  <a:pt x="38127" y="8445"/>
                </a:lnTo>
                <a:close/>
              </a:path>
            </a:pathLst>
          </a:custGeom>
          <a:solidFill>
            <a:srgbClr val="000000"/>
          </a:solidFill>
        </p:spPr>
        <p:txBody>
          <a:bodyPr wrap="square" lIns="0" tIns="0" rIns="0" bIns="0" rtlCol="0"/>
          <a:lstStyle/>
          <a:p>
            <a:endParaRPr/>
          </a:p>
        </p:txBody>
      </p:sp>
      <p:sp>
        <p:nvSpPr>
          <p:cNvPr id="686" name="object 686"/>
          <p:cNvSpPr/>
          <p:nvPr/>
        </p:nvSpPr>
        <p:spPr>
          <a:xfrm>
            <a:off x="9624710" y="1884860"/>
            <a:ext cx="109845" cy="71919"/>
          </a:xfrm>
          <a:custGeom>
            <a:avLst/>
            <a:gdLst/>
            <a:ahLst/>
            <a:cxnLst/>
            <a:rect l="l" t="t" r="r" b="b"/>
            <a:pathLst>
              <a:path w="78740" h="100329">
                <a:moveTo>
                  <a:pt x="13550" y="0"/>
                </a:moveTo>
                <a:lnTo>
                  <a:pt x="0" y="0"/>
                </a:lnTo>
                <a:lnTo>
                  <a:pt x="0" y="99809"/>
                </a:lnTo>
                <a:lnTo>
                  <a:pt x="12674" y="99809"/>
                </a:lnTo>
                <a:lnTo>
                  <a:pt x="12674" y="21374"/>
                </a:lnTo>
                <a:lnTo>
                  <a:pt x="27848" y="21374"/>
                </a:lnTo>
                <a:lnTo>
                  <a:pt x="13550" y="0"/>
                </a:lnTo>
                <a:close/>
              </a:path>
              <a:path w="78740" h="100329">
                <a:moveTo>
                  <a:pt x="27848" y="21374"/>
                </a:moveTo>
                <a:lnTo>
                  <a:pt x="12674" y="21374"/>
                </a:lnTo>
                <a:lnTo>
                  <a:pt x="65100" y="99809"/>
                </a:lnTo>
                <a:lnTo>
                  <a:pt x="78638" y="99809"/>
                </a:lnTo>
                <a:lnTo>
                  <a:pt x="78638" y="78371"/>
                </a:lnTo>
                <a:lnTo>
                  <a:pt x="65976" y="78371"/>
                </a:lnTo>
                <a:lnTo>
                  <a:pt x="27848" y="21374"/>
                </a:lnTo>
                <a:close/>
              </a:path>
              <a:path w="78740" h="100329">
                <a:moveTo>
                  <a:pt x="78638" y="0"/>
                </a:moveTo>
                <a:lnTo>
                  <a:pt x="65976" y="0"/>
                </a:lnTo>
                <a:lnTo>
                  <a:pt x="65976" y="78371"/>
                </a:lnTo>
                <a:lnTo>
                  <a:pt x="78638" y="78371"/>
                </a:lnTo>
                <a:lnTo>
                  <a:pt x="78638" y="0"/>
                </a:lnTo>
                <a:close/>
              </a:path>
            </a:pathLst>
          </a:custGeom>
          <a:solidFill>
            <a:srgbClr val="000000"/>
          </a:solidFill>
        </p:spPr>
        <p:txBody>
          <a:bodyPr wrap="square" lIns="0" tIns="0" rIns="0" bIns="0" rtlCol="0"/>
          <a:lstStyle/>
          <a:p>
            <a:endParaRPr/>
          </a:p>
        </p:txBody>
      </p:sp>
      <p:sp>
        <p:nvSpPr>
          <p:cNvPr id="687" name="object 687"/>
          <p:cNvSpPr/>
          <p:nvPr/>
        </p:nvSpPr>
        <p:spPr>
          <a:xfrm>
            <a:off x="9756843" y="1903394"/>
            <a:ext cx="94785" cy="54622"/>
          </a:xfrm>
          <a:custGeom>
            <a:avLst/>
            <a:gdLst/>
            <a:ahLst/>
            <a:cxnLst/>
            <a:rect l="l" t="t" r="r" b="b"/>
            <a:pathLst>
              <a:path w="67945" h="76200">
                <a:moveTo>
                  <a:pt x="33908" y="0"/>
                </a:moveTo>
                <a:lnTo>
                  <a:pt x="24968" y="0"/>
                </a:lnTo>
                <a:lnTo>
                  <a:pt x="17386" y="2679"/>
                </a:lnTo>
                <a:lnTo>
                  <a:pt x="0" y="37795"/>
                </a:lnTo>
                <a:lnTo>
                  <a:pt x="585" y="46413"/>
                </a:lnTo>
                <a:lnTo>
                  <a:pt x="26679" y="74980"/>
                </a:lnTo>
                <a:lnTo>
                  <a:pt x="33908" y="75590"/>
                </a:lnTo>
                <a:lnTo>
                  <a:pt x="40220" y="75590"/>
                </a:lnTo>
                <a:lnTo>
                  <a:pt x="46037" y="74104"/>
                </a:lnTo>
                <a:lnTo>
                  <a:pt x="56718" y="68211"/>
                </a:lnTo>
                <a:lnTo>
                  <a:pt x="59357" y="65506"/>
                </a:lnTo>
                <a:lnTo>
                  <a:pt x="27774" y="65506"/>
                </a:lnTo>
                <a:lnTo>
                  <a:pt x="22683" y="63195"/>
                </a:lnTo>
                <a:lnTo>
                  <a:pt x="14617" y="53987"/>
                </a:lnTo>
                <a:lnTo>
                  <a:pt x="12598" y="47053"/>
                </a:lnTo>
                <a:lnTo>
                  <a:pt x="12638" y="28398"/>
                </a:lnTo>
                <a:lnTo>
                  <a:pt x="14617" y="21615"/>
                </a:lnTo>
                <a:lnTo>
                  <a:pt x="22694" y="12445"/>
                </a:lnTo>
                <a:lnTo>
                  <a:pt x="27774" y="10147"/>
                </a:lnTo>
                <a:lnTo>
                  <a:pt x="58577" y="10147"/>
                </a:lnTo>
                <a:lnTo>
                  <a:pt x="58292" y="9778"/>
                </a:lnTo>
                <a:lnTo>
                  <a:pt x="53218" y="5502"/>
                </a:lnTo>
                <a:lnTo>
                  <a:pt x="47463" y="2446"/>
                </a:lnTo>
                <a:lnTo>
                  <a:pt x="41026" y="611"/>
                </a:lnTo>
                <a:lnTo>
                  <a:pt x="33908" y="0"/>
                </a:lnTo>
                <a:close/>
              </a:path>
              <a:path w="67945" h="76200">
                <a:moveTo>
                  <a:pt x="58577" y="10147"/>
                </a:moveTo>
                <a:lnTo>
                  <a:pt x="39941" y="10147"/>
                </a:lnTo>
                <a:lnTo>
                  <a:pt x="44996" y="12458"/>
                </a:lnTo>
                <a:lnTo>
                  <a:pt x="53111" y="21666"/>
                </a:lnTo>
                <a:lnTo>
                  <a:pt x="55141" y="28398"/>
                </a:lnTo>
                <a:lnTo>
                  <a:pt x="55104" y="47053"/>
                </a:lnTo>
                <a:lnTo>
                  <a:pt x="53124" y="53936"/>
                </a:lnTo>
                <a:lnTo>
                  <a:pt x="45031" y="63207"/>
                </a:lnTo>
                <a:lnTo>
                  <a:pt x="39992" y="65506"/>
                </a:lnTo>
                <a:lnTo>
                  <a:pt x="59357" y="65506"/>
                </a:lnTo>
                <a:lnTo>
                  <a:pt x="60769" y="64058"/>
                </a:lnTo>
                <a:lnTo>
                  <a:pt x="66344" y="53403"/>
                </a:lnTo>
                <a:lnTo>
                  <a:pt x="67689" y="46413"/>
                </a:lnTo>
                <a:lnTo>
                  <a:pt x="67754" y="36766"/>
                </a:lnTo>
                <a:lnTo>
                  <a:pt x="67161" y="28627"/>
                </a:lnTo>
                <a:lnTo>
                  <a:pt x="65385" y="21415"/>
                </a:lnTo>
                <a:lnTo>
                  <a:pt x="62428" y="15131"/>
                </a:lnTo>
                <a:lnTo>
                  <a:pt x="58577" y="10147"/>
                </a:lnTo>
                <a:close/>
              </a:path>
            </a:pathLst>
          </a:custGeom>
          <a:solidFill>
            <a:srgbClr val="000000"/>
          </a:solidFill>
        </p:spPr>
        <p:txBody>
          <a:bodyPr wrap="square" lIns="0" tIns="0" rIns="0" bIns="0" rtlCol="0"/>
          <a:lstStyle/>
          <a:p>
            <a:endParaRPr/>
          </a:p>
        </p:txBody>
      </p:sp>
      <p:sp>
        <p:nvSpPr>
          <p:cNvPr id="688" name="object 688"/>
          <p:cNvSpPr/>
          <p:nvPr/>
        </p:nvSpPr>
        <p:spPr>
          <a:xfrm>
            <a:off x="9871381" y="1903403"/>
            <a:ext cx="82384" cy="53257"/>
          </a:xfrm>
          <a:custGeom>
            <a:avLst/>
            <a:gdLst/>
            <a:ahLst/>
            <a:cxnLst/>
            <a:rect l="l" t="t" r="r" b="b"/>
            <a:pathLst>
              <a:path w="59054" h="74295">
                <a:moveTo>
                  <a:pt x="11036" y="1638"/>
                </a:moveTo>
                <a:lnTo>
                  <a:pt x="0" y="1638"/>
                </a:lnTo>
                <a:lnTo>
                  <a:pt x="0" y="73939"/>
                </a:lnTo>
                <a:lnTo>
                  <a:pt x="12255" y="73939"/>
                </a:lnTo>
                <a:lnTo>
                  <a:pt x="12320" y="24968"/>
                </a:lnTo>
                <a:lnTo>
                  <a:pt x="14147" y="18897"/>
                </a:lnTo>
                <a:lnTo>
                  <a:pt x="21729" y="12280"/>
                </a:lnTo>
                <a:lnTo>
                  <a:pt x="22727" y="11912"/>
                </a:lnTo>
                <a:lnTo>
                  <a:pt x="11036" y="11912"/>
                </a:lnTo>
                <a:lnTo>
                  <a:pt x="11036" y="1638"/>
                </a:lnTo>
                <a:close/>
              </a:path>
              <a:path w="59054" h="74295">
                <a:moveTo>
                  <a:pt x="55775" y="10617"/>
                </a:moveTo>
                <a:lnTo>
                  <a:pt x="34721" y="10617"/>
                </a:lnTo>
                <a:lnTo>
                  <a:pt x="37579" y="11353"/>
                </a:lnTo>
                <a:lnTo>
                  <a:pt x="42430" y="14312"/>
                </a:lnTo>
                <a:lnTo>
                  <a:pt x="44132" y="16281"/>
                </a:lnTo>
                <a:lnTo>
                  <a:pt x="46024" y="21234"/>
                </a:lnTo>
                <a:lnTo>
                  <a:pt x="46507" y="24968"/>
                </a:lnTo>
                <a:lnTo>
                  <a:pt x="46507" y="73939"/>
                </a:lnTo>
                <a:lnTo>
                  <a:pt x="58762" y="73939"/>
                </a:lnTo>
                <a:lnTo>
                  <a:pt x="58762" y="23812"/>
                </a:lnTo>
                <a:lnTo>
                  <a:pt x="58534" y="19824"/>
                </a:lnTo>
                <a:lnTo>
                  <a:pt x="57365" y="14058"/>
                </a:lnTo>
                <a:lnTo>
                  <a:pt x="56083" y="11049"/>
                </a:lnTo>
                <a:lnTo>
                  <a:pt x="55775" y="10617"/>
                </a:lnTo>
                <a:close/>
              </a:path>
              <a:path w="59054" h="74295">
                <a:moveTo>
                  <a:pt x="38404" y="0"/>
                </a:moveTo>
                <a:lnTo>
                  <a:pt x="34048" y="0"/>
                </a:lnTo>
                <a:lnTo>
                  <a:pt x="26966" y="743"/>
                </a:lnTo>
                <a:lnTo>
                  <a:pt x="20770" y="2974"/>
                </a:lnTo>
                <a:lnTo>
                  <a:pt x="15460" y="6697"/>
                </a:lnTo>
                <a:lnTo>
                  <a:pt x="11036" y="11912"/>
                </a:lnTo>
                <a:lnTo>
                  <a:pt x="22727" y="11912"/>
                </a:lnTo>
                <a:lnTo>
                  <a:pt x="26238" y="10617"/>
                </a:lnTo>
                <a:lnTo>
                  <a:pt x="55775" y="10617"/>
                </a:lnTo>
                <a:lnTo>
                  <a:pt x="52451" y="5956"/>
                </a:lnTo>
                <a:lnTo>
                  <a:pt x="49720" y="3911"/>
                </a:lnTo>
                <a:lnTo>
                  <a:pt x="42405" y="774"/>
                </a:lnTo>
                <a:lnTo>
                  <a:pt x="38404" y="0"/>
                </a:lnTo>
                <a:close/>
              </a:path>
            </a:pathLst>
          </a:custGeom>
          <a:solidFill>
            <a:srgbClr val="000000"/>
          </a:solidFill>
        </p:spPr>
        <p:txBody>
          <a:bodyPr wrap="square" lIns="0" tIns="0" rIns="0" bIns="0" rtlCol="0"/>
          <a:lstStyle/>
          <a:p>
            <a:endParaRPr/>
          </a:p>
        </p:txBody>
      </p:sp>
      <p:sp>
        <p:nvSpPr>
          <p:cNvPr id="689" name="object 689"/>
          <p:cNvSpPr/>
          <p:nvPr/>
        </p:nvSpPr>
        <p:spPr>
          <a:xfrm>
            <a:off x="9972935" y="1930514"/>
            <a:ext cx="53151" cy="0"/>
          </a:xfrm>
          <a:custGeom>
            <a:avLst/>
            <a:gdLst/>
            <a:ahLst/>
            <a:cxnLst/>
            <a:rect l="l" t="t" r="r" b="b"/>
            <a:pathLst>
              <a:path w="38100">
                <a:moveTo>
                  <a:pt x="0" y="0"/>
                </a:moveTo>
                <a:lnTo>
                  <a:pt x="37655" y="0"/>
                </a:lnTo>
              </a:path>
            </a:pathLst>
          </a:custGeom>
          <a:ln w="12319">
            <a:solidFill>
              <a:srgbClr val="000000"/>
            </a:solidFill>
          </a:ln>
        </p:spPr>
        <p:txBody>
          <a:bodyPr wrap="square" lIns="0" tIns="0" rIns="0" bIns="0" rtlCol="0"/>
          <a:lstStyle/>
          <a:p>
            <a:endParaRPr/>
          </a:p>
        </p:txBody>
      </p:sp>
      <p:sp>
        <p:nvSpPr>
          <p:cNvPr id="690" name="object 690"/>
          <p:cNvSpPr/>
          <p:nvPr/>
        </p:nvSpPr>
        <p:spPr>
          <a:xfrm>
            <a:off x="9316506" y="2019822"/>
            <a:ext cx="82384" cy="53257"/>
          </a:xfrm>
          <a:custGeom>
            <a:avLst/>
            <a:gdLst/>
            <a:ahLst/>
            <a:cxnLst/>
            <a:rect l="l" t="t" r="r" b="b"/>
            <a:pathLst>
              <a:path w="59054" h="74295">
                <a:moveTo>
                  <a:pt x="12255" y="0"/>
                </a:moveTo>
                <a:lnTo>
                  <a:pt x="0" y="0"/>
                </a:lnTo>
                <a:lnTo>
                  <a:pt x="53" y="50812"/>
                </a:lnTo>
                <a:lnTo>
                  <a:pt x="254" y="53822"/>
                </a:lnTo>
                <a:lnTo>
                  <a:pt x="767" y="56248"/>
                </a:lnTo>
                <a:lnTo>
                  <a:pt x="1473" y="59829"/>
                </a:lnTo>
                <a:lnTo>
                  <a:pt x="20447" y="73939"/>
                </a:lnTo>
                <a:lnTo>
                  <a:pt x="24714" y="73939"/>
                </a:lnTo>
                <a:lnTo>
                  <a:pt x="31591" y="73172"/>
                </a:lnTo>
                <a:lnTo>
                  <a:pt x="37707" y="70873"/>
                </a:lnTo>
                <a:lnTo>
                  <a:pt x="43064" y="67043"/>
                </a:lnTo>
                <a:lnTo>
                  <a:pt x="46203" y="63385"/>
                </a:lnTo>
                <a:lnTo>
                  <a:pt x="23495" y="63385"/>
                </a:lnTo>
                <a:lnTo>
                  <a:pt x="20408" y="62471"/>
                </a:lnTo>
                <a:lnTo>
                  <a:pt x="12255" y="46494"/>
                </a:lnTo>
                <a:lnTo>
                  <a:pt x="12255" y="0"/>
                </a:lnTo>
                <a:close/>
              </a:path>
              <a:path w="59054" h="74295">
                <a:moveTo>
                  <a:pt x="58623" y="61683"/>
                </a:moveTo>
                <a:lnTo>
                  <a:pt x="47663" y="61683"/>
                </a:lnTo>
                <a:lnTo>
                  <a:pt x="47663" y="72301"/>
                </a:lnTo>
                <a:lnTo>
                  <a:pt x="58623" y="72301"/>
                </a:lnTo>
                <a:lnTo>
                  <a:pt x="58623" y="61683"/>
                </a:lnTo>
                <a:close/>
              </a:path>
              <a:path w="59054" h="74295">
                <a:moveTo>
                  <a:pt x="58623" y="0"/>
                </a:moveTo>
                <a:lnTo>
                  <a:pt x="46367" y="0"/>
                </a:lnTo>
                <a:lnTo>
                  <a:pt x="46367" y="44907"/>
                </a:lnTo>
                <a:lnTo>
                  <a:pt x="45707" y="49618"/>
                </a:lnTo>
                <a:lnTo>
                  <a:pt x="43027" y="56108"/>
                </a:lnTo>
                <a:lnTo>
                  <a:pt x="40741" y="58673"/>
                </a:lnTo>
                <a:lnTo>
                  <a:pt x="34290" y="62445"/>
                </a:lnTo>
                <a:lnTo>
                  <a:pt x="30848" y="63385"/>
                </a:lnTo>
                <a:lnTo>
                  <a:pt x="46203" y="63385"/>
                </a:lnTo>
                <a:lnTo>
                  <a:pt x="47663" y="61683"/>
                </a:lnTo>
                <a:lnTo>
                  <a:pt x="58623" y="61683"/>
                </a:lnTo>
                <a:lnTo>
                  <a:pt x="58623" y="0"/>
                </a:lnTo>
                <a:close/>
              </a:path>
            </a:pathLst>
          </a:custGeom>
          <a:solidFill>
            <a:srgbClr val="000000"/>
          </a:solidFill>
        </p:spPr>
        <p:txBody>
          <a:bodyPr wrap="square" lIns="0" tIns="0" rIns="0" bIns="0" rtlCol="0"/>
          <a:lstStyle/>
          <a:p>
            <a:endParaRPr/>
          </a:p>
        </p:txBody>
      </p:sp>
      <p:sp>
        <p:nvSpPr>
          <p:cNvPr id="691" name="object 691"/>
          <p:cNvSpPr/>
          <p:nvPr/>
        </p:nvSpPr>
        <p:spPr>
          <a:xfrm>
            <a:off x="9418237" y="2018648"/>
            <a:ext cx="84155" cy="54167"/>
          </a:xfrm>
          <a:custGeom>
            <a:avLst/>
            <a:gdLst/>
            <a:ahLst/>
            <a:cxnLst/>
            <a:rect l="l" t="t" r="r" b="b"/>
            <a:pathLst>
              <a:path w="60325" h="75564">
                <a:moveTo>
                  <a:pt x="12115" y="50457"/>
                </a:moveTo>
                <a:lnTo>
                  <a:pt x="0" y="52362"/>
                </a:lnTo>
                <a:lnTo>
                  <a:pt x="1358" y="60032"/>
                </a:lnTo>
                <a:lnTo>
                  <a:pt x="4495" y="65824"/>
                </a:lnTo>
                <a:lnTo>
                  <a:pt x="14350" y="73621"/>
                </a:lnTo>
                <a:lnTo>
                  <a:pt x="21513" y="75577"/>
                </a:lnTo>
                <a:lnTo>
                  <a:pt x="36588" y="75577"/>
                </a:lnTo>
                <a:lnTo>
                  <a:pt x="41668" y="74587"/>
                </a:lnTo>
                <a:lnTo>
                  <a:pt x="50647" y="70637"/>
                </a:lnTo>
                <a:lnTo>
                  <a:pt x="54102" y="67856"/>
                </a:lnTo>
                <a:lnTo>
                  <a:pt x="55658" y="65493"/>
                </a:lnTo>
                <a:lnTo>
                  <a:pt x="25260" y="65493"/>
                </a:lnTo>
                <a:lnTo>
                  <a:pt x="20904" y="64211"/>
                </a:lnTo>
                <a:lnTo>
                  <a:pt x="14693" y="59029"/>
                </a:lnTo>
                <a:lnTo>
                  <a:pt x="12801" y="55308"/>
                </a:lnTo>
                <a:lnTo>
                  <a:pt x="12115" y="50457"/>
                </a:lnTo>
                <a:close/>
              </a:path>
              <a:path w="60325" h="75564">
                <a:moveTo>
                  <a:pt x="34340" y="0"/>
                </a:moveTo>
                <a:lnTo>
                  <a:pt x="24892" y="0"/>
                </a:lnTo>
                <a:lnTo>
                  <a:pt x="21374" y="482"/>
                </a:lnTo>
                <a:lnTo>
                  <a:pt x="14782" y="2438"/>
                </a:lnTo>
                <a:lnTo>
                  <a:pt x="12192" y="3632"/>
                </a:lnTo>
                <a:lnTo>
                  <a:pt x="10287" y="5029"/>
                </a:lnTo>
                <a:lnTo>
                  <a:pt x="7734" y="6857"/>
                </a:lnTo>
                <a:lnTo>
                  <a:pt x="5727" y="9131"/>
                </a:lnTo>
                <a:lnTo>
                  <a:pt x="2781" y="14617"/>
                </a:lnTo>
                <a:lnTo>
                  <a:pt x="2044" y="17614"/>
                </a:lnTo>
                <a:lnTo>
                  <a:pt x="2044" y="24371"/>
                </a:lnTo>
                <a:lnTo>
                  <a:pt x="37985" y="44983"/>
                </a:lnTo>
                <a:lnTo>
                  <a:pt x="42164" y="46367"/>
                </a:lnTo>
                <a:lnTo>
                  <a:pt x="43840" y="47447"/>
                </a:lnTo>
                <a:lnTo>
                  <a:pt x="46253" y="49047"/>
                </a:lnTo>
                <a:lnTo>
                  <a:pt x="47447" y="51219"/>
                </a:lnTo>
                <a:lnTo>
                  <a:pt x="47447" y="57073"/>
                </a:lnTo>
                <a:lnTo>
                  <a:pt x="46101" y="59766"/>
                </a:lnTo>
                <a:lnTo>
                  <a:pt x="40640" y="64350"/>
                </a:lnTo>
                <a:lnTo>
                  <a:pt x="36474" y="65493"/>
                </a:lnTo>
                <a:lnTo>
                  <a:pt x="55658" y="65493"/>
                </a:lnTo>
                <a:lnTo>
                  <a:pt x="58864" y="60629"/>
                </a:lnTo>
                <a:lnTo>
                  <a:pt x="59971" y="57073"/>
                </a:lnTo>
                <a:lnTo>
                  <a:pt x="60058" y="48513"/>
                </a:lnTo>
                <a:lnTo>
                  <a:pt x="59067" y="45034"/>
                </a:lnTo>
                <a:lnTo>
                  <a:pt x="24917" y="28460"/>
                </a:lnTo>
                <a:lnTo>
                  <a:pt x="21310" y="27419"/>
                </a:lnTo>
                <a:lnTo>
                  <a:pt x="20078" y="26962"/>
                </a:lnTo>
                <a:lnTo>
                  <a:pt x="17945" y="26098"/>
                </a:lnTo>
                <a:lnTo>
                  <a:pt x="16383" y="25018"/>
                </a:lnTo>
                <a:lnTo>
                  <a:pt x="15392" y="23685"/>
                </a:lnTo>
                <a:lnTo>
                  <a:pt x="14389" y="22428"/>
                </a:lnTo>
                <a:lnTo>
                  <a:pt x="13893" y="20993"/>
                </a:lnTo>
                <a:lnTo>
                  <a:pt x="13893" y="16903"/>
                </a:lnTo>
                <a:lnTo>
                  <a:pt x="15087" y="14731"/>
                </a:lnTo>
                <a:lnTo>
                  <a:pt x="19900" y="10998"/>
                </a:lnTo>
                <a:lnTo>
                  <a:pt x="23926" y="10071"/>
                </a:lnTo>
                <a:lnTo>
                  <a:pt x="53833" y="10071"/>
                </a:lnTo>
                <a:lnTo>
                  <a:pt x="51066" y="6299"/>
                </a:lnTo>
                <a:lnTo>
                  <a:pt x="47891" y="4076"/>
                </a:lnTo>
                <a:lnTo>
                  <a:pt x="39319" y="812"/>
                </a:lnTo>
                <a:lnTo>
                  <a:pt x="34340" y="0"/>
                </a:lnTo>
                <a:close/>
              </a:path>
              <a:path w="60325" h="75564">
                <a:moveTo>
                  <a:pt x="53833" y="10071"/>
                </a:moveTo>
                <a:lnTo>
                  <a:pt x="34315" y="10071"/>
                </a:lnTo>
                <a:lnTo>
                  <a:pt x="37998" y="11125"/>
                </a:lnTo>
                <a:lnTo>
                  <a:pt x="43218" y="15290"/>
                </a:lnTo>
                <a:lnTo>
                  <a:pt x="44792" y="18211"/>
                </a:lnTo>
                <a:lnTo>
                  <a:pt x="45339" y="21932"/>
                </a:lnTo>
                <a:lnTo>
                  <a:pt x="57327" y="20294"/>
                </a:lnTo>
                <a:lnTo>
                  <a:pt x="56553" y="15608"/>
                </a:lnTo>
                <a:lnTo>
                  <a:pt x="55156" y="11874"/>
                </a:lnTo>
                <a:lnTo>
                  <a:pt x="53833" y="10071"/>
                </a:lnTo>
                <a:close/>
              </a:path>
            </a:pathLst>
          </a:custGeom>
          <a:solidFill>
            <a:srgbClr val="000000"/>
          </a:solidFill>
        </p:spPr>
        <p:txBody>
          <a:bodyPr wrap="square" lIns="0" tIns="0" rIns="0" bIns="0" rtlCol="0"/>
          <a:lstStyle/>
          <a:p>
            <a:endParaRPr/>
          </a:p>
        </p:txBody>
      </p:sp>
      <p:sp>
        <p:nvSpPr>
          <p:cNvPr id="692" name="object 692"/>
          <p:cNvSpPr/>
          <p:nvPr/>
        </p:nvSpPr>
        <p:spPr>
          <a:xfrm>
            <a:off x="9516831" y="2018648"/>
            <a:ext cx="93014" cy="54167"/>
          </a:xfrm>
          <a:custGeom>
            <a:avLst/>
            <a:gdLst/>
            <a:ahLst/>
            <a:cxnLst/>
            <a:rect l="l" t="t" r="r" b="b"/>
            <a:pathLst>
              <a:path w="66675" h="75564">
                <a:moveTo>
                  <a:pt x="33769" y="0"/>
                </a:moveTo>
                <a:lnTo>
                  <a:pt x="2344" y="22199"/>
                </a:lnTo>
                <a:lnTo>
                  <a:pt x="0" y="38404"/>
                </a:lnTo>
                <a:lnTo>
                  <a:pt x="581" y="46732"/>
                </a:lnTo>
                <a:lnTo>
                  <a:pt x="26932" y="74967"/>
                </a:lnTo>
                <a:lnTo>
                  <a:pt x="34455" y="75577"/>
                </a:lnTo>
                <a:lnTo>
                  <a:pt x="42849" y="75577"/>
                </a:lnTo>
                <a:lnTo>
                  <a:pt x="49745" y="73532"/>
                </a:lnTo>
                <a:lnTo>
                  <a:pt x="60368" y="65506"/>
                </a:lnTo>
                <a:lnTo>
                  <a:pt x="28473" y="65506"/>
                </a:lnTo>
                <a:lnTo>
                  <a:pt x="23444" y="63398"/>
                </a:lnTo>
                <a:lnTo>
                  <a:pt x="15367" y="54940"/>
                </a:lnTo>
                <a:lnTo>
                  <a:pt x="13106" y="48869"/>
                </a:lnTo>
                <a:lnTo>
                  <a:pt x="12661" y="40919"/>
                </a:lnTo>
                <a:lnTo>
                  <a:pt x="66586" y="40919"/>
                </a:lnTo>
                <a:lnTo>
                  <a:pt x="66649" y="37655"/>
                </a:lnTo>
                <a:lnTo>
                  <a:pt x="66187" y="30848"/>
                </a:lnTo>
                <a:lnTo>
                  <a:pt x="13347" y="30848"/>
                </a:lnTo>
                <a:lnTo>
                  <a:pt x="13754" y="24536"/>
                </a:lnTo>
                <a:lnTo>
                  <a:pt x="15875" y="19494"/>
                </a:lnTo>
                <a:lnTo>
                  <a:pt x="23545" y="11963"/>
                </a:lnTo>
                <a:lnTo>
                  <a:pt x="28282" y="10071"/>
                </a:lnTo>
                <a:lnTo>
                  <a:pt x="57608" y="10071"/>
                </a:lnTo>
                <a:lnTo>
                  <a:pt x="57467" y="9880"/>
                </a:lnTo>
                <a:lnTo>
                  <a:pt x="52535" y="5556"/>
                </a:lnTo>
                <a:lnTo>
                  <a:pt x="46942" y="2468"/>
                </a:lnTo>
                <a:lnTo>
                  <a:pt x="40686" y="616"/>
                </a:lnTo>
                <a:lnTo>
                  <a:pt x="33769" y="0"/>
                </a:lnTo>
                <a:close/>
              </a:path>
              <a:path w="66675" h="75564">
                <a:moveTo>
                  <a:pt x="53581" y="50660"/>
                </a:moveTo>
                <a:lnTo>
                  <a:pt x="51714" y="55841"/>
                </a:lnTo>
                <a:lnTo>
                  <a:pt x="49199" y="59601"/>
                </a:lnTo>
                <a:lnTo>
                  <a:pt x="42849" y="64325"/>
                </a:lnTo>
                <a:lnTo>
                  <a:pt x="39014" y="65506"/>
                </a:lnTo>
                <a:lnTo>
                  <a:pt x="60368" y="65506"/>
                </a:lnTo>
                <a:lnTo>
                  <a:pt x="60553" y="65366"/>
                </a:lnTo>
                <a:lnTo>
                  <a:pt x="64256" y="59601"/>
                </a:lnTo>
                <a:lnTo>
                  <a:pt x="66255" y="52235"/>
                </a:lnTo>
                <a:lnTo>
                  <a:pt x="53581" y="50660"/>
                </a:lnTo>
                <a:close/>
              </a:path>
              <a:path w="66675" h="75564">
                <a:moveTo>
                  <a:pt x="57608" y="10071"/>
                </a:moveTo>
                <a:lnTo>
                  <a:pt x="40119" y="10071"/>
                </a:lnTo>
                <a:lnTo>
                  <a:pt x="45186" y="12445"/>
                </a:lnTo>
                <a:lnTo>
                  <a:pt x="49085" y="17157"/>
                </a:lnTo>
                <a:lnTo>
                  <a:pt x="51638" y="20205"/>
                </a:lnTo>
                <a:lnTo>
                  <a:pt x="53174" y="24764"/>
                </a:lnTo>
                <a:lnTo>
                  <a:pt x="53721" y="30848"/>
                </a:lnTo>
                <a:lnTo>
                  <a:pt x="66187" y="30848"/>
                </a:lnTo>
                <a:lnTo>
                  <a:pt x="66075" y="29204"/>
                </a:lnTo>
                <a:lnTo>
                  <a:pt x="64354" y="21758"/>
                </a:lnTo>
                <a:lnTo>
                  <a:pt x="61484" y="15316"/>
                </a:lnTo>
                <a:lnTo>
                  <a:pt x="57608" y="10071"/>
                </a:lnTo>
                <a:close/>
              </a:path>
            </a:pathLst>
          </a:custGeom>
          <a:solidFill>
            <a:srgbClr val="000000"/>
          </a:solidFill>
        </p:spPr>
        <p:txBody>
          <a:bodyPr wrap="square" lIns="0" tIns="0" rIns="0" bIns="0" rtlCol="0"/>
          <a:lstStyle/>
          <a:p>
            <a:endParaRPr/>
          </a:p>
        </p:txBody>
      </p:sp>
      <p:sp>
        <p:nvSpPr>
          <p:cNvPr id="693" name="object 693"/>
          <p:cNvSpPr/>
          <p:nvPr/>
        </p:nvSpPr>
        <p:spPr>
          <a:xfrm>
            <a:off x="9692760" y="2019822"/>
            <a:ext cx="139078" cy="51891"/>
          </a:xfrm>
          <a:custGeom>
            <a:avLst/>
            <a:gdLst/>
            <a:ahLst/>
            <a:cxnLst/>
            <a:rect l="l" t="t" r="r" b="b"/>
            <a:pathLst>
              <a:path w="99695" h="72389">
                <a:moveTo>
                  <a:pt x="12661" y="0"/>
                </a:moveTo>
                <a:lnTo>
                  <a:pt x="0" y="0"/>
                </a:lnTo>
                <a:lnTo>
                  <a:pt x="22123" y="72301"/>
                </a:lnTo>
                <a:lnTo>
                  <a:pt x="34924" y="72301"/>
                </a:lnTo>
                <a:lnTo>
                  <a:pt x="38886" y="57251"/>
                </a:lnTo>
                <a:lnTo>
                  <a:pt x="28460" y="57251"/>
                </a:lnTo>
                <a:lnTo>
                  <a:pt x="12661" y="0"/>
                </a:lnTo>
                <a:close/>
              </a:path>
              <a:path w="99695" h="72389">
                <a:moveTo>
                  <a:pt x="60608" y="16675"/>
                </a:moveTo>
                <a:lnTo>
                  <a:pt x="49568" y="16675"/>
                </a:lnTo>
                <a:lnTo>
                  <a:pt x="52362" y="28994"/>
                </a:lnTo>
                <a:lnTo>
                  <a:pt x="63868" y="72301"/>
                </a:lnTo>
                <a:lnTo>
                  <a:pt x="76593" y="72301"/>
                </a:lnTo>
                <a:lnTo>
                  <a:pt x="81767" y="55752"/>
                </a:lnTo>
                <a:lnTo>
                  <a:pt x="70738" y="55752"/>
                </a:lnTo>
                <a:lnTo>
                  <a:pt x="67132" y="41922"/>
                </a:lnTo>
                <a:lnTo>
                  <a:pt x="60608" y="16675"/>
                </a:lnTo>
                <a:close/>
              </a:path>
              <a:path w="99695" h="72389">
                <a:moveTo>
                  <a:pt x="56299" y="0"/>
                </a:moveTo>
                <a:lnTo>
                  <a:pt x="43713" y="0"/>
                </a:lnTo>
                <a:lnTo>
                  <a:pt x="32207" y="42341"/>
                </a:lnTo>
                <a:lnTo>
                  <a:pt x="29883" y="51511"/>
                </a:lnTo>
                <a:lnTo>
                  <a:pt x="28460" y="57251"/>
                </a:lnTo>
                <a:lnTo>
                  <a:pt x="38886" y="57251"/>
                </a:lnTo>
                <a:lnTo>
                  <a:pt x="49568" y="16675"/>
                </a:lnTo>
                <a:lnTo>
                  <a:pt x="60608" y="16675"/>
                </a:lnTo>
                <a:lnTo>
                  <a:pt x="56299" y="0"/>
                </a:lnTo>
                <a:close/>
              </a:path>
              <a:path w="99695" h="72389">
                <a:moveTo>
                  <a:pt x="99199" y="0"/>
                </a:moveTo>
                <a:lnTo>
                  <a:pt x="87287" y="0"/>
                </a:lnTo>
                <a:lnTo>
                  <a:pt x="70738" y="55752"/>
                </a:lnTo>
                <a:lnTo>
                  <a:pt x="81767" y="55752"/>
                </a:lnTo>
                <a:lnTo>
                  <a:pt x="99199" y="0"/>
                </a:lnTo>
                <a:close/>
              </a:path>
            </a:pathLst>
          </a:custGeom>
          <a:solidFill>
            <a:srgbClr val="000000"/>
          </a:solidFill>
        </p:spPr>
        <p:txBody>
          <a:bodyPr wrap="square" lIns="0" tIns="0" rIns="0" bIns="0" rtlCol="0"/>
          <a:lstStyle/>
          <a:p>
            <a:endParaRPr/>
          </a:p>
        </p:txBody>
      </p:sp>
      <p:sp>
        <p:nvSpPr>
          <p:cNvPr id="694" name="object 694"/>
          <p:cNvSpPr/>
          <p:nvPr/>
        </p:nvSpPr>
        <p:spPr>
          <a:xfrm>
            <a:off x="9839686" y="2018648"/>
            <a:ext cx="93014" cy="54167"/>
          </a:xfrm>
          <a:custGeom>
            <a:avLst/>
            <a:gdLst/>
            <a:ahLst/>
            <a:cxnLst/>
            <a:rect l="l" t="t" r="r" b="b"/>
            <a:pathLst>
              <a:path w="66675" h="75564">
                <a:moveTo>
                  <a:pt x="60237" y="10147"/>
                </a:moveTo>
                <a:lnTo>
                  <a:pt x="39128" y="10147"/>
                </a:lnTo>
                <a:lnTo>
                  <a:pt x="43776" y="11531"/>
                </a:lnTo>
                <a:lnTo>
                  <a:pt x="49237" y="16332"/>
                </a:lnTo>
                <a:lnTo>
                  <a:pt x="50393" y="19862"/>
                </a:lnTo>
                <a:lnTo>
                  <a:pt x="50317" y="28054"/>
                </a:lnTo>
                <a:lnTo>
                  <a:pt x="45643" y="29692"/>
                </a:lnTo>
                <a:lnTo>
                  <a:pt x="38366" y="31089"/>
                </a:lnTo>
                <a:lnTo>
                  <a:pt x="23596" y="32867"/>
                </a:lnTo>
                <a:lnTo>
                  <a:pt x="19977" y="33477"/>
                </a:lnTo>
                <a:lnTo>
                  <a:pt x="0" y="51333"/>
                </a:lnTo>
                <a:lnTo>
                  <a:pt x="0" y="60921"/>
                </a:lnTo>
                <a:lnTo>
                  <a:pt x="2133" y="65874"/>
                </a:lnTo>
                <a:lnTo>
                  <a:pt x="10667" y="73634"/>
                </a:lnTo>
                <a:lnTo>
                  <a:pt x="16776" y="75577"/>
                </a:lnTo>
                <a:lnTo>
                  <a:pt x="29527" y="75577"/>
                </a:lnTo>
                <a:lnTo>
                  <a:pt x="34035" y="74790"/>
                </a:lnTo>
                <a:lnTo>
                  <a:pt x="42430" y="71615"/>
                </a:lnTo>
                <a:lnTo>
                  <a:pt x="46812" y="68884"/>
                </a:lnTo>
                <a:lnTo>
                  <a:pt x="50227" y="65976"/>
                </a:lnTo>
                <a:lnTo>
                  <a:pt x="22885" y="65976"/>
                </a:lnTo>
                <a:lnTo>
                  <a:pt x="19265" y="64896"/>
                </a:lnTo>
                <a:lnTo>
                  <a:pt x="14312" y="60528"/>
                </a:lnTo>
                <a:lnTo>
                  <a:pt x="13155" y="58000"/>
                </a:lnTo>
                <a:lnTo>
                  <a:pt x="13068" y="52400"/>
                </a:lnTo>
                <a:lnTo>
                  <a:pt x="13639" y="50469"/>
                </a:lnTo>
                <a:lnTo>
                  <a:pt x="39204" y="41020"/>
                </a:lnTo>
                <a:lnTo>
                  <a:pt x="45872" y="39471"/>
                </a:lnTo>
                <a:lnTo>
                  <a:pt x="50317" y="37655"/>
                </a:lnTo>
                <a:lnTo>
                  <a:pt x="62725" y="37655"/>
                </a:lnTo>
                <a:lnTo>
                  <a:pt x="62611" y="19862"/>
                </a:lnTo>
                <a:lnTo>
                  <a:pt x="62509" y="18084"/>
                </a:lnTo>
                <a:lnTo>
                  <a:pt x="62102" y="16001"/>
                </a:lnTo>
                <a:lnTo>
                  <a:pt x="61379" y="12636"/>
                </a:lnTo>
                <a:lnTo>
                  <a:pt x="60237" y="10147"/>
                </a:lnTo>
                <a:close/>
              </a:path>
              <a:path w="66675" h="75564">
                <a:moveTo>
                  <a:pt x="63458" y="65023"/>
                </a:moveTo>
                <a:lnTo>
                  <a:pt x="51346" y="65023"/>
                </a:lnTo>
                <a:lnTo>
                  <a:pt x="51701" y="68427"/>
                </a:lnTo>
                <a:lnTo>
                  <a:pt x="52527" y="71399"/>
                </a:lnTo>
                <a:lnTo>
                  <a:pt x="53784" y="73939"/>
                </a:lnTo>
                <a:lnTo>
                  <a:pt x="66586" y="73939"/>
                </a:lnTo>
                <a:lnTo>
                  <a:pt x="65049" y="71183"/>
                </a:lnTo>
                <a:lnTo>
                  <a:pt x="64020" y="68275"/>
                </a:lnTo>
                <a:lnTo>
                  <a:pt x="63458" y="65023"/>
                </a:lnTo>
                <a:close/>
              </a:path>
              <a:path w="66675" h="75564">
                <a:moveTo>
                  <a:pt x="62725" y="37655"/>
                </a:moveTo>
                <a:lnTo>
                  <a:pt x="50317" y="37655"/>
                </a:lnTo>
                <a:lnTo>
                  <a:pt x="50227" y="48107"/>
                </a:lnTo>
                <a:lnTo>
                  <a:pt x="49656" y="51638"/>
                </a:lnTo>
                <a:lnTo>
                  <a:pt x="46621" y="58000"/>
                </a:lnTo>
                <a:lnTo>
                  <a:pt x="43916" y="60807"/>
                </a:lnTo>
                <a:lnTo>
                  <a:pt x="36563" y="64935"/>
                </a:lnTo>
                <a:lnTo>
                  <a:pt x="32372" y="65976"/>
                </a:lnTo>
                <a:lnTo>
                  <a:pt x="50227" y="65976"/>
                </a:lnTo>
                <a:lnTo>
                  <a:pt x="51346" y="65023"/>
                </a:lnTo>
                <a:lnTo>
                  <a:pt x="63458" y="65023"/>
                </a:lnTo>
                <a:lnTo>
                  <a:pt x="62979" y="62255"/>
                </a:lnTo>
                <a:lnTo>
                  <a:pt x="62822" y="57810"/>
                </a:lnTo>
                <a:lnTo>
                  <a:pt x="62725" y="37655"/>
                </a:lnTo>
                <a:close/>
              </a:path>
              <a:path w="66675" h="75564">
                <a:moveTo>
                  <a:pt x="40906" y="0"/>
                </a:moveTo>
                <a:lnTo>
                  <a:pt x="28511" y="0"/>
                </a:lnTo>
                <a:lnTo>
                  <a:pt x="23050" y="850"/>
                </a:lnTo>
                <a:lnTo>
                  <a:pt x="2108" y="22263"/>
                </a:lnTo>
                <a:lnTo>
                  <a:pt x="14096" y="23901"/>
                </a:lnTo>
                <a:lnTo>
                  <a:pt x="15417" y="18770"/>
                </a:lnTo>
                <a:lnTo>
                  <a:pt x="17449" y="15189"/>
                </a:lnTo>
                <a:lnTo>
                  <a:pt x="22936" y="11150"/>
                </a:lnTo>
                <a:lnTo>
                  <a:pt x="27203" y="10147"/>
                </a:lnTo>
                <a:lnTo>
                  <a:pt x="60237" y="10147"/>
                </a:lnTo>
                <a:lnTo>
                  <a:pt x="60109" y="9867"/>
                </a:lnTo>
                <a:lnTo>
                  <a:pt x="56464" y="5460"/>
                </a:lnTo>
                <a:lnTo>
                  <a:pt x="53632" y="3632"/>
                </a:lnTo>
                <a:lnTo>
                  <a:pt x="45910" y="723"/>
                </a:lnTo>
                <a:lnTo>
                  <a:pt x="40906" y="0"/>
                </a:lnTo>
                <a:close/>
              </a:path>
            </a:pathLst>
          </a:custGeom>
          <a:solidFill>
            <a:srgbClr val="000000"/>
          </a:solidFill>
        </p:spPr>
        <p:txBody>
          <a:bodyPr wrap="square" lIns="0" tIns="0" rIns="0" bIns="0" rtlCol="0"/>
          <a:lstStyle/>
          <a:p>
            <a:endParaRPr/>
          </a:p>
        </p:txBody>
      </p:sp>
      <p:sp>
        <p:nvSpPr>
          <p:cNvPr id="695" name="object 695"/>
          <p:cNvSpPr/>
          <p:nvPr/>
        </p:nvSpPr>
        <p:spPr>
          <a:xfrm>
            <a:off x="9946839" y="2018648"/>
            <a:ext cx="84155" cy="54167"/>
          </a:xfrm>
          <a:custGeom>
            <a:avLst/>
            <a:gdLst/>
            <a:ahLst/>
            <a:cxnLst/>
            <a:rect l="l" t="t" r="r" b="b"/>
            <a:pathLst>
              <a:path w="60325" h="75564">
                <a:moveTo>
                  <a:pt x="12115" y="50457"/>
                </a:moveTo>
                <a:lnTo>
                  <a:pt x="0" y="52362"/>
                </a:lnTo>
                <a:lnTo>
                  <a:pt x="1358" y="60032"/>
                </a:lnTo>
                <a:lnTo>
                  <a:pt x="4495" y="65824"/>
                </a:lnTo>
                <a:lnTo>
                  <a:pt x="14350" y="73621"/>
                </a:lnTo>
                <a:lnTo>
                  <a:pt x="21513" y="75577"/>
                </a:lnTo>
                <a:lnTo>
                  <a:pt x="36588" y="75577"/>
                </a:lnTo>
                <a:lnTo>
                  <a:pt x="41668" y="74587"/>
                </a:lnTo>
                <a:lnTo>
                  <a:pt x="50647" y="70637"/>
                </a:lnTo>
                <a:lnTo>
                  <a:pt x="54102" y="67856"/>
                </a:lnTo>
                <a:lnTo>
                  <a:pt x="55658" y="65493"/>
                </a:lnTo>
                <a:lnTo>
                  <a:pt x="25260" y="65493"/>
                </a:lnTo>
                <a:lnTo>
                  <a:pt x="20904" y="64211"/>
                </a:lnTo>
                <a:lnTo>
                  <a:pt x="14693" y="59029"/>
                </a:lnTo>
                <a:lnTo>
                  <a:pt x="12801" y="55308"/>
                </a:lnTo>
                <a:lnTo>
                  <a:pt x="12115" y="50457"/>
                </a:lnTo>
                <a:close/>
              </a:path>
              <a:path w="60325" h="75564">
                <a:moveTo>
                  <a:pt x="34340" y="0"/>
                </a:moveTo>
                <a:lnTo>
                  <a:pt x="24892" y="0"/>
                </a:lnTo>
                <a:lnTo>
                  <a:pt x="21374" y="482"/>
                </a:lnTo>
                <a:lnTo>
                  <a:pt x="14782" y="2438"/>
                </a:lnTo>
                <a:lnTo>
                  <a:pt x="12192" y="3632"/>
                </a:lnTo>
                <a:lnTo>
                  <a:pt x="10287" y="5029"/>
                </a:lnTo>
                <a:lnTo>
                  <a:pt x="7734" y="6857"/>
                </a:lnTo>
                <a:lnTo>
                  <a:pt x="5727" y="9131"/>
                </a:lnTo>
                <a:lnTo>
                  <a:pt x="2781" y="14617"/>
                </a:lnTo>
                <a:lnTo>
                  <a:pt x="2044" y="17614"/>
                </a:lnTo>
                <a:lnTo>
                  <a:pt x="2044" y="24371"/>
                </a:lnTo>
                <a:lnTo>
                  <a:pt x="37985" y="44983"/>
                </a:lnTo>
                <a:lnTo>
                  <a:pt x="42164" y="46367"/>
                </a:lnTo>
                <a:lnTo>
                  <a:pt x="43840" y="47447"/>
                </a:lnTo>
                <a:lnTo>
                  <a:pt x="46253" y="49047"/>
                </a:lnTo>
                <a:lnTo>
                  <a:pt x="47447" y="51219"/>
                </a:lnTo>
                <a:lnTo>
                  <a:pt x="47447" y="57073"/>
                </a:lnTo>
                <a:lnTo>
                  <a:pt x="46101" y="59766"/>
                </a:lnTo>
                <a:lnTo>
                  <a:pt x="40640" y="64350"/>
                </a:lnTo>
                <a:lnTo>
                  <a:pt x="36474" y="65493"/>
                </a:lnTo>
                <a:lnTo>
                  <a:pt x="55658" y="65493"/>
                </a:lnTo>
                <a:lnTo>
                  <a:pt x="58864" y="60629"/>
                </a:lnTo>
                <a:lnTo>
                  <a:pt x="59971" y="57073"/>
                </a:lnTo>
                <a:lnTo>
                  <a:pt x="60058" y="48513"/>
                </a:lnTo>
                <a:lnTo>
                  <a:pt x="59067" y="45034"/>
                </a:lnTo>
                <a:lnTo>
                  <a:pt x="24917" y="28460"/>
                </a:lnTo>
                <a:lnTo>
                  <a:pt x="21310" y="27419"/>
                </a:lnTo>
                <a:lnTo>
                  <a:pt x="20078" y="26962"/>
                </a:lnTo>
                <a:lnTo>
                  <a:pt x="17945" y="26098"/>
                </a:lnTo>
                <a:lnTo>
                  <a:pt x="16383" y="25018"/>
                </a:lnTo>
                <a:lnTo>
                  <a:pt x="15392" y="23685"/>
                </a:lnTo>
                <a:lnTo>
                  <a:pt x="14389" y="22428"/>
                </a:lnTo>
                <a:lnTo>
                  <a:pt x="13893" y="20993"/>
                </a:lnTo>
                <a:lnTo>
                  <a:pt x="13893" y="16903"/>
                </a:lnTo>
                <a:lnTo>
                  <a:pt x="15087" y="14731"/>
                </a:lnTo>
                <a:lnTo>
                  <a:pt x="19900" y="10998"/>
                </a:lnTo>
                <a:lnTo>
                  <a:pt x="23926" y="10071"/>
                </a:lnTo>
                <a:lnTo>
                  <a:pt x="53833" y="10071"/>
                </a:lnTo>
                <a:lnTo>
                  <a:pt x="51066" y="6299"/>
                </a:lnTo>
                <a:lnTo>
                  <a:pt x="47891" y="4076"/>
                </a:lnTo>
                <a:lnTo>
                  <a:pt x="39319" y="812"/>
                </a:lnTo>
                <a:lnTo>
                  <a:pt x="34340" y="0"/>
                </a:lnTo>
                <a:close/>
              </a:path>
              <a:path w="60325" h="75564">
                <a:moveTo>
                  <a:pt x="53833" y="10071"/>
                </a:moveTo>
                <a:lnTo>
                  <a:pt x="34315" y="10071"/>
                </a:lnTo>
                <a:lnTo>
                  <a:pt x="37998" y="11125"/>
                </a:lnTo>
                <a:lnTo>
                  <a:pt x="43218" y="15290"/>
                </a:lnTo>
                <a:lnTo>
                  <a:pt x="44792" y="18211"/>
                </a:lnTo>
                <a:lnTo>
                  <a:pt x="45339" y="21932"/>
                </a:lnTo>
                <a:lnTo>
                  <a:pt x="57327" y="20294"/>
                </a:lnTo>
                <a:lnTo>
                  <a:pt x="56553" y="15608"/>
                </a:lnTo>
                <a:lnTo>
                  <a:pt x="55156" y="11874"/>
                </a:lnTo>
                <a:lnTo>
                  <a:pt x="53833" y="10071"/>
                </a:lnTo>
                <a:close/>
              </a:path>
            </a:pathLst>
          </a:custGeom>
          <a:solidFill>
            <a:srgbClr val="000000"/>
          </a:solidFill>
        </p:spPr>
        <p:txBody>
          <a:bodyPr wrap="square" lIns="0" tIns="0" rIns="0" bIns="0" rtlCol="0"/>
          <a:lstStyle/>
          <a:p>
            <a:endParaRPr/>
          </a:p>
        </p:txBody>
      </p:sp>
      <p:sp>
        <p:nvSpPr>
          <p:cNvPr id="696" name="object 696"/>
          <p:cNvSpPr/>
          <p:nvPr/>
        </p:nvSpPr>
        <p:spPr>
          <a:xfrm>
            <a:off x="709261" y="2710470"/>
            <a:ext cx="2553006" cy="173881"/>
          </a:xfrm>
          <a:custGeom>
            <a:avLst/>
            <a:gdLst/>
            <a:ahLst/>
            <a:cxnLst/>
            <a:rect l="l" t="t" r="r" b="b"/>
            <a:pathLst>
              <a:path w="1830070" h="242570">
                <a:moveTo>
                  <a:pt x="0" y="242315"/>
                </a:moveTo>
                <a:lnTo>
                  <a:pt x="1829562" y="242315"/>
                </a:lnTo>
                <a:lnTo>
                  <a:pt x="1829562" y="0"/>
                </a:lnTo>
                <a:lnTo>
                  <a:pt x="0" y="0"/>
                </a:lnTo>
                <a:lnTo>
                  <a:pt x="0" y="242315"/>
                </a:lnTo>
                <a:close/>
              </a:path>
            </a:pathLst>
          </a:custGeom>
          <a:solidFill>
            <a:srgbClr val="006464"/>
          </a:solidFill>
        </p:spPr>
        <p:txBody>
          <a:bodyPr wrap="square" lIns="0" tIns="0" rIns="0" bIns="0" rtlCol="0"/>
          <a:lstStyle/>
          <a:p>
            <a:endParaRPr/>
          </a:p>
        </p:txBody>
      </p:sp>
      <p:sp>
        <p:nvSpPr>
          <p:cNvPr id="697" name="object 697"/>
          <p:cNvSpPr/>
          <p:nvPr/>
        </p:nvSpPr>
        <p:spPr>
          <a:xfrm>
            <a:off x="811311" y="2730144"/>
            <a:ext cx="2348376" cy="141108"/>
          </a:xfrm>
          <a:custGeom>
            <a:avLst/>
            <a:gdLst/>
            <a:ahLst/>
            <a:cxnLst/>
            <a:rect l="l" t="t" r="r" b="b"/>
            <a:pathLst>
              <a:path w="1683385" h="196850">
                <a:moveTo>
                  <a:pt x="0" y="196583"/>
                </a:moveTo>
                <a:lnTo>
                  <a:pt x="1683258" y="196583"/>
                </a:lnTo>
                <a:lnTo>
                  <a:pt x="1683258" y="0"/>
                </a:lnTo>
                <a:lnTo>
                  <a:pt x="0" y="0"/>
                </a:lnTo>
                <a:lnTo>
                  <a:pt x="0" y="196583"/>
                </a:lnTo>
                <a:close/>
              </a:path>
            </a:pathLst>
          </a:custGeom>
          <a:solidFill>
            <a:srgbClr val="006464"/>
          </a:solidFill>
        </p:spPr>
        <p:txBody>
          <a:bodyPr wrap="square" lIns="0" tIns="0" rIns="0" bIns="0" rtlCol="0"/>
          <a:lstStyle/>
          <a:p>
            <a:endParaRPr/>
          </a:p>
        </p:txBody>
      </p:sp>
      <p:sp>
        <p:nvSpPr>
          <p:cNvPr id="698" name="object 698"/>
          <p:cNvSpPr/>
          <p:nvPr/>
        </p:nvSpPr>
        <p:spPr>
          <a:xfrm>
            <a:off x="813155" y="2766823"/>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699" name="object 699"/>
          <p:cNvSpPr/>
          <p:nvPr/>
        </p:nvSpPr>
        <p:spPr>
          <a:xfrm>
            <a:off x="915783" y="2765285"/>
            <a:ext cx="124018" cy="64181"/>
          </a:xfrm>
          <a:custGeom>
            <a:avLst/>
            <a:gdLst/>
            <a:ahLst/>
            <a:cxnLst/>
            <a:rect l="l" t="t" r="r" b="b"/>
            <a:pathLst>
              <a:path w="88900" h="89534">
                <a:moveTo>
                  <a:pt x="44399" y="0"/>
                </a:moveTo>
                <a:lnTo>
                  <a:pt x="26494" y="3438"/>
                </a:lnTo>
                <a:lnTo>
                  <a:pt x="12450" y="12900"/>
                </a:lnTo>
                <a:lnTo>
                  <a:pt x="3281" y="27099"/>
                </a:lnTo>
                <a:lnTo>
                  <a:pt x="0" y="44754"/>
                </a:lnTo>
                <a:lnTo>
                  <a:pt x="3281" y="62411"/>
                </a:lnTo>
                <a:lnTo>
                  <a:pt x="12450" y="76615"/>
                </a:lnTo>
                <a:lnTo>
                  <a:pt x="26494" y="86081"/>
                </a:lnTo>
                <a:lnTo>
                  <a:pt x="44399" y="89522"/>
                </a:lnTo>
                <a:lnTo>
                  <a:pt x="62306" y="86081"/>
                </a:lnTo>
                <a:lnTo>
                  <a:pt x="73276" y="78689"/>
                </a:lnTo>
                <a:lnTo>
                  <a:pt x="44399" y="78689"/>
                </a:lnTo>
                <a:lnTo>
                  <a:pt x="31154" y="76010"/>
                </a:lnTo>
                <a:lnTo>
                  <a:pt x="21023" y="68718"/>
                </a:lnTo>
                <a:lnTo>
                  <a:pt x="14547" y="57927"/>
                </a:lnTo>
                <a:lnTo>
                  <a:pt x="12268" y="44754"/>
                </a:lnTo>
                <a:lnTo>
                  <a:pt x="14547" y="31581"/>
                </a:lnTo>
                <a:lnTo>
                  <a:pt x="21023" y="20791"/>
                </a:lnTo>
                <a:lnTo>
                  <a:pt x="31154" y="13499"/>
                </a:lnTo>
                <a:lnTo>
                  <a:pt x="44399" y="10820"/>
                </a:lnTo>
                <a:lnTo>
                  <a:pt x="73266" y="10820"/>
                </a:lnTo>
                <a:lnTo>
                  <a:pt x="62306" y="3438"/>
                </a:lnTo>
                <a:lnTo>
                  <a:pt x="44399" y="0"/>
                </a:lnTo>
                <a:close/>
              </a:path>
              <a:path w="88900" h="89534">
                <a:moveTo>
                  <a:pt x="73266" y="10820"/>
                </a:moveTo>
                <a:lnTo>
                  <a:pt x="44399" y="10820"/>
                </a:lnTo>
                <a:lnTo>
                  <a:pt x="57643" y="13499"/>
                </a:lnTo>
                <a:lnTo>
                  <a:pt x="67775" y="20791"/>
                </a:lnTo>
                <a:lnTo>
                  <a:pt x="74251" y="31581"/>
                </a:lnTo>
                <a:lnTo>
                  <a:pt x="76530" y="44754"/>
                </a:lnTo>
                <a:lnTo>
                  <a:pt x="74251" y="57927"/>
                </a:lnTo>
                <a:lnTo>
                  <a:pt x="67775" y="68718"/>
                </a:lnTo>
                <a:lnTo>
                  <a:pt x="57643" y="76010"/>
                </a:lnTo>
                <a:lnTo>
                  <a:pt x="44399" y="78689"/>
                </a:lnTo>
                <a:lnTo>
                  <a:pt x="73276" y="78689"/>
                </a:lnTo>
                <a:lnTo>
                  <a:pt x="76353" y="76615"/>
                </a:lnTo>
                <a:lnTo>
                  <a:pt x="85527" y="62411"/>
                </a:lnTo>
                <a:lnTo>
                  <a:pt x="88811" y="44754"/>
                </a:lnTo>
                <a:lnTo>
                  <a:pt x="85527" y="27099"/>
                </a:lnTo>
                <a:lnTo>
                  <a:pt x="76353" y="12900"/>
                </a:lnTo>
                <a:lnTo>
                  <a:pt x="73266" y="10820"/>
                </a:lnTo>
                <a:close/>
              </a:path>
            </a:pathLst>
          </a:custGeom>
          <a:solidFill>
            <a:srgbClr val="FFFFFF"/>
          </a:solidFill>
        </p:spPr>
        <p:txBody>
          <a:bodyPr wrap="square" lIns="0" tIns="0" rIns="0" bIns="0" rtlCol="0"/>
          <a:lstStyle/>
          <a:p>
            <a:endParaRPr/>
          </a:p>
        </p:txBody>
      </p:sp>
      <p:sp>
        <p:nvSpPr>
          <p:cNvPr id="700" name="object 700"/>
          <p:cNvSpPr/>
          <p:nvPr/>
        </p:nvSpPr>
        <p:spPr>
          <a:xfrm>
            <a:off x="1062567" y="2766831"/>
            <a:ext cx="83269" cy="61450"/>
          </a:xfrm>
          <a:custGeom>
            <a:avLst/>
            <a:gdLst/>
            <a:ahLst/>
            <a:cxnLst/>
            <a:rect l="l" t="t" r="r" b="b"/>
            <a:pathLst>
              <a:path w="59690" h="85725">
                <a:moveTo>
                  <a:pt x="29603" y="0"/>
                </a:moveTo>
                <a:lnTo>
                  <a:pt x="0" y="0"/>
                </a:lnTo>
                <a:lnTo>
                  <a:pt x="0" y="85204"/>
                </a:lnTo>
                <a:lnTo>
                  <a:pt x="29248" y="85204"/>
                </a:lnTo>
                <a:lnTo>
                  <a:pt x="40937" y="83649"/>
                </a:lnTo>
                <a:lnTo>
                  <a:pt x="50457" y="79082"/>
                </a:lnTo>
                <a:lnTo>
                  <a:pt x="53893" y="75095"/>
                </a:lnTo>
                <a:lnTo>
                  <a:pt x="11556" y="75095"/>
                </a:lnTo>
                <a:lnTo>
                  <a:pt x="11556" y="45491"/>
                </a:lnTo>
                <a:lnTo>
                  <a:pt x="52050" y="45491"/>
                </a:lnTo>
                <a:lnTo>
                  <a:pt x="47993" y="42323"/>
                </a:lnTo>
                <a:lnTo>
                  <a:pt x="40805" y="40322"/>
                </a:lnTo>
                <a:lnTo>
                  <a:pt x="40805" y="40068"/>
                </a:lnTo>
                <a:lnTo>
                  <a:pt x="49466" y="37185"/>
                </a:lnTo>
                <a:lnTo>
                  <a:pt x="51232" y="35382"/>
                </a:lnTo>
                <a:lnTo>
                  <a:pt x="11556" y="35382"/>
                </a:lnTo>
                <a:lnTo>
                  <a:pt x="11556" y="10109"/>
                </a:lnTo>
                <a:lnTo>
                  <a:pt x="52066" y="10109"/>
                </a:lnTo>
                <a:lnTo>
                  <a:pt x="48091" y="5235"/>
                </a:lnTo>
                <a:lnTo>
                  <a:pt x="39893" y="1297"/>
                </a:lnTo>
                <a:lnTo>
                  <a:pt x="29603" y="0"/>
                </a:lnTo>
                <a:close/>
              </a:path>
              <a:path w="59690" h="85725">
                <a:moveTo>
                  <a:pt x="52050" y="45491"/>
                </a:moveTo>
                <a:lnTo>
                  <a:pt x="39839" y="45491"/>
                </a:lnTo>
                <a:lnTo>
                  <a:pt x="46939" y="50533"/>
                </a:lnTo>
                <a:lnTo>
                  <a:pt x="46939" y="72694"/>
                </a:lnTo>
                <a:lnTo>
                  <a:pt x="35509" y="75095"/>
                </a:lnTo>
                <a:lnTo>
                  <a:pt x="53893" y="75095"/>
                </a:lnTo>
                <a:lnTo>
                  <a:pt x="56862" y="71649"/>
                </a:lnTo>
                <a:lnTo>
                  <a:pt x="59207" y="61493"/>
                </a:lnTo>
                <a:lnTo>
                  <a:pt x="57769" y="53463"/>
                </a:lnTo>
                <a:lnTo>
                  <a:pt x="53840" y="46888"/>
                </a:lnTo>
                <a:lnTo>
                  <a:pt x="52050" y="45491"/>
                </a:lnTo>
                <a:close/>
              </a:path>
              <a:path w="59690" h="85725">
                <a:moveTo>
                  <a:pt x="52066" y="10109"/>
                </a:moveTo>
                <a:lnTo>
                  <a:pt x="39001" y="10109"/>
                </a:lnTo>
                <a:lnTo>
                  <a:pt x="43205" y="15887"/>
                </a:lnTo>
                <a:lnTo>
                  <a:pt x="43205" y="31902"/>
                </a:lnTo>
                <a:lnTo>
                  <a:pt x="36106" y="35382"/>
                </a:lnTo>
                <a:lnTo>
                  <a:pt x="51232" y="35382"/>
                </a:lnTo>
                <a:lnTo>
                  <a:pt x="55473" y="31051"/>
                </a:lnTo>
                <a:lnTo>
                  <a:pt x="55473" y="21310"/>
                </a:lnTo>
                <a:lnTo>
                  <a:pt x="53513" y="11883"/>
                </a:lnTo>
                <a:lnTo>
                  <a:pt x="52066" y="10109"/>
                </a:lnTo>
                <a:close/>
              </a:path>
            </a:pathLst>
          </a:custGeom>
          <a:solidFill>
            <a:srgbClr val="FFFFFF"/>
          </a:solidFill>
        </p:spPr>
        <p:txBody>
          <a:bodyPr wrap="square" lIns="0" tIns="0" rIns="0" bIns="0" rtlCol="0"/>
          <a:lstStyle/>
          <a:p>
            <a:endParaRPr/>
          </a:p>
        </p:txBody>
      </p:sp>
      <p:sp>
        <p:nvSpPr>
          <p:cNvPr id="701" name="object 701"/>
          <p:cNvSpPr/>
          <p:nvPr/>
        </p:nvSpPr>
        <p:spPr>
          <a:xfrm>
            <a:off x="1153439" y="2766831"/>
            <a:ext cx="118703" cy="61450"/>
          </a:xfrm>
          <a:custGeom>
            <a:avLst/>
            <a:gdLst/>
            <a:ahLst/>
            <a:cxnLst/>
            <a:rect l="l" t="t" r="r" b="b"/>
            <a:pathLst>
              <a:path w="85090" h="85725">
                <a:moveTo>
                  <a:pt x="48005" y="0"/>
                </a:moveTo>
                <a:lnTo>
                  <a:pt x="37541" y="0"/>
                </a:lnTo>
                <a:lnTo>
                  <a:pt x="0" y="85204"/>
                </a:lnTo>
                <a:lnTo>
                  <a:pt x="13474" y="85204"/>
                </a:lnTo>
                <a:lnTo>
                  <a:pt x="21894" y="64147"/>
                </a:lnTo>
                <a:lnTo>
                  <a:pt x="75466" y="64147"/>
                </a:lnTo>
                <a:lnTo>
                  <a:pt x="71138" y="54038"/>
                </a:lnTo>
                <a:lnTo>
                  <a:pt x="25984" y="54038"/>
                </a:lnTo>
                <a:lnTo>
                  <a:pt x="42113" y="14922"/>
                </a:lnTo>
                <a:lnTo>
                  <a:pt x="54394" y="14922"/>
                </a:lnTo>
                <a:lnTo>
                  <a:pt x="48005" y="0"/>
                </a:lnTo>
                <a:close/>
              </a:path>
              <a:path w="85090" h="85725">
                <a:moveTo>
                  <a:pt x="75466" y="64147"/>
                </a:moveTo>
                <a:lnTo>
                  <a:pt x="62458" y="64147"/>
                </a:lnTo>
                <a:lnTo>
                  <a:pt x="70992" y="85204"/>
                </a:lnTo>
                <a:lnTo>
                  <a:pt x="84480" y="85204"/>
                </a:lnTo>
                <a:lnTo>
                  <a:pt x="75466" y="64147"/>
                </a:lnTo>
                <a:close/>
              </a:path>
              <a:path w="85090" h="85725">
                <a:moveTo>
                  <a:pt x="54394" y="14922"/>
                </a:moveTo>
                <a:lnTo>
                  <a:pt x="42354" y="14922"/>
                </a:lnTo>
                <a:lnTo>
                  <a:pt x="58242" y="54038"/>
                </a:lnTo>
                <a:lnTo>
                  <a:pt x="71138" y="54038"/>
                </a:lnTo>
                <a:lnTo>
                  <a:pt x="54394" y="14922"/>
                </a:lnTo>
                <a:close/>
              </a:path>
            </a:pathLst>
          </a:custGeom>
          <a:solidFill>
            <a:srgbClr val="FFFFFF"/>
          </a:solidFill>
        </p:spPr>
        <p:txBody>
          <a:bodyPr wrap="square" lIns="0" tIns="0" rIns="0" bIns="0" rtlCol="0"/>
          <a:lstStyle/>
          <a:p>
            <a:endParaRPr/>
          </a:p>
        </p:txBody>
      </p:sp>
      <p:sp>
        <p:nvSpPr>
          <p:cNvPr id="702" name="object 702"/>
          <p:cNvSpPr/>
          <p:nvPr/>
        </p:nvSpPr>
        <p:spPr>
          <a:xfrm>
            <a:off x="1279577" y="2765285"/>
            <a:ext cx="106301" cy="64181"/>
          </a:xfrm>
          <a:custGeom>
            <a:avLst/>
            <a:gdLst/>
            <a:ahLst/>
            <a:cxnLst/>
            <a:rect l="l" t="t" r="r" b="b"/>
            <a:pathLst>
              <a:path w="76200" h="89534">
                <a:moveTo>
                  <a:pt x="44399" y="0"/>
                </a:moveTo>
                <a:lnTo>
                  <a:pt x="26392" y="3384"/>
                </a:lnTo>
                <a:lnTo>
                  <a:pt x="12360" y="12814"/>
                </a:lnTo>
                <a:lnTo>
                  <a:pt x="3247" y="27206"/>
                </a:lnTo>
                <a:lnTo>
                  <a:pt x="0" y="45478"/>
                </a:lnTo>
                <a:lnTo>
                  <a:pt x="3036" y="61395"/>
                </a:lnTo>
                <a:lnTo>
                  <a:pt x="11747" y="75536"/>
                </a:lnTo>
                <a:lnTo>
                  <a:pt x="25535" y="85662"/>
                </a:lnTo>
                <a:lnTo>
                  <a:pt x="43802" y="89535"/>
                </a:lnTo>
                <a:lnTo>
                  <a:pt x="56709" y="87692"/>
                </a:lnTo>
                <a:lnTo>
                  <a:pt x="66287" y="83377"/>
                </a:lnTo>
                <a:lnTo>
                  <a:pt x="72321" y="78689"/>
                </a:lnTo>
                <a:lnTo>
                  <a:pt x="44043" y="78689"/>
                </a:lnTo>
                <a:lnTo>
                  <a:pt x="30699" y="76021"/>
                </a:lnTo>
                <a:lnTo>
                  <a:pt x="20707" y="68808"/>
                </a:lnTo>
                <a:lnTo>
                  <a:pt x="14439" y="58233"/>
                </a:lnTo>
                <a:lnTo>
                  <a:pt x="12268" y="45478"/>
                </a:lnTo>
                <a:lnTo>
                  <a:pt x="14541" y="31892"/>
                </a:lnTo>
                <a:lnTo>
                  <a:pt x="20978" y="20886"/>
                </a:lnTo>
                <a:lnTo>
                  <a:pt x="31004" y="13512"/>
                </a:lnTo>
                <a:lnTo>
                  <a:pt x="44043" y="10820"/>
                </a:lnTo>
                <a:lnTo>
                  <a:pt x="71788" y="10820"/>
                </a:lnTo>
                <a:lnTo>
                  <a:pt x="68262" y="7356"/>
                </a:lnTo>
                <a:lnTo>
                  <a:pt x="60950" y="3230"/>
                </a:lnTo>
                <a:lnTo>
                  <a:pt x="52823" y="797"/>
                </a:lnTo>
                <a:lnTo>
                  <a:pt x="44399" y="0"/>
                </a:lnTo>
                <a:close/>
              </a:path>
              <a:path w="76200" h="89534">
                <a:moveTo>
                  <a:pt x="66306" y="67271"/>
                </a:moveTo>
                <a:lnTo>
                  <a:pt x="61252" y="74358"/>
                </a:lnTo>
                <a:lnTo>
                  <a:pt x="53784" y="78689"/>
                </a:lnTo>
                <a:lnTo>
                  <a:pt x="72321" y="78689"/>
                </a:lnTo>
                <a:lnTo>
                  <a:pt x="72684" y="78406"/>
                </a:lnTo>
                <a:lnTo>
                  <a:pt x="76047" y="74599"/>
                </a:lnTo>
                <a:lnTo>
                  <a:pt x="66306" y="67271"/>
                </a:lnTo>
                <a:close/>
              </a:path>
              <a:path w="76200" h="89534">
                <a:moveTo>
                  <a:pt x="71788" y="10820"/>
                </a:moveTo>
                <a:lnTo>
                  <a:pt x="51866" y="10820"/>
                </a:lnTo>
                <a:lnTo>
                  <a:pt x="59804" y="14312"/>
                </a:lnTo>
                <a:lnTo>
                  <a:pt x="64617" y="20574"/>
                </a:lnTo>
                <a:lnTo>
                  <a:pt x="74244" y="13233"/>
                </a:lnTo>
                <a:lnTo>
                  <a:pt x="71788" y="10820"/>
                </a:lnTo>
                <a:close/>
              </a:path>
            </a:pathLst>
          </a:custGeom>
          <a:solidFill>
            <a:srgbClr val="FFFFFF"/>
          </a:solidFill>
        </p:spPr>
        <p:txBody>
          <a:bodyPr wrap="square" lIns="0" tIns="0" rIns="0" bIns="0" rtlCol="0"/>
          <a:lstStyle/>
          <a:p>
            <a:endParaRPr/>
          </a:p>
        </p:txBody>
      </p:sp>
      <p:sp>
        <p:nvSpPr>
          <p:cNvPr id="703" name="object 703"/>
          <p:cNvSpPr/>
          <p:nvPr/>
        </p:nvSpPr>
        <p:spPr>
          <a:xfrm>
            <a:off x="1397980" y="2765285"/>
            <a:ext cx="106301" cy="64181"/>
          </a:xfrm>
          <a:custGeom>
            <a:avLst/>
            <a:gdLst/>
            <a:ahLst/>
            <a:cxnLst/>
            <a:rect l="l" t="t" r="r" b="b"/>
            <a:pathLst>
              <a:path w="76200" h="89534">
                <a:moveTo>
                  <a:pt x="44399" y="0"/>
                </a:moveTo>
                <a:lnTo>
                  <a:pt x="26392" y="3384"/>
                </a:lnTo>
                <a:lnTo>
                  <a:pt x="12360" y="12814"/>
                </a:lnTo>
                <a:lnTo>
                  <a:pt x="3247" y="27206"/>
                </a:lnTo>
                <a:lnTo>
                  <a:pt x="0" y="45478"/>
                </a:lnTo>
                <a:lnTo>
                  <a:pt x="3036" y="61395"/>
                </a:lnTo>
                <a:lnTo>
                  <a:pt x="11747" y="75536"/>
                </a:lnTo>
                <a:lnTo>
                  <a:pt x="25535" y="85662"/>
                </a:lnTo>
                <a:lnTo>
                  <a:pt x="43802" y="89535"/>
                </a:lnTo>
                <a:lnTo>
                  <a:pt x="56709" y="87692"/>
                </a:lnTo>
                <a:lnTo>
                  <a:pt x="66287" y="83377"/>
                </a:lnTo>
                <a:lnTo>
                  <a:pt x="72321" y="78689"/>
                </a:lnTo>
                <a:lnTo>
                  <a:pt x="44043" y="78689"/>
                </a:lnTo>
                <a:lnTo>
                  <a:pt x="30699" y="76021"/>
                </a:lnTo>
                <a:lnTo>
                  <a:pt x="20707" y="68808"/>
                </a:lnTo>
                <a:lnTo>
                  <a:pt x="14439" y="58233"/>
                </a:lnTo>
                <a:lnTo>
                  <a:pt x="12268" y="45478"/>
                </a:lnTo>
                <a:lnTo>
                  <a:pt x="14541" y="31892"/>
                </a:lnTo>
                <a:lnTo>
                  <a:pt x="20978" y="20886"/>
                </a:lnTo>
                <a:lnTo>
                  <a:pt x="31004" y="13512"/>
                </a:lnTo>
                <a:lnTo>
                  <a:pt x="44043" y="10820"/>
                </a:lnTo>
                <a:lnTo>
                  <a:pt x="71788" y="10820"/>
                </a:lnTo>
                <a:lnTo>
                  <a:pt x="68262" y="7356"/>
                </a:lnTo>
                <a:lnTo>
                  <a:pt x="60950" y="3230"/>
                </a:lnTo>
                <a:lnTo>
                  <a:pt x="52823" y="797"/>
                </a:lnTo>
                <a:lnTo>
                  <a:pt x="44399" y="0"/>
                </a:lnTo>
                <a:close/>
              </a:path>
              <a:path w="76200" h="89534">
                <a:moveTo>
                  <a:pt x="66306" y="67271"/>
                </a:moveTo>
                <a:lnTo>
                  <a:pt x="61252" y="74358"/>
                </a:lnTo>
                <a:lnTo>
                  <a:pt x="53784" y="78689"/>
                </a:lnTo>
                <a:lnTo>
                  <a:pt x="72321" y="78689"/>
                </a:lnTo>
                <a:lnTo>
                  <a:pt x="72684" y="78406"/>
                </a:lnTo>
                <a:lnTo>
                  <a:pt x="76047" y="74599"/>
                </a:lnTo>
                <a:lnTo>
                  <a:pt x="66306" y="67271"/>
                </a:lnTo>
                <a:close/>
              </a:path>
              <a:path w="76200" h="89534">
                <a:moveTo>
                  <a:pt x="71788" y="10820"/>
                </a:moveTo>
                <a:lnTo>
                  <a:pt x="51866" y="10820"/>
                </a:lnTo>
                <a:lnTo>
                  <a:pt x="59804" y="14312"/>
                </a:lnTo>
                <a:lnTo>
                  <a:pt x="64617" y="20574"/>
                </a:lnTo>
                <a:lnTo>
                  <a:pt x="74244" y="13233"/>
                </a:lnTo>
                <a:lnTo>
                  <a:pt x="71788" y="10820"/>
                </a:lnTo>
                <a:close/>
              </a:path>
            </a:pathLst>
          </a:custGeom>
          <a:solidFill>
            <a:srgbClr val="FFFFFF"/>
          </a:solidFill>
        </p:spPr>
        <p:txBody>
          <a:bodyPr wrap="square" lIns="0" tIns="0" rIns="0" bIns="0" rtlCol="0"/>
          <a:lstStyle/>
          <a:p>
            <a:endParaRPr/>
          </a:p>
        </p:txBody>
      </p:sp>
      <p:sp>
        <p:nvSpPr>
          <p:cNvPr id="704" name="object 704"/>
          <p:cNvSpPr/>
          <p:nvPr/>
        </p:nvSpPr>
        <p:spPr>
          <a:xfrm>
            <a:off x="1516393" y="2765285"/>
            <a:ext cx="124018" cy="64181"/>
          </a:xfrm>
          <a:custGeom>
            <a:avLst/>
            <a:gdLst/>
            <a:ahLst/>
            <a:cxnLst/>
            <a:rect l="l" t="t" r="r" b="b"/>
            <a:pathLst>
              <a:path w="88900" h="89534">
                <a:moveTo>
                  <a:pt x="44399" y="0"/>
                </a:moveTo>
                <a:lnTo>
                  <a:pt x="26494" y="3438"/>
                </a:lnTo>
                <a:lnTo>
                  <a:pt x="12450" y="12900"/>
                </a:lnTo>
                <a:lnTo>
                  <a:pt x="3281" y="27099"/>
                </a:lnTo>
                <a:lnTo>
                  <a:pt x="0" y="44754"/>
                </a:lnTo>
                <a:lnTo>
                  <a:pt x="3281" y="62411"/>
                </a:lnTo>
                <a:lnTo>
                  <a:pt x="12450" y="76615"/>
                </a:lnTo>
                <a:lnTo>
                  <a:pt x="26494" y="86081"/>
                </a:lnTo>
                <a:lnTo>
                  <a:pt x="44399" y="89522"/>
                </a:lnTo>
                <a:lnTo>
                  <a:pt x="62306" y="86081"/>
                </a:lnTo>
                <a:lnTo>
                  <a:pt x="73276" y="78689"/>
                </a:lnTo>
                <a:lnTo>
                  <a:pt x="44399" y="78689"/>
                </a:lnTo>
                <a:lnTo>
                  <a:pt x="31154" y="76010"/>
                </a:lnTo>
                <a:lnTo>
                  <a:pt x="21023" y="68718"/>
                </a:lnTo>
                <a:lnTo>
                  <a:pt x="14547" y="57927"/>
                </a:lnTo>
                <a:lnTo>
                  <a:pt x="12268" y="44754"/>
                </a:lnTo>
                <a:lnTo>
                  <a:pt x="14547" y="31581"/>
                </a:lnTo>
                <a:lnTo>
                  <a:pt x="21023" y="20791"/>
                </a:lnTo>
                <a:lnTo>
                  <a:pt x="31154" y="13499"/>
                </a:lnTo>
                <a:lnTo>
                  <a:pt x="44399" y="10820"/>
                </a:lnTo>
                <a:lnTo>
                  <a:pt x="73266" y="10820"/>
                </a:lnTo>
                <a:lnTo>
                  <a:pt x="62306" y="3438"/>
                </a:lnTo>
                <a:lnTo>
                  <a:pt x="44399" y="0"/>
                </a:lnTo>
                <a:close/>
              </a:path>
              <a:path w="88900" h="89534">
                <a:moveTo>
                  <a:pt x="73266" y="10820"/>
                </a:moveTo>
                <a:lnTo>
                  <a:pt x="44399" y="10820"/>
                </a:lnTo>
                <a:lnTo>
                  <a:pt x="57643" y="13499"/>
                </a:lnTo>
                <a:lnTo>
                  <a:pt x="67775" y="20791"/>
                </a:lnTo>
                <a:lnTo>
                  <a:pt x="74251" y="31581"/>
                </a:lnTo>
                <a:lnTo>
                  <a:pt x="76530" y="44754"/>
                </a:lnTo>
                <a:lnTo>
                  <a:pt x="74251" y="57927"/>
                </a:lnTo>
                <a:lnTo>
                  <a:pt x="67775" y="68718"/>
                </a:lnTo>
                <a:lnTo>
                  <a:pt x="57643" y="76010"/>
                </a:lnTo>
                <a:lnTo>
                  <a:pt x="44399" y="78689"/>
                </a:lnTo>
                <a:lnTo>
                  <a:pt x="73276" y="78689"/>
                </a:lnTo>
                <a:lnTo>
                  <a:pt x="76353" y="76615"/>
                </a:lnTo>
                <a:lnTo>
                  <a:pt x="85527" y="62411"/>
                </a:lnTo>
                <a:lnTo>
                  <a:pt x="88811" y="44754"/>
                </a:lnTo>
                <a:lnTo>
                  <a:pt x="85527" y="27099"/>
                </a:lnTo>
                <a:lnTo>
                  <a:pt x="76353" y="12900"/>
                </a:lnTo>
                <a:lnTo>
                  <a:pt x="73266" y="10820"/>
                </a:lnTo>
                <a:close/>
              </a:path>
            </a:pathLst>
          </a:custGeom>
          <a:solidFill>
            <a:srgbClr val="FFFFFF"/>
          </a:solidFill>
        </p:spPr>
        <p:txBody>
          <a:bodyPr wrap="square" lIns="0" tIns="0" rIns="0" bIns="0" rtlCol="0"/>
          <a:lstStyle/>
          <a:p>
            <a:endParaRPr/>
          </a:p>
        </p:txBody>
      </p:sp>
      <p:sp>
        <p:nvSpPr>
          <p:cNvPr id="705" name="object 705"/>
          <p:cNvSpPr/>
          <p:nvPr/>
        </p:nvSpPr>
        <p:spPr>
          <a:xfrm>
            <a:off x="1708688" y="2766831"/>
            <a:ext cx="92128" cy="62816"/>
          </a:xfrm>
          <a:custGeom>
            <a:avLst/>
            <a:gdLst/>
            <a:ahLst/>
            <a:cxnLst/>
            <a:rect l="l" t="t" r="r" b="b"/>
            <a:pathLst>
              <a:path w="66040" h="87629">
                <a:moveTo>
                  <a:pt x="11556" y="0"/>
                </a:moveTo>
                <a:lnTo>
                  <a:pt x="0" y="0"/>
                </a:lnTo>
                <a:lnTo>
                  <a:pt x="0" y="54038"/>
                </a:lnTo>
                <a:lnTo>
                  <a:pt x="2529" y="67573"/>
                </a:lnTo>
                <a:lnTo>
                  <a:pt x="9494" y="78108"/>
                </a:lnTo>
                <a:lnTo>
                  <a:pt x="19957" y="84942"/>
                </a:lnTo>
                <a:lnTo>
                  <a:pt x="32981" y="87375"/>
                </a:lnTo>
                <a:lnTo>
                  <a:pt x="45998" y="84942"/>
                </a:lnTo>
                <a:lnTo>
                  <a:pt x="56457" y="78108"/>
                </a:lnTo>
                <a:lnTo>
                  <a:pt x="57500" y="76530"/>
                </a:lnTo>
                <a:lnTo>
                  <a:pt x="32981" y="76530"/>
                </a:lnTo>
                <a:lnTo>
                  <a:pt x="22829" y="74221"/>
                </a:lnTo>
                <a:lnTo>
                  <a:pt x="16221" y="68348"/>
                </a:lnTo>
                <a:lnTo>
                  <a:pt x="12636" y="60488"/>
                </a:lnTo>
                <a:lnTo>
                  <a:pt x="11556" y="52222"/>
                </a:lnTo>
                <a:lnTo>
                  <a:pt x="11556" y="0"/>
                </a:lnTo>
                <a:close/>
              </a:path>
              <a:path w="66040" h="87629">
                <a:moveTo>
                  <a:pt x="65951" y="0"/>
                </a:moveTo>
                <a:lnTo>
                  <a:pt x="54394" y="0"/>
                </a:lnTo>
                <a:lnTo>
                  <a:pt x="54394" y="52222"/>
                </a:lnTo>
                <a:lnTo>
                  <a:pt x="53314" y="60488"/>
                </a:lnTo>
                <a:lnTo>
                  <a:pt x="49731" y="68348"/>
                </a:lnTo>
                <a:lnTo>
                  <a:pt x="43126" y="74221"/>
                </a:lnTo>
                <a:lnTo>
                  <a:pt x="32981" y="76530"/>
                </a:lnTo>
                <a:lnTo>
                  <a:pt x="57500" y="76530"/>
                </a:lnTo>
                <a:lnTo>
                  <a:pt x="63421" y="67573"/>
                </a:lnTo>
                <a:lnTo>
                  <a:pt x="65951" y="54038"/>
                </a:lnTo>
                <a:lnTo>
                  <a:pt x="65951" y="0"/>
                </a:lnTo>
                <a:close/>
              </a:path>
            </a:pathLst>
          </a:custGeom>
          <a:solidFill>
            <a:srgbClr val="FFFFFF"/>
          </a:solidFill>
        </p:spPr>
        <p:txBody>
          <a:bodyPr wrap="square" lIns="0" tIns="0" rIns="0" bIns="0" rtlCol="0"/>
          <a:lstStyle/>
          <a:p>
            <a:endParaRPr/>
          </a:p>
        </p:txBody>
      </p:sp>
      <p:sp>
        <p:nvSpPr>
          <p:cNvPr id="706" name="object 706"/>
          <p:cNvSpPr/>
          <p:nvPr/>
        </p:nvSpPr>
        <p:spPr>
          <a:xfrm>
            <a:off x="1819543" y="2765285"/>
            <a:ext cx="79726" cy="64181"/>
          </a:xfrm>
          <a:custGeom>
            <a:avLst/>
            <a:gdLst/>
            <a:ahLst/>
            <a:cxnLst/>
            <a:rect l="l" t="t" r="r" b="b"/>
            <a:pathLst>
              <a:path w="57150" h="89534">
                <a:moveTo>
                  <a:pt x="9512" y="69557"/>
                </a:moveTo>
                <a:lnTo>
                  <a:pt x="0" y="77749"/>
                </a:lnTo>
                <a:lnTo>
                  <a:pt x="5147" y="82987"/>
                </a:lnTo>
                <a:lnTo>
                  <a:pt x="11658" y="86661"/>
                </a:lnTo>
                <a:lnTo>
                  <a:pt x="19141" y="88825"/>
                </a:lnTo>
                <a:lnTo>
                  <a:pt x="27203" y="89535"/>
                </a:lnTo>
                <a:lnTo>
                  <a:pt x="38729" y="87735"/>
                </a:lnTo>
                <a:lnTo>
                  <a:pt x="48139" y="82540"/>
                </a:lnTo>
                <a:lnTo>
                  <a:pt x="51077" y="78701"/>
                </a:lnTo>
                <a:lnTo>
                  <a:pt x="20700" y="78701"/>
                </a:lnTo>
                <a:lnTo>
                  <a:pt x="13601" y="75819"/>
                </a:lnTo>
                <a:lnTo>
                  <a:pt x="9512" y="69557"/>
                </a:lnTo>
                <a:close/>
              </a:path>
              <a:path w="57150" h="89534">
                <a:moveTo>
                  <a:pt x="31407" y="0"/>
                </a:moveTo>
                <a:lnTo>
                  <a:pt x="18263" y="2317"/>
                </a:lnTo>
                <a:lnTo>
                  <a:pt x="9294" y="8164"/>
                </a:lnTo>
                <a:lnTo>
                  <a:pt x="4162" y="15885"/>
                </a:lnTo>
                <a:lnTo>
                  <a:pt x="2527" y="23825"/>
                </a:lnTo>
                <a:lnTo>
                  <a:pt x="9089" y="41439"/>
                </a:lnTo>
                <a:lnTo>
                  <a:pt x="23526" y="49269"/>
                </a:lnTo>
                <a:lnTo>
                  <a:pt x="37963" y="54546"/>
                </a:lnTo>
                <a:lnTo>
                  <a:pt x="44526" y="64503"/>
                </a:lnTo>
                <a:lnTo>
                  <a:pt x="44526" y="73888"/>
                </a:lnTo>
                <a:lnTo>
                  <a:pt x="35140" y="78701"/>
                </a:lnTo>
                <a:lnTo>
                  <a:pt x="51077" y="78701"/>
                </a:lnTo>
                <a:lnTo>
                  <a:pt x="54481" y="74254"/>
                </a:lnTo>
                <a:lnTo>
                  <a:pt x="56807" y="63182"/>
                </a:lnTo>
                <a:lnTo>
                  <a:pt x="50244" y="47113"/>
                </a:lnTo>
                <a:lnTo>
                  <a:pt x="35807" y="40074"/>
                </a:lnTo>
                <a:lnTo>
                  <a:pt x="21370" y="34750"/>
                </a:lnTo>
                <a:lnTo>
                  <a:pt x="14808" y="23825"/>
                </a:lnTo>
                <a:lnTo>
                  <a:pt x="14928" y="18288"/>
                </a:lnTo>
                <a:lnTo>
                  <a:pt x="18656" y="10833"/>
                </a:lnTo>
                <a:lnTo>
                  <a:pt x="54756" y="10833"/>
                </a:lnTo>
                <a:lnTo>
                  <a:pt x="55956" y="9740"/>
                </a:lnTo>
                <a:lnTo>
                  <a:pt x="50734" y="4923"/>
                </a:lnTo>
                <a:lnTo>
                  <a:pt x="44767" y="1941"/>
                </a:lnTo>
                <a:lnTo>
                  <a:pt x="38257" y="423"/>
                </a:lnTo>
                <a:lnTo>
                  <a:pt x="31407" y="0"/>
                </a:lnTo>
                <a:close/>
              </a:path>
              <a:path w="57150" h="89534">
                <a:moveTo>
                  <a:pt x="54756" y="10833"/>
                </a:moveTo>
                <a:lnTo>
                  <a:pt x="38036" y="10833"/>
                </a:lnTo>
                <a:lnTo>
                  <a:pt x="43687" y="13830"/>
                </a:lnTo>
                <a:lnTo>
                  <a:pt x="46570" y="18288"/>
                </a:lnTo>
                <a:lnTo>
                  <a:pt x="54756" y="10833"/>
                </a:lnTo>
                <a:close/>
              </a:path>
            </a:pathLst>
          </a:custGeom>
          <a:solidFill>
            <a:srgbClr val="FFFFFF"/>
          </a:solidFill>
        </p:spPr>
        <p:txBody>
          <a:bodyPr wrap="square" lIns="0" tIns="0" rIns="0" bIns="0" rtlCol="0"/>
          <a:lstStyle/>
          <a:p>
            <a:endParaRPr/>
          </a:p>
        </p:txBody>
      </p:sp>
      <p:sp>
        <p:nvSpPr>
          <p:cNvPr id="707" name="object 707"/>
          <p:cNvSpPr/>
          <p:nvPr/>
        </p:nvSpPr>
        <p:spPr>
          <a:xfrm>
            <a:off x="1922833" y="2766831"/>
            <a:ext cx="80612" cy="61450"/>
          </a:xfrm>
          <a:custGeom>
            <a:avLst/>
            <a:gdLst/>
            <a:ahLst/>
            <a:cxnLst/>
            <a:rect l="l" t="t" r="r" b="b"/>
            <a:pathLst>
              <a:path w="57784"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708" name="object 708"/>
          <p:cNvSpPr/>
          <p:nvPr/>
        </p:nvSpPr>
        <p:spPr>
          <a:xfrm>
            <a:off x="2025609" y="2766831"/>
            <a:ext cx="85041" cy="61450"/>
          </a:xfrm>
          <a:custGeom>
            <a:avLst/>
            <a:gdLst/>
            <a:ahLst/>
            <a:cxnLst/>
            <a:rect l="l" t="t" r="r" b="b"/>
            <a:pathLst>
              <a:path w="60959" h="85725">
                <a:moveTo>
                  <a:pt x="29971" y="0"/>
                </a:moveTo>
                <a:lnTo>
                  <a:pt x="0" y="0"/>
                </a:lnTo>
                <a:lnTo>
                  <a:pt x="0" y="85204"/>
                </a:lnTo>
                <a:lnTo>
                  <a:pt x="11556" y="85204"/>
                </a:lnTo>
                <a:lnTo>
                  <a:pt x="11556" y="47663"/>
                </a:lnTo>
                <a:lnTo>
                  <a:pt x="37176" y="47663"/>
                </a:lnTo>
                <a:lnTo>
                  <a:pt x="36347" y="46329"/>
                </a:lnTo>
                <a:lnTo>
                  <a:pt x="45052" y="43725"/>
                </a:lnTo>
                <a:lnTo>
                  <a:pt x="51647" y="38596"/>
                </a:lnTo>
                <a:lnTo>
                  <a:pt x="52280" y="37553"/>
                </a:lnTo>
                <a:lnTo>
                  <a:pt x="11556" y="37553"/>
                </a:lnTo>
                <a:lnTo>
                  <a:pt x="11556" y="10109"/>
                </a:lnTo>
                <a:lnTo>
                  <a:pt x="53031" y="10109"/>
                </a:lnTo>
                <a:lnTo>
                  <a:pt x="51798" y="7897"/>
                </a:lnTo>
                <a:lnTo>
                  <a:pt x="43429" y="2217"/>
                </a:lnTo>
                <a:lnTo>
                  <a:pt x="29971" y="0"/>
                </a:lnTo>
                <a:close/>
              </a:path>
              <a:path w="60959" h="85725">
                <a:moveTo>
                  <a:pt x="37176" y="47663"/>
                </a:moveTo>
                <a:lnTo>
                  <a:pt x="24434" y="47663"/>
                </a:lnTo>
                <a:lnTo>
                  <a:pt x="46100" y="85204"/>
                </a:lnTo>
                <a:lnTo>
                  <a:pt x="60528" y="85204"/>
                </a:lnTo>
                <a:lnTo>
                  <a:pt x="37176" y="47663"/>
                </a:lnTo>
                <a:close/>
              </a:path>
              <a:path w="60959" h="85725">
                <a:moveTo>
                  <a:pt x="53031" y="10109"/>
                </a:moveTo>
                <a:lnTo>
                  <a:pt x="35864" y="10109"/>
                </a:lnTo>
                <a:lnTo>
                  <a:pt x="45008" y="12280"/>
                </a:lnTo>
                <a:lnTo>
                  <a:pt x="45008" y="35382"/>
                </a:lnTo>
                <a:lnTo>
                  <a:pt x="35864" y="37553"/>
                </a:lnTo>
                <a:lnTo>
                  <a:pt x="52280" y="37553"/>
                </a:lnTo>
                <a:lnTo>
                  <a:pt x="55828" y="31708"/>
                </a:lnTo>
                <a:lnTo>
                  <a:pt x="57289" y="23825"/>
                </a:lnTo>
                <a:lnTo>
                  <a:pt x="56084" y="15585"/>
                </a:lnTo>
                <a:lnTo>
                  <a:pt x="53031" y="10109"/>
                </a:lnTo>
                <a:close/>
              </a:path>
            </a:pathLst>
          </a:custGeom>
          <a:solidFill>
            <a:srgbClr val="FFFFFF"/>
          </a:solidFill>
        </p:spPr>
        <p:txBody>
          <a:bodyPr wrap="square" lIns="0" tIns="0" rIns="0" bIns="0" rtlCol="0"/>
          <a:lstStyle/>
          <a:p>
            <a:endParaRPr/>
          </a:p>
        </p:txBody>
      </p:sp>
      <p:sp>
        <p:nvSpPr>
          <p:cNvPr id="709" name="object 709"/>
          <p:cNvSpPr/>
          <p:nvPr/>
        </p:nvSpPr>
        <p:spPr>
          <a:xfrm>
            <a:off x="2118676" y="2765285"/>
            <a:ext cx="79726" cy="64181"/>
          </a:xfrm>
          <a:custGeom>
            <a:avLst/>
            <a:gdLst/>
            <a:ahLst/>
            <a:cxnLst/>
            <a:rect l="l" t="t" r="r" b="b"/>
            <a:pathLst>
              <a:path w="57150" h="89534">
                <a:moveTo>
                  <a:pt x="9512" y="69557"/>
                </a:moveTo>
                <a:lnTo>
                  <a:pt x="0" y="77749"/>
                </a:lnTo>
                <a:lnTo>
                  <a:pt x="5147" y="82987"/>
                </a:lnTo>
                <a:lnTo>
                  <a:pt x="11658" y="86661"/>
                </a:lnTo>
                <a:lnTo>
                  <a:pt x="19141" y="88825"/>
                </a:lnTo>
                <a:lnTo>
                  <a:pt x="27203" y="89535"/>
                </a:lnTo>
                <a:lnTo>
                  <a:pt x="38729" y="87735"/>
                </a:lnTo>
                <a:lnTo>
                  <a:pt x="48139" y="82540"/>
                </a:lnTo>
                <a:lnTo>
                  <a:pt x="51077" y="78701"/>
                </a:lnTo>
                <a:lnTo>
                  <a:pt x="20700" y="78701"/>
                </a:lnTo>
                <a:lnTo>
                  <a:pt x="13601" y="75819"/>
                </a:lnTo>
                <a:lnTo>
                  <a:pt x="9512" y="69557"/>
                </a:lnTo>
                <a:close/>
              </a:path>
              <a:path w="57150" h="89534">
                <a:moveTo>
                  <a:pt x="31407" y="0"/>
                </a:moveTo>
                <a:lnTo>
                  <a:pt x="18263" y="2317"/>
                </a:lnTo>
                <a:lnTo>
                  <a:pt x="9294" y="8164"/>
                </a:lnTo>
                <a:lnTo>
                  <a:pt x="4162" y="15885"/>
                </a:lnTo>
                <a:lnTo>
                  <a:pt x="2527" y="23825"/>
                </a:lnTo>
                <a:lnTo>
                  <a:pt x="9089" y="41439"/>
                </a:lnTo>
                <a:lnTo>
                  <a:pt x="23526" y="49269"/>
                </a:lnTo>
                <a:lnTo>
                  <a:pt x="37963" y="54546"/>
                </a:lnTo>
                <a:lnTo>
                  <a:pt x="44526" y="64503"/>
                </a:lnTo>
                <a:lnTo>
                  <a:pt x="44526" y="73888"/>
                </a:lnTo>
                <a:lnTo>
                  <a:pt x="35140" y="78701"/>
                </a:lnTo>
                <a:lnTo>
                  <a:pt x="51077" y="78701"/>
                </a:lnTo>
                <a:lnTo>
                  <a:pt x="54481" y="74254"/>
                </a:lnTo>
                <a:lnTo>
                  <a:pt x="56807" y="63182"/>
                </a:lnTo>
                <a:lnTo>
                  <a:pt x="50244" y="47113"/>
                </a:lnTo>
                <a:lnTo>
                  <a:pt x="35807" y="40074"/>
                </a:lnTo>
                <a:lnTo>
                  <a:pt x="21370" y="34750"/>
                </a:lnTo>
                <a:lnTo>
                  <a:pt x="14808" y="23825"/>
                </a:lnTo>
                <a:lnTo>
                  <a:pt x="14928" y="18288"/>
                </a:lnTo>
                <a:lnTo>
                  <a:pt x="18656" y="10833"/>
                </a:lnTo>
                <a:lnTo>
                  <a:pt x="54756" y="10833"/>
                </a:lnTo>
                <a:lnTo>
                  <a:pt x="55956" y="9740"/>
                </a:lnTo>
                <a:lnTo>
                  <a:pt x="50734" y="4923"/>
                </a:lnTo>
                <a:lnTo>
                  <a:pt x="44767" y="1941"/>
                </a:lnTo>
                <a:lnTo>
                  <a:pt x="38257" y="423"/>
                </a:lnTo>
                <a:lnTo>
                  <a:pt x="31407" y="0"/>
                </a:lnTo>
                <a:close/>
              </a:path>
              <a:path w="57150" h="89534">
                <a:moveTo>
                  <a:pt x="54756" y="10833"/>
                </a:moveTo>
                <a:lnTo>
                  <a:pt x="38036" y="10833"/>
                </a:lnTo>
                <a:lnTo>
                  <a:pt x="43687" y="13830"/>
                </a:lnTo>
                <a:lnTo>
                  <a:pt x="46570" y="18288"/>
                </a:lnTo>
                <a:lnTo>
                  <a:pt x="54756" y="10833"/>
                </a:lnTo>
                <a:close/>
              </a:path>
            </a:pathLst>
          </a:custGeom>
          <a:solidFill>
            <a:srgbClr val="FFFFFF"/>
          </a:solidFill>
        </p:spPr>
        <p:txBody>
          <a:bodyPr wrap="square" lIns="0" tIns="0" rIns="0" bIns="0" rtlCol="0"/>
          <a:lstStyle/>
          <a:p>
            <a:endParaRPr/>
          </a:p>
        </p:txBody>
      </p:sp>
      <p:sp>
        <p:nvSpPr>
          <p:cNvPr id="710" name="object 710"/>
          <p:cNvSpPr/>
          <p:nvPr/>
        </p:nvSpPr>
        <p:spPr>
          <a:xfrm>
            <a:off x="3261559" y="2710470"/>
            <a:ext cx="772457" cy="173881"/>
          </a:xfrm>
          <a:custGeom>
            <a:avLst/>
            <a:gdLst/>
            <a:ahLst/>
            <a:cxnLst/>
            <a:rect l="l" t="t" r="r" b="b"/>
            <a:pathLst>
              <a:path w="553719" h="242570">
                <a:moveTo>
                  <a:pt x="0" y="242315"/>
                </a:moveTo>
                <a:lnTo>
                  <a:pt x="553212" y="242315"/>
                </a:lnTo>
                <a:lnTo>
                  <a:pt x="553212" y="0"/>
                </a:lnTo>
                <a:lnTo>
                  <a:pt x="0" y="0"/>
                </a:lnTo>
                <a:lnTo>
                  <a:pt x="0" y="242315"/>
                </a:lnTo>
                <a:close/>
              </a:path>
            </a:pathLst>
          </a:custGeom>
          <a:solidFill>
            <a:srgbClr val="006464"/>
          </a:solidFill>
        </p:spPr>
        <p:txBody>
          <a:bodyPr wrap="square" lIns="0" tIns="0" rIns="0" bIns="0" rtlCol="0"/>
          <a:lstStyle/>
          <a:p>
            <a:endParaRPr/>
          </a:p>
        </p:txBody>
      </p:sp>
      <p:sp>
        <p:nvSpPr>
          <p:cNvPr id="711" name="object 711"/>
          <p:cNvSpPr/>
          <p:nvPr/>
        </p:nvSpPr>
        <p:spPr>
          <a:xfrm>
            <a:off x="3362545" y="2730144"/>
            <a:ext cx="570484" cy="141108"/>
          </a:xfrm>
          <a:custGeom>
            <a:avLst/>
            <a:gdLst/>
            <a:ahLst/>
            <a:cxnLst/>
            <a:rect l="l" t="t" r="r" b="b"/>
            <a:pathLst>
              <a:path w="408939" h="196850">
                <a:moveTo>
                  <a:pt x="0" y="196583"/>
                </a:moveTo>
                <a:lnTo>
                  <a:pt x="408431" y="196583"/>
                </a:lnTo>
                <a:lnTo>
                  <a:pt x="408431" y="0"/>
                </a:lnTo>
                <a:lnTo>
                  <a:pt x="0" y="0"/>
                </a:lnTo>
                <a:lnTo>
                  <a:pt x="0" y="196583"/>
                </a:lnTo>
                <a:close/>
              </a:path>
            </a:pathLst>
          </a:custGeom>
          <a:solidFill>
            <a:srgbClr val="006464"/>
          </a:solidFill>
        </p:spPr>
        <p:txBody>
          <a:bodyPr wrap="square" lIns="0" tIns="0" rIns="0" bIns="0" rtlCol="0"/>
          <a:lstStyle/>
          <a:p>
            <a:endParaRPr/>
          </a:p>
        </p:txBody>
      </p:sp>
      <p:sp>
        <p:nvSpPr>
          <p:cNvPr id="712" name="object 712"/>
          <p:cNvSpPr/>
          <p:nvPr/>
        </p:nvSpPr>
        <p:spPr>
          <a:xfrm>
            <a:off x="4033308" y="2710470"/>
            <a:ext cx="773343" cy="173881"/>
          </a:xfrm>
          <a:custGeom>
            <a:avLst/>
            <a:gdLst/>
            <a:ahLst/>
            <a:cxnLst/>
            <a:rect l="l" t="t" r="r" b="b"/>
            <a:pathLst>
              <a:path w="554354" h="242570">
                <a:moveTo>
                  <a:pt x="0" y="242315"/>
                </a:moveTo>
                <a:lnTo>
                  <a:pt x="553973" y="242315"/>
                </a:lnTo>
                <a:lnTo>
                  <a:pt x="553973" y="0"/>
                </a:lnTo>
                <a:lnTo>
                  <a:pt x="0" y="0"/>
                </a:lnTo>
                <a:lnTo>
                  <a:pt x="0" y="242315"/>
                </a:lnTo>
                <a:close/>
              </a:path>
            </a:pathLst>
          </a:custGeom>
          <a:solidFill>
            <a:srgbClr val="006464"/>
          </a:solidFill>
        </p:spPr>
        <p:txBody>
          <a:bodyPr wrap="square" lIns="0" tIns="0" rIns="0" bIns="0" rtlCol="0"/>
          <a:lstStyle/>
          <a:p>
            <a:endParaRPr/>
          </a:p>
        </p:txBody>
      </p:sp>
      <p:sp>
        <p:nvSpPr>
          <p:cNvPr id="713" name="object 713"/>
          <p:cNvSpPr/>
          <p:nvPr/>
        </p:nvSpPr>
        <p:spPr>
          <a:xfrm>
            <a:off x="4135373" y="2730135"/>
            <a:ext cx="568713" cy="91037"/>
          </a:xfrm>
          <a:custGeom>
            <a:avLst/>
            <a:gdLst/>
            <a:ahLst/>
            <a:cxnLst/>
            <a:rect l="l" t="t" r="r" b="b"/>
            <a:pathLst>
              <a:path w="407670" h="127000">
                <a:moveTo>
                  <a:pt x="0" y="126491"/>
                </a:moveTo>
                <a:lnTo>
                  <a:pt x="407670" y="126491"/>
                </a:lnTo>
                <a:lnTo>
                  <a:pt x="407670" y="0"/>
                </a:lnTo>
                <a:lnTo>
                  <a:pt x="0" y="0"/>
                </a:lnTo>
                <a:lnTo>
                  <a:pt x="0" y="126491"/>
                </a:lnTo>
                <a:close/>
              </a:path>
            </a:pathLst>
          </a:custGeom>
          <a:solidFill>
            <a:srgbClr val="006464"/>
          </a:solidFill>
        </p:spPr>
        <p:txBody>
          <a:bodyPr wrap="square" lIns="0" tIns="0" rIns="0" bIns="0" rtlCol="0"/>
          <a:lstStyle/>
          <a:p>
            <a:endParaRPr/>
          </a:p>
        </p:txBody>
      </p:sp>
      <p:sp>
        <p:nvSpPr>
          <p:cNvPr id="714" name="object 714"/>
          <p:cNvSpPr/>
          <p:nvPr/>
        </p:nvSpPr>
        <p:spPr>
          <a:xfrm>
            <a:off x="4806119" y="2710470"/>
            <a:ext cx="773343" cy="173881"/>
          </a:xfrm>
          <a:custGeom>
            <a:avLst/>
            <a:gdLst/>
            <a:ahLst/>
            <a:cxnLst/>
            <a:rect l="l" t="t" r="r" b="b"/>
            <a:pathLst>
              <a:path w="554354" h="242570">
                <a:moveTo>
                  <a:pt x="0" y="242315"/>
                </a:moveTo>
                <a:lnTo>
                  <a:pt x="553974" y="242315"/>
                </a:lnTo>
                <a:lnTo>
                  <a:pt x="553974" y="0"/>
                </a:lnTo>
                <a:lnTo>
                  <a:pt x="0" y="0"/>
                </a:lnTo>
                <a:lnTo>
                  <a:pt x="0" y="242315"/>
                </a:lnTo>
                <a:close/>
              </a:path>
            </a:pathLst>
          </a:custGeom>
          <a:solidFill>
            <a:srgbClr val="006464"/>
          </a:solidFill>
        </p:spPr>
        <p:txBody>
          <a:bodyPr wrap="square" lIns="0" tIns="0" rIns="0" bIns="0" rtlCol="0"/>
          <a:lstStyle/>
          <a:p>
            <a:endParaRPr/>
          </a:p>
        </p:txBody>
      </p:sp>
      <p:sp>
        <p:nvSpPr>
          <p:cNvPr id="715" name="object 715"/>
          <p:cNvSpPr/>
          <p:nvPr/>
        </p:nvSpPr>
        <p:spPr>
          <a:xfrm>
            <a:off x="4908166" y="2730135"/>
            <a:ext cx="568713" cy="91037"/>
          </a:xfrm>
          <a:custGeom>
            <a:avLst/>
            <a:gdLst/>
            <a:ahLst/>
            <a:cxnLst/>
            <a:rect l="l" t="t" r="r" b="b"/>
            <a:pathLst>
              <a:path w="407670" h="127000">
                <a:moveTo>
                  <a:pt x="0" y="126491"/>
                </a:moveTo>
                <a:lnTo>
                  <a:pt x="407670" y="126491"/>
                </a:lnTo>
                <a:lnTo>
                  <a:pt x="407670" y="0"/>
                </a:lnTo>
                <a:lnTo>
                  <a:pt x="0" y="0"/>
                </a:lnTo>
                <a:lnTo>
                  <a:pt x="0" y="126491"/>
                </a:lnTo>
                <a:close/>
              </a:path>
            </a:pathLst>
          </a:custGeom>
          <a:solidFill>
            <a:srgbClr val="006464"/>
          </a:solidFill>
        </p:spPr>
        <p:txBody>
          <a:bodyPr wrap="square" lIns="0" tIns="0" rIns="0" bIns="0" rtlCol="0"/>
          <a:lstStyle/>
          <a:p>
            <a:endParaRPr/>
          </a:p>
        </p:txBody>
      </p:sp>
      <p:sp>
        <p:nvSpPr>
          <p:cNvPr id="716" name="object 716"/>
          <p:cNvSpPr/>
          <p:nvPr/>
        </p:nvSpPr>
        <p:spPr>
          <a:xfrm>
            <a:off x="5578930" y="2730144"/>
            <a:ext cx="772457" cy="141108"/>
          </a:xfrm>
          <a:custGeom>
            <a:avLst/>
            <a:gdLst/>
            <a:ahLst/>
            <a:cxnLst/>
            <a:rect l="l" t="t" r="r" b="b"/>
            <a:pathLst>
              <a:path w="553720" h="196850">
                <a:moveTo>
                  <a:pt x="0" y="196583"/>
                </a:moveTo>
                <a:lnTo>
                  <a:pt x="553224" y="196583"/>
                </a:lnTo>
                <a:lnTo>
                  <a:pt x="553224" y="0"/>
                </a:lnTo>
                <a:lnTo>
                  <a:pt x="0" y="0"/>
                </a:lnTo>
                <a:lnTo>
                  <a:pt x="0" y="196583"/>
                </a:lnTo>
                <a:close/>
              </a:path>
            </a:pathLst>
          </a:custGeom>
          <a:solidFill>
            <a:srgbClr val="006464"/>
          </a:solidFill>
        </p:spPr>
        <p:txBody>
          <a:bodyPr wrap="square" lIns="0" tIns="0" rIns="0" bIns="0" rtlCol="0"/>
          <a:lstStyle/>
          <a:p>
            <a:endParaRPr/>
          </a:p>
        </p:txBody>
      </p:sp>
      <p:sp>
        <p:nvSpPr>
          <p:cNvPr id="717" name="object 717"/>
          <p:cNvSpPr/>
          <p:nvPr/>
        </p:nvSpPr>
        <p:spPr>
          <a:xfrm>
            <a:off x="5674602" y="2730135"/>
            <a:ext cx="581113" cy="91037"/>
          </a:xfrm>
          <a:custGeom>
            <a:avLst/>
            <a:gdLst/>
            <a:ahLst/>
            <a:cxnLst/>
            <a:rect l="l" t="t" r="r" b="b"/>
            <a:pathLst>
              <a:path w="416560" h="127000">
                <a:moveTo>
                  <a:pt x="0" y="126491"/>
                </a:moveTo>
                <a:lnTo>
                  <a:pt x="416051" y="126491"/>
                </a:lnTo>
                <a:lnTo>
                  <a:pt x="416051" y="0"/>
                </a:lnTo>
                <a:lnTo>
                  <a:pt x="0" y="0"/>
                </a:lnTo>
                <a:lnTo>
                  <a:pt x="0" y="126491"/>
                </a:lnTo>
                <a:close/>
              </a:path>
            </a:pathLst>
          </a:custGeom>
          <a:solidFill>
            <a:srgbClr val="006464"/>
          </a:solidFill>
        </p:spPr>
        <p:txBody>
          <a:bodyPr wrap="square" lIns="0" tIns="0" rIns="0" bIns="0" rtlCol="0"/>
          <a:lstStyle/>
          <a:p>
            <a:endParaRPr/>
          </a:p>
        </p:txBody>
      </p:sp>
      <p:sp>
        <p:nvSpPr>
          <p:cNvPr id="718" name="object 718"/>
          <p:cNvSpPr/>
          <p:nvPr/>
        </p:nvSpPr>
        <p:spPr>
          <a:xfrm>
            <a:off x="6350696" y="2730144"/>
            <a:ext cx="773343" cy="141108"/>
          </a:xfrm>
          <a:custGeom>
            <a:avLst/>
            <a:gdLst/>
            <a:ahLst/>
            <a:cxnLst/>
            <a:rect l="l" t="t" r="r" b="b"/>
            <a:pathLst>
              <a:path w="554354" h="196850">
                <a:moveTo>
                  <a:pt x="0" y="196583"/>
                </a:moveTo>
                <a:lnTo>
                  <a:pt x="553974" y="196583"/>
                </a:lnTo>
                <a:lnTo>
                  <a:pt x="553974" y="0"/>
                </a:lnTo>
                <a:lnTo>
                  <a:pt x="0" y="0"/>
                </a:lnTo>
                <a:lnTo>
                  <a:pt x="0" y="196583"/>
                </a:lnTo>
                <a:close/>
              </a:path>
            </a:pathLst>
          </a:custGeom>
          <a:solidFill>
            <a:srgbClr val="006464"/>
          </a:solidFill>
        </p:spPr>
        <p:txBody>
          <a:bodyPr wrap="square" lIns="0" tIns="0" rIns="0" bIns="0" rtlCol="0"/>
          <a:lstStyle/>
          <a:p>
            <a:endParaRPr/>
          </a:p>
        </p:txBody>
      </p:sp>
      <p:sp>
        <p:nvSpPr>
          <p:cNvPr id="719" name="object 719"/>
          <p:cNvSpPr/>
          <p:nvPr/>
        </p:nvSpPr>
        <p:spPr>
          <a:xfrm>
            <a:off x="6446351" y="2730135"/>
            <a:ext cx="582000" cy="91037"/>
          </a:xfrm>
          <a:custGeom>
            <a:avLst/>
            <a:gdLst/>
            <a:ahLst/>
            <a:cxnLst/>
            <a:rect l="l" t="t" r="r" b="b"/>
            <a:pathLst>
              <a:path w="417195" h="127000">
                <a:moveTo>
                  <a:pt x="0" y="126491"/>
                </a:moveTo>
                <a:lnTo>
                  <a:pt x="416813" y="126491"/>
                </a:lnTo>
                <a:lnTo>
                  <a:pt x="416813" y="0"/>
                </a:lnTo>
                <a:lnTo>
                  <a:pt x="0" y="0"/>
                </a:lnTo>
                <a:lnTo>
                  <a:pt x="0" y="126491"/>
                </a:lnTo>
                <a:close/>
              </a:path>
            </a:pathLst>
          </a:custGeom>
          <a:solidFill>
            <a:srgbClr val="006464"/>
          </a:solidFill>
        </p:spPr>
        <p:txBody>
          <a:bodyPr wrap="square" lIns="0" tIns="0" rIns="0" bIns="0" rtlCol="0"/>
          <a:lstStyle/>
          <a:p>
            <a:endParaRPr/>
          </a:p>
        </p:txBody>
      </p:sp>
      <p:sp>
        <p:nvSpPr>
          <p:cNvPr id="720" name="object 720"/>
          <p:cNvSpPr/>
          <p:nvPr/>
        </p:nvSpPr>
        <p:spPr>
          <a:xfrm>
            <a:off x="7123507" y="2730144"/>
            <a:ext cx="773343" cy="141108"/>
          </a:xfrm>
          <a:custGeom>
            <a:avLst/>
            <a:gdLst/>
            <a:ahLst/>
            <a:cxnLst/>
            <a:rect l="l" t="t" r="r" b="b"/>
            <a:pathLst>
              <a:path w="554354" h="196850">
                <a:moveTo>
                  <a:pt x="0" y="196583"/>
                </a:moveTo>
                <a:lnTo>
                  <a:pt x="553961" y="196583"/>
                </a:lnTo>
                <a:lnTo>
                  <a:pt x="553961" y="0"/>
                </a:lnTo>
                <a:lnTo>
                  <a:pt x="0" y="0"/>
                </a:lnTo>
                <a:lnTo>
                  <a:pt x="0" y="196583"/>
                </a:lnTo>
                <a:close/>
              </a:path>
            </a:pathLst>
          </a:custGeom>
          <a:solidFill>
            <a:srgbClr val="006464"/>
          </a:solidFill>
        </p:spPr>
        <p:txBody>
          <a:bodyPr wrap="square" lIns="0" tIns="0" rIns="0" bIns="0" rtlCol="0"/>
          <a:lstStyle/>
          <a:p>
            <a:endParaRPr/>
          </a:p>
        </p:txBody>
      </p:sp>
      <p:sp>
        <p:nvSpPr>
          <p:cNvPr id="721" name="object 721"/>
          <p:cNvSpPr/>
          <p:nvPr/>
        </p:nvSpPr>
        <p:spPr>
          <a:xfrm>
            <a:off x="7219161" y="2730135"/>
            <a:ext cx="582000" cy="91037"/>
          </a:xfrm>
          <a:custGeom>
            <a:avLst/>
            <a:gdLst/>
            <a:ahLst/>
            <a:cxnLst/>
            <a:rect l="l" t="t" r="r" b="b"/>
            <a:pathLst>
              <a:path w="417195" h="127000">
                <a:moveTo>
                  <a:pt x="0" y="126491"/>
                </a:moveTo>
                <a:lnTo>
                  <a:pt x="416813" y="126491"/>
                </a:lnTo>
                <a:lnTo>
                  <a:pt x="416813" y="0"/>
                </a:lnTo>
                <a:lnTo>
                  <a:pt x="0" y="0"/>
                </a:lnTo>
                <a:lnTo>
                  <a:pt x="0" y="126491"/>
                </a:lnTo>
                <a:close/>
              </a:path>
            </a:pathLst>
          </a:custGeom>
          <a:solidFill>
            <a:srgbClr val="006464"/>
          </a:solidFill>
        </p:spPr>
        <p:txBody>
          <a:bodyPr wrap="square" lIns="0" tIns="0" rIns="0" bIns="0" rtlCol="0"/>
          <a:lstStyle/>
          <a:p>
            <a:endParaRPr/>
          </a:p>
        </p:txBody>
      </p:sp>
      <p:sp>
        <p:nvSpPr>
          <p:cNvPr id="722" name="object 722"/>
          <p:cNvSpPr/>
          <p:nvPr/>
        </p:nvSpPr>
        <p:spPr>
          <a:xfrm>
            <a:off x="7896301" y="2730144"/>
            <a:ext cx="772457" cy="141108"/>
          </a:xfrm>
          <a:custGeom>
            <a:avLst/>
            <a:gdLst/>
            <a:ahLst/>
            <a:cxnLst/>
            <a:rect l="l" t="t" r="r" b="b"/>
            <a:pathLst>
              <a:path w="553720" h="196850">
                <a:moveTo>
                  <a:pt x="0" y="196583"/>
                </a:moveTo>
                <a:lnTo>
                  <a:pt x="553224" y="196583"/>
                </a:lnTo>
                <a:lnTo>
                  <a:pt x="553224" y="0"/>
                </a:lnTo>
                <a:lnTo>
                  <a:pt x="0" y="0"/>
                </a:lnTo>
                <a:lnTo>
                  <a:pt x="0" y="196583"/>
                </a:lnTo>
                <a:close/>
              </a:path>
            </a:pathLst>
          </a:custGeom>
          <a:solidFill>
            <a:srgbClr val="006464"/>
          </a:solidFill>
        </p:spPr>
        <p:txBody>
          <a:bodyPr wrap="square" lIns="0" tIns="0" rIns="0" bIns="0" rtlCol="0"/>
          <a:lstStyle/>
          <a:p>
            <a:endParaRPr/>
          </a:p>
        </p:txBody>
      </p:sp>
      <p:sp>
        <p:nvSpPr>
          <p:cNvPr id="723" name="object 723"/>
          <p:cNvSpPr/>
          <p:nvPr/>
        </p:nvSpPr>
        <p:spPr>
          <a:xfrm>
            <a:off x="7991972" y="2730135"/>
            <a:ext cx="581113" cy="91037"/>
          </a:xfrm>
          <a:custGeom>
            <a:avLst/>
            <a:gdLst/>
            <a:ahLst/>
            <a:cxnLst/>
            <a:rect l="l" t="t" r="r" b="b"/>
            <a:pathLst>
              <a:path w="416560" h="127000">
                <a:moveTo>
                  <a:pt x="0" y="126491"/>
                </a:moveTo>
                <a:lnTo>
                  <a:pt x="416051" y="126491"/>
                </a:lnTo>
                <a:lnTo>
                  <a:pt x="416051" y="0"/>
                </a:lnTo>
                <a:lnTo>
                  <a:pt x="0" y="0"/>
                </a:lnTo>
                <a:lnTo>
                  <a:pt x="0" y="126491"/>
                </a:lnTo>
                <a:close/>
              </a:path>
            </a:pathLst>
          </a:custGeom>
          <a:solidFill>
            <a:srgbClr val="006464"/>
          </a:solidFill>
        </p:spPr>
        <p:txBody>
          <a:bodyPr wrap="square" lIns="0" tIns="0" rIns="0" bIns="0" rtlCol="0"/>
          <a:lstStyle/>
          <a:p>
            <a:endParaRPr/>
          </a:p>
        </p:txBody>
      </p:sp>
      <p:sp>
        <p:nvSpPr>
          <p:cNvPr id="724" name="object 724"/>
          <p:cNvSpPr/>
          <p:nvPr/>
        </p:nvSpPr>
        <p:spPr>
          <a:xfrm>
            <a:off x="8668049" y="2730144"/>
            <a:ext cx="773343" cy="141108"/>
          </a:xfrm>
          <a:custGeom>
            <a:avLst/>
            <a:gdLst/>
            <a:ahLst/>
            <a:cxnLst/>
            <a:rect l="l" t="t" r="r" b="b"/>
            <a:pathLst>
              <a:path w="554354" h="196850">
                <a:moveTo>
                  <a:pt x="0" y="196583"/>
                </a:moveTo>
                <a:lnTo>
                  <a:pt x="553973" y="196583"/>
                </a:lnTo>
                <a:lnTo>
                  <a:pt x="553973" y="0"/>
                </a:lnTo>
                <a:lnTo>
                  <a:pt x="0" y="0"/>
                </a:lnTo>
                <a:lnTo>
                  <a:pt x="0" y="196583"/>
                </a:lnTo>
                <a:close/>
              </a:path>
            </a:pathLst>
          </a:custGeom>
          <a:solidFill>
            <a:srgbClr val="006464"/>
          </a:solidFill>
        </p:spPr>
        <p:txBody>
          <a:bodyPr wrap="square" lIns="0" tIns="0" rIns="0" bIns="0" rtlCol="0"/>
          <a:lstStyle/>
          <a:p>
            <a:endParaRPr/>
          </a:p>
        </p:txBody>
      </p:sp>
      <p:sp>
        <p:nvSpPr>
          <p:cNvPr id="725" name="object 725"/>
          <p:cNvSpPr/>
          <p:nvPr/>
        </p:nvSpPr>
        <p:spPr>
          <a:xfrm>
            <a:off x="8763739" y="2730135"/>
            <a:ext cx="582000" cy="91037"/>
          </a:xfrm>
          <a:custGeom>
            <a:avLst/>
            <a:gdLst/>
            <a:ahLst/>
            <a:cxnLst/>
            <a:rect l="l" t="t" r="r" b="b"/>
            <a:pathLst>
              <a:path w="417195" h="127000">
                <a:moveTo>
                  <a:pt x="0" y="126491"/>
                </a:moveTo>
                <a:lnTo>
                  <a:pt x="416801" y="126491"/>
                </a:lnTo>
                <a:lnTo>
                  <a:pt x="416801" y="0"/>
                </a:lnTo>
                <a:lnTo>
                  <a:pt x="0" y="0"/>
                </a:lnTo>
                <a:lnTo>
                  <a:pt x="0" y="126491"/>
                </a:lnTo>
                <a:close/>
              </a:path>
            </a:pathLst>
          </a:custGeom>
          <a:solidFill>
            <a:srgbClr val="006464"/>
          </a:solidFill>
        </p:spPr>
        <p:txBody>
          <a:bodyPr wrap="square" lIns="0" tIns="0" rIns="0" bIns="0" rtlCol="0"/>
          <a:lstStyle/>
          <a:p>
            <a:endParaRPr/>
          </a:p>
        </p:txBody>
      </p:sp>
      <p:sp>
        <p:nvSpPr>
          <p:cNvPr id="726" name="object 726"/>
          <p:cNvSpPr/>
          <p:nvPr/>
        </p:nvSpPr>
        <p:spPr>
          <a:xfrm>
            <a:off x="9440880" y="2730144"/>
            <a:ext cx="773343" cy="141108"/>
          </a:xfrm>
          <a:custGeom>
            <a:avLst/>
            <a:gdLst/>
            <a:ahLst/>
            <a:cxnLst/>
            <a:rect l="l" t="t" r="r" b="b"/>
            <a:pathLst>
              <a:path w="554354" h="196850">
                <a:moveTo>
                  <a:pt x="0" y="196583"/>
                </a:moveTo>
                <a:lnTo>
                  <a:pt x="553974" y="196583"/>
                </a:lnTo>
                <a:lnTo>
                  <a:pt x="553974" y="0"/>
                </a:lnTo>
                <a:lnTo>
                  <a:pt x="0" y="0"/>
                </a:lnTo>
                <a:lnTo>
                  <a:pt x="0" y="196583"/>
                </a:lnTo>
                <a:close/>
              </a:path>
            </a:pathLst>
          </a:custGeom>
          <a:solidFill>
            <a:srgbClr val="006464"/>
          </a:solidFill>
        </p:spPr>
        <p:txBody>
          <a:bodyPr wrap="square" lIns="0" tIns="0" rIns="0" bIns="0" rtlCol="0"/>
          <a:lstStyle/>
          <a:p>
            <a:endParaRPr/>
          </a:p>
        </p:txBody>
      </p:sp>
      <p:sp>
        <p:nvSpPr>
          <p:cNvPr id="727" name="object 727"/>
          <p:cNvSpPr/>
          <p:nvPr/>
        </p:nvSpPr>
        <p:spPr>
          <a:xfrm>
            <a:off x="9536533" y="2730135"/>
            <a:ext cx="582000" cy="91037"/>
          </a:xfrm>
          <a:custGeom>
            <a:avLst/>
            <a:gdLst/>
            <a:ahLst/>
            <a:cxnLst/>
            <a:rect l="l" t="t" r="r" b="b"/>
            <a:pathLst>
              <a:path w="417195" h="127000">
                <a:moveTo>
                  <a:pt x="0" y="126491"/>
                </a:moveTo>
                <a:lnTo>
                  <a:pt x="416814" y="126491"/>
                </a:lnTo>
                <a:lnTo>
                  <a:pt x="416814" y="0"/>
                </a:lnTo>
                <a:lnTo>
                  <a:pt x="0" y="0"/>
                </a:lnTo>
                <a:lnTo>
                  <a:pt x="0" y="126491"/>
                </a:lnTo>
                <a:close/>
              </a:path>
            </a:pathLst>
          </a:custGeom>
          <a:solidFill>
            <a:srgbClr val="006464"/>
          </a:solidFill>
        </p:spPr>
        <p:txBody>
          <a:bodyPr wrap="square" lIns="0" tIns="0" rIns="0" bIns="0" rtlCol="0"/>
          <a:lstStyle/>
          <a:p>
            <a:endParaRPr/>
          </a:p>
        </p:txBody>
      </p:sp>
      <p:sp>
        <p:nvSpPr>
          <p:cNvPr id="728" name="object 728"/>
          <p:cNvSpPr/>
          <p:nvPr/>
        </p:nvSpPr>
        <p:spPr>
          <a:xfrm>
            <a:off x="709261" y="2720312"/>
            <a:ext cx="9505121" cy="0"/>
          </a:xfrm>
          <a:custGeom>
            <a:avLst/>
            <a:gdLst/>
            <a:ahLst/>
            <a:cxnLst/>
            <a:rect l="l" t="t" r="r" b="b"/>
            <a:pathLst>
              <a:path w="6813550">
                <a:moveTo>
                  <a:pt x="0" y="0"/>
                </a:moveTo>
                <a:lnTo>
                  <a:pt x="6813042" y="0"/>
                </a:lnTo>
              </a:path>
            </a:pathLst>
          </a:custGeom>
          <a:ln w="27432">
            <a:solidFill>
              <a:srgbClr val="006464"/>
            </a:solidFill>
          </a:ln>
        </p:spPr>
        <p:txBody>
          <a:bodyPr wrap="square" lIns="0" tIns="0" rIns="0" bIns="0" rtlCol="0"/>
          <a:lstStyle/>
          <a:p>
            <a:endParaRPr/>
          </a:p>
        </p:txBody>
      </p:sp>
      <p:sp>
        <p:nvSpPr>
          <p:cNvPr id="729" name="object 729"/>
          <p:cNvSpPr/>
          <p:nvPr/>
        </p:nvSpPr>
        <p:spPr>
          <a:xfrm>
            <a:off x="709261" y="2877615"/>
            <a:ext cx="9505121" cy="0"/>
          </a:xfrm>
          <a:custGeom>
            <a:avLst/>
            <a:gdLst/>
            <a:ahLst/>
            <a:cxnLst/>
            <a:rect l="l" t="t" r="r" b="b"/>
            <a:pathLst>
              <a:path w="6813550">
                <a:moveTo>
                  <a:pt x="0" y="0"/>
                </a:moveTo>
                <a:lnTo>
                  <a:pt x="6813042" y="0"/>
                </a:lnTo>
              </a:path>
            </a:pathLst>
          </a:custGeom>
          <a:ln w="18287">
            <a:solidFill>
              <a:srgbClr val="006464"/>
            </a:solidFill>
          </a:ln>
        </p:spPr>
        <p:txBody>
          <a:bodyPr wrap="square" lIns="0" tIns="0" rIns="0" bIns="0" rtlCol="0"/>
          <a:lstStyle/>
          <a:p>
            <a:endParaRPr/>
          </a:p>
        </p:txBody>
      </p:sp>
      <p:sp>
        <p:nvSpPr>
          <p:cNvPr id="730" name="object 730"/>
          <p:cNvSpPr/>
          <p:nvPr/>
        </p:nvSpPr>
        <p:spPr>
          <a:xfrm>
            <a:off x="709261" y="2884169"/>
            <a:ext cx="2553006" cy="121990"/>
          </a:xfrm>
          <a:custGeom>
            <a:avLst/>
            <a:gdLst/>
            <a:ahLst/>
            <a:cxnLst/>
            <a:rect l="l" t="t" r="r" b="b"/>
            <a:pathLst>
              <a:path w="1830070" h="170179">
                <a:moveTo>
                  <a:pt x="0" y="169926"/>
                </a:moveTo>
                <a:lnTo>
                  <a:pt x="1829562" y="169926"/>
                </a:lnTo>
                <a:lnTo>
                  <a:pt x="1829562" y="0"/>
                </a:lnTo>
                <a:lnTo>
                  <a:pt x="0" y="0"/>
                </a:lnTo>
                <a:lnTo>
                  <a:pt x="0" y="169926"/>
                </a:lnTo>
                <a:close/>
              </a:path>
            </a:pathLst>
          </a:custGeom>
          <a:solidFill>
            <a:srgbClr val="DAEEC3"/>
          </a:solidFill>
        </p:spPr>
        <p:txBody>
          <a:bodyPr wrap="square" lIns="0" tIns="0" rIns="0" bIns="0" rtlCol="0"/>
          <a:lstStyle/>
          <a:p>
            <a:endParaRPr/>
          </a:p>
        </p:txBody>
      </p:sp>
      <p:sp>
        <p:nvSpPr>
          <p:cNvPr id="731" name="object 731"/>
          <p:cNvSpPr/>
          <p:nvPr/>
        </p:nvSpPr>
        <p:spPr>
          <a:xfrm>
            <a:off x="804932" y="2903842"/>
            <a:ext cx="2361664" cy="89217"/>
          </a:xfrm>
          <a:custGeom>
            <a:avLst/>
            <a:gdLst/>
            <a:ahLst/>
            <a:cxnLst/>
            <a:rect l="l" t="t" r="r" b="b"/>
            <a:pathLst>
              <a:path w="1692910" h="124459">
                <a:moveTo>
                  <a:pt x="0" y="124193"/>
                </a:moveTo>
                <a:lnTo>
                  <a:pt x="1692402" y="124193"/>
                </a:lnTo>
                <a:lnTo>
                  <a:pt x="1692402" y="0"/>
                </a:lnTo>
                <a:lnTo>
                  <a:pt x="0" y="0"/>
                </a:lnTo>
                <a:lnTo>
                  <a:pt x="0" y="124193"/>
                </a:lnTo>
                <a:close/>
              </a:path>
            </a:pathLst>
          </a:custGeom>
          <a:solidFill>
            <a:srgbClr val="DAEEC3"/>
          </a:solidFill>
        </p:spPr>
        <p:txBody>
          <a:bodyPr wrap="square" lIns="0" tIns="0" rIns="0" bIns="0" rtlCol="0"/>
          <a:lstStyle/>
          <a:p>
            <a:endParaRPr/>
          </a:p>
        </p:txBody>
      </p:sp>
      <p:sp>
        <p:nvSpPr>
          <p:cNvPr id="732" name="object 732"/>
          <p:cNvSpPr/>
          <p:nvPr/>
        </p:nvSpPr>
        <p:spPr>
          <a:xfrm>
            <a:off x="3261559" y="2884169"/>
            <a:ext cx="2312056" cy="121990"/>
          </a:xfrm>
          <a:custGeom>
            <a:avLst/>
            <a:gdLst/>
            <a:ahLst/>
            <a:cxnLst/>
            <a:rect l="l" t="t" r="r" b="b"/>
            <a:pathLst>
              <a:path w="1657350" h="170179">
                <a:moveTo>
                  <a:pt x="0" y="169926"/>
                </a:moveTo>
                <a:lnTo>
                  <a:pt x="1657349" y="169926"/>
                </a:lnTo>
                <a:lnTo>
                  <a:pt x="1657349" y="0"/>
                </a:lnTo>
                <a:lnTo>
                  <a:pt x="0" y="0"/>
                </a:lnTo>
                <a:lnTo>
                  <a:pt x="0" y="169926"/>
                </a:lnTo>
                <a:close/>
              </a:path>
            </a:pathLst>
          </a:custGeom>
          <a:solidFill>
            <a:srgbClr val="DAEEC3"/>
          </a:solidFill>
        </p:spPr>
        <p:txBody>
          <a:bodyPr wrap="square" lIns="0" tIns="0" rIns="0" bIns="0" rtlCol="0"/>
          <a:lstStyle/>
          <a:p>
            <a:endParaRPr/>
          </a:p>
        </p:txBody>
      </p:sp>
      <p:sp>
        <p:nvSpPr>
          <p:cNvPr id="733" name="object 733"/>
          <p:cNvSpPr/>
          <p:nvPr/>
        </p:nvSpPr>
        <p:spPr>
          <a:xfrm>
            <a:off x="3357230" y="2903842"/>
            <a:ext cx="2126029" cy="89217"/>
          </a:xfrm>
          <a:custGeom>
            <a:avLst/>
            <a:gdLst/>
            <a:ahLst/>
            <a:cxnLst/>
            <a:rect l="l" t="t" r="r" b="b"/>
            <a:pathLst>
              <a:path w="1524000" h="124459">
                <a:moveTo>
                  <a:pt x="0" y="124193"/>
                </a:moveTo>
                <a:lnTo>
                  <a:pt x="1524000" y="124193"/>
                </a:lnTo>
                <a:lnTo>
                  <a:pt x="1524000" y="0"/>
                </a:lnTo>
                <a:lnTo>
                  <a:pt x="0" y="0"/>
                </a:lnTo>
                <a:lnTo>
                  <a:pt x="0" y="124193"/>
                </a:lnTo>
                <a:close/>
              </a:path>
            </a:pathLst>
          </a:custGeom>
          <a:solidFill>
            <a:srgbClr val="DAEEC3"/>
          </a:solidFill>
        </p:spPr>
        <p:txBody>
          <a:bodyPr wrap="square" lIns="0" tIns="0" rIns="0" bIns="0" rtlCol="0"/>
          <a:lstStyle/>
          <a:p>
            <a:endParaRPr/>
          </a:p>
        </p:txBody>
      </p:sp>
      <p:sp>
        <p:nvSpPr>
          <p:cNvPr id="734" name="object 734"/>
          <p:cNvSpPr/>
          <p:nvPr/>
        </p:nvSpPr>
        <p:spPr>
          <a:xfrm>
            <a:off x="4066438" y="2918373"/>
            <a:ext cx="105416" cy="57809"/>
          </a:xfrm>
          <a:custGeom>
            <a:avLst/>
            <a:gdLst/>
            <a:ahLst/>
            <a:cxnLst/>
            <a:rect l="l" t="t" r="r" b="b"/>
            <a:pathLst>
              <a:path w="75564" h="80645">
                <a:moveTo>
                  <a:pt x="37465" y="0"/>
                </a:moveTo>
                <a:lnTo>
                  <a:pt x="31153" y="0"/>
                </a:lnTo>
                <a:lnTo>
                  <a:pt x="25590" y="1028"/>
                </a:lnTo>
                <a:lnTo>
                  <a:pt x="0" y="32639"/>
                </a:lnTo>
                <a:lnTo>
                  <a:pt x="0" y="40525"/>
                </a:lnTo>
                <a:lnTo>
                  <a:pt x="22166" y="77462"/>
                </a:lnTo>
                <a:lnTo>
                  <a:pt x="37668" y="80098"/>
                </a:lnTo>
                <a:lnTo>
                  <a:pt x="45773" y="79436"/>
                </a:lnTo>
                <a:lnTo>
                  <a:pt x="53020" y="77449"/>
                </a:lnTo>
                <a:lnTo>
                  <a:pt x="59408" y="74135"/>
                </a:lnTo>
                <a:lnTo>
                  <a:pt x="64935" y="69494"/>
                </a:lnTo>
                <a:lnTo>
                  <a:pt x="67063" y="66725"/>
                </a:lnTo>
                <a:lnTo>
                  <a:pt x="31381" y="66725"/>
                </a:lnTo>
                <a:lnTo>
                  <a:pt x="26238" y="64465"/>
                </a:lnTo>
                <a:lnTo>
                  <a:pt x="22199" y="59931"/>
                </a:lnTo>
                <a:lnTo>
                  <a:pt x="18135" y="55410"/>
                </a:lnTo>
                <a:lnTo>
                  <a:pt x="16197" y="49022"/>
                </a:lnTo>
                <a:lnTo>
                  <a:pt x="16172" y="30899"/>
                </a:lnTo>
                <a:lnTo>
                  <a:pt x="18084" y="24409"/>
                </a:lnTo>
                <a:lnTo>
                  <a:pt x="22034" y="20002"/>
                </a:lnTo>
                <a:lnTo>
                  <a:pt x="25971" y="15570"/>
                </a:lnTo>
                <a:lnTo>
                  <a:pt x="31178" y="13360"/>
                </a:lnTo>
                <a:lnTo>
                  <a:pt x="66974" y="13360"/>
                </a:lnTo>
                <a:lnTo>
                  <a:pt x="64858" y="10617"/>
                </a:lnTo>
                <a:lnTo>
                  <a:pt x="59289" y="5973"/>
                </a:lnTo>
                <a:lnTo>
                  <a:pt x="52866" y="2655"/>
                </a:lnTo>
                <a:lnTo>
                  <a:pt x="45592" y="664"/>
                </a:lnTo>
                <a:lnTo>
                  <a:pt x="37465" y="0"/>
                </a:lnTo>
                <a:close/>
              </a:path>
              <a:path w="75564" h="80645">
                <a:moveTo>
                  <a:pt x="66974" y="13360"/>
                </a:moveTo>
                <a:lnTo>
                  <a:pt x="44069" y="13360"/>
                </a:lnTo>
                <a:lnTo>
                  <a:pt x="49225" y="15544"/>
                </a:lnTo>
                <a:lnTo>
                  <a:pt x="57023" y="24295"/>
                </a:lnTo>
                <a:lnTo>
                  <a:pt x="58966" y="30899"/>
                </a:lnTo>
                <a:lnTo>
                  <a:pt x="58886" y="49022"/>
                </a:lnTo>
                <a:lnTo>
                  <a:pt x="56959" y="55499"/>
                </a:lnTo>
                <a:lnTo>
                  <a:pt x="48971" y="64490"/>
                </a:lnTo>
                <a:lnTo>
                  <a:pt x="43853" y="66725"/>
                </a:lnTo>
                <a:lnTo>
                  <a:pt x="67063" y="66725"/>
                </a:lnTo>
                <a:lnTo>
                  <a:pt x="75121" y="39992"/>
                </a:lnTo>
                <a:lnTo>
                  <a:pt x="74490" y="31216"/>
                </a:lnTo>
                <a:lnTo>
                  <a:pt x="72563" y="23310"/>
                </a:lnTo>
                <a:lnTo>
                  <a:pt x="69352" y="16443"/>
                </a:lnTo>
                <a:lnTo>
                  <a:pt x="66974" y="13360"/>
                </a:lnTo>
                <a:close/>
              </a:path>
            </a:pathLst>
          </a:custGeom>
          <a:solidFill>
            <a:srgbClr val="000000"/>
          </a:solidFill>
        </p:spPr>
        <p:txBody>
          <a:bodyPr wrap="square" lIns="0" tIns="0" rIns="0" bIns="0" rtlCol="0"/>
          <a:lstStyle/>
          <a:p>
            <a:endParaRPr/>
          </a:p>
        </p:txBody>
      </p:sp>
      <p:sp>
        <p:nvSpPr>
          <p:cNvPr id="735" name="object 735"/>
          <p:cNvSpPr/>
          <p:nvPr/>
        </p:nvSpPr>
        <p:spPr>
          <a:xfrm>
            <a:off x="4176778" y="2919310"/>
            <a:ext cx="100986" cy="55533"/>
          </a:xfrm>
          <a:custGeom>
            <a:avLst/>
            <a:gdLst/>
            <a:ahLst/>
            <a:cxnLst/>
            <a:rect l="l" t="t" r="r" b="b"/>
            <a:pathLst>
              <a:path w="72389" h="77470">
                <a:moveTo>
                  <a:pt x="16954" y="0"/>
                </a:moveTo>
                <a:lnTo>
                  <a:pt x="0" y="0"/>
                </a:lnTo>
                <a:lnTo>
                  <a:pt x="27686" y="77457"/>
                </a:lnTo>
                <a:lnTo>
                  <a:pt x="44373" y="77457"/>
                </a:lnTo>
                <a:lnTo>
                  <a:pt x="51585" y="57327"/>
                </a:lnTo>
                <a:lnTo>
                  <a:pt x="36563" y="57327"/>
                </a:lnTo>
                <a:lnTo>
                  <a:pt x="16954" y="0"/>
                </a:lnTo>
                <a:close/>
              </a:path>
              <a:path w="72389" h="77470">
                <a:moveTo>
                  <a:pt x="72123" y="0"/>
                </a:moveTo>
                <a:lnTo>
                  <a:pt x="55524" y="0"/>
                </a:lnTo>
                <a:lnTo>
                  <a:pt x="36563" y="57327"/>
                </a:lnTo>
                <a:lnTo>
                  <a:pt x="51585" y="57327"/>
                </a:lnTo>
                <a:lnTo>
                  <a:pt x="72123" y="0"/>
                </a:lnTo>
                <a:close/>
              </a:path>
            </a:pathLst>
          </a:custGeom>
          <a:solidFill>
            <a:srgbClr val="000000"/>
          </a:solidFill>
        </p:spPr>
        <p:txBody>
          <a:bodyPr wrap="square" lIns="0" tIns="0" rIns="0" bIns="0" rtlCol="0"/>
          <a:lstStyle/>
          <a:p>
            <a:endParaRPr/>
          </a:p>
        </p:txBody>
      </p:sp>
      <p:sp>
        <p:nvSpPr>
          <p:cNvPr id="736" name="object 736"/>
          <p:cNvSpPr/>
          <p:nvPr/>
        </p:nvSpPr>
        <p:spPr>
          <a:xfrm>
            <a:off x="4288802" y="2919310"/>
            <a:ext cx="82384" cy="55533"/>
          </a:xfrm>
          <a:custGeom>
            <a:avLst/>
            <a:gdLst/>
            <a:ahLst/>
            <a:cxnLst/>
            <a:rect l="l" t="t" r="r" b="b"/>
            <a:pathLst>
              <a:path w="59055" h="77470">
                <a:moveTo>
                  <a:pt x="57429" y="0"/>
                </a:moveTo>
                <a:lnTo>
                  <a:pt x="0" y="0"/>
                </a:lnTo>
                <a:lnTo>
                  <a:pt x="0" y="77457"/>
                </a:lnTo>
                <a:lnTo>
                  <a:pt x="58915" y="77457"/>
                </a:lnTo>
                <a:lnTo>
                  <a:pt x="58915" y="64414"/>
                </a:lnTo>
                <a:lnTo>
                  <a:pt x="15633" y="64414"/>
                </a:lnTo>
                <a:lnTo>
                  <a:pt x="15633" y="43319"/>
                </a:lnTo>
                <a:lnTo>
                  <a:pt x="54521" y="43319"/>
                </a:lnTo>
                <a:lnTo>
                  <a:pt x="54521" y="30276"/>
                </a:lnTo>
                <a:lnTo>
                  <a:pt x="15633" y="30276"/>
                </a:lnTo>
                <a:lnTo>
                  <a:pt x="15633" y="13106"/>
                </a:lnTo>
                <a:lnTo>
                  <a:pt x="57429" y="13106"/>
                </a:lnTo>
                <a:lnTo>
                  <a:pt x="57429" y="0"/>
                </a:lnTo>
                <a:close/>
              </a:path>
            </a:pathLst>
          </a:custGeom>
          <a:solidFill>
            <a:srgbClr val="000000"/>
          </a:solidFill>
        </p:spPr>
        <p:txBody>
          <a:bodyPr wrap="square" lIns="0" tIns="0" rIns="0" bIns="0" rtlCol="0"/>
          <a:lstStyle/>
          <a:p>
            <a:endParaRPr/>
          </a:p>
        </p:txBody>
      </p:sp>
      <p:sp>
        <p:nvSpPr>
          <p:cNvPr id="737" name="object 737"/>
          <p:cNvSpPr/>
          <p:nvPr/>
        </p:nvSpPr>
        <p:spPr>
          <a:xfrm>
            <a:off x="4388973" y="2919318"/>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093"/>
                </a:lnTo>
                <a:lnTo>
                  <a:pt x="62224" y="13093"/>
                </a:lnTo>
                <a:lnTo>
                  <a:pt x="57708" y="5956"/>
                </a:lnTo>
                <a:lnTo>
                  <a:pt x="54698" y="3467"/>
                </a:lnTo>
                <a:lnTo>
                  <a:pt x="47205" y="698"/>
                </a:lnTo>
                <a:lnTo>
                  <a:pt x="41186" y="0"/>
                </a:lnTo>
                <a:close/>
              </a:path>
              <a:path w="69850" h="77470">
                <a:moveTo>
                  <a:pt x="46081" y="45123"/>
                </a:moveTo>
                <a:lnTo>
                  <a:pt x="22390" y="45123"/>
                </a:lnTo>
                <a:lnTo>
                  <a:pt x="25018" y="45402"/>
                </a:lnTo>
                <a:lnTo>
                  <a:pt x="28333" y="46570"/>
                </a:lnTo>
                <a:lnTo>
                  <a:pt x="29895" y="47650"/>
                </a:lnTo>
                <a:lnTo>
                  <a:pt x="32854" y="50774"/>
                </a:lnTo>
                <a:lnTo>
                  <a:pt x="35598" y="54571"/>
                </a:lnTo>
                <a:lnTo>
                  <a:pt x="50926" y="77457"/>
                </a:lnTo>
                <a:lnTo>
                  <a:pt x="69621" y="77457"/>
                </a:lnTo>
                <a:lnTo>
                  <a:pt x="60172" y="62344"/>
                </a:lnTo>
                <a:lnTo>
                  <a:pt x="56438" y="56311"/>
                </a:lnTo>
                <a:lnTo>
                  <a:pt x="53466" y="52120"/>
                </a:lnTo>
                <a:lnTo>
                  <a:pt x="49072" y="47409"/>
                </a:lnTo>
                <a:lnTo>
                  <a:pt x="46278" y="45237"/>
                </a:lnTo>
                <a:lnTo>
                  <a:pt x="46081" y="45123"/>
                </a:lnTo>
                <a:close/>
              </a:path>
              <a:path w="69850" h="77470">
                <a:moveTo>
                  <a:pt x="62224" y="13093"/>
                </a:moveTo>
                <a:lnTo>
                  <a:pt x="15633" y="13093"/>
                </a:lnTo>
                <a:lnTo>
                  <a:pt x="37985" y="13182"/>
                </a:lnTo>
                <a:lnTo>
                  <a:pt x="41782" y="13792"/>
                </a:lnTo>
                <a:lnTo>
                  <a:pt x="43751" y="14795"/>
                </a:lnTo>
                <a:lnTo>
                  <a:pt x="46532" y="18008"/>
                </a:lnTo>
                <a:lnTo>
                  <a:pt x="47231" y="20116"/>
                </a:lnTo>
                <a:lnTo>
                  <a:pt x="47231" y="25044"/>
                </a:lnTo>
                <a:lnTo>
                  <a:pt x="34709" y="32753"/>
                </a:lnTo>
                <a:lnTo>
                  <a:pt x="61243" y="32753"/>
                </a:lnTo>
                <a:lnTo>
                  <a:pt x="61633" y="32321"/>
                </a:lnTo>
                <a:lnTo>
                  <a:pt x="63334" y="27520"/>
                </a:lnTo>
                <a:lnTo>
                  <a:pt x="63334" y="17144"/>
                </a:lnTo>
                <a:lnTo>
                  <a:pt x="62224" y="13093"/>
                </a:lnTo>
                <a:close/>
              </a:path>
            </a:pathLst>
          </a:custGeom>
          <a:solidFill>
            <a:srgbClr val="000000"/>
          </a:solidFill>
        </p:spPr>
        <p:txBody>
          <a:bodyPr wrap="square" lIns="0" tIns="0" rIns="0" bIns="0" rtlCol="0"/>
          <a:lstStyle/>
          <a:p>
            <a:endParaRPr/>
          </a:p>
        </p:txBody>
      </p:sp>
      <p:sp>
        <p:nvSpPr>
          <p:cNvPr id="738" name="object 738"/>
          <p:cNvSpPr/>
          <p:nvPr/>
        </p:nvSpPr>
        <p:spPr>
          <a:xfrm>
            <a:off x="4488419" y="2919310"/>
            <a:ext cx="108959" cy="55533"/>
          </a:xfrm>
          <a:custGeom>
            <a:avLst/>
            <a:gdLst/>
            <a:ahLst/>
            <a:cxnLst/>
            <a:rect l="l" t="t" r="r" b="b"/>
            <a:pathLst>
              <a:path w="78104" h="77470">
                <a:moveTo>
                  <a:pt x="46710" y="0"/>
                </a:moveTo>
                <a:lnTo>
                  <a:pt x="30175" y="0"/>
                </a:lnTo>
                <a:lnTo>
                  <a:pt x="0" y="77457"/>
                </a:lnTo>
                <a:lnTo>
                  <a:pt x="16598" y="77457"/>
                </a:lnTo>
                <a:lnTo>
                  <a:pt x="22987"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06" y="77457"/>
                </a:lnTo>
                <a:lnTo>
                  <a:pt x="77724"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739" name="object 739"/>
          <p:cNvSpPr/>
          <p:nvPr/>
        </p:nvSpPr>
        <p:spPr>
          <a:xfrm>
            <a:off x="4606288" y="2919765"/>
            <a:ext cx="76183" cy="55078"/>
          </a:xfrm>
          <a:custGeom>
            <a:avLst/>
            <a:gdLst/>
            <a:ahLst/>
            <a:cxnLst/>
            <a:rect l="l" t="t" r="r" b="b"/>
            <a:pathLst>
              <a:path w="54610" h="76834">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740" name="object 740"/>
          <p:cNvSpPr/>
          <p:nvPr/>
        </p:nvSpPr>
        <p:spPr>
          <a:xfrm>
            <a:off x="4698646" y="2919765"/>
            <a:ext cx="76183" cy="55078"/>
          </a:xfrm>
          <a:custGeom>
            <a:avLst/>
            <a:gdLst/>
            <a:ahLst/>
            <a:cxnLst/>
            <a:rect l="l" t="t" r="r" b="b"/>
            <a:pathLst>
              <a:path w="54610" h="76834">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741" name="object 741"/>
          <p:cNvSpPr/>
          <p:nvPr/>
        </p:nvSpPr>
        <p:spPr>
          <a:xfrm>
            <a:off x="7800630" y="2903842"/>
            <a:ext cx="92128" cy="89217"/>
          </a:xfrm>
          <a:custGeom>
            <a:avLst/>
            <a:gdLst/>
            <a:ahLst/>
            <a:cxnLst/>
            <a:rect l="l" t="t" r="r" b="b"/>
            <a:pathLst>
              <a:path w="66039" h="124459">
                <a:moveTo>
                  <a:pt x="0" y="124193"/>
                </a:moveTo>
                <a:lnTo>
                  <a:pt x="65531" y="124193"/>
                </a:lnTo>
                <a:lnTo>
                  <a:pt x="65531" y="0"/>
                </a:lnTo>
                <a:lnTo>
                  <a:pt x="0" y="0"/>
                </a:lnTo>
                <a:lnTo>
                  <a:pt x="0" y="124193"/>
                </a:lnTo>
                <a:close/>
              </a:path>
            </a:pathLst>
          </a:custGeom>
          <a:solidFill>
            <a:srgbClr val="DAEEC3"/>
          </a:solidFill>
        </p:spPr>
        <p:txBody>
          <a:bodyPr wrap="square" lIns="0" tIns="0" rIns="0" bIns="0" rtlCol="0"/>
          <a:lstStyle/>
          <a:p>
            <a:endParaRPr/>
          </a:p>
        </p:txBody>
      </p:sp>
      <p:sp>
        <p:nvSpPr>
          <p:cNvPr id="742" name="object 742"/>
          <p:cNvSpPr/>
          <p:nvPr/>
        </p:nvSpPr>
        <p:spPr>
          <a:xfrm>
            <a:off x="5583182" y="2903842"/>
            <a:ext cx="92128" cy="89217"/>
          </a:xfrm>
          <a:custGeom>
            <a:avLst/>
            <a:gdLst/>
            <a:ahLst/>
            <a:cxnLst/>
            <a:rect l="l" t="t" r="r" b="b"/>
            <a:pathLst>
              <a:path w="66039" h="124459">
                <a:moveTo>
                  <a:pt x="0" y="124193"/>
                </a:moveTo>
                <a:lnTo>
                  <a:pt x="65532" y="124193"/>
                </a:lnTo>
                <a:lnTo>
                  <a:pt x="65532" y="0"/>
                </a:lnTo>
                <a:lnTo>
                  <a:pt x="0" y="0"/>
                </a:lnTo>
                <a:lnTo>
                  <a:pt x="0" y="124193"/>
                </a:lnTo>
                <a:close/>
              </a:path>
            </a:pathLst>
          </a:custGeom>
          <a:solidFill>
            <a:srgbClr val="DAEEC3"/>
          </a:solidFill>
        </p:spPr>
        <p:txBody>
          <a:bodyPr wrap="square" lIns="0" tIns="0" rIns="0" bIns="0" rtlCol="0"/>
          <a:lstStyle/>
          <a:p>
            <a:endParaRPr/>
          </a:p>
        </p:txBody>
      </p:sp>
      <p:sp>
        <p:nvSpPr>
          <p:cNvPr id="743" name="object 743"/>
          <p:cNvSpPr/>
          <p:nvPr/>
        </p:nvSpPr>
        <p:spPr>
          <a:xfrm>
            <a:off x="5674601" y="2903842"/>
            <a:ext cx="2126029" cy="89217"/>
          </a:xfrm>
          <a:custGeom>
            <a:avLst/>
            <a:gdLst/>
            <a:ahLst/>
            <a:cxnLst/>
            <a:rect l="l" t="t" r="r" b="b"/>
            <a:pathLst>
              <a:path w="1524000" h="124459">
                <a:moveTo>
                  <a:pt x="0" y="0"/>
                </a:moveTo>
                <a:lnTo>
                  <a:pt x="1524000" y="0"/>
                </a:lnTo>
                <a:lnTo>
                  <a:pt x="1524000" y="124193"/>
                </a:lnTo>
                <a:lnTo>
                  <a:pt x="0" y="124193"/>
                </a:lnTo>
                <a:lnTo>
                  <a:pt x="0" y="0"/>
                </a:lnTo>
                <a:close/>
              </a:path>
            </a:pathLst>
          </a:custGeom>
          <a:solidFill>
            <a:srgbClr val="DAEEC3"/>
          </a:solidFill>
        </p:spPr>
        <p:txBody>
          <a:bodyPr wrap="square" lIns="0" tIns="0" rIns="0" bIns="0" rtlCol="0"/>
          <a:lstStyle/>
          <a:p>
            <a:endParaRPr/>
          </a:p>
        </p:txBody>
      </p:sp>
      <p:sp>
        <p:nvSpPr>
          <p:cNvPr id="744" name="object 744"/>
          <p:cNvSpPr/>
          <p:nvPr/>
        </p:nvSpPr>
        <p:spPr>
          <a:xfrm>
            <a:off x="6455030" y="2918372"/>
            <a:ext cx="108959" cy="62361"/>
          </a:xfrm>
          <a:custGeom>
            <a:avLst/>
            <a:gdLst/>
            <a:ahLst/>
            <a:cxnLst/>
            <a:rect l="l" t="t" r="r" b="b"/>
            <a:pathLst>
              <a:path w="78104" h="86995">
                <a:moveTo>
                  <a:pt x="77378" y="76771"/>
                </a:moveTo>
                <a:lnTo>
                  <a:pt x="54952" y="76771"/>
                </a:lnTo>
                <a:lnTo>
                  <a:pt x="64858" y="83388"/>
                </a:lnTo>
                <a:lnTo>
                  <a:pt x="65366" y="83642"/>
                </a:lnTo>
                <a:lnTo>
                  <a:pt x="67602" y="84861"/>
                </a:lnTo>
                <a:lnTo>
                  <a:pt x="69926" y="85826"/>
                </a:lnTo>
                <a:lnTo>
                  <a:pt x="72275" y="86537"/>
                </a:lnTo>
                <a:lnTo>
                  <a:pt x="77378" y="76771"/>
                </a:lnTo>
                <a:close/>
              </a:path>
              <a:path w="78104" h="86995">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83" y="67106"/>
                </a:lnTo>
                <a:lnTo>
                  <a:pt x="31026" y="67106"/>
                </a:lnTo>
                <a:lnTo>
                  <a:pt x="26022" y="64846"/>
                </a:lnTo>
                <a:lnTo>
                  <a:pt x="18097" y="55867"/>
                </a:lnTo>
                <a:lnTo>
                  <a:pt x="16116" y="49098"/>
                </a:lnTo>
                <a:lnTo>
                  <a:pt x="16131" y="31089"/>
                </a:lnTo>
                <a:lnTo>
                  <a:pt x="18097" y="24460"/>
                </a:lnTo>
                <a:lnTo>
                  <a:pt x="26022" y="15582"/>
                </a:lnTo>
                <a:lnTo>
                  <a:pt x="31191" y="13360"/>
                </a:lnTo>
                <a:lnTo>
                  <a:pt x="67134" y="13360"/>
                </a:lnTo>
                <a:lnTo>
                  <a:pt x="64985" y="10540"/>
                </a:lnTo>
                <a:lnTo>
                  <a:pt x="59492" y="5931"/>
                </a:lnTo>
                <a:lnTo>
                  <a:pt x="53109" y="2636"/>
                </a:lnTo>
                <a:lnTo>
                  <a:pt x="45838" y="659"/>
                </a:lnTo>
                <a:lnTo>
                  <a:pt x="37680" y="0"/>
                </a:lnTo>
                <a:close/>
              </a:path>
              <a:path w="78104" h="86995">
                <a:moveTo>
                  <a:pt x="38201" y="52196"/>
                </a:moveTo>
                <a:lnTo>
                  <a:pt x="33820" y="61125"/>
                </a:lnTo>
                <a:lnTo>
                  <a:pt x="37096" y="62293"/>
                </a:lnTo>
                <a:lnTo>
                  <a:pt x="40322" y="63919"/>
                </a:lnTo>
                <a:lnTo>
                  <a:pt x="43484" y="65989"/>
                </a:lnTo>
                <a:lnTo>
                  <a:pt x="41478" y="66738"/>
                </a:lnTo>
                <a:lnTo>
                  <a:pt x="39344" y="67106"/>
                </a:lnTo>
                <a:lnTo>
                  <a:pt x="67083" y="67106"/>
                </a:lnTo>
                <a:lnTo>
                  <a:pt x="68605" y="65316"/>
                </a:lnTo>
                <a:lnTo>
                  <a:pt x="70865" y="61569"/>
                </a:lnTo>
                <a:lnTo>
                  <a:pt x="71395" y="60121"/>
                </a:lnTo>
                <a:lnTo>
                  <a:pt x="52946" y="60121"/>
                </a:lnTo>
                <a:lnTo>
                  <a:pt x="48259" y="56603"/>
                </a:lnTo>
                <a:lnTo>
                  <a:pt x="43345" y="53962"/>
                </a:lnTo>
                <a:lnTo>
                  <a:pt x="38201" y="52196"/>
                </a:lnTo>
                <a:close/>
              </a:path>
              <a:path w="78104" h="86995">
                <a:moveTo>
                  <a:pt x="67134" y="13360"/>
                </a:moveTo>
                <a:lnTo>
                  <a:pt x="43941" y="13360"/>
                </a:lnTo>
                <a:lnTo>
                  <a:pt x="49109" y="15582"/>
                </a:lnTo>
                <a:lnTo>
                  <a:pt x="56984" y="24409"/>
                </a:lnTo>
                <a:lnTo>
                  <a:pt x="58962" y="31089"/>
                </a:lnTo>
                <a:lnTo>
                  <a:pt x="58966" y="44386"/>
                </a:lnTo>
                <a:lnTo>
                  <a:pt x="58470" y="48209"/>
                </a:lnTo>
                <a:lnTo>
                  <a:pt x="56451" y="54914"/>
                </a:lnTo>
                <a:lnTo>
                  <a:pt x="54952" y="57759"/>
                </a:lnTo>
                <a:lnTo>
                  <a:pt x="52946" y="60121"/>
                </a:lnTo>
                <a:lnTo>
                  <a:pt x="71395" y="60121"/>
                </a:lnTo>
                <a:lnTo>
                  <a:pt x="74142" y="52616"/>
                </a:lnTo>
                <a:lnTo>
                  <a:pt x="75082" y="46735"/>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745" name="object 745"/>
          <p:cNvSpPr/>
          <p:nvPr/>
        </p:nvSpPr>
        <p:spPr>
          <a:xfrm>
            <a:off x="6566648" y="2919310"/>
            <a:ext cx="108959" cy="55533"/>
          </a:xfrm>
          <a:custGeom>
            <a:avLst/>
            <a:gdLst/>
            <a:ahLst/>
            <a:cxnLst/>
            <a:rect l="l" t="t" r="r" b="b"/>
            <a:pathLst>
              <a:path w="78104" h="77470">
                <a:moveTo>
                  <a:pt x="46710" y="0"/>
                </a:moveTo>
                <a:lnTo>
                  <a:pt x="30162" y="0"/>
                </a:lnTo>
                <a:lnTo>
                  <a:pt x="0" y="77457"/>
                </a:lnTo>
                <a:lnTo>
                  <a:pt x="16598" y="77457"/>
                </a:lnTo>
                <a:lnTo>
                  <a:pt x="22987"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4"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746" name="object 746"/>
          <p:cNvSpPr/>
          <p:nvPr/>
        </p:nvSpPr>
        <p:spPr>
          <a:xfrm>
            <a:off x="6676154" y="2919310"/>
            <a:ext cx="85926" cy="55533"/>
          </a:xfrm>
          <a:custGeom>
            <a:avLst/>
            <a:gdLst/>
            <a:ahLst/>
            <a:cxnLst/>
            <a:rect l="l" t="t" r="r" b="b"/>
            <a:pathLst>
              <a:path w="61595" h="77470">
                <a:moveTo>
                  <a:pt x="38633" y="13106"/>
                </a:moveTo>
                <a:lnTo>
                  <a:pt x="22999" y="13106"/>
                </a:lnTo>
                <a:lnTo>
                  <a:pt x="22999" y="77457"/>
                </a:lnTo>
                <a:lnTo>
                  <a:pt x="38633" y="77457"/>
                </a:lnTo>
                <a:lnTo>
                  <a:pt x="38633" y="13106"/>
                </a:lnTo>
                <a:close/>
              </a:path>
              <a:path w="61595" h="77470">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747" name="object 747"/>
          <p:cNvSpPr/>
          <p:nvPr/>
        </p:nvSpPr>
        <p:spPr>
          <a:xfrm>
            <a:off x="6765892" y="2919310"/>
            <a:ext cx="108959" cy="55533"/>
          </a:xfrm>
          <a:custGeom>
            <a:avLst/>
            <a:gdLst/>
            <a:ahLst/>
            <a:cxnLst/>
            <a:rect l="l" t="t" r="r" b="b"/>
            <a:pathLst>
              <a:path w="78104" h="77470">
                <a:moveTo>
                  <a:pt x="46710" y="0"/>
                </a:moveTo>
                <a:lnTo>
                  <a:pt x="30162" y="0"/>
                </a:lnTo>
                <a:lnTo>
                  <a:pt x="0" y="77457"/>
                </a:lnTo>
                <a:lnTo>
                  <a:pt x="16598" y="77457"/>
                </a:lnTo>
                <a:lnTo>
                  <a:pt x="22987"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4"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748" name="object 748"/>
          <p:cNvSpPr/>
          <p:nvPr/>
        </p:nvSpPr>
        <p:spPr>
          <a:xfrm>
            <a:off x="6884312" y="2919318"/>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58229" y="36118"/>
                </a:lnTo>
                <a:lnTo>
                  <a:pt x="61246" y="32753"/>
                </a:lnTo>
                <a:lnTo>
                  <a:pt x="15633" y="32753"/>
                </a:lnTo>
                <a:lnTo>
                  <a:pt x="15633" y="13093"/>
                </a:lnTo>
                <a:lnTo>
                  <a:pt x="62224" y="13093"/>
                </a:lnTo>
                <a:lnTo>
                  <a:pt x="57708" y="5956"/>
                </a:lnTo>
                <a:lnTo>
                  <a:pt x="54698" y="3467"/>
                </a:lnTo>
                <a:lnTo>
                  <a:pt x="47193" y="698"/>
                </a:lnTo>
                <a:lnTo>
                  <a:pt x="41186" y="0"/>
                </a:lnTo>
                <a:close/>
              </a:path>
              <a:path w="69850" h="77470">
                <a:moveTo>
                  <a:pt x="46081" y="45123"/>
                </a:moveTo>
                <a:lnTo>
                  <a:pt x="22390" y="45123"/>
                </a:lnTo>
                <a:lnTo>
                  <a:pt x="25018" y="45402"/>
                </a:lnTo>
                <a:lnTo>
                  <a:pt x="28333" y="46570"/>
                </a:lnTo>
                <a:lnTo>
                  <a:pt x="29895" y="47650"/>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70">
                <a:moveTo>
                  <a:pt x="62224" y="13093"/>
                </a:moveTo>
                <a:lnTo>
                  <a:pt x="15633" y="13093"/>
                </a:lnTo>
                <a:lnTo>
                  <a:pt x="37985" y="13182"/>
                </a:lnTo>
                <a:lnTo>
                  <a:pt x="41795" y="13792"/>
                </a:lnTo>
                <a:lnTo>
                  <a:pt x="43751" y="14795"/>
                </a:lnTo>
                <a:lnTo>
                  <a:pt x="46532" y="18008"/>
                </a:lnTo>
                <a:lnTo>
                  <a:pt x="47218" y="20116"/>
                </a:lnTo>
                <a:lnTo>
                  <a:pt x="47218" y="25044"/>
                </a:lnTo>
                <a:lnTo>
                  <a:pt x="34709" y="32753"/>
                </a:lnTo>
                <a:lnTo>
                  <a:pt x="61246" y="32753"/>
                </a:lnTo>
                <a:lnTo>
                  <a:pt x="61633" y="32321"/>
                </a:lnTo>
                <a:lnTo>
                  <a:pt x="63347" y="27520"/>
                </a:lnTo>
                <a:lnTo>
                  <a:pt x="63347" y="17144"/>
                </a:lnTo>
                <a:lnTo>
                  <a:pt x="62224" y="13093"/>
                </a:lnTo>
                <a:close/>
              </a:path>
            </a:pathLst>
          </a:custGeom>
          <a:solidFill>
            <a:srgbClr val="000000"/>
          </a:solidFill>
        </p:spPr>
        <p:txBody>
          <a:bodyPr wrap="square" lIns="0" tIns="0" rIns="0" bIns="0" rtlCol="0"/>
          <a:lstStyle/>
          <a:p>
            <a:endParaRPr/>
          </a:p>
        </p:txBody>
      </p:sp>
      <p:sp>
        <p:nvSpPr>
          <p:cNvPr id="749" name="object 749"/>
          <p:cNvSpPr/>
          <p:nvPr/>
        </p:nvSpPr>
        <p:spPr>
          <a:xfrm>
            <a:off x="7004227" y="2919318"/>
            <a:ext cx="0" cy="55533"/>
          </a:xfrm>
          <a:custGeom>
            <a:avLst/>
            <a:gdLst/>
            <a:ahLst/>
            <a:cxnLst/>
            <a:rect l="l" t="t" r="r" b="b"/>
            <a:pathLst>
              <a:path h="77470">
                <a:moveTo>
                  <a:pt x="0" y="0"/>
                </a:moveTo>
                <a:lnTo>
                  <a:pt x="0" y="77457"/>
                </a:lnTo>
              </a:path>
            </a:pathLst>
          </a:custGeom>
          <a:ln w="15633">
            <a:solidFill>
              <a:srgbClr val="000000"/>
            </a:solidFill>
          </a:ln>
        </p:spPr>
        <p:txBody>
          <a:bodyPr wrap="square" lIns="0" tIns="0" rIns="0" bIns="0" rtlCol="0"/>
          <a:lstStyle/>
          <a:p>
            <a:endParaRPr/>
          </a:p>
        </p:txBody>
      </p:sp>
      <p:sp>
        <p:nvSpPr>
          <p:cNvPr id="750" name="object 750"/>
          <p:cNvSpPr/>
          <p:nvPr/>
        </p:nvSpPr>
        <p:spPr>
          <a:xfrm>
            <a:off x="10118000" y="2903842"/>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DAEEC3"/>
          </a:solidFill>
        </p:spPr>
        <p:txBody>
          <a:bodyPr wrap="square" lIns="0" tIns="0" rIns="0" bIns="0" rtlCol="0"/>
          <a:lstStyle/>
          <a:p>
            <a:endParaRPr/>
          </a:p>
        </p:txBody>
      </p:sp>
      <p:sp>
        <p:nvSpPr>
          <p:cNvPr id="751" name="object 751"/>
          <p:cNvSpPr/>
          <p:nvPr/>
        </p:nvSpPr>
        <p:spPr>
          <a:xfrm>
            <a:off x="7900552" y="2903842"/>
            <a:ext cx="92128" cy="89217"/>
          </a:xfrm>
          <a:custGeom>
            <a:avLst/>
            <a:gdLst/>
            <a:ahLst/>
            <a:cxnLst/>
            <a:rect l="l" t="t" r="r" b="b"/>
            <a:pathLst>
              <a:path w="66039" h="124459">
                <a:moveTo>
                  <a:pt x="0" y="124193"/>
                </a:moveTo>
                <a:lnTo>
                  <a:pt x="65532" y="124193"/>
                </a:lnTo>
                <a:lnTo>
                  <a:pt x="65532" y="0"/>
                </a:lnTo>
                <a:lnTo>
                  <a:pt x="0" y="0"/>
                </a:lnTo>
                <a:lnTo>
                  <a:pt x="0" y="124193"/>
                </a:lnTo>
                <a:close/>
              </a:path>
            </a:pathLst>
          </a:custGeom>
          <a:solidFill>
            <a:srgbClr val="DAEEC3"/>
          </a:solidFill>
        </p:spPr>
        <p:txBody>
          <a:bodyPr wrap="square" lIns="0" tIns="0" rIns="0" bIns="0" rtlCol="0"/>
          <a:lstStyle/>
          <a:p>
            <a:endParaRPr/>
          </a:p>
        </p:txBody>
      </p:sp>
      <p:sp>
        <p:nvSpPr>
          <p:cNvPr id="752" name="object 752"/>
          <p:cNvSpPr/>
          <p:nvPr/>
        </p:nvSpPr>
        <p:spPr>
          <a:xfrm>
            <a:off x="7991971" y="2903842"/>
            <a:ext cx="2126029" cy="89217"/>
          </a:xfrm>
          <a:custGeom>
            <a:avLst/>
            <a:gdLst/>
            <a:ahLst/>
            <a:cxnLst/>
            <a:rect l="l" t="t" r="r" b="b"/>
            <a:pathLst>
              <a:path w="1524000" h="124459">
                <a:moveTo>
                  <a:pt x="0" y="124193"/>
                </a:moveTo>
                <a:lnTo>
                  <a:pt x="1524000" y="124193"/>
                </a:lnTo>
                <a:lnTo>
                  <a:pt x="1524000" y="0"/>
                </a:lnTo>
                <a:lnTo>
                  <a:pt x="0" y="0"/>
                </a:lnTo>
                <a:lnTo>
                  <a:pt x="0" y="124193"/>
                </a:lnTo>
                <a:close/>
              </a:path>
            </a:pathLst>
          </a:custGeom>
          <a:solidFill>
            <a:srgbClr val="DAEEC3"/>
          </a:solidFill>
        </p:spPr>
        <p:txBody>
          <a:bodyPr wrap="square" lIns="0" tIns="0" rIns="0" bIns="0" rtlCol="0"/>
          <a:lstStyle/>
          <a:p>
            <a:endParaRPr/>
          </a:p>
        </p:txBody>
      </p:sp>
      <p:sp>
        <p:nvSpPr>
          <p:cNvPr id="753" name="object 753"/>
          <p:cNvSpPr/>
          <p:nvPr/>
        </p:nvSpPr>
        <p:spPr>
          <a:xfrm>
            <a:off x="8584656" y="2919310"/>
            <a:ext cx="85926" cy="55533"/>
          </a:xfrm>
          <a:custGeom>
            <a:avLst/>
            <a:gdLst/>
            <a:ahLst/>
            <a:cxnLst/>
            <a:rect l="l" t="t" r="r" b="b"/>
            <a:pathLst>
              <a:path w="61595" h="77470">
                <a:moveTo>
                  <a:pt x="15201" y="0"/>
                </a:moveTo>
                <a:lnTo>
                  <a:pt x="0" y="0"/>
                </a:lnTo>
                <a:lnTo>
                  <a:pt x="0" y="77457"/>
                </a:lnTo>
                <a:lnTo>
                  <a:pt x="14528" y="77457"/>
                </a:lnTo>
                <a:lnTo>
                  <a:pt x="14528" y="26936"/>
                </a:lnTo>
                <a:lnTo>
                  <a:pt x="31709" y="26936"/>
                </a:lnTo>
                <a:lnTo>
                  <a:pt x="15201" y="0"/>
                </a:lnTo>
                <a:close/>
              </a:path>
              <a:path w="61595" h="77470">
                <a:moveTo>
                  <a:pt x="31709" y="26936"/>
                </a:moveTo>
                <a:lnTo>
                  <a:pt x="14528" y="26936"/>
                </a:lnTo>
                <a:lnTo>
                  <a:pt x="45758" y="77457"/>
                </a:lnTo>
                <a:lnTo>
                  <a:pt x="61442" y="77457"/>
                </a:lnTo>
                <a:lnTo>
                  <a:pt x="61442" y="51727"/>
                </a:lnTo>
                <a:lnTo>
                  <a:pt x="46901" y="51727"/>
                </a:lnTo>
                <a:lnTo>
                  <a:pt x="31709" y="26936"/>
                </a:lnTo>
                <a:close/>
              </a:path>
              <a:path w="61595" h="77470">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754" name="object 754"/>
          <p:cNvSpPr/>
          <p:nvPr/>
        </p:nvSpPr>
        <p:spPr>
          <a:xfrm>
            <a:off x="8689470" y="2918373"/>
            <a:ext cx="105416" cy="57809"/>
          </a:xfrm>
          <a:custGeom>
            <a:avLst/>
            <a:gdLst/>
            <a:ahLst/>
            <a:cxnLst/>
            <a:rect l="l" t="t" r="r" b="b"/>
            <a:pathLst>
              <a:path w="75564" h="80645">
                <a:moveTo>
                  <a:pt x="37465" y="0"/>
                </a:moveTo>
                <a:lnTo>
                  <a:pt x="31165" y="0"/>
                </a:lnTo>
                <a:lnTo>
                  <a:pt x="25590" y="1028"/>
                </a:lnTo>
                <a:lnTo>
                  <a:pt x="0" y="32639"/>
                </a:lnTo>
                <a:lnTo>
                  <a:pt x="0" y="40525"/>
                </a:lnTo>
                <a:lnTo>
                  <a:pt x="22167" y="77462"/>
                </a:lnTo>
                <a:lnTo>
                  <a:pt x="37680" y="80098"/>
                </a:lnTo>
                <a:lnTo>
                  <a:pt x="45786" y="79436"/>
                </a:lnTo>
                <a:lnTo>
                  <a:pt x="53033" y="77449"/>
                </a:lnTo>
                <a:lnTo>
                  <a:pt x="59421" y="74135"/>
                </a:lnTo>
                <a:lnTo>
                  <a:pt x="64947" y="69494"/>
                </a:lnTo>
                <a:lnTo>
                  <a:pt x="67075" y="66725"/>
                </a:lnTo>
                <a:lnTo>
                  <a:pt x="31394" y="66725"/>
                </a:lnTo>
                <a:lnTo>
                  <a:pt x="26250" y="64465"/>
                </a:lnTo>
                <a:lnTo>
                  <a:pt x="18148" y="55410"/>
                </a:lnTo>
                <a:lnTo>
                  <a:pt x="16197" y="49022"/>
                </a:lnTo>
                <a:lnTo>
                  <a:pt x="16172" y="30899"/>
                </a:lnTo>
                <a:lnTo>
                  <a:pt x="18084" y="24409"/>
                </a:lnTo>
                <a:lnTo>
                  <a:pt x="22047" y="20002"/>
                </a:lnTo>
                <a:lnTo>
                  <a:pt x="25984" y="15570"/>
                </a:lnTo>
                <a:lnTo>
                  <a:pt x="31191" y="13360"/>
                </a:lnTo>
                <a:lnTo>
                  <a:pt x="66976" y="13360"/>
                </a:lnTo>
                <a:lnTo>
                  <a:pt x="64858" y="10617"/>
                </a:lnTo>
                <a:lnTo>
                  <a:pt x="59296" y="5973"/>
                </a:lnTo>
                <a:lnTo>
                  <a:pt x="52876" y="2655"/>
                </a:lnTo>
                <a:lnTo>
                  <a:pt x="45599" y="664"/>
                </a:lnTo>
                <a:lnTo>
                  <a:pt x="37465" y="0"/>
                </a:lnTo>
                <a:close/>
              </a:path>
              <a:path w="75564" h="80645">
                <a:moveTo>
                  <a:pt x="66976" y="13360"/>
                </a:moveTo>
                <a:lnTo>
                  <a:pt x="44069" y="13360"/>
                </a:lnTo>
                <a:lnTo>
                  <a:pt x="49237" y="15544"/>
                </a:lnTo>
                <a:lnTo>
                  <a:pt x="57023" y="24295"/>
                </a:lnTo>
                <a:lnTo>
                  <a:pt x="58966" y="30899"/>
                </a:lnTo>
                <a:lnTo>
                  <a:pt x="58887" y="49022"/>
                </a:lnTo>
                <a:lnTo>
                  <a:pt x="56972" y="55499"/>
                </a:lnTo>
                <a:lnTo>
                  <a:pt x="48971" y="64490"/>
                </a:lnTo>
                <a:lnTo>
                  <a:pt x="43865" y="66725"/>
                </a:lnTo>
                <a:lnTo>
                  <a:pt x="67075" y="66725"/>
                </a:lnTo>
                <a:lnTo>
                  <a:pt x="75121" y="39992"/>
                </a:lnTo>
                <a:lnTo>
                  <a:pt x="74492" y="31216"/>
                </a:lnTo>
                <a:lnTo>
                  <a:pt x="72567" y="23310"/>
                </a:lnTo>
                <a:lnTo>
                  <a:pt x="69357" y="16443"/>
                </a:lnTo>
                <a:lnTo>
                  <a:pt x="66976" y="13360"/>
                </a:lnTo>
                <a:close/>
              </a:path>
            </a:pathLst>
          </a:custGeom>
          <a:solidFill>
            <a:srgbClr val="000000"/>
          </a:solidFill>
        </p:spPr>
        <p:txBody>
          <a:bodyPr wrap="square" lIns="0" tIns="0" rIns="0" bIns="0" rtlCol="0"/>
          <a:lstStyle/>
          <a:p>
            <a:endParaRPr/>
          </a:p>
        </p:txBody>
      </p:sp>
      <p:sp>
        <p:nvSpPr>
          <p:cNvPr id="755" name="object 755"/>
          <p:cNvSpPr/>
          <p:nvPr/>
        </p:nvSpPr>
        <p:spPr>
          <a:xfrm>
            <a:off x="8811095" y="2919310"/>
            <a:ext cx="85926" cy="55533"/>
          </a:xfrm>
          <a:custGeom>
            <a:avLst/>
            <a:gdLst/>
            <a:ahLst/>
            <a:cxnLst/>
            <a:rect l="l" t="t" r="r" b="b"/>
            <a:pathLst>
              <a:path w="61595" h="77470">
                <a:moveTo>
                  <a:pt x="15201" y="0"/>
                </a:moveTo>
                <a:lnTo>
                  <a:pt x="0" y="0"/>
                </a:lnTo>
                <a:lnTo>
                  <a:pt x="0" y="77457"/>
                </a:lnTo>
                <a:lnTo>
                  <a:pt x="14528" y="77457"/>
                </a:lnTo>
                <a:lnTo>
                  <a:pt x="14528" y="26936"/>
                </a:lnTo>
                <a:lnTo>
                  <a:pt x="31709" y="26936"/>
                </a:lnTo>
                <a:lnTo>
                  <a:pt x="15201" y="0"/>
                </a:lnTo>
                <a:close/>
              </a:path>
              <a:path w="61595" h="77470">
                <a:moveTo>
                  <a:pt x="31709" y="26936"/>
                </a:moveTo>
                <a:lnTo>
                  <a:pt x="14528" y="26936"/>
                </a:lnTo>
                <a:lnTo>
                  <a:pt x="45758" y="77457"/>
                </a:lnTo>
                <a:lnTo>
                  <a:pt x="61442" y="77457"/>
                </a:lnTo>
                <a:lnTo>
                  <a:pt x="61442" y="51727"/>
                </a:lnTo>
                <a:lnTo>
                  <a:pt x="46901" y="51727"/>
                </a:lnTo>
                <a:lnTo>
                  <a:pt x="31709" y="26936"/>
                </a:lnTo>
                <a:close/>
              </a:path>
              <a:path w="61595" h="77470">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756" name="object 756"/>
          <p:cNvSpPr/>
          <p:nvPr/>
        </p:nvSpPr>
        <p:spPr>
          <a:xfrm>
            <a:off x="8917806" y="2954710"/>
            <a:ext cx="40747" cy="0"/>
          </a:xfrm>
          <a:custGeom>
            <a:avLst/>
            <a:gdLst/>
            <a:ahLst/>
            <a:cxnLst/>
            <a:rect l="l" t="t" r="r" b="b"/>
            <a:pathLst>
              <a:path w="29210">
                <a:moveTo>
                  <a:pt x="0" y="0"/>
                </a:moveTo>
                <a:lnTo>
                  <a:pt x="29159" y="0"/>
                </a:lnTo>
              </a:path>
            </a:pathLst>
          </a:custGeom>
          <a:ln w="14846">
            <a:solidFill>
              <a:srgbClr val="000000"/>
            </a:solidFill>
          </a:ln>
        </p:spPr>
        <p:txBody>
          <a:bodyPr wrap="square" lIns="0" tIns="0" rIns="0" bIns="0" rtlCol="0"/>
          <a:lstStyle/>
          <a:p>
            <a:endParaRPr/>
          </a:p>
        </p:txBody>
      </p:sp>
      <p:sp>
        <p:nvSpPr>
          <p:cNvPr id="757" name="object 757"/>
          <p:cNvSpPr/>
          <p:nvPr/>
        </p:nvSpPr>
        <p:spPr>
          <a:xfrm>
            <a:off x="8965854" y="2918372"/>
            <a:ext cx="108959" cy="62361"/>
          </a:xfrm>
          <a:custGeom>
            <a:avLst/>
            <a:gdLst/>
            <a:ahLst/>
            <a:cxnLst/>
            <a:rect l="l" t="t" r="r" b="b"/>
            <a:pathLst>
              <a:path w="78104" h="86995">
                <a:moveTo>
                  <a:pt x="77378" y="76771"/>
                </a:moveTo>
                <a:lnTo>
                  <a:pt x="54952" y="76771"/>
                </a:lnTo>
                <a:lnTo>
                  <a:pt x="64858" y="83388"/>
                </a:lnTo>
                <a:lnTo>
                  <a:pt x="65366" y="83642"/>
                </a:lnTo>
                <a:lnTo>
                  <a:pt x="67602" y="84861"/>
                </a:lnTo>
                <a:lnTo>
                  <a:pt x="69926" y="85826"/>
                </a:lnTo>
                <a:lnTo>
                  <a:pt x="72275" y="86537"/>
                </a:lnTo>
                <a:lnTo>
                  <a:pt x="77378" y="76771"/>
                </a:lnTo>
                <a:close/>
              </a:path>
              <a:path w="78104" h="86995">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83" y="67106"/>
                </a:lnTo>
                <a:lnTo>
                  <a:pt x="31026" y="67106"/>
                </a:lnTo>
                <a:lnTo>
                  <a:pt x="26022" y="64846"/>
                </a:lnTo>
                <a:lnTo>
                  <a:pt x="18097" y="55867"/>
                </a:lnTo>
                <a:lnTo>
                  <a:pt x="16116" y="49098"/>
                </a:lnTo>
                <a:lnTo>
                  <a:pt x="16131" y="31089"/>
                </a:lnTo>
                <a:lnTo>
                  <a:pt x="18097" y="24460"/>
                </a:lnTo>
                <a:lnTo>
                  <a:pt x="26022" y="15582"/>
                </a:lnTo>
                <a:lnTo>
                  <a:pt x="31191" y="13360"/>
                </a:lnTo>
                <a:lnTo>
                  <a:pt x="67134" y="13360"/>
                </a:lnTo>
                <a:lnTo>
                  <a:pt x="64985" y="10540"/>
                </a:lnTo>
                <a:lnTo>
                  <a:pt x="59492" y="5931"/>
                </a:lnTo>
                <a:lnTo>
                  <a:pt x="53109" y="2636"/>
                </a:lnTo>
                <a:lnTo>
                  <a:pt x="45838" y="659"/>
                </a:lnTo>
                <a:lnTo>
                  <a:pt x="37680" y="0"/>
                </a:lnTo>
                <a:close/>
              </a:path>
              <a:path w="78104" h="86995">
                <a:moveTo>
                  <a:pt x="38201" y="52196"/>
                </a:moveTo>
                <a:lnTo>
                  <a:pt x="33820" y="61125"/>
                </a:lnTo>
                <a:lnTo>
                  <a:pt x="37096" y="62293"/>
                </a:lnTo>
                <a:lnTo>
                  <a:pt x="40322" y="63919"/>
                </a:lnTo>
                <a:lnTo>
                  <a:pt x="43484" y="65989"/>
                </a:lnTo>
                <a:lnTo>
                  <a:pt x="41478" y="66738"/>
                </a:lnTo>
                <a:lnTo>
                  <a:pt x="39344" y="67106"/>
                </a:lnTo>
                <a:lnTo>
                  <a:pt x="67083" y="67106"/>
                </a:lnTo>
                <a:lnTo>
                  <a:pt x="68605" y="65316"/>
                </a:lnTo>
                <a:lnTo>
                  <a:pt x="70865" y="61569"/>
                </a:lnTo>
                <a:lnTo>
                  <a:pt x="71395" y="60121"/>
                </a:lnTo>
                <a:lnTo>
                  <a:pt x="52946" y="60121"/>
                </a:lnTo>
                <a:lnTo>
                  <a:pt x="48259" y="56603"/>
                </a:lnTo>
                <a:lnTo>
                  <a:pt x="43345" y="53962"/>
                </a:lnTo>
                <a:lnTo>
                  <a:pt x="38201" y="52196"/>
                </a:lnTo>
                <a:close/>
              </a:path>
              <a:path w="78104" h="86995">
                <a:moveTo>
                  <a:pt x="67134" y="13360"/>
                </a:moveTo>
                <a:lnTo>
                  <a:pt x="43941" y="13360"/>
                </a:lnTo>
                <a:lnTo>
                  <a:pt x="49109" y="15582"/>
                </a:lnTo>
                <a:lnTo>
                  <a:pt x="56984" y="24409"/>
                </a:lnTo>
                <a:lnTo>
                  <a:pt x="58962" y="31089"/>
                </a:lnTo>
                <a:lnTo>
                  <a:pt x="58966" y="44386"/>
                </a:lnTo>
                <a:lnTo>
                  <a:pt x="58470" y="48209"/>
                </a:lnTo>
                <a:lnTo>
                  <a:pt x="56451" y="54914"/>
                </a:lnTo>
                <a:lnTo>
                  <a:pt x="54952" y="57759"/>
                </a:lnTo>
                <a:lnTo>
                  <a:pt x="52946" y="60121"/>
                </a:lnTo>
                <a:lnTo>
                  <a:pt x="71395" y="60121"/>
                </a:lnTo>
                <a:lnTo>
                  <a:pt x="74142" y="52616"/>
                </a:lnTo>
                <a:lnTo>
                  <a:pt x="75082" y="46735"/>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758" name="object 758"/>
          <p:cNvSpPr/>
          <p:nvPr/>
        </p:nvSpPr>
        <p:spPr>
          <a:xfrm>
            <a:off x="9076248" y="2919310"/>
            <a:ext cx="108959" cy="55533"/>
          </a:xfrm>
          <a:custGeom>
            <a:avLst/>
            <a:gdLst/>
            <a:ahLst/>
            <a:cxnLst/>
            <a:rect l="l" t="t" r="r" b="b"/>
            <a:pathLst>
              <a:path w="78104" h="77470">
                <a:moveTo>
                  <a:pt x="46710" y="0"/>
                </a:moveTo>
                <a:lnTo>
                  <a:pt x="30162" y="0"/>
                </a:lnTo>
                <a:lnTo>
                  <a:pt x="0" y="77457"/>
                </a:lnTo>
                <a:lnTo>
                  <a:pt x="16598" y="77457"/>
                </a:lnTo>
                <a:lnTo>
                  <a:pt x="22986"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3"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759" name="object 759"/>
          <p:cNvSpPr/>
          <p:nvPr/>
        </p:nvSpPr>
        <p:spPr>
          <a:xfrm>
            <a:off x="9185791" y="2919310"/>
            <a:ext cx="85926" cy="55533"/>
          </a:xfrm>
          <a:custGeom>
            <a:avLst/>
            <a:gdLst/>
            <a:ahLst/>
            <a:cxnLst/>
            <a:rect l="l" t="t" r="r" b="b"/>
            <a:pathLst>
              <a:path w="61595" h="77470">
                <a:moveTo>
                  <a:pt x="38633" y="13106"/>
                </a:moveTo>
                <a:lnTo>
                  <a:pt x="22999" y="13106"/>
                </a:lnTo>
                <a:lnTo>
                  <a:pt x="22999" y="77457"/>
                </a:lnTo>
                <a:lnTo>
                  <a:pt x="38633" y="77457"/>
                </a:lnTo>
                <a:lnTo>
                  <a:pt x="38633" y="13106"/>
                </a:lnTo>
                <a:close/>
              </a:path>
              <a:path w="61595" h="77470">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760" name="object 760"/>
          <p:cNvSpPr/>
          <p:nvPr/>
        </p:nvSpPr>
        <p:spPr>
          <a:xfrm>
            <a:off x="9276111" y="2919310"/>
            <a:ext cx="108959" cy="55533"/>
          </a:xfrm>
          <a:custGeom>
            <a:avLst/>
            <a:gdLst/>
            <a:ahLst/>
            <a:cxnLst/>
            <a:rect l="l" t="t" r="r" b="b"/>
            <a:pathLst>
              <a:path w="78104" h="77470">
                <a:moveTo>
                  <a:pt x="46710" y="0"/>
                </a:moveTo>
                <a:lnTo>
                  <a:pt x="30162" y="0"/>
                </a:lnTo>
                <a:lnTo>
                  <a:pt x="0" y="77457"/>
                </a:lnTo>
                <a:lnTo>
                  <a:pt x="16598" y="77457"/>
                </a:lnTo>
                <a:lnTo>
                  <a:pt x="22986" y="59855"/>
                </a:lnTo>
                <a:lnTo>
                  <a:pt x="70676" y="59855"/>
                </a:lnTo>
                <a:lnTo>
                  <a:pt x="65453" y="46812"/>
                </a:lnTo>
                <a:lnTo>
                  <a:pt x="27800" y="46812"/>
                </a:lnTo>
                <a:lnTo>
                  <a:pt x="38252" y="18072"/>
                </a:lnTo>
                <a:lnTo>
                  <a:pt x="53946" y="18072"/>
                </a:lnTo>
                <a:lnTo>
                  <a:pt x="46710" y="0"/>
                </a:lnTo>
                <a:close/>
              </a:path>
              <a:path w="78104" h="77470">
                <a:moveTo>
                  <a:pt x="70676" y="59855"/>
                </a:moveTo>
                <a:lnTo>
                  <a:pt x="53949" y="59855"/>
                </a:lnTo>
                <a:lnTo>
                  <a:pt x="60718" y="77457"/>
                </a:lnTo>
                <a:lnTo>
                  <a:pt x="77723" y="77457"/>
                </a:lnTo>
                <a:lnTo>
                  <a:pt x="70676" y="59855"/>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761" name="object 761"/>
          <p:cNvSpPr/>
          <p:nvPr/>
        </p:nvSpPr>
        <p:spPr>
          <a:xfrm>
            <a:off x="9394531" y="2919318"/>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58229" y="36118"/>
                </a:lnTo>
                <a:lnTo>
                  <a:pt x="61246" y="32753"/>
                </a:lnTo>
                <a:lnTo>
                  <a:pt x="15633" y="32753"/>
                </a:lnTo>
                <a:lnTo>
                  <a:pt x="15633" y="13093"/>
                </a:lnTo>
                <a:lnTo>
                  <a:pt x="62224" y="13093"/>
                </a:lnTo>
                <a:lnTo>
                  <a:pt x="57708" y="5956"/>
                </a:lnTo>
                <a:lnTo>
                  <a:pt x="54698" y="3467"/>
                </a:lnTo>
                <a:lnTo>
                  <a:pt x="47193" y="698"/>
                </a:lnTo>
                <a:lnTo>
                  <a:pt x="41186" y="0"/>
                </a:lnTo>
                <a:close/>
              </a:path>
              <a:path w="69850" h="77470">
                <a:moveTo>
                  <a:pt x="46081" y="45123"/>
                </a:moveTo>
                <a:lnTo>
                  <a:pt x="22390" y="45123"/>
                </a:lnTo>
                <a:lnTo>
                  <a:pt x="25018" y="45402"/>
                </a:lnTo>
                <a:lnTo>
                  <a:pt x="28333" y="46570"/>
                </a:lnTo>
                <a:lnTo>
                  <a:pt x="29895" y="47650"/>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70">
                <a:moveTo>
                  <a:pt x="62224" y="13093"/>
                </a:moveTo>
                <a:lnTo>
                  <a:pt x="15633" y="13093"/>
                </a:lnTo>
                <a:lnTo>
                  <a:pt x="37985" y="13182"/>
                </a:lnTo>
                <a:lnTo>
                  <a:pt x="41795" y="13792"/>
                </a:lnTo>
                <a:lnTo>
                  <a:pt x="43751" y="14795"/>
                </a:lnTo>
                <a:lnTo>
                  <a:pt x="46532" y="18008"/>
                </a:lnTo>
                <a:lnTo>
                  <a:pt x="47218" y="20116"/>
                </a:lnTo>
                <a:lnTo>
                  <a:pt x="47218" y="25044"/>
                </a:lnTo>
                <a:lnTo>
                  <a:pt x="34709" y="32753"/>
                </a:lnTo>
                <a:lnTo>
                  <a:pt x="61246" y="32753"/>
                </a:lnTo>
                <a:lnTo>
                  <a:pt x="61633" y="32321"/>
                </a:lnTo>
                <a:lnTo>
                  <a:pt x="63347" y="27520"/>
                </a:lnTo>
                <a:lnTo>
                  <a:pt x="63347" y="17144"/>
                </a:lnTo>
                <a:lnTo>
                  <a:pt x="62224" y="13093"/>
                </a:lnTo>
                <a:close/>
              </a:path>
            </a:pathLst>
          </a:custGeom>
          <a:solidFill>
            <a:srgbClr val="000000"/>
          </a:solidFill>
        </p:spPr>
        <p:txBody>
          <a:bodyPr wrap="square" lIns="0" tIns="0" rIns="0" bIns="0" rtlCol="0"/>
          <a:lstStyle/>
          <a:p>
            <a:endParaRPr/>
          </a:p>
        </p:txBody>
      </p:sp>
      <p:sp>
        <p:nvSpPr>
          <p:cNvPr id="762" name="object 762"/>
          <p:cNvSpPr/>
          <p:nvPr/>
        </p:nvSpPr>
        <p:spPr>
          <a:xfrm>
            <a:off x="9514146" y="2919318"/>
            <a:ext cx="0" cy="55533"/>
          </a:xfrm>
          <a:custGeom>
            <a:avLst/>
            <a:gdLst/>
            <a:ahLst/>
            <a:cxnLst/>
            <a:rect l="l" t="t" r="r" b="b"/>
            <a:pathLst>
              <a:path h="77470">
                <a:moveTo>
                  <a:pt x="0" y="0"/>
                </a:moveTo>
                <a:lnTo>
                  <a:pt x="0" y="77457"/>
                </a:lnTo>
              </a:path>
            </a:pathLst>
          </a:custGeom>
          <a:ln w="15633">
            <a:solidFill>
              <a:srgbClr val="000000"/>
            </a:solidFill>
          </a:ln>
        </p:spPr>
        <p:txBody>
          <a:bodyPr wrap="square" lIns="0" tIns="0" rIns="0" bIns="0" rtlCol="0"/>
          <a:lstStyle/>
          <a:p>
            <a:endParaRPr/>
          </a:p>
        </p:txBody>
      </p:sp>
      <p:sp>
        <p:nvSpPr>
          <p:cNvPr id="763" name="object 763"/>
          <p:cNvSpPr/>
          <p:nvPr/>
        </p:nvSpPr>
        <p:spPr>
          <a:xfrm>
            <a:off x="709261" y="2894011"/>
            <a:ext cx="4865947" cy="0"/>
          </a:xfrm>
          <a:custGeom>
            <a:avLst/>
            <a:gdLst/>
            <a:ahLst/>
            <a:cxnLst/>
            <a:rect l="l" t="t" r="r" b="b"/>
            <a:pathLst>
              <a:path w="3488054">
                <a:moveTo>
                  <a:pt x="0" y="0"/>
                </a:moveTo>
                <a:lnTo>
                  <a:pt x="3487686" y="0"/>
                </a:lnTo>
              </a:path>
            </a:pathLst>
          </a:custGeom>
          <a:ln w="27432">
            <a:solidFill>
              <a:srgbClr val="DAEEC3"/>
            </a:solidFill>
          </a:ln>
        </p:spPr>
        <p:txBody>
          <a:bodyPr wrap="square" lIns="0" tIns="0" rIns="0" bIns="0" rtlCol="0"/>
          <a:lstStyle/>
          <a:p>
            <a:endParaRPr/>
          </a:p>
        </p:txBody>
      </p:sp>
      <p:sp>
        <p:nvSpPr>
          <p:cNvPr id="764" name="object 764"/>
          <p:cNvSpPr/>
          <p:nvPr/>
        </p:nvSpPr>
        <p:spPr>
          <a:xfrm>
            <a:off x="5574695" y="2894011"/>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765" name="object 765"/>
          <p:cNvSpPr/>
          <p:nvPr/>
        </p:nvSpPr>
        <p:spPr>
          <a:xfrm>
            <a:off x="5574695" y="2894011"/>
            <a:ext cx="2317371" cy="0"/>
          </a:xfrm>
          <a:custGeom>
            <a:avLst/>
            <a:gdLst/>
            <a:ahLst/>
            <a:cxnLst/>
            <a:rect l="l" t="t" r="r" b="b"/>
            <a:pathLst>
              <a:path w="1661160">
                <a:moveTo>
                  <a:pt x="0" y="0"/>
                </a:moveTo>
                <a:lnTo>
                  <a:pt x="1661160" y="0"/>
                </a:lnTo>
              </a:path>
            </a:pathLst>
          </a:custGeom>
          <a:ln w="27432">
            <a:solidFill>
              <a:srgbClr val="DAEEC3"/>
            </a:solidFill>
          </a:ln>
        </p:spPr>
        <p:txBody>
          <a:bodyPr wrap="square" lIns="0" tIns="0" rIns="0" bIns="0" rtlCol="0"/>
          <a:lstStyle/>
          <a:p>
            <a:endParaRPr/>
          </a:p>
        </p:txBody>
      </p:sp>
      <p:sp>
        <p:nvSpPr>
          <p:cNvPr id="766" name="object 766"/>
          <p:cNvSpPr/>
          <p:nvPr/>
        </p:nvSpPr>
        <p:spPr>
          <a:xfrm>
            <a:off x="7892066" y="2894011"/>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767" name="object 767"/>
          <p:cNvSpPr/>
          <p:nvPr/>
        </p:nvSpPr>
        <p:spPr>
          <a:xfrm>
            <a:off x="7892067" y="2894011"/>
            <a:ext cx="2321801" cy="0"/>
          </a:xfrm>
          <a:custGeom>
            <a:avLst/>
            <a:gdLst/>
            <a:ahLst/>
            <a:cxnLst/>
            <a:rect l="l" t="t" r="r" b="b"/>
            <a:pathLst>
              <a:path w="1664334">
                <a:moveTo>
                  <a:pt x="0" y="0"/>
                </a:moveTo>
                <a:lnTo>
                  <a:pt x="1664208" y="0"/>
                </a:lnTo>
              </a:path>
            </a:pathLst>
          </a:custGeom>
          <a:ln w="27432">
            <a:solidFill>
              <a:srgbClr val="DAEEC3"/>
            </a:solidFill>
          </a:ln>
        </p:spPr>
        <p:txBody>
          <a:bodyPr wrap="square" lIns="0" tIns="0" rIns="0" bIns="0" rtlCol="0"/>
          <a:lstStyle/>
          <a:p>
            <a:endParaRPr/>
          </a:p>
        </p:txBody>
      </p:sp>
      <p:sp>
        <p:nvSpPr>
          <p:cNvPr id="768" name="object 768"/>
          <p:cNvSpPr/>
          <p:nvPr/>
        </p:nvSpPr>
        <p:spPr>
          <a:xfrm>
            <a:off x="709261" y="2999423"/>
            <a:ext cx="7187749" cy="0"/>
          </a:xfrm>
          <a:custGeom>
            <a:avLst/>
            <a:gdLst/>
            <a:ahLst/>
            <a:cxnLst/>
            <a:rect l="l" t="t" r="r" b="b"/>
            <a:pathLst>
              <a:path w="5152390">
                <a:moveTo>
                  <a:pt x="0" y="0"/>
                </a:moveTo>
                <a:lnTo>
                  <a:pt x="5151882" y="0"/>
                </a:lnTo>
              </a:path>
            </a:pathLst>
          </a:custGeom>
          <a:ln w="18287">
            <a:solidFill>
              <a:srgbClr val="DAEEC3"/>
            </a:solidFill>
          </a:ln>
        </p:spPr>
        <p:txBody>
          <a:bodyPr wrap="square" lIns="0" tIns="0" rIns="0" bIns="0" rtlCol="0"/>
          <a:lstStyle/>
          <a:p>
            <a:endParaRPr/>
          </a:p>
        </p:txBody>
      </p:sp>
      <p:sp>
        <p:nvSpPr>
          <p:cNvPr id="769" name="object 769"/>
          <p:cNvSpPr/>
          <p:nvPr/>
        </p:nvSpPr>
        <p:spPr>
          <a:xfrm>
            <a:off x="709261" y="2901654"/>
            <a:ext cx="9517185" cy="315166"/>
          </a:xfrm>
          <a:prstGeom prst="rect">
            <a:avLst/>
          </a:prstGeom>
          <a:blipFill>
            <a:blip r:embed="rId4" cstate="print"/>
            <a:stretch>
              <a:fillRect/>
            </a:stretch>
          </a:blipFill>
        </p:spPr>
        <p:txBody>
          <a:bodyPr wrap="square" lIns="0" tIns="0" rIns="0" bIns="0" rtlCol="0"/>
          <a:lstStyle/>
          <a:p>
            <a:endParaRPr/>
          </a:p>
        </p:txBody>
      </p:sp>
      <p:sp>
        <p:nvSpPr>
          <p:cNvPr id="770" name="object 770"/>
          <p:cNvSpPr/>
          <p:nvPr/>
        </p:nvSpPr>
        <p:spPr>
          <a:xfrm>
            <a:off x="709261" y="3015810"/>
            <a:ext cx="4865947" cy="0"/>
          </a:xfrm>
          <a:custGeom>
            <a:avLst/>
            <a:gdLst/>
            <a:ahLst/>
            <a:cxnLst/>
            <a:rect l="l" t="t" r="r" b="b"/>
            <a:pathLst>
              <a:path w="3488054">
                <a:moveTo>
                  <a:pt x="0" y="0"/>
                </a:moveTo>
                <a:lnTo>
                  <a:pt x="3487686" y="0"/>
                </a:lnTo>
              </a:path>
            </a:pathLst>
          </a:custGeom>
          <a:ln w="27432">
            <a:solidFill>
              <a:srgbClr val="DAEEC3"/>
            </a:solidFill>
          </a:ln>
        </p:spPr>
        <p:txBody>
          <a:bodyPr wrap="square" lIns="0" tIns="0" rIns="0" bIns="0" rtlCol="0"/>
          <a:lstStyle/>
          <a:p>
            <a:endParaRPr/>
          </a:p>
        </p:txBody>
      </p:sp>
      <p:sp>
        <p:nvSpPr>
          <p:cNvPr id="771" name="object 771"/>
          <p:cNvSpPr/>
          <p:nvPr/>
        </p:nvSpPr>
        <p:spPr>
          <a:xfrm>
            <a:off x="5574695" y="3015810"/>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772" name="object 772"/>
          <p:cNvSpPr/>
          <p:nvPr/>
        </p:nvSpPr>
        <p:spPr>
          <a:xfrm>
            <a:off x="5583183" y="3015810"/>
            <a:ext cx="2309399" cy="0"/>
          </a:xfrm>
          <a:custGeom>
            <a:avLst/>
            <a:gdLst/>
            <a:ahLst/>
            <a:cxnLst/>
            <a:rect l="l" t="t" r="r" b="b"/>
            <a:pathLst>
              <a:path w="1655445">
                <a:moveTo>
                  <a:pt x="0" y="0"/>
                </a:moveTo>
                <a:lnTo>
                  <a:pt x="1655064" y="0"/>
                </a:lnTo>
              </a:path>
            </a:pathLst>
          </a:custGeom>
          <a:ln w="27432">
            <a:solidFill>
              <a:srgbClr val="DAEEC3"/>
            </a:solidFill>
          </a:ln>
        </p:spPr>
        <p:txBody>
          <a:bodyPr wrap="square" lIns="0" tIns="0" rIns="0" bIns="0" rtlCol="0"/>
          <a:lstStyle/>
          <a:p>
            <a:endParaRPr/>
          </a:p>
        </p:txBody>
      </p:sp>
      <p:sp>
        <p:nvSpPr>
          <p:cNvPr id="773" name="object 773"/>
          <p:cNvSpPr/>
          <p:nvPr/>
        </p:nvSpPr>
        <p:spPr>
          <a:xfrm>
            <a:off x="7892066" y="3015810"/>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774" name="object 774"/>
          <p:cNvSpPr/>
          <p:nvPr/>
        </p:nvSpPr>
        <p:spPr>
          <a:xfrm>
            <a:off x="7900553" y="3015810"/>
            <a:ext cx="2313828" cy="0"/>
          </a:xfrm>
          <a:custGeom>
            <a:avLst/>
            <a:gdLst/>
            <a:ahLst/>
            <a:cxnLst/>
            <a:rect l="l" t="t" r="r" b="b"/>
            <a:pathLst>
              <a:path w="1658620">
                <a:moveTo>
                  <a:pt x="0" y="0"/>
                </a:moveTo>
                <a:lnTo>
                  <a:pt x="1658124" y="0"/>
                </a:lnTo>
              </a:path>
            </a:pathLst>
          </a:custGeom>
          <a:ln w="27432">
            <a:solidFill>
              <a:srgbClr val="DAEEC3"/>
            </a:solidFill>
          </a:ln>
        </p:spPr>
        <p:txBody>
          <a:bodyPr wrap="square" lIns="0" tIns="0" rIns="0" bIns="0" rtlCol="0"/>
          <a:lstStyle/>
          <a:p>
            <a:endParaRPr/>
          </a:p>
        </p:txBody>
      </p:sp>
      <p:sp>
        <p:nvSpPr>
          <p:cNvPr id="775" name="object 775"/>
          <p:cNvSpPr/>
          <p:nvPr/>
        </p:nvSpPr>
        <p:spPr>
          <a:xfrm>
            <a:off x="709261" y="3210265"/>
            <a:ext cx="5642835" cy="0"/>
          </a:xfrm>
          <a:custGeom>
            <a:avLst/>
            <a:gdLst/>
            <a:ahLst/>
            <a:cxnLst/>
            <a:rect l="l" t="t" r="r" b="b"/>
            <a:pathLst>
              <a:path w="4044950">
                <a:moveTo>
                  <a:pt x="0" y="0"/>
                </a:moveTo>
                <a:lnTo>
                  <a:pt x="4044696" y="0"/>
                </a:lnTo>
              </a:path>
            </a:pathLst>
          </a:custGeom>
          <a:ln w="18287">
            <a:solidFill>
              <a:srgbClr val="DAEEC3"/>
            </a:solidFill>
          </a:ln>
        </p:spPr>
        <p:txBody>
          <a:bodyPr wrap="square" lIns="0" tIns="0" rIns="0" bIns="0" rtlCol="0"/>
          <a:lstStyle/>
          <a:p>
            <a:endParaRPr/>
          </a:p>
        </p:txBody>
      </p:sp>
      <p:sp>
        <p:nvSpPr>
          <p:cNvPr id="776" name="object 776"/>
          <p:cNvSpPr/>
          <p:nvPr/>
        </p:nvSpPr>
        <p:spPr>
          <a:xfrm>
            <a:off x="709261" y="3023461"/>
            <a:ext cx="9517185" cy="314620"/>
          </a:xfrm>
          <a:prstGeom prst="rect">
            <a:avLst/>
          </a:prstGeom>
          <a:blipFill>
            <a:blip r:embed="rId5" cstate="print"/>
            <a:stretch>
              <a:fillRect/>
            </a:stretch>
          </a:blipFill>
        </p:spPr>
        <p:txBody>
          <a:bodyPr wrap="square" lIns="0" tIns="0" rIns="0" bIns="0" rtlCol="0"/>
          <a:lstStyle/>
          <a:p>
            <a:endParaRPr/>
          </a:p>
        </p:txBody>
      </p:sp>
      <p:sp>
        <p:nvSpPr>
          <p:cNvPr id="777" name="object 777"/>
          <p:cNvSpPr/>
          <p:nvPr/>
        </p:nvSpPr>
        <p:spPr>
          <a:xfrm>
            <a:off x="709261" y="3226656"/>
            <a:ext cx="9505121" cy="0"/>
          </a:xfrm>
          <a:custGeom>
            <a:avLst/>
            <a:gdLst/>
            <a:ahLst/>
            <a:cxnLst/>
            <a:rect l="l" t="t" r="r" b="b"/>
            <a:pathLst>
              <a:path w="6813550">
                <a:moveTo>
                  <a:pt x="0" y="0"/>
                </a:moveTo>
                <a:lnTo>
                  <a:pt x="6813042" y="0"/>
                </a:lnTo>
              </a:path>
            </a:pathLst>
          </a:custGeom>
          <a:ln w="27419">
            <a:solidFill>
              <a:srgbClr val="FFFFFF"/>
            </a:solidFill>
          </a:ln>
        </p:spPr>
        <p:txBody>
          <a:bodyPr wrap="square" lIns="0" tIns="0" rIns="0" bIns="0" rtlCol="0"/>
          <a:lstStyle/>
          <a:p>
            <a:endParaRPr/>
          </a:p>
        </p:txBody>
      </p:sp>
      <p:sp>
        <p:nvSpPr>
          <p:cNvPr id="778" name="object 778"/>
          <p:cNvSpPr/>
          <p:nvPr/>
        </p:nvSpPr>
        <p:spPr>
          <a:xfrm>
            <a:off x="709261" y="3331531"/>
            <a:ext cx="9505121" cy="0"/>
          </a:xfrm>
          <a:custGeom>
            <a:avLst/>
            <a:gdLst/>
            <a:ahLst/>
            <a:cxnLst/>
            <a:rect l="l" t="t" r="r" b="b"/>
            <a:pathLst>
              <a:path w="6813550">
                <a:moveTo>
                  <a:pt x="0" y="0"/>
                </a:moveTo>
                <a:lnTo>
                  <a:pt x="6813042" y="0"/>
                </a:lnTo>
              </a:path>
            </a:pathLst>
          </a:custGeom>
          <a:ln w="18275">
            <a:solidFill>
              <a:srgbClr val="FFFFFF"/>
            </a:solidFill>
          </a:ln>
        </p:spPr>
        <p:txBody>
          <a:bodyPr wrap="square" lIns="0" tIns="0" rIns="0" bIns="0" rtlCol="0"/>
          <a:lstStyle/>
          <a:p>
            <a:endParaRPr/>
          </a:p>
        </p:txBody>
      </p:sp>
      <p:sp>
        <p:nvSpPr>
          <p:cNvPr id="779" name="object 779"/>
          <p:cNvSpPr/>
          <p:nvPr/>
        </p:nvSpPr>
        <p:spPr>
          <a:xfrm>
            <a:off x="709261" y="3342998"/>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780" name="object 780"/>
          <p:cNvSpPr/>
          <p:nvPr/>
        </p:nvSpPr>
        <p:spPr>
          <a:xfrm>
            <a:off x="804932" y="3362661"/>
            <a:ext cx="2361664" cy="89217"/>
          </a:xfrm>
          <a:custGeom>
            <a:avLst/>
            <a:gdLst/>
            <a:ahLst/>
            <a:cxnLst/>
            <a:rect l="l" t="t" r="r" b="b"/>
            <a:pathLst>
              <a:path w="1692910" h="124459">
                <a:moveTo>
                  <a:pt x="0" y="124206"/>
                </a:moveTo>
                <a:lnTo>
                  <a:pt x="1692402" y="124206"/>
                </a:lnTo>
                <a:lnTo>
                  <a:pt x="1692402" y="0"/>
                </a:lnTo>
                <a:lnTo>
                  <a:pt x="0" y="0"/>
                </a:lnTo>
                <a:lnTo>
                  <a:pt x="0" y="124206"/>
                </a:lnTo>
                <a:close/>
              </a:path>
            </a:pathLst>
          </a:custGeom>
          <a:solidFill>
            <a:srgbClr val="FFFFFF"/>
          </a:solidFill>
        </p:spPr>
        <p:txBody>
          <a:bodyPr wrap="square" lIns="0" tIns="0" rIns="0" bIns="0" rtlCol="0"/>
          <a:lstStyle/>
          <a:p>
            <a:endParaRPr/>
          </a:p>
        </p:txBody>
      </p:sp>
      <p:sp>
        <p:nvSpPr>
          <p:cNvPr id="781" name="object 781"/>
          <p:cNvSpPr/>
          <p:nvPr/>
        </p:nvSpPr>
        <p:spPr>
          <a:xfrm>
            <a:off x="859984" y="3378694"/>
            <a:ext cx="101872" cy="55533"/>
          </a:xfrm>
          <a:custGeom>
            <a:avLst/>
            <a:gdLst/>
            <a:ahLst/>
            <a:cxnLst/>
            <a:rect l="l" t="t" r="r" b="b"/>
            <a:pathLst>
              <a:path w="73025" h="77470">
                <a:moveTo>
                  <a:pt x="40792" y="0"/>
                </a:moveTo>
                <a:lnTo>
                  <a:pt x="29756" y="0"/>
                </a:lnTo>
                <a:lnTo>
                  <a:pt x="0" y="77457"/>
                </a:lnTo>
                <a:lnTo>
                  <a:pt x="10896" y="77457"/>
                </a:lnTo>
                <a:lnTo>
                  <a:pt x="19392" y="54000"/>
                </a:lnTo>
                <a:lnTo>
                  <a:pt x="62891" y="54000"/>
                </a:lnTo>
                <a:lnTo>
                  <a:pt x="59472" y="45643"/>
                </a:lnTo>
                <a:lnTo>
                  <a:pt x="22351" y="45643"/>
                </a:lnTo>
                <a:lnTo>
                  <a:pt x="30860" y="22936"/>
                </a:lnTo>
                <a:lnTo>
                  <a:pt x="32664" y="18033"/>
                </a:lnTo>
                <a:lnTo>
                  <a:pt x="34048" y="13093"/>
                </a:lnTo>
                <a:lnTo>
                  <a:pt x="35039" y="8140"/>
                </a:lnTo>
                <a:lnTo>
                  <a:pt x="44123" y="8140"/>
                </a:lnTo>
                <a:lnTo>
                  <a:pt x="40792" y="0"/>
                </a:lnTo>
                <a:close/>
              </a:path>
              <a:path w="73025" h="77470">
                <a:moveTo>
                  <a:pt x="62891" y="54000"/>
                </a:moveTo>
                <a:lnTo>
                  <a:pt x="51777" y="54000"/>
                </a:lnTo>
                <a:lnTo>
                  <a:pt x="60820" y="77457"/>
                </a:lnTo>
                <a:lnTo>
                  <a:pt x="72491" y="77457"/>
                </a:lnTo>
                <a:lnTo>
                  <a:pt x="62891" y="54000"/>
                </a:lnTo>
                <a:close/>
              </a:path>
              <a:path w="73025" h="77470">
                <a:moveTo>
                  <a:pt x="44123" y="8140"/>
                </a:moveTo>
                <a:lnTo>
                  <a:pt x="35039" y="8140"/>
                </a:lnTo>
                <a:lnTo>
                  <a:pt x="36233" y="12331"/>
                </a:lnTo>
                <a:lnTo>
                  <a:pt x="38061" y="17691"/>
                </a:lnTo>
                <a:lnTo>
                  <a:pt x="48615" y="45643"/>
                </a:lnTo>
                <a:lnTo>
                  <a:pt x="59472" y="45643"/>
                </a:lnTo>
                <a:lnTo>
                  <a:pt x="44123" y="8140"/>
                </a:lnTo>
                <a:close/>
              </a:path>
            </a:pathLst>
          </a:custGeom>
          <a:solidFill>
            <a:srgbClr val="000000"/>
          </a:solidFill>
        </p:spPr>
        <p:txBody>
          <a:bodyPr wrap="square" lIns="0" tIns="0" rIns="0" bIns="0" rtlCol="0"/>
          <a:lstStyle/>
          <a:p>
            <a:endParaRPr/>
          </a:p>
        </p:txBody>
      </p:sp>
      <p:sp>
        <p:nvSpPr>
          <p:cNvPr id="782" name="object 782"/>
          <p:cNvSpPr/>
          <p:nvPr/>
        </p:nvSpPr>
        <p:spPr>
          <a:xfrm>
            <a:off x="965753" y="3393086"/>
            <a:ext cx="69096" cy="57809"/>
          </a:xfrm>
          <a:custGeom>
            <a:avLst/>
            <a:gdLst/>
            <a:ahLst/>
            <a:cxnLst/>
            <a:rect l="l" t="t" r="r" b="b"/>
            <a:pathLst>
              <a:path w="49529" h="80645">
                <a:moveTo>
                  <a:pt x="1905" y="62014"/>
                </a:moveTo>
                <a:lnTo>
                  <a:pt x="1870" y="68313"/>
                </a:lnTo>
                <a:lnTo>
                  <a:pt x="3746" y="72605"/>
                </a:lnTo>
                <a:lnTo>
                  <a:pt x="11988" y="78638"/>
                </a:lnTo>
                <a:lnTo>
                  <a:pt x="17399" y="80137"/>
                </a:lnTo>
                <a:lnTo>
                  <a:pt x="29730" y="80137"/>
                </a:lnTo>
                <a:lnTo>
                  <a:pt x="34480" y="79082"/>
                </a:lnTo>
                <a:lnTo>
                  <a:pt x="42189" y="74853"/>
                </a:lnTo>
                <a:lnTo>
                  <a:pt x="44723" y="72263"/>
                </a:lnTo>
                <a:lnTo>
                  <a:pt x="19951" y="72263"/>
                </a:lnTo>
                <a:lnTo>
                  <a:pt x="16725" y="71386"/>
                </a:lnTo>
                <a:lnTo>
                  <a:pt x="12611" y="68313"/>
                </a:lnTo>
                <a:lnTo>
                  <a:pt x="11531" y="66243"/>
                </a:lnTo>
                <a:lnTo>
                  <a:pt x="11150" y="63398"/>
                </a:lnTo>
                <a:lnTo>
                  <a:pt x="1905" y="62014"/>
                </a:lnTo>
                <a:close/>
              </a:path>
              <a:path w="49529" h="80645">
                <a:moveTo>
                  <a:pt x="49453" y="50025"/>
                </a:moveTo>
                <a:lnTo>
                  <a:pt x="39789" y="50025"/>
                </a:lnTo>
                <a:lnTo>
                  <a:pt x="39694" y="58496"/>
                </a:lnTo>
                <a:lnTo>
                  <a:pt x="39598" y="60299"/>
                </a:lnTo>
                <a:lnTo>
                  <a:pt x="28448" y="72263"/>
                </a:lnTo>
                <a:lnTo>
                  <a:pt x="44723" y="72263"/>
                </a:lnTo>
                <a:lnTo>
                  <a:pt x="45008" y="71970"/>
                </a:lnTo>
                <a:lnTo>
                  <a:pt x="48564" y="64681"/>
                </a:lnTo>
                <a:lnTo>
                  <a:pt x="49453" y="58496"/>
                </a:lnTo>
                <a:lnTo>
                  <a:pt x="49453" y="50025"/>
                </a:lnTo>
                <a:close/>
              </a:path>
              <a:path w="49529" h="80645">
                <a:moveTo>
                  <a:pt x="30924" y="0"/>
                </a:moveTo>
                <a:lnTo>
                  <a:pt x="19342" y="0"/>
                </a:lnTo>
                <a:lnTo>
                  <a:pt x="15011" y="1219"/>
                </a:lnTo>
                <a:lnTo>
                  <a:pt x="7658" y="6159"/>
                </a:lnTo>
                <a:lnTo>
                  <a:pt x="4838" y="9652"/>
                </a:lnTo>
                <a:lnTo>
                  <a:pt x="965" y="18694"/>
                </a:lnTo>
                <a:lnTo>
                  <a:pt x="0" y="23647"/>
                </a:lnTo>
                <a:lnTo>
                  <a:pt x="0" y="36779"/>
                </a:lnTo>
                <a:lnTo>
                  <a:pt x="2108" y="43446"/>
                </a:lnTo>
                <a:lnTo>
                  <a:pt x="10566" y="54584"/>
                </a:lnTo>
                <a:lnTo>
                  <a:pt x="16535" y="57365"/>
                </a:lnTo>
                <a:lnTo>
                  <a:pt x="30454" y="57365"/>
                </a:lnTo>
                <a:lnTo>
                  <a:pt x="35636" y="54927"/>
                </a:lnTo>
                <a:lnTo>
                  <a:pt x="39789" y="50025"/>
                </a:lnTo>
                <a:lnTo>
                  <a:pt x="49453" y="50025"/>
                </a:lnTo>
                <a:lnTo>
                  <a:pt x="49453" y="49491"/>
                </a:lnTo>
                <a:lnTo>
                  <a:pt x="20751" y="49491"/>
                </a:lnTo>
                <a:lnTo>
                  <a:pt x="17081" y="47802"/>
                </a:lnTo>
                <a:lnTo>
                  <a:pt x="11239" y="41046"/>
                </a:lnTo>
                <a:lnTo>
                  <a:pt x="9816" y="35814"/>
                </a:lnTo>
                <a:lnTo>
                  <a:pt x="9779" y="21551"/>
                </a:lnTo>
                <a:lnTo>
                  <a:pt x="11252" y="16446"/>
                </a:lnTo>
                <a:lnTo>
                  <a:pt x="17170" y="9575"/>
                </a:lnTo>
                <a:lnTo>
                  <a:pt x="20764" y="7861"/>
                </a:lnTo>
                <a:lnTo>
                  <a:pt x="40568" y="7861"/>
                </a:lnTo>
                <a:lnTo>
                  <a:pt x="36385" y="2667"/>
                </a:lnTo>
                <a:lnTo>
                  <a:pt x="30924" y="0"/>
                </a:lnTo>
                <a:close/>
              </a:path>
              <a:path w="49529" h="80645">
                <a:moveTo>
                  <a:pt x="40568" y="7861"/>
                </a:moveTo>
                <a:lnTo>
                  <a:pt x="29286" y="7861"/>
                </a:lnTo>
                <a:lnTo>
                  <a:pt x="32902" y="9575"/>
                </a:lnTo>
                <a:lnTo>
                  <a:pt x="39052" y="16573"/>
                </a:lnTo>
                <a:lnTo>
                  <a:pt x="40516" y="21551"/>
                </a:lnTo>
                <a:lnTo>
                  <a:pt x="40576" y="35814"/>
                </a:lnTo>
                <a:lnTo>
                  <a:pt x="39103" y="41084"/>
                </a:lnTo>
                <a:lnTo>
                  <a:pt x="33185" y="47815"/>
                </a:lnTo>
                <a:lnTo>
                  <a:pt x="29514" y="49491"/>
                </a:lnTo>
                <a:lnTo>
                  <a:pt x="49453" y="49491"/>
                </a:lnTo>
                <a:lnTo>
                  <a:pt x="49453" y="8013"/>
                </a:lnTo>
                <a:lnTo>
                  <a:pt x="40690" y="8013"/>
                </a:lnTo>
                <a:lnTo>
                  <a:pt x="40568" y="7861"/>
                </a:lnTo>
                <a:close/>
              </a:path>
              <a:path w="49529" h="80645">
                <a:moveTo>
                  <a:pt x="49453" y="1257"/>
                </a:moveTo>
                <a:lnTo>
                  <a:pt x="40690" y="1257"/>
                </a:lnTo>
                <a:lnTo>
                  <a:pt x="40690" y="8013"/>
                </a:lnTo>
                <a:lnTo>
                  <a:pt x="49453" y="8013"/>
                </a:lnTo>
                <a:lnTo>
                  <a:pt x="49453" y="1257"/>
                </a:lnTo>
                <a:close/>
              </a:path>
            </a:pathLst>
          </a:custGeom>
          <a:solidFill>
            <a:srgbClr val="000000"/>
          </a:solidFill>
        </p:spPr>
        <p:txBody>
          <a:bodyPr wrap="square" lIns="0" tIns="0" rIns="0" bIns="0" rtlCol="0"/>
          <a:lstStyle/>
          <a:p>
            <a:endParaRPr/>
          </a:p>
        </p:txBody>
      </p:sp>
      <p:sp>
        <p:nvSpPr>
          <p:cNvPr id="783" name="object 783"/>
          <p:cNvSpPr/>
          <p:nvPr/>
        </p:nvSpPr>
        <p:spPr>
          <a:xfrm>
            <a:off x="1050384" y="3393087"/>
            <a:ext cx="72638" cy="42332"/>
          </a:xfrm>
          <a:custGeom>
            <a:avLst/>
            <a:gdLst/>
            <a:ahLst/>
            <a:cxnLst/>
            <a:rect l="l" t="t" r="r" b="b"/>
            <a:pathLst>
              <a:path w="52070" h="59054">
                <a:moveTo>
                  <a:pt x="33705" y="0"/>
                </a:moveTo>
                <a:lnTo>
                  <a:pt x="18453" y="0"/>
                </a:lnTo>
                <a:lnTo>
                  <a:pt x="12153" y="2603"/>
                </a:lnTo>
                <a:lnTo>
                  <a:pt x="2425" y="13030"/>
                </a:lnTo>
                <a:lnTo>
                  <a:pt x="0" y="20358"/>
                </a:lnTo>
                <a:lnTo>
                  <a:pt x="0" y="38925"/>
                </a:lnTo>
                <a:lnTo>
                  <a:pt x="2400" y="45999"/>
                </a:lnTo>
                <a:lnTo>
                  <a:pt x="6972" y="50825"/>
                </a:lnTo>
                <a:lnTo>
                  <a:pt x="12014" y="56108"/>
                </a:lnTo>
                <a:lnTo>
                  <a:pt x="18529" y="58635"/>
                </a:lnTo>
                <a:lnTo>
                  <a:pt x="33248" y="58635"/>
                </a:lnTo>
                <a:lnTo>
                  <a:pt x="38595" y="57048"/>
                </a:lnTo>
                <a:lnTo>
                  <a:pt x="46826" y="50825"/>
                </a:lnTo>
                <a:lnTo>
                  <a:pt x="22097" y="50825"/>
                </a:lnTo>
                <a:lnTo>
                  <a:pt x="18186" y="49187"/>
                </a:lnTo>
                <a:lnTo>
                  <a:pt x="11925" y="42633"/>
                </a:lnTo>
                <a:lnTo>
                  <a:pt x="10172" y="37922"/>
                </a:lnTo>
                <a:lnTo>
                  <a:pt x="9817" y="31750"/>
                </a:lnTo>
                <a:lnTo>
                  <a:pt x="51663" y="31750"/>
                </a:lnTo>
                <a:lnTo>
                  <a:pt x="51697" y="23926"/>
                </a:lnTo>
                <a:lnTo>
                  <a:pt x="10350" y="23926"/>
                </a:lnTo>
                <a:lnTo>
                  <a:pt x="10667" y="19037"/>
                </a:lnTo>
                <a:lnTo>
                  <a:pt x="12306" y="15125"/>
                </a:lnTo>
                <a:lnTo>
                  <a:pt x="18262" y="9283"/>
                </a:lnTo>
                <a:lnTo>
                  <a:pt x="21945" y="7810"/>
                </a:lnTo>
                <a:lnTo>
                  <a:pt x="44725" y="7810"/>
                </a:lnTo>
                <a:lnTo>
                  <a:pt x="39827" y="2552"/>
                </a:lnTo>
                <a:lnTo>
                  <a:pt x="33705" y="0"/>
                </a:lnTo>
                <a:close/>
              </a:path>
              <a:path w="52070" h="59054">
                <a:moveTo>
                  <a:pt x="41567" y="39306"/>
                </a:moveTo>
                <a:lnTo>
                  <a:pt x="40131" y="43319"/>
                </a:lnTo>
                <a:lnTo>
                  <a:pt x="38159" y="46266"/>
                </a:lnTo>
                <a:lnTo>
                  <a:pt x="33248" y="49911"/>
                </a:lnTo>
                <a:lnTo>
                  <a:pt x="30264" y="50825"/>
                </a:lnTo>
                <a:lnTo>
                  <a:pt x="46826" y="50825"/>
                </a:lnTo>
                <a:lnTo>
                  <a:pt x="46977" y="50711"/>
                </a:lnTo>
                <a:lnTo>
                  <a:pt x="49847" y="46266"/>
                </a:lnTo>
                <a:lnTo>
                  <a:pt x="51396" y="40525"/>
                </a:lnTo>
                <a:lnTo>
                  <a:pt x="41567" y="39306"/>
                </a:lnTo>
                <a:close/>
              </a:path>
              <a:path w="52070" h="59054">
                <a:moveTo>
                  <a:pt x="44725" y="7810"/>
                </a:moveTo>
                <a:lnTo>
                  <a:pt x="31127" y="7810"/>
                </a:lnTo>
                <a:lnTo>
                  <a:pt x="35051" y="9652"/>
                </a:lnTo>
                <a:lnTo>
                  <a:pt x="40055" y="15671"/>
                </a:lnTo>
                <a:lnTo>
                  <a:pt x="41262" y="19215"/>
                </a:lnTo>
                <a:lnTo>
                  <a:pt x="41681" y="23926"/>
                </a:lnTo>
                <a:lnTo>
                  <a:pt x="51697" y="23926"/>
                </a:lnTo>
                <a:lnTo>
                  <a:pt x="51714" y="19951"/>
                </a:lnTo>
                <a:lnTo>
                  <a:pt x="49339" y="12763"/>
                </a:lnTo>
                <a:lnTo>
                  <a:pt x="44725" y="7810"/>
                </a:lnTo>
                <a:close/>
              </a:path>
            </a:pathLst>
          </a:custGeom>
          <a:solidFill>
            <a:srgbClr val="000000"/>
          </a:solidFill>
        </p:spPr>
        <p:txBody>
          <a:bodyPr wrap="square" lIns="0" tIns="0" rIns="0" bIns="0" rtlCol="0"/>
          <a:lstStyle/>
          <a:p>
            <a:endParaRPr/>
          </a:p>
        </p:txBody>
      </p:sp>
      <p:sp>
        <p:nvSpPr>
          <p:cNvPr id="784" name="object 784"/>
          <p:cNvSpPr/>
          <p:nvPr/>
        </p:nvSpPr>
        <p:spPr>
          <a:xfrm>
            <a:off x="1175137" y="3393086"/>
            <a:ext cx="69096" cy="57809"/>
          </a:xfrm>
          <a:custGeom>
            <a:avLst/>
            <a:gdLst/>
            <a:ahLst/>
            <a:cxnLst/>
            <a:rect l="l" t="t" r="r" b="b"/>
            <a:pathLst>
              <a:path w="49530" h="80645">
                <a:moveTo>
                  <a:pt x="1904" y="62014"/>
                </a:moveTo>
                <a:lnTo>
                  <a:pt x="1870" y="68313"/>
                </a:lnTo>
                <a:lnTo>
                  <a:pt x="3746" y="72605"/>
                </a:lnTo>
                <a:lnTo>
                  <a:pt x="11988" y="78638"/>
                </a:lnTo>
                <a:lnTo>
                  <a:pt x="17398" y="80137"/>
                </a:lnTo>
                <a:lnTo>
                  <a:pt x="29730" y="80137"/>
                </a:lnTo>
                <a:lnTo>
                  <a:pt x="34480" y="79082"/>
                </a:lnTo>
                <a:lnTo>
                  <a:pt x="42189" y="74853"/>
                </a:lnTo>
                <a:lnTo>
                  <a:pt x="44723" y="72263"/>
                </a:lnTo>
                <a:lnTo>
                  <a:pt x="19951" y="72263"/>
                </a:lnTo>
                <a:lnTo>
                  <a:pt x="16725" y="71386"/>
                </a:lnTo>
                <a:lnTo>
                  <a:pt x="12611" y="68313"/>
                </a:lnTo>
                <a:lnTo>
                  <a:pt x="11531" y="66243"/>
                </a:lnTo>
                <a:lnTo>
                  <a:pt x="11150" y="63398"/>
                </a:lnTo>
                <a:lnTo>
                  <a:pt x="1904" y="62014"/>
                </a:lnTo>
                <a:close/>
              </a:path>
              <a:path w="49530" h="80645">
                <a:moveTo>
                  <a:pt x="49453" y="50025"/>
                </a:moveTo>
                <a:lnTo>
                  <a:pt x="39789" y="50025"/>
                </a:lnTo>
                <a:lnTo>
                  <a:pt x="39694" y="58496"/>
                </a:lnTo>
                <a:lnTo>
                  <a:pt x="39598" y="60299"/>
                </a:lnTo>
                <a:lnTo>
                  <a:pt x="28447" y="72263"/>
                </a:lnTo>
                <a:lnTo>
                  <a:pt x="44723" y="72263"/>
                </a:lnTo>
                <a:lnTo>
                  <a:pt x="45008" y="71970"/>
                </a:lnTo>
                <a:lnTo>
                  <a:pt x="48564" y="64681"/>
                </a:lnTo>
                <a:lnTo>
                  <a:pt x="49453" y="58496"/>
                </a:lnTo>
                <a:lnTo>
                  <a:pt x="49453" y="50025"/>
                </a:lnTo>
                <a:close/>
              </a:path>
              <a:path w="49530" h="80645">
                <a:moveTo>
                  <a:pt x="30924" y="0"/>
                </a:moveTo>
                <a:lnTo>
                  <a:pt x="19342" y="0"/>
                </a:lnTo>
                <a:lnTo>
                  <a:pt x="15011" y="1219"/>
                </a:lnTo>
                <a:lnTo>
                  <a:pt x="7658" y="6159"/>
                </a:lnTo>
                <a:lnTo>
                  <a:pt x="4838" y="9652"/>
                </a:lnTo>
                <a:lnTo>
                  <a:pt x="965" y="18694"/>
                </a:lnTo>
                <a:lnTo>
                  <a:pt x="0" y="23647"/>
                </a:lnTo>
                <a:lnTo>
                  <a:pt x="0" y="36779"/>
                </a:lnTo>
                <a:lnTo>
                  <a:pt x="2108" y="43446"/>
                </a:lnTo>
                <a:lnTo>
                  <a:pt x="10566" y="54584"/>
                </a:lnTo>
                <a:lnTo>
                  <a:pt x="16535" y="57365"/>
                </a:lnTo>
                <a:lnTo>
                  <a:pt x="30454" y="57365"/>
                </a:lnTo>
                <a:lnTo>
                  <a:pt x="35636" y="54927"/>
                </a:lnTo>
                <a:lnTo>
                  <a:pt x="39789" y="50025"/>
                </a:lnTo>
                <a:lnTo>
                  <a:pt x="49453" y="50025"/>
                </a:lnTo>
                <a:lnTo>
                  <a:pt x="49453" y="49491"/>
                </a:lnTo>
                <a:lnTo>
                  <a:pt x="20751" y="49491"/>
                </a:lnTo>
                <a:lnTo>
                  <a:pt x="17081" y="47802"/>
                </a:lnTo>
                <a:lnTo>
                  <a:pt x="11239" y="41046"/>
                </a:lnTo>
                <a:lnTo>
                  <a:pt x="9816" y="35814"/>
                </a:lnTo>
                <a:lnTo>
                  <a:pt x="9778" y="21551"/>
                </a:lnTo>
                <a:lnTo>
                  <a:pt x="11252" y="16446"/>
                </a:lnTo>
                <a:lnTo>
                  <a:pt x="17170" y="9575"/>
                </a:lnTo>
                <a:lnTo>
                  <a:pt x="20764" y="7861"/>
                </a:lnTo>
                <a:lnTo>
                  <a:pt x="40568" y="7861"/>
                </a:lnTo>
                <a:lnTo>
                  <a:pt x="36385" y="2667"/>
                </a:lnTo>
                <a:lnTo>
                  <a:pt x="30924" y="0"/>
                </a:lnTo>
                <a:close/>
              </a:path>
              <a:path w="49530" h="80645">
                <a:moveTo>
                  <a:pt x="40568" y="7861"/>
                </a:moveTo>
                <a:lnTo>
                  <a:pt x="29286" y="7861"/>
                </a:lnTo>
                <a:lnTo>
                  <a:pt x="32902" y="9575"/>
                </a:lnTo>
                <a:lnTo>
                  <a:pt x="39052" y="16573"/>
                </a:lnTo>
                <a:lnTo>
                  <a:pt x="40516" y="21551"/>
                </a:lnTo>
                <a:lnTo>
                  <a:pt x="40576" y="35814"/>
                </a:lnTo>
                <a:lnTo>
                  <a:pt x="39103" y="41084"/>
                </a:lnTo>
                <a:lnTo>
                  <a:pt x="33185" y="47815"/>
                </a:lnTo>
                <a:lnTo>
                  <a:pt x="29514" y="49491"/>
                </a:lnTo>
                <a:lnTo>
                  <a:pt x="49453" y="49491"/>
                </a:lnTo>
                <a:lnTo>
                  <a:pt x="49453" y="8013"/>
                </a:lnTo>
                <a:lnTo>
                  <a:pt x="40690" y="8013"/>
                </a:lnTo>
                <a:lnTo>
                  <a:pt x="40568" y="7861"/>
                </a:lnTo>
                <a:close/>
              </a:path>
              <a:path w="49530" h="80645">
                <a:moveTo>
                  <a:pt x="49453" y="1257"/>
                </a:moveTo>
                <a:lnTo>
                  <a:pt x="40690" y="1257"/>
                </a:lnTo>
                <a:lnTo>
                  <a:pt x="40690" y="8013"/>
                </a:lnTo>
                <a:lnTo>
                  <a:pt x="49453" y="8013"/>
                </a:lnTo>
                <a:lnTo>
                  <a:pt x="49453" y="1257"/>
                </a:lnTo>
                <a:close/>
              </a:path>
            </a:pathLst>
          </a:custGeom>
          <a:solidFill>
            <a:srgbClr val="000000"/>
          </a:solidFill>
        </p:spPr>
        <p:txBody>
          <a:bodyPr wrap="square" lIns="0" tIns="0" rIns="0" bIns="0" rtlCol="0"/>
          <a:lstStyle/>
          <a:p>
            <a:endParaRPr/>
          </a:p>
        </p:txBody>
      </p:sp>
      <p:sp>
        <p:nvSpPr>
          <p:cNvPr id="785" name="object 785"/>
          <p:cNvSpPr/>
          <p:nvPr/>
        </p:nvSpPr>
        <p:spPr>
          <a:xfrm>
            <a:off x="1264033" y="3393077"/>
            <a:ext cx="42521" cy="41422"/>
          </a:xfrm>
          <a:custGeom>
            <a:avLst/>
            <a:gdLst/>
            <a:ahLst/>
            <a:cxnLst/>
            <a:rect l="l" t="t" r="r" b="b"/>
            <a:pathLst>
              <a:path w="30480" h="57784">
                <a:moveTo>
                  <a:pt x="8559" y="1270"/>
                </a:moveTo>
                <a:lnTo>
                  <a:pt x="0" y="1270"/>
                </a:lnTo>
                <a:lnTo>
                  <a:pt x="0" y="57378"/>
                </a:lnTo>
                <a:lnTo>
                  <a:pt x="9512" y="57378"/>
                </a:lnTo>
                <a:lnTo>
                  <a:pt x="9512" y="23990"/>
                </a:lnTo>
                <a:lnTo>
                  <a:pt x="10045" y="20281"/>
                </a:lnTo>
                <a:lnTo>
                  <a:pt x="11798" y="14693"/>
                </a:lnTo>
                <a:lnTo>
                  <a:pt x="12979" y="12954"/>
                </a:lnTo>
                <a:lnTo>
                  <a:pt x="16294" y="10452"/>
                </a:lnTo>
                <a:lnTo>
                  <a:pt x="18161" y="9829"/>
                </a:lnTo>
                <a:lnTo>
                  <a:pt x="27977" y="9829"/>
                </a:lnTo>
                <a:lnTo>
                  <a:pt x="8559" y="9779"/>
                </a:lnTo>
                <a:lnTo>
                  <a:pt x="8559" y="1270"/>
                </a:lnTo>
                <a:close/>
              </a:path>
              <a:path w="30480" h="57784">
                <a:moveTo>
                  <a:pt x="27977" y="9829"/>
                </a:moveTo>
                <a:lnTo>
                  <a:pt x="22555" y="9829"/>
                </a:lnTo>
                <a:lnTo>
                  <a:pt x="24879" y="10515"/>
                </a:lnTo>
                <a:lnTo>
                  <a:pt x="27216" y="11887"/>
                </a:lnTo>
                <a:lnTo>
                  <a:pt x="27977" y="9829"/>
                </a:lnTo>
                <a:close/>
              </a:path>
              <a:path w="30480" h="57784">
                <a:moveTo>
                  <a:pt x="23914" y="0"/>
                </a:moveTo>
                <a:lnTo>
                  <a:pt x="18491" y="0"/>
                </a:lnTo>
                <a:lnTo>
                  <a:pt x="16459" y="635"/>
                </a:lnTo>
                <a:lnTo>
                  <a:pt x="12763" y="3162"/>
                </a:lnTo>
                <a:lnTo>
                  <a:pt x="10744" y="5791"/>
                </a:lnTo>
                <a:lnTo>
                  <a:pt x="8559" y="9779"/>
                </a:lnTo>
                <a:lnTo>
                  <a:pt x="27996" y="9779"/>
                </a:lnTo>
                <a:lnTo>
                  <a:pt x="30480" y="3073"/>
                </a:lnTo>
                <a:lnTo>
                  <a:pt x="27178" y="1016"/>
                </a:lnTo>
                <a:lnTo>
                  <a:pt x="23914" y="0"/>
                </a:lnTo>
                <a:close/>
              </a:path>
            </a:pathLst>
          </a:custGeom>
          <a:solidFill>
            <a:srgbClr val="000000"/>
          </a:solidFill>
        </p:spPr>
        <p:txBody>
          <a:bodyPr wrap="square" lIns="0" tIns="0" rIns="0" bIns="0" rtlCol="0"/>
          <a:lstStyle/>
          <a:p>
            <a:endParaRPr/>
          </a:p>
        </p:txBody>
      </p:sp>
      <p:sp>
        <p:nvSpPr>
          <p:cNvPr id="786" name="object 786"/>
          <p:cNvSpPr/>
          <p:nvPr/>
        </p:nvSpPr>
        <p:spPr>
          <a:xfrm>
            <a:off x="1309502" y="3393077"/>
            <a:ext cx="73525" cy="42332"/>
          </a:xfrm>
          <a:custGeom>
            <a:avLst/>
            <a:gdLst/>
            <a:ahLst/>
            <a:cxnLst/>
            <a:rect l="l" t="t" r="r" b="b"/>
            <a:pathLst>
              <a:path w="52705" h="59054">
                <a:moveTo>
                  <a:pt x="34023" y="0"/>
                </a:moveTo>
                <a:lnTo>
                  <a:pt x="19367" y="0"/>
                </a:lnTo>
                <a:lnTo>
                  <a:pt x="13487" y="2070"/>
                </a:lnTo>
                <a:lnTo>
                  <a:pt x="2895" y="11239"/>
                </a:lnTo>
                <a:lnTo>
                  <a:pt x="0" y="18935"/>
                </a:lnTo>
                <a:lnTo>
                  <a:pt x="0" y="38798"/>
                </a:lnTo>
                <a:lnTo>
                  <a:pt x="2425" y="46050"/>
                </a:lnTo>
                <a:lnTo>
                  <a:pt x="12115" y="56121"/>
                </a:lnTo>
                <a:lnTo>
                  <a:pt x="18465" y="58648"/>
                </a:lnTo>
                <a:lnTo>
                  <a:pt x="31216" y="58648"/>
                </a:lnTo>
                <a:lnTo>
                  <a:pt x="35725" y="57505"/>
                </a:lnTo>
                <a:lnTo>
                  <a:pt x="44005" y="52920"/>
                </a:lnTo>
                <a:lnTo>
                  <a:pt x="46059" y="50825"/>
                </a:lnTo>
                <a:lnTo>
                  <a:pt x="21564" y="50825"/>
                </a:lnTo>
                <a:lnTo>
                  <a:pt x="17603" y="49034"/>
                </a:lnTo>
                <a:lnTo>
                  <a:pt x="11341" y="41884"/>
                </a:lnTo>
                <a:lnTo>
                  <a:pt x="9778" y="36499"/>
                </a:lnTo>
                <a:lnTo>
                  <a:pt x="9801" y="22072"/>
                </a:lnTo>
                <a:lnTo>
                  <a:pt x="11341" y="16776"/>
                </a:lnTo>
                <a:lnTo>
                  <a:pt x="17614" y="9651"/>
                </a:lnTo>
                <a:lnTo>
                  <a:pt x="21564" y="7873"/>
                </a:lnTo>
                <a:lnTo>
                  <a:pt x="45507" y="7873"/>
                </a:lnTo>
                <a:lnTo>
                  <a:pt x="40335" y="2527"/>
                </a:lnTo>
                <a:lnTo>
                  <a:pt x="34023" y="0"/>
                </a:lnTo>
                <a:close/>
              </a:path>
              <a:path w="52705" h="59054">
                <a:moveTo>
                  <a:pt x="45507" y="7873"/>
                </a:moveTo>
                <a:lnTo>
                  <a:pt x="31000" y="7873"/>
                </a:lnTo>
                <a:lnTo>
                  <a:pt x="34912" y="9664"/>
                </a:lnTo>
                <a:lnTo>
                  <a:pt x="41224" y="16814"/>
                </a:lnTo>
                <a:lnTo>
                  <a:pt x="42798" y="22072"/>
                </a:lnTo>
                <a:lnTo>
                  <a:pt x="42762" y="36499"/>
                </a:lnTo>
                <a:lnTo>
                  <a:pt x="41236" y="41846"/>
                </a:lnTo>
                <a:lnTo>
                  <a:pt x="34935" y="49047"/>
                </a:lnTo>
                <a:lnTo>
                  <a:pt x="31026" y="50825"/>
                </a:lnTo>
                <a:lnTo>
                  <a:pt x="46059" y="50825"/>
                </a:lnTo>
                <a:lnTo>
                  <a:pt x="47155" y="49707"/>
                </a:lnTo>
                <a:lnTo>
                  <a:pt x="51485" y="41427"/>
                </a:lnTo>
                <a:lnTo>
                  <a:pt x="52458" y="36372"/>
                </a:lnTo>
                <a:lnTo>
                  <a:pt x="52577" y="19621"/>
                </a:lnTo>
                <a:lnTo>
                  <a:pt x="50126" y="12649"/>
                </a:lnTo>
                <a:lnTo>
                  <a:pt x="45507" y="7873"/>
                </a:lnTo>
                <a:close/>
              </a:path>
            </a:pathLst>
          </a:custGeom>
          <a:solidFill>
            <a:srgbClr val="000000"/>
          </a:solidFill>
        </p:spPr>
        <p:txBody>
          <a:bodyPr wrap="square" lIns="0" tIns="0" rIns="0" bIns="0" rtlCol="0"/>
          <a:lstStyle/>
          <a:p>
            <a:endParaRPr/>
          </a:p>
        </p:txBody>
      </p:sp>
      <p:sp>
        <p:nvSpPr>
          <p:cNvPr id="787" name="object 787"/>
          <p:cNvSpPr/>
          <p:nvPr/>
        </p:nvSpPr>
        <p:spPr>
          <a:xfrm>
            <a:off x="1398105" y="3393988"/>
            <a:ext cx="63781" cy="41422"/>
          </a:xfrm>
          <a:custGeom>
            <a:avLst/>
            <a:gdLst/>
            <a:ahLst/>
            <a:cxnLst/>
            <a:rect l="l" t="t" r="r" b="b"/>
            <a:pathLst>
              <a:path w="45719" h="57784">
                <a:moveTo>
                  <a:pt x="9512" y="0"/>
                </a:moveTo>
                <a:lnTo>
                  <a:pt x="0" y="0"/>
                </a:lnTo>
                <a:lnTo>
                  <a:pt x="39" y="39433"/>
                </a:lnTo>
                <a:lnTo>
                  <a:pt x="15862" y="57378"/>
                </a:lnTo>
                <a:lnTo>
                  <a:pt x="26682" y="57378"/>
                </a:lnTo>
                <a:lnTo>
                  <a:pt x="32613" y="54216"/>
                </a:lnTo>
                <a:lnTo>
                  <a:pt x="36073" y="49187"/>
                </a:lnTo>
                <a:lnTo>
                  <a:pt x="18224" y="49187"/>
                </a:lnTo>
                <a:lnTo>
                  <a:pt x="15806" y="48450"/>
                </a:lnTo>
                <a:lnTo>
                  <a:pt x="9512" y="36080"/>
                </a:lnTo>
                <a:lnTo>
                  <a:pt x="9512" y="0"/>
                </a:lnTo>
                <a:close/>
              </a:path>
              <a:path w="45719" h="57784">
                <a:moveTo>
                  <a:pt x="45491" y="47866"/>
                </a:moveTo>
                <a:lnTo>
                  <a:pt x="36982" y="47866"/>
                </a:lnTo>
                <a:lnTo>
                  <a:pt x="36982" y="56108"/>
                </a:lnTo>
                <a:lnTo>
                  <a:pt x="45491" y="56108"/>
                </a:lnTo>
                <a:lnTo>
                  <a:pt x="45491" y="47866"/>
                </a:lnTo>
                <a:close/>
              </a:path>
              <a:path w="45719" h="57784">
                <a:moveTo>
                  <a:pt x="45491" y="0"/>
                </a:moveTo>
                <a:lnTo>
                  <a:pt x="35979" y="0"/>
                </a:lnTo>
                <a:lnTo>
                  <a:pt x="35979" y="34848"/>
                </a:lnTo>
                <a:lnTo>
                  <a:pt x="35458" y="38506"/>
                </a:lnTo>
                <a:lnTo>
                  <a:pt x="33375" y="43548"/>
                </a:lnTo>
                <a:lnTo>
                  <a:pt x="31610" y="45529"/>
                </a:lnTo>
                <a:lnTo>
                  <a:pt x="26560" y="48463"/>
                </a:lnTo>
                <a:lnTo>
                  <a:pt x="23939" y="49187"/>
                </a:lnTo>
                <a:lnTo>
                  <a:pt x="36073" y="49187"/>
                </a:lnTo>
                <a:lnTo>
                  <a:pt x="36982" y="47866"/>
                </a:lnTo>
                <a:lnTo>
                  <a:pt x="45491" y="47866"/>
                </a:lnTo>
                <a:lnTo>
                  <a:pt x="45491" y="0"/>
                </a:lnTo>
                <a:close/>
              </a:path>
            </a:pathLst>
          </a:custGeom>
          <a:solidFill>
            <a:srgbClr val="000000"/>
          </a:solidFill>
        </p:spPr>
        <p:txBody>
          <a:bodyPr wrap="square" lIns="0" tIns="0" rIns="0" bIns="0" rtlCol="0"/>
          <a:lstStyle/>
          <a:p>
            <a:endParaRPr/>
          </a:p>
        </p:txBody>
      </p:sp>
      <p:sp>
        <p:nvSpPr>
          <p:cNvPr id="788" name="object 788"/>
          <p:cNvSpPr/>
          <p:nvPr/>
        </p:nvSpPr>
        <p:spPr>
          <a:xfrm>
            <a:off x="1482351" y="3393087"/>
            <a:ext cx="68210" cy="56898"/>
          </a:xfrm>
          <a:custGeom>
            <a:avLst/>
            <a:gdLst/>
            <a:ahLst/>
            <a:cxnLst/>
            <a:rect l="l" t="t" r="r" b="b"/>
            <a:pathLst>
              <a:path w="48894" h="79375">
                <a:moveTo>
                  <a:pt x="8661" y="1270"/>
                </a:moveTo>
                <a:lnTo>
                  <a:pt x="0" y="1270"/>
                </a:lnTo>
                <a:lnTo>
                  <a:pt x="0" y="78879"/>
                </a:lnTo>
                <a:lnTo>
                  <a:pt x="9512" y="78879"/>
                </a:lnTo>
                <a:lnTo>
                  <a:pt x="9512" y="51562"/>
                </a:lnTo>
                <a:lnTo>
                  <a:pt x="41383" y="51562"/>
                </a:lnTo>
                <a:lnTo>
                  <a:pt x="42008" y="50825"/>
                </a:lnTo>
                <a:lnTo>
                  <a:pt x="19456" y="50825"/>
                </a:lnTo>
                <a:lnTo>
                  <a:pt x="15925" y="49098"/>
                </a:lnTo>
                <a:lnTo>
                  <a:pt x="10071" y="42189"/>
                </a:lnTo>
                <a:lnTo>
                  <a:pt x="8610" y="36855"/>
                </a:lnTo>
                <a:lnTo>
                  <a:pt x="8610" y="22415"/>
                </a:lnTo>
                <a:lnTo>
                  <a:pt x="10172" y="16916"/>
                </a:lnTo>
                <a:lnTo>
                  <a:pt x="16408" y="9334"/>
                </a:lnTo>
                <a:lnTo>
                  <a:pt x="17874" y="8559"/>
                </a:lnTo>
                <a:lnTo>
                  <a:pt x="8661" y="8559"/>
                </a:lnTo>
                <a:lnTo>
                  <a:pt x="8661" y="1270"/>
                </a:lnTo>
                <a:close/>
              </a:path>
              <a:path w="48894" h="79375">
                <a:moveTo>
                  <a:pt x="41383" y="51562"/>
                </a:moveTo>
                <a:lnTo>
                  <a:pt x="9512" y="51562"/>
                </a:lnTo>
                <a:lnTo>
                  <a:pt x="11125" y="53606"/>
                </a:lnTo>
                <a:lnTo>
                  <a:pt x="13195" y="55295"/>
                </a:lnTo>
                <a:lnTo>
                  <a:pt x="18237" y="57962"/>
                </a:lnTo>
                <a:lnTo>
                  <a:pt x="21081" y="58635"/>
                </a:lnTo>
                <a:lnTo>
                  <a:pt x="28587" y="58635"/>
                </a:lnTo>
                <a:lnTo>
                  <a:pt x="32702" y="57429"/>
                </a:lnTo>
                <a:lnTo>
                  <a:pt x="40563" y="52527"/>
                </a:lnTo>
                <a:lnTo>
                  <a:pt x="41383" y="51562"/>
                </a:lnTo>
                <a:close/>
              </a:path>
              <a:path w="48894" h="79375">
                <a:moveTo>
                  <a:pt x="42295" y="7442"/>
                </a:moveTo>
                <a:lnTo>
                  <a:pt x="28130" y="7442"/>
                </a:lnTo>
                <a:lnTo>
                  <a:pt x="31635" y="9232"/>
                </a:lnTo>
                <a:lnTo>
                  <a:pt x="37515" y="16332"/>
                </a:lnTo>
                <a:lnTo>
                  <a:pt x="38988" y="21691"/>
                </a:lnTo>
                <a:lnTo>
                  <a:pt x="38988" y="36347"/>
                </a:lnTo>
                <a:lnTo>
                  <a:pt x="37477" y="41884"/>
                </a:lnTo>
                <a:lnTo>
                  <a:pt x="31457" y="49034"/>
                </a:lnTo>
                <a:lnTo>
                  <a:pt x="27838" y="50825"/>
                </a:lnTo>
                <a:lnTo>
                  <a:pt x="42008" y="50825"/>
                </a:lnTo>
                <a:lnTo>
                  <a:pt x="43560" y="48996"/>
                </a:lnTo>
                <a:lnTo>
                  <a:pt x="47688" y="39814"/>
                </a:lnTo>
                <a:lnTo>
                  <a:pt x="48717" y="34645"/>
                </a:lnTo>
                <a:lnTo>
                  <a:pt x="48717" y="23545"/>
                </a:lnTo>
                <a:lnTo>
                  <a:pt x="47777" y="18618"/>
                </a:lnTo>
                <a:lnTo>
                  <a:pt x="44043" y="9639"/>
                </a:lnTo>
                <a:lnTo>
                  <a:pt x="42295" y="7442"/>
                </a:lnTo>
                <a:close/>
              </a:path>
              <a:path w="48894" h="79375">
                <a:moveTo>
                  <a:pt x="29730" y="0"/>
                </a:moveTo>
                <a:lnTo>
                  <a:pt x="21272" y="0"/>
                </a:lnTo>
                <a:lnTo>
                  <a:pt x="18148" y="711"/>
                </a:lnTo>
                <a:lnTo>
                  <a:pt x="13017" y="3556"/>
                </a:lnTo>
                <a:lnTo>
                  <a:pt x="10706" y="5702"/>
                </a:lnTo>
                <a:lnTo>
                  <a:pt x="8661" y="8559"/>
                </a:lnTo>
                <a:lnTo>
                  <a:pt x="17874" y="8559"/>
                </a:lnTo>
                <a:lnTo>
                  <a:pt x="19989" y="7442"/>
                </a:lnTo>
                <a:lnTo>
                  <a:pt x="42295" y="7442"/>
                </a:lnTo>
                <a:lnTo>
                  <a:pt x="41274" y="6159"/>
                </a:lnTo>
                <a:lnTo>
                  <a:pt x="33959" y="1231"/>
                </a:lnTo>
                <a:lnTo>
                  <a:pt x="29730" y="0"/>
                </a:lnTo>
                <a:close/>
              </a:path>
            </a:pathLst>
          </a:custGeom>
          <a:solidFill>
            <a:srgbClr val="000000"/>
          </a:solidFill>
        </p:spPr>
        <p:txBody>
          <a:bodyPr wrap="square" lIns="0" tIns="0" rIns="0" bIns="0" rtlCol="0"/>
          <a:lstStyle/>
          <a:p>
            <a:endParaRPr/>
          </a:p>
        </p:txBody>
      </p:sp>
      <p:sp>
        <p:nvSpPr>
          <p:cNvPr id="789" name="object 789"/>
          <p:cNvSpPr/>
          <p:nvPr/>
        </p:nvSpPr>
        <p:spPr>
          <a:xfrm>
            <a:off x="1948258" y="337845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790" name="object 790"/>
          <p:cNvSpPr/>
          <p:nvPr/>
        </p:nvSpPr>
        <p:spPr>
          <a:xfrm>
            <a:off x="2022048" y="3379450"/>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791" name="object 791"/>
          <p:cNvSpPr/>
          <p:nvPr/>
        </p:nvSpPr>
        <p:spPr>
          <a:xfrm>
            <a:off x="2104521" y="3414120"/>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792" name="object 792"/>
          <p:cNvSpPr/>
          <p:nvPr/>
        </p:nvSpPr>
        <p:spPr>
          <a:xfrm>
            <a:off x="2154465" y="3378466"/>
            <a:ext cx="71753" cy="55988"/>
          </a:xfrm>
          <a:custGeom>
            <a:avLst/>
            <a:gdLst/>
            <a:ahLst/>
            <a:cxnLst/>
            <a:rect l="l" t="t" r="r" b="b"/>
            <a:pathLst>
              <a:path w="51434" h="78104">
                <a:moveTo>
                  <a:pt x="46447" y="7874"/>
                </a:moveTo>
                <a:lnTo>
                  <a:pt x="31140" y="7874"/>
                </a:lnTo>
                <a:lnTo>
                  <a:pt x="34658" y="9156"/>
                </a:lnTo>
                <a:lnTo>
                  <a:pt x="40043" y="14351"/>
                </a:lnTo>
                <a:lnTo>
                  <a:pt x="41389" y="17526"/>
                </a:lnTo>
                <a:lnTo>
                  <a:pt x="41389" y="24892"/>
                </a:lnTo>
                <a:lnTo>
                  <a:pt x="39903" y="28689"/>
                </a:lnTo>
                <a:lnTo>
                  <a:pt x="33971" y="36791"/>
                </a:lnTo>
                <a:lnTo>
                  <a:pt x="28308" y="42227"/>
                </a:lnTo>
                <a:lnTo>
                  <a:pt x="14465" y="53568"/>
                </a:lnTo>
                <a:lnTo>
                  <a:pt x="10312" y="57480"/>
                </a:lnTo>
                <a:lnTo>
                  <a:pt x="4572" y="64236"/>
                </a:lnTo>
                <a:lnTo>
                  <a:pt x="2489" y="67678"/>
                </a:lnTo>
                <a:lnTo>
                  <a:pt x="1181" y="71170"/>
                </a:lnTo>
                <a:lnTo>
                  <a:pt x="368" y="73279"/>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4"/>
                </a:lnTo>
                <a:close/>
              </a:path>
              <a:path w="51434" h="78104">
                <a:moveTo>
                  <a:pt x="34455" y="0"/>
                </a:moveTo>
                <a:lnTo>
                  <a:pt x="19659" y="0"/>
                </a:lnTo>
                <a:lnTo>
                  <a:pt x="13792" y="1905"/>
                </a:lnTo>
                <a:lnTo>
                  <a:pt x="5054" y="9563"/>
                </a:lnTo>
                <a:lnTo>
                  <a:pt x="2540" y="15113"/>
                </a:lnTo>
                <a:lnTo>
                  <a:pt x="1866" y="22402"/>
                </a:lnTo>
                <a:lnTo>
                  <a:pt x="11645" y="23393"/>
                </a:lnTo>
                <a:lnTo>
                  <a:pt x="11684" y="18554"/>
                </a:lnTo>
                <a:lnTo>
                  <a:pt x="13068" y="14744"/>
                </a:lnTo>
                <a:lnTo>
                  <a:pt x="18567" y="9245"/>
                </a:lnTo>
                <a:lnTo>
                  <a:pt x="22225"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793" name="object 793"/>
          <p:cNvSpPr/>
          <p:nvPr/>
        </p:nvSpPr>
        <p:spPr>
          <a:xfrm>
            <a:off x="2235856" y="3378694"/>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794" name="object 794"/>
          <p:cNvSpPr/>
          <p:nvPr/>
        </p:nvSpPr>
        <p:spPr>
          <a:xfrm>
            <a:off x="3261559" y="3342998"/>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795" name="object 795"/>
          <p:cNvSpPr/>
          <p:nvPr/>
        </p:nvSpPr>
        <p:spPr>
          <a:xfrm>
            <a:off x="3357231" y="3362661"/>
            <a:ext cx="581113" cy="89217"/>
          </a:xfrm>
          <a:custGeom>
            <a:avLst/>
            <a:gdLst/>
            <a:ahLst/>
            <a:cxnLst/>
            <a:rect l="l" t="t" r="r" b="b"/>
            <a:pathLst>
              <a:path w="416560" h="124459">
                <a:moveTo>
                  <a:pt x="0" y="124206"/>
                </a:moveTo>
                <a:lnTo>
                  <a:pt x="416051" y="124206"/>
                </a:lnTo>
                <a:lnTo>
                  <a:pt x="416051" y="0"/>
                </a:lnTo>
                <a:lnTo>
                  <a:pt x="0" y="0"/>
                </a:lnTo>
                <a:lnTo>
                  <a:pt x="0" y="124206"/>
                </a:lnTo>
                <a:close/>
              </a:path>
            </a:pathLst>
          </a:custGeom>
          <a:solidFill>
            <a:srgbClr val="FFFFFF"/>
          </a:solidFill>
        </p:spPr>
        <p:txBody>
          <a:bodyPr wrap="square" lIns="0" tIns="0" rIns="0" bIns="0" rtlCol="0"/>
          <a:lstStyle/>
          <a:p>
            <a:endParaRPr/>
          </a:p>
        </p:txBody>
      </p:sp>
      <p:sp>
        <p:nvSpPr>
          <p:cNvPr id="796" name="object 796"/>
          <p:cNvSpPr/>
          <p:nvPr/>
        </p:nvSpPr>
        <p:spPr>
          <a:xfrm>
            <a:off x="3549091" y="3378466"/>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8"/>
                </a:lnTo>
                <a:lnTo>
                  <a:pt x="42909" y="73545"/>
                </a:lnTo>
                <a:lnTo>
                  <a:pt x="44957" y="71272"/>
                </a:lnTo>
                <a:lnTo>
                  <a:pt x="23872" y="71272"/>
                </a:lnTo>
                <a:lnTo>
                  <a:pt x="21256" y="70485"/>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5"/>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5"/>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797" name="object 797"/>
          <p:cNvSpPr/>
          <p:nvPr/>
        </p:nvSpPr>
        <p:spPr>
          <a:xfrm>
            <a:off x="3640912" y="3430334"/>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798" name="object 798"/>
          <p:cNvSpPr/>
          <p:nvPr/>
        </p:nvSpPr>
        <p:spPr>
          <a:xfrm>
            <a:off x="3676294" y="3379413"/>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33"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799" name="object 799"/>
          <p:cNvSpPr/>
          <p:nvPr/>
        </p:nvSpPr>
        <p:spPr>
          <a:xfrm>
            <a:off x="4033308" y="3342998"/>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800" name="object 800"/>
          <p:cNvSpPr/>
          <p:nvPr/>
        </p:nvSpPr>
        <p:spPr>
          <a:xfrm>
            <a:off x="4128979" y="3362661"/>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801" name="object 801"/>
          <p:cNvSpPr/>
          <p:nvPr/>
        </p:nvSpPr>
        <p:spPr>
          <a:xfrm>
            <a:off x="4288926" y="337845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802" name="object 802"/>
          <p:cNvSpPr/>
          <p:nvPr/>
        </p:nvSpPr>
        <p:spPr>
          <a:xfrm>
            <a:off x="4372870" y="337845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803" name="object 803"/>
          <p:cNvSpPr/>
          <p:nvPr/>
        </p:nvSpPr>
        <p:spPr>
          <a:xfrm>
            <a:off x="4454100" y="3430334"/>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804" name="object 804"/>
          <p:cNvSpPr/>
          <p:nvPr/>
        </p:nvSpPr>
        <p:spPr>
          <a:xfrm>
            <a:off x="4489463" y="3379413"/>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33"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805" name="object 805"/>
          <p:cNvSpPr/>
          <p:nvPr/>
        </p:nvSpPr>
        <p:spPr>
          <a:xfrm>
            <a:off x="4806119" y="3342998"/>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806" name="object 806"/>
          <p:cNvSpPr/>
          <p:nvPr/>
        </p:nvSpPr>
        <p:spPr>
          <a:xfrm>
            <a:off x="4901791" y="3362661"/>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807" name="object 807"/>
          <p:cNvSpPr/>
          <p:nvPr/>
        </p:nvSpPr>
        <p:spPr>
          <a:xfrm>
            <a:off x="5104258" y="3378457"/>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808" name="object 808"/>
          <p:cNvSpPr/>
          <p:nvPr/>
        </p:nvSpPr>
        <p:spPr>
          <a:xfrm>
            <a:off x="5185490" y="3430334"/>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809" name="object 809"/>
          <p:cNvSpPr/>
          <p:nvPr/>
        </p:nvSpPr>
        <p:spPr>
          <a:xfrm>
            <a:off x="5219968" y="3378466"/>
            <a:ext cx="71753" cy="56898"/>
          </a:xfrm>
          <a:custGeom>
            <a:avLst/>
            <a:gdLst/>
            <a:ahLst/>
            <a:cxnLst/>
            <a:rect l="l" t="t" r="r" b="b"/>
            <a:pathLst>
              <a:path w="51435" h="79375">
                <a:moveTo>
                  <a:pt x="10566" y="59016"/>
                </a:moveTo>
                <a:lnTo>
                  <a:pt x="1422" y="59855"/>
                </a:lnTo>
                <a:lnTo>
                  <a:pt x="2197" y="65951"/>
                </a:lnTo>
                <a:lnTo>
                  <a:pt x="4508" y="70675"/>
                </a:lnTo>
                <a:lnTo>
                  <a:pt x="12179" y="77406"/>
                </a:lnTo>
                <a:lnTo>
                  <a:pt x="17132" y="79095"/>
                </a:lnTo>
                <a:lnTo>
                  <a:pt x="28905" y="79095"/>
                </a:lnTo>
                <a:lnTo>
                  <a:pt x="33870" y="77558"/>
                </a:lnTo>
                <a:lnTo>
                  <a:pt x="42367" y="71437"/>
                </a:lnTo>
                <a:lnTo>
                  <a:pt x="42484" y="71272"/>
                </a:lnTo>
                <a:lnTo>
                  <a:pt x="19989" y="71272"/>
                </a:lnTo>
                <a:lnTo>
                  <a:pt x="17183" y="70307"/>
                </a:lnTo>
                <a:lnTo>
                  <a:pt x="12826" y="66433"/>
                </a:lnTo>
                <a:lnTo>
                  <a:pt x="11341" y="63309"/>
                </a:lnTo>
                <a:lnTo>
                  <a:pt x="10566" y="59016"/>
                </a:lnTo>
                <a:close/>
              </a:path>
              <a:path w="51435" h="79375">
                <a:moveTo>
                  <a:pt x="50926" y="41313"/>
                </a:moveTo>
                <a:lnTo>
                  <a:pt x="41414" y="41313"/>
                </a:lnTo>
                <a:lnTo>
                  <a:pt x="41440" y="47358"/>
                </a:lnTo>
                <a:lnTo>
                  <a:pt x="40995" y="51028"/>
                </a:lnTo>
                <a:lnTo>
                  <a:pt x="26327" y="71272"/>
                </a:lnTo>
                <a:lnTo>
                  <a:pt x="42484" y="71272"/>
                </a:lnTo>
                <a:lnTo>
                  <a:pt x="45554" y="66967"/>
                </a:lnTo>
                <a:lnTo>
                  <a:pt x="49860" y="55232"/>
                </a:lnTo>
                <a:lnTo>
                  <a:pt x="50926" y="47358"/>
                </a:lnTo>
                <a:lnTo>
                  <a:pt x="50926" y="41313"/>
                </a:lnTo>
                <a:close/>
              </a:path>
              <a:path w="51435" h="79375">
                <a:moveTo>
                  <a:pt x="29387" y="0"/>
                </a:moveTo>
                <a:lnTo>
                  <a:pt x="17373" y="0"/>
                </a:lnTo>
                <a:lnTo>
                  <a:pt x="11569" y="2387"/>
                </a:lnTo>
                <a:lnTo>
                  <a:pt x="2311" y="11976"/>
                </a:lnTo>
                <a:lnTo>
                  <a:pt x="0" y="18300"/>
                </a:lnTo>
                <a:lnTo>
                  <a:pt x="0" y="33756"/>
                </a:lnTo>
                <a:lnTo>
                  <a:pt x="2222" y="39890"/>
                </a:lnTo>
                <a:lnTo>
                  <a:pt x="11087" y="49187"/>
                </a:lnTo>
                <a:lnTo>
                  <a:pt x="16522" y="51511"/>
                </a:lnTo>
                <a:lnTo>
                  <a:pt x="26771" y="51511"/>
                </a:lnTo>
                <a:lnTo>
                  <a:pt x="30327" y="50571"/>
                </a:lnTo>
                <a:lnTo>
                  <a:pt x="36918" y="46799"/>
                </a:lnTo>
                <a:lnTo>
                  <a:pt x="39522" y="44348"/>
                </a:lnTo>
                <a:lnTo>
                  <a:pt x="40298" y="43103"/>
                </a:lnTo>
                <a:lnTo>
                  <a:pt x="20878" y="43103"/>
                </a:lnTo>
                <a:lnTo>
                  <a:pt x="17208" y="41567"/>
                </a:lnTo>
                <a:lnTo>
                  <a:pt x="11252" y="35407"/>
                </a:lnTo>
                <a:lnTo>
                  <a:pt x="9766" y="31394"/>
                </a:lnTo>
                <a:lnTo>
                  <a:pt x="9869" y="20675"/>
                </a:lnTo>
                <a:lnTo>
                  <a:pt x="11341" y="16497"/>
                </a:lnTo>
                <a:lnTo>
                  <a:pt x="17602" y="9588"/>
                </a:lnTo>
                <a:lnTo>
                  <a:pt x="21297" y="7874"/>
                </a:lnTo>
                <a:lnTo>
                  <a:pt x="43239" y="7874"/>
                </a:lnTo>
                <a:lnTo>
                  <a:pt x="42341" y="6781"/>
                </a:lnTo>
                <a:lnTo>
                  <a:pt x="33997" y="1358"/>
                </a:lnTo>
                <a:lnTo>
                  <a:pt x="29387" y="0"/>
                </a:lnTo>
                <a:close/>
              </a:path>
              <a:path w="51435" h="79375">
                <a:moveTo>
                  <a:pt x="43239" y="7874"/>
                </a:moveTo>
                <a:lnTo>
                  <a:pt x="29603" y="7874"/>
                </a:lnTo>
                <a:lnTo>
                  <a:pt x="33096" y="9474"/>
                </a:lnTo>
                <a:lnTo>
                  <a:pt x="38912" y="15887"/>
                </a:lnTo>
                <a:lnTo>
                  <a:pt x="40360" y="20205"/>
                </a:lnTo>
                <a:lnTo>
                  <a:pt x="40276" y="31394"/>
                </a:lnTo>
                <a:lnTo>
                  <a:pt x="38950" y="35407"/>
                </a:lnTo>
                <a:lnTo>
                  <a:pt x="33273" y="41567"/>
                </a:lnTo>
                <a:lnTo>
                  <a:pt x="29654" y="43103"/>
                </a:lnTo>
                <a:lnTo>
                  <a:pt x="40298" y="43103"/>
                </a:lnTo>
                <a:lnTo>
                  <a:pt x="41414" y="41313"/>
                </a:lnTo>
                <a:lnTo>
                  <a:pt x="50926" y="41313"/>
                </a:lnTo>
                <a:lnTo>
                  <a:pt x="50926"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810" name="object 810"/>
          <p:cNvSpPr/>
          <p:nvPr/>
        </p:nvSpPr>
        <p:spPr>
          <a:xfrm>
            <a:off x="6255007" y="3362661"/>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811" name="object 811"/>
          <p:cNvSpPr/>
          <p:nvPr/>
        </p:nvSpPr>
        <p:spPr>
          <a:xfrm>
            <a:off x="5578930" y="3362661"/>
            <a:ext cx="95671" cy="89217"/>
          </a:xfrm>
          <a:custGeom>
            <a:avLst/>
            <a:gdLst/>
            <a:ahLst/>
            <a:cxnLst/>
            <a:rect l="l" t="t" r="r" b="b"/>
            <a:pathLst>
              <a:path w="68579" h="124459">
                <a:moveTo>
                  <a:pt x="0" y="124206"/>
                </a:moveTo>
                <a:lnTo>
                  <a:pt x="68580" y="124206"/>
                </a:lnTo>
                <a:lnTo>
                  <a:pt x="68580" y="0"/>
                </a:lnTo>
                <a:lnTo>
                  <a:pt x="0" y="0"/>
                </a:lnTo>
                <a:lnTo>
                  <a:pt x="0" y="124206"/>
                </a:lnTo>
                <a:close/>
              </a:path>
            </a:pathLst>
          </a:custGeom>
          <a:solidFill>
            <a:srgbClr val="FFFFFF"/>
          </a:solidFill>
        </p:spPr>
        <p:txBody>
          <a:bodyPr wrap="square" lIns="0" tIns="0" rIns="0" bIns="0" rtlCol="0"/>
          <a:lstStyle/>
          <a:p>
            <a:endParaRPr/>
          </a:p>
        </p:txBody>
      </p:sp>
      <p:sp>
        <p:nvSpPr>
          <p:cNvPr id="812" name="object 812"/>
          <p:cNvSpPr/>
          <p:nvPr/>
        </p:nvSpPr>
        <p:spPr>
          <a:xfrm>
            <a:off x="5674602" y="3362661"/>
            <a:ext cx="581113" cy="89217"/>
          </a:xfrm>
          <a:custGeom>
            <a:avLst/>
            <a:gdLst/>
            <a:ahLst/>
            <a:cxnLst/>
            <a:rect l="l" t="t" r="r" b="b"/>
            <a:pathLst>
              <a:path w="416560" h="124459">
                <a:moveTo>
                  <a:pt x="0" y="124206"/>
                </a:moveTo>
                <a:lnTo>
                  <a:pt x="416051" y="124206"/>
                </a:lnTo>
                <a:lnTo>
                  <a:pt x="416051" y="0"/>
                </a:lnTo>
                <a:lnTo>
                  <a:pt x="0" y="0"/>
                </a:lnTo>
                <a:lnTo>
                  <a:pt x="0" y="124206"/>
                </a:lnTo>
                <a:close/>
              </a:path>
            </a:pathLst>
          </a:custGeom>
          <a:solidFill>
            <a:srgbClr val="FFFFFF"/>
          </a:solidFill>
        </p:spPr>
        <p:txBody>
          <a:bodyPr wrap="square" lIns="0" tIns="0" rIns="0" bIns="0" rtlCol="0"/>
          <a:lstStyle/>
          <a:p>
            <a:endParaRPr/>
          </a:p>
        </p:txBody>
      </p:sp>
      <p:sp>
        <p:nvSpPr>
          <p:cNvPr id="813" name="object 813"/>
          <p:cNvSpPr/>
          <p:nvPr/>
        </p:nvSpPr>
        <p:spPr>
          <a:xfrm>
            <a:off x="5867786" y="3379413"/>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45"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814" name="object 814"/>
          <p:cNvSpPr/>
          <p:nvPr/>
        </p:nvSpPr>
        <p:spPr>
          <a:xfrm>
            <a:off x="5958284" y="343033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15" name="object 815"/>
          <p:cNvSpPr/>
          <p:nvPr/>
        </p:nvSpPr>
        <p:spPr>
          <a:xfrm>
            <a:off x="5992779" y="3378466"/>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816" name="object 816"/>
          <p:cNvSpPr/>
          <p:nvPr/>
        </p:nvSpPr>
        <p:spPr>
          <a:xfrm>
            <a:off x="7027819" y="3362661"/>
            <a:ext cx="96557" cy="89217"/>
          </a:xfrm>
          <a:custGeom>
            <a:avLst/>
            <a:gdLst/>
            <a:ahLst/>
            <a:cxnLst/>
            <a:rect l="l" t="t" r="r" b="b"/>
            <a:pathLst>
              <a:path w="69214"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817" name="object 817"/>
          <p:cNvSpPr/>
          <p:nvPr/>
        </p:nvSpPr>
        <p:spPr>
          <a:xfrm>
            <a:off x="6350695" y="3362661"/>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818" name="object 818"/>
          <p:cNvSpPr/>
          <p:nvPr/>
        </p:nvSpPr>
        <p:spPr>
          <a:xfrm>
            <a:off x="6446351" y="3362661"/>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819" name="object 819"/>
          <p:cNvSpPr/>
          <p:nvPr/>
        </p:nvSpPr>
        <p:spPr>
          <a:xfrm>
            <a:off x="6606298" y="3378457"/>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20" name="object 820"/>
          <p:cNvSpPr/>
          <p:nvPr/>
        </p:nvSpPr>
        <p:spPr>
          <a:xfrm>
            <a:off x="6675730" y="3378694"/>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821" name="object 821"/>
          <p:cNvSpPr/>
          <p:nvPr/>
        </p:nvSpPr>
        <p:spPr>
          <a:xfrm>
            <a:off x="6771472" y="343033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22" name="object 822"/>
          <p:cNvSpPr/>
          <p:nvPr/>
        </p:nvSpPr>
        <p:spPr>
          <a:xfrm>
            <a:off x="6804161" y="3378466"/>
            <a:ext cx="71753" cy="55988"/>
          </a:xfrm>
          <a:custGeom>
            <a:avLst/>
            <a:gdLst/>
            <a:ahLst/>
            <a:cxnLst/>
            <a:rect l="l" t="t" r="r" b="b"/>
            <a:pathLst>
              <a:path w="51435" h="78104">
                <a:moveTo>
                  <a:pt x="46447" y="7874"/>
                </a:moveTo>
                <a:lnTo>
                  <a:pt x="31140" y="7874"/>
                </a:lnTo>
                <a:lnTo>
                  <a:pt x="34645" y="9156"/>
                </a:lnTo>
                <a:lnTo>
                  <a:pt x="40043" y="14351"/>
                </a:lnTo>
                <a:lnTo>
                  <a:pt x="41389" y="17526"/>
                </a:lnTo>
                <a:lnTo>
                  <a:pt x="41389" y="24892"/>
                </a:lnTo>
                <a:lnTo>
                  <a:pt x="39903" y="28689"/>
                </a:lnTo>
                <a:lnTo>
                  <a:pt x="33971" y="36791"/>
                </a:lnTo>
                <a:lnTo>
                  <a:pt x="28295" y="42227"/>
                </a:lnTo>
                <a:lnTo>
                  <a:pt x="14465" y="53568"/>
                </a:lnTo>
                <a:lnTo>
                  <a:pt x="10312" y="57480"/>
                </a:lnTo>
                <a:lnTo>
                  <a:pt x="4571" y="64236"/>
                </a:lnTo>
                <a:lnTo>
                  <a:pt x="2489" y="67678"/>
                </a:lnTo>
                <a:lnTo>
                  <a:pt x="1193" y="71170"/>
                </a:lnTo>
                <a:lnTo>
                  <a:pt x="368" y="73279"/>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4"/>
                </a:lnTo>
                <a:close/>
              </a:path>
              <a:path w="51435" h="78104">
                <a:moveTo>
                  <a:pt x="34455" y="0"/>
                </a:moveTo>
                <a:lnTo>
                  <a:pt x="19659" y="0"/>
                </a:lnTo>
                <a:lnTo>
                  <a:pt x="13792" y="1905"/>
                </a:lnTo>
                <a:lnTo>
                  <a:pt x="5054" y="9563"/>
                </a:lnTo>
                <a:lnTo>
                  <a:pt x="2539" y="15113"/>
                </a:lnTo>
                <a:lnTo>
                  <a:pt x="1866" y="22402"/>
                </a:lnTo>
                <a:lnTo>
                  <a:pt x="11645" y="23393"/>
                </a:lnTo>
                <a:lnTo>
                  <a:pt x="11683" y="18554"/>
                </a:lnTo>
                <a:lnTo>
                  <a:pt x="13068" y="14744"/>
                </a:lnTo>
                <a:lnTo>
                  <a:pt x="18567" y="9245"/>
                </a:lnTo>
                <a:lnTo>
                  <a:pt x="22224"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823" name="object 823"/>
          <p:cNvSpPr/>
          <p:nvPr/>
        </p:nvSpPr>
        <p:spPr>
          <a:xfrm>
            <a:off x="7800630" y="3362661"/>
            <a:ext cx="95671" cy="89217"/>
          </a:xfrm>
          <a:custGeom>
            <a:avLst/>
            <a:gdLst/>
            <a:ahLst/>
            <a:cxnLst/>
            <a:rect l="l" t="t" r="r" b="b"/>
            <a:pathLst>
              <a:path w="68579" h="124459">
                <a:moveTo>
                  <a:pt x="0" y="124206"/>
                </a:moveTo>
                <a:lnTo>
                  <a:pt x="68579" y="124206"/>
                </a:lnTo>
                <a:lnTo>
                  <a:pt x="68579" y="0"/>
                </a:lnTo>
                <a:lnTo>
                  <a:pt x="0" y="0"/>
                </a:lnTo>
                <a:lnTo>
                  <a:pt x="0" y="124206"/>
                </a:lnTo>
                <a:close/>
              </a:path>
            </a:pathLst>
          </a:custGeom>
          <a:solidFill>
            <a:srgbClr val="FFFFFF"/>
          </a:solidFill>
        </p:spPr>
        <p:txBody>
          <a:bodyPr wrap="square" lIns="0" tIns="0" rIns="0" bIns="0" rtlCol="0"/>
          <a:lstStyle/>
          <a:p>
            <a:endParaRPr/>
          </a:p>
        </p:txBody>
      </p:sp>
      <p:sp>
        <p:nvSpPr>
          <p:cNvPr id="824" name="object 824"/>
          <p:cNvSpPr/>
          <p:nvPr/>
        </p:nvSpPr>
        <p:spPr>
          <a:xfrm>
            <a:off x="7123507" y="3362661"/>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825" name="object 825"/>
          <p:cNvSpPr/>
          <p:nvPr/>
        </p:nvSpPr>
        <p:spPr>
          <a:xfrm>
            <a:off x="7219161" y="3362661"/>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826" name="object 826"/>
          <p:cNvSpPr/>
          <p:nvPr/>
        </p:nvSpPr>
        <p:spPr>
          <a:xfrm>
            <a:off x="7411442" y="3378466"/>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827" name="object 827"/>
          <p:cNvSpPr/>
          <p:nvPr/>
        </p:nvSpPr>
        <p:spPr>
          <a:xfrm>
            <a:off x="7502844" y="343033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28" name="object 828"/>
          <p:cNvSpPr/>
          <p:nvPr/>
        </p:nvSpPr>
        <p:spPr>
          <a:xfrm>
            <a:off x="7537338" y="3378466"/>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829" name="object 829"/>
          <p:cNvSpPr/>
          <p:nvPr/>
        </p:nvSpPr>
        <p:spPr>
          <a:xfrm>
            <a:off x="8572379" y="3362661"/>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830" name="object 830"/>
          <p:cNvSpPr/>
          <p:nvPr/>
        </p:nvSpPr>
        <p:spPr>
          <a:xfrm>
            <a:off x="7896301" y="3362661"/>
            <a:ext cx="95671" cy="89217"/>
          </a:xfrm>
          <a:custGeom>
            <a:avLst/>
            <a:gdLst/>
            <a:ahLst/>
            <a:cxnLst/>
            <a:rect l="l" t="t" r="r" b="b"/>
            <a:pathLst>
              <a:path w="68579" h="124459">
                <a:moveTo>
                  <a:pt x="0" y="124206"/>
                </a:moveTo>
                <a:lnTo>
                  <a:pt x="68580" y="124206"/>
                </a:lnTo>
                <a:lnTo>
                  <a:pt x="68580" y="0"/>
                </a:lnTo>
                <a:lnTo>
                  <a:pt x="0" y="0"/>
                </a:lnTo>
                <a:lnTo>
                  <a:pt x="0" y="124206"/>
                </a:lnTo>
                <a:close/>
              </a:path>
            </a:pathLst>
          </a:custGeom>
          <a:solidFill>
            <a:srgbClr val="FFFFFF"/>
          </a:solidFill>
        </p:spPr>
        <p:txBody>
          <a:bodyPr wrap="square" lIns="0" tIns="0" rIns="0" bIns="0" rtlCol="0"/>
          <a:lstStyle/>
          <a:p>
            <a:endParaRPr/>
          </a:p>
        </p:txBody>
      </p:sp>
      <p:sp>
        <p:nvSpPr>
          <p:cNvPr id="831" name="object 831"/>
          <p:cNvSpPr/>
          <p:nvPr/>
        </p:nvSpPr>
        <p:spPr>
          <a:xfrm>
            <a:off x="7991972" y="3362661"/>
            <a:ext cx="581113" cy="89217"/>
          </a:xfrm>
          <a:custGeom>
            <a:avLst/>
            <a:gdLst/>
            <a:ahLst/>
            <a:cxnLst/>
            <a:rect l="l" t="t" r="r" b="b"/>
            <a:pathLst>
              <a:path w="416560" h="124459">
                <a:moveTo>
                  <a:pt x="0" y="124206"/>
                </a:moveTo>
                <a:lnTo>
                  <a:pt x="416051" y="124206"/>
                </a:lnTo>
                <a:lnTo>
                  <a:pt x="416051" y="0"/>
                </a:lnTo>
                <a:lnTo>
                  <a:pt x="0" y="0"/>
                </a:lnTo>
                <a:lnTo>
                  <a:pt x="0" y="124206"/>
                </a:lnTo>
                <a:close/>
              </a:path>
            </a:pathLst>
          </a:custGeom>
          <a:solidFill>
            <a:srgbClr val="FFFFFF"/>
          </a:solidFill>
        </p:spPr>
        <p:txBody>
          <a:bodyPr wrap="square" lIns="0" tIns="0" rIns="0" bIns="0" rtlCol="0"/>
          <a:lstStyle/>
          <a:p>
            <a:endParaRPr/>
          </a:p>
        </p:txBody>
      </p:sp>
      <p:sp>
        <p:nvSpPr>
          <p:cNvPr id="832" name="object 832"/>
          <p:cNvSpPr/>
          <p:nvPr/>
        </p:nvSpPr>
        <p:spPr>
          <a:xfrm>
            <a:off x="8183835" y="3378466"/>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8"/>
                </a:lnTo>
                <a:lnTo>
                  <a:pt x="42909" y="73545"/>
                </a:lnTo>
                <a:lnTo>
                  <a:pt x="44957" y="71272"/>
                </a:lnTo>
                <a:lnTo>
                  <a:pt x="23872" y="71272"/>
                </a:lnTo>
                <a:lnTo>
                  <a:pt x="21243" y="70485"/>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5"/>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5"/>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833" name="object 833"/>
          <p:cNvSpPr/>
          <p:nvPr/>
        </p:nvSpPr>
        <p:spPr>
          <a:xfrm>
            <a:off x="8275655" y="343033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34" name="object 834"/>
          <p:cNvSpPr/>
          <p:nvPr/>
        </p:nvSpPr>
        <p:spPr>
          <a:xfrm>
            <a:off x="8305809" y="3378694"/>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835" name="object 835"/>
          <p:cNvSpPr/>
          <p:nvPr/>
        </p:nvSpPr>
        <p:spPr>
          <a:xfrm>
            <a:off x="9345190" y="3362661"/>
            <a:ext cx="95671" cy="89217"/>
          </a:xfrm>
          <a:custGeom>
            <a:avLst/>
            <a:gdLst/>
            <a:ahLst/>
            <a:cxnLst/>
            <a:rect l="l" t="t" r="r" b="b"/>
            <a:pathLst>
              <a:path w="68579" h="124459">
                <a:moveTo>
                  <a:pt x="0" y="124206"/>
                </a:moveTo>
                <a:lnTo>
                  <a:pt x="68579" y="124206"/>
                </a:lnTo>
                <a:lnTo>
                  <a:pt x="68579" y="0"/>
                </a:lnTo>
                <a:lnTo>
                  <a:pt x="0" y="0"/>
                </a:lnTo>
                <a:lnTo>
                  <a:pt x="0" y="124206"/>
                </a:lnTo>
                <a:close/>
              </a:path>
            </a:pathLst>
          </a:custGeom>
          <a:solidFill>
            <a:srgbClr val="FFFFFF"/>
          </a:solidFill>
        </p:spPr>
        <p:txBody>
          <a:bodyPr wrap="square" lIns="0" tIns="0" rIns="0" bIns="0" rtlCol="0"/>
          <a:lstStyle/>
          <a:p>
            <a:endParaRPr/>
          </a:p>
        </p:txBody>
      </p:sp>
      <p:sp>
        <p:nvSpPr>
          <p:cNvPr id="836" name="object 836"/>
          <p:cNvSpPr/>
          <p:nvPr/>
        </p:nvSpPr>
        <p:spPr>
          <a:xfrm>
            <a:off x="8668049" y="3362661"/>
            <a:ext cx="96557" cy="89217"/>
          </a:xfrm>
          <a:custGeom>
            <a:avLst/>
            <a:gdLst/>
            <a:ahLst/>
            <a:cxnLst/>
            <a:rect l="l" t="t" r="r" b="b"/>
            <a:pathLst>
              <a:path w="69214"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837" name="object 837"/>
          <p:cNvSpPr/>
          <p:nvPr/>
        </p:nvSpPr>
        <p:spPr>
          <a:xfrm>
            <a:off x="8763739" y="3362661"/>
            <a:ext cx="582000" cy="89217"/>
          </a:xfrm>
          <a:custGeom>
            <a:avLst/>
            <a:gdLst/>
            <a:ahLst/>
            <a:cxnLst/>
            <a:rect l="l" t="t" r="r" b="b"/>
            <a:pathLst>
              <a:path w="417195" h="124459">
                <a:moveTo>
                  <a:pt x="0" y="124206"/>
                </a:moveTo>
                <a:lnTo>
                  <a:pt x="416801" y="124206"/>
                </a:lnTo>
                <a:lnTo>
                  <a:pt x="416801" y="0"/>
                </a:lnTo>
                <a:lnTo>
                  <a:pt x="0" y="0"/>
                </a:lnTo>
                <a:lnTo>
                  <a:pt x="0" y="124206"/>
                </a:lnTo>
                <a:close/>
              </a:path>
            </a:pathLst>
          </a:custGeom>
          <a:solidFill>
            <a:srgbClr val="FFFFFF"/>
          </a:solidFill>
        </p:spPr>
        <p:txBody>
          <a:bodyPr wrap="square" lIns="0" tIns="0" rIns="0" bIns="0" rtlCol="0"/>
          <a:lstStyle/>
          <a:p>
            <a:endParaRPr/>
          </a:p>
        </p:txBody>
      </p:sp>
      <p:sp>
        <p:nvSpPr>
          <p:cNvPr id="838" name="object 838"/>
          <p:cNvSpPr/>
          <p:nvPr/>
        </p:nvSpPr>
        <p:spPr>
          <a:xfrm>
            <a:off x="8956020" y="3378466"/>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4"/>
                </a:lnTo>
                <a:lnTo>
                  <a:pt x="43239" y="7874"/>
                </a:lnTo>
                <a:lnTo>
                  <a:pt x="42341" y="6781"/>
                </a:lnTo>
                <a:lnTo>
                  <a:pt x="33997" y="1358"/>
                </a:lnTo>
                <a:lnTo>
                  <a:pt x="29400" y="0"/>
                </a:lnTo>
                <a:close/>
              </a:path>
              <a:path w="51435" h="79375">
                <a:moveTo>
                  <a:pt x="43239" y="7874"/>
                </a:moveTo>
                <a:lnTo>
                  <a:pt x="29603" y="7874"/>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839" name="object 839"/>
          <p:cNvSpPr/>
          <p:nvPr/>
        </p:nvSpPr>
        <p:spPr>
          <a:xfrm>
            <a:off x="9047422" y="343033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40" name="object 840"/>
          <p:cNvSpPr/>
          <p:nvPr/>
        </p:nvSpPr>
        <p:spPr>
          <a:xfrm>
            <a:off x="9080110" y="3378466"/>
            <a:ext cx="71753" cy="55988"/>
          </a:xfrm>
          <a:custGeom>
            <a:avLst/>
            <a:gdLst/>
            <a:ahLst/>
            <a:cxnLst/>
            <a:rect l="l" t="t" r="r" b="b"/>
            <a:pathLst>
              <a:path w="51434" h="78104">
                <a:moveTo>
                  <a:pt x="46447" y="7874"/>
                </a:moveTo>
                <a:lnTo>
                  <a:pt x="31140" y="7874"/>
                </a:lnTo>
                <a:lnTo>
                  <a:pt x="34645" y="9156"/>
                </a:lnTo>
                <a:lnTo>
                  <a:pt x="40043" y="14351"/>
                </a:lnTo>
                <a:lnTo>
                  <a:pt x="41389" y="17526"/>
                </a:lnTo>
                <a:lnTo>
                  <a:pt x="41389" y="24892"/>
                </a:lnTo>
                <a:lnTo>
                  <a:pt x="39903" y="28689"/>
                </a:lnTo>
                <a:lnTo>
                  <a:pt x="33971" y="36791"/>
                </a:lnTo>
                <a:lnTo>
                  <a:pt x="28295" y="42227"/>
                </a:lnTo>
                <a:lnTo>
                  <a:pt x="14465" y="53568"/>
                </a:lnTo>
                <a:lnTo>
                  <a:pt x="10312" y="57480"/>
                </a:lnTo>
                <a:lnTo>
                  <a:pt x="4572" y="64236"/>
                </a:lnTo>
                <a:lnTo>
                  <a:pt x="2489" y="67678"/>
                </a:lnTo>
                <a:lnTo>
                  <a:pt x="1193" y="71170"/>
                </a:lnTo>
                <a:lnTo>
                  <a:pt x="368" y="73279"/>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4"/>
                </a:lnTo>
                <a:close/>
              </a:path>
              <a:path w="51434" h="78104">
                <a:moveTo>
                  <a:pt x="34455" y="0"/>
                </a:moveTo>
                <a:lnTo>
                  <a:pt x="19659" y="0"/>
                </a:lnTo>
                <a:lnTo>
                  <a:pt x="13792" y="1905"/>
                </a:lnTo>
                <a:lnTo>
                  <a:pt x="5054" y="9563"/>
                </a:lnTo>
                <a:lnTo>
                  <a:pt x="2540" y="15113"/>
                </a:lnTo>
                <a:lnTo>
                  <a:pt x="1866" y="22402"/>
                </a:lnTo>
                <a:lnTo>
                  <a:pt x="11645" y="23393"/>
                </a:lnTo>
                <a:lnTo>
                  <a:pt x="11684" y="18554"/>
                </a:lnTo>
                <a:lnTo>
                  <a:pt x="13068" y="14744"/>
                </a:lnTo>
                <a:lnTo>
                  <a:pt x="18567" y="9245"/>
                </a:lnTo>
                <a:lnTo>
                  <a:pt x="22225"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841" name="object 841"/>
          <p:cNvSpPr/>
          <p:nvPr/>
        </p:nvSpPr>
        <p:spPr>
          <a:xfrm>
            <a:off x="10118002" y="3362661"/>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842" name="object 842"/>
          <p:cNvSpPr/>
          <p:nvPr/>
        </p:nvSpPr>
        <p:spPr>
          <a:xfrm>
            <a:off x="9440880" y="3362661"/>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843" name="object 843"/>
          <p:cNvSpPr/>
          <p:nvPr/>
        </p:nvSpPr>
        <p:spPr>
          <a:xfrm>
            <a:off x="9536533" y="3362661"/>
            <a:ext cx="582000" cy="89217"/>
          </a:xfrm>
          <a:custGeom>
            <a:avLst/>
            <a:gdLst/>
            <a:ahLst/>
            <a:cxnLst/>
            <a:rect l="l" t="t" r="r" b="b"/>
            <a:pathLst>
              <a:path w="417195" h="124459">
                <a:moveTo>
                  <a:pt x="0" y="124206"/>
                </a:moveTo>
                <a:lnTo>
                  <a:pt x="416814" y="124206"/>
                </a:lnTo>
                <a:lnTo>
                  <a:pt x="416814" y="0"/>
                </a:lnTo>
                <a:lnTo>
                  <a:pt x="0" y="0"/>
                </a:lnTo>
                <a:lnTo>
                  <a:pt x="0" y="124206"/>
                </a:lnTo>
                <a:close/>
              </a:path>
            </a:pathLst>
          </a:custGeom>
          <a:solidFill>
            <a:srgbClr val="FFFFFF"/>
          </a:solidFill>
        </p:spPr>
        <p:txBody>
          <a:bodyPr wrap="square" lIns="0" tIns="0" rIns="0" bIns="0" rtlCol="0"/>
          <a:lstStyle/>
          <a:p>
            <a:endParaRPr/>
          </a:p>
        </p:txBody>
      </p:sp>
      <p:sp>
        <p:nvSpPr>
          <p:cNvPr id="844" name="object 844"/>
          <p:cNvSpPr/>
          <p:nvPr/>
        </p:nvSpPr>
        <p:spPr>
          <a:xfrm>
            <a:off x="9728885" y="3378457"/>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845" name="object 845"/>
          <p:cNvSpPr/>
          <p:nvPr/>
        </p:nvSpPr>
        <p:spPr>
          <a:xfrm>
            <a:off x="9820215" y="3430334"/>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46" name="object 846"/>
          <p:cNvSpPr/>
          <p:nvPr/>
        </p:nvSpPr>
        <p:spPr>
          <a:xfrm>
            <a:off x="9854569" y="3378457"/>
            <a:ext cx="71753" cy="56898"/>
          </a:xfrm>
          <a:custGeom>
            <a:avLst/>
            <a:gdLst/>
            <a:ahLst/>
            <a:cxnLst/>
            <a:rect l="l" t="t" r="r" b="b"/>
            <a:pathLst>
              <a:path w="51434" h="79375">
                <a:moveTo>
                  <a:pt x="32130" y="0"/>
                </a:moveTo>
                <a:lnTo>
                  <a:pt x="18630" y="0"/>
                </a:lnTo>
                <a:lnTo>
                  <a:pt x="13233" y="1930"/>
                </a:lnTo>
                <a:lnTo>
                  <a:pt x="5143" y="9601"/>
                </a:lnTo>
                <a:lnTo>
                  <a:pt x="3111" y="14338"/>
                </a:lnTo>
                <a:lnTo>
                  <a:pt x="3149" y="23837"/>
                </a:lnTo>
                <a:lnTo>
                  <a:pt x="4076" y="26911"/>
                </a:lnTo>
                <a:lnTo>
                  <a:pt x="7861" y="32270"/>
                </a:lnTo>
                <a:lnTo>
                  <a:pt x="10794" y="34328"/>
                </a:lnTo>
                <a:lnTo>
                  <a:pt x="14731" y="35775"/>
                </a:lnTo>
                <a:lnTo>
                  <a:pt x="10020" y="37007"/>
                </a:lnTo>
                <a:lnTo>
                  <a:pt x="6375"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78" y="58140"/>
                </a:lnTo>
                <a:lnTo>
                  <a:pt x="9834" y="50850"/>
                </a:lnTo>
                <a:lnTo>
                  <a:pt x="11239" y="47294"/>
                </a:lnTo>
                <a:lnTo>
                  <a:pt x="14173" y="44323"/>
                </a:lnTo>
                <a:lnTo>
                  <a:pt x="17119" y="41376"/>
                </a:lnTo>
                <a:lnTo>
                  <a:pt x="20827" y="39903"/>
                </a:lnTo>
                <a:lnTo>
                  <a:pt x="44885" y="39903"/>
                </a:lnTo>
                <a:lnTo>
                  <a:pt x="41198" y="37325"/>
                </a:lnTo>
                <a:lnTo>
                  <a:pt x="36448"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0" y="0"/>
                </a:lnTo>
                <a:close/>
              </a:path>
              <a:path w="51434"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4"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847" name="object 847"/>
          <p:cNvSpPr/>
          <p:nvPr/>
        </p:nvSpPr>
        <p:spPr>
          <a:xfrm>
            <a:off x="709261" y="3340817"/>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848" name="object 848"/>
          <p:cNvSpPr/>
          <p:nvPr/>
        </p:nvSpPr>
        <p:spPr>
          <a:xfrm>
            <a:off x="709261" y="3342998"/>
            <a:ext cx="2560979" cy="20028"/>
          </a:xfrm>
          <a:custGeom>
            <a:avLst/>
            <a:gdLst/>
            <a:ahLst/>
            <a:cxnLst/>
            <a:rect l="l" t="t" r="r" b="b"/>
            <a:pathLst>
              <a:path w="1835785" h="27940">
                <a:moveTo>
                  <a:pt x="0" y="27432"/>
                </a:moveTo>
                <a:lnTo>
                  <a:pt x="1835657" y="27432"/>
                </a:lnTo>
                <a:lnTo>
                  <a:pt x="1835657" y="0"/>
                </a:lnTo>
                <a:lnTo>
                  <a:pt x="0" y="0"/>
                </a:lnTo>
                <a:lnTo>
                  <a:pt x="0" y="27432"/>
                </a:lnTo>
                <a:close/>
              </a:path>
            </a:pathLst>
          </a:custGeom>
          <a:solidFill>
            <a:srgbClr val="FFFFFF"/>
          </a:solidFill>
        </p:spPr>
        <p:txBody>
          <a:bodyPr wrap="square" lIns="0" tIns="0" rIns="0" bIns="0" rtlCol="0"/>
          <a:lstStyle/>
          <a:p>
            <a:endParaRPr/>
          </a:p>
        </p:txBody>
      </p:sp>
      <p:sp>
        <p:nvSpPr>
          <p:cNvPr id="849" name="object 849"/>
          <p:cNvSpPr/>
          <p:nvPr/>
        </p:nvSpPr>
        <p:spPr>
          <a:xfrm>
            <a:off x="3261559" y="3340817"/>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850" name="object 850"/>
          <p:cNvSpPr/>
          <p:nvPr/>
        </p:nvSpPr>
        <p:spPr>
          <a:xfrm>
            <a:off x="3270063" y="3352830"/>
            <a:ext cx="773343" cy="0"/>
          </a:xfrm>
          <a:custGeom>
            <a:avLst/>
            <a:gdLst/>
            <a:ahLst/>
            <a:cxnLst/>
            <a:rect l="l" t="t" r="r" b="b"/>
            <a:pathLst>
              <a:path w="554355">
                <a:moveTo>
                  <a:pt x="0" y="0"/>
                </a:moveTo>
                <a:lnTo>
                  <a:pt x="553974" y="0"/>
                </a:lnTo>
              </a:path>
            </a:pathLst>
          </a:custGeom>
          <a:ln w="27432">
            <a:solidFill>
              <a:srgbClr val="FFFFFF"/>
            </a:solidFill>
          </a:ln>
        </p:spPr>
        <p:txBody>
          <a:bodyPr wrap="square" lIns="0" tIns="0" rIns="0" bIns="0" rtlCol="0"/>
          <a:lstStyle/>
          <a:p>
            <a:endParaRPr/>
          </a:p>
        </p:txBody>
      </p:sp>
      <p:sp>
        <p:nvSpPr>
          <p:cNvPr id="851" name="object 851"/>
          <p:cNvSpPr/>
          <p:nvPr/>
        </p:nvSpPr>
        <p:spPr>
          <a:xfrm>
            <a:off x="4034370" y="3340817"/>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852" name="object 852"/>
          <p:cNvSpPr/>
          <p:nvPr/>
        </p:nvSpPr>
        <p:spPr>
          <a:xfrm>
            <a:off x="4042874" y="3342998"/>
            <a:ext cx="772457" cy="20028"/>
          </a:xfrm>
          <a:custGeom>
            <a:avLst/>
            <a:gdLst/>
            <a:ahLst/>
            <a:cxnLst/>
            <a:rect l="l" t="t" r="r" b="b"/>
            <a:pathLst>
              <a:path w="553720" h="27940">
                <a:moveTo>
                  <a:pt x="0" y="27432"/>
                </a:moveTo>
                <a:lnTo>
                  <a:pt x="553212" y="27432"/>
                </a:lnTo>
                <a:lnTo>
                  <a:pt x="553212" y="0"/>
                </a:lnTo>
                <a:lnTo>
                  <a:pt x="0" y="0"/>
                </a:lnTo>
                <a:lnTo>
                  <a:pt x="0" y="27432"/>
                </a:lnTo>
                <a:close/>
              </a:path>
            </a:pathLst>
          </a:custGeom>
          <a:solidFill>
            <a:srgbClr val="FFFFFF"/>
          </a:solidFill>
        </p:spPr>
        <p:txBody>
          <a:bodyPr wrap="square" lIns="0" tIns="0" rIns="0" bIns="0" rtlCol="0"/>
          <a:lstStyle/>
          <a:p>
            <a:endParaRPr/>
          </a:p>
        </p:txBody>
      </p:sp>
      <p:sp>
        <p:nvSpPr>
          <p:cNvPr id="853" name="object 853"/>
          <p:cNvSpPr/>
          <p:nvPr/>
        </p:nvSpPr>
        <p:spPr>
          <a:xfrm>
            <a:off x="4806119" y="3340817"/>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854" name="object 854"/>
          <p:cNvSpPr/>
          <p:nvPr/>
        </p:nvSpPr>
        <p:spPr>
          <a:xfrm>
            <a:off x="4814622" y="3342998"/>
            <a:ext cx="773343" cy="20028"/>
          </a:xfrm>
          <a:custGeom>
            <a:avLst/>
            <a:gdLst/>
            <a:ahLst/>
            <a:cxnLst/>
            <a:rect l="l" t="t" r="r" b="b"/>
            <a:pathLst>
              <a:path w="554354" h="27940">
                <a:moveTo>
                  <a:pt x="0" y="27432"/>
                </a:moveTo>
                <a:lnTo>
                  <a:pt x="553974" y="27432"/>
                </a:lnTo>
                <a:lnTo>
                  <a:pt x="553974" y="0"/>
                </a:lnTo>
                <a:lnTo>
                  <a:pt x="0" y="0"/>
                </a:lnTo>
                <a:lnTo>
                  <a:pt x="0" y="27432"/>
                </a:lnTo>
                <a:close/>
              </a:path>
            </a:pathLst>
          </a:custGeom>
          <a:solidFill>
            <a:srgbClr val="FFFFFF"/>
          </a:solidFill>
        </p:spPr>
        <p:txBody>
          <a:bodyPr wrap="square" lIns="0" tIns="0" rIns="0" bIns="0" rtlCol="0"/>
          <a:lstStyle/>
          <a:p>
            <a:endParaRPr/>
          </a:p>
        </p:txBody>
      </p:sp>
      <p:sp>
        <p:nvSpPr>
          <p:cNvPr id="855" name="object 855"/>
          <p:cNvSpPr/>
          <p:nvPr/>
        </p:nvSpPr>
        <p:spPr>
          <a:xfrm>
            <a:off x="5578931" y="3340817"/>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856" name="object 856"/>
          <p:cNvSpPr/>
          <p:nvPr/>
        </p:nvSpPr>
        <p:spPr>
          <a:xfrm>
            <a:off x="5587451" y="3352830"/>
            <a:ext cx="773343" cy="0"/>
          </a:xfrm>
          <a:custGeom>
            <a:avLst/>
            <a:gdLst/>
            <a:ahLst/>
            <a:cxnLst/>
            <a:rect l="l" t="t" r="r" b="b"/>
            <a:pathLst>
              <a:path w="554354">
                <a:moveTo>
                  <a:pt x="0" y="0"/>
                </a:moveTo>
                <a:lnTo>
                  <a:pt x="553974" y="0"/>
                </a:lnTo>
              </a:path>
            </a:pathLst>
          </a:custGeom>
          <a:ln w="27432">
            <a:solidFill>
              <a:srgbClr val="FFFFFF"/>
            </a:solidFill>
          </a:ln>
        </p:spPr>
        <p:txBody>
          <a:bodyPr wrap="square" lIns="0" tIns="0" rIns="0" bIns="0" rtlCol="0"/>
          <a:lstStyle/>
          <a:p>
            <a:endParaRPr/>
          </a:p>
        </p:txBody>
      </p:sp>
      <p:sp>
        <p:nvSpPr>
          <p:cNvPr id="857" name="object 857"/>
          <p:cNvSpPr/>
          <p:nvPr/>
        </p:nvSpPr>
        <p:spPr>
          <a:xfrm>
            <a:off x="6351741" y="3340817"/>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858" name="object 858"/>
          <p:cNvSpPr/>
          <p:nvPr/>
        </p:nvSpPr>
        <p:spPr>
          <a:xfrm>
            <a:off x="6360262" y="3352830"/>
            <a:ext cx="772457" cy="0"/>
          </a:xfrm>
          <a:custGeom>
            <a:avLst/>
            <a:gdLst/>
            <a:ahLst/>
            <a:cxnLst/>
            <a:rect l="l" t="t" r="r" b="b"/>
            <a:pathLst>
              <a:path w="553720">
                <a:moveTo>
                  <a:pt x="0" y="0"/>
                </a:moveTo>
                <a:lnTo>
                  <a:pt x="553212" y="0"/>
                </a:lnTo>
              </a:path>
            </a:pathLst>
          </a:custGeom>
          <a:ln w="27432">
            <a:solidFill>
              <a:srgbClr val="FFFFFF"/>
            </a:solidFill>
          </a:ln>
        </p:spPr>
        <p:txBody>
          <a:bodyPr wrap="square" lIns="0" tIns="0" rIns="0" bIns="0" rtlCol="0"/>
          <a:lstStyle/>
          <a:p>
            <a:endParaRPr/>
          </a:p>
        </p:txBody>
      </p:sp>
      <p:sp>
        <p:nvSpPr>
          <p:cNvPr id="859" name="object 859"/>
          <p:cNvSpPr/>
          <p:nvPr/>
        </p:nvSpPr>
        <p:spPr>
          <a:xfrm>
            <a:off x="7123507" y="3340817"/>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860" name="object 860"/>
          <p:cNvSpPr/>
          <p:nvPr/>
        </p:nvSpPr>
        <p:spPr>
          <a:xfrm>
            <a:off x="7131995" y="3352830"/>
            <a:ext cx="773343" cy="0"/>
          </a:xfrm>
          <a:custGeom>
            <a:avLst/>
            <a:gdLst/>
            <a:ahLst/>
            <a:cxnLst/>
            <a:rect l="l" t="t" r="r" b="b"/>
            <a:pathLst>
              <a:path w="554354">
                <a:moveTo>
                  <a:pt x="0" y="0"/>
                </a:moveTo>
                <a:lnTo>
                  <a:pt x="553974" y="0"/>
                </a:lnTo>
              </a:path>
            </a:pathLst>
          </a:custGeom>
          <a:ln w="27432">
            <a:solidFill>
              <a:srgbClr val="FFFFFF"/>
            </a:solidFill>
          </a:ln>
        </p:spPr>
        <p:txBody>
          <a:bodyPr wrap="square" lIns="0" tIns="0" rIns="0" bIns="0" rtlCol="0"/>
          <a:lstStyle/>
          <a:p>
            <a:endParaRPr/>
          </a:p>
        </p:txBody>
      </p:sp>
      <p:sp>
        <p:nvSpPr>
          <p:cNvPr id="861" name="object 861"/>
          <p:cNvSpPr/>
          <p:nvPr/>
        </p:nvSpPr>
        <p:spPr>
          <a:xfrm>
            <a:off x="7896302" y="3340817"/>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862" name="object 862"/>
          <p:cNvSpPr/>
          <p:nvPr/>
        </p:nvSpPr>
        <p:spPr>
          <a:xfrm>
            <a:off x="7904806" y="3352830"/>
            <a:ext cx="773343" cy="0"/>
          </a:xfrm>
          <a:custGeom>
            <a:avLst/>
            <a:gdLst/>
            <a:ahLst/>
            <a:cxnLst/>
            <a:rect l="l" t="t" r="r" b="b"/>
            <a:pathLst>
              <a:path w="554354">
                <a:moveTo>
                  <a:pt x="0" y="0"/>
                </a:moveTo>
                <a:lnTo>
                  <a:pt x="553974" y="0"/>
                </a:lnTo>
              </a:path>
            </a:pathLst>
          </a:custGeom>
          <a:ln w="27432">
            <a:solidFill>
              <a:srgbClr val="FFFFFF"/>
            </a:solidFill>
          </a:ln>
        </p:spPr>
        <p:txBody>
          <a:bodyPr wrap="square" lIns="0" tIns="0" rIns="0" bIns="0" rtlCol="0"/>
          <a:lstStyle/>
          <a:p>
            <a:endParaRPr/>
          </a:p>
        </p:txBody>
      </p:sp>
      <p:sp>
        <p:nvSpPr>
          <p:cNvPr id="863" name="object 863"/>
          <p:cNvSpPr/>
          <p:nvPr/>
        </p:nvSpPr>
        <p:spPr>
          <a:xfrm>
            <a:off x="8669111" y="3340817"/>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864" name="object 864"/>
          <p:cNvSpPr/>
          <p:nvPr/>
        </p:nvSpPr>
        <p:spPr>
          <a:xfrm>
            <a:off x="8677617" y="3352830"/>
            <a:ext cx="772457" cy="0"/>
          </a:xfrm>
          <a:custGeom>
            <a:avLst/>
            <a:gdLst/>
            <a:ahLst/>
            <a:cxnLst/>
            <a:rect l="l" t="t" r="r" b="b"/>
            <a:pathLst>
              <a:path w="553720">
                <a:moveTo>
                  <a:pt x="0" y="0"/>
                </a:moveTo>
                <a:lnTo>
                  <a:pt x="553212" y="0"/>
                </a:lnTo>
              </a:path>
            </a:pathLst>
          </a:custGeom>
          <a:ln w="27432">
            <a:solidFill>
              <a:srgbClr val="FFFFFF"/>
            </a:solidFill>
          </a:ln>
        </p:spPr>
        <p:txBody>
          <a:bodyPr wrap="square" lIns="0" tIns="0" rIns="0" bIns="0" rtlCol="0"/>
          <a:lstStyle/>
          <a:p>
            <a:endParaRPr/>
          </a:p>
        </p:txBody>
      </p:sp>
      <p:sp>
        <p:nvSpPr>
          <p:cNvPr id="865" name="object 865"/>
          <p:cNvSpPr/>
          <p:nvPr/>
        </p:nvSpPr>
        <p:spPr>
          <a:xfrm>
            <a:off x="9440880" y="3340817"/>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866" name="object 866"/>
          <p:cNvSpPr/>
          <p:nvPr/>
        </p:nvSpPr>
        <p:spPr>
          <a:xfrm>
            <a:off x="9449366" y="3352830"/>
            <a:ext cx="764485" cy="0"/>
          </a:xfrm>
          <a:custGeom>
            <a:avLst/>
            <a:gdLst/>
            <a:ahLst/>
            <a:cxnLst/>
            <a:rect l="l" t="t" r="r" b="b"/>
            <a:pathLst>
              <a:path w="548004">
                <a:moveTo>
                  <a:pt x="0" y="0"/>
                </a:moveTo>
                <a:lnTo>
                  <a:pt x="547890" y="0"/>
                </a:lnTo>
              </a:path>
            </a:pathLst>
          </a:custGeom>
          <a:ln w="27432">
            <a:solidFill>
              <a:srgbClr val="FFFFFF"/>
            </a:solidFill>
          </a:ln>
        </p:spPr>
        <p:txBody>
          <a:bodyPr wrap="square" lIns="0" tIns="0" rIns="0" bIns="0" rtlCol="0"/>
          <a:lstStyle/>
          <a:p>
            <a:endParaRPr/>
          </a:p>
        </p:txBody>
      </p:sp>
      <p:sp>
        <p:nvSpPr>
          <p:cNvPr id="867" name="object 867"/>
          <p:cNvSpPr/>
          <p:nvPr/>
        </p:nvSpPr>
        <p:spPr>
          <a:xfrm>
            <a:off x="709261" y="3457704"/>
            <a:ext cx="9505121" cy="0"/>
          </a:xfrm>
          <a:custGeom>
            <a:avLst/>
            <a:gdLst/>
            <a:ahLst/>
            <a:cxnLst/>
            <a:rect l="l" t="t" r="r" b="b"/>
            <a:pathLst>
              <a:path w="6813550">
                <a:moveTo>
                  <a:pt x="0" y="0"/>
                </a:moveTo>
                <a:lnTo>
                  <a:pt x="6813042" y="0"/>
                </a:lnTo>
              </a:path>
            </a:pathLst>
          </a:custGeom>
          <a:ln w="18287">
            <a:solidFill>
              <a:srgbClr val="FFFFFF"/>
            </a:solidFill>
          </a:ln>
        </p:spPr>
        <p:txBody>
          <a:bodyPr wrap="square" lIns="0" tIns="0" rIns="0" bIns="0" rtlCol="0"/>
          <a:lstStyle/>
          <a:p>
            <a:endParaRPr/>
          </a:p>
        </p:txBody>
      </p:sp>
      <p:sp>
        <p:nvSpPr>
          <p:cNvPr id="868" name="object 868"/>
          <p:cNvSpPr/>
          <p:nvPr/>
        </p:nvSpPr>
        <p:spPr>
          <a:xfrm>
            <a:off x="709261" y="3469175"/>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869" name="object 869"/>
          <p:cNvSpPr/>
          <p:nvPr/>
        </p:nvSpPr>
        <p:spPr>
          <a:xfrm>
            <a:off x="804932" y="3488848"/>
            <a:ext cx="2361664" cy="89217"/>
          </a:xfrm>
          <a:custGeom>
            <a:avLst/>
            <a:gdLst/>
            <a:ahLst/>
            <a:cxnLst/>
            <a:rect l="l" t="t" r="r" b="b"/>
            <a:pathLst>
              <a:path w="1692910" h="124459">
                <a:moveTo>
                  <a:pt x="0" y="124193"/>
                </a:moveTo>
                <a:lnTo>
                  <a:pt x="1692402" y="124193"/>
                </a:lnTo>
                <a:lnTo>
                  <a:pt x="1692402" y="0"/>
                </a:lnTo>
                <a:lnTo>
                  <a:pt x="0" y="0"/>
                </a:lnTo>
                <a:lnTo>
                  <a:pt x="0" y="124193"/>
                </a:lnTo>
                <a:close/>
              </a:path>
            </a:pathLst>
          </a:custGeom>
          <a:solidFill>
            <a:srgbClr val="FFFFFF"/>
          </a:solidFill>
        </p:spPr>
        <p:txBody>
          <a:bodyPr wrap="square" lIns="0" tIns="0" rIns="0" bIns="0" rtlCol="0"/>
          <a:lstStyle/>
          <a:p>
            <a:endParaRPr/>
          </a:p>
        </p:txBody>
      </p:sp>
      <p:sp>
        <p:nvSpPr>
          <p:cNvPr id="870" name="object 870"/>
          <p:cNvSpPr/>
          <p:nvPr/>
        </p:nvSpPr>
        <p:spPr>
          <a:xfrm>
            <a:off x="1824594" y="3504644"/>
            <a:ext cx="71753" cy="55988"/>
          </a:xfrm>
          <a:custGeom>
            <a:avLst/>
            <a:gdLst/>
            <a:ahLst/>
            <a:cxnLst/>
            <a:rect l="l" t="t" r="r" b="b"/>
            <a:pathLst>
              <a:path w="51434"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2"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3"/>
                </a:lnTo>
                <a:close/>
              </a:path>
              <a:path w="51434"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71" name="object 871"/>
          <p:cNvSpPr/>
          <p:nvPr/>
        </p:nvSpPr>
        <p:spPr>
          <a:xfrm>
            <a:off x="1910326" y="3505627"/>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3"/>
                </a:lnTo>
                <a:lnTo>
                  <a:pt x="33477" y="77723"/>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49"/>
                </a:lnTo>
                <a:lnTo>
                  <a:pt x="51358" y="42773"/>
                </a:lnTo>
                <a:lnTo>
                  <a:pt x="49034" y="36766"/>
                </a:lnTo>
                <a:lnTo>
                  <a:pt x="45746" y="33451"/>
                </a:lnTo>
                <a:close/>
              </a:path>
              <a:path w="51434" h="78104">
                <a:moveTo>
                  <a:pt x="47713" y="0"/>
                </a:moveTo>
                <a:lnTo>
                  <a:pt x="9194" y="0"/>
                </a:lnTo>
                <a:lnTo>
                  <a:pt x="1689" y="39789"/>
                </a:lnTo>
                <a:lnTo>
                  <a:pt x="10617" y="40957"/>
                </a:lnTo>
                <a:lnTo>
                  <a:pt x="12026" y="38734"/>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69"/>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872" name="object 872"/>
          <p:cNvSpPr/>
          <p:nvPr/>
        </p:nvSpPr>
        <p:spPr>
          <a:xfrm>
            <a:off x="1992815" y="3540307"/>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873" name="object 873"/>
          <p:cNvSpPr/>
          <p:nvPr/>
        </p:nvSpPr>
        <p:spPr>
          <a:xfrm>
            <a:off x="2044619" y="3504635"/>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874" name="object 874"/>
          <p:cNvSpPr/>
          <p:nvPr/>
        </p:nvSpPr>
        <p:spPr>
          <a:xfrm>
            <a:off x="2124150" y="3504871"/>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875" name="object 875"/>
          <p:cNvSpPr/>
          <p:nvPr/>
        </p:nvSpPr>
        <p:spPr>
          <a:xfrm>
            <a:off x="3261559" y="3469175"/>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876" name="object 876"/>
          <p:cNvSpPr/>
          <p:nvPr/>
        </p:nvSpPr>
        <p:spPr>
          <a:xfrm>
            <a:off x="3357231" y="3488848"/>
            <a:ext cx="581113" cy="89217"/>
          </a:xfrm>
          <a:custGeom>
            <a:avLst/>
            <a:gdLst/>
            <a:ahLst/>
            <a:cxnLst/>
            <a:rect l="l" t="t" r="r" b="b"/>
            <a:pathLst>
              <a:path w="416560" h="124459">
                <a:moveTo>
                  <a:pt x="0" y="124193"/>
                </a:moveTo>
                <a:lnTo>
                  <a:pt x="416051" y="124193"/>
                </a:lnTo>
                <a:lnTo>
                  <a:pt x="416051" y="0"/>
                </a:lnTo>
                <a:lnTo>
                  <a:pt x="0" y="0"/>
                </a:lnTo>
                <a:lnTo>
                  <a:pt x="0" y="124193"/>
                </a:lnTo>
                <a:close/>
              </a:path>
            </a:pathLst>
          </a:custGeom>
          <a:solidFill>
            <a:srgbClr val="FFFFFF"/>
          </a:solidFill>
        </p:spPr>
        <p:txBody>
          <a:bodyPr wrap="square" lIns="0" tIns="0" rIns="0" bIns="0" rtlCol="0"/>
          <a:lstStyle/>
          <a:p>
            <a:endParaRPr/>
          </a:p>
        </p:txBody>
      </p:sp>
      <p:sp>
        <p:nvSpPr>
          <p:cNvPr id="877" name="object 877"/>
          <p:cNvSpPr/>
          <p:nvPr/>
        </p:nvSpPr>
        <p:spPr>
          <a:xfrm>
            <a:off x="3517178" y="3504644"/>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878" name="object 878"/>
          <p:cNvSpPr/>
          <p:nvPr/>
        </p:nvSpPr>
        <p:spPr>
          <a:xfrm>
            <a:off x="3589162" y="3504644"/>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2"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3"/>
                </a:lnTo>
                <a:close/>
              </a:path>
              <a:path w="51435"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79" name="object 879"/>
          <p:cNvSpPr/>
          <p:nvPr/>
        </p:nvSpPr>
        <p:spPr>
          <a:xfrm>
            <a:off x="3682352" y="3556512"/>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880" name="object 880"/>
          <p:cNvSpPr/>
          <p:nvPr/>
        </p:nvSpPr>
        <p:spPr>
          <a:xfrm>
            <a:off x="3716848" y="3504644"/>
            <a:ext cx="71753" cy="56898"/>
          </a:xfrm>
          <a:custGeom>
            <a:avLst/>
            <a:gdLst/>
            <a:ahLst/>
            <a:cxnLst/>
            <a:rect l="l" t="t" r="r" b="b"/>
            <a:pathLst>
              <a:path w="51435" h="79375">
                <a:moveTo>
                  <a:pt x="10566" y="59016"/>
                </a:moveTo>
                <a:lnTo>
                  <a:pt x="1422" y="59855"/>
                </a:lnTo>
                <a:lnTo>
                  <a:pt x="2197" y="65951"/>
                </a:lnTo>
                <a:lnTo>
                  <a:pt x="4508" y="70675"/>
                </a:lnTo>
                <a:lnTo>
                  <a:pt x="12179" y="77406"/>
                </a:lnTo>
                <a:lnTo>
                  <a:pt x="17132" y="79095"/>
                </a:lnTo>
                <a:lnTo>
                  <a:pt x="28905" y="79095"/>
                </a:lnTo>
                <a:lnTo>
                  <a:pt x="33870" y="77558"/>
                </a:lnTo>
                <a:lnTo>
                  <a:pt x="42367" y="71437"/>
                </a:lnTo>
                <a:lnTo>
                  <a:pt x="42484" y="71272"/>
                </a:lnTo>
                <a:lnTo>
                  <a:pt x="19989" y="71272"/>
                </a:lnTo>
                <a:lnTo>
                  <a:pt x="17183" y="70307"/>
                </a:lnTo>
                <a:lnTo>
                  <a:pt x="12826" y="66433"/>
                </a:lnTo>
                <a:lnTo>
                  <a:pt x="11341" y="63309"/>
                </a:lnTo>
                <a:lnTo>
                  <a:pt x="10566" y="59016"/>
                </a:lnTo>
                <a:close/>
              </a:path>
              <a:path w="51435" h="79375">
                <a:moveTo>
                  <a:pt x="50926" y="41313"/>
                </a:moveTo>
                <a:lnTo>
                  <a:pt x="41414" y="41313"/>
                </a:lnTo>
                <a:lnTo>
                  <a:pt x="41440" y="47358"/>
                </a:lnTo>
                <a:lnTo>
                  <a:pt x="40995" y="51028"/>
                </a:lnTo>
                <a:lnTo>
                  <a:pt x="26327" y="71272"/>
                </a:lnTo>
                <a:lnTo>
                  <a:pt x="42484" y="71272"/>
                </a:lnTo>
                <a:lnTo>
                  <a:pt x="45554" y="66967"/>
                </a:lnTo>
                <a:lnTo>
                  <a:pt x="49860" y="55232"/>
                </a:lnTo>
                <a:lnTo>
                  <a:pt x="50926" y="47358"/>
                </a:lnTo>
                <a:lnTo>
                  <a:pt x="50926" y="41313"/>
                </a:lnTo>
                <a:close/>
              </a:path>
              <a:path w="51435" h="79375">
                <a:moveTo>
                  <a:pt x="29387" y="0"/>
                </a:moveTo>
                <a:lnTo>
                  <a:pt x="17373" y="0"/>
                </a:lnTo>
                <a:lnTo>
                  <a:pt x="11569" y="2387"/>
                </a:lnTo>
                <a:lnTo>
                  <a:pt x="2311" y="11976"/>
                </a:lnTo>
                <a:lnTo>
                  <a:pt x="0" y="18300"/>
                </a:lnTo>
                <a:lnTo>
                  <a:pt x="0" y="33756"/>
                </a:lnTo>
                <a:lnTo>
                  <a:pt x="2222" y="39890"/>
                </a:lnTo>
                <a:lnTo>
                  <a:pt x="11087" y="49187"/>
                </a:lnTo>
                <a:lnTo>
                  <a:pt x="16522" y="51511"/>
                </a:lnTo>
                <a:lnTo>
                  <a:pt x="26771" y="51511"/>
                </a:lnTo>
                <a:lnTo>
                  <a:pt x="30327" y="50571"/>
                </a:lnTo>
                <a:lnTo>
                  <a:pt x="36918" y="46799"/>
                </a:lnTo>
                <a:lnTo>
                  <a:pt x="39522" y="44348"/>
                </a:lnTo>
                <a:lnTo>
                  <a:pt x="40298" y="43103"/>
                </a:lnTo>
                <a:lnTo>
                  <a:pt x="20878" y="43103"/>
                </a:lnTo>
                <a:lnTo>
                  <a:pt x="17208" y="41567"/>
                </a:lnTo>
                <a:lnTo>
                  <a:pt x="11252" y="35407"/>
                </a:lnTo>
                <a:lnTo>
                  <a:pt x="9766" y="31394"/>
                </a:lnTo>
                <a:lnTo>
                  <a:pt x="9869" y="20675"/>
                </a:lnTo>
                <a:lnTo>
                  <a:pt x="11341" y="16497"/>
                </a:lnTo>
                <a:lnTo>
                  <a:pt x="17602" y="9588"/>
                </a:lnTo>
                <a:lnTo>
                  <a:pt x="21297" y="7873"/>
                </a:lnTo>
                <a:lnTo>
                  <a:pt x="43239" y="7873"/>
                </a:lnTo>
                <a:lnTo>
                  <a:pt x="42341" y="6781"/>
                </a:lnTo>
                <a:lnTo>
                  <a:pt x="33997" y="1358"/>
                </a:lnTo>
                <a:lnTo>
                  <a:pt x="29387" y="0"/>
                </a:lnTo>
                <a:close/>
              </a:path>
              <a:path w="51435" h="79375">
                <a:moveTo>
                  <a:pt x="43239" y="7873"/>
                </a:moveTo>
                <a:lnTo>
                  <a:pt x="29603" y="7873"/>
                </a:lnTo>
                <a:lnTo>
                  <a:pt x="33096" y="9474"/>
                </a:lnTo>
                <a:lnTo>
                  <a:pt x="38912" y="15887"/>
                </a:lnTo>
                <a:lnTo>
                  <a:pt x="40360" y="20205"/>
                </a:lnTo>
                <a:lnTo>
                  <a:pt x="40276" y="31394"/>
                </a:lnTo>
                <a:lnTo>
                  <a:pt x="38950" y="35407"/>
                </a:lnTo>
                <a:lnTo>
                  <a:pt x="33273" y="41567"/>
                </a:lnTo>
                <a:lnTo>
                  <a:pt x="29654" y="43103"/>
                </a:lnTo>
                <a:lnTo>
                  <a:pt x="40298" y="43103"/>
                </a:lnTo>
                <a:lnTo>
                  <a:pt x="41414" y="41313"/>
                </a:lnTo>
                <a:lnTo>
                  <a:pt x="50926" y="41313"/>
                </a:lnTo>
                <a:lnTo>
                  <a:pt x="50926"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881" name="object 881"/>
          <p:cNvSpPr/>
          <p:nvPr/>
        </p:nvSpPr>
        <p:spPr>
          <a:xfrm>
            <a:off x="4033308" y="3469175"/>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882" name="object 882"/>
          <p:cNvSpPr/>
          <p:nvPr/>
        </p:nvSpPr>
        <p:spPr>
          <a:xfrm>
            <a:off x="4128979" y="3488848"/>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883" name="object 883"/>
          <p:cNvSpPr/>
          <p:nvPr/>
        </p:nvSpPr>
        <p:spPr>
          <a:xfrm>
            <a:off x="4276950" y="3504644"/>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2"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3"/>
                </a:lnTo>
                <a:close/>
              </a:path>
              <a:path w="51435"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84" name="object 884"/>
          <p:cNvSpPr/>
          <p:nvPr/>
        </p:nvSpPr>
        <p:spPr>
          <a:xfrm>
            <a:off x="4362700" y="3505627"/>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3"/>
                </a:lnTo>
                <a:lnTo>
                  <a:pt x="33477" y="77723"/>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49"/>
                </a:lnTo>
                <a:lnTo>
                  <a:pt x="51358" y="42773"/>
                </a:lnTo>
                <a:lnTo>
                  <a:pt x="49034" y="36766"/>
                </a:lnTo>
                <a:lnTo>
                  <a:pt x="45746" y="33451"/>
                </a:lnTo>
                <a:close/>
              </a:path>
              <a:path w="51435" h="78104">
                <a:moveTo>
                  <a:pt x="47713" y="0"/>
                </a:moveTo>
                <a:lnTo>
                  <a:pt x="9194" y="0"/>
                </a:lnTo>
                <a:lnTo>
                  <a:pt x="1689" y="39789"/>
                </a:lnTo>
                <a:lnTo>
                  <a:pt x="10617" y="40957"/>
                </a:lnTo>
                <a:lnTo>
                  <a:pt x="12026" y="38734"/>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69"/>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885" name="object 885"/>
          <p:cNvSpPr/>
          <p:nvPr/>
        </p:nvSpPr>
        <p:spPr>
          <a:xfrm>
            <a:off x="4454100" y="3556512"/>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886" name="object 886"/>
          <p:cNvSpPr/>
          <p:nvPr/>
        </p:nvSpPr>
        <p:spPr>
          <a:xfrm>
            <a:off x="4484238" y="3504871"/>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887" name="object 887"/>
          <p:cNvSpPr/>
          <p:nvPr/>
        </p:nvSpPr>
        <p:spPr>
          <a:xfrm>
            <a:off x="4806119" y="3469175"/>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888" name="object 888"/>
          <p:cNvSpPr/>
          <p:nvPr/>
        </p:nvSpPr>
        <p:spPr>
          <a:xfrm>
            <a:off x="4901791" y="3488848"/>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889" name="object 889"/>
          <p:cNvSpPr/>
          <p:nvPr/>
        </p:nvSpPr>
        <p:spPr>
          <a:xfrm>
            <a:off x="5092282" y="3504644"/>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1"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90" name="object 890"/>
          <p:cNvSpPr/>
          <p:nvPr/>
        </p:nvSpPr>
        <p:spPr>
          <a:xfrm>
            <a:off x="5185490" y="3556512"/>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891" name="object 891"/>
          <p:cNvSpPr/>
          <p:nvPr/>
        </p:nvSpPr>
        <p:spPr>
          <a:xfrm>
            <a:off x="5215626" y="3504871"/>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892" name="object 892"/>
          <p:cNvSpPr/>
          <p:nvPr/>
        </p:nvSpPr>
        <p:spPr>
          <a:xfrm>
            <a:off x="6255007" y="3488848"/>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893" name="object 893"/>
          <p:cNvSpPr/>
          <p:nvPr/>
        </p:nvSpPr>
        <p:spPr>
          <a:xfrm>
            <a:off x="5578930" y="3488848"/>
            <a:ext cx="95671" cy="89217"/>
          </a:xfrm>
          <a:custGeom>
            <a:avLst/>
            <a:gdLst/>
            <a:ahLst/>
            <a:cxnLst/>
            <a:rect l="l" t="t" r="r" b="b"/>
            <a:pathLst>
              <a:path w="68579" h="124459">
                <a:moveTo>
                  <a:pt x="0" y="124193"/>
                </a:moveTo>
                <a:lnTo>
                  <a:pt x="68580" y="124193"/>
                </a:lnTo>
                <a:lnTo>
                  <a:pt x="68580" y="0"/>
                </a:lnTo>
                <a:lnTo>
                  <a:pt x="0" y="0"/>
                </a:lnTo>
                <a:lnTo>
                  <a:pt x="0" y="124193"/>
                </a:lnTo>
                <a:close/>
              </a:path>
            </a:pathLst>
          </a:custGeom>
          <a:solidFill>
            <a:srgbClr val="FFFFFF"/>
          </a:solidFill>
        </p:spPr>
        <p:txBody>
          <a:bodyPr wrap="square" lIns="0" tIns="0" rIns="0" bIns="0" rtlCol="0"/>
          <a:lstStyle/>
          <a:p>
            <a:endParaRPr/>
          </a:p>
        </p:txBody>
      </p:sp>
      <p:sp>
        <p:nvSpPr>
          <p:cNvPr id="894" name="object 894"/>
          <p:cNvSpPr/>
          <p:nvPr/>
        </p:nvSpPr>
        <p:spPr>
          <a:xfrm>
            <a:off x="5674602" y="3488848"/>
            <a:ext cx="581113" cy="89217"/>
          </a:xfrm>
          <a:custGeom>
            <a:avLst/>
            <a:gdLst/>
            <a:ahLst/>
            <a:cxnLst/>
            <a:rect l="l" t="t" r="r" b="b"/>
            <a:pathLst>
              <a:path w="416560" h="124459">
                <a:moveTo>
                  <a:pt x="0" y="124193"/>
                </a:moveTo>
                <a:lnTo>
                  <a:pt x="416051" y="124193"/>
                </a:lnTo>
                <a:lnTo>
                  <a:pt x="416051" y="0"/>
                </a:lnTo>
                <a:lnTo>
                  <a:pt x="0" y="0"/>
                </a:lnTo>
                <a:lnTo>
                  <a:pt x="0" y="124193"/>
                </a:lnTo>
                <a:close/>
              </a:path>
            </a:pathLst>
          </a:custGeom>
          <a:solidFill>
            <a:srgbClr val="FFFFFF"/>
          </a:solidFill>
        </p:spPr>
        <p:txBody>
          <a:bodyPr wrap="square" lIns="0" tIns="0" rIns="0" bIns="0" rtlCol="0"/>
          <a:lstStyle/>
          <a:p>
            <a:endParaRPr/>
          </a:p>
        </p:txBody>
      </p:sp>
      <p:sp>
        <p:nvSpPr>
          <p:cNvPr id="895" name="object 895"/>
          <p:cNvSpPr/>
          <p:nvPr/>
        </p:nvSpPr>
        <p:spPr>
          <a:xfrm>
            <a:off x="5834549" y="350464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896" name="object 896"/>
          <p:cNvSpPr/>
          <p:nvPr/>
        </p:nvSpPr>
        <p:spPr>
          <a:xfrm>
            <a:off x="5906516" y="350464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897" name="object 897"/>
          <p:cNvSpPr/>
          <p:nvPr/>
        </p:nvSpPr>
        <p:spPr>
          <a:xfrm>
            <a:off x="5999707" y="35565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898" name="object 898"/>
          <p:cNvSpPr/>
          <p:nvPr/>
        </p:nvSpPr>
        <p:spPr>
          <a:xfrm>
            <a:off x="6033764" y="3504644"/>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899" name="object 899"/>
          <p:cNvSpPr/>
          <p:nvPr/>
        </p:nvSpPr>
        <p:spPr>
          <a:xfrm>
            <a:off x="7027819" y="3488848"/>
            <a:ext cx="96557" cy="89217"/>
          </a:xfrm>
          <a:custGeom>
            <a:avLst/>
            <a:gdLst/>
            <a:ahLst/>
            <a:cxnLst/>
            <a:rect l="l" t="t" r="r" b="b"/>
            <a:pathLst>
              <a:path w="69214"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900" name="object 900"/>
          <p:cNvSpPr/>
          <p:nvPr/>
        </p:nvSpPr>
        <p:spPr>
          <a:xfrm>
            <a:off x="6350695" y="3488848"/>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901" name="object 901"/>
          <p:cNvSpPr/>
          <p:nvPr/>
        </p:nvSpPr>
        <p:spPr>
          <a:xfrm>
            <a:off x="6446351" y="3488848"/>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902" name="object 902"/>
          <p:cNvSpPr/>
          <p:nvPr/>
        </p:nvSpPr>
        <p:spPr>
          <a:xfrm>
            <a:off x="6594340" y="350464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03" name="object 903"/>
          <p:cNvSpPr/>
          <p:nvPr/>
        </p:nvSpPr>
        <p:spPr>
          <a:xfrm>
            <a:off x="6679633" y="3504644"/>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904" name="object 904"/>
          <p:cNvSpPr/>
          <p:nvPr/>
        </p:nvSpPr>
        <p:spPr>
          <a:xfrm>
            <a:off x="6771472" y="35565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05" name="object 905"/>
          <p:cNvSpPr/>
          <p:nvPr/>
        </p:nvSpPr>
        <p:spPr>
          <a:xfrm>
            <a:off x="6806853" y="3505590"/>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45"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906" name="object 906"/>
          <p:cNvSpPr/>
          <p:nvPr/>
        </p:nvSpPr>
        <p:spPr>
          <a:xfrm>
            <a:off x="7800630" y="3488848"/>
            <a:ext cx="95671" cy="89217"/>
          </a:xfrm>
          <a:custGeom>
            <a:avLst/>
            <a:gdLst/>
            <a:ahLst/>
            <a:cxnLst/>
            <a:rect l="l" t="t" r="r" b="b"/>
            <a:pathLst>
              <a:path w="68579" h="124459">
                <a:moveTo>
                  <a:pt x="0" y="124193"/>
                </a:moveTo>
                <a:lnTo>
                  <a:pt x="68579" y="124193"/>
                </a:lnTo>
                <a:lnTo>
                  <a:pt x="68579" y="0"/>
                </a:lnTo>
                <a:lnTo>
                  <a:pt x="0" y="0"/>
                </a:lnTo>
                <a:lnTo>
                  <a:pt x="0" y="124193"/>
                </a:lnTo>
                <a:close/>
              </a:path>
            </a:pathLst>
          </a:custGeom>
          <a:solidFill>
            <a:srgbClr val="FFFFFF"/>
          </a:solidFill>
        </p:spPr>
        <p:txBody>
          <a:bodyPr wrap="square" lIns="0" tIns="0" rIns="0" bIns="0" rtlCol="0"/>
          <a:lstStyle/>
          <a:p>
            <a:endParaRPr/>
          </a:p>
        </p:txBody>
      </p:sp>
      <p:sp>
        <p:nvSpPr>
          <p:cNvPr id="907" name="object 907"/>
          <p:cNvSpPr/>
          <p:nvPr/>
        </p:nvSpPr>
        <p:spPr>
          <a:xfrm>
            <a:off x="7123507" y="3488848"/>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908" name="object 908"/>
          <p:cNvSpPr/>
          <p:nvPr/>
        </p:nvSpPr>
        <p:spPr>
          <a:xfrm>
            <a:off x="7219161" y="3488848"/>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909" name="object 909"/>
          <p:cNvSpPr/>
          <p:nvPr/>
        </p:nvSpPr>
        <p:spPr>
          <a:xfrm>
            <a:off x="7411442" y="3504644"/>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910" name="object 910"/>
          <p:cNvSpPr/>
          <p:nvPr/>
        </p:nvSpPr>
        <p:spPr>
          <a:xfrm>
            <a:off x="7502844" y="35565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11" name="object 911"/>
          <p:cNvSpPr/>
          <p:nvPr/>
        </p:nvSpPr>
        <p:spPr>
          <a:xfrm>
            <a:off x="7538225" y="3505590"/>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45"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912" name="object 912"/>
          <p:cNvSpPr/>
          <p:nvPr/>
        </p:nvSpPr>
        <p:spPr>
          <a:xfrm>
            <a:off x="8572379" y="3488848"/>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913" name="object 913"/>
          <p:cNvSpPr/>
          <p:nvPr/>
        </p:nvSpPr>
        <p:spPr>
          <a:xfrm>
            <a:off x="7896301" y="3488848"/>
            <a:ext cx="95671" cy="89217"/>
          </a:xfrm>
          <a:custGeom>
            <a:avLst/>
            <a:gdLst/>
            <a:ahLst/>
            <a:cxnLst/>
            <a:rect l="l" t="t" r="r" b="b"/>
            <a:pathLst>
              <a:path w="68579" h="124459">
                <a:moveTo>
                  <a:pt x="0" y="124193"/>
                </a:moveTo>
                <a:lnTo>
                  <a:pt x="68580" y="124193"/>
                </a:lnTo>
                <a:lnTo>
                  <a:pt x="68580" y="0"/>
                </a:lnTo>
                <a:lnTo>
                  <a:pt x="0" y="0"/>
                </a:lnTo>
                <a:lnTo>
                  <a:pt x="0" y="124193"/>
                </a:lnTo>
                <a:close/>
              </a:path>
            </a:pathLst>
          </a:custGeom>
          <a:solidFill>
            <a:srgbClr val="FFFFFF"/>
          </a:solidFill>
        </p:spPr>
        <p:txBody>
          <a:bodyPr wrap="square" lIns="0" tIns="0" rIns="0" bIns="0" rtlCol="0"/>
          <a:lstStyle/>
          <a:p>
            <a:endParaRPr/>
          </a:p>
        </p:txBody>
      </p:sp>
      <p:sp>
        <p:nvSpPr>
          <p:cNvPr id="914" name="object 914"/>
          <p:cNvSpPr/>
          <p:nvPr/>
        </p:nvSpPr>
        <p:spPr>
          <a:xfrm>
            <a:off x="7991972" y="3488848"/>
            <a:ext cx="581113" cy="89217"/>
          </a:xfrm>
          <a:custGeom>
            <a:avLst/>
            <a:gdLst/>
            <a:ahLst/>
            <a:cxnLst/>
            <a:rect l="l" t="t" r="r" b="b"/>
            <a:pathLst>
              <a:path w="416560" h="124459">
                <a:moveTo>
                  <a:pt x="0" y="124193"/>
                </a:moveTo>
                <a:lnTo>
                  <a:pt x="416051" y="124193"/>
                </a:lnTo>
                <a:lnTo>
                  <a:pt x="416051" y="0"/>
                </a:lnTo>
                <a:lnTo>
                  <a:pt x="0" y="0"/>
                </a:lnTo>
                <a:lnTo>
                  <a:pt x="0" y="124193"/>
                </a:lnTo>
                <a:close/>
              </a:path>
            </a:pathLst>
          </a:custGeom>
          <a:solidFill>
            <a:srgbClr val="FFFFFF"/>
          </a:solidFill>
        </p:spPr>
        <p:txBody>
          <a:bodyPr wrap="square" lIns="0" tIns="0" rIns="0" bIns="0" rtlCol="0"/>
          <a:lstStyle/>
          <a:p>
            <a:endParaRPr/>
          </a:p>
        </p:txBody>
      </p:sp>
      <p:sp>
        <p:nvSpPr>
          <p:cNvPr id="915" name="object 915"/>
          <p:cNvSpPr/>
          <p:nvPr/>
        </p:nvSpPr>
        <p:spPr>
          <a:xfrm>
            <a:off x="8151921" y="350464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16" name="object 916"/>
          <p:cNvSpPr/>
          <p:nvPr/>
        </p:nvSpPr>
        <p:spPr>
          <a:xfrm>
            <a:off x="8225764" y="3504635"/>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917" name="object 917"/>
          <p:cNvSpPr/>
          <p:nvPr/>
        </p:nvSpPr>
        <p:spPr>
          <a:xfrm>
            <a:off x="8317078" y="35565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18" name="object 918"/>
          <p:cNvSpPr/>
          <p:nvPr/>
        </p:nvSpPr>
        <p:spPr>
          <a:xfrm>
            <a:off x="8361742" y="350464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19" name="object 919"/>
          <p:cNvSpPr/>
          <p:nvPr/>
        </p:nvSpPr>
        <p:spPr>
          <a:xfrm>
            <a:off x="9345190" y="3488848"/>
            <a:ext cx="95671" cy="89217"/>
          </a:xfrm>
          <a:custGeom>
            <a:avLst/>
            <a:gdLst/>
            <a:ahLst/>
            <a:cxnLst/>
            <a:rect l="l" t="t" r="r" b="b"/>
            <a:pathLst>
              <a:path w="68579" h="124459">
                <a:moveTo>
                  <a:pt x="0" y="124193"/>
                </a:moveTo>
                <a:lnTo>
                  <a:pt x="68579" y="124193"/>
                </a:lnTo>
                <a:lnTo>
                  <a:pt x="68579" y="0"/>
                </a:lnTo>
                <a:lnTo>
                  <a:pt x="0" y="0"/>
                </a:lnTo>
                <a:lnTo>
                  <a:pt x="0" y="124193"/>
                </a:lnTo>
                <a:close/>
              </a:path>
            </a:pathLst>
          </a:custGeom>
          <a:solidFill>
            <a:srgbClr val="FFFFFF"/>
          </a:solidFill>
        </p:spPr>
        <p:txBody>
          <a:bodyPr wrap="square" lIns="0" tIns="0" rIns="0" bIns="0" rtlCol="0"/>
          <a:lstStyle/>
          <a:p>
            <a:endParaRPr/>
          </a:p>
        </p:txBody>
      </p:sp>
      <p:sp>
        <p:nvSpPr>
          <p:cNvPr id="920" name="object 920"/>
          <p:cNvSpPr/>
          <p:nvPr/>
        </p:nvSpPr>
        <p:spPr>
          <a:xfrm>
            <a:off x="8668049" y="3488848"/>
            <a:ext cx="96557" cy="89217"/>
          </a:xfrm>
          <a:custGeom>
            <a:avLst/>
            <a:gdLst/>
            <a:ahLst/>
            <a:cxnLst/>
            <a:rect l="l" t="t" r="r" b="b"/>
            <a:pathLst>
              <a:path w="69214"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921" name="object 921"/>
          <p:cNvSpPr/>
          <p:nvPr/>
        </p:nvSpPr>
        <p:spPr>
          <a:xfrm>
            <a:off x="8763739" y="3488848"/>
            <a:ext cx="582000" cy="89217"/>
          </a:xfrm>
          <a:custGeom>
            <a:avLst/>
            <a:gdLst/>
            <a:ahLst/>
            <a:cxnLst/>
            <a:rect l="l" t="t" r="r" b="b"/>
            <a:pathLst>
              <a:path w="417195" h="124459">
                <a:moveTo>
                  <a:pt x="0" y="124193"/>
                </a:moveTo>
                <a:lnTo>
                  <a:pt x="416801" y="124193"/>
                </a:lnTo>
                <a:lnTo>
                  <a:pt x="416801" y="0"/>
                </a:lnTo>
                <a:lnTo>
                  <a:pt x="0" y="0"/>
                </a:lnTo>
                <a:lnTo>
                  <a:pt x="0" y="124193"/>
                </a:lnTo>
                <a:close/>
              </a:path>
            </a:pathLst>
          </a:custGeom>
          <a:solidFill>
            <a:srgbClr val="FFFFFF"/>
          </a:solidFill>
        </p:spPr>
        <p:txBody>
          <a:bodyPr wrap="square" lIns="0" tIns="0" rIns="0" bIns="0" rtlCol="0"/>
          <a:lstStyle/>
          <a:p>
            <a:endParaRPr/>
          </a:p>
        </p:txBody>
      </p:sp>
      <p:sp>
        <p:nvSpPr>
          <p:cNvPr id="922" name="object 922"/>
          <p:cNvSpPr/>
          <p:nvPr/>
        </p:nvSpPr>
        <p:spPr>
          <a:xfrm>
            <a:off x="8911693" y="3504644"/>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23" name="object 923"/>
          <p:cNvSpPr/>
          <p:nvPr/>
        </p:nvSpPr>
        <p:spPr>
          <a:xfrm>
            <a:off x="8993103" y="3504871"/>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24" name="object 924"/>
          <p:cNvSpPr/>
          <p:nvPr/>
        </p:nvSpPr>
        <p:spPr>
          <a:xfrm>
            <a:off x="9088825" y="35565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25" name="object 925"/>
          <p:cNvSpPr/>
          <p:nvPr/>
        </p:nvSpPr>
        <p:spPr>
          <a:xfrm>
            <a:off x="9123198" y="3504644"/>
            <a:ext cx="71753" cy="56898"/>
          </a:xfrm>
          <a:custGeom>
            <a:avLst/>
            <a:gdLst/>
            <a:ahLst/>
            <a:cxnLst/>
            <a:rect l="l" t="t" r="r" b="b"/>
            <a:pathLst>
              <a:path w="51434" h="79375">
                <a:moveTo>
                  <a:pt x="32130" y="0"/>
                </a:moveTo>
                <a:lnTo>
                  <a:pt x="18630" y="0"/>
                </a:lnTo>
                <a:lnTo>
                  <a:pt x="13233" y="1930"/>
                </a:lnTo>
                <a:lnTo>
                  <a:pt x="5143" y="9601"/>
                </a:lnTo>
                <a:lnTo>
                  <a:pt x="3111" y="14338"/>
                </a:lnTo>
                <a:lnTo>
                  <a:pt x="3149" y="23837"/>
                </a:lnTo>
                <a:lnTo>
                  <a:pt x="4076" y="26911"/>
                </a:lnTo>
                <a:lnTo>
                  <a:pt x="7861" y="32270"/>
                </a:lnTo>
                <a:lnTo>
                  <a:pt x="10794" y="34328"/>
                </a:lnTo>
                <a:lnTo>
                  <a:pt x="14731" y="35775"/>
                </a:lnTo>
                <a:lnTo>
                  <a:pt x="10020" y="37007"/>
                </a:lnTo>
                <a:lnTo>
                  <a:pt x="6375"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78" y="58140"/>
                </a:lnTo>
                <a:lnTo>
                  <a:pt x="9834" y="50850"/>
                </a:lnTo>
                <a:lnTo>
                  <a:pt x="11239" y="47294"/>
                </a:lnTo>
                <a:lnTo>
                  <a:pt x="14173" y="44323"/>
                </a:lnTo>
                <a:lnTo>
                  <a:pt x="17119" y="41376"/>
                </a:lnTo>
                <a:lnTo>
                  <a:pt x="20827" y="39903"/>
                </a:lnTo>
                <a:lnTo>
                  <a:pt x="44885" y="39903"/>
                </a:lnTo>
                <a:lnTo>
                  <a:pt x="41198" y="37325"/>
                </a:lnTo>
                <a:lnTo>
                  <a:pt x="36448"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0" y="0"/>
                </a:lnTo>
                <a:close/>
              </a:path>
              <a:path w="51434"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4"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926" name="object 926"/>
          <p:cNvSpPr/>
          <p:nvPr/>
        </p:nvSpPr>
        <p:spPr>
          <a:xfrm>
            <a:off x="10118002" y="3488848"/>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927" name="object 927"/>
          <p:cNvSpPr/>
          <p:nvPr/>
        </p:nvSpPr>
        <p:spPr>
          <a:xfrm>
            <a:off x="9440880" y="3488848"/>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928" name="object 928"/>
          <p:cNvSpPr/>
          <p:nvPr/>
        </p:nvSpPr>
        <p:spPr>
          <a:xfrm>
            <a:off x="9536533" y="3488848"/>
            <a:ext cx="582000" cy="89217"/>
          </a:xfrm>
          <a:custGeom>
            <a:avLst/>
            <a:gdLst/>
            <a:ahLst/>
            <a:cxnLst/>
            <a:rect l="l" t="t" r="r" b="b"/>
            <a:pathLst>
              <a:path w="417195" h="124459">
                <a:moveTo>
                  <a:pt x="0" y="124193"/>
                </a:moveTo>
                <a:lnTo>
                  <a:pt x="416814" y="124193"/>
                </a:lnTo>
                <a:lnTo>
                  <a:pt x="416814" y="0"/>
                </a:lnTo>
                <a:lnTo>
                  <a:pt x="0" y="0"/>
                </a:lnTo>
                <a:lnTo>
                  <a:pt x="0" y="124193"/>
                </a:lnTo>
                <a:close/>
              </a:path>
            </a:pathLst>
          </a:custGeom>
          <a:solidFill>
            <a:srgbClr val="FFFFFF"/>
          </a:solidFill>
        </p:spPr>
        <p:txBody>
          <a:bodyPr wrap="square" lIns="0" tIns="0" rIns="0" bIns="0" rtlCol="0"/>
          <a:lstStyle/>
          <a:p>
            <a:endParaRPr/>
          </a:p>
        </p:txBody>
      </p:sp>
      <p:sp>
        <p:nvSpPr>
          <p:cNvPr id="929" name="object 929"/>
          <p:cNvSpPr/>
          <p:nvPr/>
        </p:nvSpPr>
        <p:spPr>
          <a:xfrm>
            <a:off x="9728885" y="3504635"/>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930" name="object 930"/>
          <p:cNvSpPr/>
          <p:nvPr/>
        </p:nvSpPr>
        <p:spPr>
          <a:xfrm>
            <a:off x="9820215" y="3556512"/>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31" name="object 931"/>
          <p:cNvSpPr/>
          <p:nvPr/>
        </p:nvSpPr>
        <p:spPr>
          <a:xfrm>
            <a:off x="9854781" y="3504635"/>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932" name="object 932"/>
          <p:cNvSpPr/>
          <p:nvPr/>
        </p:nvSpPr>
        <p:spPr>
          <a:xfrm>
            <a:off x="709261" y="3466991"/>
            <a:ext cx="2553006" cy="0"/>
          </a:xfrm>
          <a:custGeom>
            <a:avLst/>
            <a:gdLst/>
            <a:ahLst/>
            <a:cxnLst/>
            <a:rect l="l" t="t" r="r" b="b"/>
            <a:pathLst>
              <a:path w="1830070">
                <a:moveTo>
                  <a:pt x="0" y="0"/>
                </a:moveTo>
                <a:lnTo>
                  <a:pt x="1829562" y="0"/>
                </a:lnTo>
              </a:path>
            </a:pathLst>
          </a:custGeom>
          <a:ln w="6095">
            <a:solidFill>
              <a:srgbClr val="DAEEC3"/>
            </a:solidFill>
          </a:ln>
        </p:spPr>
        <p:txBody>
          <a:bodyPr wrap="square" lIns="0" tIns="0" rIns="0" bIns="0" rtlCol="0"/>
          <a:lstStyle/>
          <a:p>
            <a:endParaRPr/>
          </a:p>
        </p:txBody>
      </p:sp>
      <p:sp>
        <p:nvSpPr>
          <p:cNvPr id="933" name="object 933"/>
          <p:cNvSpPr/>
          <p:nvPr/>
        </p:nvSpPr>
        <p:spPr>
          <a:xfrm>
            <a:off x="709261" y="3469175"/>
            <a:ext cx="2560979" cy="20028"/>
          </a:xfrm>
          <a:custGeom>
            <a:avLst/>
            <a:gdLst/>
            <a:ahLst/>
            <a:cxnLst/>
            <a:rect l="l" t="t" r="r" b="b"/>
            <a:pathLst>
              <a:path w="1835785" h="27940">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934" name="object 934"/>
          <p:cNvSpPr/>
          <p:nvPr/>
        </p:nvSpPr>
        <p:spPr>
          <a:xfrm>
            <a:off x="3261559" y="3466991"/>
            <a:ext cx="773343" cy="0"/>
          </a:xfrm>
          <a:custGeom>
            <a:avLst/>
            <a:gdLst/>
            <a:ahLst/>
            <a:cxnLst/>
            <a:rect l="l" t="t" r="r" b="b"/>
            <a:pathLst>
              <a:path w="554355">
                <a:moveTo>
                  <a:pt x="0" y="0"/>
                </a:moveTo>
                <a:lnTo>
                  <a:pt x="553974" y="0"/>
                </a:lnTo>
              </a:path>
            </a:pathLst>
          </a:custGeom>
          <a:ln w="6095">
            <a:solidFill>
              <a:srgbClr val="DAEEC3"/>
            </a:solidFill>
          </a:ln>
        </p:spPr>
        <p:txBody>
          <a:bodyPr wrap="square" lIns="0" tIns="0" rIns="0" bIns="0" rtlCol="0"/>
          <a:lstStyle/>
          <a:p>
            <a:endParaRPr/>
          </a:p>
        </p:txBody>
      </p:sp>
      <p:sp>
        <p:nvSpPr>
          <p:cNvPr id="935" name="object 935"/>
          <p:cNvSpPr/>
          <p:nvPr/>
        </p:nvSpPr>
        <p:spPr>
          <a:xfrm>
            <a:off x="3270063" y="3479008"/>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936" name="object 936"/>
          <p:cNvSpPr/>
          <p:nvPr/>
        </p:nvSpPr>
        <p:spPr>
          <a:xfrm>
            <a:off x="4034370" y="3466991"/>
            <a:ext cx="772457" cy="0"/>
          </a:xfrm>
          <a:custGeom>
            <a:avLst/>
            <a:gdLst/>
            <a:ahLst/>
            <a:cxnLst/>
            <a:rect l="l" t="t" r="r" b="b"/>
            <a:pathLst>
              <a:path w="553720">
                <a:moveTo>
                  <a:pt x="0" y="0"/>
                </a:moveTo>
                <a:lnTo>
                  <a:pt x="553212" y="0"/>
                </a:lnTo>
              </a:path>
            </a:pathLst>
          </a:custGeom>
          <a:ln w="6095">
            <a:solidFill>
              <a:srgbClr val="DAEEC3"/>
            </a:solidFill>
          </a:ln>
        </p:spPr>
        <p:txBody>
          <a:bodyPr wrap="square" lIns="0" tIns="0" rIns="0" bIns="0" rtlCol="0"/>
          <a:lstStyle/>
          <a:p>
            <a:endParaRPr/>
          </a:p>
        </p:txBody>
      </p:sp>
      <p:sp>
        <p:nvSpPr>
          <p:cNvPr id="937" name="object 937"/>
          <p:cNvSpPr/>
          <p:nvPr/>
        </p:nvSpPr>
        <p:spPr>
          <a:xfrm>
            <a:off x="4042874" y="3469175"/>
            <a:ext cx="772457" cy="20028"/>
          </a:xfrm>
          <a:custGeom>
            <a:avLst/>
            <a:gdLst/>
            <a:ahLst/>
            <a:cxnLst/>
            <a:rect l="l" t="t" r="r" b="b"/>
            <a:pathLst>
              <a:path w="553720" h="27940">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938" name="object 938"/>
          <p:cNvSpPr/>
          <p:nvPr/>
        </p:nvSpPr>
        <p:spPr>
          <a:xfrm>
            <a:off x="4806119" y="3466991"/>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939" name="object 939"/>
          <p:cNvSpPr/>
          <p:nvPr/>
        </p:nvSpPr>
        <p:spPr>
          <a:xfrm>
            <a:off x="4814622" y="3469175"/>
            <a:ext cx="773343" cy="20028"/>
          </a:xfrm>
          <a:custGeom>
            <a:avLst/>
            <a:gdLst/>
            <a:ahLst/>
            <a:cxnLst/>
            <a:rect l="l" t="t" r="r" b="b"/>
            <a:pathLst>
              <a:path w="554354" h="27940">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940" name="object 940"/>
          <p:cNvSpPr/>
          <p:nvPr/>
        </p:nvSpPr>
        <p:spPr>
          <a:xfrm>
            <a:off x="5578931" y="3466991"/>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941" name="object 941"/>
          <p:cNvSpPr/>
          <p:nvPr/>
        </p:nvSpPr>
        <p:spPr>
          <a:xfrm>
            <a:off x="5587451" y="3479008"/>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942" name="object 942"/>
          <p:cNvSpPr/>
          <p:nvPr/>
        </p:nvSpPr>
        <p:spPr>
          <a:xfrm>
            <a:off x="6351741" y="3466991"/>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943" name="object 943"/>
          <p:cNvSpPr/>
          <p:nvPr/>
        </p:nvSpPr>
        <p:spPr>
          <a:xfrm>
            <a:off x="6360262" y="3479008"/>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944" name="object 944"/>
          <p:cNvSpPr/>
          <p:nvPr/>
        </p:nvSpPr>
        <p:spPr>
          <a:xfrm>
            <a:off x="7123507" y="3466991"/>
            <a:ext cx="773343" cy="0"/>
          </a:xfrm>
          <a:custGeom>
            <a:avLst/>
            <a:gdLst/>
            <a:ahLst/>
            <a:cxnLst/>
            <a:rect l="l" t="t" r="r" b="b"/>
            <a:pathLst>
              <a:path w="554354">
                <a:moveTo>
                  <a:pt x="0" y="0"/>
                </a:moveTo>
                <a:lnTo>
                  <a:pt x="553961" y="0"/>
                </a:lnTo>
              </a:path>
            </a:pathLst>
          </a:custGeom>
          <a:ln w="6095">
            <a:solidFill>
              <a:srgbClr val="DAEEC3"/>
            </a:solidFill>
          </a:ln>
        </p:spPr>
        <p:txBody>
          <a:bodyPr wrap="square" lIns="0" tIns="0" rIns="0" bIns="0" rtlCol="0"/>
          <a:lstStyle/>
          <a:p>
            <a:endParaRPr/>
          </a:p>
        </p:txBody>
      </p:sp>
      <p:sp>
        <p:nvSpPr>
          <p:cNvPr id="945" name="object 945"/>
          <p:cNvSpPr/>
          <p:nvPr/>
        </p:nvSpPr>
        <p:spPr>
          <a:xfrm>
            <a:off x="7131995" y="3479008"/>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946" name="object 946"/>
          <p:cNvSpPr/>
          <p:nvPr/>
        </p:nvSpPr>
        <p:spPr>
          <a:xfrm>
            <a:off x="7896302" y="3466991"/>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947" name="object 947"/>
          <p:cNvSpPr/>
          <p:nvPr/>
        </p:nvSpPr>
        <p:spPr>
          <a:xfrm>
            <a:off x="7904806" y="3479008"/>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948" name="object 948"/>
          <p:cNvSpPr/>
          <p:nvPr/>
        </p:nvSpPr>
        <p:spPr>
          <a:xfrm>
            <a:off x="8669111" y="3466991"/>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949" name="object 949"/>
          <p:cNvSpPr/>
          <p:nvPr/>
        </p:nvSpPr>
        <p:spPr>
          <a:xfrm>
            <a:off x="8677617" y="3479008"/>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950" name="object 950"/>
          <p:cNvSpPr/>
          <p:nvPr/>
        </p:nvSpPr>
        <p:spPr>
          <a:xfrm>
            <a:off x="9440880" y="3466991"/>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951" name="object 951"/>
          <p:cNvSpPr/>
          <p:nvPr/>
        </p:nvSpPr>
        <p:spPr>
          <a:xfrm>
            <a:off x="9449366" y="3479008"/>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952" name="object 952"/>
          <p:cNvSpPr/>
          <p:nvPr/>
        </p:nvSpPr>
        <p:spPr>
          <a:xfrm>
            <a:off x="709261" y="3583891"/>
            <a:ext cx="9505121" cy="0"/>
          </a:xfrm>
          <a:custGeom>
            <a:avLst/>
            <a:gdLst/>
            <a:ahLst/>
            <a:cxnLst/>
            <a:rect l="l" t="t" r="r" b="b"/>
            <a:pathLst>
              <a:path w="6813550">
                <a:moveTo>
                  <a:pt x="0" y="0"/>
                </a:moveTo>
                <a:lnTo>
                  <a:pt x="6813042" y="0"/>
                </a:lnTo>
              </a:path>
            </a:pathLst>
          </a:custGeom>
          <a:ln w="18287">
            <a:solidFill>
              <a:srgbClr val="FFFFFF"/>
            </a:solidFill>
          </a:ln>
        </p:spPr>
        <p:txBody>
          <a:bodyPr wrap="square" lIns="0" tIns="0" rIns="0" bIns="0" rtlCol="0"/>
          <a:lstStyle/>
          <a:p>
            <a:endParaRPr/>
          </a:p>
        </p:txBody>
      </p:sp>
      <p:sp>
        <p:nvSpPr>
          <p:cNvPr id="953" name="object 953"/>
          <p:cNvSpPr/>
          <p:nvPr/>
        </p:nvSpPr>
        <p:spPr>
          <a:xfrm>
            <a:off x="709261" y="3595353"/>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954" name="object 954"/>
          <p:cNvSpPr/>
          <p:nvPr/>
        </p:nvSpPr>
        <p:spPr>
          <a:xfrm>
            <a:off x="804932" y="3615017"/>
            <a:ext cx="2361664" cy="89217"/>
          </a:xfrm>
          <a:custGeom>
            <a:avLst/>
            <a:gdLst/>
            <a:ahLst/>
            <a:cxnLst/>
            <a:rect l="l" t="t" r="r" b="b"/>
            <a:pathLst>
              <a:path w="1692910" h="124459">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955" name="object 955"/>
          <p:cNvSpPr/>
          <p:nvPr/>
        </p:nvSpPr>
        <p:spPr>
          <a:xfrm>
            <a:off x="1826453" y="3630822"/>
            <a:ext cx="70868" cy="56898"/>
          </a:xfrm>
          <a:custGeom>
            <a:avLst/>
            <a:gdLst/>
            <a:ahLst/>
            <a:cxnLst/>
            <a:rect l="l" t="t" r="r" b="b"/>
            <a:pathLst>
              <a:path w="50800" h="79375">
                <a:moveTo>
                  <a:pt x="9512" y="56057"/>
                </a:moveTo>
                <a:lnTo>
                  <a:pt x="0" y="57327"/>
                </a:lnTo>
                <a:lnTo>
                  <a:pt x="635" y="63779"/>
                </a:lnTo>
                <a:lnTo>
                  <a:pt x="3187" y="69024"/>
                </a:lnTo>
                <a:lnTo>
                  <a:pt x="12179" y="77127"/>
                </a:lnTo>
                <a:lnTo>
                  <a:pt x="17818" y="79159"/>
                </a:lnTo>
                <a:lnTo>
                  <a:pt x="32156" y="79159"/>
                </a:lnTo>
                <a:lnTo>
                  <a:pt x="38392" y="76796"/>
                </a:lnTo>
                <a:lnTo>
                  <a:pt x="44172" y="71285"/>
                </a:lnTo>
                <a:lnTo>
                  <a:pt x="20904" y="71285"/>
                </a:lnTo>
                <a:lnTo>
                  <a:pt x="17703" y="70091"/>
                </a:lnTo>
                <a:lnTo>
                  <a:pt x="15087" y="67703"/>
                </a:lnTo>
                <a:lnTo>
                  <a:pt x="12458" y="65341"/>
                </a:lnTo>
                <a:lnTo>
                  <a:pt x="10591" y="61455"/>
                </a:lnTo>
                <a:lnTo>
                  <a:pt x="9512" y="56057"/>
                </a:lnTo>
                <a:close/>
              </a:path>
              <a:path w="50800" h="79375">
                <a:moveTo>
                  <a:pt x="45131" y="40055"/>
                </a:moveTo>
                <a:lnTo>
                  <a:pt x="29870" y="40055"/>
                </a:lnTo>
                <a:lnTo>
                  <a:pt x="33489" y="41478"/>
                </a:lnTo>
                <a:lnTo>
                  <a:pt x="39204" y="47142"/>
                </a:lnTo>
                <a:lnTo>
                  <a:pt x="40627" y="50736"/>
                </a:lnTo>
                <a:lnTo>
                  <a:pt x="40627" y="59702"/>
                </a:lnTo>
                <a:lnTo>
                  <a:pt x="39090" y="63525"/>
                </a:lnTo>
                <a:lnTo>
                  <a:pt x="32918" y="69735"/>
                </a:lnTo>
                <a:lnTo>
                  <a:pt x="29146" y="71285"/>
                </a:lnTo>
                <a:lnTo>
                  <a:pt x="44172" y="71285"/>
                </a:lnTo>
                <a:lnTo>
                  <a:pt x="48247" y="67398"/>
                </a:lnTo>
                <a:lnTo>
                  <a:pt x="50723" y="61671"/>
                </a:lnTo>
                <a:lnTo>
                  <a:pt x="50723" y="49898"/>
                </a:lnTo>
                <a:lnTo>
                  <a:pt x="49453" y="45732"/>
                </a:lnTo>
                <a:lnTo>
                  <a:pt x="45131" y="40055"/>
                </a:lnTo>
                <a:close/>
              </a:path>
              <a:path w="50800" h="79375">
                <a:moveTo>
                  <a:pt x="42698" y="7835"/>
                </a:moveTo>
                <a:lnTo>
                  <a:pt x="28194" y="7835"/>
                </a:lnTo>
                <a:lnTo>
                  <a:pt x="31255" y="8978"/>
                </a:lnTo>
                <a:lnTo>
                  <a:pt x="35966" y="13550"/>
                </a:lnTo>
                <a:lnTo>
                  <a:pt x="37134" y="16433"/>
                </a:lnTo>
                <a:lnTo>
                  <a:pt x="37134" y="24320"/>
                </a:lnTo>
                <a:lnTo>
                  <a:pt x="35521" y="27584"/>
                </a:lnTo>
                <a:lnTo>
                  <a:pt x="29044" y="31813"/>
                </a:lnTo>
                <a:lnTo>
                  <a:pt x="25400" y="32867"/>
                </a:lnTo>
                <a:lnTo>
                  <a:pt x="19797" y="32867"/>
                </a:lnTo>
                <a:lnTo>
                  <a:pt x="18757" y="41122"/>
                </a:lnTo>
                <a:lnTo>
                  <a:pt x="21437" y="40411"/>
                </a:lnTo>
                <a:lnTo>
                  <a:pt x="23672" y="40055"/>
                </a:lnTo>
                <a:lnTo>
                  <a:pt x="45131" y="40055"/>
                </a:lnTo>
                <a:lnTo>
                  <a:pt x="44386" y="39077"/>
                </a:lnTo>
                <a:lnTo>
                  <a:pt x="40817" y="36893"/>
                </a:lnTo>
                <a:lnTo>
                  <a:pt x="36245" y="35839"/>
                </a:lnTo>
                <a:lnTo>
                  <a:pt x="39763" y="34213"/>
                </a:lnTo>
                <a:lnTo>
                  <a:pt x="41399" y="32867"/>
                </a:lnTo>
                <a:lnTo>
                  <a:pt x="25400" y="32867"/>
                </a:lnTo>
                <a:lnTo>
                  <a:pt x="19812" y="32753"/>
                </a:lnTo>
                <a:lnTo>
                  <a:pt x="41538" y="32753"/>
                </a:lnTo>
                <a:lnTo>
                  <a:pt x="42418" y="32029"/>
                </a:lnTo>
                <a:lnTo>
                  <a:pt x="46024" y="26530"/>
                </a:lnTo>
                <a:lnTo>
                  <a:pt x="46913" y="23482"/>
                </a:lnTo>
                <a:lnTo>
                  <a:pt x="46863" y="16433"/>
                </a:lnTo>
                <a:lnTo>
                  <a:pt x="45974" y="13284"/>
                </a:lnTo>
                <a:lnTo>
                  <a:pt x="42698" y="7835"/>
                </a:lnTo>
                <a:close/>
              </a:path>
              <a:path w="50800" h="79375">
                <a:moveTo>
                  <a:pt x="28473" y="0"/>
                </a:moveTo>
                <a:lnTo>
                  <a:pt x="18122" y="0"/>
                </a:lnTo>
                <a:lnTo>
                  <a:pt x="12992" y="1765"/>
                </a:lnTo>
                <a:lnTo>
                  <a:pt x="4762" y="8775"/>
                </a:lnTo>
                <a:lnTo>
                  <a:pt x="2120" y="13703"/>
                </a:lnTo>
                <a:lnTo>
                  <a:pt x="952" y="20078"/>
                </a:lnTo>
                <a:lnTo>
                  <a:pt x="10464" y="21767"/>
                </a:lnTo>
                <a:lnTo>
                  <a:pt x="11163" y="17132"/>
                </a:lnTo>
                <a:lnTo>
                  <a:pt x="12721" y="13703"/>
                </a:lnTo>
                <a:lnTo>
                  <a:pt x="12844" y="13550"/>
                </a:lnTo>
                <a:lnTo>
                  <a:pt x="17678" y="8978"/>
                </a:lnTo>
                <a:lnTo>
                  <a:pt x="20764" y="7835"/>
                </a:lnTo>
                <a:lnTo>
                  <a:pt x="42698" y="7835"/>
                </a:lnTo>
                <a:lnTo>
                  <a:pt x="42202" y="7010"/>
                </a:lnTo>
                <a:lnTo>
                  <a:pt x="39484" y="4546"/>
                </a:lnTo>
                <a:lnTo>
                  <a:pt x="32372" y="914"/>
                </a:lnTo>
                <a:lnTo>
                  <a:pt x="28473" y="0"/>
                </a:lnTo>
                <a:close/>
              </a:path>
            </a:pathLst>
          </a:custGeom>
          <a:solidFill>
            <a:srgbClr val="000000"/>
          </a:solidFill>
        </p:spPr>
        <p:txBody>
          <a:bodyPr wrap="square" lIns="0" tIns="0" rIns="0" bIns="0" rtlCol="0"/>
          <a:lstStyle/>
          <a:p>
            <a:endParaRPr/>
          </a:p>
        </p:txBody>
      </p:sp>
      <p:sp>
        <p:nvSpPr>
          <p:cNvPr id="956" name="object 956"/>
          <p:cNvSpPr/>
          <p:nvPr/>
        </p:nvSpPr>
        <p:spPr>
          <a:xfrm>
            <a:off x="1910326" y="3631814"/>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957" name="object 957"/>
          <p:cNvSpPr/>
          <p:nvPr/>
        </p:nvSpPr>
        <p:spPr>
          <a:xfrm>
            <a:off x="1992815" y="3666485"/>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958" name="object 958"/>
          <p:cNvSpPr/>
          <p:nvPr/>
        </p:nvSpPr>
        <p:spPr>
          <a:xfrm>
            <a:off x="2040190" y="3631058"/>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59" name="object 959"/>
          <p:cNvSpPr/>
          <p:nvPr/>
        </p:nvSpPr>
        <p:spPr>
          <a:xfrm>
            <a:off x="2124150" y="3631058"/>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60" name="object 960"/>
          <p:cNvSpPr/>
          <p:nvPr/>
        </p:nvSpPr>
        <p:spPr>
          <a:xfrm>
            <a:off x="3261559" y="3595353"/>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961" name="object 961"/>
          <p:cNvSpPr/>
          <p:nvPr/>
        </p:nvSpPr>
        <p:spPr>
          <a:xfrm>
            <a:off x="3357231" y="3615017"/>
            <a:ext cx="581113" cy="89217"/>
          </a:xfrm>
          <a:custGeom>
            <a:avLst/>
            <a:gdLst/>
            <a:ahLst/>
            <a:cxnLst/>
            <a:rect l="l" t="t" r="r" b="b"/>
            <a:pathLst>
              <a:path w="416560" h="124459">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962" name="object 962"/>
          <p:cNvSpPr/>
          <p:nvPr/>
        </p:nvSpPr>
        <p:spPr>
          <a:xfrm>
            <a:off x="3517178" y="3630822"/>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963" name="object 963"/>
          <p:cNvSpPr/>
          <p:nvPr/>
        </p:nvSpPr>
        <p:spPr>
          <a:xfrm>
            <a:off x="3590952" y="3631814"/>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964" name="object 964"/>
          <p:cNvSpPr/>
          <p:nvPr/>
        </p:nvSpPr>
        <p:spPr>
          <a:xfrm>
            <a:off x="3682352" y="3682699"/>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965" name="object 965"/>
          <p:cNvSpPr/>
          <p:nvPr/>
        </p:nvSpPr>
        <p:spPr>
          <a:xfrm>
            <a:off x="3716848" y="3630831"/>
            <a:ext cx="71753" cy="56898"/>
          </a:xfrm>
          <a:custGeom>
            <a:avLst/>
            <a:gdLst/>
            <a:ahLst/>
            <a:cxnLst/>
            <a:rect l="l" t="t" r="r" b="b"/>
            <a:pathLst>
              <a:path w="51435" h="79375">
                <a:moveTo>
                  <a:pt x="10566" y="59016"/>
                </a:moveTo>
                <a:lnTo>
                  <a:pt x="1422" y="59855"/>
                </a:lnTo>
                <a:lnTo>
                  <a:pt x="2197" y="65951"/>
                </a:lnTo>
                <a:lnTo>
                  <a:pt x="4508" y="70675"/>
                </a:lnTo>
                <a:lnTo>
                  <a:pt x="12179" y="77406"/>
                </a:lnTo>
                <a:lnTo>
                  <a:pt x="17132" y="79095"/>
                </a:lnTo>
                <a:lnTo>
                  <a:pt x="28905" y="79095"/>
                </a:lnTo>
                <a:lnTo>
                  <a:pt x="33870" y="77558"/>
                </a:lnTo>
                <a:lnTo>
                  <a:pt x="42367" y="71437"/>
                </a:lnTo>
                <a:lnTo>
                  <a:pt x="42484" y="71272"/>
                </a:lnTo>
                <a:lnTo>
                  <a:pt x="19989" y="71272"/>
                </a:lnTo>
                <a:lnTo>
                  <a:pt x="17183" y="70307"/>
                </a:lnTo>
                <a:lnTo>
                  <a:pt x="12826" y="66433"/>
                </a:lnTo>
                <a:lnTo>
                  <a:pt x="11341" y="63309"/>
                </a:lnTo>
                <a:lnTo>
                  <a:pt x="10566" y="59016"/>
                </a:lnTo>
                <a:close/>
              </a:path>
              <a:path w="51435" h="79375">
                <a:moveTo>
                  <a:pt x="50926" y="41313"/>
                </a:moveTo>
                <a:lnTo>
                  <a:pt x="41414" y="41313"/>
                </a:lnTo>
                <a:lnTo>
                  <a:pt x="41440" y="47358"/>
                </a:lnTo>
                <a:lnTo>
                  <a:pt x="40995" y="51028"/>
                </a:lnTo>
                <a:lnTo>
                  <a:pt x="26327" y="71272"/>
                </a:lnTo>
                <a:lnTo>
                  <a:pt x="42484" y="71272"/>
                </a:lnTo>
                <a:lnTo>
                  <a:pt x="45554" y="66967"/>
                </a:lnTo>
                <a:lnTo>
                  <a:pt x="49860" y="55232"/>
                </a:lnTo>
                <a:lnTo>
                  <a:pt x="50926" y="47358"/>
                </a:lnTo>
                <a:lnTo>
                  <a:pt x="50926" y="41313"/>
                </a:lnTo>
                <a:close/>
              </a:path>
              <a:path w="51435" h="79375">
                <a:moveTo>
                  <a:pt x="29387" y="0"/>
                </a:moveTo>
                <a:lnTo>
                  <a:pt x="17373" y="0"/>
                </a:lnTo>
                <a:lnTo>
                  <a:pt x="11569" y="2387"/>
                </a:lnTo>
                <a:lnTo>
                  <a:pt x="2311" y="11976"/>
                </a:lnTo>
                <a:lnTo>
                  <a:pt x="0" y="18300"/>
                </a:lnTo>
                <a:lnTo>
                  <a:pt x="0" y="33756"/>
                </a:lnTo>
                <a:lnTo>
                  <a:pt x="2222" y="39890"/>
                </a:lnTo>
                <a:lnTo>
                  <a:pt x="11087" y="49187"/>
                </a:lnTo>
                <a:lnTo>
                  <a:pt x="16522" y="51511"/>
                </a:lnTo>
                <a:lnTo>
                  <a:pt x="26771" y="51511"/>
                </a:lnTo>
                <a:lnTo>
                  <a:pt x="30327" y="50571"/>
                </a:lnTo>
                <a:lnTo>
                  <a:pt x="36918" y="46799"/>
                </a:lnTo>
                <a:lnTo>
                  <a:pt x="39522" y="44348"/>
                </a:lnTo>
                <a:lnTo>
                  <a:pt x="40298" y="43103"/>
                </a:lnTo>
                <a:lnTo>
                  <a:pt x="20878" y="43103"/>
                </a:lnTo>
                <a:lnTo>
                  <a:pt x="17208" y="41567"/>
                </a:lnTo>
                <a:lnTo>
                  <a:pt x="11252" y="35407"/>
                </a:lnTo>
                <a:lnTo>
                  <a:pt x="9766" y="31394"/>
                </a:lnTo>
                <a:lnTo>
                  <a:pt x="9869" y="20675"/>
                </a:lnTo>
                <a:lnTo>
                  <a:pt x="11341" y="16497"/>
                </a:lnTo>
                <a:lnTo>
                  <a:pt x="17602" y="9588"/>
                </a:lnTo>
                <a:lnTo>
                  <a:pt x="21297" y="7874"/>
                </a:lnTo>
                <a:lnTo>
                  <a:pt x="43239" y="7874"/>
                </a:lnTo>
                <a:lnTo>
                  <a:pt x="42341" y="6781"/>
                </a:lnTo>
                <a:lnTo>
                  <a:pt x="33997" y="1358"/>
                </a:lnTo>
                <a:lnTo>
                  <a:pt x="29387" y="0"/>
                </a:lnTo>
                <a:close/>
              </a:path>
              <a:path w="51435" h="79375">
                <a:moveTo>
                  <a:pt x="43239" y="7874"/>
                </a:moveTo>
                <a:lnTo>
                  <a:pt x="29603" y="7874"/>
                </a:lnTo>
                <a:lnTo>
                  <a:pt x="33096" y="9474"/>
                </a:lnTo>
                <a:lnTo>
                  <a:pt x="38912" y="15887"/>
                </a:lnTo>
                <a:lnTo>
                  <a:pt x="40360" y="20205"/>
                </a:lnTo>
                <a:lnTo>
                  <a:pt x="40276" y="31394"/>
                </a:lnTo>
                <a:lnTo>
                  <a:pt x="38950" y="35407"/>
                </a:lnTo>
                <a:lnTo>
                  <a:pt x="33273" y="41567"/>
                </a:lnTo>
                <a:lnTo>
                  <a:pt x="29654" y="43103"/>
                </a:lnTo>
                <a:lnTo>
                  <a:pt x="40298" y="43103"/>
                </a:lnTo>
                <a:lnTo>
                  <a:pt x="41414" y="41313"/>
                </a:lnTo>
                <a:lnTo>
                  <a:pt x="50926" y="41313"/>
                </a:lnTo>
                <a:lnTo>
                  <a:pt x="50926"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966" name="object 966"/>
          <p:cNvSpPr/>
          <p:nvPr/>
        </p:nvSpPr>
        <p:spPr>
          <a:xfrm>
            <a:off x="4033308" y="3595353"/>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967" name="object 967"/>
          <p:cNvSpPr/>
          <p:nvPr/>
        </p:nvSpPr>
        <p:spPr>
          <a:xfrm>
            <a:off x="4128979" y="3615017"/>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968" name="object 968"/>
          <p:cNvSpPr/>
          <p:nvPr/>
        </p:nvSpPr>
        <p:spPr>
          <a:xfrm>
            <a:off x="4276950" y="3630822"/>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2"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3"/>
                </a:lnTo>
                <a:close/>
              </a:path>
              <a:path w="51435"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69" name="object 969"/>
          <p:cNvSpPr/>
          <p:nvPr/>
        </p:nvSpPr>
        <p:spPr>
          <a:xfrm>
            <a:off x="4358342" y="3631058"/>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70" name="object 970"/>
          <p:cNvSpPr/>
          <p:nvPr/>
        </p:nvSpPr>
        <p:spPr>
          <a:xfrm>
            <a:off x="4454100" y="3682699"/>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971" name="object 971"/>
          <p:cNvSpPr/>
          <p:nvPr/>
        </p:nvSpPr>
        <p:spPr>
          <a:xfrm>
            <a:off x="4488596" y="3630831"/>
            <a:ext cx="71753" cy="56898"/>
          </a:xfrm>
          <a:custGeom>
            <a:avLst/>
            <a:gdLst/>
            <a:ahLst/>
            <a:cxnLst/>
            <a:rect l="l" t="t" r="r" b="b"/>
            <a:pathLst>
              <a:path w="51435" h="79375">
                <a:moveTo>
                  <a:pt x="10566" y="59016"/>
                </a:moveTo>
                <a:lnTo>
                  <a:pt x="1422" y="59855"/>
                </a:lnTo>
                <a:lnTo>
                  <a:pt x="2197" y="65951"/>
                </a:lnTo>
                <a:lnTo>
                  <a:pt x="4508" y="70675"/>
                </a:lnTo>
                <a:lnTo>
                  <a:pt x="12179" y="77406"/>
                </a:lnTo>
                <a:lnTo>
                  <a:pt x="17132" y="79095"/>
                </a:lnTo>
                <a:lnTo>
                  <a:pt x="28905" y="79095"/>
                </a:lnTo>
                <a:lnTo>
                  <a:pt x="33870" y="77558"/>
                </a:lnTo>
                <a:lnTo>
                  <a:pt x="42367" y="71437"/>
                </a:lnTo>
                <a:lnTo>
                  <a:pt x="42484" y="71272"/>
                </a:lnTo>
                <a:lnTo>
                  <a:pt x="19989" y="71272"/>
                </a:lnTo>
                <a:lnTo>
                  <a:pt x="17183" y="70307"/>
                </a:lnTo>
                <a:lnTo>
                  <a:pt x="12826" y="66433"/>
                </a:lnTo>
                <a:lnTo>
                  <a:pt x="11341" y="63309"/>
                </a:lnTo>
                <a:lnTo>
                  <a:pt x="10566" y="59016"/>
                </a:lnTo>
                <a:close/>
              </a:path>
              <a:path w="51435" h="79375">
                <a:moveTo>
                  <a:pt x="50926" y="41313"/>
                </a:moveTo>
                <a:lnTo>
                  <a:pt x="41414" y="41313"/>
                </a:lnTo>
                <a:lnTo>
                  <a:pt x="41440" y="47358"/>
                </a:lnTo>
                <a:lnTo>
                  <a:pt x="40995" y="51028"/>
                </a:lnTo>
                <a:lnTo>
                  <a:pt x="26327" y="71272"/>
                </a:lnTo>
                <a:lnTo>
                  <a:pt x="42484" y="71272"/>
                </a:lnTo>
                <a:lnTo>
                  <a:pt x="45554" y="66967"/>
                </a:lnTo>
                <a:lnTo>
                  <a:pt x="49860" y="55232"/>
                </a:lnTo>
                <a:lnTo>
                  <a:pt x="50926" y="47358"/>
                </a:lnTo>
                <a:lnTo>
                  <a:pt x="50926" y="41313"/>
                </a:lnTo>
                <a:close/>
              </a:path>
              <a:path w="51435" h="79375">
                <a:moveTo>
                  <a:pt x="29387" y="0"/>
                </a:moveTo>
                <a:lnTo>
                  <a:pt x="17373" y="0"/>
                </a:lnTo>
                <a:lnTo>
                  <a:pt x="11569" y="2387"/>
                </a:lnTo>
                <a:lnTo>
                  <a:pt x="2311" y="11976"/>
                </a:lnTo>
                <a:lnTo>
                  <a:pt x="0" y="18300"/>
                </a:lnTo>
                <a:lnTo>
                  <a:pt x="0" y="33756"/>
                </a:lnTo>
                <a:lnTo>
                  <a:pt x="2222" y="39890"/>
                </a:lnTo>
                <a:lnTo>
                  <a:pt x="11087" y="49187"/>
                </a:lnTo>
                <a:lnTo>
                  <a:pt x="16522" y="51511"/>
                </a:lnTo>
                <a:lnTo>
                  <a:pt x="26771" y="51511"/>
                </a:lnTo>
                <a:lnTo>
                  <a:pt x="30327" y="50571"/>
                </a:lnTo>
                <a:lnTo>
                  <a:pt x="36918" y="46799"/>
                </a:lnTo>
                <a:lnTo>
                  <a:pt x="39522" y="44348"/>
                </a:lnTo>
                <a:lnTo>
                  <a:pt x="40298" y="43103"/>
                </a:lnTo>
                <a:lnTo>
                  <a:pt x="20878" y="43103"/>
                </a:lnTo>
                <a:lnTo>
                  <a:pt x="17208" y="41567"/>
                </a:lnTo>
                <a:lnTo>
                  <a:pt x="11252" y="35407"/>
                </a:lnTo>
                <a:lnTo>
                  <a:pt x="9766" y="31394"/>
                </a:lnTo>
                <a:lnTo>
                  <a:pt x="9869" y="20675"/>
                </a:lnTo>
                <a:lnTo>
                  <a:pt x="11341" y="16497"/>
                </a:lnTo>
                <a:lnTo>
                  <a:pt x="17602" y="9588"/>
                </a:lnTo>
                <a:lnTo>
                  <a:pt x="21297" y="7874"/>
                </a:lnTo>
                <a:lnTo>
                  <a:pt x="43239" y="7874"/>
                </a:lnTo>
                <a:lnTo>
                  <a:pt x="42341" y="6781"/>
                </a:lnTo>
                <a:lnTo>
                  <a:pt x="33997" y="1358"/>
                </a:lnTo>
                <a:lnTo>
                  <a:pt x="29387" y="0"/>
                </a:lnTo>
                <a:close/>
              </a:path>
              <a:path w="51435" h="79375">
                <a:moveTo>
                  <a:pt x="43239" y="7874"/>
                </a:moveTo>
                <a:lnTo>
                  <a:pt x="29603" y="7874"/>
                </a:lnTo>
                <a:lnTo>
                  <a:pt x="33096" y="9474"/>
                </a:lnTo>
                <a:lnTo>
                  <a:pt x="38912" y="15887"/>
                </a:lnTo>
                <a:lnTo>
                  <a:pt x="40360" y="20205"/>
                </a:lnTo>
                <a:lnTo>
                  <a:pt x="40276" y="31394"/>
                </a:lnTo>
                <a:lnTo>
                  <a:pt x="38950" y="35407"/>
                </a:lnTo>
                <a:lnTo>
                  <a:pt x="33273" y="41567"/>
                </a:lnTo>
                <a:lnTo>
                  <a:pt x="29654" y="43103"/>
                </a:lnTo>
                <a:lnTo>
                  <a:pt x="40298" y="43103"/>
                </a:lnTo>
                <a:lnTo>
                  <a:pt x="41414" y="41313"/>
                </a:lnTo>
                <a:lnTo>
                  <a:pt x="50926" y="41313"/>
                </a:lnTo>
                <a:lnTo>
                  <a:pt x="50926"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972" name="object 972"/>
          <p:cNvSpPr/>
          <p:nvPr/>
        </p:nvSpPr>
        <p:spPr>
          <a:xfrm>
            <a:off x="4806119" y="3595353"/>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973" name="object 973"/>
          <p:cNvSpPr/>
          <p:nvPr/>
        </p:nvSpPr>
        <p:spPr>
          <a:xfrm>
            <a:off x="4901791" y="3615017"/>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974" name="object 974"/>
          <p:cNvSpPr/>
          <p:nvPr/>
        </p:nvSpPr>
        <p:spPr>
          <a:xfrm>
            <a:off x="5089730" y="3631058"/>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75" name="object 975"/>
          <p:cNvSpPr/>
          <p:nvPr/>
        </p:nvSpPr>
        <p:spPr>
          <a:xfrm>
            <a:off x="5185490" y="3682699"/>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976" name="object 976"/>
          <p:cNvSpPr/>
          <p:nvPr/>
        </p:nvSpPr>
        <p:spPr>
          <a:xfrm>
            <a:off x="5230138" y="3630822"/>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977" name="object 977"/>
          <p:cNvSpPr/>
          <p:nvPr/>
        </p:nvSpPr>
        <p:spPr>
          <a:xfrm>
            <a:off x="6255007" y="3615017"/>
            <a:ext cx="95671" cy="89217"/>
          </a:xfrm>
          <a:custGeom>
            <a:avLst/>
            <a:gdLst/>
            <a:ahLst/>
            <a:cxnLst/>
            <a:rect l="l" t="t" r="r" b="b"/>
            <a:pathLst>
              <a:path w="68579"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978" name="object 978"/>
          <p:cNvSpPr/>
          <p:nvPr/>
        </p:nvSpPr>
        <p:spPr>
          <a:xfrm>
            <a:off x="5578930" y="3615017"/>
            <a:ext cx="95671" cy="89217"/>
          </a:xfrm>
          <a:custGeom>
            <a:avLst/>
            <a:gdLst/>
            <a:ahLst/>
            <a:cxnLst/>
            <a:rect l="l" t="t" r="r" b="b"/>
            <a:pathLst>
              <a:path w="68579" h="124459">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979" name="object 979"/>
          <p:cNvSpPr/>
          <p:nvPr/>
        </p:nvSpPr>
        <p:spPr>
          <a:xfrm>
            <a:off x="5674602" y="3615017"/>
            <a:ext cx="581113" cy="89217"/>
          </a:xfrm>
          <a:custGeom>
            <a:avLst/>
            <a:gdLst/>
            <a:ahLst/>
            <a:cxnLst/>
            <a:rect l="l" t="t" r="r" b="b"/>
            <a:pathLst>
              <a:path w="416560" h="124459">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980" name="object 980"/>
          <p:cNvSpPr/>
          <p:nvPr/>
        </p:nvSpPr>
        <p:spPr>
          <a:xfrm>
            <a:off x="5834549" y="3630822"/>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81" name="object 981"/>
          <p:cNvSpPr/>
          <p:nvPr/>
        </p:nvSpPr>
        <p:spPr>
          <a:xfrm>
            <a:off x="5903965" y="3631058"/>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982" name="object 982"/>
          <p:cNvSpPr/>
          <p:nvPr/>
        </p:nvSpPr>
        <p:spPr>
          <a:xfrm>
            <a:off x="5999707" y="368269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83" name="object 983"/>
          <p:cNvSpPr/>
          <p:nvPr/>
        </p:nvSpPr>
        <p:spPr>
          <a:xfrm>
            <a:off x="6034201" y="3631814"/>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984" name="object 984"/>
          <p:cNvSpPr/>
          <p:nvPr/>
        </p:nvSpPr>
        <p:spPr>
          <a:xfrm>
            <a:off x="7027819" y="3615017"/>
            <a:ext cx="96557" cy="89217"/>
          </a:xfrm>
          <a:custGeom>
            <a:avLst/>
            <a:gdLst/>
            <a:ahLst/>
            <a:cxnLst/>
            <a:rect l="l" t="t" r="r" b="b"/>
            <a:pathLst>
              <a:path w="69214"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985" name="object 985"/>
          <p:cNvSpPr/>
          <p:nvPr/>
        </p:nvSpPr>
        <p:spPr>
          <a:xfrm>
            <a:off x="6350695" y="3615017"/>
            <a:ext cx="95671" cy="89217"/>
          </a:xfrm>
          <a:custGeom>
            <a:avLst/>
            <a:gdLst/>
            <a:ahLst/>
            <a:cxnLst/>
            <a:rect l="l" t="t" r="r" b="b"/>
            <a:pathLst>
              <a:path w="68579" h="124459">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986" name="object 986"/>
          <p:cNvSpPr/>
          <p:nvPr/>
        </p:nvSpPr>
        <p:spPr>
          <a:xfrm>
            <a:off x="6446351" y="3615017"/>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987" name="object 987"/>
          <p:cNvSpPr/>
          <p:nvPr/>
        </p:nvSpPr>
        <p:spPr>
          <a:xfrm>
            <a:off x="6594340" y="3630822"/>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988" name="object 988"/>
          <p:cNvSpPr/>
          <p:nvPr/>
        </p:nvSpPr>
        <p:spPr>
          <a:xfrm>
            <a:off x="6679929" y="3630822"/>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3"/>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5"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989" name="object 989"/>
          <p:cNvSpPr/>
          <p:nvPr/>
        </p:nvSpPr>
        <p:spPr>
          <a:xfrm>
            <a:off x="6771472" y="368269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90" name="object 990"/>
          <p:cNvSpPr/>
          <p:nvPr/>
        </p:nvSpPr>
        <p:spPr>
          <a:xfrm>
            <a:off x="6805968" y="3630831"/>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4"/>
                </a:lnTo>
                <a:lnTo>
                  <a:pt x="43239" y="7874"/>
                </a:lnTo>
                <a:lnTo>
                  <a:pt x="42341" y="6781"/>
                </a:lnTo>
                <a:lnTo>
                  <a:pt x="33997" y="1358"/>
                </a:lnTo>
                <a:lnTo>
                  <a:pt x="29400" y="0"/>
                </a:lnTo>
                <a:close/>
              </a:path>
              <a:path w="51435" h="79375">
                <a:moveTo>
                  <a:pt x="43239" y="7874"/>
                </a:moveTo>
                <a:lnTo>
                  <a:pt x="29603" y="7874"/>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991" name="object 991"/>
          <p:cNvSpPr/>
          <p:nvPr/>
        </p:nvSpPr>
        <p:spPr>
          <a:xfrm>
            <a:off x="7800630" y="3615017"/>
            <a:ext cx="95671" cy="89217"/>
          </a:xfrm>
          <a:custGeom>
            <a:avLst/>
            <a:gdLst/>
            <a:ahLst/>
            <a:cxnLst/>
            <a:rect l="l" t="t" r="r" b="b"/>
            <a:pathLst>
              <a:path w="68579" h="124459">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992" name="object 992"/>
          <p:cNvSpPr/>
          <p:nvPr/>
        </p:nvSpPr>
        <p:spPr>
          <a:xfrm>
            <a:off x="7123507" y="3615017"/>
            <a:ext cx="95671" cy="89217"/>
          </a:xfrm>
          <a:custGeom>
            <a:avLst/>
            <a:gdLst/>
            <a:ahLst/>
            <a:cxnLst/>
            <a:rect l="l" t="t" r="r" b="b"/>
            <a:pathLst>
              <a:path w="68579" h="124459">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993" name="object 993"/>
          <p:cNvSpPr/>
          <p:nvPr/>
        </p:nvSpPr>
        <p:spPr>
          <a:xfrm>
            <a:off x="7219161" y="3615017"/>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994" name="object 994"/>
          <p:cNvSpPr/>
          <p:nvPr/>
        </p:nvSpPr>
        <p:spPr>
          <a:xfrm>
            <a:off x="7411442" y="3630822"/>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995" name="object 995"/>
          <p:cNvSpPr/>
          <p:nvPr/>
        </p:nvSpPr>
        <p:spPr>
          <a:xfrm>
            <a:off x="7502844" y="368269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996" name="object 996"/>
          <p:cNvSpPr/>
          <p:nvPr/>
        </p:nvSpPr>
        <p:spPr>
          <a:xfrm>
            <a:off x="7547509" y="3630822"/>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997" name="object 997"/>
          <p:cNvSpPr/>
          <p:nvPr/>
        </p:nvSpPr>
        <p:spPr>
          <a:xfrm>
            <a:off x="8572379" y="3615017"/>
            <a:ext cx="95671" cy="89217"/>
          </a:xfrm>
          <a:custGeom>
            <a:avLst/>
            <a:gdLst/>
            <a:ahLst/>
            <a:cxnLst/>
            <a:rect l="l" t="t" r="r" b="b"/>
            <a:pathLst>
              <a:path w="68579"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998" name="object 998"/>
          <p:cNvSpPr/>
          <p:nvPr/>
        </p:nvSpPr>
        <p:spPr>
          <a:xfrm>
            <a:off x="7896301" y="3615017"/>
            <a:ext cx="95671" cy="89217"/>
          </a:xfrm>
          <a:custGeom>
            <a:avLst/>
            <a:gdLst/>
            <a:ahLst/>
            <a:cxnLst/>
            <a:rect l="l" t="t" r="r" b="b"/>
            <a:pathLst>
              <a:path w="68579" h="124459">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999" name="object 999"/>
          <p:cNvSpPr/>
          <p:nvPr/>
        </p:nvSpPr>
        <p:spPr>
          <a:xfrm>
            <a:off x="7991972" y="3615017"/>
            <a:ext cx="581113" cy="89217"/>
          </a:xfrm>
          <a:custGeom>
            <a:avLst/>
            <a:gdLst/>
            <a:ahLst/>
            <a:cxnLst/>
            <a:rect l="l" t="t" r="r" b="b"/>
            <a:pathLst>
              <a:path w="416560" h="124459">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000" name="object 1000"/>
          <p:cNvSpPr/>
          <p:nvPr/>
        </p:nvSpPr>
        <p:spPr>
          <a:xfrm>
            <a:off x="8151921" y="3630822"/>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01" name="object 1001"/>
          <p:cNvSpPr/>
          <p:nvPr/>
        </p:nvSpPr>
        <p:spPr>
          <a:xfrm>
            <a:off x="8225256" y="3630831"/>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8"/>
                </a:lnTo>
                <a:lnTo>
                  <a:pt x="42909" y="73545"/>
                </a:lnTo>
                <a:lnTo>
                  <a:pt x="44957" y="71272"/>
                </a:lnTo>
                <a:lnTo>
                  <a:pt x="23872" y="71272"/>
                </a:lnTo>
                <a:lnTo>
                  <a:pt x="21243" y="70485"/>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5"/>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5"/>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1002" name="object 1002"/>
          <p:cNvSpPr/>
          <p:nvPr/>
        </p:nvSpPr>
        <p:spPr>
          <a:xfrm>
            <a:off x="8317078" y="368269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03" name="object 1003"/>
          <p:cNvSpPr/>
          <p:nvPr/>
        </p:nvSpPr>
        <p:spPr>
          <a:xfrm>
            <a:off x="8347214" y="3631058"/>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04" name="object 1004"/>
          <p:cNvSpPr/>
          <p:nvPr/>
        </p:nvSpPr>
        <p:spPr>
          <a:xfrm>
            <a:off x="9345190" y="3615017"/>
            <a:ext cx="95671" cy="89217"/>
          </a:xfrm>
          <a:custGeom>
            <a:avLst/>
            <a:gdLst/>
            <a:ahLst/>
            <a:cxnLst/>
            <a:rect l="l" t="t" r="r" b="b"/>
            <a:pathLst>
              <a:path w="68579" h="124459">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005" name="object 1005"/>
          <p:cNvSpPr/>
          <p:nvPr/>
        </p:nvSpPr>
        <p:spPr>
          <a:xfrm>
            <a:off x="8668049" y="3615017"/>
            <a:ext cx="96557" cy="89217"/>
          </a:xfrm>
          <a:custGeom>
            <a:avLst/>
            <a:gdLst/>
            <a:ahLst/>
            <a:cxnLst/>
            <a:rect l="l" t="t" r="r" b="b"/>
            <a:pathLst>
              <a:path w="69214"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06" name="object 1006"/>
          <p:cNvSpPr/>
          <p:nvPr/>
        </p:nvSpPr>
        <p:spPr>
          <a:xfrm>
            <a:off x="8763739" y="3615017"/>
            <a:ext cx="582000" cy="89217"/>
          </a:xfrm>
          <a:custGeom>
            <a:avLst/>
            <a:gdLst/>
            <a:ahLst/>
            <a:cxnLst/>
            <a:rect l="l" t="t" r="r" b="b"/>
            <a:pathLst>
              <a:path w="417195" h="124459">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1007" name="object 1007"/>
          <p:cNvSpPr/>
          <p:nvPr/>
        </p:nvSpPr>
        <p:spPr>
          <a:xfrm>
            <a:off x="8911693" y="3630822"/>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008" name="object 1008"/>
          <p:cNvSpPr/>
          <p:nvPr/>
        </p:nvSpPr>
        <p:spPr>
          <a:xfrm>
            <a:off x="8997513" y="3630822"/>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009" name="object 1009"/>
          <p:cNvSpPr/>
          <p:nvPr/>
        </p:nvSpPr>
        <p:spPr>
          <a:xfrm>
            <a:off x="9088825" y="368269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10" name="object 1010"/>
          <p:cNvSpPr/>
          <p:nvPr/>
        </p:nvSpPr>
        <p:spPr>
          <a:xfrm>
            <a:off x="9124208" y="3631768"/>
            <a:ext cx="69982" cy="55078"/>
          </a:xfrm>
          <a:custGeom>
            <a:avLst/>
            <a:gdLst/>
            <a:ahLst/>
            <a:cxnLst/>
            <a:rect l="l" t="t" r="r" b="b"/>
            <a:pathLst>
              <a:path w="50165" h="76834">
                <a:moveTo>
                  <a:pt x="50139" y="0"/>
                </a:moveTo>
                <a:lnTo>
                  <a:pt x="0" y="0"/>
                </a:lnTo>
                <a:lnTo>
                  <a:pt x="0" y="9143"/>
                </a:lnTo>
                <a:lnTo>
                  <a:pt x="37934" y="9143"/>
                </a:lnTo>
                <a:lnTo>
                  <a:pt x="33108" y="14643"/>
                </a:lnTo>
                <a:lnTo>
                  <a:pt x="14427" y="54368"/>
                </a:lnTo>
                <a:lnTo>
                  <a:pt x="10845"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011" name="object 1011"/>
          <p:cNvSpPr/>
          <p:nvPr/>
        </p:nvSpPr>
        <p:spPr>
          <a:xfrm>
            <a:off x="10118002" y="3615017"/>
            <a:ext cx="95671" cy="89217"/>
          </a:xfrm>
          <a:custGeom>
            <a:avLst/>
            <a:gdLst/>
            <a:ahLst/>
            <a:cxnLst/>
            <a:rect l="l" t="t" r="r" b="b"/>
            <a:pathLst>
              <a:path w="68579"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12" name="object 1012"/>
          <p:cNvSpPr/>
          <p:nvPr/>
        </p:nvSpPr>
        <p:spPr>
          <a:xfrm>
            <a:off x="9440880" y="3615017"/>
            <a:ext cx="95671" cy="89217"/>
          </a:xfrm>
          <a:custGeom>
            <a:avLst/>
            <a:gdLst/>
            <a:ahLst/>
            <a:cxnLst/>
            <a:rect l="l" t="t" r="r" b="b"/>
            <a:pathLst>
              <a:path w="68579" h="124459">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013" name="object 1013"/>
          <p:cNvSpPr/>
          <p:nvPr/>
        </p:nvSpPr>
        <p:spPr>
          <a:xfrm>
            <a:off x="9536533" y="3615017"/>
            <a:ext cx="582000" cy="89217"/>
          </a:xfrm>
          <a:custGeom>
            <a:avLst/>
            <a:gdLst/>
            <a:ahLst/>
            <a:cxnLst/>
            <a:rect l="l" t="t" r="r" b="b"/>
            <a:pathLst>
              <a:path w="417195" h="124459">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1014" name="object 1014"/>
          <p:cNvSpPr/>
          <p:nvPr/>
        </p:nvSpPr>
        <p:spPr>
          <a:xfrm>
            <a:off x="9728814" y="3631814"/>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4"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4"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015" name="object 1015"/>
          <p:cNvSpPr/>
          <p:nvPr/>
        </p:nvSpPr>
        <p:spPr>
          <a:xfrm>
            <a:off x="9820215" y="368269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16" name="object 1016"/>
          <p:cNvSpPr/>
          <p:nvPr/>
        </p:nvSpPr>
        <p:spPr>
          <a:xfrm>
            <a:off x="9854569" y="3630822"/>
            <a:ext cx="71753" cy="56898"/>
          </a:xfrm>
          <a:custGeom>
            <a:avLst/>
            <a:gdLst/>
            <a:ahLst/>
            <a:cxnLst/>
            <a:rect l="l" t="t" r="r" b="b"/>
            <a:pathLst>
              <a:path w="51434" h="79375">
                <a:moveTo>
                  <a:pt x="32130" y="0"/>
                </a:moveTo>
                <a:lnTo>
                  <a:pt x="18630" y="0"/>
                </a:lnTo>
                <a:lnTo>
                  <a:pt x="13233" y="1930"/>
                </a:lnTo>
                <a:lnTo>
                  <a:pt x="5143" y="9601"/>
                </a:lnTo>
                <a:lnTo>
                  <a:pt x="3111" y="14338"/>
                </a:lnTo>
                <a:lnTo>
                  <a:pt x="3149" y="23837"/>
                </a:lnTo>
                <a:lnTo>
                  <a:pt x="4076" y="26911"/>
                </a:lnTo>
                <a:lnTo>
                  <a:pt x="7861" y="32270"/>
                </a:lnTo>
                <a:lnTo>
                  <a:pt x="10794" y="34328"/>
                </a:lnTo>
                <a:lnTo>
                  <a:pt x="14731" y="35775"/>
                </a:lnTo>
                <a:lnTo>
                  <a:pt x="10020" y="37007"/>
                </a:lnTo>
                <a:lnTo>
                  <a:pt x="6375"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78" y="58140"/>
                </a:lnTo>
                <a:lnTo>
                  <a:pt x="9834" y="50850"/>
                </a:lnTo>
                <a:lnTo>
                  <a:pt x="11239" y="47294"/>
                </a:lnTo>
                <a:lnTo>
                  <a:pt x="14173" y="44323"/>
                </a:lnTo>
                <a:lnTo>
                  <a:pt x="17119" y="41376"/>
                </a:lnTo>
                <a:lnTo>
                  <a:pt x="20827" y="39903"/>
                </a:lnTo>
                <a:lnTo>
                  <a:pt x="44885" y="39903"/>
                </a:lnTo>
                <a:lnTo>
                  <a:pt x="41198" y="37325"/>
                </a:lnTo>
                <a:lnTo>
                  <a:pt x="36448"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0" y="0"/>
                </a:lnTo>
                <a:close/>
              </a:path>
              <a:path w="51434"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4"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017" name="object 1017"/>
          <p:cNvSpPr/>
          <p:nvPr/>
        </p:nvSpPr>
        <p:spPr>
          <a:xfrm>
            <a:off x="709261" y="3593178"/>
            <a:ext cx="2553006" cy="0"/>
          </a:xfrm>
          <a:custGeom>
            <a:avLst/>
            <a:gdLst/>
            <a:ahLst/>
            <a:cxnLst/>
            <a:rect l="l" t="t" r="r" b="b"/>
            <a:pathLst>
              <a:path w="1830070">
                <a:moveTo>
                  <a:pt x="0" y="0"/>
                </a:moveTo>
                <a:lnTo>
                  <a:pt x="1829562" y="0"/>
                </a:lnTo>
              </a:path>
            </a:pathLst>
          </a:custGeom>
          <a:ln w="6095">
            <a:solidFill>
              <a:srgbClr val="DAEEC3"/>
            </a:solidFill>
          </a:ln>
        </p:spPr>
        <p:txBody>
          <a:bodyPr wrap="square" lIns="0" tIns="0" rIns="0" bIns="0" rtlCol="0"/>
          <a:lstStyle/>
          <a:p>
            <a:endParaRPr/>
          </a:p>
        </p:txBody>
      </p:sp>
      <p:sp>
        <p:nvSpPr>
          <p:cNvPr id="1018" name="object 1018"/>
          <p:cNvSpPr/>
          <p:nvPr/>
        </p:nvSpPr>
        <p:spPr>
          <a:xfrm>
            <a:off x="709261" y="3595362"/>
            <a:ext cx="2560979" cy="20028"/>
          </a:xfrm>
          <a:custGeom>
            <a:avLst/>
            <a:gdLst/>
            <a:ahLst/>
            <a:cxnLst/>
            <a:rect l="l" t="t" r="r" b="b"/>
            <a:pathLst>
              <a:path w="1835785" h="27940">
                <a:moveTo>
                  <a:pt x="0" y="27419"/>
                </a:moveTo>
                <a:lnTo>
                  <a:pt x="1835657" y="27419"/>
                </a:lnTo>
                <a:lnTo>
                  <a:pt x="1835657" y="0"/>
                </a:lnTo>
                <a:lnTo>
                  <a:pt x="0" y="0"/>
                </a:lnTo>
                <a:lnTo>
                  <a:pt x="0" y="27419"/>
                </a:lnTo>
                <a:close/>
              </a:path>
            </a:pathLst>
          </a:custGeom>
          <a:solidFill>
            <a:srgbClr val="FFFFFF"/>
          </a:solidFill>
        </p:spPr>
        <p:txBody>
          <a:bodyPr wrap="square" lIns="0" tIns="0" rIns="0" bIns="0" rtlCol="0"/>
          <a:lstStyle/>
          <a:p>
            <a:endParaRPr/>
          </a:p>
        </p:txBody>
      </p:sp>
      <p:sp>
        <p:nvSpPr>
          <p:cNvPr id="1019" name="object 1019"/>
          <p:cNvSpPr/>
          <p:nvPr/>
        </p:nvSpPr>
        <p:spPr>
          <a:xfrm>
            <a:off x="3261559" y="3593178"/>
            <a:ext cx="773343" cy="0"/>
          </a:xfrm>
          <a:custGeom>
            <a:avLst/>
            <a:gdLst/>
            <a:ahLst/>
            <a:cxnLst/>
            <a:rect l="l" t="t" r="r" b="b"/>
            <a:pathLst>
              <a:path w="554355">
                <a:moveTo>
                  <a:pt x="0" y="0"/>
                </a:moveTo>
                <a:lnTo>
                  <a:pt x="553974" y="0"/>
                </a:lnTo>
              </a:path>
            </a:pathLst>
          </a:custGeom>
          <a:ln w="6095">
            <a:solidFill>
              <a:srgbClr val="DAEEC3"/>
            </a:solidFill>
          </a:ln>
        </p:spPr>
        <p:txBody>
          <a:bodyPr wrap="square" lIns="0" tIns="0" rIns="0" bIns="0" rtlCol="0"/>
          <a:lstStyle/>
          <a:p>
            <a:endParaRPr/>
          </a:p>
        </p:txBody>
      </p:sp>
      <p:sp>
        <p:nvSpPr>
          <p:cNvPr id="1020" name="object 1020"/>
          <p:cNvSpPr/>
          <p:nvPr/>
        </p:nvSpPr>
        <p:spPr>
          <a:xfrm>
            <a:off x="3270063" y="3605190"/>
            <a:ext cx="773343" cy="0"/>
          </a:xfrm>
          <a:custGeom>
            <a:avLst/>
            <a:gdLst/>
            <a:ahLst/>
            <a:cxnLst/>
            <a:rect l="l" t="t" r="r" b="b"/>
            <a:pathLst>
              <a:path w="554355">
                <a:moveTo>
                  <a:pt x="0" y="0"/>
                </a:moveTo>
                <a:lnTo>
                  <a:pt x="553974" y="0"/>
                </a:lnTo>
              </a:path>
            </a:pathLst>
          </a:custGeom>
          <a:ln w="27419">
            <a:solidFill>
              <a:srgbClr val="FFFFFF"/>
            </a:solidFill>
          </a:ln>
        </p:spPr>
        <p:txBody>
          <a:bodyPr wrap="square" lIns="0" tIns="0" rIns="0" bIns="0" rtlCol="0"/>
          <a:lstStyle/>
          <a:p>
            <a:endParaRPr/>
          </a:p>
        </p:txBody>
      </p:sp>
      <p:sp>
        <p:nvSpPr>
          <p:cNvPr id="1021" name="object 1021"/>
          <p:cNvSpPr/>
          <p:nvPr/>
        </p:nvSpPr>
        <p:spPr>
          <a:xfrm>
            <a:off x="4034370" y="3593178"/>
            <a:ext cx="772457" cy="0"/>
          </a:xfrm>
          <a:custGeom>
            <a:avLst/>
            <a:gdLst/>
            <a:ahLst/>
            <a:cxnLst/>
            <a:rect l="l" t="t" r="r" b="b"/>
            <a:pathLst>
              <a:path w="553720">
                <a:moveTo>
                  <a:pt x="0" y="0"/>
                </a:moveTo>
                <a:lnTo>
                  <a:pt x="553212" y="0"/>
                </a:lnTo>
              </a:path>
            </a:pathLst>
          </a:custGeom>
          <a:ln w="6095">
            <a:solidFill>
              <a:srgbClr val="DAEEC3"/>
            </a:solidFill>
          </a:ln>
        </p:spPr>
        <p:txBody>
          <a:bodyPr wrap="square" lIns="0" tIns="0" rIns="0" bIns="0" rtlCol="0"/>
          <a:lstStyle/>
          <a:p>
            <a:endParaRPr/>
          </a:p>
        </p:txBody>
      </p:sp>
      <p:sp>
        <p:nvSpPr>
          <p:cNvPr id="1022" name="object 1022"/>
          <p:cNvSpPr/>
          <p:nvPr/>
        </p:nvSpPr>
        <p:spPr>
          <a:xfrm>
            <a:off x="4042874" y="3595362"/>
            <a:ext cx="772457" cy="20028"/>
          </a:xfrm>
          <a:custGeom>
            <a:avLst/>
            <a:gdLst/>
            <a:ahLst/>
            <a:cxnLst/>
            <a:rect l="l" t="t" r="r" b="b"/>
            <a:pathLst>
              <a:path w="553720" h="27940">
                <a:moveTo>
                  <a:pt x="0" y="27419"/>
                </a:moveTo>
                <a:lnTo>
                  <a:pt x="553212" y="27419"/>
                </a:lnTo>
                <a:lnTo>
                  <a:pt x="553212" y="0"/>
                </a:lnTo>
                <a:lnTo>
                  <a:pt x="0" y="0"/>
                </a:lnTo>
                <a:lnTo>
                  <a:pt x="0" y="27419"/>
                </a:lnTo>
                <a:close/>
              </a:path>
            </a:pathLst>
          </a:custGeom>
          <a:solidFill>
            <a:srgbClr val="FFFFFF"/>
          </a:solidFill>
        </p:spPr>
        <p:txBody>
          <a:bodyPr wrap="square" lIns="0" tIns="0" rIns="0" bIns="0" rtlCol="0"/>
          <a:lstStyle/>
          <a:p>
            <a:endParaRPr/>
          </a:p>
        </p:txBody>
      </p:sp>
      <p:sp>
        <p:nvSpPr>
          <p:cNvPr id="1023" name="object 1023"/>
          <p:cNvSpPr/>
          <p:nvPr/>
        </p:nvSpPr>
        <p:spPr>
          <a:xfrm>
            <a:off x="4806119" y="359317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024" name="object 1024"/>
          <p:cNvSpPr/>
          <p:nvPr/>
        </p:nvSpPr>
        <p:spPr>
          <a:xfrm>
            <a:off x="4814622" y="3595362"/>
            <a:ext cx="773343" cy="20028"/>
          </a:xfrm>
          <a:custGeom>
            <a:avLst/>
            <a:gdLst/>
            <a:ahLst/>
            <a:cxnLst/>
            <a:rect l="l" t="t" r="r" b="b"/>
            <a:pathLst>
              <a:path w="554354" h="27940">
                <a:moveTo>
                  <a:pt x="0" y="27419"/>
                </a:moveTo>
                <a:lnTo>
                  <a:pt x="553974" y="27419"/>
                </a:lnTo>
                <a:lnTo>
                  <a:pt x="553974" y="0"/>
                </a:lnTo>
                <a:lnTo>
                  <a:pt x="0" y="0"/>
                </a:lnTo>
                <a:lnTo>
                  <a:pt x="0" y="27419"/>
                </a:lnTo>
                <a:close/>
              </a:path>
            </a:pathLst>
          </a:custGeom>
          <a:solidFill>
            <a:srgbClr val="FFFFFF"/>
          </a:solidFill>
        </p:spPr>
        <p:txBody>
          <a:bodyPr wrap="square" lIns="0" tIns="0" rIns="0" bIns="0" rtlCol="0"/>
          <a:lstStyle/>
          <a:p>
            <a:endParaRPr/>
          </a:p>
        </p:txBody>
      </p:sp>
      <p:sp>
        <p:nvSpPr>
          <p:cNvPr id="1025" name="object 1025"/>
          <p:cNvSpPr/>
          <p:nvPr/>
        </p:nvSpPr>
        <p:spPr>
          <a:xfrm>
            <a:off x="5578931" y="359317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026" name="object 1026"/>
          <p:cNvSpPr/>
          <p:nvPr/>
        </p:nvSpPr>
        <p:spPr>
          <a:xfrm>
            <a:off x="5587451" y="3605190"/>
            <a:ext cx="773343" cy="0"/>
          </a:xfrm>
          <a:custGeom>
            <a:avLst/>
            <a:gdLst/>
            <a:ahLst/>
            <a:cxnLst/>
            <a:rect l="l" t="t" r="r" b="b"/>
            <a:pathLst>
              <a:path w="554354">
                <a:moveTo>
                  <a:pt x="0" y="0"/>
                </a:moveTo>
                <a:lnTo>
                  <a:pt x="553974" y="0"/>
                </a:lnTo>
              </a:path>
            </a:pathLst>
          </a:custGeom>
          <a:ln w="27419">
            <a:solidFill>
              <a:srgbClr val="FFFFFF"/>
            </a:solidFill>
          </a:ln>
        </p:spPr>
        <p:txBody>
          <a:bodyPr wrap="square" lIns="0" tIns="0" rIns="0" bIns="0" rtlCol="0"/>
          <a:lstStyle/>
          <a:p>
            <a:endParaRPr/>
          </a:p>
        </p:txBody>
      </p:sp>
      <p:sp>
        <p:nvSpPr>
          <p:cNvPr id="1027" name="object 1027"/>
          <p:cNvSpPr/>
          <p:nvPr/>
        </p:nvSpPr>
        <p:spPr>
          <a:xfrm>
            <a:off x="6351741" y="3593178"/>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1028" name="object 1028"/>
          <p:cNvSpPr/>
          <p:nvPr/>
        </p:nvSpPr>
        <p:spPr>
          <a:xfrm>
            <a:off x="6360262" y="3605190"/>
            <a:ext cx="772457" cy="0"/>
          </a:xfrm>
          <a:custGeom>
            <a:avLst/>
            <a:gdLst/>
            <a:ahLst/>
            <a:cxnLst/>
            <a:rect l="l" t="t" r="r" b="b"/>
            <a:pathLst>
              <a:path w="553720">
                <a:moveTo>
                  <a:pt x="0" y="0"/>
                </a:moveTo>
                <a:lnTo>
                  <a:pt x="553212" y="0"/>
                </a:lnTo>
              </a:path>
            </a:pathLst>
          </a:custGeom>
          <a:ln w="27419">
            <a:solidFill>
              <a:srgbClr val="FFFFFF"/>
            </a:solidFill>
          </a:ln>
        </p:spPr>
        <p:txBody>
          <a:bodyPr wrap="square" lIns="0" tIns="0" rIns="0" bIns="0" rtlCol="0"/>
          <a:lstStyle/>
          <a:p>
            <a:endParaRPr/>
          </a:p>
        </p:txBody>
      </p:sp>
      <p:sp>
        <p:nvSpPr>
          <p:cNvPr id="1029" name="object 1029"/>
          <p:cNvSpPr/>
          <p:nvPr/>
        </p:nvSpPr>
        <p:spPr>
          <a:xfrm>
            <a:off x="7123507" y="3593178"/>
            <a:ext cx="773343" cy="0"/>
          </a:xfrm>
          <a:custGeom>
            <a:avLst/>
            <a:gdLst/>
            <a:ahLst/>
            <a:cxnLst/>
            <a:rect l="l" t="t" r="r" b="b"/>
            <a:pathLst>
              <a:path w="554354">
                <a:moveTo>
                  <a:pt x="0" y="0"/>
                </a:moveTo>
                <a:lnTo>
                  <a:pt x="553961" y="0"/>
                </a:lnTo>
              </a:path>
            </a:pathLst>
          </a:custGeom>
          <a:ln w="6095">
            <a:solidFill>
              <a:srgbClr val="DAEEC3"/>
            </a:solidFill>
          </a:ln>
        </p:spPr>
        <p:txBody>
          <a:bodyPr wrap="square" lIns="0" tIns="0" rIns="0" bIns="0" rtlCol="0"/>
          <a:lstStyle/>
          <a:p>
            <a:endParaRPr/>
          </a:p>
        </p:txBody>
      </p:sp>
      <p:sp>
        <p:nvSpPr>
          <p:cNvPr id="1030" name="object 1030"/>
          <p:cNvSpPr/>
          <p:nvPr/>
        </p:nvSpPr>
        <p:spPr>
          <a:xfrm>
            <a:off x="7131995" y="3605190"/>
            <a:ext cx="773343" cy="0"/>
          </a:xfrm>
          <a:custGeom>
            <a:avLst/>
            <a:gdLst/>
            <a:ahLst/>
            <a:cxnLst/>
            <a:rect l="l" t="t" r="r" b="b"/>
            <a:pathLst>
              <a:path w="554354">
                <a:moveTo>
                  <a:pt x="0" y="0"/>
                </a:moveTo>
                <a:lnTo>
                  <a:pt x="553974" y="0"/>
                </a:lnTo>
              </a:path>
            </a:pathLst>
          </a:custGeom>
          <a:ln w="27419">
            <a:solidFill>
              <a:srgbClr val="FFFFFF"/>
            </a:solidFill>
          </a:ln>
        </p:spPr>
        <p:txBody>
          <a:bodyPr wrap="square" lIns="0" tIns="0" rIns="0" bIns="0" rtlCol="0"/>
          <a:lstStyle/>
          <a:p>
            <a:endParaRPr/>
          </a:p>
        </p:txBody>
      </p:sp>
      <p:sp>
        <p:nvSpPr>
          <p:cNvPr id="1031" name="object 1031"/>
          <p:cNvSpPr/>
          <p:nvPr/>
        </p:nvSpPr>
        <p:spPr>
          <a:xfrm>
            <a:off x="7896302" y="359317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032" name="object 1032"/>
          <p:cNvSpPr/>
          <p:nvPr/>
        </p:nvSpPr>
        <p:spPr>
          <a:xfrm>
            <a:off x="7904806" y="3605190"/>
            <a:ext cx="773343" cy="0"/>
          </a:xfrm>
          <a:custGeom>
            <a:avLst/>
            <a:gdLst/>
            <a:ahLst/>
            <a:cxnLst/>
            <a:rect l="l" t="t" r="r" b="b"/>
            <a:pathLst>
              <a:path w="554354">
                <a:moveTo>
                  <a:pt x="0" y="0"/>
                </a:moveTo>
                <a:lnTo>
                  <a:pt x="553974" y="0"/>
                </a:lnTo>
              </a:path>
            </a:pathLst>
          </a:custGeom>
          <a:ln w="27419">
            <a:solidFill>
              <a:srgbClr val="FFFFFF"/>
            </a:solidFill>
          </a:ln>
        </p:spPr>
        <p:txBody>
          <a:bodyPr wrap="square" lIns="0" tIns="0" rIns="0" bIns="0" rtlCol="0"/>
          <a:lstStyle/>
          <a:p>
            <a:endParaRPr/>
          </a:p>
        </p:txBody>
      </p:sp>
      <p:sp>
        <p:nvSpPr>
          <p:cNvPr id="1033" name="object 1033"/>
          <p:cNvSpPr/>
          <p:nvPr/>
        </p:nvSpPr>
        <p:spPr>
          <a:xfrm>
            <a:off x="8669111" y="3593178"/>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1034" name="object 1034"/>
          <p:cNvSpPr/>
          <p:nvPr/>
        </p:nvSpPr>
        <p:spPr>
          <a:xfrm>
            <a:off x="8677617" y="3605190"/>
            <a:ext cx="772457" cy="0"/>
          </a:xfrm>
          <a:custGeom>
            <a:avLst/>
            <a:gdLst/>
            <a:ahLst/>
            <a:cxnLst/>
            <a:rect l="l" t="t" r="r" b="b"/>
            <a:pathLst>
              <a:path w="553720">
                <a:moveTo>
                  <a:pt x="0" y="0"/>
                </a:moveTo>
                <a:lnTo>
                  <a:pt x="553212" y="0"/>
                </a:lnTo>
              </a:path>
            </a:pathLst>
          </a:custGeom>
          <a:ln w="27419">
            <a:solidFill>
              <a:srgbClr val="FFFFFF"/>
            </a:solidFill>
          </a:ln>
        </p:spPr>
        <p:txBody>
          <a:bodyPr wrap="square" lIns="0" tIns="0" rIns="0" bIns="0" rtlCol="0"/>
          <a:lstStyle/>
          <a:p>
            <a:endParaRPr/>
          </a:p>
        </p:txBody>
      </p:sp>
      <p:sp>
        <p:nvSpPr>
          <p:cNvPr id="1035" name="object 1035"/>
          <p:cNvSpPr/>
          <p:nvPr/>
        </p:nvSpPr>
        <p:spPr>
          <a:xfrm>
            <a:off x="9440880" y="359317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036" name="object 1036"/>
          <p:cNvSpPr/>
          <p:nvPr/>
        </p:nvSpPr>
        <p:spPr>
          <a:xfrm>
            <a:off x="9449366" y="3605190"/>
            <a:ext cx="764485" cy="0"/>
          </a:xfrm>
          <a:custGeom>
            <a:avLst/>
            <a:gdLst/>
            <a:ahLst/>
            <a:cxnLst/>
            <a:rect l="l" t="t" r="r" b="b"/>
            <a:pathLst>
              <a:path w="548004">
                <a:moveTo>
                  <a:pt x="0" y="0"/>
                </a:moveTo>
                <a:lnTo>
                  <a:pt x="547890" y="0"/>
                </a:lnTo>
              </a:path>
            </a:pathLst>
          </a:custGeom>
          <a:ln w="27419">
            <a:solidFill>
              <a:srgbClr val="FFFFFF"/>
            </a:solidFill>
          </a:ln>
        </p:spPr>
        <p:txBody>
          <a:bodyPr wrap="square" lIns="0" tIns="0" rIns="0" bIns="0" rtlCol="0"/>
          <a:lstStyle/>
          <a:p>
            <a:endParaRPr/>
          </a:p>
        </p:txBody>
      </p:sp>
      <p:sp>
        <p:nvSpPr>
          <p:cNvPr id="1037" name="object 1037"/>
          <p:cNvSpPr/>
          <p:nvPr/>
        </p:nvSpPr>
        <p:spPr>
          <a:xfrm>
            <a:off x="709261" y="3710065"/>
            <a:ext cx="9505121" cy="0"/>
          </a:xfrm>
          <a:custGeom>
            <a:avLst/>
            <a:gdLst/>
            <a:ahLst/>
            <a:cxnLst/>
            <a:rect l="l" t="t" r="r" b="b"/>
            <a:pathLst>
              <a:path w="6813550">
                <a:moveTo>
                  <a:pt x="0" y="0"/>
                </a:moveTo>
                <a:lnTo>
                  <a:pt x="6813042" y="0"/>
                </a:lnTo>
              </a:path>
            </a:pathLst>
          </a:custGeom>
          <a:ln w="18275">
            <a:solidFill>
              <a:srgbClr val="FFFFFF"/>
            </a:solidFill>
          </a:ln>
        </p:spPr>
        <p:txBody>
          <a:bodyPr wrap="square" lIns="0" tIns="0" rIns="0" bIns="0" rtlCol="0"/>
          <a:lstStyle/>
          <a:p>
            <a:endParaRPr/>
          </a:p>
        </p:txBody>
      </p:sp>
      <p:sp>
        <p:nvSpPr>
          <p:cNvPr id="1038" name="object 1038"/>
          <p:cNvSpPr/>
          <p:nvPr/>
        </p:nvSpPr>
        <p:spPr>
          <a:xfrm>
            <a:off x="709261" y="3721531"/>
            <a:ext cx="2553006" cy="121990"/>
          </a:xfrm>
          <a:custGeom>
            <a:avLst/>
            <a:gdLst/>
            <a:ahLst/>
            <a:cxnLst/>
            <a:rect l="l" t="t" r="r" b="b"/>
            <a:pathLst>
              <a:path w="1830070" h="170179">
                <a:moveTo>
                  <a:pt x="0" y="169926"/>
                </a:moveTo>
                <a:lnTo>
                  <a:pt x="1829562" y="169926"/>
                </a:lnTo>
                <a:lnTo>
                  <a:pt x="1829562" y="0"/>
                </a:lnTo>
                <a:lnTo>
                  <a:pt x="0" y="0"/>
                </a:lnTo>
                <a:lnTo>
                  <a:pt x="0" y="169926"/>
                </a:lnTo>
                <a:close/>
              </a:path>
            </a:pathLst>
          </a:custGeom>
          <a:solidFill>
            <a:srgbClr val="FFFFFF"/>
          </a:solidFill>
        </p:spPr>
        <p:txBody>
          <a:bodyPr wrap="square" lIns="0" tIns="0" rIns="0" bIns="0" rtlCol="0"/>
          <a:lstStyle/>
          <a:p>
            <a:endParaRPr/>
          </a:p>
        </p:txBody>
      </p:sp>
      <p:sp>
        <p:nvSpPr>
          <p:cNvPr id="1039" name="object 1039"/>
          <p:cNvSpPr/>
          <p:nvPr/>
        </p:nvSpPr>
        <p:spPr>
          <a:xfrm>
            <a:off x="804932" y="3741195"/>
            <a:ext cx="2361664" cy="89217"/>
          </a:xfrm>
          <a:custGeom>
            <a:avLst/>
            <a:gdLst/>
            <a:ahLst/>
            <a:cxnLst/>
            <a:rect l="l" t="t" r="r" b="b"/>
            <a:pathLst>
              <a:path w="1692910" h="124459">
                <a:moveTo>
                  <a:pt x="0" y="124205"/>
                </a:moveTo>
                <a:lnTo>
                  <a:pt x="1692402" y="124205"/>
                </a:lnTo>
                <a:lnTo>
                  <a:pt x="1692402" y="0"/>
                </a:lnTo>
                <a:lnTo>
                  <a:pt x="0" y="0"/>
                </a:lnTo>
                <a:lnTo>
                  <a:pt x="0" y="124205"/>
                </a:lnTo>
                <a:close/>
              </a:path>
            </a:pathLst>
          </a:custGeom>
          <a:solidFill>
            <a:srgbClr val="FFFFFF"/>
          </a:solidFill>
        </p:spPr>
        <p:txBody>
          <a:bodyPr wrap="square" lIns="0" tIns="0" rIns="0" bIns="0" rtlCol="0"/>
          <a:lstStyle/>
          <a:p>
            <a:endParaRPr/>
          </a:p>
        </p:txBody>
      </p:sp>
      <p:sp>
        <p:nvSpPr>
          <p:cNvPr id="1040" name="object 1040"/>
          <p:cNvSpPr/>
          <p:nvPr/>
        </p:nvSpPr>
        <p:spPr>
          <a:xfrm>
            <a:off x="1822024" y="37572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41" name="object 1041"/>
          <p:cNvSpPr/>
          <p:nvPr/>
        </p:nvSpPr>
        <p:spPr>
          <a:xfrm>
            <a:off x="1910326" y="3757982"/>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042" name="object 1042"/>
          <p:cNvSpPr/>
          <p:nvPr/>
        </p:nvSpPr>
        <p:spPr>
          <a:xfrm>
            <a:off x="1992815" y="3792654"/>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1043" name="object 1043"/>
          <p:cNvSpPr/>
          <p:nvPr/>
        </p:nvSpPr>
        <p:spPr>
          <a:xfrm>
            <a:off x="2044549" y="3757982"/>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044" name="object 1044"/>
          <p:cNvSpPr/>
          <p:nvPr/>
        </p:nvSpPr>
        <p:spPr>
          <a:xfrm>
            <a:off x="2124150" y="37572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45" name="object 1045"/>
          <p:cNvSpPr/>
          <p:nvPr/>
        </p:nvSpPr>
        <p:spPr>
          <a:xfrm>
            <a:off x="3261559" y="3721531"/>
            <a:ext cx="772457" cy="121990"/>
          </a:xfrm>
          <a:custGeom>
            <a:avLst/>
            <a:gdLst/>
            <a:ahLst/>
            <a:cxnLst/>
            <a:rect l="l" t="t" r="r" b="b"/>
            <a:pathLst>
              <a:path w="553719" h="170179">
                <a:moveTo>
                  <a:pt x="0" y="169926"/>
                </a:moveTo>
                <a:lnTo>
                  <a:pt x="553212" y="169926"/>
                </a:lnTo>
                <a:lnTo>
                  <a:pt x="553212" y="0"/>
                </a:lnTo>
                <a:lnTo>
                  <a:pt x="0" y="0"/>
                </a:lnTo>
                <a:lnTo>
                  <a:pt x="0" y="169926"/>
                </a:lnTo>
                <a:close/>
              </a:path>
            </a:pathLst>
          </a:custGeom>
          <a:solidFill>
            <a:srgbClr val="FFFFFF"/>
          </a:solidFill>
        </p:spPr>
        <p:txBody>
          <a:bodyPr wrap="square" lIns="0" tIns="0" rIns="0" bIns="0" rtlCol="0"/>
          <a:lstStyle/>
          <a:p>
            <a:endParaRPr/>
          </a:p>
        </p:txBody>
      </p:sp>
      <p:sp>
        <p:nvSpPr>
          <p:cNvPr id="1046" name="object 1046"/>
          <p:cNvSpPr/>
          <p:nvPr/>
        </p:nvSpPr>
        <p:spPr>
          <a:xfrm>
            <a:off x="3357231" y="3741195"/>
            <a:ext cx="581113" cy="89217"/>
          </a:xfrm>
          <a:custGeom>
            <a:avLst/>
            <a:gdLst/>
            <a:ahLst/>
            <a:cxnLst/>
            <a:rect l="l" t="t" r="r" b="b"/>
            <a:pathLst>
              <a:path w="416560" h="124459">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047" name="object 1047"/>
          <p:cNvSpPr/>
          <p:nvPr/>
        </p:nvSpPr>
        <p:spPr>
          <a:xfrm>
            <a:off x="3517178" y="3756999"/>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048" name="object 1048"/>
          <p:cNvSpPr/>
          <p:nvPr/>
        </p:nvSpPr>
        <p:spPr>
          <a:xfrm>
            <a:off x="3586593" y="37572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49" name="object 1049"/>
          <p:cNvSpPr/>
          <p:nvPr/>
        </p:nvSpPr>
        <p:spPr>
          <a:xfrm>
            <a:off x="3682352" y="3808867"/>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050" name="object 1050"/>
          <p:cNvSpPr/>
          <p:nvPr/>
        </p:nvSpPr>
        <p:spPr>
          <a:xfrm>
            <a:off x="3717715" y="3757946"/>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051" name="object 1051"/>
          <p:cNvSpPr/>
          <p:nvPr/>
        </p:nvSpPr>
        <p:spPr>
          <a:xfrm>
            <a:off x="4033308" y="3721531"/>
            <a:ext cx="773343" cy="121990"/>
          </a:xfrm>
          <a:custGeom>
            <a:avLst/>
            <a:gdLst/>
            <a:ahLst/>
            <a:cxnLst/>
            <a:rect l="l" t="t" r="r" b="b"/>
            <a:pathLst>
              <a:path w="554354" h="170179">
                <a:moveTo>
                  <a:pt x="0" y="169926"/>
                </a:moveTo>
                <a:lnTo>
                  <a:pt x="553973" y="169926"/>
                </a:lnTo>
                <a:lnTo>
                  <a:pt x="553973" y="0"/>
                </a:lnTo>
                <a:lnTo>
                  <a:pt x="0" y="0"/>
                </a:lnTo>
                <a:lnTo>
                  <a:pt x="0" y="169926"/>
                </a:lnTo>
                <a:close/>
              </a:path>
            </a:pathLst>
          </a:custGeom>
          <a:solidFill>
            <a:srgbClr val="FFFFFF"/>
          </a:solidFill>
        </p:spPr>
        <p:txBody>
          <a:bodyPr wrap="square" lIns="0" tIns="0" rIns="0" bIns="0" rtlCol="0"/>
          <a:lstStyle/>
          <a:p>
            <a:endParaRPr/>
          </a:p>
        </p:txBody>
      </p:sp>
      <p:sp>
        <p:nvSpPr>
          <p:cNvPr id="1052" name="object 1052"/>
          <p:cNvSpPr/>
          <p:nvPr/>
        </p:nvSpPr>
        <p:spPr>
          <a:xfrm>
            <a:off x="4128979" y="3741195"/>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053" name="object 1053"/>
          <p:cNvSpPr/>
          <p:nvPr/>
        </p:nvSpPr>
        <p:spPr>
          <a:xfrm>
            <a:off x="4276950" y="3756999"/>
            <a:ext cx="71753" cy="55988"/>
          </a:xfrm>
          <a:custGeom>
            <a:avLst/>
            <a:gdLst/>
            <a:ahLst/>
            <a:cxnLst/>
            <a:rect l="l" t="t" r="r" b="b"/>
            <a:pathLst>
              <a:path w="51435" h="78104">
                <a:moveTo>
                  <a:pt x="46447" y="7873"/>
                </a:moveTo>
                <a:lnTo>
                  <a:pt x="31140" y="7873"/>
                </a:lnTo>
                <a:lnTo>
                  <a:pt x="34658" y="9156"/>
                </a:lnTo>
                <a:lnTo>
                  <a:pt x="40043" y="14350"/>
                </a:lnTo>
                <a:lnTo>
                  <a:pt x="41389" y="17525"/>
                </a:lnTo>
                <a:lnTo>
                  <a:pt x="41389" y="24891"/>
                </a:lnTo>
                <a:lnTo>
                  <a:pt x="39903" y="28689"/>
                </a:lnTo>
                <a:lnTo>
                  <a:pt x="33971" y="36791"/>
                </a:lnTo>
                <a:lnTo>
                  <a:pt x="28308" y="42227"/>
                </a:lnTo>
                <a:lnTo>
                  <a:pt x="14465" y="53568"/>
                </a:lnTo>
                <a:lnTo>
                  <a:pt x="10312" y="57480"/>
                </a:lnTo>
                <a:lnTo>
                  <a:pt x="4572" y="64236"/>
                </a:lnTo>
                <a:lnTo>
                  <a:pt x="2489" y="67678"/>
                </a:lnTo>
                <a:lnTo>
                  <a:pt x="1181" y="71170"/>
                </a:lnTo>
                <a:lnTo>
                  <a:pt x="368" y="73278"/>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3"/>
                </a:lnTo>
                <a:close/>
              </a:path>
              <a:path w="51435" h="78104">
                <a:moveTo>
                  <a:pt x="34455" y="0"/>
                </a:moveTo>
                <a:lnTo>
                  <a:pt x="19659" y="0"/>
                </a:lnTo>
                <a:lnTo>
                  <a:pt x="13792" y="1904"/>
                </a:lnTo>
                <a:lnTo>
                  <a:pt x="5054" y="9563"/>
                </a:lnTo>
                <a:lnTo>
                  <a:pt x="2540" y="15112"/>
                </a:lnTo>
                <a:lnTo>
                  <a:pt x="1866" y="22402"/>
                </a:lnTo>
                <a:lnTo>
                  <a:pt x="11645" y="23393"/>
                </a:lnTo>
                <a:lnTo>
                  <a:pt x="11684" y="18554"/>
                </a:lnTo>
                <a:lnTo>
                  <a:pt x="13068" y="14744"/>
                </a:lnTo>
                <a:lnTo>
                  <a:pt x="18567" y="9245"/>
                </a:lnTo>
                <a:lnTo>
                  <a:pt x="22225"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054" name="object 1054"/>
          <p:cNvSpPr/>
          <p:nvPr/>
        </p:nvSpPr>
        <p:spPr>
          <a:xfrm>
            <a:off x="4372870" y="3756999"/>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055" name="object 1055"/>
          <p:cNvSpPr/>
          <p:nvPr/>
        </p:nvSpPr>
        <p:spPr>
          <a:xfrm>
            <a:off x="4454100" y="3808867"/>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056" name="object 1056"/>
          <p:cNvSpPr/>
          <p:nvPr/>
        </p:nvSpPr>
        <p:spPr>
          <a:xfrm>
            <a:off x="4488596" y="3756999"/>
            <a:ext cx="71753" cy="56898"/>
          </a:xfrm>
          <a:custGeom>
            <a:avLst/>
            <a:gdLst/>
            <a:ahLst/>
            <a:cxnLst/>
            <a:rect l="l" t="t" r="r" b="b"/>
            <a:pathLst>
              <a:path w="51435" h="79375">
                <a:moveTo>
                  <a:pt x="10566" y="59016"/>
                </a:moveTo>
                <a:lnTo>
                  <a:pt x="1422" y="59855"/>
                </a:lnTo>
                <a:lnTo>
                  <a:pt x="2197" y="65951"/>
                </a:lnTo>
                <a:lnTo>
                  <a:pt x="4508" y="70675"/>
                </a:lnTo>
                <a:lnTo>
                  <a:pt x="12179" y="77406"/>
                </a:lnTo>
                <a:lnTo>
                  <a:pt x="17132" y="79095"/>
                </a:lnTo>
                <a:lnTo>
                  <a:pt x="28905" y="79095"/>
                </a:lnTo>
                <a:lnTo>
                  <a:pt x="33870" y="77558"/>
                </a:lnTo>
                <a:lnTo>
                  <a:pt x="42367" y="71437"/>
                </a:lnTo>
                <a:lnTo>
                  <a:pt x="42484" y="71272"/>
                </a:lnTo>
                <a:lnTo>
                  <a:pt x="19989" y="71272"/>
                </a:lnTo>
                <a:lnTo>
                  <a:pt x="17183" y="70307"/>
                </a:lnTo>
                <a:lnTo>
                  <a:pt x="12826" y="66433"/>
                </a:lnTo>
                <a:lnTo>
                  <a:pt x="11341" y="63309"/>
                </a:lnTo>
                <a:lnTo>
                  <a:pt x="10566" y="59016"/>
                </a:lnTo>
                <a:close/>
              </a:path>
              <a:path w="51435" h="79375">
                <a:moveTo>
                  <a:pt x="50926" y="41313"/>
                </a:moveTo>
                <a:lnTo>
                  <a:pt x="41414" y="41313"/>
                </a:lnTo>
                <a:lnTo>
                  <a:pt x="41440" y="47358"/>
                </a:lnTo>
                <a:lnTo>
                  <a:pt x="40995" y="51028"/>
                </a:lnTo>
                <a:lnTo>
                  <a:pt x="26327" y="71272"/>
                </a:lnTo>
                <a:lnTo>
                  <a:pt x="42484" y="71272"/>
                </a:lnTo>
                <a:lnTo>
                  <a:pt x="45554" y="66967"/>
                </a:lnTo>
                <a:lnTo>
                  <a:pt x="49860" y="55232"/>
                </a:lnTo>
                <a:lnTo>
                  <a:pt x="50926" y="47358"/>
                </a:lnTo>
                <a:lnTo>
                  <a:pt x="50926" y="41313"/>
                </a:lnTo>
                <a:close/>
              </a:path>
              <a:path w="51435" h="79375">
                <a:moveTo>
                  <a:pt x="29387" y="0"/>
                </a:moveTo>
                <a:lnTo>
                  <a:pt x="17373" y="0"/>
                </a:lnTo>
                <a:lnTo>
                  <a:pt x="11569" y="2387"/>
                </a:lnTo>
                <a:lnTo>
                  <a:pt x="2311" y="11976"/>
                </a:lnTo>
                <a:lnTo>
                  <a:pt x="0" y="18300"/>
                </a:lnTo>
                <a:lnTo>
                  <a:pt x="0" y="33756"/>
                </a:lnTo>
                <a:lnTo>
                  <a:pt x="2222" y="39890"/>
                </a:lnTo>
                <a:lnTo>
                  <a:pt x="11087" y="49187"/>
                </a:lnTo>
                <a:lnTo>
                  <a:pt x="16522" y="51511"/>
                </a:lnTo>
                <a:lnTo>
                  <a:pt x="26771" y="51511"/>
                </a:lnTo>
                <a:lnTo>
                  <a:pt x="30327" y="50571"/>
                </a:lnTo>
                <a:lnTo>
                  <a:pt x="36918" y="46799"/>
                </a:lnTo>
                <a:lnTo>
                  <a:pt x="39522" y="44348"/>
                </a:lnTo>
                <a:lnTo>
                  <a:pt x="40298" y="43103"/>
                </a:lnTo>
                <a:lnTo>
                  <a:pt x="20878" y="43103"/>
                </a:lnTo>
                <a:lnTo>
                  <a:pt x="17208" y="41567"/>
                </a:lnTo>
                <a:lnTo>
                  <a:pt x="11252" y="35407"/>
                </a:lnTo>
                <a:lnTo>
                  <a:pt x="9766" y="31394"/>
                </a:lnTo>
                <a:lnTo>
                  <a:pt x="9869" y="20675"/>
                </a:lnTo>
                <a:lnTo>
                  <a:pt x="11341" y="16497"/>
                </a:lnTo>
                <a:lnTo>
                  <a:pt x="17602" y="9588"/>
                </a:lnTo>
                <a:lnTo>
                  <a:pt x="21297" y="7873"/>
                </a:lnTo>
                <a:lnTo>
                  <a:pt x="43239" y="7873"/>
                </a:lnTo>
                <a:lnTo>
                  <a:pt x="42341" y="6781"/>
                </a:lnTo>
                <a:lnTo>
                  <a:pt x="33997" y="1358"/>
                </a:lnTo>
                <a:lnTo>
                  <a:pt x="29387" y="0"/>
                </a:lnTo>
                <a:close/>
              </a:path>
              <a:path w="51435" h="79375">
                <a:moveTo>
                  <a:pt x="43239" y="7873"/>
                </a:moveTo>
                <a:lnTo>
                  <a:pt x="29603" y="7873"/>
                </a:lnTo>
                <a:lnTo>
                  <a:pt x="33096" y="9474"/>
                </a:lnTo>
                <a:lnTo>
                  <a:pt x="38912" y="15887"/>
                </a:lnTo>
                <a:lnTo>
                  <a:pt x="40360" y="20205"/>
                </a:lnTo>
                <a:lnTo>
                  <a:pt x="40276" y="31394"/>
                </a:lnTo>
                <a:lnTo>
                  <a:pt x="38950" y="35407"/>
                </a:lnTo>
                <a:lnTo>
                  <a:pt x="33273" y="41567"/>
                </a:lnTo>
                <a:lnTo>
                  <a:pt x="29654" y="43103"/>
                </a:lnTo>
                <a:lnTo>
                  <a:pt x="40298" y="43103"/>
                </a:lnTo>
                <a:lnTo>
                  <a:pt x="41414" y="41313"/>
                </a:lnTo>
                <a:lnTo>
                  <a:pt x="50926" y="41313"/>
                </a:lnTo>
                <a:lnTo>
                  <a:pt x="50926"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057" name="object 1057"/>
          <p:cNvSpPr/>
          <p:nvPr/>
        </p:nvSpPr>
        <p:spPr>
          <a:xfrm>
            <a:off x="4806119" y="3721531"/>
            <a:ext cx="773343" cy="121990"/>
          </a:xfrm>
          <a:custGeom>
            <a:avLst/>
            <a:gdLst/>
            <a:ahLst/>
            <a:cxnLst/>
            <a:rect l="l" t="t" r="r" b="b"/>
            <a:pathLst>
              <a:path w="554354" h="170179">
                <a:moveTo>
                  <a:pt x="0" y="169926"/>
                </a:moveTo>
                <a:lnTo>
                  <a:pt x="553974" y="169926"/>
                </a:lnTo>
                <a:lnTo>
                  <a:pt x="553974" y="0"/>
                </a:lnTo>
                <a:lnTo>
                  <a:pt x="0" y="0"/>
                </a:lnTo>
                <a:lnTo>
                  <a:pt x="0" y="169926"/>
                </a:lnTo>
                <a:close/>
              </a:path>
            </a:pathLst>
          </a:custGeom>
          <a:solidFill>
            <a:srgbClr val="FFFFFF"/>
          </a:solidFill>
        </p:spPr>
        <p:txBody>
          <a:bodyPr wrap="square" lIns="0" tIns="0" rIns="0" bIns="0" rtlCol="0"/>
          <a:lstStyle/>
          <a:p>
            <a:endParaRPr/>
          </a:p>
        </p:txBody>
      </p:sp>
      <p:sp>
        <p:nvSpPr>
          <p:cNvPr id="1058" name="object 1058"/>
          <p:cNvSpPr/>
          <p:nvPr/>
        </p:nvSpPr>
        <p:spPr>
          <a:xfrm>
            <a:off x="4901791" y="3741195"/>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059" name="object 1059"/>
          <p:cNvSpPr/>
          <p:nvPr/>
        </p:nvSpPr>
        <p:spPr>
          <a:xfrm>
            <a:off x="5094090" y="3757982"/>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060" name="object 1060"/>
          <p:cNvSpPr/>
          <p:nvPr/>
        </p:nvSpPr>
        <p:spPr>
          <a:xfrm>
            <a:off x="5185490" y="3808867"/>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061" name="object 1061"/>
          <p:cNvSpPr/>
          <p:nvPr/>
        </p:nvSpPr>
        <p:spPr>
          <a:xfrm>
            <a:off x="5220854" y="3757946"/>
            <a:ext cx="69982" cy="55078"/>
          </a:xfrm>
          <a:custGeom>
            <a:avLst/>
            <a:gdLst/>
            <a:ahLst/>
            <a:cxnLst/>
            <a:rect l="l" t="t" r="r" b="b"/>
            <a:pathLst>
              <a:path w="50164" h="76834">
                <a:moveTo>
                  <a:pt x="50139" y="0"/>
                </a:moveTo>
                <a:lnTo>
                  <a:pt x="0" y="0"/>
                </a:lnTo>
                <a:lnTo>
                  <a:pt x="0" y="9144"/>
                </a:lnTo>
                <a:lnTo>
                  <a:pt x="37934" y="9144"/>
                </a:lnTo>
                <a:lnTo>
                  <a:pt x="33108" y="14643"/>
                </a:lnTo>
                <a:lnTo>
                  <a:pt x="14427" y="54368"/>
                </a:lnTo>
                <a:lnTo>
                  <a:pt x="10833" y="76454"/>
                </a:lnTo>
                <a:lnTo>
                  <a:pt x="20612" y="76454"/>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062" name="object 1062"/>
          <p:cNvSpPr/>
          <p:nvPr/>
        </p:nvSpPr>
        <p:spPr>
          <a:xfrm>
            <a:off x="6255007" y="3741195"/>
            <a:ext cx="95671" cy="89217"/>
          </a:xfrm>
          <a:custGeom>
            <a:avLst/>
            <a:gdLst/>
            <a:ahLst/>
            <a:cxnLst/>
            <a:rect l="l" t="t" r="r" b="b"/>
            <a:pathLst>
              <a:path w="68579"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63" name="object 1063"/>
          <p:cNvSpPr/>
          <p:nvPr/>
        </p:nvSpPr>
        <p:spPr>
          <a:xfrm>
            <a:off x="5578930" y="3741195"/>
            <a:ext cx="95671" cy="89217"/>
          </a:xfrm>
          <a:custGeom>
            <a:avLst/>
            <a:gdLst/>
            <a:ahLst/>
            <a:cxnLst/>
            <a:rect l="l" t="t" r="r" b="b"/>
            <a:pathLst>
              <a:path w="68579" h="124459">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1064" name="object 1064"/>
          <p:cNvSpPr/>
          <p:nvPr/>
        </p:nvSpPr>
        <p:spPr>
          <a:xfrm>
            <a:off x="5674602" y="3741195"/>
            <a:ext cx="581113" cy="89217"/>
          </a:xfrm>
          <a:custGeom>
            <a:avLst/>
            <a:gdLst/>
            <a:ahLst/>
            <a:cxnLst/>
            <a:rect l="l" t="t" r="r" b="b"/>
            <a:pathLst>
              <a:path w="416560" h="124459">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065" name="object 1065"/>
          <p:cNvSpPr/>
          <p:nvPr/>
        </p:nvSpPr>
        <p:spPr>
          <a:xfrm>
            <a:off x="5834549" y="37569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66" name="object 1066"/>
          <p:cNvSpPr/>
          <p:nvPr/>
        </p:nvSpPr>
        <p:spPr>
          <a:xfrm>
            <a:off x="5918493" y="37569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67" name="object 1067"/>
          <p:cNvSpPr/>
          <p:nvPr/>
        </p:nvSpPr>
        <p:spPr>
          <a:xfrm>
            <a:off x="5999707" y="3808867"/>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68" name="object 1068"/>
          <p:cNvSpPr/>
          <p:nvPr/>
        </p:nvSpPr>
        <p:spPr>
          <a:xfrm>
            <a:off x="6034201" y="3756999"/>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069" name="object 1069"/>
          <p:cNvSpPr/>
          <p:nvPr/>
        </p:nvSpPr>
        <p:spPr>
          <a:xfrm>
            <a:off x="7027819" y="3741195"/>
            <a:ext cx="96557" cy="89217"/>
          </a:xfrm>
          <a:custGeom>
            <a:avLst/>
            <a:gdLst/>
            <a:ahLst/>
            <a:cxnLst/>
            <a:rect l="l" t="t" r="r" b="b"/>
            <a:pathLst>
              <a:path w="69214"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70" name="object 1070"/>
          <p:cNvSpPr/>
          <p:nvPr/>
        </p:nvSpPr>
        <p:spPr>
          <a:xfrm>
            <a:off x="6350695" y="3741195"/>
            <a:ext cx="95671" cy="89217"/>
          </a:xfrm>
          <a:custGeom>
            <a:avLst/>
            <a:gdLst/>
            <a:ahLst/>
            <a:cxnLst/>
            <a:rect l="l" t="t" r="r" b="b"/>
            <a:pathLst>
              <a:path w="68579" h="124459">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071" name="object 1071"/>
          <p:cNvSpPr/>
          <p:nvPr/>
        </p:nvSpPr>
        <p:spPr>
          <a:xfrm>
            <a:off x="6446351" y="3741195"/>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072" name="object 1072"/>
          <p:cNvSpPr/>
          <p:nvPr/>
        </p:nvSpPr>
        <p:spPr>
          <a:xfrm>
            <a:off x="6594340" y="3756999"/>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073" name="object 1073"/>
          <p:cNvSpPr/>
          <p:nvPr/>
        </p:nvSpPr>
        <p:spPr>
          <a:xfrm>
            <a:off x="6675730" y="3757226"/>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56" y="0"/>
                </a:lnTo>
                <a:lnTo>
                  <a:pt x="0" y="50190"/>
                </a:lnTo>
                <a:lnTo>
                  <a:pt x="0" y="58915"/>
                </a:lnTo>
                <a:lnTo>
                  <a:pt x="53568" y="58915"/>
                </a:lnTo>
                <a:lnTo>
                  <a:pt x="53568"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074" name="object 1074"/>
          <p:cNvSpPr/>
          <p:nvPr/>
        </p:nvSpPr>
        <p:spPr>
          <a:xfrm>
            <a:off x="6771472" y="3808867"/>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75" name="object 1075"/>
          <p:cNvSpPr/>
          <p:nvPr/>
        </p:nvSpPr>
        <p:spPr>
          <a:xfrm>
            <a:off x="6805968" y="3757982"/>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076" name="object 1076"/>
          <p:cNvSpPr/>
          <p:nvPr/>
        </p:nvSpPr>
        <p:spPr>
          <a:xfrm>
            <a:off x="7800630" y="3741195"/>
            <a:ext cx="95671" cy="89217"/>
          </a:xfrm>
          <a:custGeom>
            <a:avLst/>
            <a:gdLst/>
            <a:ahLst/>
            <a:cxnLst/>
            <a:rect l="l" t="t" r="r" b="b"/>
            <a:pathLst>
              <a:path w="68579" h="124459">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077" name="object 1077"/>
          <p:cNvSpPr/>
          <p:nvPr/>
        </p:nvSpPr>
        <p:spPr>
          <a:xfrm>
            <a:off x="7123507" y="3741195"/>
            <a:ext cx="95671" cy="89217"/>
          </a:xfrm>
          <a:custGeom>
            <a:avLst/>
            <a:gdLst/>
            <a:ahLst/>
            <a:cxnLst/>
            <a:rect l="l" t="t" r="r" b="b"/>
            <a:pathLst>
              <a:path w="68579" h="124459">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078" name="object 1078"/>
          <p:cNvSpPr/>
          <p:nvPr/>
        </p:nvSpPr>
        <p:spPr>
          <a:xfrm>
            <a:off x="7219161" y="3741195"/>
            <a:ext cx="582000" cy="89217"/>
          </a:xfrm>
          <a:custGeom>
            <a:avLst/>
            <a:gdLst/>
            <a:ahLst/>
            <a:cxnLst/>
            <a:rect l="l" t="t" r="r" b="b"/>
            <a:pathLst>
              <a:path w="417195" h="124459">
                <a:moveTo>
                  <a:pt x="0" y="124205"/>
                </a:moveTo>
                <a:lnTo>
                  <a:pt x="416813" y="124205"/>
                </a:lnTo>
                <a:lnTo>
                  <a:pt x="416813" y="0"/>
                </a:lnTo>
                <a:lnTo>
                  <a:pt x="0" y="0"/>
                </a:lnTo>
                <a:lnTo>
                  <a:pt x="0" y="124205"/>
                </a:lnTo>
                <a:close/>
              </a:path>
            </a:pathLst>
          </a:custGeom>
          <a:solidFill>
            <a:srgbClr val="FFFFFF"/>
          </a:solidFill>
        </p:spPr>
        <p:txBody>
          <a:bodyPr wrap="square" lIns="0" tIns="0" rIns="0" bIns="0" rtlCol="0"/>
          <a:lstStyle/>
          <a:p>
            <a:endParaRPr/>
          </a:p>
        </p:txBody>
      </p:sp>
      <p:sp>
        <p:nvSpPr>
          <p:cNvPr id="1079" name="object 1079"/>
          <p:cNvSpPr/>
          <p:nvPr/>
        </p:nvSpPr>
        <p:spPr>
          <a:xfrm>
            <a:off x="7421630" y="37569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80" name="object 1080"/>
          <p:cNvSpPr/>
          <p:nvPr/>
        </p:nvSpPr>
        <p:spPr>
          <a:xfrm>
            <a:off x="7502844" y="3808867"/>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81" name="object 1081"/>
          <p:cNvSpPr/>
          <p:nvPr/>
        </p:nvSpPr>
        <p:spPr>
          <a:xfrm>
            <a:off x="7537197" y="3756990"/>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3"/>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5"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082" name="object 1082"/>
          <p:cNvSpPr/>
          <p:nvPr/>
        </p:nvSpPr>
        <p:spPr>
          <a:xfrm>
            <a:off x="8572379" y="3741195"/>
            <a:ext cx="95671" cy="89217"/>
          </a:xfrm>
          <a:custGeom>
            <a:avLst/>
            <a:gdLst/>
            <a:ahLst/>
            <a:cxnLst/>
            <a:rect l="l" t="t" r="r" b="b"/>
            <a:pathLst>
              <a:path w="68579"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83" name="object 1083"/>
          <p:cNvSpPr/>
          <p:nvPr/>
        </p:nvSpPr>
        <p:spPr>
          <a:xfrm>
            <a:off x="7896301" y="3741195"/>
            <a:ext cx="95671" cy="89217"/>
          </a:xfrm>
          <a:custGeom>
            <a:avLst/>
            <a:gdLst/>
            <a:ahLst/>
            <a:cxnLst/>
            <a:rect l="l" t="t" r="r" b="b"/>
            <a:pathLst>
              <a:path w="68579" h="124459">
                <a:moveTo>
                  <a:pt x="0" y="124205"/>
                </a:moveTo>
                <a:lnTo>
                  <a:pt x="68580" y="124205"/>
                </a:lnTo>
                <a:lnTo>
                  <a:pt x="68580" y="0"/>
                </a:lnTo>
                <a:lnTo>
                  <a:pt x="0" y="0"/>
                </a:lnTo>
                <a:lnTo>
                  <a:pt x="0" y="124205"/>
                </a:lnTo>
                <a:close/>
              </a:path>
            </a:pathLst>
          </a:custGeom>
          <a:solidFill>
            <a:srgbClr val="FFFFFF"/>
          </a:solidFill>
        </p:spPr>
        <p:txBody>
          <a:bodyPr wrap="square" lIns="0" tIns="0" rIns="0" bIns="0" rtlCol="0"/>
          <a:lstStyle/>
          <a:p>
            <a:endParaRPr/>
          </a:p>
        </p:txBody>
      </p:sp>
      <p:sp>
        <p:nvSpPr>
          <p:cNvPr id="1084" name="object 1084"/>
          <p:cNvSpPr/>
          <p:nvPr/>
        </p:nvSpPr>
        <p:spPr>
          <a:xfrm>
            <a:off x="7991972" y="3741195"/>
            <a:ext cx="581113" cy="89217"/>
          </a:xfrm>
          <a:custGeom>
            <a:avLst/>
            <a:gdLst/>
            <a:ahLst/>
            <a:cxnLst/>
            <a:rect l="l" t="t" r="r" b="b"/>
            <a:pathLst>
              <a:path w="416560" h="124459">
                <a:moveTo>
                  <a:pt x="0" y="124205"/>
                </a:moveTo>
                <a:lnTo>
                  <a:pt x="416051" y="124205"/>
                </a:lnTo>
                <a:lnTo>
                  <a:pt x="416051" y="0"/>
                </a:lnTo>
                <a:lnTo>
                  <a:pt x="0" y="0"/>
                </a:lnTo>
                <a:lnTo>
                  <a:pt x="0" y="124205"/>
                </a:lnTo>
                <a:close/>
              </a:path>
            </a:pathLst>
          </a:custGeom>
          <a:solidFill>
            <a:srgbClr val="FFFFFF"/>
          </a:solidFill>
        </p:spPr>
        <p:txBody>
          <a:bodyPr wrap="square" lIns="0" tIns="0" rIns="0" bIns="0" rtlCol="0"/>
          <a:lstStyle/>
          <a:p>
            <a:endParaRPr/>
          </a:p>
        </p:txBody>
      </p:sp>
      <p:sp>
        <p:nvSpPr>
          <p:cNvPr id="1085" name="object 1085"/>
          <p:cNvSpPr/>
          <p:nvPr/>
        </p:nvSpPr>
        <p:spPr>
          <a:xfrm>
            <a:off x="8151921" y="37569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86" name="object 1086"/>
          <p:cNvSpPr/>
          <p:nvPr/>
        </p:nvSpPr>
        <p:spPr>
          <a:xfrm>
            <a:off x="8225694" y="3757982"/>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087" name="object 1087"/>
          <p:cNvSpPr/>
          <p:nvPr/>
        </p:nvSpPr>
        <p:spPr>
          <a:xfrm>
            <a:off x="8317078" y="3808867"/>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88" name="object 1088"/>
          <p:cNvSpPr/>
          <p:nvPr/>
        </p:nvSpPr>
        <p:spPr>
          <a:xfrm>
            <a:off x="8351574" y="3756999"/>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089" name="object 1089"/>
          <p:cNvSpPr/>
          <p:nvPr/>
        </p:nvSpPr>
        <p:spPr>
          <a:xfrm>
            <a:off x="9345190" y="3741195"/>
            <a:ext cx="95671" cy="89217"/>
          </a:xfrm>
          <a:custGeom>
            <a:avLst/>
            <a:gdLst/>
            <a:ahLst/>
            <a:cxnLst/>
            <a:rect l="l" t="t" r="r" b="b"/>
            <a:pathLst>
              <a:path w="68579" h="124459">
                <a:moveTo>
                  <a:pt x="0" y="124205"/>
                </a:moveTo>
                <a:lnTo>
                  <a:pt x="68579" y="124205"/>
                </a:lnTo>
                <a:lnTo>
                  <a:pt x="68579" y="0"/>
                </a:lnTo>
                <a:lnTo>
                  <a:pt x="0" y="0"/>
                </a:lnTo>
                <a:lnTo>
                  <a:pt x="0" y="124205"/>
                </a:lnTo>
                <a:close/>
              </a:path>
            </a:pathLst>
          </a:custGeom>
          <a:solidFill>
            <a:srgbClr val="FFFFFF"/>
          </a:solidFill>
        </p:spPr>
        <p:txBody>
          <a:bodyPr wrap="square" lIns="0" tIns="0" rIns="0" bIns="0" rtlCol="0"/>
          <a:lstStyle/>
          <a:p>
            <a:endParaRPr/>
          </a:p>
        </p:txBody>
      </p:sp>
      <p:sp>
        <p:nvSpPr>
          <p:cNvPr id="1090" name="object 1090"/>
          <p:cNvSpPr/>
          <p:nvPr/>
        </p:nvSpPr>
        <p:spPr>
          <a:xfrm>
            <a:off x="8668049" y="3741195"/>
            <a:ext cx="96557" cy="89217"/>
          </a:xfrm>
          <a:custGeom>
            <a:avLst/>
            <a:gdLst/>
            <a:ahLst/>
            <a:cxnLst/>
            <a:rect l="l" t="t" r="r" b="b"/>
            <a:pathLst>
              <a:path w="69214"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91" name="object 1091"/>
          <p:cNvSpPr/>
          <p:nvPr/>
        </p:nvSpPr>
        <p:spPr>
          <a:xfrm>
            <a:off x="8763739" y="3741195"/>
            <a:ext cx="582000" cy="89217"/>
          </a:xfrm>
          <a:custGeom>
            <a:avLst/>
            <a:gdLst/>
            <a:ahLst/>
            <a:cxnLst/>
            <a:rect l="l" t="t" r="r" b="b"/>
            <a:pathLst>
              <a:path w="417195" h="124459">
                <a:moveTo>
                  <a:pt x="0" y="124205"/>
                </a:moveTo>
                <a:lnTo>
                  <a:pt x="416801" y="124205"/>
                </a:lnTo>
                <a:lnTo>
                  <a:pt x="416801" y="0"/>
                </a:lnTo>
                <a:lnTo>
                  <a:pt x="0" y="0"/>
                </a:lnTo>
                <a:lnTo>
                  <a:pt x="0" y="124205"/>
                </a:lnTo>
                <a:close/>
              </a:path>
            </a:pathLst>
          </a:custGeom>
          <a:solidFill>
            <a:srgbClr val="FFFFFF"/>
          </a:solidFill>
        </p:spPr>
        <p:txBody>
          <a:bodyPr wrap="square" lIns="0" tIns="0" rIns="0" bIns="0" rtlCol="0"/>
          <a:lstStyle/>
          <a:p>
            <a:endParaRPr/>
          </a:p>
        </p:txBody>
      </p:sp>
      <p:sp>
        <p:nvSpPr>
          <p:cNvPr id="1092" name="object 1092"/>
          <p:cNvSpPr/>
          <p:nvPr/>
        </p:nvSpPr>
        <p:spPr>
          <a:xfrm>
            <a:off x="8911693" y="3756999"/>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093" name="object 1093"/>
          <p:cNvSpPr/>
          <p:nvPr/>
        </p:nvSpPr>
        <p:spPr>
          <a:xfrm>
            <a:off x="9007612" y="37569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094" name="object 1094"/>
          <p:cNvSpPr/>
          <p:nvPr/>
        </p:nvSpPr>
        <p:spPr>
          <a:xfrm>
            <a:off x="9088825" y="3808867"/>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095" name="object 1095"/>
          <p:cNvSpPr/>
          <p:nvPr/>
        </p:nvSpPr>
        <p:spPr>
          <a:xfrm>
            <a:off x="9123321" y="3756999"/>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3"/>
                </a:lnTo>
                <a:lnTo>
                  <a:pt x="42755" y="7873"/>
                </a:lnTo>
                <a:lnTo>
                  <a:pt x="41922" y="6591"/>
                </a:lnTo>
                <a:lnTo>
                  <a:pt x="39331" y="4190"/>
                </a:lnTo>
                <a:lnTo>
                  <a:pt x="33058" y="838"/>
                </a:lnTo>
                <a:lnTo>
                  <a:pt x="29413" y="0"/>
                </a:lnTo>
                <a:close/>
              </a:path>
              <a:path w="50800" h="79375">
                <a:moveTo>
                  <a:pt x="42755" y="7873"/>
                </a:moveTo>
                <a:lnTo>
                  <a:pt x="29603" y="7873"/>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3"/>
                </a:lnTo>
                <a:close/>
              </a:path>
            </a:pathLst>
          </a:custGeom>
          <a:solidFill>
            <a:srgbClr val="000000"/>
          </a:solidFill>
        </p:spPr>
        <p:txBody>
          <a:bodyPr wrap="square" lIns="0" tIns="0" rIns="0" bIns="0" rtlCol="0"/>
          <a:lstStyle/>
          <a:p>
            <a:endParaRPr/>
          </a:p>
        </p:txBody>
      </p:sp>
      <p:sp>
        <p:nvSpPr>
          <p:cNvPr id="1096" name="object 1096"/>
          <p:cNvSpPr/>
          <p:nvPr/>
        </p:nvSpPr>
        <p:spPr>
          <a:xfrm>
            <a:off x="10118002" y="3741195"/>
            <a:ext cx="95671" cy="89217"/>
          </a:xfrm>
          <a:custGeom>
            <a:avLst/>
            <a:gdLst/>
            <a:ahLst/>
            <a:cxnLst/>
            <a:rect l="l" t="t" r="r" b="b"/>
            <a:pathLst>
              <a:path w="68579" h="124459">
                <a:moveTo>
                  <a:pt x="0" y="124205"/>
                </a:moveTo>
                <a:lnTo>
                  <a:pt x="68592" y="124205"/>
                </a:lnTo>
                <a:lnTo>
                  <a:pt x="68592" y="0"/>
                </a:lnTo>
                <a:lnTo>
                  <a:pt x="0" y="0"/>
                </a:lnTo>
                <a:lnTo>
                  <a:pt x="0" y="124205"/>
                </a:lnTo>
                <a:close/>
              </a:path>
            </a:pathLst>
          </a:custGeom>
          <a:solidFill>
            <a:srgbClr val="FFFFFF"/>
          </a:solidFill>
        </p:spPr>
        <p:txBody>
          <a:bodyPr wrap="square" lIns="0" tIns="0" rIns="0" bIns="0" rtlCol="0"/>
          <a:lstStyle/>
          <a:p>
            <a:endParaRPr/>
          </a:p>
        </p:txBody>
      </p:sp>
      <p:sp>
        <p:nvSpPr>
          <p:cNvPr id="1097" name="object 1097"/>
          <p:cNvSpPr/>
          <p:nvPr/>
        </p:nvSpPr>
        <p:spPr>
          <a:xfrm>
            <a:off x="9440880" y="3741195"/>
            <a:ext cx="95671" cy="89217"/>
          </a:xfrm>
          <a:custGeom>
            <a:avLst/>
            <a:gdLst/>
            <a:ahLst/>
            <a:cxnLst/>
            <a:rect l="l" t="t" r="r" b="b"/>
            <a:pathLst>
              <a:path w="68579" h="124459">
                <a:moveTo>
                  <a:pt x="0" y="124205"/>
                </a:moveTo>
                <a:lnTo>
                  <a:pt x="68567" y="124205"/>
                </a:lnTo>
                <a:lnTo>
                  <a:pt x="68567" y="0"/>
                </a:lnTo>
                <a:lnTo>
                  <a:pt x="0" y="0"/>
                </a:lnTo>
                <a:lnTo>
                  <a:pt x="0" y="124205"/>
                </a:lnTo>
                <a:close/>
              </a:path>
            </a:pathLst>
          </a:custGeom>
          <a:solidFill>
            <a:srgbClr val="FFFFFF"/>
          </a:solidFill>
        </p:spPr>
        <p:txBody>
          <a:bodyPr wrap="square" lIns="0" tIns="0" rIns="0" bIns="0" rtlCol="0"/>
          <a:lstStyle/>
          <a:p>
            <a:endParaRPr/>
          </a:p>
        </p:txBody>
      </p:sp>
      <p:sp>
        <p:nvSpPr>
          <p:cNvPr id="1098" name="object 1098"/>
          <p:cNvSpPr/>
          <p:nvPr/>
        </p:nvSpPr>
        <p:spPr>
          <a:xfrm>
            <a:off x="9536533" y="3741195"/>
            <a:ext cx="582000" cy="89217"/>
          </a:xfrm>
          <a:custGeom>
            <a:avLst/>
            <a:gdLst/>
            <a:ahLst/>
            <a:cxnLst/>
            <a:rect l="l" t="t" r="r" b="b"/>
            <a:pathLst>
              <a:path w="417195" h="124459">
                <a:moveTo>
                  <a:pt x="0" y="124205"/>
                </a:moveTo>
                <a:lnTo>
                  <a:pt x="416814" y="124205"/>
                </a:lnTo>
                <a:lnTo>
                  <a:pt x="416814" y="0"/>
                </a:lnTo>
                <a:lnTo>
                  <a:pt x="0" y="0"/>
                </a:lnTo>
                <a:lnTo>
                  <a:pt x="0" y="124205"/>
                </a:lnTo>
                <a:close/>
              </a:path>
            </a:pathLst>
          </a:custGeom>
          <a:solidFill>
            <a:srgbClr val="FFFFFF"/>
          </a:solidFill>
        </p:spPr>
        <p:txBody>
          <a:bodyPr wrap="square" lIns="0" tIns="0" rIns="0" bIns="0" rtlCol="0"/>
          <a:lstStyle/>
          <a:p>
            <a:endParaRPr/>
          </a:p>
        </p:txBody>
      </p:sp>
      <p:sp>
        <p:nvSpPr>
          <p:cNvPr id="1099" name="object 1099"/>
          <p:cNvSpPr/>
          <p:nvPr/>
        </p:nvSpPr>
        <p:spPr>
          <a:xfrm>
            <a:off x="9728673" y="3756990"/>
            <a:ext cx="71753" cy="56898"/>
          </a:xfrm>
          <a:custGeom>
            <a:avLst/>
            <a:gdLst/>
            <a:ahLst/>
            <a:cxnLst/>
            <a:rect l="l" t="t" r="r" b="b"/>
            <a:pathLst>
              <a:path w="51434" h="79375">
                <a:moveTo>
                  <a:pt x="32130" y="0"/>
                </a:moveTo>
                <a:lnTo>
                  <a:pt x="18630" y="0"/>
                </a:lnTo>
                <a:lnTo>
                  <a:pt x="13233" y="1930"/>
                </a:lnTo>
                <a:lnTo>
                  <a:pt x="5143" y="9601"/>
                </a:lnTo>
                <a:lnTo>
                  <a:pt x="3111" y="14338"/>
                </a:lnTo>
                <a:lnTo>
                  <a:pt x="3149" y="23837"/>
                </a:lnTo>
                <a:lnTo>
                  <a:pt x="4076" y="26911"/>
                </a:lnTo>
                <a:lnTo>
                  <a:pt x="7861" y="32270"/>
                </a:lnTo>
                <a:lnTo>
                  <a:pt x="10794" y="34328"/>
                </a:lnTo>
                <a:lnTo>
                  <a:pt x="14731" y="35775"/>
                </a:lnTo>
                <a:lnTo>
                  <a:pt x="10020" y="37007"/>
                </a:lnTo>
                <a:lnTo>
                  <a:pt x="6375"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78" y="58140"/>
                </a:lnTo>
                <a:lnTo>
                  <a:pt x="9834" y="50850"/>
                </a:lnTo>
                <a:lnTo>
                  <a:pt x="11239" y="47294"/>
                </a:lnTo>
                <a:lnTo>
                  <a:pt x="14173" y="44323"/>
                </a:lnTo>
                <a:lnTo>
                  <a:pt x="17119" y="41376"/>
                </a:lnTo>
                <a:lnTo>
                  <a:pt x="20827" y="39903"/>
                </a:lnTo>
                <a:lnTo>
                  <a:pt x="44885" y="39903"/>
                </a:lnTo>
                <a:lnTo>
                  <a:pt x="41198" y="37325"/>
                </a:lnTo>
                <a:lnTo>
                  <a:pt x="36448"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0" y="0"/>
                </a:lnTo>
                <a:close/>
              </a:path>
              <a:path w="51434"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4"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100" name="object 1100"/>
          <p:cNvSpPr/>
          <p:nvPr/>
        </p:nvSpPr>
        <p:spPr>
          <a:xfrm>
            <a:off x="9820215" y="3808867"/>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01" name="object 1101"/>
          <p:cNvSpPr/>
          <p:nvPr/>
        </p:nvSpPr>
        <p:spPr>
          <a:xfrm>
            <a:off x="9864881" y="3756999"/>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02" name="object 1102"/>
          <p:cNvSpPr/>
          <p:nvPr/>
        </p:nvSpPr>
        <p:spPr>
          <a:xfrm>
            <a:off x="709261" y="3719350"/>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1103" name="object 1103"/>
          <p:cNvSpPr/>
          <p:nvPr/>
        </p:nvSpPr>
        <p:spPr>
          <a:xfrm>
            <a:off x="709261" y="3721531"/>
            <a:ext cx="2560979" cy="20028"/>
          </a:xfrm>
          <a:custGeom>
            <a:avLst/>
            <a:gdLst/>
            <a:ahLst/>
            <a:cxnLst/>
            <a:rect l="l" t="t" r="r" b="b"/>
            <a:pathLst>
              <a:path w="1835785" h="27940">
                <a:moveTo>
                  <a:pt x="0" y="27432"/>
                </a:moveTo>
                <a:lnTo>
                  <a:pt x="1835657" y="27432"/>
                </a:lnTo>
                <a:lnTo>
                  <a:pt x="1835657" y="0"/>
                </a:lnTo>
                <a:lnTo>
                  <a:pt x="0" y="0"/>
                </a:lnTo>
                <a:lnTo>
                  <a:pt x="0" y="27432"/>
                </a:lnTo>
                <a:close/>
              </a:path>
            </a:pathLst>
          </a:custGeom>
          <a:solidFill>
            <a:srgbClr val="FFFFFF"/>
          </a:solidFill>
        </p:spPr>
        <p:txBody>
          <a:bodyPr wrap="square" lIns="0" tIns="0" rIns="0" bIns="0" rtlCol="0"/>
          <a:lstStyle/>
          <a:p>
            <a:endParaRPr/>
          </a:p>
        </p:txBody>
      </p:sp>
      <p:sp>
        <p:nvSpPr>
          <p:cNvPr id="1104" name="object 1104"/>
          <p:cNvSpPr/>
          <p:nvPr/>
        </p:nvSpPr>
        <p:spPr>
          <a:xfrm>
            <a:off x="3261559" y="3719350"/>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1105" name="object 1105"/>
          <p:cNvSpPr/>
          <p:nvPr/>
        </p:nvSpPr>
        <p:spPr>
          <a:xfrm>
            <a:off x="3270063" y="3731362"/>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1106" name="object 1106"/>
          <p:cNvSpPr/>
          <p:nvPr/>
        </p:nvSpPr>
        <p:spPr>
          <a:xfrm>
            <a:off x="4034370" y="3719350"/>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1107" name="object 1107"/>
          <p:cNvSpPr/>
          <p:nvPr/>
        </p:nvSpPr>
        <p:spPr>
          <a:xfrm>
            <a:off x="4042874" y="3721531"/>
            <a:ext cx="772457" cy="20028"/>
          </a:xfrm>
          <a:custGeom>
            <a:avLst/>
            <a:gdLst/>
            <a:ahLst/>
            <a:cxnLst/>
            <a:rect l="l" t="t" r="r" b="b"/>
            <a:pathLst>
              <a:path w="553720" h="27940">
                <a:moveTo>
                  <a:pt x="0" y="27432"/>
                </a:moveTo>
                <a:lnTo>
                  <a:pt x="553212" y="27432"/>
                </a:lnTo>
                <a:lnTo>
                  <a:pt x="553212" y="0"/>
                </a:lnTo>
                <a:lnTo>
                  <a:pt x="0" y="0"/>
                </a:lnTo>
                <a:lnTo>
                  <a:pt x="0" y="27432"/>
                </a:lnTo>
                <a:close/>
              </a:path>
            </a:pathLst>
          </a:custGeom>
          <a:solidFill>
            <a:srgbClr val="FFFFFF"/>
          </a:solidFill>
        </p:spPr>
        <p:txBody>
          <a:bodyPr wrap="square" lIns="0" tIns="0" rIns="0" bIns="0" rtlCol="0"/>
          <a:lstStyle/>
          <a:p>
            <a:endParaRPr/>
          </a:p>
        </p:txBody>
      </p:sp>
      <p:sp>
        <p:nvSpPr>
          <p:cNvPr id="1108" name="object 1108"/>
          <p:cNvSpPr/>
          <p:nvPr/>
        </p:nvSpPr>
        <p:spPr>
          <a:xfrm>
            <a:off x="4806119" y="3719350"/>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109" name="object 1109"/>
          <p:cNvSpPr/>
          <p:nvPr/>
        </p:nvSpPr>
        <p:spPr>
          <a:xfrm>
            <a:off x="4814622" y="3721531"/>
            <a:ext cx="773343" cy="20028"/>
          </a:xfrm>
          <a:custGeom>
            <a:avLst/>
            <a:gdLst/>
            <a:ahLst/>
            <a:cxnLst/>
            <a:rect l="l" t="t" r="r" b="b"/>
            <a:pathLst>
              <a:path w="554354" h="27940">
                <a:moveTo>
                  <a:pt x="0" y="27432"/>
                </a:moveTo>
                <a:lnTo>
                  <a:pt x="553974" y="27432"/>
                </a:lnTo>
                <a:lnTo>
                  <a:pt x="553974" y="0"/>
                </a:lnTo>
                <a:lnTo>
                  <a:pt x="0" y="0"/>
                </a:lnTo>
                <a:lnTo>
                  <a:pt x="0" y="27432"/>
                </a:lnTo>
                <a:close/>
              </a:path>
            </a:pathLst>
          </a:custGeom>
          <a:solidFill>
            <a:srgbClr val="FFFFFF"/>
          </a:solidFill>
        </p:spPr>
        <p:txBody>
          <a:bodyPr wrap="square" lIns="0" tIns="0" rIns="0" bIns="0" rtlCol="0"/>
          <a:lstStyle/>
          <a:p>
            <a:endParaRPr/>
          </a:p>
        </p:txBody>
      </p:sp>
      <p:sp>
        <p:nvSpPr>
          <p:cNvPr id="1110" name="object 1110"/>
          <p:cNvSpPr/>
          <p:nvPr/>
        </p:nvSpPr>
        <p:spPr>
          <a:xfrm>
            <a:off x="5578931" y="3719350"/>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111" name="object 1111"/>
          <p:cNvSpPr/>
          <p:nvPr/>
        </p:nvSpPr>
        <p:spPr>
          <a:xfrm>
            <a:off x="5587451" y="3731362"/>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112" name="object 1112"/>
          <p:cNvSpPr/>
          <p:nvPr/>
        </p:nvSpPr>
        <p:spPr>
          <a:xfrm>
            <a:off x="6351741" y="3719350"/>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1113" name="object 1113"/>
          <p:cNvSpPr/>
          <p:nvPr/>
        </p:nvSpPr>
        <p:spPr>
          <a:xfrm>
            <a:off x="6360262" y="3731362"/>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114" name="object 1114"/>
          <p:cNvSpPr/>
          <p:nvPr/>
        </p:nvSpPr>
        <p:spPr>
          <a:xfrm>
            <a:off x="7123507" y="3719350"/>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1115" name="object 1115"/>
          <p:cNvSpPr/>
          <p:nvPr/>
        </p:nvSpPr>
        <p:spPr>
          <a:xfrm>
            <a:off x="7131995" y="3731362"/>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116" name="object 1116"/>
          <p:cNvSpPr/>
          <p:nvPr/>
        </p:nvSpPr>
        <p:spPr>
          <a:xfrm>
            <a:off x="7896302" y="3719350"/>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117" name="object 1117"/>
          <p:cNvSpPr/>
          <p:nvPr/>
        </p:nvSpPr>
        <p:spPr>
          <a:xfrm>
            <a:off x="7904806" y="3731362"/>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118" name="object 1118"/>
          <p:cNvSpPr/>
          <p:nvPr/>
        </p:nvSpPr>
        <p:spPr>
          <a:xfrm>
            <a:off x="8669111" y="3719350"/>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1119" name="object 1119"/>
          <p:cNvSpPr/>
          <p:nvPr/>
        </p:nvSpPr>
        <p:spPr>
          <a:xfrm>
            <a:off x="8677617" y="3731362"/>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120" name="object 1120"/>
          <p:cNvSpPr/>
          <p:nvPr/>
        </p:nvSpPr>
        <p:spPr>
          <a:xfrm>
            <a:off x="9440880" y="3719350"/>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121" name="object 1121"/>
          <p:cNvSpPr/>
          <p:nvPr/>
        </p:nvSpPr>
        <p:spPr>
          <a:xfrm>
            <a:off x="9449366" y="3731362"/>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1122" name="object 1122"/>
          <p:cNvSpPr/>
          <p:nvPr/>
        </p:nvSpPr>
        <p:spPr>
          <a:xfrm>
            <a:off x="709261" y="3836789"/>
            <a:ext cx="9505121" cy="0"/>
          </a:xfrm>
          <a:custGeom>
            <a:avLst/>
            <a:gdLst/>
            <a:ahLst/>
            <a:cxnLst/>
            <a:rect l="l" t="t" r="r" b="b"/>
            <a:pathLst>
              <a:path w="6813550">
                <a:moveTo>
                  <a:pt x="0" y="0"/>
                </a:moveTo>
                <a:lnTo>
                  <a:pt x="6813042" y="0"/>
                </a:lnTo>
              </a:path>
            </a:pathLst>
          </a:custGeom>
          <a:ln w="18275">
            <a:solidFill>
              <a:srgbClr val="FFFFFF"/>
            </a:solidFill>
          </a:ln>
        </p:spPr>
        <p:txBody>
          <a:bodyPr wrap="square" lIns="0" tIns="0" rIns="0" bIns="0" rtlCol="0"/>
          <a:lstStyle/>
          <a:p>
            <a:endParaRPr/>
          </a:p>
        </p:txBody>
      </p:sp>
      <p:sp>
        <p:nvSpPr>
          <p:cNvPr id="1123" name="object 1123"/>
          <p:cNvSpPr/>
          <p:nvPr/>
        </p:nvSpPr>
        <p:spPr>
          <a:xfrm>
            <a:off x="709261" y="3848255"/>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1124" name="object 1124"/>
          <p:cNvSpPr/>
          <p:nvPr/>
        </p:nvSpPr>
        <p:spPr>
          <a:xfrm>
            <a:off x="804932" y="3867918"/>
            <a:ext cx="2361664" cy="89217"/>
          </a:xfrm>
          <a:custGeom>
            <a:avLst/>
            <a:gdLst/>
            <a:ahLst/>
            <a:cxnLst/>
            <a:rect l="l" t="t" r="r" b="b"/>
            <a:pathLst>
              <a:path w="1692910" h="124459">
                <a:moveTo>
                  <a:pt x="0" y="124206"/>
                </a:moveTo>
                <a:lnTo>
                  <a:pt x="1692402" y="124206"/>
                </a:lnTo>
                <a:lnTo>
                  <a:pt x="1692402" y="0"/>
                </a:lnTo>
                <a:lnTo>
                  <a:pt x="0" y="0"/>
                </a:lnTo>
                <a:lnTo>
                  <a:pt x="0" y="124206"/>
                </a:lnTo>
                <a:close/>
              </a:path>
            </a:pathLst>
          </a:custGeom>
          <a:solidFill>
            <a:srgbClr val="FFFFFF"/>
          </a:solidFill>
        </p:spPr>
        <p:txBody>
          <a:bodyPr wrap="square" lIns="0" tIns="0" rIns="0" bIns="0" rtlCol="0"/>
          <a:lstStyle/>
          <a:p>
            <a:endParaRPr/>
          </a:p>
        </p:txBody>
      </p:sp>
      <p:sp>
        <p:nvSpPr>
          <p:cNvPr id="1125" name="object 1125"/>
          <p:cNvSpPr/>
          <p:nvPr/>
        </p:nvSpPr>
        <p:spPr>
          <a:xfrm>
            <a:off x="1826382" y="3884707"/>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126" name="object 1126"/>
          <p:cNvSpPr/>
          <p:nvPr/>
        </p:nvSpPr>
        <p:spPr>
          <a:xfrm>
            <a:off x="1910326" y="3884707"/>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4"/>
                </a:lnTo>
                <a:lnTo>
                  <a:pt x="33477" y="77724"/>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50"/>
                </a:lnTo>
                <a:lnTo>
                  <a:pt x="51358" y="42773"/>
                </a:lnTo>
                <a:lnTo>
                  <a:pt x="49034" y="36766"/>
                </a:lnTo>
                <a:lnTo>
                  <a:pt x="45746" y="33451"/>
                </a:lnTo>
                <a:close/>
              </a:path>
              <a:path w="51434" h="78104">
                <a:moveTo>
                  <a:pt x="47713" y="0"/>
                </a:moveTo>
                <a:lnTo>
                  <a:pt x="9194" y="0"/>
                </a:lnTo>
                <a:lnTo>
                  <a:pt x="1689" y="39789"/>
                </a:lnTo>
                <a:lnTo>
                  <a:pt x="10617" y="40957"/>
                </a:lnTo>
                <a:lnTo>
                  <a:pt x="12026" y="38735"/>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70"/>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127" name="object 1127"/>
          <p:cNvSpPr/>
          <p:nvPr/>
        </p:nvSpPr>
        <p:spPr>
          <a:xfrm>
            <a:off x="1992815" y="3919377"/>
            <a:ext cx="40747" cy="0"/>
          </a:xfrm>
          <a:custGeom>
            <a:avLst/>
            <a:gdLst/>
            <a:ahLst/>
            <a:cxnLst/>
            <a:rect l="l" t="t" r="r" b="b"/>
            <a:pathLst>
              <a:path w="29209">
                <a:moveTo>
                  <a:pt x="0" y="0"/>
                </a:moveTo>
                <a:lnTo>
                  <a:pt x="29209" y="0"/>
                </a:lnTo>
              </a:path>
            </a:pathLst>
          </a:custGeom>
          <a:ln w="9563">
            <a:solidFill>
              <a:srgbClr val="000000"/>
            </a:solidFill>
          </a:ln>
        </p:spPr>
        <p:txBody>
          <a:bodyPr wrap="square" lIns="0" tIns="0" rIns="0" bIns="0" rtlCol="0"/>
          <a:lstStyle/>
          <a:p>
            <a:endParaRPr/>
          </a:p>
        </p:txBody>
      </p:sp>
      <p:sp>
        <p:nvSpPr>
          <p:cNvPr id="1128" name="object 1128"/>
          <p:cNvSpPr/>
          <p:nvPr/>
        </p:nvSpPr>
        <p:spPr>
          <a:xfrm>
            <a:off x="2044111" y="3883723"/>
            <a:ext cx="71753" cy="56898"/>
          </a:xfrm>
          <a:custGeom>
            <a:avLst/>
            <a:gdLst/>
            <a:ahLst/>
            <a:cxnLst/>
            <a:rect l="l" t="t" r="r" b="b"/>
            <a:pathLst>
              <a:path w="51434" h="79375">
                <a:moveTo>
                  <a:pt x="33778" y="0"/>
                </a:moveTo>
                <a:lnTo>
                  <a:pt x="19516" y="0"/>
                </a:lnTo>
                <a:lnTo>
                  <a:pt x="13014" y="2959"/>
                </a:lnTo>
                <a:lnTo>
                  <a:pt x="0" y="43624"/>
                </a:lnTo>
                <a:lnTo>
                  <a:pt x="362" y="50858"/>
                </a:lnTo>
                <a:lnTo>
                  <a:pt x="18856" y="79095"/>
                </a:lnTo>
                <a:lnTo>
                  <a:pt x="31429" y="79095"/>
                </a:lnTo>
                <a:lnTo>
                  <a:pt x="35594" y="77978"/>
                </a:lnTo>
                <a:lnTo>
                  <a:pt x="42909" y="73545"/>
                </a:lnTo>
                <a:lnTo>
                  <a:pt x="44957" y="71272"/>
                </a:lnTo>
                <a:lnTo>
                  <a:pt x="23872" y="71272"/>
                </a:lnTo>
                <a:lnTo>
                  <a:pt x="21256" y="70485"/>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4" h="79375">
                <a:moveTo>
                  <a:pt x="45689" y="35928"/>
                </a:moveTo>
                <a:lnTo>
                  <a:pt x="30590" y="35928"/>
                </a:lnTo>
                <a:lnTo>
                  <a:pt x="34185" y="37465"/>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4" h="79375">
                <a:moveTo>
                  <a:pt x="34502" y="27533"/>
                </a:moveTo>
                <a:lnTo>
                  <a:pt x="24533" y="27533"/>
                </a:lnTo>
                <a:lnTo>
                  <a:pt x="21065" y="28371"/>
                </a:lnTo>
                <a:lnTo>
                  <a:pt x="14436" y="31762"/>
                </a:lnTo>
                <a:lnTo>
                  <a:pt x="11629" y="34340"/>
                </a:lnTo>
                <a:lnTo>
                  <a:pt x="9343" y="37820"/>
                </a:lnTo>
                <a:lnTo>
                  <a:pt x="17964" y="37820"/>
                </a:lnTo>
                <a:lnTo>
                  <a:pt x="18310" y="37465"/>
                </a:lnTo>
                <a:lnTo>
                  <a:pt x="21954" y="35928"/>
                </a:lnTo>
                <a:lnTo>
                  <a:pt x="45689" y="35928"/>
                </a:lnTo>
                <a:lnTo>
                  <a:pt x="39900" y="29857"/>
                </a:lnTo>
                <a:lnTo>
                  <a:pt x="34502" y="27533"/>
                </a:lnTo>
                <a:close/>
              </a:path>
              <a:path w="51434"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1129" name="object 1129"/>
          <p:cNvSpPr/>
          <p:nvPr/>
        </p:nvSpPr>
        <p:spPr>
          <a:xfrm>
            <a:off x="2124150" y="3883951"/>
            <a:ext cx="75297" cy="55533"/>
          </a:xfrm>
          <a:custGeom>
            <a:avLst/>
            <a:gdLst/>
            <a:ahLst/>
            <a:cxnLst/>
            <a:rect l="l" t="t" r="r" b="b"/>
            <a:pathLst>
              <a:path w="53975" h="77470">
                <a:moveTo>
                  <a:pt x="43116" y="58915"/>
                </a:moveTo>
                <a:lnTo>
                  <a:pt x="33604" y="58915"/>
                </a:lnTo>
                <a:lnTo>
                  <a:pt x="33604" y="77444"/>
                </a:lnTo>
                <a:lnTo>
                  <a:pt x="43116" y="77444"/>
                </a:lnTo>
                <a:lnTo>
                  <a:pt x="43116" y="58915"/>
                </a:lnTo>
                <a:close/>
              </a:path>
              <a:path w="53975" h="77470">
                <a:moveTo>
                  <a:pt x="43116" y="0"/>
                </a:moveTo>
                <a:lnTo>
                  <a:pt x="35344" y="0"/>
                </a:lnTo>
                <a:lnTo>
                  <a:pt x="0" y="50190"/>
                </a:lnTo>
                <a:lnTo>
                  <a:pt x="0" y="58915"/>
                </a:lnTo>
                <a:lnTo>
                  <a:pt x="53581" y="58915"/>
                </a:lnTo>
                <a:lnTo>
                  <a:pt x="53581" y="50190"/>
                </a:lnTo>
                <a:lnTo>
                  <a:pt x="9359" y="50190"/>
                </a:lnTo>
                <a:lnTo>
                  <a:pt x="33604" y="15265"/>
                </a:lnTo>
                <a:lnTo>
                  <a:pt x="43116" y="15265"/>
                </a:lnTo>
                <a:lnTo>
                  <a:pt x="43116" y="0"/>
                </a:lnTo>
                <a:close/>
              </a:path>
              <a:path w="53975" h="77470">
                <a:moveTo>
                  <a:pt x="43116" y="15265"/>
                </a:moveTo>
                <a:lnTo>
                  <a:pt x="33604" y="15265"/>
                </a:lnTo>
                <a:lnTo>
                  <a:pt x="33604" y="50190"/>
                </a:lnTo>
                <a:lnTo>
                  <a:pt x="43116" y="50190"/>
                </a:lnTo>
                <a:lnTo>
                  <a:pt x="43116" y="15265"/>
                </a:lnTo>
                <a:close/>
              </a:path>
            </a:pathLst>
          </a:custGeom>
          <a:solidFill>
            <a:srgbClr val="000000"/>
          </a:solidFill>
        </p:spPr>
        <p:txBody>
          <a:bodyPr wrap="square" lIns="0" tIns="0" rIns="0" bIns="0" rtlCol="0"/>
          <a:lstStyle/>
          <a:p>
            <a:endParaRPr/>
          </a:p>
        </p:txBody>
      </p:sp>
      <p:sp>
        <p:nvSpPr>
          <p:cNvPr id="1130" name="object 1130"/>
          <p:cNvSpPr/>
          <p:nvPr/>
        </p:nvSpPr>
        <p:spPr>
          <a:xfrm>
            <a:off x="3261559" y="3848255"/>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1131" name="object 1131"/>
          <p:cNvSpPr/>
          <p:nvPr/>
        </p:nvSpPr>
        <p:spPr>
          <a:xfrm>
            <a:off x="3357231" y="3867918"/>
            <a:ext cx="581113" cy="89217"/>
          </a:xfrm>
          <a:custGeom>
            <a:avLst/>
            <a:gdLst/>
            <a:ahLst/>
            <a:cxnLst/>
            <a:rect l="l" t="t" r="r" b="b"/>
            <a:pathLst>
              <a:path w="416560" h="124459">
                <a:moveTo>
                  <a:pt x="0" y="124206"/>
                </a:moveTo>
                <a:lnTo>
                  <a:pt x="416051" y="124206"/>
                </a:lnTo>
                <a:lnTo>
                  <a:pt x="416051" y="0"/>
                </a:lnTo>
                <a:lnTo>
                  <a:pt x="0" y="0"/>
                </a:lnTo>
                <a:lnTo>
                  <a:pt x="0" y="124206"/>
                </a:lnTo>
                <a:close/>
              </a:path>
            </a:pathLst>
          </a:custGeom>
          <a:solidFill>
            <a:srgbClr val="FFFFFF"/>
          </a:solidFill>
        </p:spPr>
        <p:txBody>
          <a:bodyPr wrap="square" lIns="0" tIns="0" rIns="0" bIns="0" rtlCol="0"/>
          <a:lstStyle/>
          <a:p>
            <a:endParaRPr/>
          </a:p>
        </p:txBody>
      </p:sp>
      <p:sp>
        <p:nvSpPr>
          <p:cNvPr id="1132" name="object 1132"/>
          <p:cNvSpPr/>
          <p:nvPr/>
        </p:nvSpPr>
        <p:spPr>
          <a:xfrm>
            <a:off x="3517178" y="3883714"/>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133" name="object 1133"/>
          <p:cNvSpPr/>
          <p:nvPr/>
        </p:nvSpPr>
        <p:spPr>
          <a:xfrm>
            <a:off x="3590514" y="3883723"/>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8"/>
                </a:lnTo>
                <a:lnTo>
                  <a:pt x="42909" y="73545"/>
                </a:lnTo>
                <a:lnTo>
                  <a:pt x="44957" y="71272"/>
                </a:lnTo>
                <a:lnTo>
                  <a:pt x="23872" y="71272"/>
                </a:lnTo>
                <a:lnTo>
                  <a:pt x="21256" y="70485"/>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5"/>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5"/>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1134" name="object 1134"/>
          <p:cNvSpPr/>
          <p:nvPr/>
        </p:nvSpPr>
        <p:spPr>
          <a:xfrm>
            <a:off x="3682352" y="393559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135" name="object 1135"/>
          <p:cNvSpPr/>
          <p:nvPr/>
        </p:nvSpPr>
        <p:spPr>
          <a:xfrm>
            <a:off x="3716828" y="3883723"/>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9"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591" y="7874"/>
                </a:lnTo>
                <a:lnTo>
                  <a:pt x="33299" y="9969"/>
                </a:lnTo>
                <a:lnTo>
                  <a:pt x="36271" y="14160"/>
                </a:lnTo>
                <a:lnTo>
                  <a:pt x="40741" y="39573"/>
                </a:lnTo>
                <a:lnTo>
                  <a:pt x="40462" y="48288"/>
                </a:lnTo>
                <a:lnTo>
                  <a:pt x="29629" y="71272"/>
                </a:lnTo>
                <a:lnTo>
                  <a:pt x="43196" y="71272"/>
                </a:lnTo>
                <a:lnTo>
                  <a:pt x="45847"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36" name="object 1136"/>
          <p:cNvSpPr/>
          <p:nvPr/>
        </p:nvSpPr>
        <p:spPr>
          <a:xfrm>
            <a:off x="4033308" y="3848255"/>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1137" name="object 1137"/>
          <p:cNvSpPr/>
          <p:nvPr/>
        </p:nvSpPr>
        <p:spPr>
          <a:xfrm>
            <a:off x="4128979" y="3867918"/>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1138" name="object 1138"/>
          <p:cNvSpPr/>
          <p:nvPr/>
        </p:nvSpPr>
        <p:spPr>
          <a:xfrm>
            <a:off x="4276950" y="3883723"/>
            <a:ext cx="71753" cy="55988"/>
          </a:xfrm>
          <a:custGeom>
            <a:avLst/>
            <a:gdLst/>
            <a:ahLst/>
            <a:cxnLst/>
            <a:rect l="l" t="t" r="r" b="b"/>
            <a:pathLst>
              <a:path w="51435" h="78104">
                <a:moveTo>
                  <a:pt x="46447" y="7874"/>
                </a:moveTo>
                <a:lnTo>
                  <a:pt x="31140" y="7874"/>
                </a:lnTo>
                <a:lnTo>
                  <a:pt x="34658" y="9156"/>
                </a:lnTo>
                <a:lnTo>
                  <a:pt x="40043" y="14351"/>
                </a:lnTo>
                <a:lnTo>
                  <a:pt x="41389" y="17526"/>
                </a:lnTo>
                <a:lnTo>
                  <a:pt x="41389" y="24892"/>
                </a:lnTo>
                <a:lnTo>
                  <a:pt x="39903" y="28689"/>
                </a:lnTo>
                <a:lnTo>
                  <a:pt x="33971" y="36791"/>
                </a:lnTo>
                <a:lnTo>
                  <a:pt x="28308" y="42227"/>
                </a:lnTo>
                <a:lnTo>
                  <a:pt x="14465" y="53568"/>
                </a:lnTo>
                <a:lnTo>
                  <a:pt x="10312" y="57480"/>
                </a:lnTo>
                <a:lnTo>
                  <a:pt x="4572" y="64236"/>
                </a:lnTo>
                <a:lnTo>
                  <a:pt x="2489" y="67678"/>
                </a:lnTo>
                <a:lnTo>
                  <a:pt x="1181" y="71170"/>
                </a:lnTo>
                <a:lnTo>
                  <a:pt x="368" y="73279"/>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4"/>
                </a:lnTo>
                <a:close/>
              </a:path>
              <a:path w="51435" h="78104">
                <a:moveTo>
                  <a:pt x="34455" y="0"/>
                </a:moveTo>
                <a:lnTo>
                  <a:pt x="19659" y="0"/>
                </a:lnTo>
                <a:lnTo>
                  <a:pt x="13792" y="1905"/>
                </a:lnTo>
                <a:lnTo>
                  <a:pt x="5054" y="9563"/>
                </a:lnTo>
                <a:lnTo>
                  <a:pt x="2540" y="15113"/>
                </a:lnTo>
                <a:lnTo>
                  <a:pt x="1866" y="22402"/>
                </a:lnTo>
                <a:lnTo>
                  <a:pt x="11645" y="23393"/>
                </a:lnTo>
                <a:lnTo>
                  <a:pt x="11684" y="18554"/>
                </a:lnTo>
                <a:lnTo>
                  <a:pt x="13068" y="14744"/>
                </a:lnTo>
                <a:lnTo>
                  <a:pt x="18567" y="9245"/>
                </a:lnTo>
                <a:lnTo>
                  <a:pt x="22225"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1139" name="object 1139"/>
          <p:cNvSpPr/>
          <p:nvPr/>
        </p:nvSpPr>
        <p:spPr>
          <a:xfrm>
            <a:off x="4360910" y="3883723"/>
            <a:ext cx="71753" cy="55988"/>
          </a:xfrm>
          <a:custGeom>
            <a:avLst/>
            <a:gdLst/>
            <a:ahLst/>
            <a:cxnLst/>
            <a:rect l="l" t="t" r="r" b="b"/>
            <a:pathLst>
              <a:path w="51435" h="78104">
                <a:moveTo>
                  <a:pt x="46447" y="7874"/>
                </a:moveTo>
                <a:lnTo>
                  <a:pt x="31140" y="7874"/>
                </a:lnTo>
                <a:lnTo>
                  <a:pt x="34658" y="9156"/>
                </a:lnTo>
                <a:lnTo>
                  <a:pt x="40043" y="14351"/>
                </a:lnTo>
                <a:lnTo>
                  <a:pt x="41389" y="17526"/>
                </a:lnTo>
                <a:lnTo>
                  <a:pt x="41389" y="24892"/>
                </a:lnTo>
                <a:lnTo>
                  <a:pt x="39903" y="28689"/>
                </a:lnTo>
                <a:lnTo>
                  <a:pt x="33971" y="36791"/>
                </a:lnTo>
                <a:lnTo>
                  <a:pt x="28308" y="42227"/>
                </a:lnTo>
                <a:lnTo>
                  <a:pt x="14465" y="53568"/>
                </a:lnTo>
                <a:lnTo>
                  <a:pt x="10312" y="57480"/>
                </a:lnTo>
                <a:lnTo>
                  <a:pt x="4572" y="64236"/>
                </a:lnTo>
                <a:lnTo>
                  <a:pt x="2489" y="67678"/>
                </a:lnTo>
                <a:lnTo>
                  <a:pt x="1181" y="71170"/>
                </a:lnTo>
                <a:lnTo>
                  <a:pt x="368" y="73279"/>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4"/>
                </a:lnTo>
                <a:close/>
              </a:path>
              <a:path w="51435" h="78104">
                <a:moveTo>
                  <a:pt x="34455" y="0"/>
                </a:moveTo>
                <a:lnTo>
                  <a:pt x="19659" y="0"/>
                </a:lnTo>
                <a:lnTo>
                  <a:pt x="13792" y="1905"/>
                </a:lnTo>
                <a:lnTo>
                  <a:pt x="5054" y="9563"/>
                </a:lnTo>
                <a:lnTo>
                  <a:pt x="2540" y="15113"/>
                </a:lnTo>
                <a:lnTo>
                  <a:pt x="1866" y="22402"/>
                </a:lnTo>
                <a:lnTo>
                  <a:pt x="11645" y="23393"/>
                </a:lnTo>
                <a:lnTo>
                  <a:pt x="11684" y="18554"/>
                </a:lnTo>
                <a:lnTo>
                  <a:pt x="13068" y="14744"/>
                </a:lnTo>
                <a:lnTo>
                  <a:pt x="18567" y="9245"/>
                </a:lnTo>
                <a:lnTo>
                  <a:pt x="22225"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1140" name="object 1140"/>
          <p:cNvSpPr/>
          <p:nvPr/>
        </p:nvSpPr>
        <p:spPr>
          <a:xfrm>
            <a:off x="4454100" y="3935591"/>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141" name="object 1141"/>
          <p:cNvSpPr/>
          <p:nvPr/>
        </p:nvSpPr>
        <p:spPr>
          <a:xfrm>
            <a:off x="4486790" y="3883723"/>
            <a:ext cx="71753" cy="55988"/>
          </a:xfrm>
          <a:custGeom>
            <a:avLst/>
            <a:gdLst/>
            <a:ahLst/>
            <a:cxnLst/>
            <a:rect l="l" t="t" r="r" b="b"/>
            <a:pathLst>
              <a:path w="51435" h="78104">
                <a:moveTo>
                  <a:pt x="46447" y="7874"/>
                </a:moveTo>
                <a:lnTo>
                  <a:pt x="31140" y="7874"/>
                </a:lnTo>
                <a:lnTo>
                  <a:pt x="34658" y="9156"/>
                </a:lnTo>
                <a:lnTo>
                  <a:pt x="40043" y="14351"/>
                </a:lnTo>
                <a:lnTo>
                  <a:pt x="41389" y="17526"/>
                </a:lnTo>
                <a:lnTo>
                  <a:pt x="41389" y="24892"/>
                </a:lnTo>
                <a:lnTo>
                  <a:pt x="39903" y="28689"/>
                </a:lnTo>
                <a:lnTo>
                  <a:pt x="33971" y="36791"/>
                </a:lnTo>
                <a:lnTo>
                  <a:pt x="28308" y="42227"/>
                </a:lnTo>
                <a:lnTo>
                  <a:pt x="14465" y="53568"/>
                </a:lnTo>
                <a:lnTo>
                  <a:pt x="10312" y="57480"/>
                </a:lnTo>
                <a:lnTo>
                  <a:pt x="4572" y="64236"/>
                </a:lnTo>
                <a:lnTo>
                  <a:pt x="2489" y="67678"/>
                </a:lnTo>
                <a:lnTo>
                  <a:pt x="1181" y="71170"/>
                </a:lnTo>
                <a:lnTo>
                  <a:pt x="368" y="73279"/>
                </a:lnTo>
                <a:lnTo>
                  <a:pt x="0" y="75476"/>
                </a:lnTo>
                <a:lnTo>
                  <a:pt x="76" y="77774"/>
                </a:lnTo>
                <a:lnTo>
                  <a:pt x="51269" y="77774"/>
                </a:lnTo>
                <a:lnTo>
                  <a:pt x="51269" y="68630"/>
                </a:lnTo>
                <a:lnTo>
                  <a:pt x="13284" y="68630"/>
                </a:lnTo>
                <a:lnTo>
                  <a:pt x="14338" y="66903"/>
                </a:lnTo>
                <a:lnTo>
                  <a:pt x="15671" y="65189"/>
                </a:lnTo>
                <a:lnTo>
                  <a:pt x="18923" y="61772"/>
                </a:lnTo>
                <a:lnTo>
                  <a:pt x="22580" y="58521"/>
                </a:lnTo>
                <a:lnTo>
                  <a:pt x="35128" y="47955"/>
                </a:lnTo>
                <a:lnTo>
                  <a:pt x="40005" y="43421"/>
                </a:lnTo>
                <a:lnTo>
                  <a:pt x="51168" y="15417"/>
                </a:lnTo>
                <a:lnTo>
                  <a:pt x="48996" y="10299"/>
                </a:lnTo>
                <a:lnTo>
                  <a:pt x="46447" y="7874"/>
                </a:lnTo>
                <a:close/>
              </a:path>
              <a:path w="51435" h="78104">
                <a:moveTo>
                  <a:pt x="34455" y="0"/>
                </a:moveTo>
                <a:lnTo>
                  <a:pt x="19659" y="0"/>
                </a:lnTo>
                <a:lnTo>
                  <a:pt x="13792" y="1905"/>
                </a:lnTo>
                <a:lnTo>
                  <a:pt x="5054" y="9563"/>
                </a:lnTo>
                <a:lnTo>
                  <a:pt x="2540" y="15113"/>
                </a:lnTo>
                <a:lnTo>
                  <a:pt x="1866" y="22402"/>
                </a:lnTo>
                <a:lnTo>
                  <a:pt x="11645" y="23393"/>
                </a:lnTo>
                <a:lnTo>
                  <a:pt x="11684" y="18554"/>
                </a:lnTo>
                <a:lnTo>
                  <a:pt x="13068" y="14744"/>
                </a:lnTo>
                <a:lnTo>
                  <a:pt x="18567" y="9245"/>
                </a:lnTo>
                <a:lnTo>
                  <a:pt x="22225"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1142" name="object 1142"/>
          <p:cNvSpPr/>
          <p:nvPr/>
        </p:nvSpPr>
        <p:spPr>
          <a:xfrm>
            <a:off x="4806119" y="3848255"/>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1143" name="object 1143"/>
          <p:cNvSpPr/>
          <p:nvPr/>
        </p:nvSpPr>
        <p:spPr>
          <a:xfrm>
            <a:off x="4901791" y="3867918"/>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1144" name="object 1144"/>
          <p:cNvSpPr/>
          <p:nvPr/>
        </p:nvSpPr>
        <p:spPr>
          <a:xfrm>
            <a:off x="5092282" y="3883723"/>
            <a:ext cx="71753" cy="55988"/>
          </a:xfrm>
          <a:custGeom>
            <a:avLst/>
            <a:gdLst/>
            <a:ahLst/>
            <a:cxnLst/>
            <a:rect l="l" t="t" r="r" b="b"/>
            <a:pathLst>
              <a:path w="51435" h="78104">
                <a:moveTo>
                  <a:pt x="46447" y="7874"/>
                </a:moveTo>
                <a:lnTo>
                  <a:pt x="31140" y="7874"/>
                </a:lnTo>
                <a:lnTo>
                  <a:pt x="34658" y="9156"/>
                </a:lnTo>
                <a:lnTo>
                  <a:pt x="40043" y="14351"/>
                </a:lnTo>
                <a:lnTo>
                  <a:pt x="41389" y="17526"/>
                </a:lnTo>
                <a:lnTo>
                  <a:pt x="41389" y="24892"/>
                </a:lnTo>
                <a:lnTo>
                  <a:pt x="39903" y="28689"/>
                </a:lnTo>
                <a:lnTo>
                  <a:pt x="33971" y="36791"/>
                </a:lnTo>
                <a:lnTo>
                  <a:pt x="28308" y="42227"/>
                </a:lnTo>
                <a:lnTo>
                  <a:pt x="14465" y="53568"/>
                </a:lnTo>
                <a:lnTo>
                  <a:pt x="10312" y="57480"/>
                </a:lnTo>
                <a:lnTo>
                  <a:pt x="4571" y="64236"/>
                </a:lnTo>
                <a:lnTo>
                  <a:pt x="2489" y="67678"/>
                </a:lnTo>
                <a:lnTo>
                  <a:pt x="1181" y="71170"/>
                </a:lnTo>
                <a:lnTo>
                  <a:pt x="368" y="73279"/>
                </a:lnTo>
                <a:lnTo>
                  <a:pt x="0" y="75476"/>
                </a:lnTo>
                <a:lnTo>
                  <a:pt x="76" y="77774"/>
                </a:lnTo>
                <a:lnTo>
                  <a:pt x="51269" y="77774"/>
                </a:lnTo>
                <a:lnTo>
                  <a:pt x="51269" y="68630"/>
                </a:lnTo>
                <a:lnTo>
                  <a:pt x="13284" y="68630"/>
                </a:lnTo>
                <a:lnTo>
                  <a:pt x="14338" y="66903"/>
                </a:lnTo>
                <a:lnTo>
                  <a:pt x="15671" y="65189"/>
                </a:lnTo>
                <a:lnTo>
                  <a:pt x="18922" y="61772"/>
                </a:lnTo>
                <a:lnTo>
                  <a:pt x="22580" y="58521"/>
                </a:lnTo>
                <a:lnTo>
                  <a:pt x="35128" y="47955"/>
                </a:lnTo>
                <a:lnTo>
                  <a:pt x="40004" y="43421"/>
                </a:lnTo>
                <a:lnTo>
                  <a:pt x="51168" y="15417"/>
                </a:lnTo>
                <a:lnTo>
                  <a:pt x="48996" y="10299"/>
                </a:lnTo>
                <a:lnTo>
                  <a:pt x="46447" y="7874"/>
                </a:lnTo>
                <a:close/>
              </a:path>
              <a:path w="51435" h="78104">
                <a:moveTo>
                  <a:pt x="34455" y="0"/>
                </a:moveTo>
                <a:lnTo>
                  <a:pt x="19659" y="0"/>
                </a:lnTo>
                <a:lnTo>
                  <a:pt x="13792" y="1905"/>
                </a:lnTo>
                <a:lnTo>
                  <a:pt x="5054" y="9563"/>
                </a:lnTo>
                <a:lnTo>
                  <a:pt x="2539" y="15113"/>
                </a:lnTo>
                <a:lnTo>
                  <a:pt x="1866" y="22402"/>
                </a:lnTo>
                <a:lnTo>
                  <a:pt x="11645" y="23393"/>
                </a:lnTo>
                <a:lnTo>
                  <a:pt x="11683" y="18554"/>
                </a:lnTo>
                <a:lnTo>
                  <a:pt x="13068" y="14744"/>
                </a:lnTo>
                <a:lnTo>
                  <a:pt x="18567" y="9245"/>
                </a:lnTo>
                <a:lnTo>
                  <a:pt x="22224"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1145" name="object 1145"/>
          <p:cNvSpPr/>
          <p:nvPr/>
        </p:nvSpPr>
        <p:spPr>
          <a:xfrm>
            <a:off x="5185490" y="3935591"/>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146" name="object 1146"/>
          <p:cNvSpPr/>
          <p:nvPr/>
        </p:nvSpPr>
        <p:spPr>
          <a:xfrm>
            <a:off x="5220854" y="3884670"/>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33"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147" name="object 1147"/>
          <p:cNvSpPr/>
          <p:nvPr/>
        </p:nvSpPr>
        <p:spPr>
          <a:xfrm>
            <a:off x="6255007" y="3867918"/>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48" name="object 1148"/>
          <p:cNvSpPr/>
          <p:nvPr/>
        </p:nvSpPr>
        <p:spPr>
          <a:xfrm>
            <a:off x="5578930" y="3867918"/>
            <a:ext cx="95671" cy="89217"/>
          </a:xfrm>
          <a:custGeom>
            <a:avLst/>
            <a:gdLst/>
            <a:ahLst/>
            <a:cxnLst/>
            <a:rect l="l" t="t" r="r" b="b"/>
            <a:pathLst>
              <a:path w="68579" h="124459">
                <a:moveTo>
                  <a:pt x="0" y="124206"/>
                </a:moveTo>
                <a:lnTo>
                  <a:pt x="68580" y="124206"/>
                </a:lnTo>
                <a:lnTo>
                  <a:pt x="68580" y="0"/>
                </a:lnTo>
                <a:lnTo>
                  <a:pt x="0" y="0"/>
                </a:lnTo>
                <a:lnTo>
                  <a:pt x="0" y="124206"/>
                </a:lnTo>
                <a:close/>
              </a:path>
            </a:pathLst>
          </a:custGeom>
          <a:solidFill>
            <a:srgbClr val="FFFFFF"/>
          </a:solidFill>
        </p:spPr>
        <p:txBody>
          <a:bodyPr wrap="square" lIns="0" tIns="0" rIns="0" bIns="0" rtlCol="0"/>
          <a:lstStyle/>
          <a:p>
            <a:endParaRPr/>
          </a:p>
        </p:txBody>
      </p:sp>
      <p:sp>
        <p:nvSpPr>
          <p:cNvPr id="1149" name="object 1149"/>
          <p:cNvSpPr/>
          <p:nvPr/>
        </p:nvSpPr>
        <p:spPr>
          <a:xfrm>
            <a:off x="5674602" y="3867918"/>
            <a:ext cx="581113" cy="89217"/>
          </a:xfrm>
          <a:custGeom>
            <a:avLst/>
            <a:gdLst/>
            <a:ahLst/>
            <a:cxnLst/>
            <a:rect l="l" t="t" r="r" b="b"/>
            <a:pathLst>
              <a:path w="416560" h="124459">
                <a:moveTo>
                  <a:pt x="0" y="124206"/>
                </a:moveTo>
                <a:lnTo>
                  <a:pt x="416051" y="124206"/>
                </a:lnTo>
                <a:lnTo>
                  <a:pt x="416051" y="0"/>
                </a:lnTo>
                <a:lnTo>
                  <a:pt x="0" y="0"/>
                </a:lnTo>
                <a:lnTo>
                  <a:pt x="0" y="124206"/>
                </a:lnTo>
                <a:close/>
              </a:path>
            </a:pathLst>
          </a:custGeom>
          <a:solidFill>
            <a:srgbClr val="FFFFFF"/>
          </a:solidFill>
        </p:spPr>
        <p:txBody>
          <a:bodyPr wrap="square" lIns="0" tIns="0" rIns="0" bIns="0" rtlCol="0"/>
          <a:lstStyle/>
          <a:p>
            <a:endParaRPr/>
          </a:p>
        </p:txBody>
      </p:sp>
      <p:sp>
        <p:nvSpPr>
          <p:cNvPr id="1150" name="object 1150"/>
          <p:cNvSpPr/>
          <p:nvPr/>
        </p:nvSpPr>
        <p:spPr>
          <a:xfrm>
            <a:off x="5834549" y="388371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51" name="object 1151"/>
          <p:cNvSpPr/>
          <p:nvPr/>
        </p:nvSpPr>
        <p:spPr>
          <a:xfrm>
            <a:off x="5907885" y="3883723"/>
            <a:ext cx="71753" cy="56898"/>
          </a:xfrm>
          <a:custGeom>
            <a:avLst/>
            <a:gdLst/>
            <a:ahLst/>
            <a:cxnLst/>
            <a:rect l="l" t="t" r="r" b="b"/>
            <a:pathLst>
              <a:path w="51435" h="79375">
                <a:moveTo>
                  <a:pt x="33778" y="0"/>
                </a:moveTo>
                <a:lnTo>
                  <a:pt x="19516" y="0"/>
                </a:lnTo>
                <a:lnTo>
                  <a:pt x="13013" y="2959"/>
                </a:lnTo>
                <a:lnTo>
                  <a:pt x="0" y="43624"/>
                </a:lnTo>
                <a:lnTo>
                  <a:pt x="363" y="50858"/>
                </a:lnTo>
                <a:lnTo>
                  <a:pt x="18855" y="79095"/>
                </a:lnTo>
                <a:lnTo>
                  <a:pt x="31428" y="79095"/>
                </a:lnTo>
                <a:lnTo>
                  <a:pt x="35581" y="77978"/>
                </a:lnTo>
                <a:lnTo>
                  <a:pt x="42909" y="73545"/>
                </a:lnTo>
                <a:lnTo>
                  <a:pt x="44957" y="71272"/>
                </a:lnTo>
                <a:lnTo>
                  <a:pt x="23872" y="71272"/>
                </a:lnTo>
                <a:lnTo>
                  <a:pt x="21243" y="70485"/>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5" h="79375">
                <a:moveTo>
                  <a:pt x="45689" y="35928"/>
                </a:moveTo>
                <a:lnTo>
                  <a:pt x="30590" y="35928"/>
                </a:lnTo>
                <a:lnTo>
                  <a:pt x="34184" y="37465"/>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489" y="27533"/>
                </a:moveTo>
                <a:lnTo>
                  <a:pt x="24532" y="27533"/>
                </a:lnTo>
                <a:lnTo>
                  <a:pt x="21065" y="28371"/>
                </a:lnTo>
                <a:lnTo>
                  <a:pt x="14436" y="31762"/>
                </a:lnTo>
                <a:lnTo>
                  <a:pt x="11629" y="34340"/>
                </a:lnTo>
                <a:lnTo>
                  <a:pt x="9356" y="37820"/>
                </a:lnTo>
                <a:lnTo>
                  <a:pt x="17964" y="37820"/>
                </a:lnTo>
                <a:lnTo>
                  <a:pt x="18309" y="37465"/>
                </a:lnTo>
                <a:lnTo>
                  <a:pt x="21954" y="35928"/>
                </a:lnTo>
                <a:lnTo>
                  <a:pt x="45689" y="35928"/>
                </a:lnTo>
                <a:lnTo>
                  <a:pt x="39899" y="29857"/>
                </a:lnTo>
                <a:lnTo>
                  <a:pt x="34489" y="27533"/>
                </a:lnTo>
                <a:close/>
              </a:path>
              <a:path w="51435"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1152" name="object 1152"/>
          <p:cNvSpPr/>
          <p:nvPr/>
        </p:nvSpPr>
        <p:spPr>
          <a:xfrm>
            <a:off x="5999707" y="39355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53" name="object 1153"/>
          <p:cNvSpPr/>
          <p:nvPr/>
        </p:nvSpPr>
        <p:spPr>
          <a:xfrm>
            <a:off x="6034271" y="3883714"/>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154" name="object 1154"/>
          <p:cNvSpPr/>
          <p:nvPr/>
        </p:nvSpPr>
        <p:spPr>
          <a:xfrm>
            <a:off x="7027819" y="3867918"/>
            <a:ext cx="96557" cy="89217"/>
          </a:xfrm>
          <a:custGeom>
            <a:avLst/>
            <a:gdLst/>
            <a:ahLst/>
            <a:cxnLst/>
            <a:rect l="l" t="t" r="r" b="b"/>
            <a:pathLst>
              <a:path w="69214"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55" name="object 1155"/>
          <p:cNvSpPr/>
          <p:nvPr/>
        </p:nvSpPr>
        <p:spPr>
          <a:xfrm>
            <a:off x="6350695" y="3867918"/>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56" name="object 1156"/>
          <p:cNvSpPr/>
          <p:nvPr/>
        </p:nvSpPr>
        <p:spPr>
          <a:xfrm>
            <a:off x="6446351" y="3867918"/>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1157" name="object 1157"/>
          <p:cNvSpPr/>
          <p:nvPr/>
        </p:nvSpPr>
        <p:spPr>
          <a:xfrm>
            <a:off x="6594340" y="3883723"/>
            <a:ext cx="71753" cy="55988"/>
          </a:xfrm>
          <a:custGeom>
            <a:avLst/>
            <a:gdLst/>
            <a:ahLst/>
            <a:cxnLst/>
            <a:rect l="l" t="t" r="r" b="b"/>
            <a:pathLst>
              <a:path w="51435" h="78104">
                <a:moveTo>
                  <a:pt x="46447" y="7874"/>
                </a:moveTo>
                <a:lnTo>
                  <a:pt x="31140" y="7874"/>
                </a:lnTo>
                <a:lnTo>
                  <a:pt x="34645" y="9156"/>
                </a:lnTo>
                <a:lnTo>
                  <a:pt x="40043" y="14351"/>
                </a:lnTo>
                <a:lnTo>
                  <a:pt x="41389" y="17526"/>
                </a:lnTo>
                <a:lnTo>
                  <a:pt x="41389" y="24892"/>
                </a:lnTo>
                <a:lnTo>
                  <a:pt x="39903" y="28689"/>
                </a:lnTo>
                <a:lnTo>
                  <a:pt x="33971" y="36791"/>
                </a:lnTo>
                <a:lnTo>
                  <a:pt x="28295" y="42227"/>
                </a:lnTo>
                <a:lnTo>
                  <a:pt x="14465" y="53568"/>
                </a:lnTo>
                <a:lnTo>
                  <a:pt x="10312" y="57480"/>
                </a:lnTo>
                <a:lnTo>
                  <a:pt x="4571" y="64236"/>
                </a:lnTo>
                <a:lnTo>
                  <a:pt x="2489" y="67678"/>
                </a:lnTo>
                <a:lnTo>
                  <a:pt x="1193" y="71170"/>
                </a:lnTo>
                <a:lnTo>
                  <a:pt x="368" y="73279"/>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4"/>
                </a:lnTo>
                <a:close/>
              </a:path>
              <a:path w="51435" h="78104">
                <a:moveTo>
                  <a:pt x="34455" y="0"/>
                </a:moveTo>
                <a:lnTo>
                  <a:pt x="19659" y="0"/>
                </a:lnTo>
                <a:lnTo>
                  <a:pt x="13792" y="1905"/>
                </a:lnTo>
                <a:lnTo>
                  <a:pt x="5054" y="9563"/>
                </a:lnTo>
                <a:lnTo>
                  <a:pt x="2539" y="15113"/>
                </a:lnTo>
                <a:lnTo>
                  <a:pt x="1866" y="22402"/>
                </a:lnTo>
                <a:lnTo>
                  <a:pt x="11645" y="23393"/>
                </a:lnTo>
                <a:lnTo>
                  <a:pt x="11683" y="18554"/>
                </a:lnTo>
                <a:lnTo>
                  <a:pt x="13068" y="14744"/>
                </a:lnTo>
                <a:lnTo>
                  <a:pt x="18567" y="9245"/>
                </a:lnTo>
                <a:lnTo>
                  <a:pt x="22224"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1158" name="object 1158"/>
          <p:cNvSpPr/>
          <p:nvPr/>
        </p:nvSpPr>
        <p:spPr>
          <a:xfrm>
            <a:off x="6679929" y="3883714"/>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3"/>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5"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159" name="object 1159"/>
          <p:cNvSpPr/>
          <p:nvPr/>
        </p:nvSpPr>
        <p:spPr>
          <a:xfrm>
            <a:off x="6771472" y="39355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60" name="object 1160"/>
          <p:cNvSpPr/>
          <p:nvPr/>
        </p:nvSpPr>
        <p:spPr>
          <a:xfrm>
            <a:off x="6805827" y="3883714"/>
            <a:ext cx="71753" cy="56898"/>
          </a:xfrm>
          <a:custGeom>
            <a:avLst/>
            <a:gdLst/>
            <a:ahLst/>
            <a:cxnLst/>
            <a:rect l="l" t="t" r="r" b="b"/>
            <a:pathLst>
              <a:path w="51435" h="79375">
                <a:moveTo>
                  <a:pt x="32131" y="0"/>
                </a:moveTo>
                <a:lnTo>
                  <a:pt x="18630" y="0"/>
                </a:lnTo>
                <a:lnTo>
                  <a:pt x="13233" y="1930"/>
                </a:lnTo>
                <a:lnTo>
                  <a:pt x="5143" y="9601"/>
                </a:lnTo>
                <a:lnTo>
                  <a:pt x="3111" y="14338"/>
                </a:lnTo>
                <a:lnTo>
                  <a:pt x="3149" y="23837"/>
                </a:lnTo>
                <a:lnTo>
                  <a:pt x="4076" y="26911"/>
                </a:lnTo>
                <a:lnTo>
                  <a:pt x="7861" y="32270"/>
                </a:lnTo>
                <a:lnTo>
                  <a:pt x="10795" y="34328"/>
                </a:lnTo>
                <a:lnTo>
                  <a:pt x="14732" y="35775"/>
                </a:lnTo>
                <a:lnTo>
                  <a:pt x="10020" y="37007"/>
                </a:lnTo>
                <a:lnTo>
                  <a:pt x="6375" y="39319"/>
                </a:lnTo>
                <a:lnTo>
                  <a:pt x="1270"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4" y="60756"/>
                </a:lnTo>
                <a:lnTo>
                  <a:pt x="9779" y="58140"/>
                </a:lnTo>
                <a:lnTo>
                  <a:pt x="9834" y="50850"/>
                </a:lnTo>
                <a:lnTo>
                  <a:pt x="11239" y="47294"/>
                </a:lnTo>
                <a:lnTo>
                  <a:pt x="14173" y="44323"/>
                </a:lnTo>
                <a:lnTo>
                  <a:pt x="17119" y="41376"/>
                </a:lnTo>
                <a:lnTo>
                  <a:pt x="20828" y="39903"/>
                </a:lnTo>
                <a:lnTo>
                  <a:pt x="44885" y="39903"/>
                </a:lnTo>
                <a:lnTo>
                  <a:pt x="41198" y="37325"/>
                </a:lnTo>
                <a:lnTo>
                  <a:pt x="36449" y="35775"/>
                </a:lnTo>
                <a:lnTo>
                  <a:pt x="40284" y="34328"/>
                </a:lnTo>
                <a:lnTo>
                  <a:pt x="43154" y="32270"/>
                </a:lnTo>
                <a:lnTo>
                  <a:pt x="43262" y="32118"/>
                </a:lnTo>
                <a:lnTo>
                  <a:pt x="21793" y="32118"/>
                </a:lnTo>
                <a:lnTo>
                  <a:pt x="18732" y="30975"/>
                </a:lnTo>
                <a:lnTo>
                  <a:pt x="14020" y="26314"/>
                </a:lnTo>
                <a:lnTo>
                  <a:pt x="12924" y="23533"/>
                </a:lnTo>
                <a:lnTo>
                  <a:pt x="12839" y="16421"/>
                </a:lnTo>
                <a:lnTo>
                  <a:pt x="14033" y="13627"/>
                </a:lnTo>
                <a:lnTo>
                  <a:pt x="18834" y="8978"/>
                </a:lnTo>
                <a:lnTo>
                  <a:pt x="21831" y="7823"/>
                </a:lnTo>
                <a:lnTo>
                  <a:pt x="43701" y="7823"/>
                </a:lnTo>
                <a:lnTo>
                  <a:pt x="37553" y="1968"/>
                </a:lnTo>
                <a:lnTo>
                  <a:pt x="32131" y="0"/>
                </a:lnTo>
                <a:close/>
              </a:path>
              <a:path w="51435" h="79375">
                <a:moveTo>
                  <a:pt x="44885" y="39903"/>
                </a:moveTo>
                <a:lnTo>
                  <a:pt x="29883" y="39903"/>
                </a:lnTo>
                <a:lnTo>
                  <a:pt x="33705" y="41389"/>
                </a:lnTo>
                <a:lnTo>
                  <a:pt x="39789" y="47383"/>
                </a:lnTo>
                <a:lnTo>
                  <a:pt x="41189" y="50850"/>
                </a:lnTo>
                <a:lnTo>
                  <a:pt x="41313" y="60248"/>
                </a:lnTo>
                <a:lnTo>
                  <a:pt x="39839" y="63969"/>
                </a:lnTo>
                <a:lnTo>
                  <a:pt x="33921" y="69811"/>
                </a:lnTo>
                <a:lnTo>
                  <a:pt x="30162" y="71272"/>
                </a:lnTo>
                <a:lnTo>
                  <a:pt x="45114" y="71272"/>
                </a:lnTo>
                <a:lnTo>
                  <a:pt x="48691" y="67830"/>
                </a:lnTo>
                <a:lnTo>
                  <a:pt x="51041" y="62255"/>
                </a:lnTo>
                <a:lnTo>
                  <a:pt x="51041" y="50850"/>
                </a:lnTo>
                <a:lnTo>
                  <a:pt x="49796" y="46736"/>
                </a:lnTo>
                <a:lnTo>
                  <a:pt x="44885" y="39903"/>
                </a:lnTo>
                <a:close/>
              </a:path>
              <a:path w="51435" h="79375">
                <a:moveTo>
                  <a:pt x="43701" y="7823"/>
                </a:moveTo>
                <a:lnTo>
                  <a:pt x="29057" y="7823"/>
                </a:lnTo>
                <a:lnTo>
                  <a:pt x="32067" y="9017"/>
                </a:lnTo>
                <a:lnTo>
                  <a:pt x="36893" y="13766"/>
                </a:lnTo>
                <a:lnTo>
                  <a:pt x="37973"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1" y="7823"/>
                </a:lnTo>
                <a:close/>
              </a:path>
            </a:pathLst>
          </a:custGeom>
          <a:solidFill>
            <a:srgbClr val="000000"/>
          </a:solidFill>
        </p:spPr>
        <p:txBody>
          <a:bodyPr wrap="square" lIns="0" tIns="0" rIns="0" bIns="0" rtlCol="0"/>
          <a:lstStyle/>
          <a:p>
            <a:endParaRPr/>
          </a:p>
        </p:txBody>
      </p:sp>
      <p:sp>
        <p:nvSpPr>
          <p:cNvPr id="1161" name="object 1161"/>
          <p:cNvSpPr/>
          <p:nvPr/>
        </p:nvSpPr>
        <p:spPr>
          <a:xfrm>
            <a:off x="7800630" y="3867918"/>
            <a:ext cx="95671" cy="89217"/>
          </a:xfrm>
          <a:custGeom>
            <a:avLst/>
            <a:gdLst/>
            <a:ahLst/>
            <a:cxnLst/>
            <a:rect l="l" t="t" r="r" b="b"/>
            <a:pathLst>
              <a:path w="68579" h="124459">
                <a:moveTo>
                  <a:pt x="0" y="124206"/>
                </a:moveTo>
                <a:lnTo>
                  <a:pt x="68579" y="124206"/>
                </a:lnTo>
                <a:lnTo>
                  <a:pt x="68579" y="0"/>
                </a:lnTo>
                <a:lnTo>
                  <a:pt x="0" y="0"/>
                </a:lnTo>
                <a:lnTo>
                  <a:pt x="0" y="124206"/>
                </a:lnTo>
                <a:close/>
              </a:path>
            </a:pathLst>
          </a:custGeom>
          <a:solidFill>
            <a:srgbClr val="FFFFFF"/>
          </a:solidFill>
        </p:spPr>
        <p:txBody>
          <a:bodyPr wrap="square" lIns="0" tIns="0" rIns="0" bIns="0" rtlCol="0"/>
          <a:lstStyle/>
          <a:p>
            <a:endParaRPr/>
          </a:p>
        </p:txBody>
      </p:sp>
      <p:sp>
        <p:nvSpPr>
          <p:cNvPr id="1162" name="object 1162"/>
          <p:cNvSpPr/>
          <p:nvPr/>
        </p:nvSpPr>
        <p:spPr>
          <a:xfrm>
            <a:off x="7123507" y="3867918"/>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63" name="object 1163"/>
          <p:cNvSpPr/>
          <p:nvPr/>
        </p:nvSpPr>
        <p:spPr>
          <a:xfrm>
            <a:off x="7219161" y="3867918"/>
            <a:ext cx="582000" cy="89217"/>
          </a:xfrm>
          <a:custGeom>
            <a:avLst/>
            <a:gdLst/>
            <a:ahLst/>
            <a:cxnLst/>
            <a:rect l="l" t="t" r="r" b="b"/>
            <a:pathLst>
              <a:path w="417195" h="124459">
                <a:moveTo>
                  <a:pt x="0" y="124206"/>
                </a:moveTo>
                <a:lnTo>
                  <a:pt x="416813" y="124206"/>
                </a:lnTo>
                <a:lnTo>
                  <a:pt x="416813" y="0"/>
                </a:lnTo>
                <a:lnTo>
                  <a:pt x="0" y="0"/>
                </a:lnTo>
                <a:lnTo>
                  <a:pt x="0" y="124206"/>
                </a:lnTo>
                <a:close/>
              </a:path>
            </a:pathLst>
          </a:custGeom>
          <a:solidFill>
            <a:srgbClr val="FFFFFF"/>
          </a:solidFill>
        </p:spPr>
        <p:txBody>
          <a:bodyPr wrap="square" lIns="0" tIns="0" rIns="0" bIns="0" rtlCol="0"/>
          <a:lstStyle/>
          <a:p>
            <a:endParaRPr/>
          </a:p>
        </p:txBody>
      </p:sp>
      <p:sp>
        <p:nvSpPr>
          <p:cNvPr id="1164" name="object 1164"/>
          <p:cNvSpPr/>
          <p:nvPr/>
        </p:nvSpPr>
        <p:spPr>
          <a:xfrm>
            <a:off x="7411530" y="3883714"/>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165" name="object 1165"/>
          <p:cNvSpPr/>
          <p:nvPr/>
        </p:nvSpPr>
        <p:spPr>
          <a:xfrm>
            <a:off x="7502844" y="39355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66" name="object 1166"/>
          <p:cNvSpPr/>
          <p:nvPr/>
        </p:nvSpPr>
        <p:spPr>
          <a:xfrm>
            <a:off x="7537338" y="3883723"/>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167" name="object 1167"/>
          <p:cNvSpPr/>
          <p:nvPr/>
        </p:nvSpPr>
        <p:spPr>
          <a:xfrm>
            <a:off x="8572379" y="3867918"/>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68" name="object 1168"/>
          <p:cNvSpPr/>
          <p:nvPr/>
        </p:nvSpPr>
        <p:spPr>
          <a:xfrm>
            <a:off x="7896301" y="3867918"/>
            <a:ext cx="95671" cy="89217"/>
          </a:xfrm>
          <a:custGeom>
            <a:avLst/>
            <a:gdLst/>
            <a:ahLst/>
            <a:cxnLst/>
            <a:rect l="l" t="t" r="r" b="b"/>
            <a:pathLst>
              <a:path w="68579" h="124459">
                <a:moveTo>
                  <a:pt x="0" y="124206"/>
                </a:moveTo>
                <a:lnTo>
                  <a:pt x="68580" y="124206"/>
                </a:lnTo>
                <a:lnTo>
                  <a:pt x="68580" y="0"/>
                </a:lnTo>
                <a:lnTo>
                  <a:pt x="0" y="0"/>
                </a:lnTo>
                <a:lnTo>
                  <a:pt x="0" y="124206"/>
                </a:lnTo>
                <a:close/>
              </a:path>
            </a:pathLst>
          </a:custGeom>
          <a:solidFill>
            <a:srgbClr val="FFFFFF"/>
          </a:solidFill>
        </p:spPr>
        <p:txBody>
          <a:bodyPr wrap="square" lIns="0" tIns="0" rIns="0" bIns="0" rtlCol="0"/>
          <a:lstStyle/>
          <a:p>
            <a:endParaRPr/>
          </a:p>
        </p:txBody>
      </p:sp>
      <p:sp>
        <p:nvSpPr>
          <p:cNvPr id="1169" name="object 1169"/>
          <p:cNvSpPr/>
          <p:nvPr/>
        </p:nvSpPr>
        <p:spPr>
          <a:xfrm>
            <a:off x="7991972" y="3867918"/>
            <a:ext cx="581113" cy="89217"/>
          </a:xfrm>
          <a:custGeom>
            <a:avLst/>
            <a:gdLst/>
            <a:ahLst/>
            <a:cxnLst/>
            <a:rect l="l" t="t" r="r" b="b"/>
            <a:pathLst>
              <a:path w="416560" h="124459">
                <a:moveTo>
                  <a:pt x="0" y="124206"/>
                </a:moveTo>
                <a:lnTo>
                  <a:pt x="416051" y="124206"/>
                </a:lnTo>
                <a:lnTo>
                  <a:pt x="416051" y="0"/>
                </a:lnTo>
                <a:lnTo>
                  <a:pt x="0" y="0"/>
                </a:lnTo>
                <a:lnTo>
                  <a:pt x="0" y="124206"/>
                </a:lnTo>
                <a:close/>
              </a:path>
            </a:pathLst>
          </a:custGeom>
          <a:solidFill>
            <a:srgbClr val="FFFFFF"/>
          </a:solidFill>
        </p:spPr>
        <p:txBody>
          <a:bodyPr wrap="square" lIns="0" tIns="0" rIns="0" bIns="0" rtlCol="0"/>
          <a:lstStyle/>
          <a:p>
            <a:endParaRPr/>
          </a:p>
        </p:txBody>
      </p:sp>
      <p:sp>
        <p:nvSpPr>
          <p:cNvPr id="1170" name="object 1170"/>
          <p:cNvSpPr/>
          <p:nvPr/>
        </p:nvSpPr>
        <p:spPr>
          <a:xfrm>
            <a:off x="8151921" y="388371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71" name="object 1171"/>
          <p:cNvSpPr/>
          <p:nvPr/>
        </p:nvSpPr>
        <p:spPr>
          <a:xfrm>
            <a:off x="8225694" y="3884707"/>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4"/>
                </a:lnTo>
                <a:lnTo>
                  <a:pt x="33477" y="77724"/>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50"/>
                </a:lnTo>
                <a:lnTo>
                  <a:pt x="51358" y="42773"/>
                </a:lnTo>
                <a:lnTo>
                  <a:pt x="49022" y="36766"/>
                </a:lnTo>
                <a:lnTo>
                  <a:pt x="45743" y="33451"/>
                </a:lnTo>
                <a:close/>
              </a:path>
              <a:path w="51435" h="78104">
                <a:moveTo>
                  <a:pt x="47713" y="0"/>
                </a:moveTo>
                <a:lnTo>
                  <a:pt x="9194" y="0"/>
                </a:lnTo>
                <a:lnTo>
                  <a:pt x="1689" y="39789"/>
                </a:lnTo>
                <a:lnTo>
                  <a:pt x="10617" y="40957"/>
                </a:lnTo>
                <a:lnTo>
                  <a:pt x="12026" y="38735"/>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70"/>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172" name="object 1172"/>
          <p:cNvSpPr/>
          <p:nvPr/>
        </p:nvSpPr>
        <p:spPr>
          <a:xfrm>
            <a:off x="8317078" y="39355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73" name="object 1173"/>
          <p:cNvSpPr/>
          <p:nvPr/>
        </p:nvSpPr>
        <p:spPr>
          <a:xfrm>
            <a:off x="8351574" y="3883723"/>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4"/>
                </a:lnTo>
                <a:lnTo>
                  <a:pt x="43239" y="7874"/>
                </a:lnTo>
                <a:lnTo>
                  <a:pt x="42341" y="6781"/>
                </a:lnTo>
                <a:lnTo>
                  <a:pt x="33997" y="1358"/>
                </a:lnTo>
                <a:lnTo>
                  <a:pt x="29400" y="0"/>
                </a:lnTo>
                <a:close/>
              </a:path>
              <a:path w="51435" h="79375">
                <a:moveTo>
                  <a:pt x="43239" y="7874"/>
                </a:moveTo>
                <a:lnTo>
                  <a:pt x="29603" y="7874"/>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1174" name="object 1174"/>
          <p:cNvSpPr/>
          <p:nvPr/>
        </p:nvSpPr>
        <p:spPr>
          <a:xfrm>
            <a:off x="9345190" y="3867918"/>
            <a:ext cx="95671" cy="89217"/>
          </a:xfrm>
          <a:custGeom>
            <a:avLst/>
            <a:gdLst/>
            <a:ahLst/>
            <a:cxnLst/>
            <a:rect l="l" t="t" r="r" b="b"/>
            <a:pathLst>
              <a:path w="68579" h="124459">
                <a:moveTo>
                  <a:pt x="0" y="124206"/>
                </a:moveTo>
                <a:lnTo>
                  <a:pt x="68579" y="124206"/>
                </a:lnTo>
                <a:lnTo>
                  <a:pt x="68579" y="0"/>
                </a:lnTo>
                <a:lnTo>
                  <a:pt x="0" y="0"/>
                </a:lnTo>
                <a:lnTo>
                  <a:pt x="0" y="124206"/>
                </a:lnTo>
                <a:close/>
              </a:path>
            </a:pathLst>
          </a:custGeom>
          <a:solidFill>
            <a:srgbClr val="FFFFFF"/>
          </a:solidFill>
        </p:spPr>
        <p:txBody>
          <a:bodyPr wrap="square" lIns="0" tIns="0" rIns="0" bIns="0" rtlCol="0"/>
          <a:lstStyle/>
          <a:p>
            <a:endParaRPr/>
          </a:p>
        </p:txBody>
      </p:sp>
      <p:sp>
        <p:nvSpPr>
          <p:cNvPr id="1175" name="object 1175"/>
          <p:cNvSpPr/>
          <p:nvPr/>
        </p:nvSpPr>
        <p:spPr>
          <a:xfrm>
            <a:off x="8668049" y="3867918"/>
            <a:ext cx="96557" cy="89217"/>
          </a:xfrm>
          <a:custGeom>
            <a:avLst/>
            <a:gdLst/>
            <a:ahLst/>
            <a:cxnLst/>
            <a:rect l="l" t="t" r="r" b="b"/>
            <a:pathLst>
              <a:path w="69214"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76" name="object 1176"/>
          <p:cNvSpPr/>
          <p:nvPr/>
        </p:nvSpPr>
        <p:spPr>
          <a:xfrm>
            <a:off x="8763739" y="3867918"/>
            <a:ext cx="582000" cy="89217"/>
          </a:xfrm>
          <a:custGeom>
            <a:avLst/>
            <a:gdLst/>
            <a:ahLst/>
            <a:cxnLst/>
            <a:rect l="l" t="t" r="r" b="b"/>
            <a:pathLst>
              <a:path w="417195" h="124459">
                <a:moveTo>
                  <a:pt x="0" y="124206"/>
                </a:moveTo>
                <a:lnTo>
                  <a:pt x="416801" y="124206"/>
                </a:lnTo>
                <a:lnTo>
                  <a:pt x="416801" y="0"/>
                </a:lnTo>
                <a:lnTo>
                  <a:pt x="0" y="0"/>
                </a:lnTo>
                <a:lnTo>
                  <a:pt x="0" y="124206"/>
                </a:lnTo>
                <a:close/>
              </a:path>
            </a:pathLst>
          </a:custGeom>
          <a:solidFill>
            <a:srgbClr val="FFFFFF"/>
          </a:solidFill>
        </p:spPr>
        <p:txBody>
          <a:bodyPr wrap="square" lIns="0" tIns="0" rIns="0" bIns="0" rtlCol="0"/>
          <a:lstStyle/>
          <a:p>
            <a:endParaRPr/>
          </a:p>
        </p:txBody>
      </p:sp>
      <p:sp>
        <p:nvSpPr>
          <p:cNvPr id="1177" name="object 1177"/>
          <p:cNvSpPr/>
          <p:nvPr/>
        </p:nvSpPr>
        <p:spPr>
          <a:xfrm>
            <a:off x="8923669" y="3883714"/>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178" name="object 1178"/>
          <p:cNvSpPr/>
          <p:nvPr/>
        </p:nvSpPr>
        <p:spPr>
          <a:xfrm>
            <a:off x="8997443" y="3883723"/>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4"/>
                </a:lnTo>
                <a:lnTo>
                  <a:pt x="43239" y="7874"/>
                </a:lnTo>
                <a:lnTo>
                  <a:pt x="42341" y="6781"/>
                </a:lnTo>
                <a:lnTo>
                  <a:pt x="33997" y="1358"/>
                </a:lnTo>
                <a:lnTo>
                  <a:pt x="29400" y="0"/>
                </a:lnTo>
                <a:close/>
              </a:path>
              <a:path w="51435" h="79375">
                <a:moveTo>
                  <a:pt x="43239" y="7874"/>
                </a:moveTo>
                <a:lnTo>
                  <a:pt x="29603" y="7874"/>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1179" name="object 1179"/>
          <p:cNvSpPr/>
          <p:nvPr/>
        </p:nvSpPr>
        <p:spPr>
          <a:xfrm>
            <a:off x="9088825" y="39355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80" name="object 1180"/>
          <p:cNvSpPr/>
          <p:nvPr/>
        </p:nvSpPr>
        <p:spPr>
          <a:xfrm>
            <a:off x="9123322" y="3883723"/>
            <a:ext cx="71753" cy="56898"/>
          </a:xfrm>
          <a:custGeom>
            <a:avLst/>
            <a:gdLst/>
            <a:ahLst/>
            <a:cxnLst/>
            <a:rect l="l" t="t" r="r" b="b"/>
            <a:pathLst>
              <a:path w="51434"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4"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4"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4"/>
                </a:lnTo>
                <a:lnTo>
                  <a:pt x="43239" y="7874"/>
                </a:lnTo>
                <a:lnTo>
                  <a:pt x="42341" y="6781"/>
                </a:lnTo>
                <a:lnTo>
                  <a:pt x="33997" y="1358"/>
                </a:lnTo>
                <a:lnTo>
                  <a:pt x="29400" y="0"/>
                </a:lnTo>
                <a:close/>
              </a:path>
              <a:path w="51434" h="79375">
                <a:moveTo>
                  <a:pt x="43239" y="7874"/>
                </a:moveTo>
                <a:lnTo>
                  <a:pt x="29603" y="7874"/>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4"/>
                </a:lnTo>
                <a:close/>
              </a:path>
            </a:pathLst>
          </a:custGeom>
          <a:solidFill>
            <a:srgbClr val="000000"/>
          </a:solidFill>
        </p:spPr>
        <p:txBody>
          <a:bodyPr wrap="square" lIns="0" tIns="0" rIns="0" bIns="0" rtlCol="0"/>
          <a:lstStyle/>
          <a:p>
            <a:endParaRPr/>
          </a:p>
        </p:txBody>
      </p:sp>
      <p:sp>
        <p:nvSpPr>
          <p:cNvPr id="1181" name="object 1181"/>
          <p:cNvSpPr/>
          <p:nvPr/>
        </p:nvSpPr>
        <p:spPr>
          <a:xfrm>
            <a:off x="10118002" y="3867918"/>
            <a:ext cx="95671" cy="89217"/>
          </a:xfrm>
          <a:custGeom>
            <a:avLst/>
            <a:gdLst/>
            <a:ahLst/>
            <a:cxnLst/>
            <a:rect l="l" t="t" r="r" b="b"/>
            <a:pathLst>
              <a:path w="68579" h="124459">
                <a:moveTo>
                  <a:pt x="0" y="124206"/>
                </a:moveTo>
                <a:lnTo>
                  <a:pt x="68592" y="124206"/>
                </a:lnTo>
                <a:lnTo>
                  <a:pt x="68592" y="0"/>
                </a:lnTo>
                <a:lnTo>
                  <a:pt x="0" y="0"/>
                </a:lnTo>
                <a:lnTo>
                  <a:pt x="0" y="124206"/>
                </a:lnTo>
                <a:close/>
              </a:path>
            </a:pathLst>
          </a:custGeom>
          <a:solidFill>
            <a:srgbClr val="FFFFFF"/>
          </a:solidFill>
        </p:spPr>
        <p:txBody>
          <a:bodyPr wrap="square" lIns="0" tIns="0" rIns="0" bIns="0" rtlCol="0"/>
          <a:lstStyle/>
          <a:p>
            <a:endParaRPr/>
          </a:p>
        </p:txBody>
      </p:sp>
      <p:sp>
        <p:nvSpPr>
          <p:cNvPr id="1182" name="object 1182"/>
          <p:cNvSpPr/>
          <p:nvPr/>
        </p:nvSpPr>
        <p:spPr>
          <a:xfrm>
            <a:off x="9440880" y="3867918"/>
            <a:ext cx="95671" cy="89217"/>
          </a:xfrm>
          <a:custGeom>
            <a:avLst/>
            <a:gdLst/>
            <a:ahLst/>
            <a:cxnLst/>
            <a:rect l="l" t="t" r="r" b="b"/>
            <a:pathLst>
              <a:path w="68579" h="124459">
                <a:moveTo>
                  <a:pt x="0" y="124206"/>
                </a:moveTo>
                <a:lnTo>
                  <a:pt x="68567" y="124206"/>
                </a:lnTo>
                <a:lnTo>
                  <a:pt x="68567" y="0"/>
                </a:lnTo>
                <a:lnTo>
                  <a:pt x="0" y="0"/>
                </a:lnTo>
                <a:lnTo>
                  <a:pt x="0" y="124206"/>
                </a:lnTo>
                <a:close/>
              </a:path>
            </a:pathLst>
          </a:custGeom>
          <a:solidFill>
            <a:srgbClr val="FFFFFF"/>
          </a:solidFill>
        </p:spPr>
        <p:txBody>
          <a:bodyPr wrap="square" lIns="0" tIns="0" rIns="0" bIns="0" rtlCol="0"/>
          <a:lstStyle/>
          <a:p>
            <a:endParaRPr/>
          </a:p>
        </p:txBody>
      </p:sp>
      <p:sp>
        <p:nvSpPr>
          <p:cNvPr id="1183" name="object 1183"/>
          <p:cNvSpPr/>
          <p:nvPr/>
        </p:nvSpPr>
        <p:spPr>
          <a:xfrm>
            <a:off x="9536533" y="3867918"/>
            <a:ext cx="582000" cy="89217"/>
          </a:xfrm>
          <a:custGeom>
            <a:avLst/>
            <a:gdLst/>
            <a:ahLst/>
            <a:cxnLst/>
            <a:rect l="l" t="t" r="r" b="b"/>
            <a:pathLst>
              <a:path w="417195" h="124459">
                <a:moveTo>
                  <a:pt x="0" y="124206"/>
                </a:moveTo>
                <a:lnTo>
                  <a:pt x="416814" y="124206"/>
                </a:lnTo>
                <a:lnTo>
                  <a:pt x="416814" y="0"/>
                </a:lnTo>
                <a:lnTo>
                  <a:pt x="0" y="0"/>
                </a:lnTo>
                <a:lnTo>
                  <a:pt x="0" y="124206"/>
                </a:lnTo>
                <a:close/>
              </a:path>
            </a:pathLst>
          </a:custGeom>
          <a:solidFill>
            <a:srgbClr val="FFFFFF"/>
          </a:solidFill>
        </p:spPr>
        <p:txBody>
          <a:bodyPr wrap="square" lIns="0" tIns="0" rIns="0" bIns="0" rtlCol="0"/>
          <a:lstStyle/>
          <a:p>
            <a:endParaRPr/>
          </a:p>
        </p:txBody>
      </p:sp>
      <p:sp>
        <p:nvSpPr>
          <p:cNvPr id="1184" name="object 1184"/>
          <p:cNvSpPr/>
          <p:nvPr/>
        </p:nvSpPr>
        <p:spPr>
          <a:xfrm>
            <a:off x="9727025" y="3883723"/>
            <a:ext cx="71753" cy="55988"/>
          </a:xfrm>
          <a:custGeom>
            <a:avLst/>
            <a:gdLst/>
            <a:ahLst/>
            <a:cxnLst/>
            <a:rect l="l" t="t" r="r" b="b"/>
            <a:pathLst>
              <a:path w="51434" h="78104">
                <a:moveTo>
                  <a:pt x="46447" y="7874"/>
                </a:moveTo>
                <a:lnTo>
                  <a:pt x="31140" y="7874"/>
                </a:lnTo>
                <a:lnTo>
                  <a:pt x="34645" y="9156"/>
                </a:lnTo>
                <a:lnTo>
                  <a:pt x="40043" y="14351"/>
                </a:lnTo>
                <a:lnTo>
                  <a:pt x="41389" y="17526"/>
                </a:lnTo>
                <a:lnTo>
                  <a:pt x="41389" y="24892"/>
                </a:lnTo>
                <a:lnTo>
                  <a:pt x="39903" y="28689"/>
                </a:lnTo>
                <a:lnTo>
                  <a:pt x="33971" y="36791"/>
                </a:lnTo>
                <a:lnTo>
                  <a:pt x="28295" y="42227"/>
                </a:lnTo>
                <a:lnTo>
                  <a:pt x="14465" y="53568"/>
                </a:lnTo>
                <a:lnTo>
                  <a:pt x="10312" y="57480"/>
                </a:lnTo>
                <a:lnTo>
                  <a:pt x="4572" y="64236"/>
                </a:lnTo>
                <a:lnTo>
                  <a:pt x="2489" y="67678"/>
                </a:lnTo>
                <a:lnTo>
                  <a:pt x="1193" y="71170"/>
                </a:lnTo>
                <a:lnTo>
                  <a:pt x="368" y="73279"/>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5" y="43421"/>
                </a:lnTo>
                <a:lnTo>
                  <a:pt x="51168" y="15417"/>
                </a:lnTo>
                <a:lnTo>
                  <a:pt x="48996" y="10299"/>
                </a:lnTo>
                <a:lnTo>
                  <a:pt x="46447" y="7874"/>
                </a:lnTo>
                <a:close/>
              </a:path>
              <a:path w="51434" h="78104">
                <a:moveTo>
                  <a:pt x="34455" y="0"/>
                </a:moveTo>
                <a:lnTo>
                  <a:pt x="19659" y="0"/>
                </a:lnTo>
                <a:lnTo>
                  <a:pt x="13792" y="1905"/>
                </a:lnTo>
                <a:lnTo>
                  <a:pt x="5054" y="9563"/>
                </a:lnTo>
                <a:lnTo>
                  <a:pt x="2540" y="15113"/>
                </a:lnTo>
                <a:lnTo>
                  <a:pt x="1866" y="22402"/>
                </a:lnTo>
                <a:lnTo>
                  <a:pt x="11645" y="23393"/>
                </a:lnTo>
                <a:lnTo>
                  <a:pt x="11684" y="18554"/>
                </a:lnTo>
                <a:lnTo>
                  <a:pt x="13068" y="14744"/>
                </a:lnTo>
                <a:lnTo>
                  <a:pt x="18567" y="9245"/>
                </a:lnTo>
                <a:lnTo>
                  <a:pt x="22225" y="7874"/>
                </a:lnTo>
                <a:lnTo>
                  <a:pt x="46447" y="7874"/>
                </a:lnTo>
                <a:lnTo>
                  <a:pt x="40335" y="2057"/>
                </a:lnTo>
                <a:lnTo>
                  <a:pt x="34455" y="0"/>
                </a:lnTo>
                <a:close/>
              </a:path>
            </a:pathLst>
          </a:custGeom>
          <a:solidFill>
            <a:srgbClr val="000000"/>
          </a:solidFill>
        </p:spPr>
        <p:txBody>
          <a:bodyPr wrap="square" lIns="0" tIns="0" rIns="0" bIns="0" rtlCol="0"/>
          <a:lstStyle/>
          <a:p>
            <a:endParaRPr/>
          </a:p>
        </p:txBody>
      </p:sp>
      <p:sp>
        <p:nvSpPr>
          <p:cNvPr id="1185" name="object 1185"/>
          <p:cNvSpPr/>
          <p:nvPr/>
        </p:nvSpPr>
        <p:spPr>
          <a:xfrm>
            <a:off x="9820215" y="3935591"/>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186" name="object 1186"/>
          <p:cNvSpPr/>
          <p:nvPr/>
        </p:nvSpPr>
        <p:spPr>
          <a:xfrm>
            <a:off x="9854781" y="3883714"/>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187" name="object 1187"/>
          <p:cNvSpPr/>
          <p:nvPr/>
        </p:nvSpPr>
        <p:spPr>
          <a:xfrm>
            <a:off x="709261" y="3846074"/>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1188" name="object 1188"/>
          <p:cNvSpPr/>
          <p:nvPr/>
        </p:nvSpPr>
        <p:spPr>
          <a:xfrm>
            <a:off x="709261" y="3848255"/>
            <a:ext cx="2560979" cy="20028"/>
          </a:xfrm>
          <a:custGeom>
            <a:avLst/>
            <a:gdLst/>
            <a:ahLst/>
            <a:cxnLst/>
            <a:rect l="l" t="t" r="r" b="b"/>
            <a:pathLst>
              <a:path w="1835785" h="27940">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1189" name="object 1189"/>
          <p:cNvSpPr/>
          <p:nvPr/>
        </p:nvSpPr>
        <p:spPr>
          <a:xfrm>
            <a:off x="3261559" y="3846074"/>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1190" name="object 1190"/>
          <p:cNvSpPr/>
          <p:nvPr/>
        </p:nvSpPr>
        <p:spPr>
          <a:xfrm>
            <a:off x="3270063" y="3858087"/>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1191" name="object 1191"/>
          <p:cNvSpPr/>
          <p:nvPr/>
        </p:nvSpPr>
        <p:spPr>
          <a:xfrm>
            <a:off x="4034370" y="3846074"/>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1192" name="object 1192"/>
          <p:cNvSpPr/>
          <p:nvPr/>
        </p:nvSpPr>
        <p:spPr>
          <a:xfrm>
            <a:off x="4042874" y="3848255"/>
            <a:ext cx="772457" cy="20028"/>
          </a:xfrm>
          <a:custGeom>
            <a:avLst/>
            <a:gdLst/>
            <a:ahLst/>
            <a:cxnLst/>
            <a:rect l="l" t="t" r="r" b="b"/>
            <a:pathLst>
              <a:path w="553720" h="27940">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1193" name="object 1193"/>
          <p:cNvSpPr/>
          <p:nvPr/>
        </p:nvSpPr>
        <p:spPr>
          <a:xfrm>
            <a:off x="4806119" y="384607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194" name="object 1194"/>
          <p:cNvSpPr/>
          <p:nvPr/>
        </p:nvSpPr>
        <p:spPr>
          <a:xfrm>
            <a:off x="4814622" y="3848255"/>
            <a:ext cx="773343" cy="20028"/>
          </a:xfrm>
          <a:custGeom>
            <a:avLst/>
            <a:gdLst/>
            <a:ahLst/>
            <a:cxnLst/>
            <a:rect l="l" t="t" r="r" b="b"/>
            <a:pathLst>
              <a:path w="554354" h="27940">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1195" name="object 1195"/>
          <p:cNvSpPr/>
          <p:nvPr/>
        </p:nvSpPr>
        <p:spPr>
          <a:xfrm>
            <a:off x="5578931" y="384607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196" name="object 1196"/>
          <p:cNvSpPr/>
          <p:nvPr/>
        </p:nvSpPr>
        <p:spPr>
          <a:xfrm>
            <a:off x="5587451" y="3858087"/>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197" name="object 1197"/>
          <p:cNvSpPr/>
          <p:nvPr/>
        </p:nvSpPr>
        <p:spPr>
          <a:xfrm>
            <a:off x="6351741" y="3846074"/>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1198" name="object 1198"/>
          <p:cNvSpPr/>
          <p:nvPr/>
        </p:nvSpPr>
        <p:spPr>
          <a:xfrm>
            <a:off x="6360262" y="3858087"/>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199" name="object 1199"/>
          <p:cNvSpPr/>
          <p:nvPr/>
        </p:nvSpPr>
        <p:spPr>
          <a:xfrm>
            <a:off x="7123507" y="3846074"/>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1200" name="object 1200"/>
          <p:cNvSpPr/>
          <p:nvPr/>
        </p:nvSpPr>
        <p:spPr>
          <a:xfrm>
            <a:off x="7131995" y="3858087"/>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201" name="object 1201"/>
          <p:cNvSpPr/>
          <p:nvPr/>
        </p:nvSpPr>
        <p:spPr>
          <a:xfrm>
            <a:off x="7896302" y="384607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202" name="object 1202"/>
          <p:cNvSpPr/>
          <p:nvPr/>
        </p:nvSpPr>
        <p:spPr>
          <a:xfrm>
            <a:off x="7904806" y="3858087"/>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203" name="object 1203"/>
          <p:cNvSpPr/>
          <p:nvPr/>
        </p:nvSpPr>
        <p:spPr>
          <a:xfrm>
            <a:off x="8669111" y="3846074"/>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1204" name="object 1204"/>
          <p:cNvSpPr/>
          <p:nvPr/>
        </p:nvSpPr>
        <p:spPr>
          <a:xfrm>
            <a:off x="8677617" y="3858087"/>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205" name="object 1205"/>
          <p:cNvSpPr/>
          <p:nvPr/>
        </p:nvSpPr>
        <p:spPr>
          <a:xfrm>
            <a:off x="9440880" y="3846074"/>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1206" name="object 1206"/>
          <p:cNvSpPr/>
          <p:nvPr/>
        </p:nvSpPr>
        <p:spPr>
          <a:xfrm>
            <a:off x="9449366" y="3858087"/>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1207" name="object 1207"/>
          <p:cNvSpPr/>
          <p:nvPr/>
        </p:nvSpPr>
        <p:spPr>
          <a:xfrm>
            <a:off x="709261" y="3962961"/>
            <a:ext cx="9505121" cy="0"/>
          </a:xfrm>
          <a:custGeom>
            <a:avLst/>
            <a:gdLst/>
            <a:ahLst/>
            <a:cxnLst/>
            <a:rect l="l" t="t" r="r" b="b"/>
            <a:pathLst>
              <a:path w="6813550">
                <a:moveTo>
                  <a:pt x="0" y="0"/>
                </a:moveTo>
                <a:lnTo>
                  <a:pt x="6813042" y="0"/>
                </a:lnTo>
              </a:path>
            </a:pathLst>
          </a:custGeom>
          <a:ln w="18287">
            <a:solidFill>
              <a:srgbClr val="FFFFFF"/>
            </a:solidFill>
          </a:ln>
        </p:spPr>
        <p:txBody>
          <a:bodyPr wrap="square" lIns="0" tIns="0" rIns="0" bIns="0" rtlCol="0"/>
          <a:lstStyle/>
          <a:p>
            <a:endParaRPr/>
          </a:p>
        </p:txBody>
      </p:sp>
      <p:sp>
        <p:nvSpPr>
          <p:cNvPr id="1208" name="object 1208"/>
          <p:cNvSpPr/>
          <p:nvPr/>
        </p:nvSpPr>
        <p:spPr>
          <a:xfrm>
            <a:off x="709261" y="3974432"/>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FFFFFF"/>
          </a:solidFill>
        </p:spPr>
        <p:txBody>
          <a:bodyPr wrap="square" lIns="0" tIns="0" rIns="0" bIns="0" rtlCol="0"/>
          <a:lstStyle/>
          <a:p>
            <a:endParaRPr/>
          </a:p>
        </p:txBody>
      </p:sp>
      <p:sp>
        <p:nvSpPr>
          <p:cNvPr id="1209" name="object 1209"/>
          <p:cNvSpPr/>
          <p:nvPr/>
        </p:nvSpPr>
        <p:spPr>
          <a:xfrm>
            <a:off x="804932" y="3994105"/>
            <a:ext cx="2361664" cy="89217"/>
          </a:xfrm>
          <a:custGeom>
            <a:avLst/>
            <a:gdLst/>
            <a:ahLst/>
            <a:cxnLst/>
            <a:rect l="l" t="t" r="r" b="b"/>
            <a:pathLst>
              <a:path w="1692910" h="124459">
                <a:moveTo>
                  <a:pt x="0" y="124193"/>
                </a:moveTo>
                <a:lnTo>
                  <a:pt x="1692402" y="124193"/>
                </a:lnTo>
                <a:lnTo>
                  <a:pt x="1692402" y="0"/>
                </a:lnTo>
                <a:lnTo>
                  <a:pt x="0" y="0"/>
                </a:lnTo>
                <a:lnTo>
                  <a:pt x="0" y="124193"/>
                </a:lnTo>
                <a:close/>
              </a:path>
            </a:pathLst>
          </a:custGeom>
          <a:solidFill>
            <a:srgbClr val="FFFFFF"/>
          </a:solidFill>
        </p:spPr>
        <p:txBody>
          <a:bodyPr wrap="square" lIns="0" tIns="0" rIns="0" bIns="0" rtlCol="0"/>
          <a:lstStyle/>
          <a:p>
            <a:endParaRPr/>
          </a:p>
        </p:txBody>
      </p:sp>
      <p:sp>
        <p:nvSpPr>
          <p:cNvPr id="1210" name="object 1210"/>
          <p:cNvSpPr/>
          <p:nvPr/>
        </p:nvSpPr>
        <p:spPr>
          <a:xfrm>
            <a:off x="1890788" y="4009901"/>
            <a:ext cx="71753" cy="56898"/>
          </a:xfrm>
          <a:custGeom>
            <a:avLst/>
            <a:gdLst/>
            <a:ahLst/>
            <a:cxnLst/>
            <a:rect l="l" t="t" r="r" b="b"/>
            <a:pathLst>
              <a:path w="51434" h="79375">
                <a:moveTo>
                  <a:pt x="33778" y="0"/>
                </a:moveTo>
                <a:lnTo>
                  <a:pt x="19516" y="0"/>
                </a:lnTo>
                <a:lnTo>
                  <a:pt x="13014" y="2959"/>
                </a:lnTo>
                <a:lnTo>
                  <a:pt x="0" y="43624"/>
                </a:lnTo>
                <a:lnTo>
                  <a:pt x="362" y="50858"/>
                </a:lnTo>
                <a:lnTo>
                  <a:pt x="18856" y="79095"/>
                </a:lnTo>
                <a:lnTo>
                  <a:pt x="31429" y="79095"/>
                </a:lnTo>
                <a:lnTo>
                  <a:pt x="35594" y="77977"/>
                </a:lnTo>
                <a:lnTo>
                  <a:pt x="42909" y="73545"/>
                </a:lnTo>
                <a:lnTo>
                  <a:pt x="44957" y="71272"/>
                </a:lnTo>
                <a:lnTo>
                  <a:pt x="23872" y="71272"/>
                </a:lnTo>
                <a:lnTo>
                  <a:pt x="21256" y="70484"/>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4" h="79375">
                <a:moveTo>
                  <a:pt x="45689" y="35928"/>
                </a:moveTo>
                <a:lnTo>
                  <a:pt x="30590" y="35928"/>
                </a:lnTo>
                <a:lnTo>
                  <a:pt x="34185" y="37464"/>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4" h="79375">
                <a:moveTo>
                  <a:pt x="34502" y="27533"/>
                </a:moveTo>
                <a:lnTo>
                  <a:pt x="24533" y="27533"/>
                </a:lnTo>
                <a:lnTo>
                  <a:pt x="21065" y="28371"/>
                </a:lnTo>
                <a:lnTo>
                  <a:pt x="14436" y="31762"/>
                </a:lnTo>
                <a:lnTo>
                  <a:pt x="11629" y="34340"/>
                </a:lnTo>
                <a:lnTo>
                  <a:pt x="9343" y="37820"/>
                </a:lnTo>
                <a:lnTo>
                  <a:pt x="17964" y="37820"/>
                </a:lnTo>
                <a:lnTo>
                  <a:pt x="18310" y="37464"/>
                </a:lnTo>
                <a:lnTo>
                  <a:pt x="21954" y="35928"/>
                </a:lnTo>
                <a:lnTo>
                  <a:pt x="45689" y="35928"/>
                </a:lnTo>
                <a:lnTo>
                  <a:pt x="39900" y="29857"/>
                </a:lnTo>
                <a:lnTo>
                  <a:pt x="34502" y="27533"/>
                </a:lnTo>
                <a:close/>
              </a:path>
              <a:path w="51434"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1211" name="object 1211"/>
          <p:cNvSpPr/>
          <p:nvPr/>
        </p:nvSpPr>
        <p:spPr>
          <a:xfrm>
            <a:off x="1975170" y="4010885"/>
            <a:ext cx="71753" cy="55988"/>
          </a:xfrm>
          <a:custGeom>
            <a:avLst/>
            <a:gdLst/>
            <a:ahLst/>
            <a:cxnLst/>
            <a:rect l="l" t="t" r="r" b="b"/>
            <a:pathLst>
              <a:path w="51434" h="78104">
                <a:moveTo>
                  <a:pt x="9982" y="55270"/>
                </a:moveTo>
                <a:lnTo>
                  <a:pt x="0" y="56108"/>
                </a:lnTo>
                <a:lnTo>
                  <a:pt x="635" y="62636"/>
                </a:lnTo>
                <a:lnTo>
                  <a:pt x="3175" y="67856"/>
                </a:lnTo>
                <a:lnTo>
                  <a:pt x="12090" y="75742"/>
                </a:lnTo>
                <a:lnTo>
                  <a:pt x="17843" y="77723"/>
                </a:lnTo>
                <a:lnTo>
                  <a:pt x="33477" y="77723"/>
                </a:lnTo>
                <a:lnTo>
                  <a:pt x="40259" y="74587"/>
                </a:lnTo>
                <a:lnTo>
                  <a:pt x="43968" y="69900"/>
                </a:lnTo>
                <a:lnTo>
                  <a:pt x="21082" y="69900"/>
                </a:lnTo>
                <a:lnTo>
                  <a:pt x="17830" y="68668"/>
                </a:lnTo>
                <a:lnTo>
                  <a:pt x="12446" y="63779"/>
                </a:lnTo>
                <a:lnTo>
                  <a:pt x="10731" y="60121"/>
                </a:lnTo>
                <a:lnTo>
                  <a:pt x="9982" y="55270"/>
                </a:lnTo>
                <a:close/>
              </a:path>
              <a:path w="51434"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49"/>
                </a:lnTo>
                <a:lnTo>
                  <a:pt x="51358" y="42773"/>
                </a:lnTo>
                <a:lnTo>
                  <a:pt x="49034" y="36766"/>
                </a:lnTo>
                <a:lnTo>
                  <a:pt x="45746" y="33451"/>
                </a:lnTo>
                <a:close/>
              </a:path>
              <a:path w="51434" h="78104">
                <a:moveTo>
                  <a:pt x="47713" y="0"/>
                </a:moveTo>
                <a:lnTo>
                  <a:pt x="9194" y="0"/>
                </a:lnTo>
                <a:lnTo>
                  <a:pt x="1689" y="39789"/>
                </a:lnTo>
                <a:lnTo>
                  <a:pt x="10617" y="40957"/>
                </a:lnTo>
                <a:lnTo>
                  <a:pt x="12026" y="38734"/>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4" h="78104">
                <a:moveTo>
                  <a:pt x="34023" y="25044"/>
                </a:moveTo>
                <a:lnTo>
                  <a:pt x="22161" y="25044"/>
                </a:lnTo>
                <a:lnTo>
                  <a:pt x="17272" y="26669"/>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212" name="object 1212"/>
          <p:cNvSpPr/>
          <p:nvPr/>
        </p:nvSpPr>
        <p:spPr>
          <a:xfrm>
            <a:off x="2061274" y="4019970"/>
            <a:ext cx="71753" cy="36870"/>
          </a:xfrm>
          <a:custGeom>
            <a:avLst/>
            <a:gdLst/>
            <a:ahLst/>
            <a:cxnLst/>
            <a:rect l="l" t="t" r="r" b="b"/>
            <a:pathLst>
              <a:path w="51434" h="51434">
                <a:moveTo>
                  <a:pt x="30060" y="29959"/>
                </a:moveTo>
                <a:lnTo>
                  <a:pt x="21081" y="29959"/>
                </a:lnTo>
                <a:lnTo>
                  <a:pt x="21081" y="51193"/>
                </a:lnTo>
                <a:lnTo>
                  <a:pt x="30060" y="51193"/>
                </a:lnTo>
                <a:lnTo>
                  <a:pt x="30060" y="29959"/>
                </a:lnTo>
                <a:close/>
              </a:path>
              <a:path w="51434" h="51434">
                <a:moveTo>
                  <a:pt x="51142" y="21082"/>
                </a:moveTo>
                <a:lnTo>
                  <a:pt x="0" y="21082"/>
                </a:lnTo>
                <a:lnTo>
                  <a:pt x="0" y="29959"/>
                </a:lnTo>
                <a:lnTo>
                  <a:pt x="51142" y="29959"/>
                </a:lnTo>
                <a:lnTo>
                  <a:pt x="51142" y="21082"/>
                </a:lnTo>
                <a:close/>
              </a:path>
              <a:path w="51434" h="51434">
                <a:moveTo>
                  <a:pt x="30060" y="0"/>
                </a:moveTo>
                <a:lnTo>
                  <a:pt x="21081" y="0"/>
                </a:lnTo>
                <a:lnTo>
                  <a:pt x="21081" y="21082"/>
                </a:lnTo>
                <a:lnTo>
                  <a:pt x="30060" y="21082"/>
                </a:lnTo>
                <a:lnTo>
                  <a:pt x="30060" y="0"/>
                </a:lnTo>
                <a:close/>
              </a:path>
            </a:pathLst>
          </a:custGeom>
          <a:solidFill>
            <a:srgbClr val="000000"/>
          </a:solidFill>
        </p:spPr>
        <p:txBody>
          <a:bodyPr wrap="square" lIns="0" tIns="0" rIns="0" bIns="0" rtlCol="0"/>
          <a:lstStyle/>
          <a:p>
            <a:endParaRPr/>
          </a:p>
        </p:txBody>
      </p:sp>
      <p:sp>
        <p:nvSpPr>
          <p:cNvPr id="1213" name="object 1213"/>
          <p:cNvSpPr/>
          <p:nvPr/>
        </p:nvSpPr>
        <p:spPr>
          <a:xfrm>
            <a:off x="3261559" y="3974432"/>
            <a:ext cx="772457" cy="121990"/>
          </a:xfrm>
          <a:custGeom>
            <a:avLst/>
            <a:gdLst/>
            <a:ahLst/>
            <a:cxnLst/>
            <a:rect l="l" t="t" r="r" b="b"/>
            <a:pathLst>
              <a:path w="553719" h="170179">
                <a:moveTo>
                  <a:pt x="0" y="169925"/>
                </a:moveTo>
                <a:lnTo>
                  <a:pt x="553212" y="169925"/>
                </a:lnTo>
                <a:lnTo>
                  <a:pt x="553212" y="0"/>
                </a:lnTo>
                <a:lnTo>
                  <a:pt x="0" y="0"/>
                </a:lnTo>
                <a:lnTo>
                  <a:pt x="0" y="169925"/>
                </a:lnTo>
                <a:close/>
              </a:path>
            </a:pathLst>
          </a:custGeom>
          <a:solidFill>
            <a:srgbClr val="FFFFFF"/>
          </a:solidFill>
        </p:spPr>
        <p:txBody>
          <a:bodyPr wrap="square" lIns="0" tIns="0" rIns="0" bIns="0" rtlCol="0"/>
          <a:lstStyle/>
          <a:p>
            <a:endParaRPr/>
          </a:p>
        </p:txBody>
      </p:sp>
      <p:sp>
        <p:nvSpPr>
          <p:cNvPr id="1214" name="object 1214"/>
          <p:cNvSpPr/>
          <p:nvPr/>
        </p:nvSpPr>
        <p:spPr>
          <a:xfrm>
            <a:off x="3357231" y="3994105"/>
            <a:ext cx="581113" cy="89217"/>
          </a:xfrm>
          <a:custGeom>
            <a:avLst/>
            <a:gdLst/>
            <a:ahLst/>
            <a:cxnLst/>
            <a:rect l="l" t="t" r="r" b="b"/>
            <a:pathLst>
              <a:path w="416560" h="124459">
                <a:moveTo>
                  <a:pt x="0" y="124193"/>
                </a:moveTo>
                <a:lnTo>
                  <a:pt x="416051" y="124193"/>
                </a:lnTo>
                <a:lnTo>
                  <a:pt x="416051" y="0"/>
                </a:lnTo>
                <a:lnTo>
                  <a:pt x="0" y="0"/>
                </a:lnTo>
                <a:lnTo>
                  <a:pt x="0" y="124193"/>
                </a:lnTo>
                <a:close/>
              </a:path>
            </a:pathLst>
          </a:custGeom>
          <a:solidFill>
            <a:srgbClr val="FFFFFF"/>
          </a:solidFill>
        </p:spPr>
        <p:txBody>
          <a:bodyPr wrap="square" lIns="0" tIns="0" rIns="0" bIns="0" rtlCol="0"/>
          <a:lstStyle/>
          <a:p>
            <a:endParaRPr/>
          </a:p>
        </p:txBody>
      </p:sp>
      <p:sp>
        <p:nvSpPr>
          <p:cNvPr id="1215" name="object 1215"/>
          <p:cNvSpPr/>
          <p:nvPr/>
        </p:nvSpPr>
        <p:spPr>
          <a:xfrm>
            <a:off x="3549388" y="4009901"/>
            <a:ext cx="71753" cy="56898"/>
          </a:xfrm>
          <a:custGeom>
            <a:avLst/>
            <a:gdLst/>
            <a:ahLst/>
            <a:cxnLst/>
            <a:rect l="l" t="t" r="r" b="b"/>
            <a:pathLst>
              <a:path w="51435" h="79375">
                <a:moveTo>
                  <a:pt x="32118" y="0"/>
                </a:moveTo>
                <a:lnTo>
                  <a:pt x="18630" y="0"/>
                </a:lnTo>
                <a:lnTo>
                  <a:pt x="13246" y="1930"/>
                </a:lnTo>
                <a:lnTo>
                  <a:pt x="5143" y="9601"/>
                </a:lnTo>
                <a:lnTo>
                  <a:pt x="3111" y="14338"/>
                </a:lnTo>
                <a:lnTo>
                  <a:pt x="3149" y="23837"/>
                </a:lnTo>
                <a:lnTo>
                  <a:pt x="4063" y="26911"/>
                </a:lnTo>
                <a:lnTo>
                  <a:pt x="7873" y="32270"/>
                </a:lnTo>
                <a:lnTo>
                  <a:pt x="10794" y="34328"/>
                </a:lnTo>
                <a:lnTo>
                  <a:pt x="14731" y="35775"/>
                </a:lnTo>
                <a:lnTo>
                  <a:pt x="10020" y="37007"/>
                </a:lnTo>
                <a:lnTo>
                  <a:pt x="6388" y="39319"/>
                </a:lnTo>
                <a:lnTo>
                  <a:pt x="1269" y="46126"/>
                </a:lnTo>
                <a:lnTo>
                  <a:pt x="0" y="50342"/>
                </a:lnTo>
                <a:lnTo>
                  <a:pt x="47" y="62255"/>
                </a:lnTo>
                <a:lnTo>
                  <a:pt x="2336" y="67779"/>
                </a:lnTo>
                <a:lnTo>
                  <a:pt x="11709" y="76835"/>
                </a:lnTo>
                <a:lnTo>
                  <a:pt x="17868" y="79108"/>
                </a:lnTo>
                <a:lnTo>
                  <a:pt x="33159" y="79108"/>
                </a:lnTo>
                <a:lnTo>
                  <a:pt x="39332" y="76835"/>
                </a:lnTo>
                <a:lnTo>
                  <a:pt x="45114" y="71272"/>
                </a:lnTo>
                <a:lnTo>
                  <a:pt x="22694" y="71272"/>
                </a:lnTo>
                <a:lnTo>
                  <a:pt x="19977" y="70586"/>
                </a:lnTo>
                <a:lnTo>
                  <a:pt x="14872" y="67779"/>
                </a:lnTo>
                <a:lnTo>
                  <a:pt x="12992" y="65836"/>
                </a:lnTo>
                <a:lnTo>
                  <a:pt x="10413" y="60756"/>
                </a:lnTo>
                <a:lnTo>
                  <a:pt x="9766" y="58140"/>
                </a:lnTo>
                <a:lnTo>
                  <a:pt x="9821" y="50850"/>
                </a:lnTo>
                <a:lnTo>
                  <a:pt x="11239" y="47294"/>
                </a:lnTo>
                <a:lnTo>
                  <a:pt x="17119" y="41376"/>
                </a:lnTo>
                <a:lnTo>
                  <a:pt x="20827" y="39903"/>
                </a:lnTo>
                <a:lnTo>
                  <a:pt x="44885" y="39903"/>
                </a:lnTo>
                <a:lnTo>
                  <a:pt x="41211" y="37325"/>
                </a:lnTo>
                <a:lnTo>
                  <a:pt x="36448" y="35775"/>
                </a:lnTo>
                <a:lnTo>
                  <a:pt x="40297" y="34328"/>
                </a:lnTo>
                <a:lnTo>
                  <a:pt x="43154" y="32270"/>
                </a:lnTo>
                <a:lnTo>
                  <a:pt x="43262" y="32118"/>
                </a:lnTo>
                <a:lnTo>
                  <a:pt x="21805" y="32118"/>
                </a:lnTo>
                <a:lnTo>
                  <a:pt x="18732" y="30975"/>
                </a:lnTo>
                <a:lnTo>
                  <a:pt x="14020" y="26314"/>
                </a:lnTo>
                <a:lnTo>
                  <a:pt x="12924" y="23533"/>
                </a:lnTo>
                <a:lnTo>
                  <a:pt x="12839" y="16421"/>
                </a:lnTo>
                <a:lnTo>
                  <a:pt x="14033" y="13627"/>
                </a:lnTo>
                <a:lnTo>
                  <a:pt x="16433" y="11315"/>
                </a:lnTo>
                <a:lnTo>
                  <a:pt x="18821" y="8978"/>
                </a:lnTo>
                <a:lnTo>
                  <a:pt x="21831" y="7823"/>
                </a:lnTo>
                <a:lnTo>
                  <a:pt x="43705" y="7823"/>
                </a:lnTo>
                <a:lnTo>
                  <a:pt x="37566" y="1968"/>
                </a:lnTo>
                <a:lnTo>
                  <a:pt x="32118" y="0"/>
                </a:lnTo>
                <a:close/>
              </a:path>
              <a:path w="51435" h="79375">
                <a:moveTo>
                  <a:pt x="44885" y="39903"/>
                </a:moveTo>
                <a:lnTo>
                  <a:pt x="29883" y="39903"/>
                </a:lnTo>
                <a:lnTo>
                  <a:pt x="33693" y="41389"/>
                </a:lnTo>
                <a:lnTo>
                  <a:pt x="39789" y="47383"/>
                </a:lnTo>
                <a:lnTo>
                  <a:pt x="41189" y="50850"/>
                </a:lnTo>
                <a:lnTo>
                  <a:pt x="41313" y="60248"/>
                </a:lnTo>
                <a:lnTo>
                  <a:pt x="39827" y="63969"/>
                </a:lnTo>
                <a:lnTo>
                  <a:pt x="33921" y="69811"/>
                </a:lnTo>
                <a:lnTo>
                  <a:pt x="30162" y="71272"/>
                </a:lnTo>
                <a:lnTo>
                  <a:pt x="45114" y="71272"/>
                </a:lnTo>
                <a:lnTo>
                  <a:pt x="48691" y="67830"/>
                </a:lnTo>
                <a:lnTo>
                  <a:pt x="51028" y="62255"/>
                </a:lnTo>
                <a:lnTo>
                  <a:pt x="51028" y="50850"/>
                </a:lnTo>
                <a:lnTo>
                  <a:pt x="49796" y="46736"/>
                </a:lnTo>
                <a:lnTo>
                  <a:pt x="44885" y="39903"/>
                </a:lnTo>
                <a:close/>
              </a:path>
              <a:path w="51435" h="79375">
                <a:moveTo>
                  <a:pt x="43705" y="7823"/>
                </a:moveTo>
                <a:lnTo>
                  <a:pt x="29057" y="7823"/>
                </a:lnTo>
                <a:lnTo>
                  <a:pt x="32054" y="9017"/>
                </a:lnTo>
                <a:lnTo>
                  <a:pt x="36880" y="13766"/>
                </a:lnTo>
                <a:lnTo>
                  <a:pt x="37972" y="16421"/>
                </a:lnTo>
                <a:lnTo>
                  <a:pt x="37960" y="23837"/>
                </a:lnTo>
                <a:lnTo>
                  <a:pt x="36918" y="26352"/>
                </a:lnTo>
                <a:lnTo>
                  <a:pt x="32232" y="30975"/>
                </a:lnTo>
                <a:lnTo>
                  <a:pt x="29235" y="32118"/>
                </a:lnTo>
                <a:lnTo>
                  <a:pt x="43262" y="32118"/>
                </a:lnTo>
                <a:lnTo>
                  <a:pt x="46926" y="26962"/>
                </a:lnTo>
                <a:lnTo>
                  <a:pt x="47866" y="23837"/>
                </a:lnTo>
                <a:lnTo>
                  <a:pt x="47746" y="14338"/>
                </a:lnTo>
                <a:lnTo>
                  <a:pt x="45808" y="9829"/>
                </a:lnTo>
                <a:lnTo>
                  <a:pt x="43705" y="7823"/>
                </a:lnTo>
                <a:close/>
              </a:path>
            </a:pathLst>
          </a:custGeom>
          <a:solidFill>
            <a:srgbClr val="000000"/>
          </a:solidFill>
        </p:spPr>
        <p:txBody>
          <a:bodyPr wrap="square" lIns="0" tIns="0" rIns="0" bIns="0" rtlCol="0"/>
          <a:lstStyle/>
          <a:p>
            <a:endParaRPr/>
          </a:p>
        </p:txBody>
      </p:sp>
      <p:sp>
        <p:nvSpPr>
          <p:cNvPr id="1216" name="object 1216"/>
          <p:cNvSpPr/>
          <p:nvPr/>
        </p:nvSpPr>
        <p:spPr>
          <a:xfrm>
            <a:off x="3640912" y="4061769"/>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217" name="object 1217"/>
          <p:cNvSpPr/>
          <p:nvPr/>
        </p:nvSpPr>
        <p:spPr>
          <a:xfrm>
            <a:off x="3675408" y="4010885"/>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3"/>
                </a:lnTo>
                <a:lnTo>
                  <a:pt x="33477" y="77723"/>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49"/>
                </a:lnTo>
                <a:lnTo>
                  <a:pt x="51358" y="42773"/>
                </a:lnTo>
                <a:lnTo>
                  <a:pt x="49034" y="36766"/>
                </a:lnTo>
                <a:lnTo>
                  <a:pt x="45746" y="33451"/>
                </a:lnTo>
                <a:close/>
              </a:path>
              <a:path w="51435" h="78104">
                <a:moveTo>
                  <a:pt x="47713" y="0"/>
                </a:moveTo>
                <a:lnTo>
                  <a:pt x="9194" y="0"/>
                </a:lnTo>
                <a:lnTo>
                  <a:pt x="1689" y="39789"/>
                </a:lnTo>
                <a:lnTo>
                  <a:pt x="10617" y="40957"/>
                </a:lnTo>
                <a:lnTo>
                  <a:pt x="12026" y="38734"/>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69"/>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218" name="object 1218"/>
          <p:cNvSpPr/>
          <p:nvPr/>
        </p:nvSpPr>
        <p:spPr>
          <a:xfrm>
            <a:off x="4033308" y="3974432"/>
            <a:ext cx="773343" cy="121990"/>
          </a:xfrm>
          <a:custGeom>
            <a:avLst/>
            <a:gdLst/>
            <a:ahLst/>
            <a:cxnLst/>
            <a:rect l="l" t="t" r="r" b="b"/>
            <a:pathLst>
              <a:path w="554354" h="170179">
                <a:moveTo>
                  <a:pt x="0" y="169925"/>
                </a:moveTo>
                <a:lnTo>
                  <a:pt x="553973" y="169925"/>
                </a:lnTo>
                <a:lnTo>
                  <a:pt x="553973" y="0"/>
                </a:lnTo>
                <a:lnTo>
                  <a:pt x="0" y="0"/>
                </a:lnTo>
                <a:lnTo>
                  <a:pt x="0" y="169925"/>
                </a:lnTo>
                <a:close/>
              </a:path>
            </a:pathLst>
          </a:custGeom>
          <a:solidFill>
            <a:srgbClr val="FFFFFF"/>
          </a:solidFill>
        </p:spPr>
        <p:txBody>
          <a:bodyPr wrap="square" lIns="0" tIns="0" rIns="0" bIns="0" rtlCol="0"/>
          <a:lstStyle/>
          <a:p>
            <a:endParaRPr/>
          </a:p>
        </p:txBody>
      </p:sp>
      <p:sp>
        <p:nvSpPr>
          <p:cNvPr id="1219" name="object 1219"/>
          <p:cNvSpPr/>
          <p:nvPr/>
        </p:nvSpPr>
        <p:spPr>
          <a:xfrm>
            <a:off x="4128979" y="3994105"/>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1220" name="object 1220"/>
          <p:cNvSpPr/>
          <p:nvPr/>
        </p:nvSpPr>
        <p:spPr>
          <a:xfrm>
            <a:off x="4288926" y="4009901"/>
            <a:ext cx="39863" cy="55988"/>
          </a:xfrm>
          <a:custGeom>
            <a:avLst/>
            <a:gdLst/>
            <a:ahLst/>
            <a:cxnLst/>
            <a:rect l="l" t="t" r="r" b="b"/>
            <a:pathLst>
              <a:path w="28575" h="78104">
                <a:moveTo>
                  <a:pt x="28536" y="17183"/>
                </a:moveTo>
                <a:lnTo>
                  <a:pt x="19024" y="17183"/>
                </a:lnTo>
                <a:lnTo>
                  <a:pt x="19024" y="77774"/>
                </a:lnTo>
                <a:lnTo>
                  <a:pt x="28536" y="77774"/>
                </a:lnTo>
                <a:lnTo>
                  <a:pt x="28536" y="17183"/>
                </a:lnTo>
                <a:close/>
              </a:path>
              <a:path w="28575" h="78104">
                <a:moveTo>
                  <a:pt x="28536" y="0"/>
                </a:moveTo>
                <a:lnTo>
                  <a:pt x="22402" y="0"/>
                </a:lnTo>
                <a:lnTo>
                  <a:pt x="20751" y="3352"/>
                </a:lnTo>
                <a:lnTo>
                  <a:pt x="17932" y="6794"/>
                </a:lnTo>
                <a:lnTo>
                  <a:pt x="9969" y="13919"/>
                </a:lnTo>
                <a:lnTo>
                  <a:pt x="5321" y="16941"/>
                </a:lnTo>
                <a:lnTo>
                  <a:pt x="0" y="19443"/>
                </a:lnTo>
                <a:lnTo>
                  <a:pt x="0" y="28638"/>
                </a:lnTo>
                <a:lnTo>
                  <a:pt x="19024" y="17183"/>
                </a:lnTo>
                <a:lnTo>
                  <a:pt x="28536" y="17183"/>
                </a:lnTo>
                <a:lnTo>
                  <a:pt x="28536" y="0"/>
                </a:lnTo>
                <a:close/>
              </a:path>
            </a:pathLst>
          </a:custGeom>
          <a:solidFill>
            <a:srgbClr val="000000"/>
          </a:solidFill>
        </p:spPr>
        <p:txBody>
          <a:bodyPr wrap="square" lIns="0" tIns="0" rIns="0" bIns="0" rtlCol="0"/>
          <a:lstStyle/>
          <a:p>
            <a:endParaRPr/>
          </a:p>
        </p:txBody>
      </p:sp>
      <p:sp>
        <p:nvSpPr>
          <p:cNvPr id="1221" name="object 1221"/>
          <p:cNvSpPr/>
          <p:nvPr/>
        </p:nvSpPr>
        <p:spPr>
          <a:xfrm>
            <a:off x="4362700" y="4010885"/>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3"/>
                </a:lnTo>
                <a:lnTo>
                  <a:pt x="33477" y="77723"/>
                </a:lnTo>
                <a:lnTo>
                  <a:pt x="40259" y="74587"/>
                </a:lnTo>
                <a:lnTo>
                  <a:pt x="43968" y="69900"/>
                </a:lnTo>
                <a:lnTo>
                  <a:pt x="21082" y="69900"/>
                </a:lnTo>
                <a:lnTo>
                  <a:pt x="17830" y="68668"/>
                </a:lnTo>
                <a:lnTo>
                  <a:pt x="12446" y="63779"/>
                </a:lnTo>
                <a:lnTo>
                  <a:pt x="10731" y="60121"/>
                </a:lnTo>
                <a:lnTo>
                  <a:pt x="9982" y="55270"/>
                </a:lnTo>
                <a:close/>
              </a:path>
              <a:path w="51435" h="78104">
                <a:moveTo>
                  <a:pt x="45746" y="33451"/>
                </a:moveTo>
                <a:lnTo>
                  <a:pt x="29654" y="33451"/>
                </a:lnTo>
                <a:lnTo>
                  <a:pt x="33642" y="35013"/>
                </a:lnTo>
                <a:lnTo>
                  <a:pt x="39738" y="41287"/>
                </a:lnTo>
                <a:lnTo>
                  <a:pt x="41262" y="45567"/>
                </a:lnTo>
                <a:lnTo>
                  <a:pt x="41262" y="56692"/>
                </a:lnTo>
                <a:lnTo>
                  <a:pt x="39687" y="61264"/>
                </a:lnTo>
                <a:lnTo>
                  <a:pt x="33337" y="68173"/>
                </a:lnTo>
                <a:lnTo>
                  <a:pt x="29463" y="69900"/>
                </a:lnTo>
                <a:lnTo>
                  <a:pt x="43968" y="69900"/>
                </a:lnTo>
                <a:lnTo>
                  <a:pt x="49314" y="63207"/>
                </a:lnTo>
                <a:lnTo>
                  <a:pt x="51358" y="57149"/>
                </a:lnTo>
                <a:lnTo>
                  <a:pt x="51358" y="42773"/>
                </a:lnTo>
                <a:lnTo>
                  <a:pt x="49034" y="36766"/>
                </a:lnTo>
                <a:lnTo>
                  <a:pt x="45746" y="33451"/>
                </a:lnTo>
                <a:close/>
              </a:path>
              <a:path w="51435" h="78104">
                <a:moveTo>
                  <a:pt x="47713" y="0"/>
                </a:moveTo>
                <a:lnTo>
                  <a:pt x="9194" y="0"/>
                </a:lnTo>
                <a:lnTo>
                  <a:pt x="1689" y="39789"/>
                </a:lnTo>
                <a:lnTo>
                  <a:pt x="10617" y="40957"/>
                </a:lnTo>
                <a:lnTo>
                  <a:pt x="12026" y="38734"/>
                </a:lnTo>
                <a:lnTo>
                  <a:pt x="13970" y="36918"/>
                </a:lnTo>
                <a:lnTo>
                  <a:pt x="18897" y="34150"/>
                </a:lnTo>
                <a:lnTo>
                  <a:pt x="21666" y="33451"/>
                </a:lnTo>
                <a:lnTo>
                  <a:pt x="45746" y="33451"/>
                </a:lnTo>
                <a:lnTo>
                  <a:pt x="42232" y="29908"/>
                </a:lnTo>
                <a:lnTo>
                  <a:pt x="12623" y="29908"/>
                </a:lnTo>
                <a:lnTo>
                  <a:pt x="16802" y="9093"/>
                </a:lnTo>
                <a:lnTo>
                  <a:pt x="47713" y="9093"/>
                </a:lnTo>
                <a:lnTo>
                  <a:pt x="47713" y="0"/>
                </a:lnTo>
                <a:close/>
              </a:path>
              <a:path w="51435" h="78104">
                <a:moveTo>
                  <a:pt x="34023" y="25044"/>
                </a:moveTo>
                <a:lnTo>
                  <a:pt x="22161" y="25044"/>
                </a:lnTo>
                <a:lnTo>
                  <a:pt x="17272" y="26669"/>
                </a:lnTo>
                <a:lnTo>
                  <a:pt x="12623" y="29908"/>
                </a:lnTo>
                <a:lnTo>
                  <a:pt x="42232" y="29908"/>
                </a:lnTo>
                <a:lnTo>
                  <a:pt x="39725" y="27381"/>
                </a:lnTo>
                <a:lnTo>
                  <a:pt x="34023" y="25044"/>
                </a:lnTo>
                <a:close/>
              </a:path>
            </a:pathLst>
          </a:custGeom>
          <a:solidFill>
            <a:srgbClr val="000000"/>
          </a:solidFill>
        </p:spPr>
        <p:txBody>
          <a:bodyPr wrap="square" lIns="0" tIns="0" rIns="0" bIns="0" rtlCol="0"/>
          <a:lstStyle/>
          <a:p>
            <a:endParaRPr/>
          </a:p>
        </p:txBody>
      </p:sp>
      <p:sp>
        <p:nvSpPr>
          <p:cNvPr id="1222" name="object 1222"/>
          <p:cNvSpPr/>
          <p:nvPr/>
        </p:nvSpPr>
        <p:spPr>
          <a:xfrm>
            <a:off x="4454100" y="4061769"/>
            <a:ext cx="15945" cy="0"/>
          </a:xfrm>
          <a:custGeom>
            <a:avLst/>
            <a:gdLst/>
            <a:ahLst/>
            <a:cxnLst/>
            <a:rect l="l" t="t" r="r" b="b"/>
            <a:pathLst>
              <a:path w="11430">
                <a:moveTo>
                  <a:pt x="0" y="0"/>
                </a:moveTo>
                <a:lnTo>
                  <a:pt x="10833" y="0"/>
                </a:lnTo>
              </a:path>
            </a:pathLst>
          </a:custGeom>
          <a:ln w="10833">
            <a:solidFill>
              <a:srgbClr val="000000"/>
            </a:solidFill>
          </a:ln>
        </p:spPr>
        <p:txBody>
          <a:bodyPr wrap="square" lIns="0" tIns="0" rIns="0" bIns="0" rtlCol="0"/>
          <a:lstStyle/>
          <a:p>
            <a:endParaRPr/>
          </a:p>
        </p:txBody>
      </p:sp>
      <p:sp>
        <p:nvSpPr>
          <p:cNvPr id="1223" name="object 1223"/>
          <p:cNvSpPr/>
          <p:nvPr/>
        </p:nvSpPr>
        <p:spPr>
          <a:xfrm>
            <a:off x="4488158" y="4009901"/>
            <a:ext cx="71753" cy="56898"/>
          </a:xfrm>
          <a:custGeom>
            <a:avLst/>
            <a:gdLst/>
            <a:ahLst/>
            <a:cxnLst/>
            <a:rect l="l" t="t" r="r" b="b"/>
            <a:pathLst>
              <a:path w="51435" h="79375">
                <a:moveTo>
                  <a:pt x="33778" y="0"/>
                </a:moveTo>
                <a:lnTo>
                  <a:pt x="19516" y="0"/>
                </a:lnTo>
                <a:lnTo>
                  <a:pt x="13014" y="2959"/>
                </a:lnTo>
                <a:lnTo>
                  <a:pt x="0" y="43624"/>
                </a:lnTo>
                <a:lnTo>
                  <a:pt x="362" y="50858"/>
                </a:lnTo>
                <a:lnTo>
                  <a:pt x="18856" y="79095"/>
                </a:lnTo>
                <a:lnTo>
                  <a:pt x="31429" y="79095"/>
                </a:lnTo>
                <a:lnTo>
                  <a:pt x="35594" y="77977"/>
                </a:lnTo>
                <a:lnTo>
                  <a:pt x="42909" y="73545"/>
                </a:lnTo>
                <a:lnTo>
                  <a:pt x="44957" y="71272"/>
                </a:lnTo>
                <a:lnTo>
                  <a:pt x="23872" y="71272"/>
                </a:lnTo>
                <a:lnTo>
                  <a:pt x="21256" y="70484"/>
                </a:lnTo>
                <a:lnTo>
                  <a:pt x="16252" y="67348"/>
                </a:lnTo>
                <a:lnTo>
                  <a:pt x="14309" y="65074"/>
                </a:lnTo>
                <a:lnTo>
                  <a:pt x="11528" y="59080"/>
                </a:lnTo>
                <a:lnTo>
                  <a:pt x="10829" y="55956"/>
                </a:lnTo>
                <a:lnTo>
                  <a:pt x="10829" y="47663"/>
                </a:lnTo>
                <a:lnTo>
                  <a:pt x="12328" y="43624"/>
                </a:lnTo>
                <a:lnTo>
                  <a:pt x="17964" y="37820"/>
                </a:lnTo>
                <a:lnTo>
                  <a:pt x="9343" y="37820"/>
                </a:lnTo>
                <a:lnTo>
                  <a:pt x="24063" y="7823"/>
                </a:lnTo>
                <a:lnTo>
                  <a:pt x="45744" y="7823"/>
                </a:lnTo>
                <a:lnTo>
                  <a:pt x="38769" y="1701"/>
                </a:lnTo>
                <a:lnTo>
                  <a:pt x="33778" y="0"/>
                </a:lnTo>
                <a:close/>
              </a:path>
              <a:path w="51435" h="79375">
                <a:moveTo>
                  <a:pt x="45689" y="35928"/>
                </a:moveTo>
                <a:lnTo>
                  <a:pt x="30590" y="35928"/>
                </a:lnTo>
                <a:lnTo>
                  <a:pt x="34185" y="37464"/>
                </a:lnTo>
                <a:lnTo>
                  <a:pt x="39887" y="43624"/>
                </a:lnTo>
                <a:lnTo>
                  <a:pt x="41249" y="47663"/>
                </a:lnTo>
                <a:lnTo>
                  <a:pt x="41206" y="59080"/>
                </a:lnTo>
                <a:lnTo>
                  <a:pt x="39874" y="63169"/>
                </a:lnTo>
                <a:lnTo>
                  <a:pt x="34096" y="69646"/>
                </a:lnTo>
                <a:lnTo>
                  <a:pt x="30641" y="71272"/>
                </a:lnTo>
                <a:lnTo>
                  <a:pt x="44957" y="71272"/>
                </a:lnTo>
                <a:lnTo>
                  <a:pt x="45792" y="70345"/>
                </a:lnTo>
                <a:lnTo>
                  <a:pt x="49983" y="61988"/>
                </a:lnTo>
                <a:lnTo>
                  <a:pt x="51037" y="57480"/>
                </a:lnTo>
                <a:lnTo>
                  <a:pt x="51037" y="45224"/>
                </a:lnTo>
                <a:lnTo>
                  <a:pt x="48802" y="39192"/>
                </a:lnTo>
                <a:lnTo>
                  <a:pt x="45689" y="35928"/>
                </a:lnTo>
                <a:close/>
              </a:path>
              <a:path w="51435" h="79375">
                <a:moveTo>
                  <a:pt x="34502" y="27533"/>
                </a:moveTo>
                <a:lnTo>
                  <a:pt x="24533" y="27533"/>
                </a:lnTo>
                <a:lnTo>
                  <a:pt x="21065" y="28371"/>
                </a:lnTo>
                <a:lnTo>
                  <a:pt x="14436" y="31762"/>
                </a:lnTo>
                <a:lnTo>
                  <a:pt x="11629" y="34340"/>
                </a:lnTo>
                <a:lnTo>
                  <a:pt x="9343" y="37820"/>
                </a:lnTo>
                <a:lnTo>
                  <a:pt x="17964" y="37820"/>
                </a:lnTo>
                <a:lnTo>
                  <a:pt x="18310" y="37464"/>
                </a:lnTo>
                <a:lnTo>
                  <a:pt x="21954" y="35928"/>
                </a:lnTo>
                <a:lnTo>
                  <a:pt x="45689" y="35928"/>
                </a:lnTo>
                <a:lnTo>
                  <a:pt x="39900" y="29857"/>
                </a:lnTo>
                <a:lnTo>
                  <a:pt x="34502" y="27533"/>
                </a:lnTo>
                <a:close/>
              </a:path>
              <a:path w="51435" h="79375">
                <a:moveTo>
                  <a:pt x="45744" y="7823"/>
                </a:moveTo>
                <a:lnTo>
                  <a:pt x="30870" y="7823"/>
                </a:lnTo>
                <a:lnTo>
                  <a:pt x="34045" y="9169"/>
                </a:lnTo>
                <a:lnTo>
                  <a:pt x="36610" y="11887"/>
                </a:lnTo>
                <a:lnTo>
                  <a:pt x="38160" y="13576"/>
                </a:lnTo>
                <a:lnTo>
                  <a:pt x="39353" y="16294"/>
                </a:lnTo>
                <a:lnTo>
                  <a:pt x="40204" y="20027"/>
                </a:lnTo>
                <a:lnTo>
                  <a:pt x="49666" y="19278"/>
                </a:lnTo>
                <a:lnTo>
                  <a:pt x="48891" y="13258"/>
                </a:lnTo>
                <a:lnTo>
                  <a:pt x="46554" y="8534"/>
                </a:lnTo>
                <a:lnTo>
                  <a:pt x="45744" y="7823"/>
                </a:lnTo>
                <a:close/>
              </a:path>
            </a:pathLst>
          </a:custGeom>
          <a:solidFill>
            <a:srgbClr val="000000"/>
          </a:solidFill>
        </p:spPr>
        <p:txBody>
          <a:bodyPr wrap="square" lIns="0" tIns="0" rIns="0" bIns="0" rtlCol="0"/>
          <a:lstStyle/>
          <a:p>
            <a:endParaRPr/>
          </a:p>
        </p:txBody>
      </p:sp>
      <p:sp>
        <p:nvSpPr>
          <p:cNvPr id="1224" name="object 1224"/>
          <p:cNvSpPr/>
          <p:nvPr/>
        </p:nvSpPr>
        <p:spPr>
          <a:xfrm>
            <a:off x="4806119" y="3974432"/>
            <a:ext cx="773343" cy="121990"/>
          </a:xfrm>
          <a:custGeom>
            <a:avLst/>
            <a:gdLst/>
            <a:ahLst/>
            <a:cxnLst/>
            <a:rect l="l" t="t" r="r" b="b"/>
            <a:pathLst>
              <a:path w="554354" h="170179">
                <a:moveTo>
                  <a:pt x="0" y="169925"/>
                </a:moveTo>
                <a:lnTo>
                  <a:pt x="553974" y="169925"/>
                </a:lnTo>
                <a:lnTo>
                  <a:pt x="553974" y="0"/>
                </a:lnTo>
                <a:lnTo>
                  <a:pt x="0" y="0"/>
                </a:lnTo>
                <a:lnTo>
                  <a:pt x="0" y="169925"/>
                </a:lnTo>
                <a:close/>
              </a:path>
            </a:pathLst>
          </a:custGeom>
          <a:solidFill>
            <a:srgbClr val="FFFFFF"/>
          </a:solidFill>
        </p:spPr>
        <p:txBody>
          <a:bodyPr wrap="square" lIns="0" tIns="0" rIns="0" bIns="0" rtlCol="0"/>
          <a:lstStyle/>
          <a:p>
            <a:endParaRPr/>
          </a:p>
        </p:txBody>
      </p:sp>
      <p:sp>
        <p:nvSpPr>
          <p:cNvPr id="1225" name="object 1225"/>
          <p:cNvSpPr/>
          <p:nvPr/>
        </p:nvSpPr>
        <p:spPr>
          <a:xfrm>
            <a:off x="4901791" y="3994105"/>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1226" name="object 1226"/>
          <p:cNvSpPr/>
          <p:nvPr/>
        </p:nvSpPr>
        <p:spPr>
          <a:xfrm>
            <a:off x="5094071" y="400990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590" y="7874"/>
                </a:lnTo>
                <a:lnTo>
                  <a:pt x="33299" y="9969"/>
                </a:lnTo>
                <a:lnTo>
                  <a:pt x="36271" y="14160"/>
                </a:lnTo>
                <a:lnTo>
                  <a:pt x="40741" y="39573"/>
                </a:lnTo>
                <a:lnTo>
                  <a:pt x="40462" y="48288"/>
                </a:lnTo>
                <a:lnTo>
                  <a:pt x="29629" y="71272"/>
                </a:lnTo>
                <a:lnTo>
                  <a:pt x="43196"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227" name="object 1227"/>
          <p:cNvSpPr/>
          <p:nvPr/>
        </p:nvSpPr>
        <p:spPr>
          <a:xfrm>
            <a:off x="5185490" y="4061769"/>
            <a:ext cx="15945" cy="0"/>
          </a:xfrm>
          <a:custGeom>
            <a:avLst/>
            <a:gdLst/>
            <a:ahLst/>
            <a:cxnLst/>
            <a:rect l="l" t="t" r="r" b="b"/>
            <a:pathLst>
              <a:path w="11429">
                <a:moveTo>
                  <a:pt x="0" y="0"/>
                </a:moveTo>
                <a:lnTo>
                  <a:pt x="10833" y="0"/>
                </a:lnTo>
              </a:path>
            </a:pathLst>
          </a:custGeom>
          <a:ln w="10833">
            <a:solidFill>
              <a:srgbClr val="000000"/>
            </a:solidFill>
          </a:ln>
        </p:spPr>
        <p:txBody>
          <a:bodyPr wrap="square" lIns="0" tIns="0" rIns="0" bIns="0" rtlCol="0"/>
          <a:lstStyle/>
          <a:p>
            <a:endParaRPr/>
          </a:p>
        </p:txBody>
      </p:sp>
      <p:sp>
        <p:nvSpPr>
          <p:cNvPr id="1228" name="object 1228"/>
          <p:cNvSpPr/>
          <p:nvPr/>
        </p:nvSpPr>
        <p:spPr>
          <a:xfrm>
            <a:off x="5219967" y="400990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65" y="71475"/>
                </a:lnTo>
                <a:lnTo>
                  <a:pt x="43196"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590" y="7874"/>
                </a:lnTo>
                <a:lnTo>
                  <a:pt x="33299" y="9969"/>
                </a:lnTo>
                <a:lnTo>
                  <a:pt x="36271" y="14160"/>
                </a:lnTo>
                <a:lnTo>
                  <a:pt x="40741" y="39573"/>
                </a:lnTo>
                <a:lnTo>
                  <a:pt x="40462" y="48288"/>
                </a:lnTo>
                <a:lnTo>
                  <a:pt x="29629" y="71272"/>
                </a:lnTo>
                <a:lnTo>
                  <a:pt x="43196"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229" name="object 1229"/>
          <p:cNvSpPr/>
          <p:nvPr/>
        </p:nvSpPr>
        <p:spPr>
          <a:xfrm>
            <a:off x="6255007" y="3994105"/>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1230" name="object 1230"/>
          <p:cNvSpPr/>
          <p:nvPr/>
        </p:nvSpPr>
        <p:spPr>
          <a:xfrm>
            <a:off x="5578930" y="3994105"/>
            <a:ext cx="95671" cy="89217"/>
          </a:xfrm>
          <a:custGeom>
            <a:avLst/>
            <a:gdLst/>
            <a:ahLst/>
            <a:cxnLst/>
            <a:rect l="l" t="t" r="r" b="b"/>
            <a:pathLst>
              <a:path w="68579" h="124459">
                <a:moveTo>
                  <a:pt x="0" y="124193"/>
                </a:moveTo>
                <a:lnTo>
                  <a:pt x="68580" y="124193"/>
                </a:lnTo>
                <a:lnTo>
                  <a:pt x="68580" y="0"/>
                </a:lnTo>
                <a:lnTo>
                  <a:pt x="0" y="0"/>
                </a:lnTo>
                <a:lnTo>
                  <a:pt x="0" y="124193"/>
                </a:lnTo>
                <a:close/>
              </a:path>
            </a:pathLst>
          </a:custGeom>
          <a:solidFill>
            <a:srgbClr val="FFFFFF"/>
          </a:solidFill>
        </p:spPr>
        <p:txBody>
          <a:bodyPr wrap="square" lIns="0" tIns="0" rIns="0" bIns="0" rtlCol="0"/>
          <a:lstStyle/>
          <a:p>
            <a:endParaRPr/>
          </a:p>
        </p:txBody>
      </p:sp>
      <p:sp>
        <p:nvSpPr>
          <p:cNvPr id="1231" name="object 1231"/>
          <p:cNvSpPr/>
          <p:nvPr/>
        </p:nvSpPr>
        <p:spPr>
          <a:xfrm>
            <a:off x="5674602" y="3994105"/>
            <a:ext cx="581113" cy="89217"/>
          </a:xfrm>
          <a:custGeom>
            <a:avLst/>
            <a:gdLst/>
            <a:ahLst/>
            <a:cxnLst/>
            <a:rect l="l" t="t" r="r" b="b"/>
            <a:pathLst>
              <a:path w="416560" h="124459">
                <a:moveTo>
                  <a:pt x="0" y="124193"/>
                </a:moveTo>
                <a:lnTo>
                  <a:pt x="416051" y="124193"/>
                </a:lnTo>
                <a:lnTo>
                  <a:pt x="416051" y="0"/>
                </a:lnTo>
                <a:lnTo>
                  <a:pt x="0" y="0"/>
                </a:lnTo>
                <a:lnTo>
                  <a:pt x="0" y="124193"/>
                </a:lnTo>
                <a:close/>
              </a:path>
            </a:pathLst>
          </a:custGeom>
          <a:solidFill>
            <a:srgbClr val="FFFFFF"/>
          </a:solidFill>
        </p:spPr>
        <p:txBody>
          <a:bodyPr wrap="square" lIns="0" tIns="0" rIns="0" bIns="0" rtlCol="0"/>
          <a:lstStyle/>
          <a:p>
            <a:endParaRPr/>
          </a:p>
        </p:txBody>
      </p:sp>
      <p:sp>
        <p:nvSpPr>
          <p:cNvPr id="1232" name="object 1232"/>
          <p:cNvSpPr/>
          <p:nvPr/>
        </p:nvSpPr>
        <p:spPr>
          <a:xfrm>
            <a:off x="5866900" y="4010885"/>
            <a:ext cx="71753" cy="55988"/>
          </a:xfrm>
          <a:custGeom>
            <a:avLst/>
            <a:gdLst/>
            <a:ahLst/>
            <a:cxnLst/>
            <a:rect l="l" t="t" r="r" b="b"/>
            <a:pathLst>
              <a:path w="51435" h="78104">
                <a:moveTo>
                  <a:pt x="9982" y="55270"/>
                </a:moveTo>
                <a:lnTo>
                  <a:pt x="0" y="56108"/>
                </a:lnTo>
                <a:lnTo>
                  <a:pt x="635" y="62636"/>
                </a:lnTo>
                <a:lnTo>
                  <a:pt x="3175" y="67856"/>
                </a:lnTo>
                <a:lnTo>
                  <a:pt x="12090" y="75742"/>
                </a:lnTo>
                <a:lnTo>
                  <a:pt x="17843" y="77723"/>
                </a:lnTo>
                <a:lnTo>
                  <a:pt x="33477" y="77723"/>
                </a:lnTo>
                <a:lnTo>
                  <a:pt x="40259" y="74587"/>
                </a:lnTo>
                <a:lnTo>
                  <a:pt x="43988" y="69900"/>
                </a:lnTo>
                <a:lnTo>
                  <a:pt x="21082" y="69900"/>
                </a:lnTo>
                <a:lnTo>
                  <a:pt x="17830" y="68668"/>
                </a:lnTo>
                <a:lnTo>
                  <a:pt x="12433" y="63779"/>
                </a:lnTo>
                <a:lnTo>
                  <a:pt x="10731" y="60121"/>
                </a:lnTo>
                <a:lnTo>
                  <a:pt x="9982" y="55270"/>
                </a:lnTo>
                <a:close/>
              </a:path>
              <a:path w="51435" h="78104">
                <a:moveTo>
                  <a:pt x="45743" y="33451"/>
                </a:moveTo>
                <a:lnTo>
                  <a:pt x="29654" y="33451"/>
                </a:lnTo>
                <a:lnTo>
                  <a:pt x="33642" y="35013"/>
                </a:lnTo>
                <a:lnTo>
                  <a:pt x="39738" y="41287"/>
                </a:lnTo>
                <a:lnTo>
                  <a:pt x="41262" y="45567"/>
                </a:lnTo>
                <a:lnTo>
                  <a:pt x="41262" y="56692"/>
                </a:lnTo>
                <a:lnTo>
                  <a:pt x="39674" y="61264"/>
                </a:lnTo>
                <a:lnTo>
                  <a:pt x="36512" y="64731"/>
                </a:lnTo>
                <a:lnTo>
                  <a:pt x="33337" y="68173"/>
                </a:lnTo>
                <a:lnTo>
                  <a:pt x="29463" y="69900"/>
                </a:lnTo>
                <a:lnTo>
                  <a:pt x="43988" y="69900"/>
                </a:lnTo>
                <a:lnTo>
                  <a:pt x="49314" y="63207"/>
                </a:lnTo>
                <a:lnTo>
                  <a:pt x="51358" y="57149"/>
                </a:lnTo>
                <a:lnTo>
                  <a:pt x="51358" y="42773"/>
                </a:lnTo>
                <a:lnTo>
                  <a:pt x="49022" y="36766"/>
                </a:lnTo>
                <a:lnTo>
                  <a:pt x="45743" y="33451"/>
                </a:lnTo>
                <a:close/>
              </a:path>
              <a:path w="51435" h="78104">
                <a:moveTo>
                  <a:pt x="47713" y="0"/>
                </a:moveTo>
                <a:lnTo>
                  <a:pt x="9194" y="0"/>
                </a:lnTo>
                <a:lnTo>
                  <a:pt x="1689" y="39789"/>
                </a:lnTo>
                <a:lnTo>
                  <a:pt x="10617" y="40957"/>
                </a:lnTo>
                <a:lnTo>
                  <a:pt x="12026" y="38734"/>
                </a:lnTo>
                <a:lnTo>
                  <a:pt x="13970" y="36918"/>
                </a:lnTo>
                <a:lnTo>
                  <a:pt x="18897" y="34150"/>
                </a:lnTo>
                <a:lnTo>
                  <a:pt x="21666" y="33451"/>
                </a:lnTo>
                <a:lnTo>
                  <a:pt x="45743" y="33451"/>
                </a:lnTo>
                <a:lnTo>
                  <a:pt x="42238" y="29908"/>
                </a:lnTo>
                <a:lnTo>
                  <a:pt x="12623" y="29908"/>
                </a:lnTo>
                <a:lnTo>
                  <a:pt x="16802" y="9093"/>
                </a:lnTo>
                <a:lnTo>
                  <a:pt x="47713" y="9093"/>
                </a:lnTo>
                <a:lnTo>
                  <a:pt x="47713" y="0"/>
                </a:lnTo>
                <a:close/>
              </a:path>
              <a:path w="51435" h="78104">
                <a:moveTo>
                  <a:pt x="34036" y="25044"/>
                </a:moveTo>
                <a:lnTo>
                  <a:pt x="22148" y="25044"/>
                </a:lnTo>
                <a:lnTo>
                  <a:pt x="17272" y="26669"/>
                </a:lnTo>
                <a:lnTo>
                  <a:pt x="12623" y="29908"/>
                </a:lnTo>
                <a:lnTo>
                  <a:pt x="42238" y="29908"/>
                </a:lnTo>
                <a:lnTo>
                  <a:pt x="39738" y="27381"/>
                </a:lnTo>
                <a:lnTo>
                  <a:pt x="34036" y="25044"/>
                </a:lnTo>
                <a:close/>
              </a:path>
            </a:pathLst>
          </a:custGeom>
          <a:solidFill>
            <a:srgbClr val="000000"/>
          </a:solidFill>
        </p:spPr>
        <p:txBody>
          <a:bodyPr wrap="square" lIns="0" tIns="0" rIns="0" bIns="0" rtlCol="0"/>
          <a:lstStyle/>
          <a:p>
            <a:endParaRPr/>
          </a:p>
        </p:txBody>
      </p:sp>
      <p:sp>
        <p:nvSpPr>
          <p:cNvPr id="1233" name="object 1233"/>
          <p:cNvSpPr/>
          <p:nvPr/>
        </p:nvSpPr>
        <p:spPr>
          <a:xfrm>
            <a:off x="5958284" y="406176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34" name="object 1234"/>
          <p:cNvSpPr/>
          <p:nvPr/>
        </p:nvSpPr>
        <p:spPr>
          <a:xfrm>
            <a:off x="5993665" y="4010847"/>
            <a:ext cx="69982" cy="55078"/>
          </a:xfrm>
          <a:custGeom>
            <a:avLst/>
            <a:gdLst/>
            <a:ahLst/>
            <a:cxnLst/>
            <a:rect l="l" t="t" r="r" b="b"/>
            <a:pathLst>
              <a:path w="50164" h="76834">
                <a:moveTo>
                  <a:pt x="50139" y="0"/>
                </a:moveTo>
                <a:lnTo>
                  <a:pt x="0" y="0"/>
                </a:lnTo>
                <a:lnTo>
                  <a:pt x="0" y="9143"/>
                </a:lnTo>
                <a:lnTo>
                  <a:pt x="37934" y="9143"/>
                </a:lnTo>
                <a:lnTo>
                  <a:pt x="33108" y="14643"/>
                </a:lnTo>
                <a:lnTo>
                  <a:pt x="14427" y="54368"/>
                </a:lnTo>
                <a:lnTo>
                  <a:pt x="10845" y="76453"/>
                </a:lnTo>
                <a:lnTo>
                  <a:pt x="20612" y="76453"/>
                </a:lnTo>
                <a:lnTo>
                  <a:pt x="21132" y="68732"/>
                </a:lnTo>
                <a:lnTo>
                  <a:pt x="22352" y="61645"/>
                </a:lnTo>
                <a:lnTo>
                  <a:pt x="39122" y="22118"/>
                </a:lnTo>
                <a:lnTo>
                  <a:pt x="50139" y="7391"/>
                </a:lnTo>
                <a:lnTo>
                  <a:pt x="50139" y="0"/>
                </a:lnTo>
                <a:close/>
              </a:path>
            </a:pathLst>
          </a:custGeom>
          <a:solidFill>
            <a:srgbClr val="000000"/>
          </a:solidFill>
        </p:spPr>
        <p:txBody>
          <a:bodyPr wrap="square" lIns="0" tIns="0" rIns="0" bIns="0" rtlCol="0"/>
          <a:lstStyle/>
          <a:p>
            <a:endParaRPr/>
          </a:p>
        </p:txBody>
      </p:sp>
      <p:sp>
        <p:nvSpPr>
          <p:cNvPr id="1235" name="object 1235"/>
          <p:cNvSpPr/>
          <p:nvPr/>
        </p:nvSpPr>
        <p:spPr>
          <a:xfrm>
            <a:off x="7027819" y="3994105"/>
            <a:ext cx="96557" cy="89217"/>
          </a:xfrm>
          <a:custGeom>
            <a:avLst/>
            <a:gdLst/>
            <a:ahLst/>
            <a:cxnLst/>
            <a:rect l="l" t="t" r="r" b="b"/>
            <a:pathLst>
              <a:path w="69214"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1236" name="object 1236"/>
          <p:cNvSpPr/>
          <p:nvPr/>
        </p:nvSpPr>
        <p:spPr>
          <a:xfrm>
            <a:off x="6350695" y="3994105"/>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37" name="object 1237"/>
          <p:cNvSpPr/>
          <p:nvPr/>
        </p:nvSpPr>
        <p:spPr>
          <a:xfrm>
            <a:off x="6446351" y="3994105"/>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1238" name="object 1238"/>
          <p:cNvSpPr/>
          <p:nvPr/>
        </p:nvSpPr>
        <p:spPr>
          <a:xfrm>
            <a:off x="6606298" y="4009901"/>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39" name="object 1239"/>
          <p:cNvSpPr/>
          <p:nvPr/>
        </p:nvSpPr>
        <p:spPr>
          <a:xfrm>
            <a:off x="6678282" y="4009901"/>
            <a:ext cx="71753" cy="55988"/>
          </a:xfrm>
          <a:custGeom>
            <a:avLst/>
            <a:gdLst/>
            <a:ahLst/>
            <a:cxnLst/>
            <a:rect l="l" t="t" r="r" b="b"/>
            <a:pathLst>
              <a:path w="51435" h="78104">
                <a:moveTo>
                  <a:pt x="46447" y="7873"/>
                </a:moveTo>
                <a:lnTo>
                  <a:pt x="31140" y="7873"/>
                </a:lnTo>
                <a:lnTo>
                  <a:pt x="34645" y="9156"/>
                </a:lnTo>
                <a:lnTo>
                  <a:pt x="40043" y="14350"/>
                </a:lnTo>
                <a:lnTo>
                  <a:pt x="41389" y="17525"/>
                </a:lnTo>
                <a:lnTo>
                  <a:pt x="41389" y="24891"/>
                </a:lnTo>
                <a:lnTo>
                  <a:pt x="39903" y="28689"/>
                </a:lnTo>
                <a:lnTo>
                  <a:pt x="33971" y="36791"/>
                </a:lnTo>
                <a:lnTo>
                  <a:pt x="28295" y="42227"/>
                </a:lnTo>
                <a:lnTo>
                  <a:pt x="14465" y="53568"/>
                </a:lnTo>
                <a:lnTo>
                  <a:pt x="10312" y="57480"/>
                </a:lnTo>
                <a:lnTo>
                  <a:pt x="4571" y="64236"/>
                </a:lnTo>
                <a:lnTo>
                  <a:pt x="2489" y="67678"/>
                </a:lnTo>
                <a:lnTo>
                  <a:pt x="1193" y="71170"/>
                </a:lnTo>
                <a:lnTo>
                  <a:pt x="368" y="73278"/>
                </a:lnTo>
                <a:lnTo>
                  <a:pt x="0" y="75476"/>
                </a:lnTo>
                <a:lnTo>
                  <a:pt x="76" y="77774"/>
                </a:lnTo>
                <a:lnTo>
                  <a:pt x="51269" y="77774"/>
                </a:lnTo>
                <a:lnTo>
                  <a:pt x="51269" y="68630"/>
                </a:lnTo>
                <a:lnTo>
                  <a:pt x="13284" y="68630"/>
                </a:lnTo>
                <a:lnTo>
                  <a:pt x="14338" y="66903"/>
                </a:lnTo>
                <a:lnTo>
                  <a:pt x="15671" y="65189"/>
                </a:lnTo>
                <a:lnTo>
                  <a:pt x="18910" y="61772"/>
                </a:lnTo>
                <a:lnTo>
                  <a:pt x="22580" y="58521"/>
                </a:lnTo>
                <a:lnTo>
                  <a:pt x="35128" y="47955"/>
                </a:lnTo>
                <a:lnTo>
                  <a:pt x="40004" y="43421"/>
                </a:lnTo>
                <a:lnTo>
                  <a:pt x="51168" y="15417"/>
                </a:lnTo>
                <a:lnTo>
                  <a:pt x="48996" y="10299"/>
                </a:lnTo>
                <a:lnTo>
                  <a:pt x="46447" y="7873"/>
                </a:lnTo>
                <a:close/>
              </a:path>
              <a:path w="51435" h="78104">
                <a:moveTo>
                  <a:pt x="34455" y="0"/>
                </a:moveTo>
                <a:lnTo>
                  <a:pt x="19659" y="0"/>
                </a:lnTo>
                <a:lnTo>
                  <a:pt x="13792" y="1904"/>
                </a:lnTo>
                <a:lnTo>
                  <a:pt x="5054" y="9563"/>
                </a:lnTo>
                <a:lnTo>
                  <a:pt x="2539" y="15112"/>
                </a:lnTo>
                <a:lnTo>
                  <a:pt x="1866" y="22402"/>
                </a:lnTo>
                <a:lnTo>
                  <a:pt x="11645" y="23393"/>
                </a:lnTo>
                <a:lnTo>
                  <a:pt x="11683" y="18554"/>
                </a:lnTo>
                <a:lnTo>
                  <a:pt x="13068" y="14744"/>
                </a:lnTo>
                <a:lnTo>
                  <a:pt x="18567" y="9245"/>
                </a:lnTo>
                <a:lnTo>
                  <a:pt x="22224" y="7873"/>
                </a:lnTo>
                <a:lnTo>
                  <a:pt x="46447" y="7873"/>
                </a:lnTo>
                <a:lnTo>
                  <a:pt x="40335" y="2057"/>
                </a:lnTo>
                <a:lnTo>
                  <a:pt x="34455" y="0"/>
                </a:lnTo>
                <a:close/>
              </a:path>
            </a:pathLst>
          </a:custGeom>
          <a:solidFill>
            <a:srgbClr val="000000"/>
          </a:solidFill>
        </p:spPr>
        <p:txBody>
          <a:bodyPr wrap="square" lIns="0" tIns="0" rIns="0" bIns="0" rtlCol="0"/>
          <a:lstStyle/>
          <a:p>
            <a:endParaRPr/>
          </a:p>
        </p:txBody>
      </p:sp>
      <p:sp>
        <p:nvSpPr>
          <p:cNvPr id="1240" name="object 1240"/>
          <p:cNvSpPr/>
          <p:nvPr/>
        </p:nvSpPr>
        <p:spPr>
          <a:xfrm>
            <a:off x="6771472" y="406176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41" name="object 1241"/>
          <p:cNvSpPr/>
          <p:nvPr/>
        </p:nvSpPr>
        <p:spPr>
          <a:xfrm>
            <a:off x="6816137" y="4009901"/>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42" name="object 1242"/>
          <p:cNvSpPr/>
          <p:nvPr/>
        </p:nvSpPr>
        <p:spPr>
          <a:xfrm>
            <a:off x="7800630" y="3994105"/>
            <a:ext cx="95671" cy="89217"/>
          </a:xfrm>
          <a:custGeom>
            <a:avLst/>
            <a:gdLst/>
            <a:ahLst/>
            <a:cxnLst/>
            <a:rect l="l" t="t" r="r" b="b"/>
            <a:pathLst>
              <a:path w="68579" h="124459">
                <a:moveTo>
                  <a:pt x="0" y="124193"/>
                </a:moveTo>
                <a:lnTo>
                  <a:pt x="68579" y="124193"/>
                </a:lnTo>
                <a:lnTo>
                  <a:pt x="68579" y="0"/>
                </a:lnTo>
                <a:lnTo>
                  <a:pt x="0" y="0"/>
                </a:lnTo>
                <a:lnTo>
                  <a:pt x="0" y="124193"/>
                </a:lnTo>
                <a:close/>
              </a:path>
            </a:pathLst>
          </a:custGeom>
          <a:solidFill>
            <a:srgbClr val="FFFFFF"/>
          </a:solidFill>
        </p:spPr>
        <p:txBody>
          <a:bodyPr wrap="square" lIns="0" tIns="0" rIns="0" bIns="0" rtlCol="0"/>
          <a:lstStyle/>
          <a:p>
            <a:endParaRPr/>
          </a:p>
        </p:txBody>
      </p:sp>
      <p:sp>
        <p:nvSpPr>
          <p:cNvPr id="1243" name="object 1243"/>
          <p:cNvSpPr/>
          <p:nvPr/>
        </p:nvSpPr>
        <p:spPr>
          <a:xfrm>
            <a:off x="7123507" y="3994105"/>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44" name="object 1244"/>
          <p:cNvSpPr/>
          <p:nvPr/>
        </p:nvSpPr>
        <p:spPr>
          <a:xfrm>
            <a:off x="7219161" y="3994105"/>
            <a:ext cx="582000" cy="89217"/>
          </a:xfrm>
          <a:custGeom>
            <a:avLst/>
            <a:gdLst/>
            <a:ahLst/>
            <a:cxnLst/>
            <a:rect l="l" t="t" r="r" b="b"/>
            <a:pathLst>
              <a:path w="417195" h="124459">
                <a:moveTo>
                  <a:pt x="0" y="124193"/>
                </a:moveTo>
                <a:lnTo>
                  <a:pt x="416813" y="124193"/>
                </a:lnTo>
                <a:lnTo>
                  <a:pt x="416813" y="0"/>
                </a:lnTo>
                <a:lnTo>
                  <a:pt x="0" y="0"/>
                </a:lnTo>
                <a:lnTo>
                  <a:pt x="0" y="124193"/>
                </a:lnTo>
                <a:close/>
              </a:path>
            </a:pathLst>
          </a:custGeom>
          <a:solidFill>
            <a:srgbClr val="FFFFFF"/>
          </a:solidFill>
        </p:spPr>
        <p:txBody>
          <a:bodyPr wrap="square" lIns="0" tIns="0" rIns="0" bIns="0" rtlCol="0"/>
          <a:lstStyle/>
          <a:p>
            <a:endParaRPr/>
          </a:p>
        </p:txBody>
      </p:sp>
      <p:sp>
        <p:nvSpPr>
          <p:cNvPr id="1245" name="object 1245"/>
          <p:cNvSpPr/>
          <p:nvPr/>
        </p:nvSpPr>
        <p:spPr>
          <a:xfrm>
            <a:off x="7411442" y="400990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246" name="object 1246"/>
          <p:cNvSpPr/>
          <p:nvPr/>
        </p:nvSpPr>
        <p:spPr>
          <a:xfrm>
            <a:off x="7502844" y="406176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47" name="object 1247"/>
          <p:cNvSpPr/>
          <p:nvPr/>
        </p:nvSpPr>
        <p:spPr>
          <a:xfrm>
            <a:off x="7537338" y="4009901"/>
            <a:ext cx="70868" cy="56898"/>
          </a:xfrm>
          <a:custGeom>
            <a:avLst/>
            <a:gdLst/>
            <a:ahLst/>
            <a:cxnLst/>
            <a:rect l="l" t="t" r="r" b="b"/>
            <a:pathLst>
              <a:path w="50800" h="79375">
                <a:moveTo>
                  <a:pt x="29413" y="0"/>
                </a:moveTo>
                <a:lnTo>
                  <a:pt x="19621" y="0"/>
                </a:lnTo>
                <a:lnTo>
                  <a:pt x="14947" y="1511"/>
                </a:lnTo>
                <a:lnTo>
                  <a:pt x="7518" y="7569"/>
                </a:lnTo>
                <a:lnTo>
                  <a:pt x="4724" y="11874"/>
                </a:lnTo>
                <a:lnTo>
                  <a:pt x="952" y="23037"/>
                </a:lnTo>
                <a:lnTo>
                  <a:pt x="0" y="30416"/>
                </a:lnTo>
                <a:lnTo>
                  <a:pt x="0" y="39573"/>
                </a:lnTo>
                <a:lnTo>
                  <a:pt x="11925" y="76415"/>
                </a:lnTo>
                <a:lnTo>
                  <a:pt x="17792" y="79095"/>
                </a:lnTo>
                <a:lnTo>
                  <a:pt x="30937" y="79095"/>
                </a:lnTo>
                <a:lnTo>
                  <a:pt x="35623" y="77571"/>
                </a:lnTo>
                <a:lnTo>
                  <a:pt x="43052" y="71475"/>
                </a:lnTo>
                <a:lnTo>
                  <a:pt x="43184" y="71272"/>
                </a:lnTo>
                <a:lnTo>
                  <a:pt x="20891" y="71272"/>
                </a:lnTo>
                <a:lnTo>
                  <a:pt x="17221" y="69164"/>
                </a:lnTo>
                <a:lnTo>
                  <a:pt x="9778" y="39573"/>
                </a:lnTo>
                <a:lnTo>
                  <a:pt x="10047" y="31902"/>
                </a:lnTo>
                <a:lnTo>
                  <a:pt x="20789" y="7874"/>
                </a:lnTo>
                <a:lnTo>
                  <a:pt x="42755" y="7874"/>
                </a:lnTo>
                <a:lnTo>
                  <a:pt x="41922" y="6591"/>
                </a:lnTo>
                <a:lnTo>
                  <a:pt x="39331" y="4191"/>
                </a:lnTo>
                <a:lnTo>
                  <a:pt x="33058" y="838"/>
                </a:lnTo>
                <a:lnTo>
                  <a:pt x="29413" y="0"/>
                </a:lnTo>
                <a:close/>
              </a:path>
              <a:path w="50800" h="79375">
                <a:moveTo>
                  <a:pt x="42755" y="7874"/>
                </a:moveTo>
                <a:lnTo>
                  <a:pt x="29603" y="7874"/>
                </a:lnTo>
                <a:lnTo>
                  <a:pt x="33312" y="9969"/>
                </a:lnTo>
                <a:lnTo>
                  <a:pt x="36283" y="14160"/>
                </a:lnTo>
                <a:lnTo>
                  <a:pt x="40741" y="39573"/>
                </a:lnTo>
                <a:lnTo>
                  <a:pt x="40462" y="48288"/>
                </a:lnTo>
                <a:lnTo>
                  <a:pt x="29629" y="71272"/>
                </a:lnTo>
                <a:lnTo>
                  <a:pt x="43184" y="71272"/>
                </a:lnTo>
                <a:lnTo>
                  <a:pt x="45846" y="67157"/>
                </a:lnTo>
                <a:lnTo>
                  <a:pt x="49580" y="55994"/>
                </a:lnTo>
                <a:lnTo>
                  <a:pt x="50520" y="48666"/>
                </a:lnTo>
                <a:lnTo>
                  <a:pt x="50413" y="30786"/>
                </a:lnTo>
                <a:lnTo>
                  <a:pt x="49936" y="25793"/>
                </a:lnTo>
                <a:lnTo>
                  <a:pt x="47612" y="16738"/>
                </a:lnTo>
                <a:lnTo>
                  <a:pt x="46012" y="12890"/>
                </a:lnTo>
                <a:lnTo>
                  <a:pt x="42755" y="7874"/>
                </a:lnTo>
                <a:close/>
              </a:path>
            </a:pathLst>
          </a:custGeom>
          <a:solidFill>
            <a:srgbClr val="000000"/>
          </a:solidFill>
        </p:spPr>
        <p:txBody>
          <a:bodyPr wrap="square" lIns="0" tIns="0" rIns="0" bIns="0" rtlCol="0"/>
          <a:lstStyle/>
          <a:p>
            <a:endParaRPr/>
          </a:p>
        </p:txBody>
      </p:sp>
      <p:sp>
        <p:nvSpPr>
          <p:cNvPr id="1248" name="object 1248"/>
          <p:cNvSpPr/>
          <p:nvPr/>
        </p:nvSpPr>
        <p:spPr>
          <a:xfrm>
            <a:off x="8572379" y="3994105"/>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1249" name="object 1249"/>
          <p:cNvSpPr/>
          <p:nvPr/>
        </p:nvSpPr>
        <p:spPr>
          <a:xfrm>
            <a:off x="7896301" y="3994105"/>
            <a:ext cx="95671" cy="89217"/>
          </a:xfrm>
          <a:custGeom>
            <a:avLst/>
            <a:gdLst/>
            <a:ahLst/>
            <a:cxnLst/>
            <a:rect l="l" t="t" r="r" b="b"/>
            <a:pathLst>
              <a:path w="68579" h="124459">
                <a:moveTo>
                  <a:pt x="0" y="124193"/>
                </a:moveTo>
                <a:lnTo>
                  <a:pt x="68580" y="124193"/>
                </a:lnTo>
                <a:lnTo>
                  <a:pt x="68580" y="0"/>
                </a:lnTo>
                <a:lnTo>
                  <a:pt x="0" y="0"/>
                </a:lnTo>
                <a:lnTo>
                  <a:pt x="0" y="124193"/>
                </a:lnTo>
                <a:close/>
              </a:path>
            </a:pathLst>
          </a:custGeom>
          <a:solidFill>
            <a:srgbClr val="FFFFFF"/>
          </a:solidFill>
        </p:spPr>
        <p:txBody>
          <a:bodyPr wrap="square" lIns="0" tIns="0" rIns="0" bIns="0" rtlCol="0"/>
          <a:lstStyle/>
          <a:p>
            <a:endParaRPr/>
          </a:p>
        </p:txBody>
      </p:sp>
      <p:sp>
        <p:nvSpPr>
          <p:cNvPr id="1250" name="object 1250"/>
          <p:cNvSpPr/>
          <p:nvPr/>
        </p:nvSpPr>
        <p:spPr>
          <a:xfrm>
            <a:off x="7991972" y="3994105"/>
            <a:ext cx="581113" cy="89217"/>
          </a:xfrm>
          <a:custGeom>
            <a:avLst/>
            <a:gdLst/>
            <a:ahLst/>
            <a:cxnLst/>
            <a:rect l="l" t="t" r="r" b="b"/>
            <a:pathLst>
              <a:path w="416560" h="124459">
                <a:moveTo>
                  <a:pt x="0" y="124193"/>
                </a:moveTo>
                <a:lnTo>
                  <a:pt x="416051" y="124193"/>
                </a:lnTo>
                <a:lnTo>
                  <a:pt x="416051" y="0"/>
                </a:lnTo>
                <a:lnTo>
                  <a:pt x="0" y="0"/>
                </a:lnTo>
                <a:lnTo>
                  <a:pt x="0" y="124193"/>
                </a:lnTo>
                <a:close/>
              </a:path>
            </a:pathLst>
          </a:custGeom>
          <a:solidFill>
            <a:srgbClr val="FFFFFF"/>
          </a:solidFill>
        </p:spPr>
        <p:txBody>
          <a:bodyPr wrap="square" lIns="0" tIns="0" rIns="0" bIns="0" rtlCol="0"/>
          <a:lstStyle/>
          <a:p>
            <a:endParaRPr/>
          </a:p>
        </p:txBody>
      </p:sp>
      <p:sp>
        <p:nvSpPr>
          <p:cNvPr id="1251" name="object 1251"/>
          <p:cNvSpPr/>
          <p:nvPr/>
        </p:nvSpPr>
        <p:spPr>
          <a:xfrm>
            <a:off x="8151921" y="4009901"/>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52" name="object 1252"/>
          <p:cNvSpPr/>
          <p:nvPr/>
        </p:nvSpPr>
        <p:spPr>
          <a:xfrm>
            <a:off x="8225764" y="4009892"/>
            <a:ext cx="70868" cy="56898"/>
          </a:xfrm>
          <a:custGeom>
            <a:avLst/>
            <a:gdLst/>
            <a:ahLst/>
            <a:cxnLst/>
            <a:rect l="l" t="t" r="r" b="b"/>
            <a:pathLst>
              <a:path w="50800" h="79375">
                <a:moveTo>
                  <a:pt x="9512" y="56057"/>
                </a:moveTo>
                <a:lnTo>
                  <a:pt x="0" y="57327"/>
                </a:lnTo>
                <a:lnTo>
                  <a:pt x="635" y="63779"/>
                </a:lnTo>
                <a:lnTo>
                  <a:pt x="3200" y="69024"/>
                </a:lnTo>
                <a:lnTo>
                  <a:pt x="12179" y="77127"/>
                </a:lnTo>
                <a:lnTo>
                  <a:pt x="17818" y="79159"/>
                </a:lnTo>
                <a:lnTo>
                  <a:pt x="32156" y="79159"/>
                </a:lnTo>
                <a:lnTo>
                  <a:pt x="38392" y="76796"/>
                </a:lnTo>
                <a:lnTo>
                  <a:pt x="44179" y="71285"/>
                </a:lnTo>
                <a:lnTo>
                  <a:pt x="20904" y="71285"/>
                </a:lnTo>
                <a:lnTo>
                  <a:pt x="17716" y="70091"/>
                </a:lnTo>
                <a:lnTo>
                  <a:pt x="12458" y="65341"/>
                </a:lnTo>
                <a:lnTo>
                  <a:pt x="10604" y="61455"/>
                </a:lnTo>
                <a:lnTo>
                  <a:pt x="9512" y="56057"/>
                </a:lnTo>
                <a:close/>
              </a:path>
              <a:path w="50800" h="79375">
                <a:moveTo>
                  <a:pt x="45132" y="40055"/>
                </a:moveTo>
                <a:lnTo>
                  <a:pt x="29883" y="40055"/>
                </a:lnTo>
                <a:lnTo>
                  <a:pt x="33502" y="41478"/>
                </a:lnTo>
                <a:lnTo>
                  <a:pt x="39204" y="47142"/>
                </a:lnTo>
                <a:lnTo>
                  <a:pt x="40627" y="50736"/>
                </a:lnTo>
                <a:lnTo>
                  <a:pt x="40627" y="59702"/>
                </a:lnTo>
                <a:lnTo>
                  <a:pt x="39090" y="63525"/>
                </a:lnTo>
                <a:lnTo>
                  <a:pt x="32931" y="69735"/>
                </a:lnTo>
                <a:lnTo>
                  <a:pt x="29146" y="71285"/>
                </a:lnTo>
                <a:lnTo>
                  <a:pt x="44179" y="71285"/>
                </a:lnTo>
                <a:lnTo>
                  <a:pt x="48260" y="67398"/>
                </a:lnTo>
                <a:lnTo>
                  <a:pt x="50723" y="61671"/>
                </a:lnTo>
                <a:lnTo>
                  <a:pt x="50723" y="49898"/>
                </a:lnTo>
                <a:lnTo>
                  <a:pt x="49466" y="45732"/>
                </a:lnTo>
                <a:lnTo>
                  <a:pt x="45132" y="40055"/>
                </a:lnTo>
                <a:close/>
              </a:path>
              <a:path w="50800" h="79375">
                <a:moveTo>
                  <a:pt x="42698" y="7835"/>
                </a:moveTo>
                <a:lnTo>
                  <a:pt x="28206" y="7835"/>
                </a:lnTo>
                <a:lnTo>
                  <a:pt x="31255" y="8978"/>
                </a:lnTo>
                <a:lnTo>
                  <a:pt x="35966" y="13550"/>
                </a:lnTo>
                <a:lnTo>
                  <a:pt x="37147" y="16433"/>
                </a:lnTo>
                <a:lnTo>
                  <a:pt x="37147" y="24320"/>
                </a:lnTo>
                <a:lnTo>
                  <a:pt x="35521" y="27584"/>
                </a:lnTo>
                <a:lnTo>
                  <a:pt x="29044" y="31813"/>
                </a:lnTo>
                <a:lnTo>
                  <a:pt x="25400" y="32867"/>
                </a:lnTo>
                <a:lnTo>
                  <a:pt x="19810" y="32867"/>
                </a:lnTo>
                <a:lnTo>
                  <a:pt x="18770" y="41122"/>
                </a:lnTo>
                <a:lnTo>
                  <a:pt x="21437" y="40411"/>
                </a:lnTo>
                <a:lnTo>
                  <a:pt x="23672" y="40055"/>
                </a:lnTo>
                <a:lnTo>
                  <a:pt x="45132" y="40055"/>
                </a:lnTo>
                <a:lnTo>
                  <a:pt x="44386" y="39077"/>
                </a:lnTo>
                <a:lnTo>
                  <a:pt x="40830" y="36893"/>
                </a:lnTo>
                <a:lnTo>
                  <a:pt x="36245" y="35839"/>
                </a:lnTo>
                <a:lnTo>
                  <a:pt x="39776" y="34213"/>
                </a:lnTo>
                <a:lnTo>
                  <a:pt x="41412" y="32867"/>
                </a:lnTo>
                <a:lnTo>
                  <a:pt x="25400" y="32867"/>
                </a:lnTo>
                <a:lnTo>
                  <a:pt x="19824" y="32753"/>
                </a:lnTo>
                <a:lnTo>
                  <a:pt x="41551" y="32753"/>
                </a:lnTo>
                <a:lnTo>
                  <a:pt x="42430" y="32029"/>
                </a:lnTo>
                <a:lnTo>
                  <a:pt x="46024" y="26530"/>
                </a:lnTo>
                <a:lnTo>
                  <a:pt x="46913" y="23482"/>
                </a:lnTo>
                <a:lnTo>
                  <a:pt x="46863" y="16433"/>
                </a:lnTo>
                <a:lnTo>
                  <a:pt x="45974" y="13284"/>
                </a:lnTo>
                <a:lnTo>
                  <a:pt x="42698" y="7835"/>
                </a:lnTo>
                <a:close/>
              </a:path>
              <a:path w="50800" h="79375">
                <a:moveTo>
                  <a:pt x="28486" y="0"/>
                </a:moveTo>
                <a:lnTo>
                  <a:pt x="18135" y="0"/>
                </a:lnTo>
                <a:lnTo>
                  <a:pt x="12992" y="1765"/>
                </a:lnTo>
                <a:lnTo>
                  <a:pt x="4762" y="8775"/>
                </a:lnTo>
                <a:lnTo>
                  <a:pt x="2120" y="13703"/>
                </a:lnTo>
                <a:lnTo>
                  <a:pt x="952" y="20078"/>
                </a:lnTo>
                <a:lnTo>
                  <a:pt x="10464" y="21767"/>
                </a:lnTo>
                <a:lnTo>
                  <a:pt x="11176" y="17132"/>
                </a:lnTo>
                <a:lnTo>
                  <a:pt x="12722" y="13703"/>
                </a:lnTo>
                <a:lnTo>
                  <a:pt x="12845" y="13550"/>
                </a:lnTo>
                <a:lnTo>
                  <a:pt x="17691" y="8978"/>
                </a:lnTo>
                <a:lnTo>
                  <a:pt x="20777" y="7835"/>
                </a:lnTo>
                <a:lnTo>
                  <a:pt x="42698" y="7835"/>
                </a:lnTo>
                <a:lnTo>
                  <a:pt x="42202" y="7010"/>
                </a:lnTo>
                <a:lnTo>
                  <a:pt x="39484" y="4546"/>
                </a:lnTo>
                <a:lnTo>
                  <a:pt x="32372" y="914"/>
                </a:lnTo>
                <a:lnTo>
                  <a:pt x="28486" y="0"/>
                </a:lnTo>
                <a:close/>
              </a:path>
            </a:pathLst>
          </a:custGeom>
          <a:solidFill>
            <a:srgbClr val="000000"/>
          </a:solidFill>
        </p:spPr>
        <p:txBody>
          <a:bodyPr wrap="square" lIns="0" tIns="0" rIns="0" bIns="0" rtlCol="0"/>
          <a:lstStyle/>
          <a:p>
            <a:endParaRPr/>
          </a:p>
        </p:txBody>
      </p:sp>
      <p:sp>
        <p:nvSpPr>
          <p:cNvPr id="1253" name="object 1253"/>
          <p:cNvSpPr/>
          <p:nvPr/>
        </p:nvSpPr>
        <p:spPr>
          <a:xfrm>
            <a:off x="8317078" y="406176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54" name="object 1254"/>
          <p:cNvSpPr/>
          <p:nvPr/>
        </p:nvSpPr>
        <p:spPr>
          <a:xfrm>
            <a:off x="8361742" y="4009901"/>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55" name="object 1255"/>
          <p:cNvSpPr/>
          <p:nvPr/>
        </p:nvSpPr>
        <p:spPr>
          <a:xfrm>
            <a:off x="9345190" y="3994105"/>
            <a:ext cx="95671" cy="89217"/>
          </a:xfrm>
          <a:custGeom>
            <a:avLst/>
            <a:gdLst/>
            <a:ahLst/>
            <a:cxnLst/>
            <a:rect l="l" t="t" r="r" b="b"/>
            <a:pathLst>
              <a:path w="68579" h="124459">
                <a:moveTo>
                  <a:pt x="0" y="124193"/>
                </a:moveTo>
                <a:lnTo>
                  <a:pt x="68579" y="124193"/>
                </a:lnTo>
                <a:lnTo>
                  <a:pt x="68579" y="0"/>
                </a:lnTo>
                <a:lnTo>
                  <a:pt x="0" y="0"/>
                </a:lnTo>
                <a:lnTo>
                  <a:pt x="0" y="124193"/>
                </a:lnTo>
                <a:close/>
              </a:path>
            </a:pathLst>
          </a:custGeom>
          <a:solidFill>
            <a:srgbClr val="FFFFFF"/>
          </a:solidFill>
        </p:spPr>
        <p:txBody>
          <a:bodyPr wrap="square" lIns="0" tIns="0" rIns="0" bIns="0" rtlCol="0"/>
          <a:lstStyle/>
          <a:p>
            <a:endParaRPr/>
          </a:p>
        </p:txBody>
      </p:sp>
      <p:sp>
        <p:nvSpPr>
          <p:cNvPr id="1256" name="object 1256"/>
          <p:cNvSpPr/>
          <p:nvPr/>
        </p:nvSpPr>
        <p:spPr>
          <a:xfrm>
            <a:off x="8668049" y="3994105"/>
            <a:ext cx="96557" cy="89217"/>
          </a:xfrm>
          <a:custGeom>
            <a:avLst/>
            <a:gdLst/>
            <a:ahLst/>
            <a:cxnLst/>
            <a:rect l="l" t="t" r="r" b="b"/>
            <a:pathLst>
              <a:path w="69214"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1257" name="object 1257"/>
          <p:cNvSpPr/>
          <p:nvPr/>
        </p:nvSpPr>
        <p:spPr>
          <a:xfrm>
            <a:off x="8763739" y="3994105"/>
            <a:ext cx="582000" cy="89217"/>
          </a:xfrm>
          <a:custGeom>
            <a:avLst/>
            <a:gdLst/>
            <a:ahLst/>
            <a:cxnLst/>
            <a:rect l="l" t="t" r="r" b="b"/>
            <a:pathLst>
              <a:path w="417195" h="124459">
                <a:moveTo>
                  <a:pt x="0" y="124193"/>
                </a:moveTo>
                <a:lnTo>
                  <a:pt x="416801" y="124193"/>
                </a:lnTo>
                <a:lnTo>
                  <a:pt x="416801" y="0"/>
                </a:lnTo>
                <a:lnTo>
                  <a:pt x="0" y="0"/>
                </a:lnTo>
                <a:lnTo>
                  <a:pt x="0" y="124193"/>
                </a:lnTo>
                <a:close/>
              </a:path>
            </a:pathLst>
          </a:custGeom>
          <a:solidFill>
            <a:srgbClr val="FFFFFF"/>
          </a:solidFill>
        </p:spPr>
        <p:txBody>
          <a:bodyPr wrap="square" lIns="0" tIns="0" rIns="0" bIns="0" rtlCol="0"/>
          <a:lstStyle/>
          <a:p>
            <a:endParaRPr/>
          </a:p>
        </p:txBody>
      </p:sp>
      <p:sp>
        <p:nvSpPr>
          <p:cNvPr id="1258" name="object 1258"/>
          <p:cNvSpPr/>
          <p:nvPr/>
        </p:nvSpPr>
        <p:spPr>
          <a:xfrm>
            <a:off x="8923669" y="4009901"/>
            <a:ext cx="39863" cy="55988"/>
          </a:xfrm>
          <a:custGeom>
            <a:avLst/>
            <a:gdLst/>
            <a:ahLst/>
            <a:cxnLst/>
            <a:rect l="l" t="t" r="r" b="b"/>
            <a:pathLst>
              <a:path w="28575" h="78104">
                <a:moveTo>
                  <a:pt x="28524" y="17183"/>
                </a:moveTo>
                <a:lnTo>
                  <a:pt x="19024" y="17183"/>
                </a:lnTo>
                <a:lnTo>
                  <a:pt x="19024" y="77774"/>
                </a:lnTo>
                <a:lnTo>
                  <a:pt x="28524" y="77774"/>
                </a:lnTo>
                <a:lnTo>
                  <a:pt x="28524" y="17183"/>
                </a:lnTo>
                <a:close/>
              </a:path>
              <a:path w="28575" h="78104">
                <a:moveTo>
                  <a:pt x="28524" y="0"/>
                </a:moveTo>
                <a:lnTo>
                  <a:pt x="22402" y="0"/>
                </a:lnTo>
                <a:lnTo>
                  <a:pt x="20751" y="3352"/>
                </a:lnTo>
                <a:lnTo>
                  <a:pt x="17932" y="6794"/>
                </a:lnTo>
                <a:lnTo>
                  <a:pt x="9969" y="13919"/>
                </a:lnTo>
                <a:lnTo>
                  <a:pt x="5321" y="16941"/>
                </a:lnTo>
                <a:lnTo>
                  <a:pt x="0" y="19443"/>
                </a:lnTo>
                <a:lnTo>
                  <a:pt x="0" y="28638"/>
                </a:lnTo>
                <a:lnTo>
                  <a:pt x="19024" y="17183"/>
                </a:lnTo>
                <a:lnTo>
                  <a:pt x="28524" y="17183"/>
                </a:lnTo>
                <a:lnTo>
                  <a:pt x="28524" y="0"/>
                </a:lnTo>
                <a:close/>
              </a:path>
            </a:pathLst>
          </a:custGeom>
          <a:solidFill>
            <a:srgbClr val="000000"/>
          </a:solidFill>
        </p:spPr>
        <p:txBody>
          <a:bodyPr wrap="square" lIns="0" tIns="0" rIns="0" bIns="0" rtlCol="0"/>
          <a:lstStyle/>
          <a:p>
            <a:endParaRPr/>
          </a:p>
        </p:txBody>
      </p:sp>
      <p:sp>
        <p:nvSpPr>
          <p:cNvPr id="1259" name="object 1259"/>
          <p:cNvSpPr/>
          <p:nvPr/>
        </p:nvSpPr>
        <p:spPr>
          <a:xfrm>
            <a:off x="8997443" y="4009901"/>
            <a:ext cx="71753" cy="56898"/>
          </a:xfrm>
          <a:custGeom>
            <a:avLst/>
            <a:gdLst/>
            <a:ahLst/>
            <a:cxnLst/>
            <a:rect l="l" t="t" r="r" b="b"/>
            <a:pathLst>
              <a:path w="51435" h="79375">
                <a:moveTo>
                  <a:pt x="10566" y="59016"/>
                </a:moveTo>
                <a:lnTo>
                  <a:pt x="1435" y="59855"/>
                </a:lnTo>
                <a:lnTo>
                  <a:pt x="2209" y="65951"/>
                </a:lnTo>
                <a:lnTo>
                  <a:pt x="4521" y="70675"/>
                </a:lnTo>
                <a:lnTo>
                  <a:pt x="12191" y="77406"/>
                </a:lnTo>
                <a:lnTo>
                  <a:pt x="17144" y="79095"/>
                </a:lnTo>
                <a:lnTo>
                  <a:pt x="28905" y="79095"/>
                </a:lnTo>
                <a:lnTo>
                  <a:pt x="33870" y="77558"/>
                </a:lnTo>
                <a:lnTo>
                  <a:pt x="42367" y="71437"/>
                </a:lnTo>
                <a:lnTo>
                  <a:pt x="42485" y="71272"/>
                </a:lnTo>
                <a:lnTo>
                  <a:pt x="20002" y="71272"/>
                </a:lnTo>
                <a:lnTo>
                  <a:pt x="17195" y="70307"/>
                </a:lnTo>
                <a:lnTo>
                  <a:pt x="12826" y="66433"/>
                </a:lnTo>
                <a:lnTo>
                  <a:pt x="11353" y="63309"/>
                </a:lnTo>
                <a:lnTo>
                  <a:pt x="10566" y="59016"/>
                </a:lnTo>
                <a:close/>
              </a:path>
              <a:path w="51435" h="79375">
                <a:moveTo>
                  <a:pt x="50939" y="41313"/>
                </a:moveTo>
                <a:lnTo>
                  <a:pt x="41427" y="41313"/>
                </a:lnTo>
                <a:lnTo>
                  <a:pt x="41453" y="47358"/>
                </a:lnTo>
                <a:lnTo>
                  <a:pt x="41008" y="51028"/>
                </a:lnTo>
                <a:lnTo>
                  <a:pt x="26339" y="71272"/>
                </a:lnTo>
                <a:lnTo>
                  <a:pt x="42485" y="71272"/>
                </a:lnTo>
                <a:lnTo>
                  <a:pt x="45567" y="66967"/>
                </a:lnTo>
                <a:lnTo>
                  <a:pt x="49860" y="55232"/>
                </a:lnTo>
                <a:lnTo>
                  <a:pt x="50939" y="47358"/>
                </a:lnTo>
                <a:lnTo>
                  <a:pt x="50939" y="41313"/>
                </a:lnTo>
                <a:close/>
              </a:path>
              <a:path w="51435" h="79375">
                <a:moveTo>
                  <a:pt x="29400" y="0"/>
                </a:moveTo>
                <a:lnTo>
                  <a:pt x="17386" y="0"/>
                </a:lnTo>
                <a:lnTo>
                  <a:pt x="11582" y="2387"/>
                </a:lnTo>
                <a:lnTo>
                  <a:pt x="2324" y="11976"/>
                </a:lnTo>
                <a:lnTo>
                  <a:pt x="0" y="18300"/>
                </a:lnTo>
                <a:lnTo>
                  <a:pt x="0" y="33756"/>
                </a:lnTo>
                <a:lnTo>
                  <a:pt x="2222" y="39890"/>
                </a:lnTo>
                <a:lnTo>
                  <a:pt x="11099" y="49187"/>
                </a:lnTo>
                <a:lnTo>
                  <a:pt x="16522" y="51511"/>
                </a:lnTo>
                <a:lnTo>
                  <a:pt x="26771" y="51511"/>
                </a:lnTo>
                <a:lnTo>
                  <a:pt x="30340" y="50571"/>
                </a:lnTo>
                <a:lnTo>
                  <a:pt x="36931" y="46799"/>
                </a:lnTo>
                <a:lnTo>
                  <a:pt x="39535" y="44348"/>
                </a:lnTo>
                <a:lnTo>
                  <a:pt x="40311" y="43103"/>
                </a:lnTo>
                <a:lnTo>
                  <a:pt x="20891" y="43103"/>
                </a:lnTo>
                <a:lnTo>
                  <a:pt x="17221" y="41567"/>
                </a:lnTo>
                <a:lnTo>
                  <a:pt x="11264" y="35407"/>
                </a:lnTo>
                <a:lnTo>
                  <a:pt x="9778" y="31394"/>
                </a:lnTo>
                <a:lnTo>
                  <a:pt x="9881" y="20675"/>
                </a:lnTo>
                <a:lnTo>
                  <a:pt x="11353" y="16497"/>
                </a:lnTo>
                <a:lnTo>
                  <a:pt x="17614" y="9588"/>
                </a:lnTo>
                <a:lnTo>
                  <a:pt x="21297" y="7873"/>
                </a:lnTo>
                <a:lnTo>
                  <a:pt x="43239" y="7873"/>
                </a:lnTo>
                <a:lnTo>
                  <a:pt x="42341" y="6781"/>
                </a:lnTo>
                <a:lnTo>
                  <a:pt x="33997" y="1358"/>
                </a:lnTo>
                <a:lnTo>
                  <a:pt x="29400" y="0"/>
                </a:lnTo>
                <a:close/>
              </a:path>
              <a:path w="51435" h="79375">
                <a:moveTo>
                  <a:pt x="43239" y="7873"/>
                </a:moveTo>
                <a:lnTo>
                  <a:pt x="29603" y="7873"/>
                </a:lnTo>
                <a:lnTo>
                  <a:pt x="33108" y="9474"/>
                </a:lnTo>
                <a:lnTo>
                  <a:pt x="36004" y="12687"/>
                </a:lnTo>
                <a:lnTo>
                  <a:pt x="38925" y="15887"/>
                </a:lnTo>
                <a:lnTo>
                  <a:pt x="40373" y="20205"/>
                </a:lnTo>
                <a:lnTo>
                  <a:pt x="40288" y="31394"/>
                </a:lnTo>
                <a:lnTo>
                  <a:pt x="38950" y="35407"/>
                </a:lnTo>
                <a:lnTo>
                  <a:pt x="33273" y="41567"/>
                </a:lnTo>
                <a:lnTo>
                  <a:pt x="29654" y="43103"/>
                </a:lnTo>
                <a:lnTo>
                  <a:pt x="40311" y="43103"/>
                </a:lnTo>
                <a:lnTo>
                  <a:pt x="41427" y="41313"/>
                </a:lnTo>
                <a:lnTo>
                  <a:pt x="50939" y="41313"/>
                </a:lnTo>
                <a:lnTo>
                  <a:pt x="50939" y="27952"/>
                </a:lnTo>
                <a:lnTo>
                  <a:pt x="49847" y="20675"/>
                </a:lnTo>
                <a:lnTo>
                  <a:pt x="45516" y="10642"/>
                </a:lnTo>
                <a:lnTo>
                  <a:pt x="43239" y="7873"/>
                </a:lnTo>
                <a:close/>
              </a:path>
            </a:pathLst>
          </a:custGeom>
          <a:solidFill>
            <a:srgbClr val="000000"/>
          </a:solidFill>
        </p:spPr>
        <p:txBody>
          <a:bodyPr wrap="square" lIns="0" tIns="0" rIns="0" bIns="0" rtlCol="0"/>
          <a:lstStyle/>
          <a:p>
            <a:endParaRPr/>
          </a:p>
        </p:txBody>
      </p:sp>
      <p:sp>
        <p:nvSpPr>
          <p:cNvPr id="1260" name="object 1260"/>
          <p:cNvSpPr/>
          <p:nvPr/>
        </p:nvSpPr>
        <p:spPr>
          <a:xfrm>
            <a:off x="9088825" y="4061769"/>
            <a:ext cx="15945" cy="0"/>
          </a:xfrm>
          <a:custGeom>
            <a:avLst/>
            <a:gdLst/>
            <a:ahLst/>
            <a:cxnLst/>
            <a:rect l="l" t="t" r="r" b="b"/>
            <a:pathLst>
              <a:path w="11429">
                <a:moveTo>
                  <a:pt x="0" y="0"/>
                </a:moveTo>
                <a:lnTo>
                  <a:pt x="10845" y="0"/>
                </a:lnTo>
              </a:path>
            </a:pathLst>
          </a:custGeom>
          <a:ln w="10833">
            <a:solidFill>
              <a:srgbClr val="000000"/>
            </a:solidFill>
          </a:ln>
        </p:spPr>
        <p:txBody>
          <a:bodyPr wrap="square" lIns="0" tIns="0" rIns="0" bIns="0" rtlCol="0"/>
          <a:lstStyle/>
          <a:p>
            <a:endParaRPr/>
          </a:p>
        </p:txBody>
      </p:sp>
      <p:sp>
        <p:nvSpPr>
          <p:cNvPr id="1261" name="object 1261"/>
          <p:cNvSpPr/>
          <p:nvPr/>
        </p:nvSpPr>
        <p:spPr>
          <a:xfrm>
            <a:off x="9122901" y="4009901"/>
            <a:ext cx="71753" cy="56898"/>
          </a:xfrm>
          <a:custGeom>
            <a:avLst/>
            <a:gdLst/>
            <a:ahLst/>
            <a:cxnLst/>
            <a:rect l="l" t="t" r="r" b="b"/>
            <a:pathLst>
              <a:path w="51434" h="79375">
                <a:moveTo>
                  <a:pt x="33778" y="0"/>
                </a:moveTo>
                <a:lnTo>
                  <a:pt x="19516" y="0"/>
                </a:lnTo>
                <a:lnTo>
                  <a:pt x="13013" y="2959"/>
                </a:lnTo>
                <a:lnTo>
                  <a:pt x="0" y="43624"/>
                </a:lnTo>
                <a:lnTo>
                  <a:pt x="363" y="50858"/>
                </a:lnTo>
                <a:lnTo>
                  <a:pt x="18855" y="79095"/>
                </a:lnTo>
                <a:lnTo>
                  <a:pt x="31428" y="79095"/>
                </a:lnTo>
                <a:lnTo>
                  <a:pt x="35581" y="77977"/>
                </a:lnTo>
                <a:lnTo>
                  <a:pt x="42909" y="73545"/>
                </a:lnTo>
                <a:lnTo>
                  <a:pt x="44957" y="71272"/>
                </a:lnTo>
                <a:lnTo>
                  <a:pt x="23872" y="71272"/>
                </a:lnTo>
                <a:lnTo>
                  <a:pt x="21243" y="70484"/>
                </a:lnTo>
                <a:lnTo>
                  <a:pt x="16252" y="67348"/>
                </a:lnTo>
                <a:lnTo>
                  <a:pt x="14296" y="65074"/>
                </a:lnTo>
                <a:lnTo>
                  <a:pt x="11527" y="59080"/>
                </a:lnTo>
                <a:lnTo>
                  <a:pt x="10829" y="55956"/>
                </a:lnTo>
                <a:lnTo>
                  <a:pt x="10829" y="47663"/>
                </a:lnTo>
                <a:lnTo>
                  <a:pt x="12327" y="43624"/>
                </a:lnTo>
                <a:lnTo>
                  <a:pt x="17964" y="37820"/>
                </a:lnTo>
                <a:lnTo>
                  <a:pt x="9356" y="37820"/>
                </a:lnTo>
                <a:lnTo>
                  <a:pt x="24075" y="7823"/>
                </a:lnTo>
                <a:lnTo>
                  <a:pt x="45744" y="7823"/>
                </a:lnTo>
                <a:lnTo>
                  <a:pt x="38769" y="1701"/>
                </a:lnTo>
                <a:lnTo>
                  <a:pt x="33778" y="0"/>
                </a:lnTo>
                <a:close/>
              </a:path>
              <a:path w="51434" h="79375">
                <a:moveTo>
                  <a:pt x="45689" y="35928"/>
                </a:moveTo>
                <a:lnTo>
                  <a:pt x="30590" y="35928"/>
                </a:lnTo>
                <a:lnTo>
                  <a:pt x="34184" y="37464"/>
                </a:lnTo>
                <a:lnTo>
                  <a:pt x="39886" y="43624"/>
                </a:lnTo>
                <a:lnTo>
                  <a:pt x="41249" y="47663"/>
                </a:lnTo>
                <a:lnTo>
                  <a:pt x="41205" y="59080"/>
                </a:lnTo>
                <a:lnTo>
                  <a:pt x="39861" y="63169"/>
                </a:lnTo>
                <a:lnTo>
                  <a:pt x="34095" y="69646"/>
                </a:lnTo>
                <a:lnTo>
                  <a:pt x="30641" y="71272"/>
                </a:lnTo>
                <a:lnTo>
                  <a:pt x="44957" y="71272"/>
                </a:lnTo>
                <a:lnTo>
                  <a:pt x="45792" y="70345"/>
                </a:lnTo>
                <a:lnTo>
                  <a:pt x="49983" y="61988"/>
                </a:lnTo>
                <a:lnTo>
                  <a:pt x="51037" y="57480"/>
                </a:lnTo>
                <a:lnTo>
                  <a:pt x="51037" y="45224"/>
                </a:lnTo>
                <a:lnTo>
                  <a:pt x="48802" y="39192"/>
                </a:lnTo>
                <a:lnTo>
                  <a:pt x="45689" y="35928"/>
                </a:lnTo>
                <a:close/>
              </a:path>
              <a:path w="51434" h="79375">
                <a:moveTo>
                  <a:pt x="34489" y="27533"/>
                </a:moveTo>
                <a:lnTo>
                  <a:pt x="24532" y="27533"/>
                </a:lnTo>
                <a:lnTo>
                  <a:pt x="21065" y="28371"/>
                </a:lnTo>
                <a:lnTo>
                  <a:pt x="14436" y="31762"/>
                </a:lnTo>
                <a:lnTo>
                  <a:pt x="11629" y="34340"/>
                </a:lnTo>
                <a:lnTo>
                  <a:pt x="9356" y="37820"/>
                </a:lnTo>
                <a:lnTo>
                  <a:pt x="17964" y="37820"/>
                </a:lnTo>
                <a:lnTo>
                  <a:pt x="18309" y="37464"/>
                </a:lnTo>
                <a:lnTo>
                  <a:pt x="21954" y="35928"/>
                </a:lnTo>
                <a:lnTo>
                  <a:pt x="45689" y="35928"/>
                </a:lnTo>
                <a:lnTo>
                  <a:pt x="39899" y="29857"/>
                </a:lnTo>
                <a:lnTo>
                  <a:pt x="34489" y="27533"/>
                </a:lnTo>
                <a:close/>
              </a:path>
              <a:path w="51434" h="79375">
                <a:moveTo>
                  <a:pt x="45744" y="7823"/>
                </a:moveTo>
                <a:lnTo>
                  <a:pt x="30869" y="7823"/>
                </a:lnTo>
                <a:lnTo>
                  <a:pt x="34032" y="9169"/>
                </a:lnTo>
                <a:lnTo>
                  <a:pt x="36610" y="11887"/>
                </a:lnTo>
                <a:lnTo>
                  <a:pt x="38159" y="13576"/>
                </a:lnTo>
                <a:lnTo>
                  <a:pt x="39353" y="16294"/>
                </a:lnTo>
                <a:lnTo>
                  <a:pt x="40204" y="20027"/>
                </a:lnTo>
                <a:lnTo>
                  <a:pt x="49665" y="19278"/>
                </a:lnTo>
                <a:lnTo>
                  <a:pt x="48878" y="13258"/>
                </a:lnTo>
                <a:lnTo>
                  <a:pt x="46554" y="8534"/>
                </a:lnTo>
                <a:lnTo>
                  <a:pt x="45744" y="7823"/>
                </a:lnTo>
                <a:close/>
              </a:path>
            </a:pathLst>
          </a:custGeom>
          <a:solidFill>
            <a:srgbClr val="000000"/>
          </a:solidFill>
        </p:spPr>
        <p:txBody>
          <a:bodyPr wrap="square" lIns="0" tIns="0" rIns="0" bIns="0" rtlCol="0"/>
          <a:lstStyle/>
          <a:p>
            <a:endParaRPr/>
          </a:p>
        </p:txBody>
      </p:sp>
      <p:sp>
        <p:nvSpPr>
          <p:cNvPr id="1262" name="object 1262"/>
          <p:cNvSpPr/>
          <p:nvPr/>
        </p:nvSpPr>
        <p:spPr>
          <a:xfrm>
            <a:off x="10118002" y="3994105"/>
            <a:ext cx="95671" cy="89217"/>
          </a:xfrm>
          <a:custGeom>
            <a:avLst/>
            <a:gdLst/>
            <a:ahLst/>
            <a:cxnLst/>
            <a:rect l="l" t="t" r="r" b="b"/>
            <a:pathLst>
              <a:path w="68579" h="124459">
                <a:moveTo>
                  <a:pt x="0" y="124193"/>
                </a:moveTo>
                <a:lnTo>
                  <a:pt x="68592" y="124193"/>
                </a:lnTo>
                <a:lnTo>
                  <a:pt x="68592" y="0"/>
                </a:lnTo>
                <a:lnTo>
                  <a:pt x="0" y="0"/>
                </a:lnTo>
                <a:lnTo>
                  <a:pt x="0" y="124193"/>
                </a:lnTo>
                <a:close/>
              </a:path>
            </a:pathLst>
          </a:custGeom>
          <a:solidFill>
            <a:srgbClr val="FFFFFF"/>
          </a:solidFill>
        </p:spPr>
        <p:txBody>
          <a:bodyPr wrap="square" lIns="0" tIns="0" rIns="0" bIns="0" rtlCol="0"/>
          <a:lstStyle/>
          <a:p>
            <a:endParaRPr/>
          </a:p>
        </p:txBody>
      </p:sp>
      <p:sp>
        <p:nvSpPr>
          <p:cNvPr id="1263" name="object 1263"/>
          <p:cNvSpPr/>
          <p:nvPr/>
        </p:nvSpPr>
        <p:spPr>
          <a:xfrm>
            <a:off x="9440880" y="3994105"/>
            <a:ext cx="95671" cy="89217"/>
          </a:xfrm>
          <a:custGeom>
            <a:avLst/>
            <a:gdLst/>
            <a:ahLst/>
            <a:cxnLst/>
            <a:rect l="l" t="t" r="r" b="b"/>
            <a:pathLst>
              <a:path w="68579" h="124459">
                <a:moveTo>
                  <a:pt x="0" y="124193"/>
                </a:moveTo>
                <a:lnTo>
                  <a:pt x="68567" y="124193"/>
                </a:lnTo>
                <a:lnTo>
                  <a:pt x="68567" y="0"/>
                </a:lnTo>
                <a:lnTo>
                  <a:pt x="0" y="0"/>
                </a:lnTo>
                <a:lnTo>
                  <a:pt x="0" y="124193"/>
                </a:lnTo>
                <a:close/>
              </a:path>
            </a:pathLst>
          </a:custGeom>
          <a:solidFill>
            <a:srgbClr val="FFFFFF"/>
          </a:solidFill>
        </p:spPr>
        <p:txBody>
          <a:bodyPr wrap="square" lIns="0" tIns="0" rIns="0" bIns="0" rtlCol="0"/>
          <a:lstStyle/>
          <a:p>
            <a:endParaRPr/>
          </a:p>
        </p:txBody>
      </p:sp>
      <p:sp>
        <p:nvSpPr>
          <p:cNvPr id="1264" name="object 1264"/>
          <p:cNvSpPr/>
          <p:nvPr/>
        </p:nvSpPr>
        <p:spPr>
          <a:xfrm>
            <a:off x="9536533" y="3994105"/>
            <a:ext cx="582000" cy="89217"/>
          </a:xfrm>
          <a:custGeom>
            <a:avLst/>
            <a:gdLst/>
            <a:ahLst/>
            <a:cxnLst/>
            <a:rect l="l" t="t" r="r" b="b"/>
            <a:pathLst>
              <a:path w="417195" h="124459">
                <a:moveTo>
                  <a:pt x="0" y="124193"/>
                </a:moveTo>
                <a:lnTo>
                  <a:pt x="416814" y="124193"/>
                </a:lnTo>
                <a:lnTo>
                  <a:pt x="416814" y="0"/>
                </a:lnTo>
                <a:lnTo>
                  <a:pt x="0" y="0"/>
                </a:lnTo>
                <a:lnTo>
                  <a:pt x="0" y="124193"/>
                </a:lnTo>
                <a:close/>
              </a:path>
            </a:pathLst>
          </a:custGeom>
          <a:solidFill>
            <a:srgbClr val="FFFFFF"/>
          </a:solidFill>
        </p:spPr>
        <p:txBody>
          <a:bodyPr wrap="square" lIns="0" tIns="0" rIns="0" bIns="0" rtlCol="0"/>
          <a:lstStyle/>
          <a:p>
            <a:endParaRPr/>
          </a:p>
        </p:txBody>
      </p:sp>
      <p:sp>
        <p:nvSpPr>
          <p:cNvPr id="1265" name="object 1265"/>
          <p:cNvSpPr/>
          <p:nvPr/>
        </p:nvSpPr>
        <p:spPr>
          <a:xfrm>
            <a:off x="9781575" y="4045564"/>
            <a:ext cx="41635" cy="0"/>
          </a:xfrm>
          <a:custGeom>
            <a:avLst/>
            <a:gdLst/>
            <a:ahLst/>
            <a:cxnLst/>
            <a:rect l="l" t="t" r="r" b="b"/>
            <a:pathLst>
              <a:path w="29845">
                <a:moveTo>
                  <a:pt x="0" y="0"/>
                </a:moveTo>
                <a:lnTo>
                  <a:pt x="29222" y="0"/>
                </a:lnTo>
              </a:path>
            </a:pathLst>
          </a:custGeom>
          <a:ln w="9563">
            <a:solidFill>
              <a:srgbClr val="000000"/>
            </a:solidFill>
          </a:ln>
        </p:spPr>
        <p:txBody>
          <a:bodyPr wrap="square" lIns="0" tIns="0" rIns="0" bIns="0" rtlCol="0"/>
          <a:lstStyle/>
          <a:p>
            <a:endParaRPr/>
          </a:p>
        </p:txBody>
      </p:sp>
      <p:sp>
        <p:nvSpPr>
          <p:cNvPr id="1266" name="object 1266"/>
          <p:cNvSpPr/>
          <p:nvPr/>
        </p:nvSpPr>
        <p:spPr>
          <a:xfrm>
            <a:off x="9831536" y="4045564"/>
            <a:ext cx="41635" cy="0"/>
          </a:xfrm>
          <a:custGeom>
            <a:avLst/>
            <a:gdLst/>
            <a:ahLst/>
            <a:cxnLst/>
            <a:rect l="l" t="t" r="r" b="b"/>
            <a:pathLst>
              <a:path w="29845">
                <a:moveTo>
                  <a:pt x="0" y="0"/>
                </a:moveTo>
                <a:lnTo>
                  <a:pt x="29222" y="0"/>
                </a:lnTo>
              </a:path>
            </a:pathLst>
          </a:custGeom>
          <a:ln w="9563">
            <a:solidFill>
              <a:srgbClr val="000000"/>
            </a:solidFill>
          </a:ln>
        </p:spPr>
        <p:txBody>
          <a:bodyPr wrap="square" lIns="0" tIns="0" rIns="0" bIns="0" rtlCol="0"/>
          <a:lstStyle/>
          <a:p>
            <a:endParaRPr/>
          </a:p>
        </p:txBody>
      </p:sp>
      <p:sp>
        <p:nvSpPr>
          <p:cNvPr id="1267" name="object 1267"/>
          <p:cNvSpPr/>
          <p:nvPr/>
        </p:nvSpPr>
        <p:spPr>
          <a:xfrm>
            <a:off x="709261" y="3972248"/>
            <a:ext cx="2553006" cy="0"/>
          </a:xfrm>
          <a:custGeom>
            <a:avLst/>
            <a:gdLst/>
            <a:ahLst/>
            <a:cxnLst/>
            <a:rect l="l" t="t" r="r" b="b"/>
            <a:pathLst>
              <a:path w="1830070">
                <a:moveTo>
                  <a:pt x="0" y="0"/>
                </a:moveTo>
                <a:lnTo>
                  <a:pt x="1829562" y="0"/>
                </a:lnTo>
              </a:path>
            </a:pathLst>
          </a:custGeom>
          <a:ln w="6095">
            <a:solidFill>
              <a:srgbClr val="DAEEC3"/>
            </a:solidFill>
          </a:ln>
        </p:spPr>
        <p:txBody>
          <a:bodyPr wrap="square" lIns="0" tIns="0" rIns="0" bIns="0" rtlCol="0"/>
          <a:lstStyle/>
          <a:p>
            <a:endParaRPr/>
          </a:p>
        </p:txBody>
      </p:sp>
      <p:sp>
        <p:nvSpPr>
          <p:cNvPr id="1268" name="object 1268"/>
          <p:cNvSpPr/>
          <p:nvPr/>
        </p:nvSpPr>
        <p:spPr>
          <a:xfrm>
            <a:off x="709261" y="3974432"/>
            <a:ext cx="2560979" cy="20028"/>
          </a:xfrm>
          <a:custGeom>
            <a:avLst/>
            <a:gdLst/>
            <a:ahLst/>
            <a:cxnLst/>
            <a:rect l="l" t="t" r="r" b="b"/>
            <a:pathLst>
              <a:path w="1835785" h="27940">
                <a:moveTo>
                  <a:pt x="0" y="27431"/>
                </a:moveTo>
                <a:lnTo>
                  <a:pt x="1835657" y="27431"/>
                </a:lnTo>
                <a:lnTo>
                  <a:pt x="1835657" y="0"/>
                </a:lnTo>
                <a:lnTo>
                  <a:pt x="0" y="0"/>
                </a:lnTo>
                <a:lnTo>
                  <a:pt x="0" y="27431"/>
                </a:lnTo>
                <a:close/>
              </a:path>
            </a:pathLst>
          </a:custGeom>
          <a:solidFill>
            <a:srgbClr val="FFFFFF"/>
          </a:solidFill>
        </p:spPr>
        <p:txBody>
          <a:bodyPr wrap="square" lIns="0" tIns="0" rIns="0" bIns="0" rtlCol="0"/>
          <a:lstStyle/>
          <a:p>
            <a:endParaRPr/>
          </a:p>
        </p:txBody>
      </p:sp>
      <p:sp>
        <p:nvSpPr>
          <p:cNvPr id="1269" name="object 1269"/>
          <p:cNvSpPr/>
          <p:nvPr/>
        </p:nvSpPr>
        <p:spPr>
          <a:xfrm>
            <a:off x="3261559" y="3972248"/>
            <a:ext cx="773343" cy="0"/>
          </a:xfrm>
          <a:custGeom>
            <a:avLst/>
            <a:gdLst/>
            <a:ahLst/>
            <a:cxnLst/>
            <a:rect l="l" t="t" r="r" b="b"/>
            <a:pathLst>
              <a:path w="554355">
                <a:moveTo>
                  <a:pt x="0" y="0"/>
                </a:moveTo>
                <a:lnTo>
                  <a:pt x="553974" y="0"/>
                </a:lnTo>
              </a:path>
            </a:pathLst>
          </a:custGeom>
          <a:ln w="6095">
            <a:solidFill>
              <a:srgbClr val="DAEEC3"/>
            </a:solidFill>
          </a:ln>
        </p:spPr>
        <p:txBody>
          <a:bodyPr wrap="square" lIns="0" tIns="0" rIns="0" bIns="0" rtlCol="0"/>
          <a:lstStyle/>
          <a:p>
            <a:endParaRPr/>
          </a:p>
        </p:txBody>
      </p:sp>
      <p:sp>
        <p:nvSpPr>
          <p:cNvPr id="1270" name="object 1270"/>
          <p:cNvSpPr/>
          <p:nvPr/>
        </p:nvSpPr>
        <p:spPr>
          <a:xfrm>
            <a:off x="3270063" y="3984265"/>
            <a:ext cx="773343" cy="0"/>
          </a:xfrm>
          <a:custGeom>
            <a:avLst/>
            <a:gdLst/>
            <a:ahLst/>
            <a:cxnLst/>
            <a:rect l="l" t="t" r="r" b="b"/>
            <a:pathLst>
              <a:path w="554355">
                <a:moveTo>
                  <a:pt x="0" y="0"/>
                </a:moveTo>
                <a:lnTo>
                  <a:pt x="553974" y="0"/>
                </a:lnTo>
              </a:path>
            </a:pathLst>
          </a:custGeom>
          <a:ln w="27431">
            <a:solidFill>
              <a:srgbClr val="FFFFFF"/>
            </a:solidFill>
          </a:ln>
        </p:spPr>
        <p:txBody>
          <a:bodyPr wrap="square" lIns="0" tIns="0" rIns="0" bIns="0" rtlCol="0"/>
          <a:lstStyle/>
          <a:p>
            <a:endParaRPr/>
          </a:p>
        </p:txBody>
      </p:sp>
      <p:sp>
        <p:nvSpPr>
          <p:cNvPr id="1271" name="object 1271"/>
          <p:cNvSpPr/>
          <p:nvPr/>
        </p:nvSpPr>
        <p:spPr>
          <a:xfrm>
            <a:off x="4034370" y="3972248"/>
            <a:ext cx="772457" cy="0"/>
          </a:xfrm>
          <a:custGeom>
            <a:avLst/>
            <a:gdLst/>
            <a:ahLst/>
            <a:cxnLst/>
            <a:rect l="l" t="t" r="r" b="b"/>
            <a:pathLst>
              <a:path w="553720">
                <a:moveTo>
                  <a:pt x="0" y="0"/>
                </a:moveTo>
                <a:lnTo>
                  <a:pt x="553212" y="0"/>
                </a:lnTo>
              </a:path>
            </a:pathLst>
          </a:custGeom>
          <a:ln w="6095">
            <a:solidFill>
              <a:srgbClr val="DAEEC3"/>
            </a:solidFill>
          </a:ln>
        </p:spPr>
        <p:txBody>
          <a:bodyPr wrap="square" lIns="0" tIns="0" rIns="0" bIns="0" rtlCol="0"/>
          <a:lstStyle/>
          <a:p>
            <a:endParaRPr/>
          </a:p>
        </p:txBody>
      </p:sp>
      <p:sp>
        <p:nvSpPr>
          <p:cNvPr id="1272" name="object 1272"/>
          <p:cNvSpPr/>
          <p:nvPr/>
        </p:nvSpPr>
        <p:spPr>
          <a:xfrm>
            <a:off x="4042874" y="3974432"/>
            <a:ext cx="772457" cy="20028"/>
          </a:xfrm>
          <a:custGeom>
            <a:avLst/>
            <a:gdLst/>
            <a:ahLst/>
            <a:cxnLst/>
            <a:rect l="l" t="t" r="r" b="b"/>
            <a:pathLst>
              <a:path w="553720" h="27940">
                <a:moveTo>
                  <a:pt x="0" y="27431"/>
                </a:moveTo>
                <a:lnTo>
                  <a:pt x="553212" y="27431"/>
                </a:lnTo>
                <a:lnTo>
                  <a:pt x="553212" y="0"/>
                </a:lnTo>
                <a:lnTo>
                  <a:pt x="0" y="0"/>
                </a:lnTo>
                <a:lnTo>
                  <a:pt x="0" y="27431"/>
                </a:lnTo>
                <a:close/>
              </a:path>
            </a:pathLst>
          </a:custGeom>
          <a:solidFill>
            <a:srgbClr val="FFFFFF"/>
          </a:solidFill>
        </p:spPr>
        <p:txBody>
          <a:bodyPr wrap="square" lIns="0" tIns="0" rIns="0" bIns="0" rtlCol="0"/>
          <a:lstStyle/>
          <a:p>
            <a:endParaRPr/>
          </a:p>
        </p:txBody>
      </p:sp>
      <p:sp>
        <p:nvSpPr>
          <p:cNvPr id="1273" name="object 1273"/>
          <p:cNvSpPr/>
          <p:nvPr/>
        </p:nvSpPr>
        <p:spPr>
          <a:xfrm>
            <a:off x="4806119" y="397224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274" name="object 1274"/>
          <p:cNvSpPr/>
          <p:nvPr/>
        </p:nvSpPr>
        <p:spPr>
          <a:xfrm>
            <a:off x="4814622" y="3974432"/>
            <a:ext cx="773343" cy="20028"/>
          </a:xfrm>
          <a:custGeom>
            <a:avLst/>
            <a:gdLst/>
            <a:ahLst/>
            <a:cxnLst/>
            <a:rect l="l" t="t" r="r" b="b"/>
            <a:pathLst>
              <a:path w="554354" h="27940">
                <a:moveTo>
                  <a:pt x="0" y="27431"/>
                </a:moveTo>
                <a:lnTo>
                  <a:pt x="553974" y="27431"/>
                </a:lnTo>
                <a:lnTo>
                  <a:pt x="553974" y="0"/>
                </a:lnTo>
                <a:lnTo>
                  <a:pt x="0" y="0"/>
                </a:lnTo>
                <a:lnTo>
                  <a:pt x="0" y="27431"/>
                </a:lnTo>
                <a:close/>
              </a:path>
            </a:pathLst>
          </a:custGeom>
          <a:solidFill>
            <a:srgbClr val="FFFFFF"/>
          </a:solidFill>
        </p:spPr>
        <p:txBody>
          <a:bodyPr wrap="square" lIns="0" tIns="0" rIns="0" bIns="0" rtlCol="0"/>
          <a:lstStyle/>
          <a:p>
            <a:endParaRPr/>
          </a:p>
        </p:txBody>
      </p:sp>
      <p:sp>
        <p:nvSpPr>
          <p:cNvPr id="1275" name="object 1275"/>
          <p:cNvSpPr/>
          <p:nvPr/>
        </p:nvSpPr>
        <p:spPr>
          <a:xfrm>
            <a:off x="5578931" y="397224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276" name="object 1276"/>
          <p:cNvSpPr/>
          <p:nvPr/>
        </p:nvSpPr>
        <p:spPr>
          <a:xfrm>
            <a:off x="5587451" y="398426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277" name="object 1277"/>
          <p:cNvSpPr/>
          <p:nvPr/>
        </p:nvSpPr>
        <p:spPr>
          <a:xfrm>
            <a:off x="6351741" y="3972248"/>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1278" name="object 1278"/>
          <p:cNvSpPr/>
          <p:nvPr/>
        </p:nvSpPr>
        <p:spPr>
          <a:xfrm>
            <a:off x="6360262" y="3984265"/>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279" name="object 1279"/>
          <p:cNvSpPr/>
          <p:nvPr/>
        </p:nvSpPr>
        <p:spPr>
          <a:xfrm>
            <a:off x="7123507" y="3972248"/>
            <a:ext cx="773343" cy="0"/>
          </a:xfrm>
          <a:custGeom>
            <a:avLst/>
            <a:gdLst/>
            <a:ahLst/>
            <a:cxnLst/>
            <a:rect l="l" t="t" r="r" b="b"/>
            <a:pathLst>
              <a:path w="554354">
                <a:moveTo>
                  <a:pt x="0" y="0"/>
                </a:moveTo>
                <a:lnTo>
                  <a:pt x="553961" y="0"/>
                </a:lnTo>
              </a:path>
            </a:pathLst>
          </a:custGeom>
          <a:ln w="6095">
            <a:solidFill>
              <a:srgbClr val="DAEEC3"/>
            </a:solidFill>
          </a:ln>
        </p:spPr>
        <p:txBody>
          <a:bodyPr wrap="square" lIns="0" tIns="0" rIns="0" bIns="0" rtlCol="0"/>
          <a:lstStyle/>
          <a:p>
            <a:endParaRPr/>
          </a:p>
        </p:txBody>
      </p:sp>
      <p:sp>
        <p:nvSpPr>
          <p:cNvPr id="1280" name="object 1280"/>
          <p:cNvSpPr/>
          <p:nvPr/>
        </p:nvSpPr>
        <p:spPr>
          <a:xfrm>
            <a:off x="7131995" y="398426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281" name="object 1281"/>
          <p:cNvSpPr/>
          <p:nvPr/>
        </p:nvSpPr>
        <p:spPr>
          <a:xfrm>
            <a:off x="7896302" y="397224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282" name="object 1282"/>
          <p:cNvSpPr/>
          <p:nvPr/>
        </p:nvSpPr>
        <p:spPr>
          <a:xfrm>
            <a:off x="7904806" y="3984265"/>
            <a:ext cx="773343" cy="0"/>
          </a:xfrm>
          <a:custGeom>
            <a:avLst/>
            <a:gdLst/>
            <a:ahLst/>
            <a:cxnLst/>
            <a:rect l="l" t="t" r="r" b="b"/>
            <a:pathLst>
              <a:path w="554354">
                <a:moveTo>
                  <a:pt x="0" y="0"/>
                </a:moveTo>
                <a:lnTo>
                  <a:pt x="553974" y="0"/>
                </a:lnTo>
              </a:path>
            </a:pathLst>
          </a:custGeom>
          <a:ln w="27431">
            <a:solidFill>
              <a:srgbClr val="FFFFFF"/>
            </a:solidFill>
          </a:ln>
        </p:spPr>
        <p:txBody>
          <a:bodyPr wrap="square" lIns="0" tIns="0" rIns="0" bIns="0" rtlCol="0"/>
          <a:lstStyle/>
          <a:p>
            <a:endParaRPr/>
          </a:p>
        </p:txBody>
      </p:sp>
      <p:sp>
        <p:nvSpPr>
          <p:cNvPr id="1283" name="object 1283"/>
          <p:cNvSpPr/>
          <p:nvPr/>
        </p:nvSpPr>
        <p:spPr>
          <a:xfrm>
            <a:off x="8669111" y="3972248"/>
            <a:ext cx="772457" cy="0"/>
          </a:xfrm>
          <a:custGeom>
            <a:avLst/>
            <a:gdLst/>
            <a:ahLst/>
            <a:cxnLst/>
            <a:rect l="l" t="t" r="r" b="b"/>
            <a:pathLst>
              <a:path w="553720">
                <a:moveTo>
                  <a:pt x="0" y="0"/>
                </a:moveTo>
                <a:lnTo>
                  <a:pt x="553224" y="0"/>
                </a:lnTo>
              </a:path>
            </a:pathLst>
          </a:custGeom>
          <a:ln w="6095">
            <a:solidFill>
              <a:srgbClr val="DAEEC3"/>
            </a:solidFill>
          </a:ln>
        </p:spPr>
        <p:txBody>
          <a:bodyPr wrap="square" lIns="0" tIns="0" rIns="0" bIns="0" rtlCol="0"/>
          <a:lstStyle/>
          <a:p>
            <a:endParaRPr/>
          </a:p>
        </p:txBody>
      </p:sp>
      <p:sp>
        <p:nvSpPr>
          <p:cNvPr id="1284" name="object 1284"/>
          <p:cNvSpPr/>
          <p:nvPr/>
        </p:nvSpPr>
        <p:spPr>
          <a:xfrm>
            <a:off x="8677617" y="3984265"/>
            <a:ext cx="772457" cy="0"/>
          </a:xfrm>
          <a:custGeom>
            <a:avLst/>
            <a:gdLst/>
            <a:ahLst/>
            <a:cxnLst/>
            <a:rect l="l" t="t" r="r" b="b"/>
            <a:pathLst>
              <a:path w="553720">
                <a:moveTo>
                  <a:pt x="0" y="0"/>
                </a:moveTo>
                <a:lnTo>
                  <a:pt x="553212" y="0"/>
                </a:lnTo>
              </a:path>
            </a:pathLst>
          </a:custGeom>
          <a:ln w="27431">
            <a:solidFill>
              <a:srgbClr val="FFFFFF"/>
            </a:solidFill>
          </a:ln>
        </p:spPr>
        <p:txBody>
          <a:bodyPr wrap="square" lIns="0" tIns="0" rIns="0" bIns="0" rtlCol="0"/>
          <a:lstStyle/>
          <a:p>
            <a:endParaRPr/>
          </a:p>
        </p:txBody>
      </p:sp>
      <p:sp>
        <p:nvSpPr>
          <p:cNvPr id="1285" name="object 1285"/>
          <p:cNvSpPr/>
          <p:nvPr/>
        </p:nvSpPr>
        <p:spPr>
          <a:xfrm>
            <a:off x="9440880" y="3972248"/>
            <a:ext cx="773343" cy="0"/>
          </a:xfrm>
          <a:custGeom>
            <a:avLst/>
            <a:gdLst/>
            <a:ahLst/>
            <a:cxnLst/>
            <a:rect l="l" t="t" r="r" b="b"/>
            <a:pathLst>
              <a:path w="554354">
                <a:moveTo>
                  <a:pt x="0" y="0"/>
                </a:moveTo>
                <a:lnTo>
                  <a:pt x="553974" y="0"/>
                </a:lnTo>
              </a:path>
            </a:pathLst>
          </a:custGeom>
          <a:ln w="6095">
            <a:solidFill>
              <a:srgbClr val="DAEEC3"/>
            </a:solidFill>
          </a:ln>
        </p:spPr>
        <p:txBody>
          <a:bodyPr wrap="square" lIns="0" tIns="0" rIns="0" bIns="0" rtlCol="0"/>
          <a:lstStyle/>
          <a:p>
            <a:endParaRPr/>
          </a:p>
        </p:txBody>
      </p:sp>
      <p:sp>
        <p:nvSpPr>
          <p:cNvPr id="1286" name="object 1286"/>
          <p:cNvSpPr/>
          <p:nvPr/>
        </p:nvSpPr>
        <p:spPr>
          <a:xfrm>
            <a:off x="9449366" y="3984265"/>
            <a:ext cx="764485" cy="0"/>
          </a:xfrm>
          <a:custGeom>
            <a:avLst/>
            <a:gdLst/>
            <a:ahLst/>
            <a:cxnLst/>
            <a:rect l="l" t="t" r="r" b="b"/>
            <a:pathLst>
              <a:path w="548004">
                <a:moveTo>
                  <a:pt x="0" y="0"/>
                </a:moveTo>
                <a:lnTo>
                  <a:pt x="547890" y="0"/>
                </a:lnTo>
              </a:path>
            </a:pathLst>
          </a:custGeom>
          <a:ln w="27431">
            <a:solidFill>
              <a:srgbClr val="FFFFFF"/>
            </a:solidFill>
          </a:ln>
        </p:spPr>
        <p:txBody>
          <a:bodyPr wrap="square" lIns="0" tIns="0" rIns="0" bIns="0" rtlCol="0"/>
          <a:lstStyle/>
          <a:p>
            <a:endParaRPr/>
          </a:p>
        </p:txBody>
      </p:sp>
      <p:sp>
        <p:nvSpPr>
          <p:cNvPr id="1287" name="object 1287"/>
          <p:cNvSpPr/>
          <p:nvPr/>
        </p:nvSpPr>
        <p:spPr>
          <a:xfrm>
            <a:off x="709261" y="4082595"/>
            <a:ext cx="2553006" cy="13200"/>
          </a:xfrm>
          <a:custGeom>
            <a:avLst/>
            <a:gdLst/>
            <a:ahLst/>
            <a:cxnLst/>
            <a:rect l="l" t="t" r="r" b="b"/>
            <a:pathLst>
              <a:path w="1830070" h="18415">
                <a:moveTo>
                  <a:pt x="0" y="18287"/>
                </a:moveTo>
                <a:lnTo>
                  <a:pt x="1829562" y="18287"/>
                </a:lnTo>
                <a:lnTo>
                  <a:pt x="1829562" y="0"/>
                </a:lnTo>
                <a:lnTo>
                  <a:pt x="0" y="0"/>
                </a:lnTo>
                <a:lnTo>
                  <a:pt x="0" y="18287"/>
                </a:lnTo>
                <a:close/>
              </a:path>
            </a:pathLst>
          </a:custGeom>
          <a:solidFill>
            <a:srgbClr val="FFFFFF"/>
          </a:solidFill>
        </p:spPr>
        <p:txBody>
          <a:bodyPr wrap="square" lIns="0" tIns="0" rIns="0" bIns="0" rtlCol="0"/>
          <a:lstStyle/>
          <a:p>
            <a:endParaRPr/>
          </a:p>
        </p:txBody>
      </p:sp>
      <p:sp>
        <p:nvSpPr>
          <p:cNvPr id="1288" name="object 1288"/>
          <p:cNvSpPr/>
          <p:nvPr/>
        </p:nvSpPr>
        <p:spPr>
          <a:xfrm>
            <a:off x="696505" y="4098435"/>
            <a:ext cx="2565408" cy="0"/>
          </a:xfrm>
          <a:custGeom>
            <a:avLst/>
            <a:gdLst/>
            <a:ahLst/>
            <a:cxnLst/>
            <a:rect l="l" t="t" r="r" b="b"/>
            <a:pathLst>
              <a:path w="1838960">
                <a:moveTo>
                  <a:pt x="0" y="0"/>
                </a:moveTo>
                <a:lnTo>
                  <a:pt x="1838706" y="0"/>
                </a:lnTo>
              </a:path>
            </a:pathLst>
          </a:custGeom>
          <a:ln w="6095">
            <a:solidFill>
              <a:srgbClr val="DAEEC3"/>
            </a:solidFill>
          </a:ln>
        </p:spPr>
        <p:txBody>
          <a:bodyPr wrap="square" lIns="0" tIns="0" rIns="0" bIns="0" rtlCol="0"/>
          <a:lstStyle/>
          <a:p>
            <a:endParaRPr/>
          </a:p>
        </p:txBody>
      </p:sp>
      <p:sp>
        <p:nvSpPr>
          <p:cNvPr id="1289" name="object 1289"/>
          <p:cNvSpPr/>
          <p:nvPr/>
        </p:nvSpPr>
        <p:spPr>
          <a:xfrm>
            <a:off x="3261559" y="4082595"/>
            <a:ext cx="773343" cy="13200"/>
          </a:xfrm>
          <a:custGeom>
            <a:avLst/>
            <a:gdLst/>
            <a:ahLst/>
            <a:cxnLst/>
            <a:rect l="l" t="t" r="r" b="b"/>
            <a:pathLst>
              <a:path w="554355" h="18415">
                <a:moveTo>
                  <a:pt x="0" y="18287"/>
                </a:moveTo>
                <a:lnTo>
                  <a:pt x="553974" y="18287"/>
                </a:lnTo>
                <a:lnTo>
                  <a:pt x="553974" y="0"/>
                </a:lnTo>
                <a:lnTo>
                  <a:pt x="0" y="0"/>
                </a:lnTo>
                <a:lnTo>
                  <a:pt x="0" y="18287"/>
                </a:lnTo>
                <a:close/>
              </a:path>
            </a:pathLst>
          </a:custGeom>
          <a:solidFill>
            <a:srgbClr val="FFFFFF"/>
          </a:solidFill>
        </p:spPr>
        <p:txBody>
          <a:bodyPr wrap="square" lIns="0" tIns="0" rIns="0" bIns="0" rtlCol="0"/>
          <a:lstStyle/>
          <a:p>
            <a:endParaRPr/>
          </a:p>
        </p:txBody>
      </p:sp>
      <p:sp>
        <p:nvSpPr>
          <p:cNvPr id="1290" name="object 1290"/>
          <p:cNvSpPr/>
          <p:nvPr/>
        </p:nvSpPr>
        <p:spPr>
          <a:xfrm>
            <a:off x="3248820" y="4098435"/>
            <a:ext cx="785745" cy="0"/>
          </a:xfrm>
          <a:custGeom>
            <a:avLst/>
            <a:gdLst/>
            <a:ahLst/>
            <a:cxnLst/>
            <a:rect l="l" t="t" r="r" b="b"/>
            <a:pathLst>
              <a:path w="563244">
                <a:moveTo>
                  <a:pt x="0" y="0"/>
                </a:moveTo>
                <a:lnTo>
                  <a:pt x="563118" y="0"/>
                </a:lnTo>
              </a:path>
            </a:pathLst>
          </a:custGeom>
          <a:ln w="6095">
            <a:solidFill>
              <a:srgbClr val="DAEEC3"/>
            </a:solidFill>
          </a:ln>
        </p:spPr>
        <p:txBody>
          <a:bodyPr wrap="square" lIns="0" tIns="0" rIns="0" bIns="0" rtlCol="0"/>
          <a:lstStyle/>
          <a:p>
            <a:endParaRPr/>
          </a:p>
        </p:txBody>
      </p:sp>
      <p:sp>
        <p:nvSpPr>
          <p:cNvPr id="1291" name="object 1291"/>
          <p:cNvSpPr/>
          <p:nvPr/>
        </p:nvSpPr>
        <p:spPr>
          <a:xfrm>
            <a:off x="4034370" y="4082595"/>
            <a:ext cx="772457" cy="13200"/>
          </a:xfrm>
          <a:custGeom>
            <a:avLst/>
            <a:gdLst/>
            <a:ahLst/>
            <a:cxnLst/>
            <a:rect l="l" t="t" r="r" b="b"/>
            <a:pathLst>
              <a:path w="553720" h="18415">
                <a:moveTo>
                  <a:pt x="0" y="18287"/>
                </a:moveTo>
                <a:lnTo>
                  <a:pt x="553212" y="18287"/>
                </a:lnTo>
                <a:lnTo>
                  <a:pt x="553212" y="0"/>
                </a:lnTo>
                <a:lnTo>
                  <a:pt x="0" y="0"/>
                </a:lnTo>
                <a:lnTo>
                  <a:pt x="0" y="18287"/>
                </a:lnTo>
                <a:close/>
              </a:path>
            </a:pathLst>
          </a:custGeom>
          <a:solidFill>
            <a:srgbClr val="FFFFFF"/>
          </a:solidFill>
        </p:spPr>
        <p:txBody>
          <a:bodyPr wrap="square" lIns="0" tIns="0" rIns="0" bIns="0" rtlCol="0"/>
          <a:lstStyle/>
          <a:p>
            <a:endParaRPr/>
          </a:p>
        </p:txBody>
      </p:sp>
      <p:sp>
        <p:nvSpPr>
          <p:cNvPr id="1292" name="object 1292"/>
          <p:cNvSpPr/>
          <p:nvPr/>
        </p:nvSpPr>
        <p:spPr>
          <a:xfrm>
            <a:off x="4021614" y="4098435"/>
            <a:ext cx="784859" cy="0"/>
          </a:xfrm>
          <a:custGeom>
            <a:avLst/>
            <a:gdLst/>
            <a:ahLst/>
            <a:cxnLst/>
            <a:rect l="l" t="t" r="r" b="b"/>
            <a:pathLst>
              <a:path w="562610">
                <a:moveTo>
                  <a:pt x="0" y="0"/>
                </a:moveTo>
                <a:lnTo>
                  <a:pt x="562356" y="0"/>
                </a:lnTo>
              </a:path>
            </a:pathLst>
          </a:custGeom>
          <a:ln w="6095">
            <a:solidFill>
              <a:srgbClr val="DAEEC3"/>
            </a:solidFill>
          </a:ln>
        </p:spPr>
        <p:txBody>
          <a:bodyPr wrap="square" lIns="0" tIns="0" rIns="0" bIns="0" rtlCol="0"/>
          <a:lstStyle/>
          <a:p>
            <a:endParaRPr/>
          </a:p>
        </p:txBody>
      </p:sp>
      <p:sp>
        <p:nvSpPr>
          <p:cNvPr id="1293" name="object 1293"/>
          <p:cNvSpPr/>
          <p:nvPr/>
        </p:nvSpPr>
        <p:spPr>
          <a:xfrm>
            <a:off x="4806119" y="4082595"/>
            <a:ext cx="773343" cy="13200"/>
          </a:xfrm>
          <a:custGeom>
            <a:avLst/>
            <a:gdLst/>
            <a:ahLst/>
            <a:cxnLst/>
            <a:rect l="l" t="t" r="r" b="b"/>
            <a:pathLst>
              <a:path w="554354" h="18415">
                <a:moveTo>
                  <a:pt x="0" y="18287"/>
                </a:moveTo>
                <a:lnTo>
                  <a:pt x="553974" y="18287"/>
                </a:lnTo>
                <a:lnTo>
                  <a:pt x="553974" y="0"/>
                </a:lnTo>
                <a:lnTo>
                  <a:pt x="0" y="0"/>
                </a:lnTo>
                <a:lnTo>
                  <a:pt x="0" y="18287"/>
                </a:lnTo>
                <a:close/>
              </a:path>
            </a:pathLst>
          </a:custGeom>
          <a:solidFill>
            <a:srgbClr val="FFFFFF"/>
          </a:solidFill>
        </p:spPr>
        <p:txBody>
          <a:bodyPr wrap="square" lIns="0" tIns="0" rIns="0" bIns="0" rtlCol="0"/>
          <a:lstStyle/>
          <a:p>
            <a:endParaRPr/>
          </a:p>
        </p:txBody>
      </p:sp>
      <p:sp>
        <p:nvSpPr>
          <p:cNvPr id="1294" name="object 1294"/>
          <p:cNvSpPr/>
          <p:nvPr/>
        </p:nvSpPr>
        <p:spPr>
          <a:xfrm>
            <a:off x="4793363" y="4098435"/>
            <a:ext cx="785745" cy="0"/>
          </a:xfrm>
          <a:custGeom>
            <a:avLst/>
            <a:gdLst/>
            <a:ahLst/>
            <a:cxnLst/>
            <a:rect l="l" t="t" r="r" b="b"/>
            <a:pathLst>
              <a:path w="563245">
                <a:moveTo>
                  <a:pt x="0" y="0"/>
                </a:moveTo>
                <a:lnTo>
                  <a:pt x="563118" y="0"/>
                </a:lnTo>
              </a:path>
            </a:pathLst>
          </a:custGeom>
          <a:ln w="6095">
            <a:solidFill>
              <a:srgbClr val="DAEEC3"/>
            </a:solidFill>
          </a:ln>
        </p:spPr>
        <p:txBody>
          <a:bodyPr wrap="square" lIns="0" tIns="0" rIns="0" bIns="0" rtlCol="0"/>
          <a:lstStyle/>
          <a:p>
            <a:endParaRPr/>
          </a:p>
        </p:txBody>
      </p:sp>
      <p:sp>
        <p:nvSpPr>
          <p:cNvPr id="1295" name="object 1295"/>
          <p:cNvSpPr/>
          <p:nvPr/>
        </p:nvSpPr>
        <p:spPr>
          <a:xfrm>
            <a:off x="5578931" y="4089148"/>
            <a:ext cx="773343" cy="0"/>
          </a:xfrm>
          <a:custGeom>
            <a:avLst/>
            <a:gdLst/>
            <a:ahLst/>
            <a:cxnLst/>
            <a:rect l="l" t="t" r="r" b="b"/>
            <a:pathLst>
              <a:path w="554354">
                <a:moveTo>
                  <a:pt x="0" y="0"/>
                </a:moveTo>
                <a:lnTo>
                  <a:pt x="553974" y="0"/>
                </a:lnTo>
              </a:path>
            </a:pathLst>
          </a:custGeom>
          <a:ln w="18287">
            <a:solidFill>
              <a:srgbClr val="FFFFFF"/>
            </a:solidFill>
          </a:ln>
        </p:spPr>
        <p:txBody>
          <a:bodyPr wrap="square" lIns="0" tIns="0" rIns="0" bIns="0" rtlCol="0"/>
          <a:lstStyle/>
          <a:p>
            <a:endParaRPr/>
          </a:p>
        </p:txBody>
      </p:sp>
      <p:sp>
        <p:nvSpPr>
          <p:cNvPr id="1296" name="object 1296"/>
          <p:cNvSpPr/>
          <p:nvPr/>
        </p:nvSpPr>
        <p:spPr>
          <a:xfrm>
            <a:off x="5566174" y="4098435"/>
            <a:ext cx="785745" cy="0"/>
          </a:xfrm>
          <a:custGeom>
            <a:avLst/>
            <a:gdLst/>
            <a:ahLst/>
            <a:cxnLst/>
            <a:rect l="l" t="t" r="r" b="b"/>
            <a:pathLst>
              <a:path w="563245">
                <a:moveTo>
                  <a:pt x="0" y="0"/>
                </a:moveTo>
                <a:lnTo>
                  <a:pt x="563118" y="0"/>
                </a:lnTo>
              </a:path>
            </a:pathLst>
          </a:custGeom>
          <a:ln w="6095">
            <a:solidFill>
              <a:srgbClr val="DAEEC3"/>
            </a:solidFill>
          </a:ln>
        </p:spPr>
        <p:txBody>
          <a:bodyPr wrap="square" lIns="0" tIns="0" rIns="0" bIns="0" rtlCol="0"/>
          <a:lstStyle/>
          <a:p>
            <a:endParaRPr/>
          </a:p>
        </p:txBody>
      </p:sp>
      <p:sp>
        <p:nvSpPr>
          <p:cNvPr id="1297" name="object 1297"/>
          <p:cNvSpPr/>
          <p:nvPr/>
        </p:nvSpPr>
        <p:spPr>
          <a:xfrm>
            <a:off x="6351741" y="4089148"/>
            <a:ext cx="772457" cy="0"/>
          </a:xfrm>
          <a:custGeom>
            <a:avLst/>
            <a:gdLst/>
            <a:ahLst/>
            <a:cxnLst/>
            <a:rect l="l" t="t" r="r" b="b"/>
            <a:pathLst>
              <a:path w="553720">
                <a:moveTo>
                  <a:pt x="0" y="0"/>
                </a:moveTo>
                <a:lnTo>
                  <a:pt x="553224" y="0"/>
                </a:lnTo>
              </a:path>
            </a:pathLst>
          </a:custGeom>
          <a:ln w="18287">
            <a:solidFill>
              <a:srgbClr val="FFFFFF"/>
            </a:solidFill>
          </a:ln>
        </p:spPr>
        <p:txBody>
          <a:bodyPr wrap="square" lIns="0" tIns="0" rIns="0" bIns="0" rtlCol="0"/>
          <a:lstStyle/>
          <a:p>
            <a:endParaRPr/>
          </a:p>
        </p:txBody>
      </p:sp>
      <p:sp>
        <p:nvSpPr>
          <p:cNvPr id="1298" name="object 1298"/>
          <p:cNvSpPr/>
          <p:nvPr/>
        </p:nvSpPr>
        <p:spPr>
          <a:xfrm>
            <a:off x="6338985" y="4098435"/>
            <a:ext cx="784859" cy="0"/>
          </a:xfrm>
          <a:custGeom>
            <a:avLst/>
            <a:gdLst/>
            <a:ahLst/>
            <a:cxnLst/>
            <a:rect l="l" t="t" r="r" b="b"/>
            <a:pathLst>
              <a:path w="562610">
                <a:moveTo>
                  <a:pt x="0" y="0"/>
                </a:moveTo>
                <a:lnTo>
                  <a:pt x="562355" y="0"/>
                </a:lnTo>
              </a:path>
            </a:pathLst>
          </a:custGeom>
          <a:ln w="6095">
            <a:solidFill>
              <a:srgbClr val="DAEEC3"/>
            </a:solidFill>
          </a:ln>
        </p:spPr>
        <p:txBody>
          <a:bodyPr wrap="square" lIns="0" tIns="0" rIns="0" bIns="0" rtlCol="0"/>
          <a:lstStyle/>
          <a:p>
            <a:endParaRPr/>
          </a:p>
        </p:txBody>
      </p:sp>
      <p:sp>
        <p:nvSpPr>
          <p:cNvPr id="1299" name="object 1299"/>
          <p:cNvSpPr/>
          <p:nvPr/>
        </p:nvSpPr>
        <p:spPr>
          <a:xfrm>
            <a:off x="7123507" y="4089148"/>
            <a:ext cx="773343" cy="0"/>
          </a:xfrm>
          <a:custGeom>
            <a:avLst/>
            <a:gdLst/>
            <a:ahLst/>
            <a:cxnLst/>
            <a:rect l="l" t="t" r="r" b="b"/>
            <a:pathLst>
              <a:path w="554354">
                <a:moveTo>
                  <a:pt x="0" y="0"/>
                </a:moveTo>
                <a:lnTo>
                  <a:pt x="553961" y="0"/>
                </a:lnTo>
              </a:path>
            </a:pathLst>
          </a:custGeom>
          <a:ln w="18287">
            <a:solidFill>
              <a:srgbClr val="FFFFFF"/>
            </a:solidFill>
          </a:ln>
        </p:spPr>
        <p:txBody>
          <a:bodyPr wrap="square" lIns="0" tIns="0" rIns="0" bIns="0" rtlCol="0"/>
          <a:lstStyle/>
          <a:p>
            <a:endParaRPr/>
          </a:p>
        </p:txBody>
      </p:sp>
      <p:sp>
        <p:nvSpPr>
          <p:cNvPr id="1300" name="object 1300"/>
          <p:cNvSpPr/>
          <p:nvPr/>
        </p:nvSpPr>
        <p:spPr>
          <a:xfrm>
            <a:off x="7110734" y="4098435"/>
            <a:ext cx="785745" cy="0"/>
          </a:xfrm>
          <a:custGeom>
            <a:avLst/>
            <a:gdLst/>
            <a:ahLst/>
            <a:cxnLst/>
            <a:rect l="l" t="t" r="r" b="b"/>
            <a:pathLst>
              <a:path w="563245">
                <a:moveTo>
                  <a:pt x="0" y="0"/>
                </a:moveTo>
                <a:lnTo>
                  <a:pt x="563117" y="0"/>
                </a:lnTo>
              </a:path>
            </a:pathLst>
          </a:custGeom>
          <a:ln w="6095">
            <a:solidFill>
              <a:srgbClr val="DAEEC3"/>
            </a:solidFill>
          </a:ln>
        </p:spPr>
        <p:txBody>
          <a:bodyPr wrap="square" lIns="0" tIns="0" rIns="0" bIns="0" rtlCol="0"/>
          <a:lstStyle/>
          <a:p>
            <a:endParaRPr/>
          </a:p>
        </p:txBody>
      </p:sp>
      <p:sp>
        <p:nvSpPr>
          <p:cNvPr id="1301" name="object 1301"/>
          <p:cNvSpPr/>
          <p:nvPr/>
        </p:nvSpPr>
        <p:spPr>
          <a:xfrm>
            <a:off x="7896302" y="4089148"/>
            <a:ext cx="773343" cy="0"/>
          </a:xfrm>
          <a:custGeom>
            <a:avLst/>
            <a:gdLst/>
            <a:ahLst/>
            <a:cxnLst/>
            <a:rect l="l" t="t" r="r" b="b"/>
            <a:pathLst>
              <a:path w="554354">
                <a:moveTo>
                  <a:pt x="0" y="0"/>
                </a:moveTo>
                <a:lnTo>
                  <a:pt x="553974" y="0"/>
                </a:lnTo>
              </a:path>
            </a:pathLst>
          </a:custGeom>
          <a:ln w="18287">
            <a:solidFill>
              <a:srgbClr val="FFFFFF"/>
            </a:solidFill>
          </a:ln>
        </p:spPr>
        <p:txBody>
          <a:bodyPr wrap="square" lIns="0" tIns="0" rIns="0" bIns="0" rtlCol="0"/>
          <a:lstStyle/>
          <a:p>
            <a:endParaRPr/>
          </a:p>
        </p:txBody>
      </p:sp>
      <p:sp>
        <p:nvSpPr>
          <p:cNvPr id="1302" name="object 1302"/>
          <p:cNvSpPr/>
          <p:nvPr/>
        </p:nvSpPr>
        <p:spPr>
          <a:xfrm>
            <a:off x="7883544" y="4098435"/>
            <a:ext cx="785745" cy="0"/>
          </a:xfrm>
          <a:custGeom>
            <a:avLst/>
            <a:gdLst/>
            <a:ahLst/>
            <a:cxnLst/>
            <a:rect l="l" t="t" r="r" b="b"/>
            <a:pathLst>
              <a:path w="563245">
                <a:moveTo>
                  <a:pt x="0" y="0"/>
                </a:moveTo>
                <a:lnTo>
                  <a:pt x="563117" y="0"/>
                </a:lnTo>
              </a:path>
            </a:pathLst>
          </a:custGeom>
          <a:ln w="6095">
            <a:solidFill>
              <a:srgbClr val="DAEEC3"/>
            </a:solidFill>
          </a:ln>
        </p:spPr>
        <p:txBody>
          <a:bodyPr wrap="square" lIns="0" tIns="0" rIns="0" bIns="0" rtlCol="0"/>
          <a:lstStyle/>
          <a:p>
            <a:endParaRPr/>
          </a:p>
        </p:txBody>
      </p:sp>
      <p:sp>
        <p:nvSpPr>
          <p:cNvPr id="1303" name="object 1303"/>
          <p:cNvSpPr/>
          <p:nvPr/>
        </p:nvSpPr>
        <p:spPr>
          <a:xfrm>
            <a:off x="8669111" y="4089148"/>
            <a:ext cx="772457" cy="0"/>
          </a:xfrm>
          <a:custGeom>
            <a:avLst/>
            <a:gdLst/>
            <a:ahLst/>
            <a:cxnLst/>
            <a:rect l="l" t="t" r="r" b="b"/>
            <a:pathLst>
              <a:path w="553720">
                <a:moveTo>
                  <a:pt x="0" y="0"/>
                </a:moveTo>
                <a:lnTo>
                  <a:pt x="553224" y="0"/>
                </a:lnTo>
              </a:path>
            </a:pathLst>
          </a:custGeom>
          <a:ln w="18287">
            <a:solidFill>
              <a:srgbClr val="FFFFFF"/>
            </a:solidFill>
          </a:ln>
        </p:spPr>
        <p:txBody>
          <a:bodyPr wrap="square" lIns="0" tIns="0" rIns="0" bIns="0" rtlCol="0"/>
          <a:lstStyle/>
          <a:p>
            <a:endParaRPr/>
          </a:p>
        </p:txBody>
      </p:sp>
      <p:sp>
        <p:nvSpPr>
          <p:cNvPr id="1304" name="object 1304"/>
          <p:cNvSpPr/>
          <p:nvPr/>
        </p:nvSpPr>
        <p:spPr>
          <a:xfrm>
            <a:off x="8656355" y="4098435"/>
            <a:ext cx="784859" cy="0"/>
          </a:xfrm>
          <a:custGeom>
            <a:avLst/>
            <a:gdLst/>
            <a:ahLst/>
            <a:cxnLst/>
            <a:rect l="l" t="t" r="r" b="b"/>
            <a:pathLst>
              <a:path w="562609">
                <a:moveTo>
                  <a:pt x="0" y="0"/>
                </a:moveTo>
                <a:lnTo>
                  <a:pt x="562356" y="0"/>
                </a:lnTo>
              </a:path>
            </a:pathLst>
          </a:custGeom>
          <a:ln w="6095">
            <a:solidFill>
              <a:srgbClr val="DAEEC3"/>
            </a:solidFill>
          </a:ln>
        </p:spPr>
        <p:txBody>
          <a:bodyPr wrap="square" lIns="0" tIns="0" rIns="0" bIns="0" rtlCol="0"/>
          <a:lstStyle/>
          <a:p>
            <a:endParaRPr/>
          </a:p>
        </p:txBody>
      </p:sp>
      <p:sp>
        <p:nvSpPr>
          <p:cNvPr id="1305" name="object 1305"/>
          <p:cNvSpPr/>
          <p:nvPr/>
        </p:nvSpPr>
        <p:spPr>
          <a:xfrm>
            <a:off x="9440880" y="4089148"/>
            <a:ext cx="773343" cy="0"/>
          </a:xfrm>
          <a:custGeom>
            <a:avLst/>
            <a:gdLst/>
            <a:ahLst/>
            <a:cxnLst/>
            <a:rect l="l" t="t" r="r" b="b"/>
            <a:pathLst>
              <a:path w="554354">
                <a:moveTo>
                  <a:pt x="0" y="0"/>
                </a:moveTo>
                <a:lnTo>
                  <a:pt x="553974" y="0"/>
                </a:lnTo>
              </a:path>
            </a:pathLst>
          </a:custGeom>
          <a:ln w="18287">
            <a:solidFill>
              <a:srgbClr val="FFFFFF"/>
            </a:solidFill>
          </a:ln>
        </p:spPr>
        <p:txBody>
          <a:bodyPr wrap="square" lIns="0" tIns="0" rIns="0" bIns="0" rtlCol="0"/>
          <a:lstStyle/>
          <a:p>
            <a:endParaRPr/>
          </a:p>
        </p:txBody>
      </p:sp>
      <p:sp>
        <p:nvSpPr>
          <p:cNvPr id="1306" name="object 1306"/>
          <p:cNvSpPr/>
          <p:nvPr/>
        </p:nvSpPr>
        <p:spPr>
          <a:xfrm>
            <a:off x="9428122" y="4098435"/>
            <a:ext cx="785745" cy="0"/>
          </a:xfrm>
          <a:custGeom>
            <a:avLst/>
            <a:gdLst/>
            <a:ahLst/>
            <a:cxnLst/>
            <a:rect l="l" t="t" r="r" b="b"/>
            <a:pathLst>
              <a:path w="563245">
                <a:moveTo>
                  <a:pt x="0" y="0"/>
                </a:moveTo>
                <a:lnTo>
                  <a:pt x="563118" y="0"/>
                </a:lnTo>
              </a:path>
            </a:pathLst>
          </a:custGeom>
          <a:ln w="6095">
            <a:solidFill>
              <a:srgbClr val="DAEEC3"/>
            </a:solidFill>
          </a:ln>
        </p:spPr>
        <p:txBody>
          <a:bodyPr wrap="square" lIns="0" tIns="0" rIns="0" bIns="0" rtlCol="0"/>
          <a:lstStyle/>
          <a:p>
            <a:endParaRPr/>
          </a:p>
        </p:txBody>
      </p:sp>
      <p:sp>
        <p:nvSpPr>
          <p:cNvPr id="1308" name="object 1308"/>
          <p:cNvSpPr/>
          <p:nvPr/>
        </p:nvSpPr>
        <p:spPr>
          <a:xfrm>
            <a:off x="6480773" y="4248277"/>
            <a:ext cx="14174" cy="0"/>
          </a:xfrm>
          <a:custGeom>
            <a:avLst/>
            <a:gdLst/>
            <a:ahLst/>
            <a:cxnLst/>
            <a:rect l="l" t="t" r="r" b="b"/>
            <a:pathLst>
              <a:path w="10160">
                <a:moveTo>
                  <a:pt x="0" y="0"/>
                </a:moveTo>
                <a:lnTo>
                  <a:pt x="10147" y="0"/>
                </a:lnTo>
              </a:path>
            </a:pathLst>
          </a:custGeom>
          <a:ln w="10147">
            <a:solidFill>
              <a:srgbClr val="000000"/>
            </a:solidFill>
          </a:ln>
        </p:spPr>
        <p:txBody>
          <a:bodyPr wrap="square" lIns="0" tIns="0" rIns="0" bIns="0" rtlCol="0"/>
          <a:lstStyle/>
          <a:p>
            <a:endParaRPr/>
          </a:p>
        </p:txBody>
      </p:sp>
      <p:sp>
        <p:nvSpPr>
          <p:cNvPr id="4" name="Footer Placeholder 3"/>
          <p:cNvSpPr>
            <a:spLocks noGrp="1"/>
          </p:cNvSpPr>
          <p:nvPr>
            <p:ph type="ftr" sz="quarter" idx="5"/>
          </p:nvPr>
        </p:nvSpPr>
        <p:spPr/>
        <p:txBody>
          <a:bodyPr/>
          <a:lstStyle/>
          <a:p>
            <a:fld id="{DF665E23-1B1A-41C0-8A4F-4731035BCF5A}" type="slidenum">
              <a:rPr lang="ar-QA" smtClean="0"/>
              <a:t>8</a:t>
            </a:fld>
            <a:endParaRPr lang="ar-QA" dirty="0"/>
          </a:p>
        </p:txBody>
      </p:sp>
    </p:spTree>
    <p:extLst>
      <p:ext uri="{BB962C8B-B14F-4D97-AF65-F5344CB8AC3E}">
        <p14:creationId xmlns:p14="http://schemas.microsoft.com/office/powerpoint/2010/main" val="767217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102" y="129209"/>
            <a:ext cx="10541914" cy="7663878"/>
          </a:xfrm>
          <a:prstGeom prst="rect">
            <a:avLst/>
          </a:prstGeom>
          <a:blipFill>
            <a:blip r:embed="rId2" cstate="print"/>
            <a:stretch>
              <a:fillRect/>
            </a:stretch>
          </a:blipFill>
        </p:spPr>
        <p:txBody>
          <a:bodyPr wrap="square" lIns="0" tIns="0" rIns="0" bIns="0" rtlCol="0"/>
          <a:lstStyle/>
          <a:p>
            <a:endParaRPr/>
          </a:p>
        </p:txBody>
      </p:sp>
      <p:sp>
        <p:nvSpPr>
          <p:cNvPr id="119" name="object 119"/>
          <p:cNvSpPr/>
          <p:nvPr/>
        </p:nvSpPr>
        <p:spPr>
          <a:xfrm>
            <a:off x="878280" y="1658965"/>
            <a:ext cx="9151048" cy="761443"/>
          </a:xfrm>
          <a:prstGeom prst="rect">
            <a:avLst/>
          </a:prstGeom>
          <a:blipFill>
            <a:blip r:embed="rId3" cstate="print"/>
            <a:stretch>
              <a:fillRect/>
            </a:stretch>
          </a:blipFill>
        </p:spPr>
        <p:txBody>
          <a:bodyPr wrap="square" lIns="0" tIns="0" rIns="0" bIns="0" rtlCol="0"/>
          <a:lstStyle/>
          <a:p>
            <a:endParaRPr/>
          </a:p>
        </p:txBody>
      </p:sp>
      <p:sp>
        <p:nvSpPr>
          <p:cNvPr id="120" name="object 120"/>
          <p:cNvSpPr/>
          <p:nvPr/>
        </p:nvSpPr>
        <p:spPr>
          <a:xfrm>
            <a:off x="709261" y="2765627"/>
            <a:ext cx="2553006" cy="173426"/>
          </a:xfrm>
          <a:custGeom>
            <a:avLst/>
            <a:gdLst/>
            <a:ahLst/>
            <a:cxnLst/>
            <a:rect l="l" t="t" r="r" b="b"/>
            <a:pathLst>
              <a:path w="1830070" h="241935">
                <a:moveTo>
                  <a:pt x="0" y="241553"/>
                </a:moveTo>
                <a:lnTo>
                  <a:pt x="1829562" y="241553"/>
                </a:lnTo>
                <a:lnTo>
                  <a:pt x="1829562" y="0"/>
                </a:lnTo>
                <a:lnTo>
                  <a:pt x="0" y="0"/>
                </a:lnTo>
                <a:lnTo>
                  <a:pt x="0" y="241553"/>
                </a:lnTo>
                <a:close/>
              </a:path>
            </a:pathLst>
          </a:custGeom>
          <a:solidFill>
            <a:srgbClr val="006464"/>
          </a:solidFill>
        </p:spPr>
        <p:txBody>
          <a:bodyPr wrap="square" lIns="0" tIns="0" rIns="0" bIns="0" rtlCol="0"/>
          <a:lstStyle/>
          <a:p>
            <a:endParaRPr/>
          </a:p>
        </p:txBody>
      </p:sp>
      <p:sp>
        <p:nvSpPr>
          <p:cNvPr id="121" name="object 121"/>
          <p:cNvSpPr/>
          <p:nvPr/>
        </p:nvSpPr>
        <p:spPr>
          <a:xfrm>
            <a:off x="811311" y="2785291"/>
            <a:ext cx="2348376" cy="140653"/>
          </a:xfrm>
          <a:custGeom>
            <a:avLst/>
            <a:gdLst/>
            <a:ahLst/>
            <a:cxnLst/>
            <a:rect l="l" t="t" r="r" b="b"/>
            <a:pathLst>
              <a:path w="1683385" h="196214">
                <a:moveTo>
                  <a:pt x="0" y="195834"/>
                </a:moveTo>
                <a:lnTo>
                  <a:pt x="1683258" y="195834"/>
                </a:lnTo>
                <a:lnTo>
                  <a:pt x="1683258" y="0"/>
                </a:lnTo>
                <a:lnTo>
                  <a:pt x="0" y="0"/>
                </a:lnTo>
                <a:lnTo>
                  <a:pt x="0" y="195834"/>
                </a:lnTo>
                <a:close/>
              </a:path>
            </a:pathLst>
          </a:custGeom>
          <a:solidFill>
            <a:srgbClr val="006464"/>
          </a:solidFill>
        </p:spPr>
        <p:txBody>
          <a:bodyPr wrap="square" lIns="0" tIns="0" rIns="0" bIns="0" rtlCol="0"/>
          <a:lstStyle/>
          <a:p>
            <a:endParaRPr/>
          </a:p>
        </p:txBody>
      </p:sp>
      <p:sp>
        <p:nvSpPr>
          <p:cNvPr id="122" name="object 122"/>
          <p:cNvSpPr/>
          <p:nvPr/>
        </p:nvSpPr>
        <p:spPr>
          <a:xfrm>
            <a:off x="811490" y="2821988"/>
            <a:ext cx="118703" cy="61450"/>
          </a:xfrm>
          <a:custGeom>
            <a:avLst/>
            <a:gdLst/>
            <a:ahLst/>
            <a:cxnLst/>
            <a:rect l="l" t="t" r="r" b="b"/>
            <a:pathLst>
              <a:path w="85090" h="85725">
                <a:moveTo>
                  <a:pt x="48005" y="0"/>
                </a:moveTo>
                <a:lnTo>
                  <a:pt x="37541" y="0"/>
                </a:lnTo>
                <a:lnTo>
                  <a:pt x="0" y="85204"/>
                </a:lnTo>
                <a:lnTo>
                  <a:pt x="13474" y="85204"/>
                </a:lnTo>
                <a:lnTo>
                  <a:pt x="21894" y="64147"/>
                </a:lnTo>
                <a:lnTo>
                  <a:pt x="75466" y="64147"/>
                </a:lnTo>
                <a:lnTo>
                  <a:pt x="71138" y="54038"/>
                </a:lnTo>
                <a:lnTo>
                  <a:pt x="25984" y="54038"/>
                </a:lnTo>
                <a:lnTo>
                  <a:pt x="42113" y="14922"/>
                </a:lnTo>
                <a:lnTo>
                  <a:pt x="54394" y="14922"/>
                </a:lnTo>
                <a:lnTo>
                  <a:pt x="48005" y="0"/>
                </a:lnTo>
                <a:close/>
              </a:path>
              <a:path w="85090" h="85725">
                <a:moveTo>
                  <a:pt x="75466" y="64147"/>
                </a:moveTo>
                <a:lnTo>
                  <a:pt x="62458" y="64147"/>
                </a:lnTo>
                <a:lnTo>
                  <a:pt x="70992" y="85204"/>
                </a:lnTo>
                <a:lnTo>
                  <a:pt x="84480" y="85204"/>
                </a:lnTo>
                <a:lnTo>
                  <a:pt x="75466" y="64147"/>
                </a:lnTo>
                <a:close/>
              </a:path>
              <a:path w="85090" h="85725">
                <a:moveTo>
                  <a:pt x="54394" y="14922"/>
                </a:moveTo>
                <a:lnTo>
                  <a:pt x="42354" y="14922"/>
                </a:lnTo>
                <a:lnTo>
                  <a:pt x="58242" y="54038"/>
                </a:lnTo>
                <a:lnTo>
                  <a:pt x="71138" y="54038"/>
                </a:lnTo>
                <a:lnTo>
                  <a:pt x="54394" y="14922"/>
                </a:lnTo>
                <a:close/>
              </a:path>
            </a:pathLst>
          </a:custGeom>
          <a:solidFill>
            <a:srgbClr val="FFFFFF"/>
          </a:solidFill>
        </p:spPr>
        <p:txBody>
          <a:bodyPr wrap="square" lIns="0" tIns="0" rIns="0" bIns="0" rtlCol="0"/>
          <a:lstStyle/>
          <a:p>
            <a:endParaRPr/>
          </a:p>
        </p:txBody>
      </p:sp>
      <p:sp>
        <p:nvSpPr>
          <p:cNvPr id="123" name="object 123"/>
          <p:cNvSpPr/>
          <p:nvPr/>
        </p:nvSpPr>
        <p:spPr>
          <a:xfrm>
            <a:off x="937445" y="2820441"/>
            <a:ext cx="108959" cy="64181"/>
          </a:xfrm>
          <a:custGeom>
            <a:avLst/>
            <a:gdLst/>
            <a:ahLst/>
            <a:cxnLst/>
            <a:rect l="l" t="t" r="r" b="b"/>
            <a:pathLst>
              <a:path w="78104" h="89535">
                <a:moveTo>
                  <a:pt x="44411" y="0"/>
                </a:moveTo>
                <a:lnTo>
                  <a:pt x="26505" y="3440"/>
                </a:lnTo>
                <a:lnTo>
                  <a:pt x="12457" y="12906"/>
                </a:lnTo>
                <a:lnTo>
                  <a:pt x="3283" y="27110"/>
                </a:lnTo>
                <a:lnTo>
                  <a:pt x="0" y="44767"/>
                </a:lnTo>
                <a:lnTo>
                  <a:pt x="3066" y="61969"/>
                </a:lnTo>
                <a:lnTo>
                  <a:pt x="11977" y="76223"/>
                </a:lnTo>
                <a:lnTo>
                  <a:pt x="26301" y="85942"/>
                </a:lnTo>
                <a:lnTo>
                  <a:pt x="45605" y="89535"/>
                </a:lnTo>
                <a:lnTo>
                  <a:pt x="53844" y="89023"/>
                </a:lnTo>
                <a:lnTo>
                  <a:pt x="62501" y="87518"/>
                </a:lnTo>
                <a:lnTo>
                  <a:pt x="70774" y="85066"/>
                </a:lnTo>
                <a:lnTo>
                  <a:pt x="77863" y="81711"/>
                </a:lnTo>
                <a:lnTo>
                  <a:pt x="77863" y="78701"/>
                </a:lnTo>
                <a:lnTo>
                  <a:pt x="45364" y="78701"/>
                </a:lnTo>
                <a:lnTo>
                  <a:pt x="32276" y="76107"/>
                </a:lnTo>
                <a:lnTo>
                  <a:pt x="21783" y="68954"/>
                </a:lnTo>
                <a:lnTo>
                  <a:pt x="14810" y="58192"/>
                </a:lnTo>
                <a:lnTo>
                  <a:pt x="12280" y="44767"/>
                </a:lnTo>
                <a:lnTo>
                  <a:pt x="14559" y="31594"/>
                </a:lnTo>
                <a:lnTo>
                  <a:pt x="21035" y="20804"/>
                </a:lnTo>
                <a:lnTo>
                  <a:pt x="31167" y="13511"/>
                </a:lnTo>
                <a:lnTo>
                  <a:pt x="44411" y="10833"/>
                </a:lnTo>
                <a:lnTo>
                  <a:pt x="75884" y="10833"/>
                </a:lnTo>
                <a:lnTo>
                  <a:pt x="70620" y="6450"/>
                </a:lnTo>
                <a:lnTo>
                  <a:pt x="63679" y="2965"/>
                </a:lnTo>
                <a:lnTo>
                  <a:pt x="55045" y="765"/>
                </a:lnTo>
                <a:lnTo>
                  <a:pt x="44411" y="0"/>
                </a:lnTo>
                <a:close/>
              </a:path>
              <a:path w="78104" h="89535">
                <a:moveTo>
                  <a:pt x="77863" y="39712"/>
                </a:moveTo>
                <a:lnTo>
                  <a:pt x="47421" y="39712"/>
                </a:lnTo>
                <a:lnTo>
                  <a:pt x="47421" y="50546"/>
                </a:lnTo>
                <a:lnTo>
                  <a:pt x="66306" y="50546"/>
                </a:lnTo>
                <a:lnTo>
                  <a:pt x="66306" y="74256"/>
                </a:lnTo>
                <a:lnTo>
                  <a:pt x="61137" y="77139"/>
                </a:lnTo>
                <a:lnTo>
                  <a:pt x="53428" y="78701"/>
                </a:lnTo>
                <a:lnTo>
                  <a:pt x="77863" y="78701"/>
                </a:lnTo>
                <a:lnTo>
                  <a:pt x="77863" y="39712"/>
                </a:lnTo>
                <a:close/>
              </a:path>
              <a:path w="78104" h="89535">
                <a:moveTo>
                  <a:pt x="75884" y="10833"/>
                </a:moveTo>
                <a:lnTo>
                  <a:pt x="52959" y="10833"/>
                </a:lnTo>
                <a:lnTo>
                  <a:pt x="61010" y="13119"/>
                </a:lnTo>
                <a:lnTo>
                  <a:pt x="67995" y="19862"/>
                </a:lnTo>
                <a:lnTo>
                  <a:pt x="76174" y="11074"/>
                </a:lnTo>
                <a:lnTo>
                  <a:pt x="75884" y="10833"/>
                </a:lnTo>
                <a:close/>
              </a:path>
            </a:pathLst>
          </a:custGeom>
          <a:solidFill>
            <a:srgbClr val="FFFFFF"/>
          </a:solidFill>
        </p:spPr>
        <p:txBody>
          <a:bodyPr wrap="square" lIns="0" tIns="0" rIns="0" bIns="0" rtlCol="0"/>
          <a:lstStyle/>
          <a:p>
            <a:endParaRPr/>
          </a:p>
        </p:txBody>
      </p:sp>
      <p:sp>
        <p:nvSpPr>
          <p:cNvPr id="124" name="object 124"/>
          <p:cNvSpPr/>
          <p:nvPr/>
        </p:nvSpPr>
        <p:spPr>
          <a:xfrm>
            <a:off x="1075506" y="2821988"/>
            <a:ext cx="80612" cy="61450"/>
          </a:xfrm>
          <a:custGeom>
            <a:avLst/>
            <a:gdLst/>
            <a:ahLst/>
            <a:cxnLst/>
            <a:rect l="l" t="t" r="r" b="b"/>
            <a:pathLst>
              <a:path w="57784" h="85725">
                <a:moveTo>
                  <a:pt x="55003" y="0"/>
                </a:moveTo>
                <a:lnTo>
                  <a:pt x="0" y="0"/>
                </a:lnTo>
                <a:lnTo>
                  <a:pt x="0" y="85204"/>
                </a:lnTo>
                <a:lnTo>
                  <a:pt x="57162" y="85204"/>
                </a:lnTo>
                <a:lnTo>
                  <a:pt x="57162" y="74371"/>
                </a:lnTo>
                <a:lnTo>
                  <a:pt x="11557" y="74371"/>
                </a:lnTo>
                <a:lnTo>
                  <a:pt x="11557" y="47053"/>
                </a:lnTo>
                <a:lnTo>
                  <a:pt x="51981" y="47053"/>
                </a:lnTo>
                <a:lnTo>
                  <a:pt x="51981" y="36233"/>
                </a:lnTo>
                <a:lnTo>
                  <a:pt x="11557" y="36233"/>
                </a:lnTo>
                <a:lnTo>
                  <a:pt x="11557" y="10833"/>
                </a:lnTo>
                <a:lnTo>
                  <a:pt x="55003" y="10833"/>
                </a:lnTo>
                <a:lnTo>
                  <a:pt x="55003" y="0"/>
                </a:lnTo>
                <a:close/>
              </a:path>
            </a:pathLst>
          </a:custGeom>
          <a:solidFill>
            <a:srgbClr val="FFFFFF"/>
          </a:solidFill>
        </p:spPr>
        <p:txBody>
          <a:bodyPr wrap="square" lIns="0" tIns="0" rIns="0" bIns="0" rtlCol="0"/>
          <a:lstStyle/>
          <a:p>
            <a:endParaRPr/>
          </a:p>
        </p:txBody>
      </p:sp>
      <p:sp>
        <p:nvSpPr>
          <p:cNvPr id="125" name="object 125"/>
          <p:cNvSpPr/>
          <p:nvPr/>
        </p:nvSpPr>
        <p:spPr>
          <a:xfrm>
            <a:off x="1217438" y="2820441"/>
            <a:ext cx="124018" cy="64181"/>
          </a:xfrm>
          <a:custGeom>
            <a:avLst/>
            <a:gdLst/>
            <a:ahLst/>
            <a:cxnLst/>
            <a:rect l="l" t="t" r="r" b="b"/>
            <a:pathLst>
              <a:path w="88900" h="89535">
                <a:moveTo>
                  <a:pt x="44399" y="0"/>
                </a:moveTo>
                <a:lnTo>
                  <a:pt x="26494" y="3440"/>
                </a:lnTo>
                <a:lnTo>
                  <a:pt x="12450" y="12906"/>
                </a:lnTo>
                <a:lnTo>
                  <a:pt x="3281" y="27110"/>
                </a:lnTo>
                <a:lnTo>
                  <a:pt x="0" y="44767"/>
                </a:lnTo>
                <a:lnTo>
                  <a:pt x="3281" y="62424"/>
                </a:lnTo>
                <a:lnTo>
                  <a:pt x="12450" y="76628"/>
                </a:lnTo>
                <a:lnTo>
                  <a:pt x="26494" y="86094"/>
                </a:lnTo>
                <a:lnTo>
                  <a:pt x="44399" y="89534"/>
                </a:lnTo>
                <a:lnTo>
                  <a:pt x="62306" y="86094"/>
                </a:lnTo>
                <a:lnTo>
                  <a:pt x="73276" y="78701"/>
                </a:lnTo>
                <a:lnTo>
                  <a:pt x="44399" y="78701"/>
                </a:lnTo>
                <a:lnTo>
                  <a:pt x="31154" y="76023"/>
                </a:lnTo>
                <a:lnTo>
                  <a:pt x="21023" y="68730"/>
                </a:lnTo>
                <a:lnTo>
                  <a:pt x="14547" y="57940"/>
                </a:lnTo>
                <a:lnTo>
                  <a:pt x="12268" y="44767"/>
                </a:lnTo>
                <a:lnTo>
                  <a:pt x="14547" y="31594"/>
                </a:lnTo>
                <a:lnTo>
                  <a:pt x="21023" y="20804"/>
                </a:lnTo>
                <a:lnTo>
                  <a:pt x="31154" y="13511"/>
                </a:lnTo>
                <a:lnTo>
                  <a:pt x="44399" y="10833"/>
                </a:lnTo>
                <a:lnTo>
                  <a:pt x="73276" y="10833"/>
                </a:lnTo>
                <a:lnTo>
                  <a:pt x="62306" y="3440"/>
                </a:lnTo>
                <a:lnTo>
                  <a:pt x="44399" y="0"/>
                </a:lnTo>
                <a:close/>
              </a:path>
              <a:path w="88900" h="89535">
                <a:moveTo>
                  <a:pt x="73276" y="10833"/>
                </a:moveTo>
                <a:lnTo>
                  <a:pt x="44399" y="10833"/>
                </a:lnTo>
                <a:lnTo>
                  <a:pt x="57643" y="13511"/>
                </a:lnTo>
                <a:lnTo>
                  <a:pt x="67775" y="20804"/>
                </a:lnTo>
                <a:lnTo>
                  <a:pt x="74251" y="31594"/>
                </a:lnTo>
                <a:lnTo>
                  <a:pt x="76530" y="44767"/>
                </a:lnTo>
                <a:lnTo>
                  <a:pt x="74251" y="57940"/>
                </a:lnTo>
                <a:lnTo>
                  <a:pt x="67775" y="68730"/>
                </a:lnTo>
                <a:lnTo>
                  <a:pt x="57643" y="76023"/>
                </a:lnTo>
                <a:lnTo>
                  <a:pt x="44399" y="78701"/>
                </a:lnTo>
                <a:lnTo>
                  <a:pt x="73276" y="78701"/>
                </a:lnTo>
                <a:lnTo>
                  <a:pt x="76353" y="76628"/>
                </a:lnTo>
                <a:lnTo>
                  <a:pt x="85527" y="62424"/>
                </a:lnTo>
                <a:lnTo>
                  <a:pt x="88811" y="44767"/>
                </a:lnTo>
                <a:lnTo>
                  <a:pt x="85527" y="27110"/>
                </a:lnTo>
                <a:lnTo>
                  <a:pt x="76353" y="12906"/>
                </a:lnTo>
                <a:lnTo>
                  <a:pt x="73276" y="10833"/>
                </a:lnTo>
                <a:close/>
              </a:path>
            </a:pathLst>
          </a:custGeom>
          <a:solidFill>
            <a:srgbClr val="FFFFFF"/>
          </a:solidFill>
        </p:spPr>
        <p:txBody>
          <a:bodyPr wrap="square" lIns="0" tIns="0" rIns="0" bIns="0" rtlCol="0"/>
          <a:lstStyle/>
          <a:p>
            <a:endParaRPr/>
          </a:p>
        </p:txBody>
      </p:sp>
      <p:sp>
        <p:nvSpPr>
          <p:cNvPr id="126" name="object 126"/>
          <p:cNvSpPr/>
          <p:nvPr/>
        </p:nvSpPr>
        <p:spPr>
          <a:xfrm>
            <a:off x="1364555" y="2821988"/>
            <a:ext cx="75297" cy="61450"/>
          </a:xfrm>
          <a:custGeom>
            <a:avLst/>
            <a:gdLst/>
            <a:ahLst/>
            <a:cxnLst/>
            <a:rect l="l" t="t" r="r" b="b"/>
            <a:pathLst>
              <a:path w="53975" h="85725">
                <a:moveTo>
                  <a:pt x="53555" y="0"/>
                </a:moveTo>
                <a:lnTo>
                  <a:pt x="0" y="0"/>
                </a:lnTo>
                <a:lnTo>
                  <a:pt x="0" y="85204"/>
                </a:lnTo>
                <a:lnTo>
                  <a:pt x="11557" y="85204"/>
                </a:lnTo>
                <a:lnTo>
                  <a:pt x="11557" y="48387"/>
                </a:lnTo>
                <a:lnTo>
                  <a:pt x="50660" y="48387"/>
                </a:lnTo>
                <a:lnTo>
                  <a:pt x="50660" y="37553"/>
                </a:lnTo>
                <a:lnTo>
                  <a:pt x="11557" y="37553"/>
                </a:lnTo>
                <a:lnTo>
                  <a:pt x="11557" y="10833"/>
                </a:lnTo>
                <a:lnTo>
                  <a:pt x="53555" y="10833"/>
                </a:lnTo>
                <a:lnTo>
                  <a:pt x="53555" y="0"/>
                </a:lnTo>
                <a:close/>
              </a:path>
            </a:pathLst>
          </a:custGeom>
          <a:solidFill>
            <a:srgbClr val="FFFFFF"/>
          </a:solidFill>
        </p:spPr>
        <p:txBody>
          <a:bodyPr wrap="square" lIns="0" tIns="0" rIns="0" bIns="0" rtlCol="0"/>
          <a:lstStyle/>
          <a:p>
            <a:endParaRPr/>
          </a:p>
        </p:txBody>
      </p:sp>
      <p:sp>
        <p:nvSpPr>
          <p:cNvPr id="127" name="object 127"/>
          <p:cNvSpPr/>
          <p:nvPr/>
        </p:nvSpPr>
        <p:spPr>
          <a:xfrm>
            <a:off x="1515716" y="2821988"/>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128" name="object 128"/>
          <p:cNvSpPr/>
          <p:nvPr/>
        </p:nvSpPr>
        <p:spPr>
          <a:xfrm>
            <a:off x="1554347" y="2821988"/>
            <a:ext cx="103644" cy="61450"/>
          </a:xfrm>
          <a:custGeom>
            <a:avLst/>
            <a:gdLst/>
            <a:ahLst/>
            <a:cxnLst/>
            <a:rect l="l" t="t" r="r" b="b"/>
            <a:pathLst>
              <a:path w="74294" h="85725">
                <a:moveTo>
                  <a:pt x="15163" y="0"/>
                </a:moveTo>
                <a:lnTo>
                  <a:pt x="0" y="0"/>
                </a:lnTo>
                <a:lnTo>
                  <a:pt x="0" y="85204"/>
                </a:lnTo>
                <a:lnTo>
                  <a:pt x="11557" y="85204"/>
                </a:lnTo>
                <a:lnTo>
                  <a:pt x="11557" y="15163"/>
                </a:lnTo>
                <a:lnTo>
                  <a:pt x="25326" y="15163"/>
                </a:lnTo>
                <a:lnTo>
                  <a:pt x="15163" y="0"/>
                </a:lnTo>
                <a:close/>
              </a:path>
              <a:path w="74294" h="85725">
                <a:moveTo>
                  <a:pt x="25326" y="15163"/>
                </a:moveTo>
                <a:lnTo>
                  <a:pt x="11798" y="15163"/>
                </a:lnTo>
                <a:lnTo>
                  <a:pt x="59207" y="85204"/>
                </a:lnTo>
                <a:lnTo>
                  <a:pt x="73888" y="85204"/>
                </a:lnTo>
                <a:lnTo>
                  <a:pt x="73888" y="70040"/>
                </a:lnTo>
                <a:lnTo>
                  <a:pt x="62102" y="70040"/>
                </a:lnTo>
                <a:lnTo>
                  <a:pt x="25326" y="15163"/>
                </a:lnTo>
                <a:close/>
              </a:path>
              <a:path w="74294" h="85725">
                <a:moveTo>
                  <a:pt x="73888" y="0"/>
                </a:moveTo>
                <a:lnTo>
                  <a:pt x="62331" y="0"/>
                </a:lnTo>
                <a:lnTo>
                  <a:pt x="62331" y="70040"/>
                </a:lnTo>
                <a:lnTo>
                  <a:pt x="73888" y="70040"/>
                </a:lnTo>
                <a:lnTo>
                  <a:pt x="73888" y="0"/>
                </a:lnTo>
                <a:close/>
              </a:path>
            </a:pathLst>
          </a:custGeom>
          <a:solidFill>
            <a:srgbClr val="FFFFFF"/>
          </a:solidFill>
        </p:spPr>
        <p:txBody>
          <a:bodyPr wrap="square" lIns="0" tIns="0" rIns="0" bIns="0" rtlCol="0"/>
          <a:lstStyle/>
          <a:p>
            <a:endParaRPr/>
          </a:p>
        </p:txBody>
      </p:sp>
      <p:sp>
        <p:nvSpPr>
          <p:cNvPr id="129" name="object 129"/>
          <p:cNvSpPr/>
          <p:nvPr/>
        </p:nvSpPr>
        <p:spPr>
          <a:xfrm>
            <a:off x="1696093" y="2821988"/>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130" name="object 130"/>
          <p:cNvSpPr/>
          <p:nvPr/>
        </p:nvSpPr>
        <p:spPr>
          <a:xfrm>
            <a:off x="1721285" y="2821988"/>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131" name="object 131"/>
          <p:cNvSpPr/>
          <p:nvPr/>
        </p:nvSpPr>
        <p:spPr>
          <a:xfrm>
            <a:off x="1839191" y="2821988"/>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132" name="object 132"/>
          <p:cNvSpPr/>
          <p:nvPr/>
        </p:nvSpPr>
        <p:spPr>
          <a:xfrm>
            <a:off x="1865396" y="2821988"/>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133" name="object 133"/>
          <p:cNvSpPr/>
          <p:nvPr/>
        </p:nvSpPr>
        <p:spPr>
          <a:xfrm>
            <a:off x="1960305" y="2821988"/>
            <a:ext cx="118703" cy="61450"/>
          </a:xfrm>
          <a:custGeom>
            <a:avLst/>
            <a:gdLst/>
            <a:ahLst/>
            <a:cxnLst/>
            <a:rect l="l" t="t" r="r" b="b"/>
            <a:pathLst>
              <a:path w="85090" h="85725">
                <a:moveTo>
                  <a:pt x="48005" y="0"/>
                </a:moveTo>
                <a:lnTo>
                  <a:pt x="37541" y="0"/>
                </a:lnTo>
                <a:lnTo>
                  <a:pt x="0" y="85204"/>
                </a:lnTo>
                <a:lnTo>
                  <a:pt x="13474" y="85204"/>
                </a:lnTo>
                <a:lnTo>
                  <a:pt x="21894" y="64147"/>
                </a:lnTo>
                <a:lnTo>
                  <a:pt x="75466" y="64147"/>
                </a:lnTo>
                <a:lnTo>
                  <a:pt x="71138" y="54038"/>
                </a:lnTo>
                <a:lnTo>
                  <a:pt x="25984" y="54038"/>
                </a:lnTo>
                <a:lnTo>
                  <a:pt x="42113" y="14922"/>
                </a:lnTo>
                <a:lnTo>
                  <a:pt x="54394" y="14922"/>
                </a:lnTo>
                <a:lnTo>
                  <a:pt x="48005" y="0"/>
                </a:lnTo>
                <a:close/>
              </a:path>
              <a:path w="85090" h="85725">
                <a:moveTo>
                  <a:pt x="75466" y="64147"/>
                </a:moveTo>
                <a:lnTo>
                  <a:pt x="62458" y="64147"/>
                </a:lnTo>
                <a:lnTo>
                  <a:pt x="70992" y="85204"/>
                </a:lnTo>
                <a:lnTo>
                  <a:pt x="84480" y="85204"/>
                </a:lnTo>
                <a:lnTo>
                  <a:pt x="75466" y="64147"/>
                </a:lnTo>
                <a:close/>
              </a:path>
              <a:path w="85090" h="85725">
                <a:moveTo>
                  <a:pt x="54394" y="14922"/>
                </a:moveTo>
                <a:lnTo>
                  <a:pt x="42354" y="14922"/>
                </a:lnTo>
                <a:lnTo>
                  <a:pt x="58242" y="54038"/>
                </a:lnTo>
                <a:lnTo>
                  <a:pt x="71138" y="54038"/>
                </a:lnTo>
                <a:lnTo>
                  <a:pt x="54394" y="14922"/>
                </a:lnTo>
                <a:close/>
              </a:path>
            </a:pathLst>
          </a:custGeom>
          <a:solidFill>
            <a:srgbClr val="FFFFFF"/>
          </a:solidFill>
        </p:spPr>
        <p:txBody>
          <a:bodyPr wrap="square" lIns="0" tIns="0" rIns="0" bIns="0" rtlCol="0"/>
          <a:lstStyle/>
          <a:p>
            <a:endParaRPr/>
          </a:p>
        </p:txBody>
      </p:sp>
      <p:sp>
        <p:nvSpPr>
          <p:cNvPr id="134" name="object 134"/>
          <p:cNvSpPr/>
          <p:nvPr/>
        </p:nvSpPr>
        <p:spPr>
          <a:xfrm>
            <a:off x="2080212" y="2821988"/>
            <a:ext cx="93014" cy="61450"/>
          </a:xfrm>
          <a:custGeom>
            <a:avLst/>
            <a:gdLst/>
            <a:ahLst/>
            <a:cxnLst/>
            <a:rect l="l" t="t" r="r" b="b"/>
            <a:pathLst>
              <a:path w="66675" h="85725">
                <a:moveTo>
                  <a:pt x="39001" y="10833"/>
                </a:moveTo>
                <a:lnTo>
                  <a:pt x="27444" y="10833"/>
                </a:lnTo>
                <a:lnTo>
                  <a:pt x="27444" y="85204"/>
                </a:lnTo>
                <a:lnTo>
                  <a:pt x="39001" y="85204"/>
                </a:lnTo>
                <a:lnTo>
                  <a:pt x="39001" y="10833"/>
                </a:lnTo>
                <a:close/>
              </a:path>
              <a:path w="66675" h="85725">
                <a:moveTo>
                  <a:pt x="66433" y="0"/>
                </a:moveTo>
                <a:lnTo>
                  <a:pt x="0" y="0"/>
                </a:lnTo>
                <a:lnTo>
                  <a:pt x="0" y="10833"/>
                </a:lnTo>
                <a:lnTo>
                  <a:pt x="66433" y="10833"/>
                </a:lnTo>
                <a:lnTo>
                  <a:pt x="66433" y="0"/>
                </a:lnTo>
                <a:close/>
              </a:path>
            </a:pathLst>
          </a:custGeom>
          <a:solidFill>
            <a:srgbClr val="FFFFFF"/>
          </a:solidFill>
        </p:spPr>
        <p:txBody>
          <a:bodyPr wrap="square" lIns="0" tIns="0" rIns="0" bIns="0" rtlCol="0"/>
          <a:lstStyle/>
          <a:p>
            <a:endParaRPr/>
          </a:p>
        </p:txBody>
      </p:sp>
      <p:sp>
        <p:nvSpPr>
          <p:cNvPr id="135" name="object 135"/>
          <p:cNvSpPr/>
          <p:nvPr/>
        </p:nvSpPr>
        <p:spPr>
          <a:xfrm>
            <a:off x="2198119" y="2821988"/>
            <a:ext cx="0" cy="61450"/>
          </a:xfrm>
          <a:custGeom>
            <a:avLst/>
            <a:gdLst/>
            <a:ahLst/>
            <a:cxnLst/>
            <a:rect l="l" t="t" r="r" b="b"/>
            <a:pathLst>
              <a:path h="85725">
                <a:moveTo>
                  <a:pt x="0" y="0"/>
                </a:moveTo>
                <a:lnTo>
                  <a:pt x="0" y="85204"/>
                </a:lnTo>
              </a:path>
            </a:pathLst>
          </a:custGeom>
          <a:ln w="11556">
            <a:solidFill>
              <a:srgbClr val="FFFFFF"/>
            </a:solidFill>
          </a:ln>
        </p:spPr>
        <p:txBody>
          <a:bodyPr wrap="square" lIns="0" tIns="0" rIns="0" bIns="0" rtlCol="0"/>
          <a:lstStyle/>
          <a:p>
            <a:endParaRPr/>
          </a:p>
        </p:txBody>
      </p:sp>
      <p:sp>
        <p:nvSpPr>
          <p:cNvPr id="136" name="object 136"/>
          <p:cNvSpPr/>
          <p:nvPr/>
        </p:nvSpPr>
        <p:spPr>
          <a:xfrm>
            <a:off x="2229353" y="2820441"/>
            <a:ext cx="124018" cy="64181"/>
          </a:xfrm>
          <a:custGeom>
            <a:avLst/>
            <a:gdLst/>
            <a:ahLst/>
            <a:cxnLst/>
            <a:rect l="l" t="t" r="r" b="b"/>
            <a:pathLst>
              <a:path w="88900" h="89535">
                <a:moveTo>
                  <a:pt x="44399" y="0"/>
                </a:moveTo>
                <a:lnTo>
                  <a:pt x="26494" y="3440"/>
                </a:lnTo>
                <a:lnTo>
                  <a:pt x="12450" y="12906"/>
                </a:lnTo>
                <a:lnTo>
                  <a:pt x="3281" y="27110"/>
                </a:lnTo>
                <a:lnTo>
                  <a:pt x="0" y="44767"/>
                </a:lnTo>
                <a:lnTo>
                  <a:pt x="3281" y="62424"/>
                </a:lnTo>
                <a:lnTo>
                  <a:pt x="12450" y="76628"/>
                </a:lnTo>
                <a:lnTo>
                  <a:pt x="26494" y="86094"/>
                </a:lnTo>
                <a:lnTo>
                  <a:pt x="44399" y="89534"/>
                </a:lnTo>
                <a:lnTo>
                  <a:pt x="62306" y="86094"/>
                </a:lnTo>
                <a:lnTo>
                  <a:pt x="73276" y="78701"/>
                </a:lnTo>
                <a:lnTo>
                  <a:pt x="44399" y="78701"/>
                </a:lnTo>
                <a:lnTo>
                  <a:pt x="31154" y="76023"/>
                </a:lnTo>
                <a:lnTo>
                  <a:pt x="21023" y="68730"/>
                </a:lnTo>
                <a:lnTo>
                  <a:pt x="14547" y="57940"/>
                </a:lnTo>
                <a:lnTo>
                  <a:pt x="12268" y="44767"/>
                </a:lnTo>
                <a:lnTo>
                  <a:pt x="14547" y="31594"/>
                </a:lnTo>
                <a:lnTo>
                  <a:pt x="21023" y="20804"/>
                </a:lnTo>
                <a:lnTo>
                  <a:pt x="31154" y="13511"/>
                </a:lnTo>
                <a:lnTo>
                  <a:pt x="44399" y="10833"/>
                </a:lnTo>
                <a:lnTo>
                  <a:pt x="73276" y="10833"/>
                </a:lnTo>
                <a:lnTo>
                  <a:pt x="62306" y="3440"/>
                </a:lnTo>
                <a:lnTo>
                  <a:pt x="44399" y="0"/>
                </a:lnTo>
                <a:close/>
              </a:path>
              <a:path w="88900" h="89535">
                <a:moveTo>
                  <a:pt x="73276" y="10833"/>
                </a:moveTo>
                <a:lnTo>
                  <a:pt x="44399" y="10833"/>
                </a:lnTo>
                <a:lnTo>
                  <a:pt x="57643" y="13511"/>
                </a:lnTo>
                <a:lnTo>
                  <a:pt x="67775" y="20804"/>
                </a:lnTo>
                <a:lnTo>
                  <a:pt x="74251" y="31594"/>
                </a:lnTo>
                <a:lnTo>
                  <a:pt x="76530" y="44767"/>
                </a:lnTo>
                <a:lnTo>
                  <a:pt x="74251" y="57940"/>
                </a:lnTo>
                <a:lnTo>
                  <a:pt x="67775" y="68730"/>
                </a:lnTo>
                <a:lnTo>
                  <a:pt x="57643" y="76023"/>
                </a:lnTo>
                <a:lnTo>
                  <a:pt x="44399" y="78701"/>
                </a:lnTo>
                <a:lnTo>
                  <a:pt x="73276" y="78701"/>
                </a:lnTo>
                <a:lnTo>
                  <a:pt x="76353" y="76628"/>
                </a:lnTo>
                <a:lnTo>
                  <a:pt x="85527" y="62424"/>
                </a:lnTo>
                <a:lnTo>
                  <a:pt x="88811" y="44767"/>
                </a:lnTo>
                <a:lnTo>
                  <a:pt x="85527" y="27110"/>
                </a:lnTo>
                <a:lnTo>
                  <a:pt x="76353" y="12906"/>
                </a:lnTo>
                <a:lnTo>
                  <a:pt x="73276" y="10833"/>
                </a:lnTo>
                <a:close/>
              </a:path>
            </a:pathLst>
          </a:custGeom>
          <a:solidFill>
            <a:srgbClr val="FFFFFF"/>
          </a:solidFill>
        </p:spPr>
        <p:txBody>
          <a:bodyPr wrap="square" lIns="0" tIns="0" rIns="0" bIns="0" rtlCol="0"/>
          <a:lstStyle/>
          <a:p>
            <a:endParaRPr/>
          </a:p>
        </p:txBody>
      </p:sp>
      <p:sp>
        <p:nvSpPr>
          <p:cNvPr id="137" name="object 137"/>
          <p:cNvSpPr/>
          <p:nvPr/>
        </p:nvSpPr>
        <p:spPr>
          <a:xfrm>
            <a:off x="2376475" y="2821988"/>
            <a:ext cx="103644" cy="61450"/>
          </a:xfrm>
          <a:custGeom>
            <a:avLst/>
            <a:gdLst/>
            <a:ahLst/>
            <a:cxnLst/>
            <a:rect l="l" t="t" r="r" b="b"/>
            <a:pathLst>
              <a:path w="74294" h="85725">
                <a:moveTo>
                  <a:pt x="15163" y="0"/>
                </a:moveTo>
                <a:lnTo>
                  <a:pt x="0" y="0"/>
                </a:lnTo>
                <a:lnTo>
                  <a:pt x="0" y="85204"/>
                </a:lnTo>
                <a:lnTo>
                  <a:pt x="11557" y="85204"/>
                </a:lnTo>
                <a:lnTo>
                  <a:pt x="11557" y="15163"/>
                </a:lnTo>
                <a:lnTo>
                  <a:pt x="25326" y="15163"/>
                </a:lnTo>
                <a:lnTo>
                  <a:pt x="15163" y="0"/>
                </a:lnTo>
                <a:close/>
              </a:path>
              <a:path w="74294" h="85725">
                <a:moveTo>
                  <a:pt x="25326" y="15163"/>
                </a:moveTo>
                <a:lnTo>
                  <a:pt x="11798" y="15163"/>
                </a:lnTo>
                <a:lnTo>
                  <a:pt x="59207" y="85204"/>
                </a:lnTo>
                <a:lnTo>
                  <a:pt x="73888" y="85204"/>
                </a:lnTo>
                <a:lnTo>
                  <a:pt x="73888" y="70040"/>
                </a:lnTo>
                <a:lnTo>
                  <a:pt x="62102" y="70040"/>
                </a:lnTo>
                <a:lnTo>
                  <a:pt x="25326" y="15163"/>
                </a:lnTo>
                <a:close/>
              </a:path>
              <a:path w="74294" h="85725">
                <a:moveTo>
                  <a:pt x="73888" y="0"/>
                </a:moveTo>
                <a:lnTo>
                  <a:pt x="62331" y="0"/>
                </a:lnTo>
                <a:lnTo>
                  <a:pt x="62331" y="70040"/>
                </a:lnTo>
                <a:lnTo>
                  <a:pt x="73888" y="70040"/>
                </a:lnTo>
                <a:lnTo>
                  <a:pt x="73888" y="0"/>
                </a:lnTo>
                <a:close/>
              </a:path>
            </a:pathLst>
          </a:custGeom>
          <a:solidFill>
            <a:srgbClr val="FFFFFF"/>
          </a:solidFill>
        </p:spPr>
        <p:txBody>
          <a:bodyPr wrap="square" lIns="0" tIns="0" rIns="0" bIns="0" rtlCol="0"/>
          <a:lstStyle/>
          <a:p>
            <a:endParaRPr/>
          </a:p>
        </p:txBody>
      </p:sp>
      <p:sp>
        <p:nvSpPr>
          <p:cNvPr id="138" name="object 138"/>
          <p:cNvSpPr/>
          <p:nvPr/>
        </p:nvSpPr>
        <p:spPr>
          <a:xfrm>
            <a:off x="3261559" y="2765627"/>
            <a:ext cx="772457" cy="173426"/>
          </a:xfrm>
          <a:custGeom>
            <a:avLst/>
            <a:gdLst/>
            <a:ahLst/>
            <a:cxnLst/>
            <a:rect l="l" t="t" r="r" b="b"/>
            <a:pathLst>
              <a:path w="553719" h="241935">
                <a:moveTo>
                  <a:pt x="0" y="241553"/>
                </a:moveTo>
                <a:lnTo>
                  <a:pt x="553212" y="241553"/>
                </a:lnTo>
                <a:lnTo>
                  <a:pt x="553212" y="0"/>
                </a:lnTo>
                <a:lnTo>
                  <a:pt x="0" y="0"/>
                </a:lnTo>
                <a:lnTo>
                  <a:pt x="0" y="241553"/>
                </a:lnTo>
                <a:close/>
              </a:path>
            </a:pathLst>
          </a:custGeom>
          <a:solidFill>
            <a:srgbClr val="006464"/>
          </a:solidFill>
        </p:spPr>
        <p:txBody>
          <a:bodyPr wrap="square" lIns="0" tIns="0" rIns="0" bIns="0" rtlCol="0"/>
          <a:lstStyle/>
          <a:p>
            <a:endParaRPr/>
          </a:p>
        </p:txBody>
      </p:sp>
      <p:sp>
        <p:nvSpPr>
          <p:cNvPr id="139" name="object 139"/>
          <p:cNvSpPr/>
          <p:nvPr/>
        </p:nvSpPr>
        <p:spPr>
          <a:xfrm>
            <a:off x="3362545" y="2785291"/>
            <a:ext cx="570484" cy="91037"/>
          </a:xfrm>
          <a:custGeom>
            <a:avLst/>
            <a:gdLst/>
            <a:ahLst/>
            <a:cxnLst/>
            <a:rect l="l" t="t" r="r" b="b"/>
            <a:pathLst>
              <a:path w="408939" h="127000">
                <a:moveTo>
                  <a:pt x="0" y="126491"/>
                </a:moveTo>
                <a:lnTo>
                  <a:pt x="408431" y="126491"/>
                </a:lnTo>
                <a:lnTo>
                  <a:pt x="408431" y="0"/>
                </a:lnTo>
                <a:lnTo>
                  <a:pt x="0" y="0"/>
                </a:lnTo>
                <a:lnTo>
                  <a:pt x="0" y="126491"/>
                </a:lnTo>
                <a:close/>
              </a:path>
            </a:pathLst>
          </a:custGeom>
          <a:solidFill>
            <a:srgbClr val="006464"/>
          </a:solidFill>
        </p:spPr>
        <p:txBody>
          <a:bodyPr wrap="square" lIns="0" tIns="0" rIns="0" bIns="0" rtlCol="0"/>
          <a:lstStyle/>
          <a:p>
            <a:endParaRPr/>
          </a:p>
        </p:txBody>
      </p:sp>
      <p:sp>
        <p:nvSpPr>
          <p:cNvPr id="140" name="object 140"/>
          <p:cNvSpPr/>
          <p:nvPr/>
        </p:nvSpPr>
        <p:spPr>
          <a:xfrm>
            <a:off x="4033308" y="2765627"/>
            <a:ext cx="773343" cy="173426"/>
          </a:xfrm>
          <a:custGeom>
            <a:avLst/>
            <a:gdLst/>
            <a:ahLst/>
            <a:cxnLst/>
            <a:rect l="l" t="t" r="r" b="b"/>
            <a:pathLst>
              <a:path w="554354" h="241935">
                <a:moveTo>
                  <a:pt x="0" y="241553"/>
                </a:moveTo>
                <a:lnTo>
                  <a:pt x="553973" y="241553"/>
                </a:lnTo>
                <a:lnTo>
                  <a:pt x="553973" y="0"/>
                </a:lnTo>
                <a:lnTo>
                  <a:pt x="0" y="0"/>
                </a:lnTo>
                <a:lnTo>
                  <a:pt x="0" y="241553"/>
                </a:lnTo>
                <a:close/>
              </a:path>
            </a:pathLst>
          </a:custGeom>
          <a:solidFill>
            <a:srgbClr val="006464"/>
          </a:solidFill>
        </p:spPr>
        <p:txBody>
          <a:bodyPr wrap="square" lIns="0" tIns="0" rIns="0" bIns="0" rtlCol="0"/>
          <a:lstStyle/>
          <a:p>
            <a:endParaRPr/>
          </a:p>
        </p:txBody>
      </p:sp>
      <p:sp>
        <p:nvSpPr>
          <p:cNvPr id="141" name="object 141"/>
          <p:cNvSpPr/>
          <p:nvPr/>
        </p:nvSpPr>
        <p:spPr>
          <a:xfrm>
            <a:off x="4135373" y="2785291"/>
            <a:ext cx="568713" cy="91037"/>
          </a:xfrm>
          <a:custGeom>
            <a:avLst/>
            <a:gdLst/>
            <a:ahLst/>
            <a:cxnLst/>
            <a:rect l="l" t="t" r="r" b="b"/>
            <a:pathLst>
              <a:path w="407670" h="127000">
                <a:moveTo>
                  <a:pt x="0" y="126491"/>
                </a:moveTo>
                <a:lnTo>
                  <a:pt x="407670" y="126491"/>
                </a:lnTo>
                <a:lnTo>
                  <a:pt x="407670" y="0"/>
                </a:lnTo>
                <a:lnTo>
                  <a:pt x="0" y="0"/>
                </a:lnTo>
                <a:lnTo>
                  <a:pt x="0" y="126491"/>
                </a:lnTo>
                <a:close/>
              </a:path>
            </a:pathLst>
          </a:custGeom>
          <a:solidFill>
            <a:srgbClr val="006464"/>
          </a:solidFill>
        </p:spPr>
        <p:txBody>
          <a:bodyPr wrap="square" lIns="0" tIns="0" rIns="0" bIns="0" rtlCol="0"/>
          <a:lstStyle/>
          <a:p>
            <a:endParaRPr/>
          </a:p>
        </p:txBody>
      </p:sp>
      <p:sp>
        <p:nvSpPr>
          <p:cNvPr id="142" name="object 142"/>
          <p:cNvSpPr/>
          <p:nvPr/>
        </p:nvSpPr>
        <p:spPr>
          <a:xfrm>
            <a:off x="4806119" y="2765627"/>
            <a:ext cx="773343" cy="173426"/>
          </a:xfrm>
          <a:custGeom>
            <a:avLst/>
            <a:gdLst/>
            <a:ahLst/>
            <a:cxnLst/>
            <a:rect l="l" t="t" r="r" b="b"/>
            <a:pathLst>
              <a:path w="554354" h="241935">
                <a:moveTo>
                  <a:pt x="0" y="241553"/>
                </a:moveTo>
                <a:lnTo>
                  <a:pt x="553974" y="241553"/>
                </a:lnTo>
                <a:lnTo>
                  <a:pt x="553974" y="0"/>
                </a:lnTo>
                <a:lnTo>
                  <a:pt x="0" y="0"/>
                </a:lnTo>
                <a:lnTo>
                  <a:pt x="0" y="241553"/>
                </a:lnTo>
                <a:close/>
              </a:path>
            </a:pathLst>
          </a:custGeom>
          <a:solidFill>
            <a:srgbClr val="006464"/>
          </a:solidFill>
        </p:spPr>
        <p:txBody>
          <a:bodyPr wrap="square" lIns="0" tIns="0" rIns="0" bIns="0" rtlCol="0"/>
          <a:lstStyle/>
          <a:p>
            <a:endParaRPr/>
          </a:p>
        </p:txBody>
      </p:sp>
      <p:sp>
        <p:nvSpPr>
          <p:cNvPr id="143" name="object 143"/>
          <p:cNvSpPr/>
          <p:nvPr/>
        </p:nvSpPr>
        <p:spPr>
          <a:xfrm>
            <a:off x="4908166" y="2785291"/>
            <a:ext cx="568713" cy="91037"/>
          </a:xfrm>
          <a:custGeom>
            <a:avLst/>
            <a:gdLst/>
            <a:ahLst/>
            <a:cxnLst/>
            <a:rect l="l" t="t" r="r" b="b"/>
            <a:pathLst>
              <a:path w="407670" h="127000">
                <a:moveTo>
                  <a:pt x="0" y="126491"/>
                </a:moveTo>
                <a:lnTo>
                  <a:pt x="407670" y="126491"/>
                </a:lnTo>
                <a:lnTo>
                  <a:pt x="407670" y="0"/>
                </a:lnTo>
                <a:lnTo>
                  <a:pt x="0" y="0"/>
                </a:lnTo>
                <a:lnTo>
                  <a:pt x="0" y="126491"/>
                </a:lnTo>
                <a:close/>
              </a:path>
            </a:pathLst>
          </a:custGeom>
          <a:solidFill>
            <a:srgbClr val="006464"/>
          </a:solidFill>
        </p:spPr>
        <p:txBody>
          <a:bodyPr wrap="square" lIns="0" tIns="0" rIns="0" bIns="0" rtlCol="0"/>
          <a:lstStyle/>
          <a:p>
            <a:endParaRPr/>
          </a:p>
        </p:txBody>
      </p:sp>
      <p:sp>
        <p:nvSpPr>
          <p:cNvPr id="144" name="object 144"/>
          <p:cNvSpPr/>
          <p:nvPr/>
        </p:nvSpPr>
        <p:spPr>
          <a:xfrm>
            <a:off x="5578930" y="2785291"/>
            <a:ext cx="772457" cy="140653"/>
          </a:xfrm>
          <a:custGeom>
            <a:avLst/>
            <a:gdLst/>
            <a:ahLst/>
            <a:cxnLst/>
            <a:rect l="l" t="t" r="r" b="b"/>
            <a:pathLst>
              <a:path w="553720" h="196214">
                <a:moveTo>
                  <a:pt x="0" y="195834"/>
                </a:moveTo>
                <a:lnTo>
                  <a:pt x="553224" y="195834"/>
                </a:lnTo>
                <a:lnTo>
                  <a:pt x="553224" y="0"/>
                </a:lnTo>
                <a:lnTo>
                  <a:pt x="0" y="0"/>
                </a:lnTo>
                <a:lnTo>
                  <a:pt x="0" y="195834"/>
                </a:lnTo>
                <a:close/>
              </a:path>
            </a:pathLst>
          </a:custGeom>
          <a:solidFill>
            <a:srgbClr val="006464"/>
          </a:solidFill>
        </p:spPr>
        <p:txBody>
          <a:bodyPr wrap="square" lIns="0" tIns="0" rIns="0" bIns="0" rtlCol="0"/>
          <a:lstStyle/>
          <a:p>
            <a:endParaRPr/>
          </a:p>
        </p:txBody>
      </p:sp>
      <p:sp>
        <p:nvSpPr>
          <p:cNvPr id="145" name="object 145"/>
          <p:cNvSpPr/>
          <p:nvPr/>
        </p:nvSpPr>
        <p:spPr>
          <a:xfrm>
            <a:off x="5674602" y="2785291"/>
            <a:ext cx="581113" cy="91037"/>
          </a:xfrm>
          <a:custGeom>
            <a:avLst/>
            <a:gdLst/>
            <a:ahLst/>
            <a:cxnLst/>
            <a:rect l="l" t="t" r="r" b="b"/>
            <a:pathLst>
              <a:path w="416560" h="127000">
                <a:moveTo>
                  <a:pt x="0" y="126491"/>
                </a:moveTo>
                <a:lnTo>
                  <a:pt x="416051" y="126491"/>
                </a:lnTo>
                <a:lnTo>
                  <a:pt x="416051" y="0"/>
                </a:lnTo>
                <a:lnTo>
                  <a:pt x="0" y="0"/>
                </a:lnTo>
                <a:lnTo>
                  <a:pt x="0" y="126491"/>
                </a:lnTo>
                <a:close/>
              </a:path>
            </a:pathLst>
          </a:custGeom>
          <a:solidFill>
            <a:srgbClr val="006464"/>
          </a:solidFill>
        </p:spPr>
        <p:txBody>
          <a:bodyPr wrap="square" lIns="0" tIns="0" rIns="0" bIns="0" rtlCol="0"/>
          <a:lstStyle/>
          <a:p>
            <a:endParaRPr/>
          </a:p>
        </p:txBody>
      </p:sp>
      <p:sp>
        <p:nvSpPr>
          <p:cNvPr id="146" name="object 146"/>
          <p:cNvSpPr/>
          <p:nvPr/>
        </p:nvSpPr>
        <p:spPr>
          <a:xfrm>
            <a:off x="6350696" y="2785291"/>
            <a:ext cx="773343" cy="140653"/>
          </a:xfrm>
          <a:custGeom>
            <a:avLst/>
            <a:gdLst/>
            <a:ahLst/>
            <a:cxnLst/>
            <a:rect l="l" t="t" r="r" b="b"/>
            <a:pathLst>
              <a:path w="554354" h="196214">
                <a:moveTo>
                  <a:pt x="0" y="195834"/>
                </a:moveTo>
                <a:lnTo>
                  <a:pt x="553974" y="195834"/>
                </a:lnTo>
                <a:lnTo>
                  <a:pt x="553974" y="0"/>
                </a:lnTo>
                <a:lnTo>
                  <a:pt x="0" y="0"/>
                </a:lnTo>
                <a:lnTo>
                  <a:pt x="0" y="195834"/>
                </a:lnTo>
                <a:close/>
              </a:path>
            </a:pathLst>
          </a:custGeom>
          <a:solidFill>
            <a:srgbClr val="006464"/>
          </a:solidFill>
        </p:spPr>
        <p:txBody>
          <a:bodyPr wrap="square" lIns="0" tIns="0" rIns="0" bIns="0" rtlCol="0"/>
          <a:lstStyle/>
          <a:p>
            <a:endParaRPr/>
          </a:p>
        </p:txBody>
      </p:sp>
      <p:sp>
        <p:nvSpPr>
          <p:cNvPr id="147" name="object 147"/>
          <p:cNvSpPr/>
          <p:nvPr/>
        </p:nvSpPr>
        <p:spPr>
          <a:xfrm>
            <a:off x="6446351" y="2785291"/>
            <a:ext cx="582000" cy="91037"/>
          </a:xfrm>
          <a:custGeom>
            <a:avLst/>
            <a:gdLst/>
            <a:ahLst/>
            <a:cxnLst/>
            <a:rect l="l" t="t" r="r" b="b"/>
            <a:pathLst>
              <a:path w="417195" h="127000">
                <a:moveTo>
                  <a:pt x="0" y="126491"/>
                </a:moveTo>
                <a:lnTo>
                  <a:pt x="416813" y="126491"/>
                </a:lnTo>
                <a:lnTo>
                  <a:pt x="416813" y="0"/>
                </a:lnTo>
                <a:lnTo>
                  <a:pt x="0" y="0"/>
                </a:lnTo>
                <a:lnTo>
                  <a:pt x="0" y="126491"/>
                </a:lnTo>
                <a:close/>
              </a:path>
            </a:pathLst>
          </a:custGeom>
          <a:solidFill>
            <a:srgbClr val="006464"/>
          </a:solidFill>
        </p:spPr>
        <p:txBody>
          <a:bodyPr wrap="square" lIns="0" tIns="0" rIns="0" bIns="0" rtlCol="0"/>
          <a:lstStyle/>
          <a:p>
            <a:endParaRPr/>
          </a:p>
        </p:txBody>
      </p:sp>
      <p:sp>
        <p:nvSpPr>
          <p:cNvPr id="148" name="object 148"/>
          <p:cNvSpPr/>
          <p:nvPr/>
        </p:nvSpPr>
        <p:spPr>
          <a:xfrm>
            <a:off x="7123507" y="2785291"/>
            <a:ext cx="773343" cy="140653"/>
          </a:xfrm>
          <a:custGeom>
            <a:avLst/>
            <a:gdLst/>
            <a:ahLst/>
            <a:cxnLst/>
            <a:rect l="l" t="t" r="r" b="b"/>
            <a:pathLst>
              <a:path w="554354" h="196214">
                <a:moveTo>
                  <a:pt x="0" y="195834"/>
                </a:moveTo>
                <a:lnTo>
                  <a:pt x="553961" y="195834"/>
                </a:lnTo>
                <a:lnTo>
                  <a:pt x="553961" y="0"/>
                </a:lnTo>
                <a:lnTo>
                  <a:pt x="0" y="0"/>
                </a:lnTo>
                <a:lnTo>
                  <a:pt x="0" y="195834"/>
                </a:lnTo>
                <a:close/>
              </a:path>
            </a:pathLst>
          </a:custGeom>
          <a:solidFill>
            <a:srgbClr val="006464"/>
          </a:solidFill>
        </p:spPr>
        <p:txBody>
          <a:bodyPr wrap="square" lIns="0" tIns="0" rIns="0" bIns="0" rtlCol="0"/>
          <a:lstStyle/>
          <a:p>
            <a:endParaRPr/>
          </a:p>
        </p:txBody>
      </p:sp>
      <p:sp>
        <p:nvSpPr>
          <p:cNvPr id="149" name="object 149"/>
          <p:cNvSpPr/>
          <p:nvPr/>
        </p:nvSpPr>
        <p:spPr>
          <a:xfrm>
            <a:off x="7219161" y="2785291"/>
            <a:ext cx="582000" cy="91037"/>
          </a:xfrm>
          <a:custGeom>
            <a:avLst/>
            <a:gdLst/>
            <a:ahLst/>
            <a:cxnLst/>
            <a:rect l="l" t="t" r="r" b="b"/>
            <a:pathLst>
              <a:path w="417195" h="127000">
                <a:moveTo>
                  <a:pt x="0" y="126491"/>
                </a:moveTo>
                <a:lnTo>
                  <a:pt x="416813" y="126491"/>
                </a:lnTo>
                <a:lnTo>
                  <a:pt x="416813" y="0"/>
                </a:lnTo>
                <a:lnTo>
                  <a:pt x="0" y="0"/>
                </a:lnTo>
                <a:lnTo>
                  <a:pt x="0" y="126491"/>
                </a:lnTo>
                <a:close/>
              </a:path>
            </a:pathLst>
          </a:custGeom>
          <a:solidFill>
            <a:srgbClr val="006464"/>
          </a:solidFill>
        </p:spPr>
        <p:txBody>
          <a:bodyPr wrap="square" lIns="0" tIns="0" rIns="0" bIns="0" rtlCol="0"/>
          <a:lstStyle/>
          <a:p>
            <a:endParaRPr/>
          </a:p>
        </p:txBody>
      </p:sp>
      <p:sp>
        <p:nvSpPr>
          <p:cNvPr id="150" name="object 150"/>
          <p:cNvSpPr/>
          <p:nvPr/>
        </p:nvSpPr>
        <p:spPr>
          <a:xfrm>
            <a:off x="7896301" y="2785291"/>
            <a:ext cx="772457" cy="140653"/>
          </a:xfrm>
          <a:custGeom>
            <a:avLst/>
            <a:gdLst/>
            <a:ahLst/>
            <a:cxnLst/>
            <a:rect l="l" t="t" r="r" b="b"/>
            <a:pathLst>
              <a:path w="553720" h="196214">
                <a:moveTo>
                  <a:pt x="0" y="195834"/>
                </a:moveTo>
                <a:lnTo>
                  <a:pt x="553224" y="195834"/>
                </a:lnTo>
                <a:lnTo>
                  <a:pt x="553224" y="0"/>
                </a:lnTo>
                <a:lnTo>
                  <a:pt x="0" y="0"/>
                </a:lnTo>
                <a:lnTo>
                  <a:pt x="0" y="195834"/>
                </a:lnTo>
                <a:close/>
              </a:path>
            </a:pathLst>
          </a:custGeom>
          <a:solidFill>
            <a:srgbClr val="006464"/>
          </a:solidFill>
        </p:spPr>
        <p:txBody>
          <a:bodyPr wrap="square" lIns="0" tIns="0" rIns="0" bIns="0" rtlCol="0"/>
          <a:lstStyle/>
          <a:p>
            <a:endParaRPr/>
          </a:p>
        </p:txBody>
      </p:sp>
      <p:sp>
        <p:nvSpPr>
          <p:cNvPr id="151" name="object 151"/>
          <p:cNvSpPr/>
          <p:nvPr/>
        </p:nvSpPr>
        <p:spPr>
          <a:xfrm>
            <a:off x="7991972" y="2785291"/>
            <a:ext cx="581113" cy="91037"/>
          </a:xfrm>
          <a:custGeom>
            <a:avLst/>
            <a:gdLst/>
            <a:ahLst/>
            <a:cxnLst/>
            <a:rect l="l" t="t" r="r" b="b"/>
            <a:pathLst>
              <a:path w="416560" h="127000">
                <a:moveTo>
                  <a:pt x="0" y="126491"/>
                </a:moveTo>
                <a:lnTo>
                  <a:pt x="416051" y="126491"/>
                </a:lnTo>
                <a:lnTo>
                  <a:pt x="416051" y="0"/>
                </a:lnTo>
                <a:lnTo>
                  <a:pt x="0" y="0"/>
                </a:lnTo>
                <a:lnTo>
                  <a:pt x="0" y="126491"/>
                </a:lnTo>
                <a:close/>
              </a:path>
            </a:pathLst>
          </a:custGeom>
          <a:solidFill>
            <a:srgbClr val="006464"/>
          </a:solidFill>
        </p:spPr>
        <p:txBody>
          <a:bodyPr wrap="square" lIns="0" tIns="0" rIns="0" bIns="0" rtlCol="0"/>
          <a:lstStyle/>
          <a:p>
            <a:endParaRPr/>
          </a:p>
        </p:txBody>
      </p:sp>
      <p:sp>
        <p:nvSpPr>
          <p:cNvPr id="152" name="object 152"/>
          <p:cNvSpPr/>
          <p:nvPr/>
        </p:nvSpPr>
        <p:spPr>
          <a:xfrm>
            <a:off x="8668049" y="2785291"/>
            <a:ext cx="773343" cy="140653"/>
          </a:xfrm>
          <a:custGeom>
            <a:avLst/>
            <a:gdLst/>
            <a:ahLst/>
            <a:cxnLst/>
            <a:rect l="l" t="t" r="r" b="b"/>
            <a:pathLst>
              <a:path w="554354" h="196214">
                <a:moveTo>
                  <a:pt x="0" y="195834"/>
                </a:moveTo>
                <a:lnTo>
                  <a:pt x="553973" y="195834"/>
                </a:lnTo>
                <a:lnTo>
                  <a:pt x="553973" y="0"/>
                </a:lnTo>
                <a:lnTo>
                  <a:pt x="0" y="0"/>
                </a:lnTo>
                <a:lnTo>
                  <a:pt x="0" y="195834"/>
                </a:lnTo>
                <a:close/>
              </a:path>
            </a:pathLst>
          </a:custGeom>
          <a:solidFill>
            <a:srgbClr val="006464"/>
          </a:solidFill>
        </p:spPr>
        <p:txBody>
          <a:bodyPr wrap="square" lIns="0" tIns="0" rIns="0" bIns="0" rtlCol="0"/>
          <a:lstStyle/>
          <a:p>
            <a:endParaRPr/>
          </a:p>
        </p:txBody>
      </p:sp>
      <p:sp>
        <p:nvSpPr>
          <p:cNvPr id="153" name="object 153"/>
          <p:cNvSpPr/>
          <p:nvPr/>
        </p:nvSpPr>
        <p:spPr>
          <a:xfrm>
            <a:off x="8763739" y="2785291"/>
            <a:ext cx="582000" cy="91037"/>
          </a:xfrm>
          <a:custGeom>
            <a:avLst/>
            <a:gdLst/>
            <a:ahLst/>
            <a:cxnLst/>
            <a:rect l="l" t="t" r="r" b="b"/>
            <a:pathLst>
              <a:path w="417195" h="127000">
                <a:moveTo>
                  <a:pt x="0" y="126491"/>
                </a:moveTo>
                <a:lnTo>
                  <a:pt x="416801" y="126491"/>
                </a:lnTo>
                <a:lnTo>
                  <a:pt x="416801" y="0"/>
                </a:lnTo>
                <a:lnTo>
                  <a:pt x="0" y="0"/>
                </a:lnTo>
                <a:lnTo>
                  <a:pt x="0" y="126491"/>
                </a:lnTo>
                <a:close/>
              </a:path>
            </a:pathLst>
          </a:custGeom>
          <a:solidFill>
            <a:srgbClr val="006464"/>
          </a:solidFill>
        </p:spPr>
        <p:txBody>
          <a:bodyPr wrap="square" lIns="0" tIns="0" rIns="0" bIns="0" rtlCol="0"/>
          <a:lstStyle/>
          <a:p>
            <a:endParaRPr/>
          </a:p>
        </p:txBody>
      </p:sp>
      <p:sp>
        <p:nvSpPr>
          <p:cNvPr id="154" name="object 154"/>
          <p:cNvSpPr/>
          <p:nvPr/>
        </p:nvSpPr>
        <p:spPr>
          <a:xfrm>
            <a:off x="9440880" y="2785291"/>
            <a:ext cx="773343" cy="140653"/>
          </a:xfrm>
          <a:custGeom>
            <a:avLst/>
            <a:gdLst/>
            <a:ahLst/>
            <a:cxnLst/>
            <a:rect l="l" t="t" r="r" b="b"/>
            <a:pathLst>
              <a:path w="554354" h="196214">
                <a:moveTo>
                  <a:pt x="0" y="195834"/>
                </a:moveTo>
                <a:lnTo>
                  <a:pt x="553974" y="195834"/>
                </a:lnTo>
                <a:lnTo>
                  <a:pt x="553974" y="0"/>
                </a:lnTo>
                <a:lnTo>
                  <a:pt x="0" y="0"/>
                </a:lnTo>
                <a:lnTo>
                  <a:pt x="0" y="195834"/>
                </a:lnTo>
                <a:close/>
              </a:path>
            </a:pathLst>
          </a:custGeom>
          <a:solidFill>
            <a:srgbClr val="006464"/>
          </a:solidFill>
        </p:spPr>
        <p:txBody>
          <a:bodyPr wrap="square" lIns="0" tIns="0" rIns="0" bIns="0" rtlCol="0"/>
          <a:lstStyle/>
          <a:p>
            <a:endParaRPr/>
          </a:p>
        </p:txBody>
      </p:sp>
      <p:sp>
        <p:nvSpPr>
          <p:cNvPr id="155" name="object 155"/>
          <p:cNvSpPr/>
          <p:nvPr/>
        </p:nvSpPr>
        <p:spPr>
          <a:xfrm>
            <a:off x="9536533" y="2785291"/>
            <a:ext cx="582000" cy="91037"/>
          </a:xfrm>
          <a:custGeom>
            <a:avLst/>
            <a:gdLst/>
            <a:ahLst/>
            <a:cxnLst/>
            <a:rect l="l" t="t" r="r" b="b"/>
            <a:pathLst>
              <a:path w="417195" h="127000">
                <a:moveTo>
                  <a:pt x="0" y="126491"/>
                </a:moveTo>
                <a:lnTo>
                  <a:pt x="416814" y="126491"/>
                </a:lnTo>
                <a:lnTo>
                  <a:pt x="416814" y="0"/>
                </a:lnTo>
                <a:lnTo>
                  <a:pt x="0" y="0"/>
                </a:lnTo>
                <a:lnTo>
                  <a:pt x="0" y="126491"/>
                </a:lnTo>
                <a:close/>
              </a:path>
            </a:pathLst>
          </a:custGeom>
          <a:solidFill>
            <a:srgbClr val="006464"/>
          </a:solidFill>
        </p:spPr>
        <p:txBody>
          <a:bodyPr wrap="square" lIns="0" tIns="0" rIns="0" bIns="0" rtlCol="0"/>
          <a:lstStyle/>
          <a:p>
            <a:endParaRPr/>
          </a:p>
        </p:txBody>
      </p:sp>
      <p:sp>
        <p:nvSpPr>
          <p:cNvPr id="156" name="object 156"/>
          <p:cNvSpPr/>
          <p:nvPr/>
        </p:nvSpPr>
        <p:spPr>
          <a:xfrm>
            <a:off x="709261" y="2775459"/>
            <a:ext cx="9505121" cy="0"/>
          </a:xfrm>
          <a:custGeom>
            <a:avLst/>
            <a:gdLst/>
            <a:ahLst/>
            <a:cxnLst/>
            <a:rect l="l" t="t" r="r" b="b"/>
            <a:pathLst>
              <a:path w="6813550">
                <a:moveTo>
                  <a:pt x="0" y="0"/>
                </a:moveTo>
                <a:lnTo>
                  <a:pt x="6813042" y="0"/>
                </a:lnTo>
              </a:path>
            </a:pathLst>
          </a:custGeom>
          <a:ln w="27432">
            <a:solidFill>
              <a:srgbClr val="006464"/>
            </a:solidFill>
          </a:ln>
        </p:spPr>
        <p:txBody>
          <a:bodyPr wrap="square" lIns="0" tIns="0" rIns="0" bIns="0" rtlCol="0"/>
          <a:lstStyle/>
          <a:p>
            <a:endParaRPr/>
          </a:p>
        </p:txBody>
      </p:sp>
      <p:sp>
        <p:nvSpPr>
          <p:cNvPr id="157" name="object 157"/>
          <p:cNvSpPr/>
          <p:nvPr/>
        </p:nvSpPr>
        <p:spPr>
          <a:xfrm>
            <a:off x="709261" y="2932225"/>
            <a:ext cx="9505121" cy="0"/>
          </a:xfrm>
          <a:custGeom>
            <a:avLst/>
            <a:gdLst/>
            <a:ahLst/>
            <a:cxnLst/>
            <a:rect l="l" t="t" r="r" b="b"/>
            <a:pathLst>
              <a:path w="6813550">
                <a:moveTo>
                  <a:pt x="0" y="0"/>
                </a:moveTo>
                <a:lnTo>
                  <a:pt x="6813042" y="0"/>
                </a:lnTo>
              </a:path>
            </a:pathLst>
          </a:custGeom>
          <a:ln w="18287">
            <a:solidFill>
              <a:srgbClr val="006464"/>
            </a:solidFill>
          </a:ln>
        </p:spPr>
        <p:txBody>
          <a:bodyPr wrap="square" lIns="0" tIns="0" rIns="0" bIns="0" rtlCol="0"/>
          <a:lstStyle/>
          <a:p>
            <a:endParaRPr/>
          </a:p>
        </p:txBody>
      </p:sp>
      <p:sp>
        <p:nvSpPr>
          <p:cNvPr id="158" name="object 158"/>
          <p:cNvSpPr/>
          <p:nvPr/>
        </p:nvSpPr>
        <p:spPr>
          <a:xfrm>
            <a:off x="709261" y="2938780"/>
            <a:ext cx="2553006" cy="121990"/>
          </a:xfrm>
          <a:custGeom>
            <a:avLst/>
            <a:gdLst/>
            <a:ahLst/>
            <a:cxnLst/>
            <a:rect l="l" t="t" r="r" b="b"/>
            <a:pathLst>
              <a:path w="1830070" h="170179">
                <a:moveTo>
                  <a:pt x="0" y="169925"/>
                </a:moveTo>
                <a:lnTo>
                  <a:pt x="1829562" y="169925"/>
                </a:lnTo>
                <a:lnTo>
                  <a:pt x="1829562" y="0"/>
                </a:lnTo>
                <a:lnTo>
                  <a:pt x="0" y="0"/>
                </a:lnTo>
                <a:lnTo>
                  <a:pt x="0" y="169925"/>
                </a:lnTo>
                <a:close/>
              </a:path>
            </a:pathLst>
          </a:custGeom>
          <a:solidFill>
            <a:srgbClr val="DAEEC3"/>
          </a:solidFill>
        </p:spPr>
        <p:txBody>
          <a:bodyPr wrap="square" lIns="0" tIns="0" rIns="0" bIns="0" rtlCol="0"/>
          <a:lstStyle/>
          <a:p>
            <a:endParaRPr/>
          </a:p>
        </p:txBody>
      </p:sp>
      <p:sp>
        <p:nvSpPr>
          <p:cNvPr id="159" name="object 159"/>
          <p:cNvSpPr/>
          <p:nvPr/>
        </p:nvSpPr>
        <p:spPr>
          <a:xfrm>
            <a:off x="804932" y="2958444"/>
            <a:ext cx="2361664" cy="89217"/>
          </a:xfrm>
          <a:custGeom>
            <a:avLst/>
            <a:gdLst/>
            <a:ahLst/>
            <a:cxnLst/>
            <a:rect l="l" t="t" r="r" b="b"/>
            <a:pathLst>
              <a:path w="1692910" h="124460">
                <a:moveTo>
                  <a:pt x="0" y="124205"/>
                </a:moveTo>
                <a:lnTo>
                  <a:pt x="1692402" y="124205"/>
                </a:lnTo>
                <a:lnTo>
                  <a:pt x="1692402" y="0"/>
                </a:lnTo>
                <a:lnTo>
                  <a:pt x="0" y="0"/>
                </a:lnTo>
                <a:lnTo>
                  <a:pt x="0" y="124205"/>
                </a:lnTo>
                <a:close/>
              </a:path>
            </a:pathLst>
          </a:custGeom>
          <a:solidFill>
            <a:srgbClr val="DAEEC3"/>
          </a:solidFill>
        </p:spPr>
        <p:txBody>
          <a:bodyPr wrap="square" lIns="0" tIns="0" rIns="0" bIns="0" rtlCol="0"/>
          <a:lstStyle/>
          <a:p>
            <a:endParaRPr/>
          </a:p>
        </p:txBody>
      </p:sp>
      <p:sp>
        <p:nvSpPr>
          <p:cNvPr id="160" name="object 160"/>
          <p:cNvSpPr/>
          <p:nvPr/>
        </p:nvSpPr>
        <p:spPr>
          <a:xfrm>
            <a:off x="3261559" y="2938780"/>
            <a:ext cx="2312056" cy="121990"/>
          </a:xfrm>
          <a:custGeom>
            <a:avLst/>
            <a:gdLst/>
            <a:ahLst/>
            <a:cxnLst/>
            <a:rect l="l" t="t" r="r" b="b"/>
            <a:pathLst>
              <a:path w="1657350" h="170179">
                <a:moveTo>
                  <a:pt x="0" y="169925"/>
                </a:moveTo>
                <a:lnTo>
                  <a:pt x="1657349" y="169925"/>
                </a:lnTo>
                <a:lnTo>
                  <a:pt x="1657349" y="0"/>
                </a:lnTo>
                <a:lnTo>
                  <a:pt x="0" y="0"/>
                </a:lnTo>
                <a:lnTo>
                  <a:pt x="0" y="169925"/>
                </a:lnTo>
                <a:close/>
              </a:path>
            </a:pathLst>
          </a:custGeom>
          <a:solidFill>
            <a:srgbClr val="DAEEC3"/>
          </a:solidFill>
        </p:spPr>
        <p:txBody>
          <a:bodyPr wrap="square" lIns="0" tIns="0" rIns="0" bIns="0" rtlCol="0"/>
          <a:lstStyle/>
          <a:p>
            <a:endParaRPr/>
          </a:p>
        </p:txBody>
      </p:sp>
      <p:sp>
        <p:nvSpPr>
          <p:cNvPr id="161" name="object 161"/>
          <p:cNvSpPr/>
          <p:nvPr/>
        </p:nvSpPr>
        <p:spPr>
          <a:xfrm>
            <a:off x="3357230" y="2958444"/>
            <a:ext cx="2126029" cy="89217"/>
          </a:xfrm>
          <a:custGeom>
            <a:avLst/>
            <a:gdLst/>
            <a:ahLst/>
            <a:cxnLst/>
            <a:rect l="l" t="t" r="r" b="b"/>
            <a:pathLst>
              <a:path w="1524000" h="124460">
                <a:moveTo>
                  <a:pt x="0" y="124205"/>
                </a:moveTo>
                <a:lnTo>
                  <a:pt x="1524000" y="124205"/>
                </a:lnTo>
                <a:lnTo>
                  <a:pt x="1524000" y="0"/>
                </a:lnTo>
                <a:lnTo>
                  <a:pt x="0" y="0"/>
                </a:lnTo>
                <a:lnTo>
                  <a:pt x="0" y="124205"/>
                </a:lnTo>
                <a:close/>
              </a:path>
            </a:pathLst>
          </a:custGeom>
          <a:solidFill>
            <a:srgbClr val="DAEEC3"/>
          </a:solidFill>
        </p:spPr>
        <p:txBody>
          <a:bodyPr wrap="square" lIns="0" tIns="0" rIns="0" bIns="0" rtlCol="0"/>
          <a:lstStyle/>
          <a:p>
            <a:endParaRPr/>
          </a:p>
        </p:txBody>
      </p:sp>
      <p:sp>
        <p:nvSpPr>
          <p:cNvPr id="162" name="object 162"/>
          <p:cNvSpPr/>
          <p:nvPr/>
        </p:nvSpPr>
        <p:spPr>
          <a:xfrm>
            <a:off x="4066438" y="2972983"/>
            <a:ext cx="105416" cy="57809"/>
          </a:xfrm>
          <a:custGeom>
            <a:avLst/>
            <a:gdLst/>
            <a:ahLst/>
            <a:cxnLst/>
            <a:rect l="l" t="t" r="r" b="b"/>
            <a:pathLst>
              <a:path w="75564" h="80645">
                <a:moveTo>
                  <a:pt x="37465" y="0"/>
                </a:moveTo>
                <a:lnTo>
                  <a:pt x="31153" y="0"/>
                </a:lnTo>
                <a:lnTo>
                  <a:pt x="25590" y="1016"/>
                </a:lnTo>
                <a:lnTo>
                  <a:pt x="0" y="32626"/>
                </a:lnTo>
                <a:lnTo>
                  <a:pt x="0" y="40525"/>
                </a:lnTo>
                <a:lnTo>
                  <a:pt x="22166" y="77462"/>
                </a:lnTo>
                <a:lnTo>
                  <a:pt x="37668" y="80098"/>
                </a:lnTo>
                <a:lnTo>
                  <a:pt x="45773" y="79436"/>
                </a:lnTo>
                <a:lnTo>
                  <a:pt x="53020" y="77450"/>
                </a:lnTo>
                <a:lnTo>
                  <a:pt x="59408" y="74141"/>
                </a:lnTo>
                <a:lnTo>
                  <a:pt x="64935" y="69507"/>
                </a:lnTo>
                <a:lnTo>
                  <a:pt x="67071" y="66725"/>
                </a:lnTo>
                <a:lnTo>
                  <a:pt x="31381" y="66725"/>
                </a:lnTo>
                <a:lnTo>
                  <a:pt x="26238" y="64465"/>
                </a:lnTo>
                <a:lnTo>
                  <a:pt x="18135" y="55410"/>
                </a:lnTo>
                <a:lnTo>
                  <a:pt x="16193" y="49022"/>
                </a:lnTo>
                <a:lnTo>
                  <a:pt x="16165" y="30911"/>
                </a:lnTo>
                <a:lnTo>
                  <a:pt x="18084" y="24409"/>
                </a:lnTo>
                <a:lnTo>
                  <a:pt x="25971" y="15582"/>
                </a:lnTo>
                <a:lnTo>
                  <a:pt x="31178" y="13360"/>
                </a:lnTo>
                <a:lnTo>
                  <a:pt x="66972" y="13360"/>
                </a:lnTo>
                <a:lnTo>
                  <a:pt x="64858" y="10617"/>
                </a:lnTo>
                <a:lnTo>
                  <a:pt x="59289" y="5973"/>
                </a:lnTo>
                <a:lnTo>
                  <a:pt x="52866" y="2655"/>
                </a:lnTo>
                <a:lnTo>
                  <a:pt x="45592" y="664"/>
                </a:lnTo>
                <a:lnTo>
                  <a:pt x="37465" y="0"/>
                </a:lnTo>
                <a:close/>
              </a:path>
              <a:path w="75564" h="80645">
                <a:moveTo>
                  <a:pt x="66972" y="13360"/>
                </a:moveTo>
                <a:lnTo>
                  <a:pt x="44069" y="13360"/>
                </a:lnTo>
                <a:lnTo>
                  <a:pt x="49225" y="15544"/>
                </a:lnTo>
                <a:lnTo>
                  <a:pt x="57023" y="24282"/>
                </a:lnTo>
                <a:lnTo>
                  <a:pt x="58966" y="30911"/>
                </a:lnTo>
                <a:lnTo>
                  <a:pt x="58890" y="49022"/>
                </a:lnTo>
                <a:lnTo>
                  <a:pt x="56959" y="55499"/>
                </a:lnTo>
                <a:lnTo>
                  <a:pt x="48971" y="64477"/>
                </a:lnTo>
                <a:lnTo>
                  <a:pt x="43853" y="66725"/>
                </a:lnTo>
                <a:lnTo>
                  <a:pt x="67071" y="66725"/>
                </a:lnTo>
                <a:lnTo>
                  <a:pt x="75121" y="39992"/>
                </a:lnTo>
                <a:lnTo>
                  <a:pt x="74490" y="31217"/>
                </a:lnTo>
                <a:lnTo>
                  <a:pt x="72563" y="23315"/>
                </a:lnTo>
                <a:lnTo>
                  <a:pt x="69352" y="16449"/>
                </a:lnTo>
                <a:lnTo>
                  <a:pt x="66972" y="13360"/>
                </a:lnTo>
                <a:close/>
              </a:path>
            </a:pathLst>
          </a:custGeom>
          <a:solidFill>
            <a:srgbClr val="000000"/>
          </a:solidFill>
        </p:spPr>
        <p:txBody>
          <a:bodyPr wrap="square" lIns="0" tIns="0" rIns="0" bIns="0" rtlCol="0"/>
          <a:lstStyle/>
          <a:p>
            <a:endParaRPr/>
          </a:p>
        </p:txBody>
      </p:sp>
      <p:sp>
        <p:nvSpPr>
          <p:cNvPr id="163" name="object 163"/>
          <p:cNvSpPr/>
          <p:nvPr/>
        </p:nvSpPr>
        <p:spPr>
          <a:xfrm>
            <a:off x="4176778" y="2973929"/>
            <a:ext cx="100986" cy="55533"/>
          </a:xfrm>
          <a:custGeom>
            <a:avLst/>
            <a:gdLst/>
            <a:ahLst/>
            <a:cxnLst/>
            <a:rect l="l" t="t" r="r" b="b"/>
            <a:pathLst>
              <a:path w="72389" h="77470">
                <a:moveTo>
                  <a:pt x="16954" y="0"/>
                </a:moveTo>
                <a:lnTo>
                  <a:pt x="0" y="0"/>
                </a:lnTo>
                <a:lnTo>
                  <a:pt x="27686" y="77457"/>
                </a:lnTo>
                <a:lnTo>
                  <a:pt x="44373" y="77457"/>
                </a:lnTo>
                <a:lnTo>
                  <a:pt x="51585" y="57327"/>
                </a:lnTo>
                <a:lnTo>
                  <a:pt x="36563" y="57327"/>
                </a:lnTo>
                <a:lnTo>
                  <a:pt x="16954" y="0"/>
                </a:lnTo>
                <a:close/>
              </a:path>
              <a:path w="72389" h="77470">
                <a:moveTo>
                  <a:pt x="72123" y="0"/>
                </a:moveTo>
                <a:lnTo>
                  <a:pt x="55524" y="0"/>
                </a:lnTo>
                <a:lnTo>
                  <a:pt x="36563" y="57327"/>
                </a:lnTo>
                <a:lnTo>
                  <a:pt x="51585" y="57327"/>
                </a:lnTo>
                <a:lnTo>
                  <a:pt x="72123" y="0"/>
                </a:lnTo>
                <a:close/>
              </a:path>
            </a:pathLst>
          </a:custGeom>
          <a:solidFill>
            <a:srgbClr val="000000"/>
          </a:solidFill>
        </p:spPr>
        <p:txBody>
          <a:bodyPr wrap="square" lIns="0" tIns="0" rIns="0" bIns="0" rtlCol="0"/>
          <a:lstStyle/>
          <a:p>
            <a:endParaRPr/>
          </a:p>
        </p:txBody>
      </p:sp>
      <p:sp>
        <p:nvSpPr>
          <p:cNvPr id="164" name="object 164"/>
          <p:cNvSpPr/>
          <p:nvPr/>
        </p:nvSpPr>
        <p:spPr>
          <a:xfrm>
            <a:off x="4288802" y="2973929"/>
            <a:ext cx="82384" cy="55533"/>
          </a:xfrm>
          <a:custGeom>
            <a:avLst/>
            <a:gdLst/>
            <a:ahLst/>
            <a:cxnLst/>
            <a:rect l="l" t="t" r="r" b="b"/>
            <a:pathLst>
              <a:path w="59055" h="77470">
                <a:moveTo>
                  <a:pt x="57429" y="0"/>
                </a:moveTo>
                <a:lnTo>
                  <a:pt x="0" y="0"/>
                </a:lnTo>
                <a:lnTo>
                  <a:pt x="0" y="77457"/>
                </a:lnTo>
                <a:lnTo>
                  <a:pt x="58915" y="77457"/>
                </a:lnTo>
                <a:lnTo>
                  <a:pt x="58915" y="64414"/>
                </a:lnTo>
                <a:lnTo>
                  <a:pt x="15633" y="64414"/>
                </a:lnTo>
                <a:lnTo>
                  <a:pt x="15633" y="43319"/>
                </a:lnTo>
                <a:lnTo>
                  <a:pt x="54521" y="43319"/>
                </a:lnTo>
                <a:lnTo>
                  <a:pt x="54521" y="30276"/>
                </a:lnTo>
                <a:lnTo>
                  <a:pt x="15633" y="30276"/>
                </a:lnTo>
                <a:lnTo>
                  <a:pt x="15633" y="13106"/>
                </a:lnTo>
                <a:lnTo>
                  <a:pt x="57429" y="13106"/>
                </a:lnTo>
                <a:lnTo>
                  <a:pt x="57429" y="0"/>
                </a:lnTo>
                <a:close/>
              </a:path>
            </a:pathLst>
          </a:custGeom>
          <a:solidFill>
            <a:srgbClr val="000000"/>
          </a:solidFill>
        </p:spPr>
        <p:txBody>
          <a:bodyPr wrap="square" lIns="0" tIns="0" rIns="0" bIns="0" rtlCol="0"/>
          <a:lstStyle/>
          <a:p>
            <a:endParaRPr/>
          </a:p>
        </p:txBody>
      </p:sp>
      <p:sp>
        <p:nvSpPr>
          <p:cNvPr id="165" name="object 165"/>
          <p:cNvSpPr/>
          <p:nvPr/>
        </p:nvSpPr>
        <p:spPr>
          <a:xfrm>
            <a:off x="4388973" y="2973929"/>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106"/>
                </a:lnTo>
                <a:lnTo>
                  <a:pt x="62227" y="13106"/>
                </a:lnTo>
                <a:lnTo>
                  <a:pt x="57708" y="5956"/>
                </a:lnTo>
                <a:lnTo>
                  <a:pt x="54698" y="3479"/>
                </a:lnTo>
                <a:lnTo>
                  <a:pt x="47205" y="698"/>
                </a:lnTo>
                <a:lnTo>
                  <a:pt x="41186" y="0"/>
                </a:lnTo>
                <a:close/>
              </a:path>
              <a:path w="69850" h="77470">
                <a:moveTo>
                  <a:pt x="46081" y="45123"/>
                </a:moveTo>
                <a:lnTo>
                  <a:pt x="22390" y="45123"/>
                </a:lnTo>
                <a:lnTo>
                  <a:pt x="25018" y="45415"/>
                </a:lnTo>
                <a:lnTo>
                  <a:pt x="28333" y="46570"/>
                </a:lnTo>
                <a:lnTo>
                  <a:pt x="29895" y="47637"/>
                </a:lnTo>
                <a:lnTo>
                  <a:pt x="32854" y="50774"/>
                </a:lnTo>
                <a:lnTo>
                  <a:pt x="35598" y="54571"/>
                </a:lnTo>
                <a:lnTo>
                  <a:pt x="50926" y="77457"/>
                </a:lnTo>
                <a:lnTo>
                  <a:pt x="69621" y="77457"/>
                </a:lnTo>
                <a:lnTo>
                  <a:pt x="60172" y="62344"/>
                </a:lnTo>
                <a:lnTo>
                  <a:pt x="56438" y="56311"/>
                </a:lnTo>
                <a:lnTo>
                  <a:pt x="53466" y="52120"/>
                </a:lnTo>
                <a:lnTo>
                  <a:pt x="49072" y="47409"/>
                </a:lnTo>
                <a:lnTo>
                  <a:pt x="46278" y="45237"/>
                </a:lnTo>
                <a:lnTo>
                  <a:pt x="46081" y="45123"/>
                </a:lnTo>
                <a:close/>
              </a:path>
              <a:path w="69850" h="77470">
                <a:moveTo>
                  <a:pt x="62227" y="13106"/>
                </a:moveTo>
                <a:lnTo>
                  <a:pt x="15633" y="13106"/>
                </a:lnTo>
                <a:lnTo>
                  <a:pt x="37985" y="13182"/>
                </a:lnTo>
                <a:lnTo>
                  <a:pt x="39242" y="13360"/>
                </a:lnTo>
                <a:lnTo>
                  <a:pt x="41782" y="13779"/>
                </a:lnTo>
                <a:lnTo>
                  <a:pt x="43751" y="14795"/>
                </a:lnTo>
                <a:lnTo>
                  <a:pt x="46532" y="18008"/>
                </a:lnTo>
                <a:lnTo>
                  <a:pt x="47231" y="20104"/>
                </a:lnTo>
                <a:lnTo>
                  <a:pt x="47231" y="25044"/>
                </a:lnTo>
                <a:lnTo>
                  <a:pt x="34709" y="32753"/>
                </a:lnTo>
                <a:lnTo>
                  <a:pt x="61243" y="32753"/>
                </a:lnTo>
                <a:lnTo>
                  <a:pt x="61633" y="32321"/>
                </a:lnTo>
                <a:lnTo>
                  <a:pt x="63334" y="27520"/>
                </a:lnTo>
                <a:lnTo>
                  <a:pt x="63334" y="17132"/>
                </a:lnTo>
                <a:lnTo>
                  <a:pt x="62227" y="13106"/>
                </a:lnTo>
                <a:close/>
              </a:path>
            </a:pathLst>
          </a:custGeom>
          <a:solidFill>
            <a:srgbClr val="000000"/>
          </a:solidFill>
        </p:spPr>
        <p:txBody>
          <a:bodyPr wrap="square" lIns="0" tIns="0" rIns="0" bIns="0" rtlCol="0"/>
          <a:lstStyle/>
          <a:p>
            <a:endParaRPr/>
          </a:p>
        </p:txBody>
      </p:sp>
      <p:sp>
        <p:nvSpPr>
          <p:cNvPr id="166" name="object 166"/>
          <p:cNvSpPr/>
          <p:nvPr/>
        </p:nvSpPr>
        <p:spPr>
          <a:xfrm>
            <a:off x="4488419" y="2973929"/>
            <a:ext cx="108959" cy="55533"/>
          </a:xfrm>
          <a:custGeom>
            <a:avLst/>
            <a:gdLst/>
            <a:ahLst/>
            <a:cxnLst/>
            <a:rect l="l" t="t" r="r" b="b"/>
            <a:pathLst>
              <a:path w="78104" h="77470">
                <a:moveTo>
                  <a:pt x="46710" y="0"/>
                </a:moveTo>
                <a:lnTo>
                  <a:pt x="30175" y="0"/>
                </a:lnTo>
                <a:lnTo>
                  <a:pt x="0" y="77457"/>
                </a:lnTo>
                <a:lnTo>
                  <a:pt x="16598" y="77457"/>
                </a:lnTo>
                <a:lnTo>
                  <a:pt x="22987" y="59867"/>
                </a:lnTo>
                <a:lnTo>
                  <a:pt x="70681" y="59867"/>
                </a:lnTo>
                <a:lnTo>
                  <a:pt x="65453" y="46812"/>
                </a:lnTo>
                <a:lnTo>
                  <a:pt x="27800" y="46812"/>
                </a:lnTo>
                <a:lnTo>
                  <a:pt x="38252" y="18072"/>
                </a:lnTo>
                <a:lnTo>
                  <a:pt x="53946" y="18072"/>
                </a:lnTo>
                <a:lnTo>
                  <a:pt x="46710" y="0"/>
                </a:lnTo>
                <a:close/>
              </a:path>
              <a:path w="78104" h="77470">
                <a:moveTo>
                  <a:pt x="70681" y="59867"/>
                </a:moveTo>
                <a:lnTo>
                  <a:pt x="53949" y="59867"/>
                </a:lnTo>
                <a:lnTo>
                  <a:pt x="60706" y="77457"/>
                </a:lnTo>
                <a:lnTo>
                  <a:pt x="77724" y="77457"/>
                </a:lnTo>
                <a:lnTo>
                  <a:pt x="70681" y="59867"/>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167" name="object 167"/>
          <p:cNvSpPr/>
          <p:nvPr/>
        </p:nvSpPr>
        <p:spPr>
          <a:xfrm>
            <a:off x="4606288" y="2974385"/>
            <a:ext cx="76183" cy="55078"/>
          </a:xfrm>
          <a:custGeom>
            <a:avLst/>
            <a:gdLst/>
            <a:ahLst/>
            <a:cxnLst/>
            <a:rect l="l" t="t" r="r" b="b"/>
            <a:pathLst>
              <a:path w="54610" h="76835">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168" name="object 168"/>
          <p:cNvSpPr/>
          <p:nvPr/>
        </p:nvSpPr>
        <p:spPr>
          <a:xfrm>
            <a:off x="4698646" y="2974385"/>
            <a:ext cx="76183" cy="55078"/>
          </a:xfrm>
          <a:custGeom>
            <a:avLst/>
            <a:gdLst/>
            <a:ahLst/>
            <a:cxnLst/>
            <a:rect l="l" t="t" r="r" b="b"/>
            <a:pathLst>
              <a:path w="54610" h="76835">
                <a:moveTo>
                  <a:pt x="15633" y="0"/>
                </a:moveTo>
                <a:lnTo>
                  <a:pt x="0" y="0"/>
                </a:lnTo>
                <a:lnTo>
                  <a:pt x="0" y="76822"/>
                </a:lnTo>
                <a:lnTo>
                  <a:pt x="54521" y="76822"/>
                </a:lnTo>
                <a:lnTo>
                  <a:pt x="54521" y="63779"/>
                </a:lnTo>
                <a:lnTo>
                  <a:pt x="15633" y="63779"/>
                </a:lnTo>
                <a:lnTo>
                  <a:pt x="15633" y="0"/>
                </a:lnTo>
                <a:close/>
              </a:path>
            </a:pathLst>
          </a:custGeom>
          <a:solidFill>
            <a:srgbClr val="000000"/>
          </a:solidFill>
        </p:spPr>
        <p:txBody>
          <a:bodyPr wrap="square" lIns="0" tIns="0" rIns="0" bIns="0" rtlCol="0"/>
          <a:lstStyle/>
          <a:p>
            <a:endParaRPr/>
          </a:p>
        </p:txBody>
      </p:sp>
      <p:sp>
        <p:nvSpPr>
          <p:cNvPr id="169" name="object 169"/>
          <p:cNvSpPr/>
          <p:nvPr/>
        </p:nvSpPr>
        <p:spPr>
          <a:xfrm>
            <a:off x="7800630" y="2958444"/>
            <a:ext cx="92128" cy="89217"/>
          </a:xfrm>
          <a:custGeom>
            <a:avLst/>
            <a:gdLst/>
            <a:ahLst/>
            <a:cxnLst/>
            <a:rect l="l" t="t" r="r" b="b"/>
            <a:pathLst>
              <a:path w="66039" h="124460">
                <a:moveTo>
                  <a:pt x="0" y="124205"/>
                </a:moveTo>
                <a:lnTo>
                  <a:pt x="65531" y="124205"/>
                </a:lnTo>
                <a:lnTo>
                  <a:pt x="65531" y="0"/>
                </a:lnTo>
                <a:lnTo>
                  <a:pt x="0" y="0"/>
                </a:lnTo>
                <a:lnTo>
                  <a:pt x="0" y="124205"/>
                </a:lnTo>
                <a:close/>
              </a:path>
            </a:pathLst>
          </a:custGeom>
          <a:solidFill>
            <a:srgbClr val="DAEEC3"/>
          </a:solidFill>
        </p:spPr>
        <p:txBody>
          <a:bodyPr wrap="square" lIns="0" tIns="0" rIns="0" bIns="0" rtlCol="0"/>
          <a:lstStyle/>
          <a:p>
            <a:endParaRPr/>
          </a:p>
        </p:txBody>
      </p:sp>
      <p:sp>
        <p:nvSpPr>
          <p:cNvPr id="170" name="object 170"/>
          <p:cNvSpPr/>
          <p:nvPr/>
        </p:nvSpPr>
        <p:spPr>
          <a:xfrm>
            <a:off x="5583182" y="2958444"/>
            <a:ext cx="92128" cy="89217"/>
          </a:xfrm>
          <a:custGeom>
            <a:avLst/>
            <a:gdLst/>
            <a:ahLst/>
            <a:cxnLst/>
            <a:rect l="l" t="t" r="r" b="b"/>
            <a:pathLst>
              <a:path w="66039" h="124460">
                <a:moveTo>
                  <a:pt x="0" y="124205"/>
                </a:moveTo>
                <a:lnTo>
                  <a:pt x="65532" y="124205"/>
                </a:lnTo>
                <a:lnTo>
                  <a:pt x="65532" y="0"/>
                </a:lnTo>
                <a:lnTo>
                  <a:pt x="0" y="0"/>
                </a:lnTo>
                <a:lnTo>
                  <a:pt x="0" y="124205"/>
                </a:lnTo>
                <a:close/>
              </a:path>
            </a:pathLst>
          </a:custGeom>
          <a:solidFill>
            <a:srgbClr val="DAEEC3"/>
          </a:solidFill>
        </p:spPr>
        <p:txBody>
          <a:bodyPr wrap="square" lIns="0" tIns="0" rIns="0" bIns="0" rtlCol="0"/>
          <a:lstStyle/>
          <a:p>
            <a:endParaRPr/>
          </a:p>
        </p:txBody>
      </p:sp>
      <p:sp>
        <p:nvSpPr>
          <p:cNvPr id="171" name="object 171"/>
          <p:cNvSpPr/>
          <p:nvPr/>
        </p:nvSpPr>
        <p:spPr>
          <a:xfrm>
            <a:off x="5674601" y="2958444"/>
            <a:ext cx="2126029" cy="89217"/>
          </a:xfrm>
          <a:custGeom>
            <a:avLst/>
            <a:gdLst/>
            <a:ahLst/>
            <a:cxnLst/>
            <a:rect l="l" t="t" r="r" b="b"/>
            <a:pathLst>
              <a:path w="1524000" h="124460">
                <a:moveTo>
                  <a:pt x="0" y="0"/>
                </a:moveTo>
                <a:lnTo>
                  <a:pt x="1524000" y="0"/>
                </a:lnTo>
                <a:lnTo>
                  <a:pt x="1524000" y="124205"/>
                </a:lnTo>
                <a:lnTo>
                  <a:pt x="0" y="124205"/>
                </a:lnTo>
                <a:lnTo>
                  <a:pt x="0" y="0"/>
                </a:lnTo>
                <a:close/>
              </a:path>
            </a:pathLst>
          </a:custGeom>
          <a:solidFill>
            <a:srgbClr val="DAEEC3"/>
          </a:solidFill>
        </p:spPr>
        <p:txBody>
          <a:bodyPr wrap="square" lIns="0" tIns="0" rIns="0" bIns="0" rtlCol="0"/>
          <a:lstStyle/>
          <a:p>
            <a:endParaRPr/>
          </a:p>
        </p:txBody>
      </p:sp>
      <p:sp>
        <p:nvSpPr>
          <p:cNvPr id="172" name="object 172"/>
          <p:cNvSpPr/>
          <p:nvPr/>
        </p:nvSpPr>
        <p:spPr>
          <a:xfrm>
            <a:off x="6455030" y="2972983"/>
            <a:ext cx="108959" cy="62361"/>
          </a:xfrm>
          <a:custGeom>
            <a:avLst/>
            <a:gdLst/>
            <a:ahLst/>
            <a:cxnLst/>
            <a:rect l="l" t="t" r="r" b="b"/>
            <a:pathLst>
              <a:path w="78104" h="86995">
                <a:moveTo>
                  <a:pt x="77378" y="76771"/>
                </a:moveTo>
                <a:lnTo>
                  <a:pt x="54952" y="76771"/>
                </a:lnTo>
                <a:lnTo>
                  <a:pt x="61391" y="81102"/>
                </a:lnTo>
                <a:lnTo>
                  <a:pt x="64858" y="83388"/>
                </a:lnTo>
                <a:lnTo>
                  <a:pt x="65366" y="83642"/>
                </a:lnTo>
                <a:lnTo>
                  <a:pt x="67602" y="84874"/>
                </a:lnTo>
                <a:lnTo>
                  <a:pt x="69926" y="85839"/>
                </a:lnTo>
                <a:lnTo>
                  <a:pt x="72275" y="86537"/>
                </a:lnTo>
                <a:lnTo>
                  <a:pt x="77378" y="76771"/>
                </a:lnTo>
                <a:close/>
              </a:path>
              <a:path w="78104" h="86995">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94" y="67094"/>
                </a:lnTo>
                <a:lnTo>
                  <a:pt x="31026" y="67094"/>
                </a:lnTo>
                <a:lnTo>
                  <a:pt x="26022" y="64858"/>
                </a:lnTo>
                <a:lnTo>
                  <a:pt x="18097" y="55879"/>
                </a:lnTo>
                <a:lnTo>
                  <a:pt x="16116" y="49098"/>
                </a:lnTo>
                <a:lnTo>
                  <a:pt x="16131" y="31089"/>
                </a:lnTo>
                <a:lnTo>
                  <a:pt x="18097" y="24460"/>
                </a:lnTo>
                <a:lnTo>
                  <a:pt x="26022" y="15582"/>
                </a:lnTo>
                <a:lnTo>
                  <a:pt x="31191" y="13360"/>
                </a:lnTo>
                <a:lnTo>
                  <a:pt x="67134" y="13360"/>
                </a:lnTo>
                <a:lnTo>
                  <a:pt x="64985" y="10540"/>
                </a:lnTo>
                <a:lnTo>
                  <a:pt x="59492" y="5925"/>
                </a:lnTo>
                <a:lnTo>
                  <a:pt x="53109" y="2632"/>
                </a:lnTo>
                <a:lnTo>
                  <a:pt x="45838" y="657"/>
                </a:lnTo>
                <a:lnTo>
                  <a:pt x="37680" y="0"/>
                </a:lnTo>
                <a:close/>
              </a:path>
              <a:path w="78104" h="86995">
                <a:moveTo>
                  <a:pt x="38201" y="52196"/>
                </a:moveTo>
                <a:lnTo>
                  <a:pt x="33820" y="61125"/>
                </a:lnTo>
                <a:lnTo>
                  <a:pt x="37096" y="62293"/>
                </a:lnTo>
                <a:lnTo>
                  <a:pt x="40322" y="63906"/>
                </a:lnTo>
                <a:lnTo>
                  <a:pt x="43484" y="65989"/>
                </a:lnTo>
                <a:lnTo>
                  <a:pt x="41478" y="66725"/>
                </a:lnTo>
                <a:lnTo>
                  <a:pt x="39344" y="67094"/>
                </a:lnTo>
                <a:lnTo>
                  <a:pt x="67094" y="67094"/>
                </a:lnTo>
                <a:lnTo>
                  <a:pt x="68605" y="65316"/>
                </a:lnTo>
                <a:lnTo>
                  <a:pt x="70865" y="61569"/>
                </a:lnTo>
                <a:lnTo>
                  <a:pt x="71396" y="60121"/>
                </a:lnTo>
                <a:lnTo>
                  <a:pt x="52946" y="60121"/>
                </a:lnTo>
                <a:lnTo>
                  <a:pt x="48259" y="56603"/>
                </a:lnTo>
                <a:lnTo>
                  <a:pt x="43345" y="53962"/>
                </a:lnTo>
                <a:lnTo>
                  <a:pt x="38201" y="52196"/>
                </a:lnTo>
                <a:close/>
              </a:path>
              <a:path w="78104" h="86995">
                <a:moveTo>
                  <a:pt x="67134" y="13360"/>
                </a:moveTo>
                <a:lnTo>
                  <a:pt x="43941" y="13360"/>
                </a:lnTo>
                <a:lnTo>
                  <a:pt x="49098" y="15582"/>
                </a:lnTo>
                <a:lnTo>
                  <a:pt x="56984" y="24409"/>
                </a:lnTo>
                <a:lnTo>
                  <a:pt x="58962" y="31089"/>
                </a:lnTo>
                <a:lnTo>
                  <a:pt x="58966" y="44373"/>
                </a:lnTo>
                <a:lnTo>
                  <a:pt x="58470" y="48221"/>
                </a:lnTo>
                <a:lnTo>
                  <a:pt x="56451" y="54914"/>
                </a:lnTo>
                <a:lnTo>
                  <a:pt x="54952" y="57759"/>
                </a:lnTo>
                <a:lnTo>
                  <a:pt x="52946" y="60121"/>
                </a:lnTo>
                <a:lnTo>
                  <a:pt x="71396" y="60121"/>
                </a:lnTo>
                <a:lnTo>
                  <a:pt x="74142" y="52628"/>
                </a:lnTo>
                <a:lnTo>
                  <a:pt x="75082" y="46735"/>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173" name="object 173"/>
          <p:cNvSpPr/>
          <p:nvPr/>
        </p:nvSpPr>
        <p:spPr>
          <a:xfrm>
            <a:off x="6566648" y="2973929"/>
            <a:ext cx="108959" cy="55533"/>
          </a:xfrm>
          <a:custGeom>
            <a:avLst/>
            <a:gdLst/>
            <a:ahLst/>
            <a:cxnLst/>
            <a:rect l="l" t="t" r="r" b="b"/>
            <a:pathLst>
              <a:path w="78104" h="77470">
                <a:moveTo>
                  <a:pt x="46710" y="0"/>
                </a:moveTo>
                <a:lnTo>
                  <a:pt x="30162" y="0"/>
                </a:lnTo>
                <a:lnTo>
                  <a:pt x="0" y="77457"/>
                </a:lnTo>
                <a:lnTo>
                  <a:pt x="16598" y="77457"/>
                </a:lnTo>
                <a:lnTo>
                  <a:pt x="22987" y="59867"/>
                </a:lnTo>
                <a:lnTo>
                  <a:pt x="70681" y="59867"/>
                </a:lnTo>
                <a:lnTo>
                  <a:pt x="65453" y="46812"/>
                </a:lnTo>
                <a:lnTo>
                  <a:pt x="27800" y="46812"/>
                </a:lnTo>
                <a:lnTo>
                  <a:pt x="38252" y="18072"/>
                </a:lnTo>
                <a:lnTo>
                  <a:pt x="53946" y="18072"/>
                </a:lnTo>
                <a:lnTo>
                  <a:pt x="46710" y="0"/>
                </a:lnTo>
                <a:close/>
              </a:path>
              <a:path w="78104" h="77470">
                <a:moveTo>
                  <a:pt x="70681" y="59867"/>
                </a:moveTo>
                <a:lnTo>
                  <a:pt x="53949" y="59867"/>
                </a:lnTo>
                <a:lnTo>
                  <a:pt x="60718" y="77457"/>
                </a:lnTo>
                <a:lnTo>
                  <a:pt x="77724" y="77457"/>
                </a:lnTo>
                <a:lnTo>
                  <a:pt x="70681" y="59867"/>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174" name="object 174"/>
          <p:cNvSpPr/>
          <p:nvPr/>
        </p:nvSpPr>
        <p:spPr>
          <a:xfrm>
            <a:off x="6676154" y="2973929"/>
            <a:ext cx="85926" cy="55533"/>
          </a:xfrm>
          <a:custGeom>
            <a:avLst/>
            <a:gdLst/>
            <a:ahLst/>
            <a:cxnLst/>
            <a:rect l="l" t="t" r="r" b="b"/>
            <a:pathLst>
              <a:path w="61595" h="77470">
                <a:moveTo>
                  <a:pt x="38633" y="13106"/>
                </a:moveTo>
                <a:lnTo>
                  <a:pt x="22999" y="13106"/>
                </a:lnTo>
                <a:lnTo>
                  <a:pt x="22999" y="77457"/>
                </a:lnTo>
                <a:lnTo>
                  <a:pt x="38633" y="77457"/>
                </a:lnTo>
                <a:lnTo>
                  <a:pt x="38633" y="13106"/>
                </a:lnTo>
                <a:close/>
              </a:path>
              <a:path w="61595" h="77470">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175" name="object 175"/>
          <p:cNvSpPr/>
          <p:nvPr/>
        </p:nvSpPr>
        <p:spPr>
          <a:xfrm>
            <a:off x="6765892" y="2973929"/>
            <a:ext cx="108959" cy="55533"/>
          </a:xfrm>
          <a:custGeom>
            <a:avLst/>
            <a:gdLst/>
            <a:ahLst/>
            <a:cxnLst/>
            <a:rect l="l" t="t" r="r" b="b"/>
            <a:pathLst>
              <a:path w="78104" h="77470">
                <a:moveTo>
                  <a:pt x="46710" y="0"/>
                </a:moveTo>
                <a:lnTo>
                  <a:pt x="30162" y="0"/>
                </a:lnTo>
                <a:lnTo>
                  <a:pt x="0" y="77457"/>
                </a:lnTo>
                <a:lnTo>
                  <a:pt x="16598" y="77457"/>
                </a:lnTo>
                <a:lnTo>
                  <a:pt x="22987" y="59867"/>
                </a:lnTo>
                <a:lnTo>
                  <a:pt x="70681" y="59867"/>
                </a:lnTo>
                <a:lnTo>
                  <a:pt x="65453" y="46812"/>
                </a:lnTo>
                <a:lnTo>
                  <a:pt x="27800" y="46812"/>
                </a:lnTo>
                <a:lnTo>
                  <a:pt x="38252" y="18072"/>
                </a:lnTo>
                <a:lnTo>
                  <a:pt x="53946" y="18072"/>
                </a:lnTo>
                <a:lnTo>
                  <a:pt x="46710" y="0"/>
                </a:lnTo>
                <a:close/>
              </a:path>
              <a:path w="78104" h="77470">
                <a:moveTo>
                  <a:pt x="70681" y="59867"/>
                </a:moveTo>
                <a:lnTo>
                  <a:pt x="53949" y="59867"/>
                </a:lnTo>
                <a:lnTo>
                  <a:pt x="60718" y="77457"/>
                </a:lnTo>
                <a:lnTo>
                  <a:pt x="77724" y="77457"/>
                </a:lnTo>
                <a:lnTo>
                  <a:pt x="70681" y="59867"/>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176" name="object 176"/>
          <p:cNvSpPr/>
          <p:nvPr/>
        </p:nvSpPr>
        <p:spPr>
          <a:xfrm>
            <a:off x="6884312" y="2973929"/>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106"/>
                </a:lnTo>
                <a:lnTo>
                  <a:pt x="62227" y="13106"/>
                </a:lnTo>
                <a:lnTo>
                  <a:pt x="57708" y="5956"/>
                </a:lnTo>
                <a:lnTo>
                  <a:pt x="54698" y="3479"/>
                </a:lnTo>
                <a:lnTo>
                  <a:pt x="47193" y="698"/>
                </a:lnTo>
                <a:lnTo>
                  <a:pt x="41186" y="0"/>
                </a:lnTo>
                <a:close/>
              </a:path>
              <a:path w="69850" h="77470">
                <a:moveTo>
                  <a:pt x="46081" y="45123"/>
                </a:moveTo>
                <a:lnTo>
                  <a:pt x="22390" y="45123"/>
                </a:lnTo>
                <a:lnTo>
                  <a:pt x="25018" y="45415"/>
                </a:lnTo>
                <a:lnTo>
                  <a:pt x="28333" y="46570"/>
                </a:lnTo>
                <a:lnTo>
                  <a:pt x="29895" y="47637"/>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70">
                <a:moveTo>
                  <a:pt x="62227" y="13106"/>
                </a:moveTo>
                <a:lnTo>
                  <a:pt x="15633" y="13106"/>
                </a:lnTo>
                <a:lnTo>
                  <a:pt x="37985" y="13182"/>
                </a:lnTo>
                <a:lnTo>
                  <a:pt x="39242" y="13360"/>
                </a:lnTo>
                <a:lnTo>
                  <a:pt x="41795" y="13779"/>
                </a:lnTo>
                <a:lnTo>
                  <a:pt x="43751" y="14795"/>
                </a:lnTo>
                <a:lnTo>
                  <a:pt x="46532" y="18008"/>
                </a:lnTo>
                <a:lnTo>
                  <a:pt x="47218" y="20104"/>
                </a:lnTo>
                <a:lnTo>
                  <a:pt x="47218" y="25044"/>
                </a:lnTo>
                <a:lnTo>
                  <a:pt x="34709" y="32753"/>
                </a:lnTo>
                <a:lnTo>
                  <a:pt x="61243" y="32753"/>
                </a:lnTo>
                <a:lnTo>
                  <a:pt x="61633" y="32321"/>
                </a:lnTo>
                <a:lnTo>
                  <a:pt x="63347" y="27520"/>
                </a:lnTo>
                <a:lnTo>
                  <a:pt x="63347" y="17132"/>
                </a:lnTo>
                <a:lnTo>
                  <a:pt x="62227" y="13106"/>
                </a:lnTo>
                <a:close/>
              </a:path>
            </a:pathLst>
          </a:custGeom>
          <a:solidFill>
            <a:srgbClr val="000000"/>
          </a:solidFill>
        </p:spPr>
        <p:txBody>
          <a:bodyPr wrap="square" lIns="0" tIns="0" rIns="0" bIns="0" rtlCol="0"/>
          <a:lstStyle/>
          <a:p>
            <a:endParaRPr/>
          </a:p>
        </p:txBody>
      </p:sp>
      <p:sp>
        <p:nvSpPr>
          <p:cNvPr id="177" name="object 177"/>
          <p:cNvSpPr/>
          <p:nvPr/>
        </p:nvSpPr>
        <p:spPr>
          <a:xfrm>
            <a:off x="7004227" y="2973929"/>
            <a:ext cx="0" cy="55533"/>
          </a:xfrm>
          <a:custGeom>
            <a:avLst/>
            <a:gdLst/>
            <a:ahLst/>
            <a:cxnLst/>
            <a:rect l="l" t="t" r="r" b="b"/>
            <a:pathLst>
              <a:path h="77470">
                <a:moveTo>
                  <a:pt x="0" y="0"/>
                </a:moveTo>
                <a:lnTo>
                  <a:pt x="0" y="77457"/>
                </a:lnTo>
              </a:path>
            </a:pathLst>
          </a:custGeom>
          <a:ln w="15633">
            <a:solidFill>
              <a:srgbClr val="000000"/>
            </a:solidFill>
          </a:ln>
        </p:spPr>
        <p:txBody>
          <a:bodyPr wrap="square" lIns="0" tIns="0" rIns="0" bIns="0" rtlCol="0"/>
          <a:lstStyle/>
          <a:p>
            <a:endParaRPr/>
          </a:p>
        </p:txBody>
      </p:sp>
      <p:sp>
        <p:nvSpPr>
          <p:cNvPr id="178" name="object 178"/>
          <p:cNvSpPr/>
          <p:nvPr/>
        </p:nvSpPr>
        <p:spPr>
          <a:xfrm>
            <a:off x="10118000" y="2958443"/>
            <a:ext cx="95671" cy="89217"/>
          </a:xfrm>
          <a:custGeom>
            <a:avLst/>
            <a:gdLst/>
            <a:ahLst/>
            <a:cxnLst/>
            <a:rect l="l" t="t" r="r" b="b"/>
            <a:pathLst>
              <a:path w="68579" h="124460">
                <a:moveTo>
                  <a:pt x="0" y="124205"/>
                </a:moveTo>
                <a:lnTo>
                  <a:pt x="68592" y="124205"/>
                </a:lnTo>
                <a:lnTo>
                  <a:pt x="68592" y="0"/>
                </a:lnTo>
                <a:lnTo>
                  <a:pt x="0" y="0"/>
                </a:lnTo>
                <a:lnTo>
                  <a:pt x="0" y="124205"/>
                </a:lnTo>
                <a:close/>
              </a:path>
            </a:pathLst>
          </a:custGeom>
          <a:solidFill>
            <a:srgbClr val="DAEEC3"/>
          </a:solidFill>
        </p:spPr>
        <p:txBody>
          <a:bodyPr wrap="square" lIns="0" tIns="0" rIns="0" bIns="0" rtlCol="0"/>
          <a:lstStyle/>
          <a:p>
            <a:endParaRPr/>
          </a:p>
        </p:txBody>
      </p:sp>
      <p:sp>
        <p:nvSpPr>
          <p:cNvPr id="179" name="object 179"/>
          <p:cNvSpPr/>
          <p:nvPr/>
        </p:nvSpPr>
        <p:spPr>
          <a:xfrm>
            <a:off x="7900552" y="2958443"/>
            <a:ext cx="92128" cy="89217"/>
          </a:xfrm>
          <a:custGeom>
            <a:avLst/>
            <a:gdLst/>
            <a:ahLst/>
            <a:cxnLst/>
            <a:rect l="l" t="t" r="r" b="b"/>
            <a:pathLst>
              <a:path w="66039" h="124460">
                <a:moveTo>
                  <a:pt x="0" y="124205"/>
                </a:moveTo>
                <a:lnTo>
                  <a:pt x="65532" y="124205"/>
                </a:lnTo>
                <a:lnTo>
                  <a:pt x="65532" y="0"/>
                </a:lnTo>
                <a:lnTo>
                  <a:pt x="0" y="0"/>
                </a:lnTo>
                <a:lnTo>
                  <a:pt x="0" y="124205"/>
                </a:lnTo>
                <a:close/>
              </a:path>
            </a:pathLst>
          </a:custGeom>
          <a:solidFill>
            <a:srgbClr val="DAEEC3"/>
          </a:solidFill>
        </p:spPr>
        <p:txBody>
          <a:bodyPr wrap="square" lIns="0" tIns="0" rIns="0" bIns="0" rtlCol="0"/>
          <a:lstStyle/>
          <a:p>
            <a:endParaRPr/>
          </a:p>
        </p:txBody>
      </p:sp>
      <p:sp>
        <p:nvSpPr>
          <p:cNvPr id="180" name="object 180"/>
          <p:cNvSpPr/>
          <p:nvPr/>
        </p:nvSpPr>
        <p:spPr>
          <a:xfrm>
            <a:off x="7991971" y="2958444"/>
            <a:ext cx="2126029" cy="89217"/>
          </a:xfrm>
          <a:custGeom>
            <a:avLst/>
            <a:gdLst/>
            <a:ahLst/>
            <a:cxnLst/>
            <a:rect l="l" t="t" r="r" b="b"/>
            <a:pathLst>
              <a:path w="1524000" h="124460">
                <a:moveTo>
                  <a:pt x="0" y="124205"/>
                </a:moveTo>
                <a:lnTo>
                  <a:pt x="1524000" y="124205"/>
                </a:lnTo>
                <a:lnTo>
                  <a:pt x="1524000" y="0"/>
                </a:lnTo>
                <a:lnTo>
                  <a:pt x="0" y="0"/>
                </a:lnTo>
                <a:lnTo>
                  <a:pt x="0" y="124205"/>
                </a:lnTo>
                <a:close/>
              </a:path>
            </a:pathLst>
          </a:custGeom>
          <a:solidFill>
            <a:srgbClr val="DAEEC3"/>
          </a:solidFill>
        </p:spPr>
        <p:txBody>
          <a:bodyPr wrap="square" lIns="0" tIns="0" rIns="0" bIns="0" rtlCol="0"/>
          <a:lstStyle/>
          <a:p>
            <a:endParaRPr/>
          </a:p>
        </p:txBody>
      </p:sp>
      <p:sp>
        <p:nvSpPr>
          <p:cNvPr id="181" name="object 181"/>
          <p:cNvSpPr/>
          <p:nvPr/>
        </p:nvSpPr>
        <p:spPr>
          <a:xfrm>
            <a:off x="8584656" y="2973929"/>
            <a:ext cx="85926" cy="55533"/>
          </a:xfrm>
          <a:custGeom>
            <a:avLst/>
            <a:gdLst/>
            <a:ahLst/>
            <a:cxnLst/>
            <a:rect l="l" t="t" r="r" b="b"/>
            <a:pathLst>
              <a:path w="61595" h="77470">
                <a:moveTo>
                  <a:pt x="15201" y="0"/>
                </a:moveTo>
                <a:lnTo>
                  <a:pt x="0" y="0"/>
                </a:lnTo>
                <a:lnTo>
                  <a:pt x="0" y="77457"/>
                </a:lnTo>
                <a:lnTo>
                  <a:pt x="14528" y="77457"/>
                </a:lnTo>
                <a:lnTo>
                  <a:pt x="14528" y="26949"/>
                </a:lnTo>
                <a:lnTo>
                  <a:pt x="31716" y="26949"/>
                </a:lnTo>
                <a:lnTo>
                  <a:pt x="15201" y="0"/>
                </a:lnTo>
                <a:close/>
              </a:path>
              <a:path w="61595" h="77470">
                <a:moveTo>
                  <a:pt x="31716" y="26949"/>
                </a:moveTo>
                <a:lnTo>
                  <a:pt x="14528" y="26949"/>
                </a:lnTo>
                <a:lnTo>
                  <a:pt x="45758" y="77457"/>
                </a:lnTo>
                <a:lnTo>
                  <a:pt x="61442" y="77457"/>
                </a:lnTo>
                <a:lnTo>
                  <a:pt x="61442" y="51727"/>
                </a:lnTo>
                <a:lnTo>
                  <a:pt x="46901" y="51727"/>
                </a:lnTo>
                <a:lnTo>
                  <a:pt x="31716" y="26949"/>
                </a:lnTo>
                <a:close/>
              </a:path>
              <a:path w="61595" h="77470">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182" name="object 182"/>
          <p:cNvSpPr/>
          <p:nvPr/>
        </p:nvSpPr>
        <p:spPr>
          <a:xfrm>
            <a:off x="8689470" y="2972983"/>
            <a:ext cx="105416" cy="57809"/>
          </a:xfrm>
          <a:custGeom>
            <a:avLst/>
            <a:gdLst/>
            <a:ahLst/>
            <a:cxnLst/>
            <a:rect l="l" t="t" r="r" b="b"/>
            <a:pathLst>
              <a:path w="75564" h="80645">
                <a:moveTo>
                  <a:pt x="37465" y="0"/>
                </a:moveTo>
                <a:lnTo>
                  <a:pt x="31165" y="0"/>
                </a:lnTo>
                <a:lnTo>
                  <a:pt x="25590" y="1016"/>
                </a:lnTo>
                <a:lnTo>
                  <a:pt x="0" y="32626"/>
                </a:lnTo>
                <a:lnTo>
                  <a:pt x="0" y="40525"/>
                </a:lnTo>
                <a:lnTo>
                  <a:pt x="22167" y="77462"/>
                </a:lnTo>
                <a:lnTo>
                  <a:pt x="37680" y="80098"/>
                </a:lnTo>
                <a:lnTo>
                  <a:pt x="45786" y="79436"/>
                </a:lnTo>
                <a:lnTo>
                  <a:pt x="53033" y="77450"/>
                </a:lnTo>
                <a:lnTo>
                  <a:pt x="59421" y="74141"/>
                </a:lnTo>
                <a:lnTo>
                  <a:pt x="64947" y="69507"/>
                </a:lnTo>
                <a:lnTo>
                  <a:pt x="67082" y="66725"/>
                </a:lnTo>
                <a:lnTo>
                  <a:pt x="31394" y="66725"/>
                </a:lnTo>
                <a:lnTo>
                  <a:pt x="26250" y="64465"/>
                </a:lnTo>
                <a:lnTo>
                  <a:pt x="18148" y="55410"/>
                </a:lnTo>
                <a:lnTo>
                  <a:pt x="16194" y="49022"/>
                </a:lnTo>
                <a:lnTo>
                  <a:pt x="16165" y="30911"/>
                </a:lnTo>
                <a:lnTo>
                  <a:pt x="18084" y="24409"/>
                </a:lnTo>
                <a:lnTo>
                  <a:pt x="25984" y="15582"/>
                </a:lnTo>
                <a:lnTo>
                  <a:pt x="31191" y="13360"/>
                </a:lnTo>
                <a:lnTo>
                  <a:pt x="66974" y="13360"/>
                </a:lnTo>
                <a:lnTo>
                  <a:pt x="64858" y="10617"/>
                </a:lnTo>
                <a:lnTo>
                  <a:pt x="59296" y="5973"/>
                </a:lnTo>
                <a:lnTo>
                  <a:pt x="52876" y="2655"/>
                </a:lnTo>
                <a:lnTo>
                  <a:pt x="45599" y="664"/>
                </a:lnTo>
                <a:lnTo>
                  <a:pt x="37465" y="0"/>
                </a:lnTo>
                <a:close/>
              </a:path>
              <a:path w="75564" h="80645">
                <a:moveTo>
                  <a:pt x="66974" y="13360"/>
                </a:moveTo>
                <a:lnTo>
                  <a:pt x="44069" y="13360"/>
                </a:lnTo>
                <a:lnTo>
                  <a:pt x="49237" y="15544"/>
                </a:lnTo>
                <a:lnTo>
                  <a:pt x="57023" y="24282"/>
                </a:lnTo>
                <a:lnTo>
                  <a:pt x="58966" y="30911"/>
                </a:lnTo>
                <a:lnTo>
                  <a:pt x="58890" y="49022"/>
                </a:lnTo>
                <a:lnTo>
                  <a:pt x="56972" y="55499"/>
                </a:lnTo>
                <a:lnTo>
                  <a:pt x="48971" y="64477"/>
                </a:lnTo>
                <a:lnTo>
                  <a:pt x="43865" y="66725"/>
                </a:lnTo>
                <a:lnTo>
                  <a:pt x="67082" y="66725"/>
                </a:lnTo>
                <a:lnTo>
                  <a:pt x="75121" y="39992"/>
                </a:lnTo>
                <a:lnTo>
                  <a:pt x="74492" y="31217"/>
                </a:lnTo>
                <a:lnTo>
                  <a:pt x="72567" y="23315"/>
                </a:lnTo>
                <a:lnTo>
                  <a:pt x="69357" y="16449"/>
                </a:lnTo>
                <a:lnTo>
                  <a:pt x="66974" y="13360"/>
                </a:lnTo>
                <a:close/>
              </a:path>
            </a:pathLst>
          </a:custGeom>
          <a:solidFill>
            <a:srgbClr val="000000"/>
          </a:solidFill>
        </p:spPr>
        <p:txBody>
          <a:bodyPr wrap="square" lIns="0" tIns="0" rIns="0" bIns="0" rtlCol="0"/>
          <a:lstStyle/>
          <a:p>
            <a:endParaRPr/>
          </a:p>
        </p:txBody>
      </p:sp>
      <p:sp>
        <p:nvSpPr>
          <p:cNvPr id="183" name="object 183"/>
          <p:cNvSpPr/>
          <p:nvPr/>
        </p:nvSpPr>
        <p:spPr>
          <a:xfrm>
            <a:off x="8811095" y="2973929"/>
            <a:ext cx="85926" cy="55533"/>
          </a:xfrm>
          <a:custGeom>
            <a:avLst/>
            <a:gdLst/>
            <a:ahLst/>
            <a:cxnLst/>
            <a:rect l="l" t="t" r="r" b="b"/>
            <a:pathLst>
              <a:path w="61595" h="77470">
                <a:moveTo>
                  <a:pt x="15201" y="0"/>
                </a:moveTo>
                <a:lnTo>
                  <a:pt x="0" y="0"/>
                </a:lnTo>
                <a:lnTo>
                  <a:pt x="0" y="77457"/>
                </a:lnTo>
                <a:lnTo>
                  <a:pt x="14528" y="77457"/>
                </a:lnTo>
                <a:lnTo>
                  <a:pt x="14528" y="26949"/>
                </a:lnTo>
                <a:lnTo>
                  <a:pt x="31716" y="26949"/>
                </a:lnTo>
                <a:lnTo>
                  <a:pt x="15201" y="0"/>
                </a:lnTo>
                <a:close/>
              </a:path>
              <a:path w="61595" h="77470">
                <a:moveTo>
                  <a:pt x="31716" y="26949"/>
                </a:moveTo>
                <a:lnTo>
                  <a:pt x="14528" y="26949"/>
                </a:lnTo>
                <a:lnTo>
                  <a:pt x="45758" y="77457"/>
                </a:lnTo>
                <a:lnTo>
                  <a:pt x="61442" y="77457"/>
                </a:lnTo>
                <a:lnTo>
                  <a:pt x="61442" y="51727"/>
                </a:lnTo>
                <a:lnTo>
                  <a:pt x="46901" y="51727"/>
                </a:lnTo>
                <a:lnTo>
                  <a:pt x="31716" y="26949"/>
                </a:lnTo>
                <a:close/>
              </a:path>
              <a:path w="61595" h="77470">
                <a:moveTo>
                  <a:pt x="61442" y="0"/>
                </a:moveTo>
                <a:lnTo>
                  <a:pt x="46901" y="0"/>
                </a:lnTo>
                <a:lnTo>
                  <a:pt x="46901" y="51727"/>
                </a:lnTo>
                <a:lnTo>
                  <a:pt x="61442" y="51727"/>
                </a:lnTo>
                <a:lnTo>
                  <a:pt x="61442" y="0"/>
                </a:lnTo>
                <a:close/>
              </a:path>
            </a:pathLst>
          </a:custGeom>
          <a:solidFill>
            <a:srgbClr val="000000"/>
          </a:solidFill>
        </p:spPr>
        <p:txBody>
          <a:bodyPr wrap="square" lIns="0" tIns="0" rIns="0" bIns="0" rtlCol="0"/>
          <a:lstStyle/>
          <a:p>
            <a:endParaRPr/>
          </a:p>
        </p:txBody>
      </p:sp>
      <p:sp>
        <p:nvSpPr>
          <p:cNvPr id="184" name="object 184"/>
          <p:cNvSpPr/>
          <p:nvPr/>
        </p:nvSpPr>
        <p:spPr>
          <a:xfrm>
            <a:off x="8917806" y="3009320"/>
            <a:ext cx="40747" cy="0"/>
          </a:xfrm>
          <a:custGeom>
            <a:avLst/>
            <a:gdLst/>
            <a:ahLst/>
            <a:cxnLst/>
            <a:rect l="l" t="t" r="r" b="b"/>
            <a:pathLst>
              <a:path w="29210">
                <a:moveTo>
                  <a:pt x="0" y="0"/>
                </a:moveTo>
                <a:lnTo>
                  <a:pt x="29159" y="0"/>
                </a:lnTo>
              </a:path>
            </a:pathLst>
          </a:custGeom>
          <a:ln w="14846">
            <a:solidFill>
              <a:srgbClr val="000000"/>
            </a:solidFill>
          </a:ln>
        </p:spPr>
        <p:txBody>
          <a:bodyPr wrap="square" lIns="0" tIns="0" rIns="0" bIns="0" rtlCol="0"/>
          <a:lstStyle/>
          <a:p>
            <a:endParaRPr/>
          </a:p>
        </p:txBody>
      </p:sp>
      <p:sp>
        <p:nvSpPr>
          <p:cNvPr id="185" name="object 185"/>
          <p:cNvSpPr/>
          <p:nvPr/>
        </p:nvSpPr>
        <p:spPr>
          <a:xfrm>
            <a:off x="8965854" y="2972983"/>
            <a:ext cx="108959" cy="62361"/>
          </a:xfrm>
          <a:custGeom>
            <a:avLst/>
            <a:gdLst/>
            <a:ahLst/>
            <a:cxnLst/>
            <a:rect l="l" t="t" r="r" b="b"/>
            <a:pathLst>
              <a:path w="78104" h="86995">
                <a:moveTo>
                  <a:pt x="77378" y="76771"/>
                </a:moveTo>
                <a:lnTo>
                  <a:pt x="54952" y="76771"/>
                </a:lnTo>
                <a:lnTo>
                  <a:pt x="61391" y="81102"/>
                </a:lnTo>
                <a:lnTo>
                  <a:pt x="64858" y="83388"/>
                </a:lnTo>
                <a:lnTo>
                  <a:pt x="65366" y="83642"/>
                </a:lnTo>
                <a:lnTo>
                  <a:pt x="67602" y="84874"/>
                </a:lnTo>
                <a:lnTo>
                  <a:pt x="69926" y="85839"/>
                </a:lnTo>
                <a:lnTo>
                  <a:pt x="72275" y="86537"/>
                </a:lnTo>
                <a:lnTo>
                  <a:pt x="77378" y="76771"/>
                </a:lnTo>
                <a:close/>
              </a:path>
              <a:path w="78104" h="86995">
                <a:moveTo>
                  <a:pt x="37680" y="0"/>
                </a:moveTo>
                <a:lnTo>
                  <a:pt x="2539" y="23187"/>
                </a:lnTo>
                <a:lnTo>
                  <a:pt x="0" y="40043"/>
                </a:lnTo>
                <a:lnTo>
                  <a:pt x="650" y="49098"/>
                </a:lnTo>
                <a:lnTo>
                  <a:pt x="29656" y="79441"/>
                </a:lnTo>
                <a:lnTo>
                  <a:pt x="38099" y="80098"/>
                </a:lnTo>
                <a:lnTo>
                  <a:pt x="44259" y="80098"/>
                </a:lnTo>
                <a:lnTo>
                  <a:pt x="49885" y="78981"/>
                </a:lnTo>
                <a:lnTo>
                  <a:pt x="54952" y="76771"/>
                </a:lnTo>
                <a:lnTo>
                  <a:pt x="77378" y="76771"/>
                </a:lnTo>
                <a:lnTo>
                  <a:pt x="78041" y="75501"/>
                </a:lnTo>
                <a:lnTo>
                  <a:pt x="73532" y="73875"/>
                </a:lnTo>
                <a:lnTo>
                  <a:pt x="69354" y="71691"/>
                </a:lnTo>
                <a:lnTo>
                  <a:pt x="65519" y="68948"/>
                </a:lnTo>
                <a:lnTo>
                  <a:pt x="67094" y="67094"/>
                </a:lnTo>
                <a:lnTo>
                  <a:pt x="31026" y="67094"/>
                </a:lnTo>
                <a:lnTo>
                  <a:pt x="26022" y="64858"/>
                </a:lnTo>
                <a:lnTo>
                  <a:pt x="18097" y="55879"/>
                </a:lnTo>
                <a:lnTo>
                  <a:pt x="16116" y="49098"/>
                </a:lnTo>
                <a:lnTo>
                  <a:pt x="16131" y="31089"/>
                </a:lnTo>
                <a:lnTo>
                  <a:pt x="18097" y="24460"/>
                </a:lnTo>
                <a:lnTo>
                  <a:pt x="26022" y="15582"/>
                </a:lnTo>
                <a:lnTo>
                  <a:pt x="31191" y="13360"/>
                </a:lnTo>
                <a:lnTo>
                  <a:pt x="67134" y="13360"/>
                </a:lnTo>
                <a:lnTo>
                  <a:pt x="64985" y="10540"/>
                </a:lnTo>
                <a:lnTo>
                  <a:pt x="59492" y="5925"/>
                </a:lnTo>
                <a:lnTo>
                  <a:pt x="53109" y="2632"/>
                </a:lnTo>
                <a:lnTo>
                  <a:pt x="45838" y="657"/>
                </a:lnTo>
                <a:lnTo>
                  <a:pt x="37680" y="0"/>
                </a:lnTo>
                <a:close/>
              </a:path>
              <a:path w="78104" h="86995">
                <a:moveTo>
                  <a:pt x="38201" y="52196"/>
                </a:moveTo>
                <a:lnTo>
                  <a:pt x="33820" y="61125"/>
                </a:lnTo>
                <a:lnTo>
                  <a:pt x="37096" y="62293"/>
                </a:lnTo>
                <a:lnTo>
                  <a:pt x="40322" y="63906"/>
                </a:lnTo>
                <a:lnTo>
                  <a:pt x="43484" y="65989"/>
                </a:lnTo>
                <a:lnTo>
                  <a:pt x="41478" y="66725"/>
                </a:lnTo>
                <a:lnTo>
                  <a:pt x="39344" y="67094"/>
                </a:lnTo>
                <a:lnTo>
                  <a:pt x="67094" y="67094"/>
                </a:lnTo>
                <a:lnTo>
                  <a:pt x="68605" y="65316"/>
                </a:lnTo>
                <a:lnTo>
                  <a:pt x="70865" y="61569"/>
                </a:lnTo>
                <a:lnTo>
                  <a:pt x="71396" y="60121"/>
                </a:lnTo>
                <a:lnTo>
                  <a:pt x="52946" y="60121"/>
                </a:lnTo>
                <a:lnTo>
                  <a:pt x="48259" y="56603"/>
                </a:lnTo>
                <a:lnTo>
                  <a:pt x="43345" y="53962"/>
                </a:lnTo>
                <a:lnTo>
                  <a:pt x="38201" y="52196"/>
                </a:lnTo>
                <a:close/>
              </a:path>
              <a:path w="78104" h="86995">
                <a:moveTo>
                  <a:pt x="67134" y="13360"/>
                </a:moveTo>
                <a:lnTo>
                  <a:pt x="43941" y="13360"/>
                </a:lnTo>
                <a:lnTo>
                  <a:pt x="49098" y="15582"/>
                </a:lnTo>
                <a:lnTo>
                  <a:pt x="56984" y="24409"/>
                </a:lnTo>
                <a:lnTo>
                  <a:pt x="58962" y="31089"/>
                </a:lnTo>
                <a:lnTo>
                  <a:pt x="58966" y="44373"/>
                </a:lnTo>
                <a:lnTo>
                  <a:pt x="58470" y="48221"/>
                </a:lnTo>
                <a:lnTo>
                  <a:pt x="56451" y="54914"/>
                </a:lnTo>
                <a:lnTo>
                  <a:pt x="54952" y="57759"/>
                </a:lnTo>
                <a:lnTo>
                  <a:pt x="52946" y="60121"/>
                </a:lnTo>
                <a:lnTo>
                  <a:pt x="71396" y="60121"/>
                </a:lnTo>
                <a:lnTo>
                  <a:pt x="74142" y="52628"/>
                </a:lnTo>
                <a:lnTo>
                  <a:pt x="75082" y="46735"/>
                </a:lnTo>
                <a:lnTo>
                  <a:pt x="75082" y="40043"/>
                </a:lnTo>
                <a:lnTo>
                  <a:pt x="74451" y="31089"/>
                </a:lnTo>
                <a:lnTo>
                  <a:pt x="72558" y="23187"/>
                </a:lnTo>
                <a:lnTo>
                  <a:pt x="69403" y="16336"/>
                </a:lnTo>
                <a:lnTo>
                  <a:pt x="67134" y="13360"/>
                </a:lnTo>
                <a:close/>
              </a:path>
            </a:pathLst>
          </a:custGeom>
          <a:solidFill>
            <a:srgbClr val="000000"/>
          </a:solidFill>
        </p:spPr>
        <p:txBody>
          <a:bodyPr wrap="square" lIns="0" tIns="0" rIns="0" bIns="0" rtlCol="0"/>
          <a:lstStyle/>
          <a:p>
            <a:endParaRPr/>
          </a:p>
        </p:txBody>
      </p:sp>
      <p:sp>
        <p:nvSpPr>
          <p:cNvPr id="186" name="object 186"/>
          <p:cNvSpPr/>
          <p:nvPr/>
        </p:nvSpPr>
        <p:spPr>
          <a:xfrm>
            <a:off x="9076248" y="2973929"/>
            <a:ext cx="108959" cy="55533"/>
          </a:xfrm>
          <a:custGeom>
            <a:avLst/>
            <a:gdLst/>
            <a:ahLst/>
            <a:cxnLst/>
            <a:rect l="l" t="t" r="r" b="b"/>
            <a:pathLst>
              <a:path w="78104" h="77470">
                <a:moveTo>
                  <a:pt x="46710" y="0"/>
                </a:moveTo>
                <a:lnTo>
                  <a:pt x="30162" y="0"/>
                </a:lnTo>
                <a:lnTo>
                  <a:pt x="0" y="77457"/>
                </a:lnTo>
                <a:lnTo>
                  <a:pt x="16598" y="77457"/>
                </a:lnTo>
                <a:lnTo>
                  <a:pt x="22986" y="59867"/>
                </a:lnTo>
                <a:lnTo>
                  <a:pt x="70681" y="59867"/>
                </a:lnTo>
                <a:lnTo>
                  <a:pt x="65453" y="46812"/>
                </a:lnTo>
                <a:lnTo>
                  <a:pt x="27800" y="46812"/>
                </a:lnTo>
                <a:lnTo>
                  <a:pt x="38252" y="18072"/>
                </a:lnTo>
                <a:lnTo>
                  <a:pt x="53946" y="18072"/>
                </a:lnTo>
                <a:lnTo>
                  <a:pt x="46710" y="0"/>
                </a:lnTo>
                <a:close/>
              </a:path>
              <a:path w="78104" h="77470">
                <a:moveTo>
                  <a:pt x="70681" y="59867"/>
                </a:moveTo>
                <a:lnTo>
                  <a:pt x="53949" y="59867"/>
                </a:lnTo>
                <a:lnTo>
                  <a:pt x="60718" y="77457"/>
                </a:lnTo>
                <a:lnTo>
                  <a:pt x="77723" y="77457"/>
                </a:lnTo>
                <a:lnTo>
                  <a:pt x="70681" y="59867"/>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187" name="object 187"/>
          <p:cNvSpPr/>
          <p:nvPr/>
        </p:nvSpPr>
        <p:spPr>
          <a:xfrm>
            <a:off x="9185791" y="2973929"/>
            <a:ext cx="85926" cy="55533"/>
          </a:xfrm>
          <a:custGeom>
            <a:avLst/>
            <a:gdLst/>
            <a:ahLst/>
            <a:cxnLst/>
            <a:rect l="l" t="t" r="r" b="b"/>
            <a:pathLst>
              <a:path w="61595" h="77470">
                <a:moveTo>
                  <a:pt x="38633" y="13106"/>
                </a:moveTo>
                <a:lnTo>
                  <a:pt x="22999" y="13106"/>
                </a:lnTo>
                <a:lnTo>
                  <a:pt x="22999" y="77457"/>
                </a:lnTo>
                <a:lnTo>
                  <a:pt x="38633" y="77457"/>
                </a:lnTo>
                <a:lnTo>
                  <a:pt x="38633" y="13106"/>
                </a:lnTo>
                <a:close/>
              </a:path>
              <a:path w="61595" h="77470">
                <a:moveTo>
                  <a:pt x="61556" y="0"/>
                </a:moveTo>
                <a:lnTo>
                  <a:pt x="0" y="0"/>
                </a:lnTo>
                <a:lnTo>
                  <a:pt x="0" y="13106"/>
                </a:lnTo>
                <a:lnTo>
                  <a:pt x="61556" y="13106"/>
                </a:lnTo>
                <a:lnTo>
                  <a:pt x="61556" y="0"/>
                </a:lnTo>
                <a:close/>
              </a:path>
            </a:pathLst>
          </a:custGeom>
          <a:solidFill>
            <a:srgbClr val="000000"/>
          </a:solidFill>
        </p:spPr>
        <p:txBody>
          <a:bodyPr wrap="square" lIns="0" tIns="0" rIns="0" bIns="0" rtlCol="0"/>
          <a:lstStyle/>
          <a:p>
            <a:endParaRPr/>
          </a:p>
        </p:txBody>
      </p:sp>
      <p:sp>
        <p:nvSpPr>
          <p:cNvPr id="188" name="object 188"/>
          <p:cNvSpPr/>
          <p:nvPr/>
        </p:nvSpPr>
        <p:spPr>
          <a:xfrm>
            <a:off x="9276111" y="2973929"/>
            <a:ext cx="108959" cy="55533"/>
          </a:xfrm>
          <a:custGeom>
            <a:avLst/>
            <a:gdLst/>
            <a:ahLst/>
            <a:cxnLst/>
            <a:rect l="l" t="t" r="r" b="b"/>
            <a:pathLst>
              <a:path w="78104" h="77470">
                <a:moveTo>
                  <a:pt x="46710" y="0"/>
                </a:moveTo>
                <a:lnTo>
                  <a:pt x="30162" y="0"/>
                </a:lnTo>
                <a:lnTo>
                  <a:pt x="0" y="77457"/>
                </a:lnTo>
                <a:lnTo>
                  <a:pt x="16598" y="77457"/>
                </a:lnTo>
                <a:lnTo>
                  <a:pt x="22986" y="59867"/>
                </a:lnTo>
                <a:lnTo>
                  <a:pt x="70681" y="59867"/>
                </a:lnTo>
                <a:lnTo>
                  <a:pt x="65453" y="46812"/>
                </a:lnTo>
                <a:lnTo>
                  <a:pt x="27800" y="46812"/>
                </a:lnTo>
                <a:lnTo>
                  <a:pt x="38252" y="18072"/>
                </a:lnTo>
                <a:lnTo>
                  <a:pt x="53946" y="18072"/>
                </a:lnTo>
                <a:lnTo>
                  <a:pt x="46710" y="0"/>
                </a:lnTo>
                <a:close/>
              </a:path>
              <a:path w="78104" h="77470">
                <a:moveTo>
                  <a:pt x="70681" y="59867"/>
                </a:moveTo>
                <a:lnTo>
                  <a:pt x="53949" y="59867"/>
                </a:lnTo>
                <a:lnTo>
                  <a:pt x="60718" y="77457"/>
                </a:lnTo>
                <a:lnTo>
                  <a:pt x="77723" y="77457"/>
                </a:lnTo>
                <a:lnTo>
                  <a:pt x="70681" y="59867"/>
                </a:lnTo>
                <a:close/>
              </a:path>
              <a:path w="78104" h="77470">
                <a:moveTo>
                  <a:pt x="53946" y="18072"/>
                </a:moveTo>
                <a:lnTo>
                  <a:pt x="38252" y="18072"/>
                </a:lnTo>
                <a:lnTo>
                  <a:pt x="48933" y="46812"/>
                </a:lnTo>
                <a:lnTo>
                  <a:pt x="65453" y="46812"/>
                </a:lnTo>
                <a:lnTo>
                  <a:pt x="53946" y="18072"/>
                </a:lnTo>
                <a:close/>
              </a:path>
            </a:pathLst>
          </a:custGeom>
          <a:solidFill>
            <a:srgbClr val="000000"/>
          </a:solidFill>
        </p:spPr>
        <p:txBody>
          <a:bodyPr wrap="square" lIns="0" tIns="0" rIns="0" bIns="0" rtlCol="0"/>
          <a:lstStyle/>
          <a:p>
            <a:endParaRPr/>
          </a:p>
        </p:txBody>
      </p:sp>
      <p:sp>
        <p:nvSpPr>
          <p:cNvPr id="189" name="object 189"/>
          <p:cNvSpPr/>
          <p:nvPr/>
        </p:nvSpPr>
        <p:spPr>
          <a:xfrm>
            <a:off x="9394531" y="2973929"/>
            <a:ext cx="97443" cy="55533"/>
          </a:xfrm>
          <a:custGeom>
            <a:avLst/>
            <a:gdLst/>
            <a:ahLst/>
            <a:cxnLst/>
            <a:rect l="l" t="t" r="r" b="b"/>
            <a:pathLst>
              <a:path w="69850" h="77470">
                <a:moveTo>
                  <a:pt x="41186" y="0"/>
                </a:moveTo>
                <a:lnTo>
                  <a:pt x="0" y="0"/>
                </a:lnTo>
                <a:lnTo>
                  <a:pt x="0" y="77457"/>
                </a:lnTo>
                <a:lnTo>
                  <a:pt x="15633" y="77457"/>
                </a:lnTo>
                <a:lnTo>
                  <a:pt x="15633" y="45123"/>
                </a:lnTo>
                <a:lnTo>
                  <a:pt x="46081" y="45123"/>
                </a:lnTo>
                <a:lnTo>
                  <a:pt x="42887" y="43268"/>
                </a:lnTo>
                <a:lnTo>
                  <a:pt x="49695" y="42278"/>
                </a:lnTo>
                <a:lnTo>
                  <a:pt x="54800" y="39903"/>
                </a:lnTo>
                <a:lnTo>
                  <a:pt x="61243" y="32753"/>
                </a:lnTo>
                <a:lnTo>
                  <a:pt x="15633" y="32753"/>
                </a:lnTo>
                <a:lnTo>
                  <a:pt x="15633" y="13106"/>
                </a:lnTo>
                <a:lnTo>
                  <a:pt x="62227" y="13106"/>
                </a:lnTo>
                <a:lnTo>
                  <a:pt x="57708" y="5956"/>
                </a:lnTo>
                <a:lnTo>
                  <a:pt x="54698" y="3479"/>
                </a:lnTo>
                <a:lnTo>
                  <a:pt x="47193" y="698"/>
                </a:lnTo>
                <a:lnTo>
                  <a:pt x="41186" y="0"/>
                </a:lnTo>
                <a:close/>
              </a:path>
              <a:path w="69850" h="77470">
                <a:moveTo>
                  <a:pt x="46081" y="45123"/>
                </a:moveTo>
                <a:lnTo>
                  <a:pt x="22390" y="45123"/>
                </a:lnTo>
                <a:lnTo>
                  <a:pt x="25018" y="45415"/>
                </a:lnTo>
                <a:lnTo>
                  <a:pt x="28333" y="46570"/>
                </a:lnTo>
                <a:lnTo>
                  <a:pt x="29895" y="47637"/>
                </a:lnTo>
                <a:lnTo>
                  <a:pt x="32854" y="50774"/>
                </a:lnTo>
                <a:lnTo>
                  <a:pt x="35598" y="54571"/>
                </a:lnTo>
                <a:lnTo>
                  <a:pt x="50926" y="77457"/>
                </a:lnTo>
                <a:lnTo>
                  <a:pt x="69634" y="77457"/>
                </a:lnTo>
                <a:lnTo>
                  <a:pt x="60172" y="62344"/>
                </a:lnTo>
                <a:lnTo>
                  <a:pt x="56438" y="56311"/>
                </a:lnTo>
                <a:lnTo>
                  <a:pt x="53466" y="52120"/>
                </a:lnTo>
                <a:lnTo>
                  <a:pt x="49072" y="47409"/>
                </a:lnTo>
                <a:lnTo>
                  <a:pt x="46278" y="45237"/>
                </a:lnTo>
                <a:lnTo>
                  <a:pt x="46081" y="45123"/>
                </a:lnTo>
                <a:close/>
              </a:path>
              <a:path w="69850" h="77470">
                <a:moveTo>
                  <a:pt x="62227" y="13106"/>
                </a:moveTo>
                <a:lnTo>
                  <a:pt x="15633" y="13106"/>
                </a:lnTo>
                <a:lnTo>
                  <a:pt x="37985" y="13182"/>
                </a:lnTo>
                <a:lnTo>
                  <a:pt x="39242" y="13360"/>
                </a:lnTo>
                <a:lnTo>
                  <a:pt x="41795" y="13779"/>
                </a:lnTo>
                <a:lnTo>
                  <a:pt x="43751" y="14795"/>
                </a:lnTo>
                <a:lnTo>
                  <a:pt x="46532" y="18008"/>
                </a:lnTo>
                <a:lnTo>
                  <a:pt x="47218" y="20104"/>
                </a:lnTo>
                <a:lnTo>
                  <a:pt x="47218" y="25044"/>
                </a:lnTo>
                <a:lnTo>
                  <a:pt x="34709" y="32753"/>
                </a:lnTo>
                <a:lnTo>
                  <a:pt x="61243" y="32753"/>
                </a:lnTo>
                <a:lnTo>
                  <a:pt x="61633" y="32321"/>
                </a:lnTo>
                <a:lnTo>
                  <a:pt x="63347" y="27520"/>
                </a:lnTo>
                <a:lnTo>
                  <a:pt x="63347" y="17132"/>
                </a:lnTo>
                <a:lnTo>
                  <a:pt x="62227" y="13106"/>
                </a:lnTo>
                <a:close/>
              </a:path>
            </a:pathLst>
          </a:custGeom>
          <a:solidFill>
            <a:srgbClr val="000000"/>
          </a:solidFill>
        </p:spPr>
        <p:txBody>
          <a:bodyPr wrap="square" lIns="0" tIns="0" rIns="0" bIns="0" rtlCol="0"/>
          <a:lstStyle/>
          <a:p>
            <a:endParaRPr/>
          </a:p>
        </p:txBody>
      </p:sp>
      <p:sp>
        <p:nvSpPr>
          <p:cNvPr id="190" name="object 190"/>
          <p:cNvSpPr/>
          <p:nvPr/>
        </p:nvSpPr>
        <p:spPr>
          <a:xfrm>
            <a:off x="9514146" y="2973929"/>
            <a:ext cx="0" cy="55533"/>
          </a:xfrm>
          <a:custGeom>
            <a:avLst/>
            <a:gdLst/>
            <a:ahLst/>
            <a:cxnLst/>
            <a:rect l="l" t="t" r="r" b="b"/>
            <a:pathLst>
              <a:path h="77470">
                <a:moveTo>
                  <a:pt x="0" y="0"/>
                </a:moveTo>
                <a:lnTo>
                  <a:pt x="0" y="77457"/>
                </a:lnTo>
              </a:path>
            </a:pathLst>
          </a:custGeom>
          <a:ln w="15633">
            <a:solidFill>
              <a:srgbClr val="000000"/>
            </a:solidFill>
          </a:ln>
        </p:spPr>
        <p:txBody>
          <a:bodyPr wrap="square" lIns="0" tIns="0" rIns="0" bIns="0" rtlCol="0"/>
          <a:lstStyle/>
          <a:p>
            <a:endParaRPr/>
          </a:p>
        </p:txBody>
      </p:sp>
      <p:sp>
        <p:nvSpPr>
          <p:cNvPr id="191" name="object 191"/>
          <p:cNvSpPr/>
          <p:nvPr/>
        </p:nvSpPr>
        <p:spPr>
          <a:xfrm>
            <a:off x="709261" y="2948612"/>
            <a:ext cx="4865947" cy="0"/>
          </a:xfrm>
          <a:custGeom>
            <a:avLst/>
            <a:gdLst/>
            <a:ahLst/>
            <a:cxnLst/>
            <a:rect l="l" t="t" r="r" b="b"/>
            <a:pathLst>
              <a:path w="3488054">
                <a:moveTo>
                  <a:pt x="0" y="0"/>
                </a:moveTo>
                <a:lnTo>
                  <a:pt x="3487686" y="0"/>
                </a:lnTo>
              </a:path>
            </a:pathLst>
          </a:custGeom>
          <a:ln w="27432">
            <a:solidFill>
              <a:srgbClr val="DAEEC3"/>
            </a:solidFill>
          </a:ln>
        </p:spPr>
        <p:txBody>
          <a:bodyPr wrap="square" lIns="0" tIns="0" rIns="0" bIns="0" rtlCol="0"/>
          <a:lstStyle/>
          <a:p>
            <a:endParaRPr/>
          </a:p>
        </p:txBody>
      </p:sp>
      <p:sp>
        <p:nvSpPr>
          <p:cNvPr id="192" name="object 192"/>
          <p:cNvSpPr/>
          <p:nvPr/>
        </p:nvSpPr>
        <p:spPr>
          <a:xfrm>
            <a:off x="5574695" y="2948612"/>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193" name="object 193"/>
          <p:cNvSpPr/>
          <p:nvPr/>
        </p:nvSpPr>
        <p:spPr>
          <a:xfrm>
            <a:off x="5574695" y="2948612"/>
            <a:ext cx="2317371" cy="0"/>
          </a:xfrm>
          <a:custGeom>
            <a:avLst/>
            <a:gdLst/>
            <a:ahLst/>
            <a:cxnLst/>
            <a:rect l="l" t="t" r="r" b="b"/>
            <a:pathLst>
              <a:path w="1661160">
                <a:moveTo>
                  <a:pt x="0" y="0"/>
                </a:moveTo>
                <a:lnTo>
                  <a:pt x="1661160" y="0"/>
                </a:lnTo>
              </a:path>
            </a:pathLst>
          </a:custGeom>
          <a:ln w="27432">
            <a:solidFill>
              <a:srgbClr val="DAEEC3"/>
            </a:solidFill>
          </a:ln>
        </p:spPr>
        <p:txBody>
          <a:bodyPr wrap="square" lIns="0" tIns="0" rIns="0" bIns="0" rtlCol="0"/>
          <a:lstStyle/>
          <a:p>
            <a:endParaRPr/>
          </a:p>
        </p:txBody>
      </p:sp>
      <p:sp>
        <p:nvSpPr>
          <p:cNvPr id="194" name="object 194"/>
          <p:cNvSpPr/>
          <p:nvPr/>
        </p:nvSpPr>
        <p:spPr>
          <a:xfrm>
            <a:off x="7892066" y="2948612"/>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195" name="object 195"/>
          <p:cNvSpPr/>
          <p:nvPr/>
        </p:nvSpPr>
        <p:spPr>
          <a:xfrm>
            <a:off x="7892067" y="2948612"/>
            <a:ext cx="2321801" cy="0"/>
          </a:xfrm>
          <a:custGeom>
            <a:avLst/>
            <a:gdLst/>
            <a:ahLst/>
            <a:cxnLst/>
            <a:rect l="l" t="t" r="r" b="b"/>
            <a:pathLst>
              <a:path w="1664334">
                <a:moveTo>
                  <a:pt x="0" y="0"/>
                </a:moveTo>
                <a:lnTo>
                  <a:pt x="1664208" y="0"/>
                </a:lnTo>
              </a:path>
            </a:pathLst>
          </a:custGeom>
          <a:ln w="27432">
            <a:solidFill>
              <a:srgbClr val="DAEEC3"/>
            </a:solidFill>
          </a:ln>
        </p:spPr>
        <p:txBody>
          <a:bodyPr wrap="square" lIns="0" tIns="0" rIns="0" bIns="0" rtlCol="0"/>
          <a:lstStyle/>
          <a:p>
            <a:endParaRPr/>
          </a:p>
        </p:txBody>
      </p:sp>
      <p:sp>
        <p:nvSpPr>
          <p:cNvPr id="196" name="object 196"/>
          <p:cNvSpPr/>
          <p:nvPr/>
        </p:nvSpPr>
        <p:spPr>
          <a:xfrm>
            <a:off x="709261" y="3054033"/>
            <a:ext cx="7187749" cy="0"/>
          </a:xfrm>
          <a:custGeom>
            <a:avLst/>
            <a:gdLst/>
            <a:ahLst/>
            <a:cxnLst/>
            <a:rect l="l" t="t" r="r" b="b"/>
            <a:pathLst>
              <a:path w="5152390">
                <a:moveTo>
                  <a:pt x="0" y="0"/>
                </a:moveTo>
                <a:lnTo>
                  <a:pt x="5151882" y="0"/>
                </a:lnTo>
              </a:path>
            </a:pathLst>
          </a:custGeom>
          <a:ln w="18287">
            <a:solidFill>
              <a:srgbClr val="DAEEC3"/>
            </a:solidFill>
          </a:ln>
        </p:spPr>
        <p:txBody>
          <a:bodyPr wrap="square" lIns="0" tIns="0" rIns="0" bIns="0" rtlCol="0"/>
          <a:lstStyle/>
          <a:p>
            <a:endParaRPr/>
          </a:p>
        </p:txBody>
      </p:sp>
      <p:sp>
        <p:nvSpPr>
          <p:cNvPr id="197" name="object 197"/>
          <p:cNvSpPr/>
          <p:nvPr/>
        </p:nvSpPr>
        <p:spPr>
          <a:xfrm>
            <a:off x="709261" y="2956264"/>
            <a:ext cx="9517185" cy="315166"/>
          </a:xfrm>
          <a:prstGeom prst="rect">
            <a:avLst/>
          </a:prstGeom>
          <a:blipFill>
            <a:blip r:embed="rId4" cstate="print"/>
            <a:stretch>
              <a:fillRect/>
            </a:stretch>
          </a:blipFill>
        </p:spPr>
        <p:txBody>
          <a:bodyPr wrap="square" lIns="0" tIns="0" rIns="0" bIns="0" rtlCol="0"/>
          <a:lstStyle/>
          <a:p>
            <a:endParaRPr/>
          </a:p>
        </p:txBody>
      </p:sp>
      <p:sp>
        <p:nvSpPr>
          <p:cNvPr id="198" name="object 198"/>
          <p:cNvSpPr/>
          <p:nvPr/>
        </p:nvSpPr>
        <p:spPr>
          <a:xfrm>
            <a:off x="709261" y="3070420"/>
            <a:ext cx="4865947" cy="0"/>
          </a:xfrm>
          <a:custGeom>
            <a:avLst/>
            <a:gdLst/>
            <a:ahLst/>
            <a:cxnLst/>
            <a:rect l="l" t="t" r="r" b="b"/>
            <a:pathLst>
              <a:path w="3488054">
                <a:moveTo>
                  <a:pt x="0" y="0"/>
                </a:moveTo>
                <a:lnTo>
                  <a:pt x="3487686" y="0"/>
                </a:lnTo>
              </a:path>
            </a:pathLst>
          </a:custGeom>
          <a:ln w="27432">
            <a:solidFill>
              <a:srgbClr val="DAEEC3"/>
            </a:solidFill>
          </a:ln>
        </p:spPr>
        <p:txBody>
          <a:bodyPr wrap="square" lIns="0" tIns="0" rIns="0" bIns="0" rtlCol="0"/>
          <a:lstStyle/>
          <a:p>
            <a:endParaRPr/>
          </a:p>
        </p:txBody>
      </p:sp>
      <p:sp>
        <p:nvSpPr>
          <p:cNvPr id="199" name="object 199"/>
          <p:cNvSpPr/>
          <p:nvPr/>
        </p:nvSpPr>
        <p:spPr>
          <a:xfrm>
            <a:off x="5574695" y="3070420"/>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200" name="object 200"/>
          <p:cNvSpPr/>
          <p:nvPr/>
        </p:nvSpPr>
        <p:spPr>
          <a:xfrm>
            <a:off x="5583183" y="3070420"/>
            <a:ext cx="2309399" cy="0"/>
          </a:xfrm>
          <a:custGeom>
            <a:avLst/>
            <a:gdLst/>
            <a:ahLst/>
            <a:cxnLst/>
            <a:rect l="l" t="t" r="r" b="b"/>
            <a:pathLst>
              <a:path w="1655445">
                <a:moveTo>
                  <a:pt x="0" y="0"/>
                </a:moveTo>
                <a:lnTo>
                  <a:pt x="1655064" y="0"/>
                </a:lnTo>
              </a:path>
            </a:pathLst>
          </a:custGeom>
          <a:ln w="27432">
            <a:solidFill>
              <a:srgbClr val="DAEEC3"/>
            </a:solidFill>
          </a:ln>
        </p:spPr>
        <p:txBody>
          <a:bodyPr wrap="square" lIns="0" tIns="0" rIns="0" bIns="0" rtlCol="0"/>
          <a:lstStyle/>
          <a:p>
            <a:endParaRPr/>
          </a:p>
        </p:txBody>
      </p:sp>
      <p:sp>
        <p:nvSpPr>
          <p:cNvPr id="201" name="object 201"/>
          <p:cNvSpPr/>
          <p:nvPr/>
        </p:nvSpPr>
        <p:spPr>
          <a:xfrm>
            <a:off x="7892066" y="3070420"/>
            <a:ext cx="8858" cy="0"/>
          </a:xfrm>
          <a:custGeom>
            <a:avLst/>
            <a:gdLst/>
            <a:ahLst/>
            <a:cxnLst/>
            <a:rect l="l" t="t" r="r" b="b"/>
            <a:pathLst>
              <a:path w="6350">
                <a:moveTo>
                  <a:pt x="0" y="0"/>
                </a:moveTo>
                <a:lnTo>
                  <a:pt x="6083" y="0"/>
                </a:lnTo>
              </a:path>
            </a:pathLst>
          </a:custGeom>
          <a:ln w="27432">
            <a:solidFill>
              <a:srgbClr val="000000"/>
            </a:solidFill>
          </a:ln>
        </p:spPr>
        <p:txBody>
          <a:bodyPr wrap="square" lIns="0" tIns="0" rIns="0" bIns="0" rtlCol="0"/>
          <a:lstStyle/>
          <a:p>
            <a:endParaRPr/>
          </a:p>
        </p:txBody>
      </p:sp>
      <p:sp>
        <p:nvSpPr>
          <p:cNvPr id="202" name="object 202"/>
          <p:cNvSpPr/>
          <p:nvPr/>
        </p:nvSpPr>
        <p:spPr>
          <a:xfrm>
            <a:off x="7900553" y="3070420"/>
            <a:ext cx="2313828" cy="0"/>
          </a:xfrm>
          <a:custGeom>
            <a:avLst/>
            <a:gdLst/>
            <a:ahLst/>
            <a:cxnLst/>
            <a:rect l="l" t="t" r="r" b="b"/>
            <a:pathLst>
              <a:path w="1658620">
                <a:moveTo>
                  <a:pt x="0" y="0"/>
                </a:moveTo>
                <a:lnTo>
                  <a:pt x="1658124" y="0"/>
                </a:lnTo>
              </a:path>
            </a:pathLst>
          </a:custGeom>
          <a:ln w="27432">
            <a:solidFill>
              <a:srgbClr val="DAEEC3"/>
            </a:solidFill>
          </a:ln>
        </p:spPr>
        <p:txBody>
          <a:bodyPr wrap="square" lIns="0" tIns="0" rIns="0" bIns="0" rtlCol="0"/>
          <a:lstStyle/>
          <a:p>
            <a:endParaRPr/>
          </a:p>
        </p:txBody>
      </p:sp>
      <p:sp>
        <p:nvSpPr>
          <p:cNvPr id="203" name="object 203"/>
          <p:cNvSpPr/>
          <p:nvPr/>
        </p:nvSpPr>
        <p:spPr>
          <a:xfrm>
            <a:off x="709261" y="3264876"/>
            <a:ext cx="5642835" cy="0"/>
          </a:xfrm>
          <a:custGeom>
            <a:avLst/>
            <a:gdLst/>
            <a:ahLst/>
            <a:cxnLst/>
            <a:rect l="l" t="t" r="r" b="b"/>
            <a:pathLst>
              <a:path w="4044950">
                <a:moveTo>
                  <a:pt x="0" y="0"/>
                </a:moveTo>
                <a:lnTo>
                  <a:pt x="4044696" y="0"/>
                </a:lnTo>
              </a:path>
            </a:pathLst>
          </a:custGeom>
          <a:ln w="18287">
            <a:solidFill>
              <a:srgbClr val="DAEEC3"/>
            </a:solidFill>
          </a:ln>
        </p:spPr>
        <p:txBody>
          <a:bodyPr wrap="square" lIns="0" tIns="0" rIns="0" bIns="0" rtlCol="0"/>
          <a:lstStyle/>
          <a:p>
            <a:endParaRPr/>
          </a:p>
        </p:txBody>
      </p:sp>
      <p:sp>
        <p:nvSpPr>
          <p:cNvPr id="204" name="object 204"/>
          <p:cNvSpPr/>
          <p:nvPr/>
        </p:nvSpPr>
        <p:spPr>
          <a:xfrm>
            <a:off x="709261" y="3078072"/>
            <a:ext cx="9517185" cy="414579"/>
          </a:xfrm>
          <a:prstGeom prst="rect">
            <a:avLst/>
          </a:prstGeom>
          <a:blipFill>
            <a:blip r:embed="rId5" cstate="print"/>
            <a:stretch>
              <a:fillRect/>
            </a:stretch>
          </a:blipFill>
        </p:spPr>
        <p:txBody>
          <a:bodyPr wrap="square" lIns="0" tIns="0" rIns="0" bIns="0" rtlCol="0"/>
          <a:lstStyle/>
          <a:p>
            <a:endParaRPr/>
          </a:p>
        </p:txBody>
      </p:sp>
      <p:sp>
        <p:nvSpPr>
          <p:cNvPr id="205" name="object 205"/>
          <p:cNvSpPr/>
          <p:nvPr/>
        </p:nvSpPr>
        <p:spPr>
          <a:xfrm>
            <a:off x="709261" y="3281262"/>
            <a:ext cx="9505121" cy="0"/>
          </a:xfrm>
          <a:custGeom>
            <a:avLst/>
            <a:gdLst/>
            <a:ahLst/>
            <a:cxnLst/>
            <a:rect l="l" t="t" r="r" b="b"/>
            <a:pathLst>
              <a:path w="6813550">
                <a:moveTo>
                  <a:pt x="0" y="0"/>
                </a:moveTo>
                <a:lnTo>
                  <a:pt x="6813042" y="0"/>
                </a:lnTo>
              </a:path>
            </a:pathLst>
          </a:custGeom>
          <a:ln w="27432">
            <a:solidFill>
              <a:srgbClr val="FFFFFF"/>
            </a:solidFill>
          </a:ln>
        </p:spPr>
        <p:txBody>
          <a:bodyPr wrap="square" lIns="0" tIns="0" rIns="0" bIns="0" rtlCol="0"/>
          <a:lstStyle/>
          <a:p>
            <a:endParaRPr/>
          </a:p>
        </p:txBody>
      </p:sp>
      <p:sp>
        <p:nvSpPr>
          <p:cNvPr id="206" name="object 206"/>
          <p:cNvSpPr/>
          <p:nvPr/>
        </p:nvSpPr>
        <p:spPr>
          <a:xfrm>
            <a:off x="690135" y="3478996"/>
            <a:ext cx="9542680" cy="239246"/>
          </a:xfrm>
          <a:prstGeom prst="rect">
            <a:avLst/>
          </a:prstGeom>
          <a:blipFill>
            <a:blip r:embed="rId6" cstate="print"/>
            <a:stretch>
              <a:fillRect/>
            </a:stretch>
          </a:blipFill>
        </p:spPr>
        <p:txBody>
          <a:bodyPr wrap="square" lIns="0" tIns="0" rIns="0" bIns="0" rtlCol="0"/>
          <a:lstStyle/>
          <a:p>
            <a:endParaRPr/>
          </a:p>
        </p:txBody>
      </p:sp>
      <p:sp>
        <p:nvSpPr>
          <p:cNvPr id="207" name="object 207"/>
          <p:cNvSpPr/>
          <p:nvPr/>
        </p:nvSpPr>
        <p:spPr>
          <a:xfrm>
            <a:off x="709261" y="3494836"/>
            <a:ext cx="2553006" cy="0"/>
          </a:xfrm>
          <a:custGeom>
            <a:avLst/>
            <a:gdLst/>
            <a:ahLst/>
            <a:cxnLst/>
            <a:rect l="l" t="t" r="r" b="b"/>
            <a:pathLst>
              <a:path w="1830070">
                <a:moveTo>
                  <a:pt x="0" y="0"/>
                </a:moveTo>
                <a:lnTo>
                  <a:pt x="1829562" y="0"/>
                </a:lnTo>
              </a:path>
            </a:pathLst>
          </a:custGeom>
          <a:ln w="6096">
            <a:solidFill>
              <a:srgbClr val="DAEEC3"/>
            </a:solidFill>
          </a:ln>
        </p:spPr>
        <p:txBody>
          <a:bodyPr wrap="square" lIns="0" tIns="0" rIns="0" bIns="0" rtlCol="0"/>
          <a:lstStyle/>
          <a:p>
            <a:endParaRPr/>
          </a:p>
        </p:txBody>
      </p:sp>
      <p:sp>
        <p:nvSpPr>
          <p:cNvPr id="208" name="object 208"/>
          <p:cNvSpPr/>
          <p:nvPr/>
        </p:nvSpPr>
        <p:spPr>
          <a:xfrm>
            <a:off x="3261559" y="3494836"/>
            <a:ext cx="773343" cy="0"/>
          </a:xfrm>
          <a:custGeom>
            <a:avLst/>
            <a:gdLst/>
            <a:ahLst/>
            <a:cxnLst/>
            <a:rect l="l" t="t" r="r" b="b"/>
            <a:pathLst>
              <a:path w="554355">
                <a:moveTo>
                  <a:pt x="0" y="0"/>
                </a:moveTo>
                <a:lnTo>
                  <a:pt x="553974" y="0"/>
                </a:lnTo>
              </a:path>
            </a:pathLst>
          </a:custGeom>
          <a:ln w="6096">
            <a:solidFill>
              <a:srgbClr val="DAEEC3"/>
            </a:solidFill>
          </a:ln>
        </p:spPr>
        <p:txBody>
          <a:bodyPr wrap="square" lIns="0" tIns="0" rIns="0" bIns="0" rtlCol="0"/>
          <a:lstStyle/>
          <a:p>
            <a:endParaRPr/>
          </a:p>
        </p:txBody>
      </p:sp>
      <p:sp>
        <p:nvSpPr>
          <p:cNvPr id="209" name="object 209"/>
          <p:cNvSpPr/>
          <p:nvPr/>
        </p:nvSpPr>
        <p:spPr>
          <a:xfrm>
            <a:off x="4034370" y="3494836"/>
            <a:ext cx="772457" cy="0"/>
          </a:xfrm>
          <a:custGeom>
            <a:avLst/>
            <a:gdLst/>
            <a:ahLst/>
            <a:cxnLst/>
            <a:rect l="l" t="t" r="r" b="b"/>
            <a:pathLst>
              <a:path w="553720">
                <a:moveTo>
                  <a:pt x="0" y="0"/>
                </a:moveTo>
                <a:lnTo>
                  <a:pt x="553212" y="0"/>
                </a:lnTo>
              </a:path>
            </a:pathLst>
          </a:custGeom>
          <a:ln w="6096">
            <a:solidFill>
              <a:srgbClr val="DAEEC3"/>
            </a:solidFill>
          </a:ln>
        </p:spPr>
        <p:txBody>
          <a:bodyPr wrap="square" lIns="0" tIns="0" rIns="0" bIns="0" rtlCol="0"/>
          <a:lstStyle/>
          <a:p>
            <a:endParaRPr/>
          </a:p>
        </p:txBody>
      </p:sp>
      <p:sp>
        <p:nvSpPr>
          <p:cNvPr id="210" name="object 210"/>
          <p:cNvSpPr/>
          <p:nvPr/>
        </p:nvSpPr>
        <p:spPr>
          <a:xfrm>
            <a:off x="4806119" y="34948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211" name="object 211"/>
          <p:cNvSpPr/>
          <p:nvPr/>
        </p:nvSpPr>
        <p:spPr>
          <a:xfrm>
            <a:off x="5578931" y="34948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212" name="object 212"/>
          <p:cNvSpPr/>
          <p:nvPr/>
        </p:nvSpPr>
        <p:spPr>
          <a:xfrm>
            <a:off x="6351741" y="349483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213" name="object 213"/>
          <p:cNvSpPr/>
          <p:nvPr/>
        </p:nvSpPr>
        <p:spPr>
          <a:xfrm>
            <a:off x="7123507" y="3494836"/>
            <a:ext cx="773343" cy="0"/>
          </a:xfrm>
          <a:custGeom>
            <a:avLst/>
            <a:gdLst/>
            <a:ahLst/>
            <a:cxnLst/>
            <a:rect l="l" t="t" r="r" b="b"/>
            <a:pathLst>
              <a:path w="554354">
                <a:moveTo>
                  <a:pt x="0" y="0"/>
                </a:moveTo>
                <a:lnTo>
                  <a:pt x="553961" y="0"/>
                </a:lnTo>
              </a:path>
            </a:pathLst>
          </a:custGeom>
          <a:ln w="6096">
            <a:solidFill>
              <a:srgbClr val="DAEEC3"/>
            </a:solidFill>
          </a:ln>
        </p:spPr>
        <p:txBody>
          <a:bodyPr wrap="square" lIns="0" tIns="0" rIns="0" bIns="0" rtlCol="0"/>
          <a:lstStyle/>
          <a:p>
            <a:endParaRPr/>
          </a:p>
        </p:txBody>
      </p:sp>
      <p:sp>
        <p:nvSpPr>
          <p:cNvPr id="214" name="object 214"/>
          <p:cNvSpPr/>
          <p:nvPr/>
        </p:nvSpPr>
        <p:spPr>
          <a:xfrm>
            <a:off x="7896302" y="34948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215" name="object 215"/>
          <p:cNvSpPr/>
          <p:nvPr/>
        </p:nvSpPr>
        <p:spPr>
          <a:xfrm>
            <a:off x="8669111" y="3494836"/>
            <a:ext cx="772457" cy="0"/>
          </a:xfrm>
          <a:custGeom>
            <a:avLst/>
            <a:gdLst/>
            <a:ahLst/>
            <a:cxnLst/>
            <a:rect l="l" t="t" r="r" b="b"/>
            <a:pathLst>
              <a:path w="553720">
                <a:moveTo>
                  <a:pt x="0" y="0"/>
                </a:moveTo>
                <a:lnTo>
                  <a:pt x="553224" y="0"/>
                </a:lnTo>
              </a:path>
            </a:pathLst>
          </a:custGeom>
          <a:ln w="6096">
            <a:solidFill>
              <a:srgbClr val="DAEEC3"/>
            </a:solidFill>
          </a:ln>
        </p:spPr>
        <p:txBody>
          <a:bodyPr wrap="square" lIns="0" tIns="0" rIns="0" bIns="0" rtlCol="0"/>
          <a:lstStyle/>
          <a:p>
            <a:endParaRPr/>
          </a:p>
        </p:txBody>
      </p:sp>
      <p:sp>
        <p:nvSpPr>
          <p:cNvPr id="216" name="object 216"/>
          <p:cNvSpPr/>
          <p:nvPr/>
        </p:nvSpPr>
        <p:spPr>
          <a:xfrm>
            <a:off x="9440880" y="3494836"/>
            <a:ext cx="773343" cy="0"/>
          </a:xfrm>
          <a:custGeom>
            <a:avLst/>
            <a:gdLst/>
            <a:ahLst/>
            <a:cxnLst/>
            <a:rect l="l" t="t" r="r" b="b"/>
            <a:pathLst>
              <a:path w="554354">
                <a:moveTo>
                  <a:pt x="0" y="0"/>
                </a:moveTo>
                <a:lnTo>
                  <a:pt x="553974" y="0"/>
                </a:lnTo>
              </a:path>
            </a:pathLst>
          </a:custGeom>
          <a:ln w="6096">
            <a:solidFill>
              <a:srgbClr val="DAEEC3"/>
            </a:solidFill>
          </a:ln>
        </p:spPr>
        <p:txBody>
          <a:bodyPr wrap="square" lIns="0" tIns="0" rIns="0" bIns="0" rtlCol="0"/>
          <a:lstStyle/>
          <a:p>
            <a:endParaRPr/>
          </a:p>
        </p:txBody>
      </p:sp>
      <p:sp>
        <p:nvSpPr>
          <p:cNvPr id="217" name="object 217"/>
          <p:cNvSpPr/>
          <p:nvPr/>
        </p:nvSpPr>
        <p:spPr>
          <a:xfrm>
            <a:off x="690127" y="3704595"/>
            <a:ext cx="9542697" cy="239246"/>
          </a:xfrm>
          <a:prstGeom prst="rect">
            <a:avLst/>
          </a:prstGeom>
          <a:blipFill>
            <a:blip r:embed="rId7" cstate="print"/>
            <a:stretch>
              <a:fillRect/>
            </a:stretch>
          </a:blipFill>
        </p:spPr>
        <p:txBody>
          <a:bodyPr wrap="square" lIns="0" tIns="0" rIns="0" bIns="0" rtlCol="0"/>
          <a:lstStyle/>
          <a:p>
            <a:endParaRPr/>
          </a:p>
        </p:txBody>
      </p:sp>
      <p:sp>
        <p:nvSpPr>
          <p:cNvPr id="218" name="object 218"/>
          <p:cNvSpPr/>
          <p:nvPr/>
        </p:nvSpPr>
        <p:spPr>
          <a:xfrm>
            <a:off x="709261" y="3720431"/>
            <a:ext cx="2553006" cy="0"/>
          </a:xfrm>
          <a:custGeom>
            <a:avLst/>
            <a:gdLst/>
            <a:ahLst/>
            <a:cxnLst/>
            <a:rect l="l" t="t" r="r" b="b"/>
            <a:pathLst>
              <a:path w="1830070">
                <a:moveTo>
                  <a:pt x="0" y="0"/>
                </a:moveTo>
                <a:lnTo>
                  <a:pt x="1829562" y="0"/>
                </a:lnTo>
              </a:path>
            </a:pathLst>
          </a:custGeom>
          <a:ln w="6083">
            <a:solidFill>
              <a:srgbClr val="DAEEC3"/>
            </a:solidFill>
          </a:ln>
        </p:spPr>
        <p:txBody>
          <a:bodyPr wrap="square" lIns="0" tIns="0" rIns="0" bIns="0" rtlCol="0"/>
          <a:lstStyle/>
          <a:p>
            <a:endParaRPr/>
          </a:p>
        </p:txBody>
      </p:sp>
      <p:sp>
        <p:nvSpPr>
          <p:cNvPr id="219" name="object 219"/>
          <p:cNvSpPr/>
          <p:nvPr/>
        </p:nvSpPr>
        <p:spPr>
          <a:xfrm>
            <a:off x="3261559" y="3720431"/>
            <a:ext cx="773343" cy="0"/>
          </a:xfrm>
          <a:custGeom>
            <a:avLst/>
            <a:gdLst/>
            <a:ahLst/>
            <a:cxnLst/>
            <a:rect l="l" t="t" r="r" b="b"/>
            <a:pathLst>
              <a:path w="554355">
                <a:moveTo>
                  <a:pt x="0" y="0"/>
                </a:moveTo>
                <a:lnTo>
                  <a:pt x="553974" y="0"/>
                </a:lnTo>
              </a:path>
            </a:pathLst>
          </a:custGeom>
          <a:ln w="6083">
            <a:solidFill>
              <a:srgbClr val="DAEEC3"/>
            </a:solidFill>
          </a:ln>
        </p:spPr>
        <p:txBody>
          <a:bodyPr wrap="square" lIns="0" tIns="0" rIns="0" bIns="0" rtlCol="0"/>
          <a:lstStyle/>
          <a:p>
            <a:endParaRPr/>
          </a:p>
        </p:txBody>
      </p:sp>
      <p:sp>
        <p:nvSpPr>
          <p:cNvPr id="220" name="object 220"/>
          <p:cNvSpPr/>
          <p:nvPr/>
        </p:nvSpPr>
        <p:spPr>
          <a:xfrm>
            <a:off x="4034370" y="3720431"/>
            <a:ext cx="772457" cy="0"/>
          </a:xfrm>
          <a:custGeom>
            <a:avLst/>
            <a:gdLst/>
            <a:ahLst/>
            <a:cxnLst/>
            <a:rect l="l" t="t" r="r" b="b"/>
            <a:pathLst>
              <a:path w="553720">
                <a:moveTo>
                  <a:pt x="0" y="0"/>
                </a:moveTo>
                <a:lnTo>
                  <a:pt x="553212" y="0"/>
                </a:lnTo>
              </a:path>
            </a:pathLst>
          </a:custGeom>
          <a:ln w="6083">
            <a:solidFill>
              <a:srgbClr val="DAEEC3"/>
            </a:solidFill>
          </a:ln>
        </p:spPr>
        <p:txBody>
          <a:bodyPr wrap="square" lIns="0" tIns="0" rIns="0" bIns="0" rtlCol="0"/>
          <a:lstStyle/>
          <a:p>
            <a:endParaRPr/>
          </a:p>
        </p:txBody>
      </p:sp>
      <p:sp>
        <p:nvSpPr>
          <p:cNvPr id="221" name="object 221"/>
          <p:cNvSpPr/>
          <p:nvPr/>
        </p:nvSpPr>
        <p:spPr>
          <a:xfrm>
            <a:off x="4806119" y="3720431"/>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2" name="object 222"/>
          <p:cNvSpPr/>
          <p:nvPr/>
        </p:nvSpPr>
        <p:spPr>
          <a:xfrm>
            <a:off x="5578931" y="3720431"/>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3" name="object 223"/>
          <p:cNvSpPr/>
          <p:nvPr/>
        </p:nvSpPr>
        <p:spPr>
          <a:xfrm>
            <a:off x="6351741" y="3720431"/>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24" name="object 224"/>
          <p:cNvSpPr/>
          <p:nvPr/>
        </p:nvSpPr>
        <p:spPr>
          <a:xfrm>
            <a:off x="7123507" y="3720431"/>
            <a:ext cx="773343" cy="0"/>
          </a:xfrm>
          <a:custGeom>
            <a:avLst/>
            <a:gdLst/>
            <a:ahLst/>
            <a:cxnLst/>
            <a:rect l="l" t="t" r="r" b="b"/>
            <a:pathLst>
              <a:path w="554354">
                <a:moveTo>
                  <a:pt x="0" y="0"/>
                </a:moveTo>
                <a:lnTo>
                  <a:pt x="553961" y="0"/>
                </a:lnTo>
              </a:path>
            </a:pathLst>
          </a:custGeom>
          <a:ln w="6083">
            <a:solidFill>
              <a:srgbClr val="DAEEC3"/>
            </a:solidFill>
          </a:ln>
        </p:spPr>
        <p:txBody>
          <a:bodyPr wrap="square" lIns="0" tIns="0" rIns="0" bIns="0" rtlCol="0"/>
          <a:lstStyle/>
          <a:p>
            <a:endParaRPr/>
          </a:p>
        </p:txBody>
      </p:sp>
      <p:sp>
        <p:nvSpPr>
          <p:cNvPr id="225" name="object 225"/>
          <p:cNvSpPr/>
          <p:nvPr/>
        </p:nvSpPr>
        <p:spPr>
          <a:xfrm>
            <a:off x="7896302" y="3720431"/>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6" name="object 226"/>
          <p:cNvSpPr/>
          <p:nvPr/>
        </p:nvSpPr>
        <p:spPr>
          <a:xfrm>
            <a:off x="8669111" y="3720431"/>
            <a:ext cx="772457" cy="0"/>
          </a:xfrm>
          <a:custGeom>
            <a:avLst/>
            <a:gdLst/>
            <a:ahLst/>
            <a:cxnLst/>
            <a:rect l="l" t="t" r="r" b="b"/>
            <a:pathLst>
              <a:path w="553720">
                <a:moveTo>
                  <a:pt x="0" y="0"/>
                </a:moveTo>
                <a:lnTo>
                  <a:pt x="553224" y="0"/>
                </a:lnTo>
              </a:path>
            </a:pathLst>
          </a:custGeom>
          <a:ln w="6083">
            <a:solidFill>
              <a:srgbClr val="DAEEC3"/>
            </a:solidFill>
          </a:ln>
        </p:spPr>
        <p:txBody>
          <a:bodyPr wrap="square" lIns="0" tIns="0" rIns="0" bIns="0" rtlCol="0"/>
          <a:lstStyle/>
          <a:p>
            <a:endParaRPr/>
          </a:p>
        </p:txBody>
      </p:sp>
      <p:sp>
        <p:nvSpPr>
          <p:cNvPr id="227" name="object 227"/>
          <p:cNvSpPr/>
          <p:nvPr/>
        </p:nvSpPr>
        <p:spPr>
          <a:xfrm>
            <a:off x="9440880" y="3720431"/>
            <a:ext cx="773343" cy="0"/>
          </a:xfrm>
          <a:custGeom>
            <a:avLst/>
            <a:gdLst/>
            <a:ahLst/>
            <a:cxnLst/>
            <a:rect l="l" t="t" r="r" b="b"/>
            <a:pathLst>
              <a:path w="554354">
                <a:moveTo>
                  <a:pt x="0" y="0"/>
                </a:moveTo>
                <a:lnTo>
                  <a:pt x="553974" y="0"/>
                </a:lnTo>
              </a:path>
            </a:pathLst>
          </a:custGeom>
          <a:ln w="6083">
            <a:solidFill>
              <a:srgbClr val="DAEEC3"/>
            </a:solidFill>
          </a:ln>
        </p:spPr>
        <p:txBody>
          <a:bodyPr wrap="square" lIns="0" tIns="0" rIns="0" bIns="0" rtlCol="0"/>
          <a:lstStyle/>
          <a:p>
            <a:endParaRPr/>
          </a:p>
        </p:txBody>
      </p:sp>
      <p:sp>
        <p:nvSpPr>
          <p:cNvPr id="228" name="object 228"/>
          <p:cNvSpPr/>
          <p:nvPr/>
        </p:nvSpPr>
        <p:spPr>
          <a:xfrm>
            <a:off x="696505" y="3946572"/>
            <a:ext cx="2565408" cy="0"/>
          </a:xfrm>
          <a:custGeom>
            <a:avLst/>
            <a:gdLst/>
            <a:ahLst/>
            <a:cxnLst/>
            <a:rect l="l" t="t" r="r" b="b"/>
            <a:pathLst>
              <a:path w="1838960">
                <a:moveTo>
                  <a:pt x="0" y="0"/>
                </a:moveTo>
                <a:lnTo>
                  <a:pt x="1838706" y="0"/>
                </a:lnTo>
              </a:path>
            </a:pathLst>
          </a:custGeom>
          <a:ln w="6096">
            <a:solidFill>
              <a:srgbClr val="DAEEC3"/>
            </a:solidFill>
          </a:ln>
        </p:spPr>
        <p:txBody>
          <a:bodyPr wrap="square" lIns="0" tIns="0" rIns="0" bIns="0" rtlCol="0"/>
          <a:lstStyle/>
          <a:p>
            <a:endParaRPr/>
          </a:p>
        </p:txBody>
      </p:sp>
      <p:sp>
        <p:nvSpPr>
          <p:cNvPr id="229" name="object 229"/>
          <p:cNvSpPr/>
          <p:nvPr/>
        </p:nvSpPr>
        <p:spPr>
          <a:xfrm>
            <a:off x="3248820" y="3946572"/>
            <a:ext cx="785745" cy="0"/>
          </a:xfrm>
          <a:custGeom>
            <a:avLst/>
            <a:gdLst/>
            <a:ahLst/>
            <a:cxnLst/>
            <a:rect l="l" t="t" r="r" b="b"/>
            <a:pathLst>
              <a:path w="563244">
                <a:moveTo>
                  <a:pt x="0" y="0"/>
                </a:moveTo>
                <a:lnTo>
                  <a:pt x="563118" y="0"/>
                </a:lnTo>
              </a:path>
            </a:pathLst>
          </a:custGeom>
          <a:ln w="6096">
            <a:solidFill>
              <a:srgbClr val="DAEEC3"/>
            </a:solidFill>
          </a:ln>
        </p:spPr>
        <p:txBody>
          <a:bodyPr wrap="square" lIns="0" tIns="0" rIns="0" bIns="0" rtlCol="0"/>
          <a:lstStyle/>
          <a:p>
            <a:endParaRPr/>
          </a:p>
        </p:txBody>
      </p:sp>
      <p:sp>
        <p:nvSpPr>
          <p:cNvPr id="230" name="object 230"/>
          <p:cNvSpPr/>
          <p:nvPr/>
        </p:nvSpPr>
        <p:spPr>
          <a:xfrm>
            <a:off x="4021614" y="3946572"/>
            <a:ext cx="784859" cy="0"/>
          </a:xfrm>
          <a:custGeom>
            <a:avLst/>
            <a:gdLst/>
            <a:ahLst/>
            <a:cxnLst/>
            <a:rect l="l" t="t" r="r" b="b"/>
            <a:pathLst>
              <a:path w="562610">
                <a:moveTo>
                  <a:pt x="0" y="0"/>
                </a:moveTo>
                <a:lnTo>
                  <a:pt x="562356" y="0"/>
                </a:lnTo>
              </a:path>
            </a:pathLst>
          </a:custGeom>
          <a:ln w="6096">
            <a:solidFill>
              <a:srgbClr val="DAEEC3"/>
            </a:solidFill>
          </a:ln>
        </p:spPr>
        <p:txBody>
          <a:bodyPr wrap="square" lIns="0" tIns="0" rIns="0" bIns="0" rtlCol="0"/>
          <a:lstStyle/>
          <a:p>
            <a:endParaRPr/>
          </a:p>
        </p:txBody>
      </p:sp>
      <p:sp>
        <p:nvSpPr>
          <p:cNvPr id="231" name="object 231"/>
          <p:cNvSpPr/>
          <p:nvPr/>
        </p:nvSpPr>
        <p:spPr>
          <a:xfrm>
            <a:off x="4793363" y="3946572"/>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232" name="object 232"/>
          <p:cNvSpPr/>
          <p:nvPr/>
        </p:nvSpPr>
        <p:spPr>
          <a:xfrm>
            <a:off x="5566174" y="3946572"/>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233" name="object 233"/>
          <p:cNvSpPr/>
          <p:nvPr/>
        </p:nvSpPr>
        <p:spPr>
          <a:xfrm>
            <a:off x="6338985" y="3946572"/>
            <a:ext cx="784859" cy="0"/>
          </a:xfrm>
          <a:custGeom>
            <a:avLst/>
            <a:gdLst/>
            <a:ahLst/>
            <a:cxnLst/>
            <a:rect l="l" t="t" r="r" b="b"/>
            <a:pathLst>
              <a:path w="562610">
                <a:moveTo>
                  <a:pt x="0" y="0"/>
                </a:moveTo>
                <a:lnTo>
                  <a:pt x="562355" y="0"/>
                </a:lnTo>
              </a:path>
            </a:pathLst>
          </a:custGeom>
          <a:ln w="6096">
            <a:solidFill>
              <a:srgbClr val="DAEEC3"/>
            </a:solidFill>
          </a:ln>
        </p:spPr>
        <p:txBody>
          <a:bodyPr wrap="square" lIns="0" tIns="0" rIns="0" bIns="0" rtlCol="0"/>
          <a:lstStyle/>
          <a:p>
            <a:endParaRPr/>
          </a:p>
        </p:txBody>
      </p:sp>
      <p:sp>
        <p:nvSpPr>
          <p:cNvPr id="234" name="object 234"/>
          <p:cNvSpPr/>
          <p:nvPr/>
        </p:nvSpPr>
        <p:spPr>
          <a:xfrm>
            <a:off x="7110734" y="3946572"/>
            <a:ext cx="785745" cy="0"/>
          </a:xfrm>
          <a:custGeom>
            <a:avLst/>
            <a:gdLst/>
            <a:ahLst/>
            <a:cxnLst/>
            <a:rect l="l" t="t" r="r" b="b"/>
            <a:pathLst>
              <a:path w="563245">
                <a:moveTo>
                  <a:pt x="0" y="0"/>
                </a:moveTo>
                <a:lnTo>
                  <a:pt x="563117" y="0"/>
                </a:lnTo>
              </a:path>
            </a:pathLst>
          </a:custGeom>
          <a:ln w="6096">
            <a:solidFill>
              <a:srgbClr val="DAEEC3"/>
            </a:solidFill>
          </a:ln>
        </p:spPr>
        <p:txBody>
          <a:bodyPr wrap="square" lIns="0" tIns="0" rIns="0" bIns="0" rtlCol="0"/>
          <a:lstStyle/>
          <a:p>
            <a:endParaRPr/>
          </a:p>
        </p:txBody>
      </p:sp>
      <p:sp>
        <p:nvSpPr>
          <p:cNvPr id="235" name="object 235"/>
          <p:cNvSpPr/>
          <p:nvPr/>
        </p:nvSpPr>
        <p:spPr>
          <a:xfrm>
            <a:off x="7883544" y="3946572"/>
            <a:ext cx="785745" cy="0"/>
          </a:xfrm>
          <a:custGeom>
            <a:avLst/>
            <a:gdLst/>
            <a:ahLst/>
            <a:cxnLst/>
            <a:rect l="l" t="t" r="r" b="b"/>
            <a:pathLst>
              <a:path w="563245">
                <a:moveTo>
                  <a:pt x="0" y="0"/>
                </a:moveTo>
                <a:lnTo>
                  <a:pt x="563117" y="0"/>
                </a:lnTo>
              </a:path>
            </a:pathLst>
          </a:custGeom>
          <a:ln w="6096">
            <a:solidFill>
              <a:srgbClr val="DAEEC3"/>
            </a:solidFill>
          </a:ln>
        </p:spPr>
        <p:txBody>
          <a:bodyPr wrap="square" lIns="0" tIns="0" rIns="0" bIns="0" rtlCol="0"/>
          <a:lstStyle/>
          <a:p>
            <a:endParaRPr/>
          </a:p>
        </p:txBody>
      </p:sp>
      <p:sp>
        <p:nvSpPr>
          <p:cNvPr id="236" name="object 236"/>
          <p:cNvSpPr/>
          <p:nvPr/>
        </p:nvSpPr>
        <p:spPr>
          <a:xfrm>
            <a:off x="8656355" y="3946572"/>
            <a:ext cx="784859" cy="0"/>
          </a:xfrm>
          <a:custGeom>
            <a:avLst/>
            <a:gdLst/>
            <a:ahLst/>
            <a:cxnLst/>
            <a:rect l="l" t="t" r="r" b="b"/>
            <a:pathLst>
              <a:path w="562609">
                <a:moveTo>
                  <a:pt x="0" y="0"/>
                </a:moveTo>
                <a:lnTo>
                  <a:pt x="562356" y="0"/>
                </a:lnTo>
              </a:path>
            </a:pathLst>
          </a:custGeom>
          <a:ln w="6096">
            <a:solidFill>
              <a:srgbClr val="DAEEC3"/>
            </a:solidFill>
          </a:ln>
        </p:spPr>
        <p:txBody>
          <a:bodyPr wrap="square" lIns="0" tIns="0" rIns="0" bIns="0" rtlCol="0"/>
          <a:lstStyle/>
          <a:p>
            <a:endParaRPr/>
          </a:p>
        </p:txBody>
      </p:sp>
      <p:sp>
        <p:nvSpPr>
          <p:cNvPr id="237" name="object 237"/>
          <p:cNvSpPr/>
          <p:nvPr/>
        </p:nvSpPr>
        <p:spPr>
          <a:xfrm>
            <a:off x="9428122" y="3946572"/>
            <a:ext cx="785745" cy="0"/>
          </a:xfrm>
          <a:custGeom>
            <a:avLst/>
            <a:gdLst/>
            <a:ahLst/>
            <a:cxnLst/>
            <a:rect l="l" t="t" r="r" b="b"/>
            <a:pathLst>
              <a:path w="563245">
                <a:moveTo>
                  <a:pt x="0" y="0"/>
                </a:moveTo>
                <a:lnTo>
                  <a:pt x="563118" y="0"/>
                </a:lnTo>
              </a:path>
            </a:pathLst>
          </a:custGeom>
          <a:ln w="6096">
            <a:solidFill>
              <a:srgbClr val="DAEEC3"/>
            </a:solidFill>
          </a:ln>
        </p:spPr>
        <p:txBody>
          <a:bodyPr wrap="square" lIns="0" tIns="0" rIns="0" bIns="0" rtlCol="0"/>
          <a:lstStyle/>
          <a:p>
            <a:endParaRPr/>
          </a:p>
        </p:txBody>
      </p:sp>
      <p:sp>
        <p:nvSpPr>
          <p:cNvPr id="239" name="object 239"/>
          <p:cNvSpPr/>
          <p:nvPr/>
        </p:nvSpPr>
        <p:spPr>
          <a:xfrm>
            <a:off x="6480773" y="4095869"/>
            <a:ext cx="14174" cy="0"/>
          </a:xfrm>
          <a:custGeom>
            <a:avLst/>
            <a:gdLst/>
            <a:ahLst/>
            <a:cxnLst/>
            <a:rect l="l" t="t" r="r" b="b"/>
            <a:pathLst>
              <a:path w="10160">
                <a:moveTo>
                  <a:pt x="0" y="0"/>
                </a:moveTo>
                <a:lnTo>
                  <a:pt x="10147" y="0"/>
                </a:lnTo>
              </a:path>
            </a:pathLst>
          </a:custGeom>
          <a:ln w="10147">
            <a:solidFill>
              <a:srgbClr val="000000"/>
            </a:solidFill>
          </a:ln>
        </p:spPr>
        <p:txBody>
          <a:bodyPr wrap="square" lIns="0" tIns="0" rIns="0" bIns="0" rtlCol="0"/>
          <a:lstStyle/>
          <a:p>
            <a:endParaRPr/>
          </a:p>
        </p:txBody>
      </p:sp>
      <p:sp>
        <p:nvSpPr>
          <p:cNvPr id="4" name="Footer Placeholder 3"/>
          <p:cNvSpPr>
            <a:spLocks noGrp="1"/>
          </p:cNvSpPr>
          <p:nvPr>
            <p:ph type="ftr" sz="quarter" idx="5"/>
          </p:nvPr>
        </p:nvSpPr>
        <p:spPr/>
        <p:txBody>
          <a:bodyPr/>
          <a:lstStyle/>
          <a:p>
            <a:fld id="{36A65CCD-A51B-4992-84F1-7CDF84ED91EF}" type="slidenum">
              <a:rPr lang="ar-QA" smtClean="0"/>
              <a:t>9</a:t>
            </a:fld>
            <a:endParaRPr lang="ar-QA" dirty="0"/>
          </a:p>
        </p:txBody>
      </p:sp>
    </p:spTree>
    <p:extLst>
      <p:ext uri="{BB962C8B-B14F-4D97-AF65-F5344CB8AC3E}">
        <p14:creationId xmlns:p14="http://schemas.microsoft.com/office/powerpoint/2010/main" val="3037108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TotalTime>
  <Words>284</Words>
  <Application>Microsoft Office PowerPoint</Application>
  <PresentationFormat>Custom</PresentationFormat>
  <Paragraphs>34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medrees</dc:creator>
  <cp:lastModifiedBy>Khalid AL Shafai</cp:lastModifiedBy>
  <cp:revision>53</cp:revision>
  <cp:lastPrinted>2016-04-28T07:23:35Z</cp:lastPrinted>
  <dcterms:created xsi:type="dcterms:W3CDTF">2016-04-25T10:37:03Z</dcterms:created>
  <dcterms:modified xsi:type="dcterms:W3CDTF">2016-04-28T09:20:45Z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2014-11-03T00:00:00Z</vt:filetime>
  </property>
  <property fmtid="{D5CDD505-2E9C-101B-9397-08002B2CF9AE}" pid="3" name="Creator">
    <vt:lpwstr>Adobe Acrobat 8.0 Combine Files</vt:lpwstr>
  </property>
  <property fmtid="{D5CDD505-2E9C-101B-9397-08002B2CF9AE}" pid="4" name="LastSaved">
    <vt:filetime>2016-04-25T00:00:00Z</vt:filetime>
  </property>
</Properties>
</file>