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61" r:id="rId2"/>
    <p:sldId id="283" r:id="rId3"/>
    <p:sldId id="284" r:id="rId4"/>
    <p:sldId id="285" r:id="rId5"/>
    <p:sldId id="286" r:id="rId6"/>
    <p:sldId id="280" r:id="rId7"/>
    <p:sldId id="288" r:id="rId8"/>
    <p:sldId id="287" r:id="rId9"/>
    <p:sldId id="296" r:id="rId10"/>
    <p:sldId id="297" r:id="rId11"/>
    <p:sldId id="289" r:id="rId12"/>
    <p:sldId id="292" r:id="rId13"/>
    <p:sldId id="293" r:id="rId14"/>
    <p:sldId id="294" r:id="rId15"/>
    <p:sldId id="295" r:id="rId16"/>
    <p:sldId id="291" r:id="rId17"/>
    <p:sldId id="269" r:id="rId18"/>
  </p:sldIdLst>
  <p:sldSz cx="12161838"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E6C"/>
    <a:srgbClr val="387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41" autoAdjust="0"/>
    <p:restoredTop sz="76698" autoAdjust="0"/>
  </p:normalViewPr>
  <p:slideViewPr>
    <p:cSldViewPr>
      <p:cViewPr>
        <p:scale>
          <a:sx n="64" d="100"/>
          <a:sy n="64" d="100"/>
        </p:scale>
        <p:origin x="-2070" y="-55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B623A-F76D-457C-A67A-A386D12472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D93F936-294D-47D8-984F-1076A48ED621}">
      <dgm:prSet phldrT="[Text]"/>
      <dgm:spPr/>
      <dgm:t>
        <a:bodyPr/>
        <a:lstStyle/>
        <a:p>
          <a:r>
            <a:rPr lang="en-US" b="1" dirty="0" smtClean="0">
              <a:latin typeface="Times New Roman" panose="02020603050405020304" pitchFamily="18" charset="0"/>
              <a:cs typeface="Times New Roman" panose="02020603050405020304" pitchFamily="18" charset="0"/>
            </a:rPr>
            <a:t>2007</a:t>
          </a:r>
          <a:endParaRPr lang="en-US" b="1" dirty="0">
            <a:latin typeface="Times New Roman" panose="02020603050405020304" pitchFamily="18" charset="0"/>
            <a:cs typeface="Times New Roman" panose="02020603050405020304" pitchFamily="18" charset="0"/>
          </a:endParaRPr>
        </a:p>
      </dgm:t>
    </dgm:pt>
    <dgm:pt modelId="{D85D2103-0F21-47F3-8A68-814A109D557B}" type="parTrans" cxnId="{1A9D14CF-0970-452F-B002-F6C101A29F6B}">
      <dgm:prSet/>
      <dgm:spPr/>
      <dgm:t>
        <a:bodyPr/>
        <a:lstStyle/>
        <a:p>
          <a:endParaRPr lang="en-US"/>
        </a:p>
      </dgm:t>
    </dgm:pt>
    <dgm:pt modelId="{DD54D6D5-458D-497A-B674-D786D660FBE3}" type="sibTrans" cxnId="{1A9D14CF-0970-452F-B002-F6C101A29F6B}">
      <dgm:prSet/>
      <dgm:spPr/>
      <dgm:t>
        <a:bodyPr/>
        <a:lstStyle/>
        <a:p>
          <a:endParaRPr lang="en-US"/>
        </a:p>
      </dgm:t>
    </dgm:pt>
    <dgm:pt modelId="{66D73A99-0C94-424F-BC69-AE0F4795929E}">
      <dgm:prSet phldrT="[Text]" custT="1"/>
      <dgm:spPr/>
      <dgm:t>
        <a:bodyPr/>
        <a:lstStyle/>
        <a:p>
          <a:r>
            <a:rPr lang="en-US" sz="2800" dirty="0" smtClean="0">
              <a:latin typeface="Times New Roman" panose="02020603050405020304" pitchFamily="18" charset="0"/>
              <a:cs typeface="Times New Roman" panose="02020603050405020304" pitchFamily="18" charset="0"/>
            </a:rPr>
            <a:t>Developed Tobacco Free OIC in response to the spread of tobacco epidemic in the OIC MCs.</a:t>
          </a:r>
          <a:endParaRPr lang="en-US" sz="2800" dirty="0">
            <a:latin typeface="Times New Roman" panose="02020603050405020304" pitchFamily="18" charset="0"/>
            <a:cs typeface="Times New Roman" panose="02020603050405020304" pitchFamily="18" charset="0"/>
          </a:endParaRPr>
        </a:p>
      </dgm:t>
    </dgm:pt>
    <dgm:pt modelId="{73F8E87D-EF16-42D2-BC11-4B8431BC27F0}" type="parTrans" cxnId="{CFD4637B-B108-4463-80C1-BC881AE67162}">
      <dgm:prSet/>
      <dgm:spPr/>
      <dgm:t>
        <a:bodyPr/>
        <a:lstStyle/>
        <a:p>
          <a:endParaRPr lang="en-US"/>
        </a:p>
      </dgm:t>
    </dgm:pt>
    <dgm:pt modelId="{AEC717CD-B242-461B-8F49-2F04B9F39277}" type="sibTrans" cxnId="{CFD4637B-B108-4463-80C1-BC881AE67162}">
      <dgm:prSet/>
      <dgm:spPr/>
      <dgm:t>
        <a:bodyPr/>
        <a:lstStyle/>
        <a:p>
          <a:endParaRPr lang="en-US"/>
        </a:p>
      </dgm:t>
    </dgm:pt>
    <dgm:pt modelId="{3611641E-7ECF-4849-AB32-FDFFE865C007}">
      <dgm:prSet phldrT="[Text]"/>
      <dgm:spPr/>
      <dgm:t>
        <a:bodyPr/>
        <a:lstStyle/>
        <a:p>
          <a:r>
            <a:rPr lang="en-US" b="1" dirty="0" smtClean="0">
              <a:latin typeface="Times New Roman" pitchFamily="18" charset="0"/>
              <a:cs typeface="Times New Roman" pitchFamily="18" charset="0"/>
            </a:rPr>
            <a:t>2008</a:t>
          </a:r>
          <a:endParaRPr lang="en-US" b="1" dirty="0">
            <a:latin typeface="Times New Roman" pitchFamily="18" charset="0"/>
            <a:cs typeface="Times New Roman" pitchFamily="18" charset="0"/>
          </a:endParaRPr>
        </a:p>
      </dgm:t>
    </dgm:pt>
    <dgm:pt modelId="{1046E6C4-3188-4FAC-8FD8-9D5DB12C8BFF}" type="parTrans" cxnId="{C5A9755A-0374-4072-926B-3BE476F87F0E}">
      <dgm:prSet/>
      <dgm:spPr/>
      <dgm:t>
        <a:bodyPr/>
        <a:lstStyle/>
        <a:p>
          <a:endParaRPr lang="en-US"/>
        </a:p>
      </dgm:t>
    </dgm:pt>
    <dgm:pt modelId="{DA55F757-F7F8-4933-8457-C1D0F0789842}" type="sibTrans" cxnId="{C5A9755A-0374-4072-926B-3BE476F87F0E}">
      <dgm:prSet/>
      <dgm:spPr/>
      <dgm:t>
        <a:bodyPr/>
        <a:lstStyle/>
        <a:p>
          <a:endParaRPr lang="en-US"/>
        </a:p>
      </dgm:t>
    </dgm:pt>
    <dgm:pt modelId="{B0D3D413-5C02-43A6-B242-88D92FC74A7D}">
      <dgm:prSet phldrT="[Text]" custT="1"/>
      <dgm:spPr/>
      <dgm:t>
        <a:bodyPr/>
        <a:lstStyle/>
        <a:p>
          <a:r>
            <a:rPr lang="en-US" sz="2800" b="0" dirty="0" smtClean="0">
              <a:latin typeface="Times New Roman" panose="02020603050405020304" pitchFamily="18" charset="0"/>
              <a:cs typeface="Times New Roman" panose="02020603050405020304" pitchFamily="18" charset="0"/>
            </a:rPr>
            <a:t>Participated in the 3</a:t>
          </a:r>
          <a:r>
            <a:rPr lang="en-US" sz="2800" b="0" baseline="30000" dirty="0" smtClean="0">
              <a:latin typeface="Times New Roman" panose="02020603050405020304" pitchFamily="18" charset="0"/>
              <a:cs typeface="Times New Roman" panose="02020603050405020304" pitchFamily="18" charset="0"/>
            </a:rPr>
            <a:t>rd</a:t>
          </a:r>
          <a:r>
            <a:rPr lang="en-US" sz="2800" b="0" dirty="0" smtClean="0">
              <a:latin typeface="Times New Roman" panose="02020603050405020304" pitchFamily="18" charset="0"/>
              <a:cs typeface="Times New Roman" panose="02020603050405020304" pitchFamily="18" charset="0"/>
            </a:rPr>
            <a:t> Session of the Conference of the Parties to the WHO</a:t>
          </a:r>
          <a:r>
            <a:rPr lang="en-US" sz="2800" b="0" i="0" dirty="0" smtClean="0">
              <a:latin typeface="Times New Roman" panose="02020603050405020304" pitchFamily="18" charset="0"/>
              <a:cs typeface="Times New Roman" panose="02020603050405020304" pitchFamily="18" charset="0"/>
            </a:rPr>
            <a:t> Framework Convention on Tobacco Control.</a:t>
          </a:r>
          <a:endParaRPr lang="en-US" sz="2800" b="0" dirty="0">
            <a:latin typeface="Times New Roman" panose="02020603050405020304" pitchFamily="18" charset="0"/>
            <a:cs typeface="Times New Roman" panose="02020603050405020304" pitchFamily="18" charset="0"/>
          </a:endParaRPr>
        </a:p>
      </dgm:t>
    </dgm:pt>
    <dgm:pt modelId="{9A2C4B92-DF29-43BC-9E91-DAB108D040E8}" type="parTrans" cxnId="{B0DE28DE-CAE0-47A3-A691-C4D32D77845C}">
      <dgm:prSet/>
      <dgm:spPr/>
      <dgm:t>
        <a:bodyPr/>
        <a:lstStyle/>
        <a:p>
          <a:endParaRPr lang="en-US"/>
        </a:p>
      </dgm:t>
    </dgm:pt>
    <dgm:pt modelId="{5293F8BD-1889-4431-A0BF-994567E664DB}" type="sibTrans" cxnId="{B0DE28DE-CAE0-47A3-A691-C4D32D77845C}">
      <dgm:prSet/>
      <dgm:spPr/>
      <dgm:t>
        <a:bodyPr/>
        <a:lstStyle/>
        <a:p>
          <a:endParaRPr lang="en-US"/>
        </a:p>
      </dgm:t>
    </dgm:pt>
    <dgm:pt modelId="{7059F664-B2EF-4C1D-BB2F-1DB42ECFCCEE}">
      <dgm:prSet phldrT="[Text]"/>
      <dgm:spPr/>
      <dgm:t>
        <a:bodyPr/>
        <a:lstStyle/>
        <a:p>
          <a:r>
            <a:rPr lang="en-US" b="1" dirty="0" smtClean="0">
              <a:latin typeface="Times New Roman" pitchFamily="18" charset="0"/>
              <a:cs typeface="Times New Roman" pitchFamily="18" charset="0"/>
            </a:rPr>
            <a:t>2010</a:t>
          </a:r>
          <a:endParaRPr lang="en-US" b="1" dirty="0">
            <a:latin typeface="Times New Roman" pitchFamily="18" charset="0"/>
            <a:cs typeface="Times New Roman" pitchFamily="18" charset="0"/>
          </a:endParaRPr>
        </a:p>
      </dgm:t>
    </dgm:pt>
    <dgm:pt modelId="{9C462C59-9F39-4971-B153-62C0EEA1EE15}" type="parTrans" cxnId="{0AACB9CF-0B8F-4CDB-977B-B877F72DF30C}">
      <dgm:prSet/>
      <dgm:spPr/>
      <dgm:t>
        <a:bodyPr/>
        <a:lstStyle/>
        <a:p>
          <a:endParaRPr lang="en-US"/>
        </a:p>
      </dgm:t>
    </dgm:pt>
    <dgm:pt modelId="{44518C39-B66E-4526-9FD3-89A3034DE2EB}" type="sibTrans" cxnId="{0AACB9CF-0B8F-4CDB-977B-B877F72DF30C}">
      <dgm:prSet/>
      <dgm:spPr/>
      <dgm:t>
        <a:bodyPr/>
        <a:lstStyle/>
        <a:p>
          <a:endParaRPr lang="en-US"/>
        </a:p>
      </dgm:t>
    </dgm:pt>
    <dgm:pt modelId="{1F6BAC47-16F1-4490-B705-F9841639AE78}">
      <dgm:prSet phldrT="[Text]" custT="1"/>
      <dgm:spPr/>
      <dgm:t>
        <a:bodyPr/>
        <a:lstStyle/>
        <a:p>
          <a:r>
            <a:rPr lang="en-US" sz="2800" dirty="0" smtClean="0">
              <a:latin typeface="Times New Roman" pitchFamily="18" charset="0"/>
              <a:cs typeface="Times New Roman" pitchFamily="18" charset="0"/>
            </a:rPr>
            <a:t>SESRIC collaborated with </a:t>
          </a:r>
          <a:r>
            <a:rPr lang="en-US" sz="2800" b="0" i="0" dirty="0" smtClean="0">
              <a:latin typeface="Times New Roman" pitchFamily="18" charset="0"/>
              <a:cs typeface="Times New Roman" pitchFamily="18" charset="0"/>
            </a:rPr>
            <a:t>Regional Office for the Framework Convention Alliance for Tobacco Control for the Eastern Mediterranean (FCA)</a:t>
          </a:r>
          <a:endParaRPr lang="en-US" sz="2800" dirty="0">
            <a:latin typeface="Times New Roman" pitchFamily="18" charset="0"/>
            <a:cs typeface="Times New Roman" pitchFamily="18" charset="0"/>
          </a:endParaRPr>
        </a:p>
      </dgm:t>
    </dgm:pt>
    <dgm:pt modelId="{6720A1C6-8F93-409F-9A4A-4C5456E190F1}" type="parTrans" cxnId="{43BC936A-A581-410B-9F30-47BDC805C55A}">
      <dgm:prSet/>
      <dgm:spPr/>
      <dgm:t>
        <a:bodyPr/>
        <a:lstStyle/>
        <a:p>
          <a:endParaRPr lang="en-US"/>
        </a:p>
      </dgm:t>
    </dgm:pt>
    <dgm:pt modelId="{3CBC40ED-5B67-4AA4-8108-AA52773DB7F1}" type="sibTrans" cxnId="{43BC936A-A581-410B-9F30-47BDC805C55A}">
      <dgm:prSet/>
      <dgm:spPr/>
      <dgm:t>
        <a:bodyPr/>
        <a:lstStyle/>
        <a:p>
          <a:endParaRPr lang="en-US"/>
        </a:p>
      </dgm:t>
    </dgm:pt>
    <dgm:pt modelId="{2ECBDC38-3363-4F71-A68C-5DD0B1E51216}" type="pres">
      <dgm:prSet presAssocID="{30EB623A-F76D-457C-A67A-A386D124724C}" presName="Name0" presStyleCnt="0">
        <dgm:presLayoutVars>
          <dgm:dir/>
          <dgm:animLvl val="lvl"/>
          <dgm:resizeHandles val="exact"/>
        </dgm:presLayoutVars>
      </dgm:prSet>
      <dgm:spPr/>
      <dgm:t>
        <a:bodyPr/>
        <a:lstStyle/>
        <a:p>
          <a:endParaRPr lang="en-US"/>
        </a:p>
      </dgm:t>
    </dgm:pt>
    <dgm:pt modelId="{62698FE8-8C74-4B62-984F-B999C12DAE87}" type="pres">
      <dgm:prSet presAssocID="{30EB623A-F76D-457C-A67A-A386D124724C}" presName="tSp" presStyleCnt="0"/>
      <dgm:spPr/>
      <dgm:t>
        <a:bodyPr/>
        <a:lstStyle/>
        <a:p>
          <a:endParaRPr lang="en-US"/>
        </a:p>
      </dgm:t>
    </dgm:pt>
    <dgm:pt modelId="{EC2A19B0-F5E6-417C-A12D-E5F476CAB710}" type="pres">
      <dgm:prSet presAssocID="{30EB623A-F76D-457C-A67A-A386D124724C}" presName="bSp" presStyleCnt="0"/>
      <dgm:spPr/>
      <dgm:t>
        <a:bodyPr/>
        <a:lstStyle/>
        <a:p>
          <a:endParaRPr lang="en-US"/>
        </a:p>
      </dgm:t>
    </dgm:pt>
    <dgm:pt modelId="{1CAC260D-2329-4CF4-805B-D8AB55FDF90D}" type="pres">
      <dgm:prSet presAssocID="{30EB623A-F76D-457C-A67A-A386D124724C}" presName="process" presStyleCnt="0"/>
      <dgm:spPr/>
      <dgm:t>
        <a:bodyPr/>
        <a:lstStyle/>
        <a:p>
          <a:endParaRPr lang="en-US"/>
        </a:p>
      </dgm:t>
    </dgm:pt>
    <dgm:pt modelId="{D4ADA098-D80C-443A-91F9-1081DEAF6EEC}" type="pres">
      <dgm:prSet presAssocID="{AD93F936-294D-47D8-984F-1076A48ED621}" presName="composite1" presStyleCnt="0"/>
      <dgm:spPr/>
      <dgm:t>
        <a:bodyPr/>
        <a:lstStyle/>
        <a:p>
          <a:endParaRPr lang="en-US"/>
        </a:p>
      </dgm:t>
    </dgm:pt>
    <dgm:pt modelId="{33B0169D-2A8C-403C-A6F4-6FC9FCC069A2}" type="pres">
      <dgm:prSet presAssocID="{AD93F936-294D-47D8-984F-1076A48ED621}" presName="dummyNode1" presStyleLbl="node1" presStyleIdx="0" presStyleCnt="3"/>
      <dgm:spPr/>
      <dgm:t>
        <a:bodyPr/>
        <a:lstStyle/>
        <a:p>
          <a:endParaRPr lang="en-US"/>
        </a:p>
      </dgm:t>
    </dgm:pt>
    <dgm:pt modelId="{4963E393-CB04-4757-9E8B-A80BCA107EC1}" type="pres">
      <dgm:prSet presAssocID="{AD93F936-294D-47D8-984F-1076A48ED621}" presName="childNode1" presStyleLbl="bgAcc1" presStyleIdx="0" presStyleCnt="3" custScaleX="178585" custScaleY="180739" custLinFactNeighborX="-4658" custLinFactNeighborY="-21093">
        <dgm:presLayoutVars>
          <dgm:bulletEnabled val="1"/>
        </dgm:presLayoutVars>
      </dgm:prSet>
      <dgm:spPr/>
      <dgm:t>
        <a:bodyPr/>
        <a:lstStyle/>
        <a:p>
          <a:endParaRPr lang="en-US"/>
        </a:p>
      </dgm:t>
    </dgm:pt>
    <dgm:pt modelId="{445B5A26-69A3-4786-9BEF-E413D6E5D6BA}" type="pres">
      <dgm:prSet presAssocID="{AD93F936-294D-47D8-984F-1076A48ED621}" presName="childNode1tx" presStyleLbl="bgAcc1" presStyleIdx="0" presStyleCnt="3">
        <dgm:presLayoutVars>
          <dgm:bulletEnabled val="1"/>
        </dgm:presLayoutVars>
      </dgm:prSet>
      <dgm:spPr/>
      <dgm:t>
        <a:bodyPr/>
        <a:lstStyle/>
        <a:p>
          <a:endParaRPr lang="en-US"/>
        </a:p>
      </dgm:t>
    </dgm:pt>
    <dgm:pt modelId="{52E2D0D1-9D12-4CF1-9281-1345D3DDAD93}" type="pres">
      <dgm:prSet presAssocID="{AD93F936-294D-47D8-984F-1076A48ED621}" presName="parentNode1" presStyleLbl="node1" presStyleIdx="0" presStyleCnt="3" custLinFactNeighborX="5945" custLinFactNeighborY="58172">
        <dgm:presLayoutVars>
          <dgm:chMax val="1"/>
          <dgm:bulletEnabled val="1"/>
        </dgm:presLayoutVars>
      </dgm:prSet>
      <dgm:spPr/>
      <dgm:t>
        <a:bodyPr/>
        <a:lstStyle/>
        <a:p>
          <a:endParaRPr lang="en-US"/>
        </a:p>
      </dgm:t>
    </dgm:pt>
    <dgm:pt modelId="{E747B7DB-276B-4E88-96FD-B619698DF006}" type="pres">
      <dgm:prSet presAssocID="{AD93F936-294D-47D8-984F-1076A48ED621}" presName="connSite1" presStyleCnt="0"/>
      <dgm:spPr/>
      <dgm:t>
        <a:bodyPr/>
        <a:lstStyle/>
        <a:p>
          <a:endParaRPr lang="en-US"/>
        </a:p>
      </dgm:t>
    </dgm:pt>
    <dgm:pt modelId="{2529BDEA-B236-4987-B1C4-9E3A47089E81}" type="pres">
      <dgm:prSet presAssocID="{DD54D6D5-458D-497A-B674-D786D660FBE3}" presName="Name9" presStyleLbl="sibTrans2D1" presStyleIdx="0" presStyleCnt="2"/>
      <dgm:spPr/>
      <dgm:t>
        <a:bodyPr/>
        <a:lstStyle/>
        <a:p>
          <a:endParaRPr lang="en-US"/>
        </a:p>
      </dgm:t>
    </dgm:pt>
    <dgm:pt modelId="{D4881C16-B550-4FF5-8A74-5E56B4376E0F}" type="pres">
      <dgm:prSet presAssocID="{3611641E-7ECF-4849-AB32-FDFFE865C007}" presName="composite2" presStyleCnt="0"/>
      <dgm:spPr/>
      <dgm:t>
        <a:bodyPr/>
        <a:lstStyle/>
        <a:p>
          <a:endParaRPr lang="en-US"/>
        </a:p>
      </dgm:t>
    </dgm:pt>
    <dgm:pt modelId="{2343F20A-B82D-4C79-A77D-5FB1389221C2}" type="pres">
      <dgm:prSet presAssocID="{3611641E-7ECF-4849-AB32-FDFFE865C007}" presName="dummyNode2" presStyleLbl="node1" presStyleIdx="0" presStyleCnt="3"/>
      <dgm:spPr/>
      <dgm:t>
        <a:bodyPr/>
        <a:lstStyle/>
        <a:p>
          <a:endParaRPr lang="en-US"/>
        </a:p>
      </dgm:t>
    </dgm:pt>
    <dgm:pt modelId="{26942E38-4E23-4CEB-8BF6-EB93021B6708}" type="pres">
      <dgm:prSet presAssocID="{3611641E-7ECF-4849-AB32-FDFFE865C007}" presName="childNode2" presStyleLbl="bgAcc1" presStyleIdx="1" presStyleCnt="3" custScaleX="182558" custScaleY="228025" custLinFactNeighborY="2137">
        <dgm:presLayoutVars>
          <dgm:bulletEnabled val="1"/>
        </dgm:presLayoutVars>
      </dgm:prSet>
      <dgm:spPr/>
      <dgm:t>
        <a:bodyPr/>
        <a:lstStyle/>
        <a:p>
          <a:endParaRPr lang="en-US"/>
        </a:p>
      </dgm:t>
    </dgm:pt>
    <dgm:pt modelId="{3314454D-4E21-45F4-AE85-D07A54C59796}" type="pres">
      <dgm:prSet presAssocID="{3611641E-7ECF-4849-AB32-FDFFE865C007}" presName="childNode2tx" presStyleLbl="bgAcc1" presStyleIdx="1" presStyleCnt="3">
        <dgm:presLayoutVars>
          <dgm:bulletEnabled val="1"/>
        </dgm:presLayoutVars>
      </dgm:prSet>
      <dgm:spPr/>
      <dgm:t>
        <a:bodyPr/>
        <a:lstStyle/>
        <a:p>
          <a:endParaRPr lang="en-US"/>
        </a:p>
      </dgm:t>
    </dgm:pt>
    <dgm:pt modelId="{61DC6D18-3DBB-4807-8968-95B3B53C8992}" type="pres">
      <dgm:prSet presAssocID="{3611641E-7ECF-4849-AB32-FDFFE865C007}" presName="parentNode2" presStyleLbl="node1" presStyleIdx="1" presStyleCnt="3" custLinFactY="-18637" custLinFactNeighborX="22296" custLinFactNeighborY="-100000">
        <dgm:presLayoutVars>
          <dgm:chMax val="0"/>
          <dgm:bulletEnabled val="1"/>
        </dgm:presLayoutVars>
      </dgm:prSet>
      <dgm:spPr/>
      <dgm:t>
        <a:bodyPr/>
        <a:lstStyle/>
        <a:p>
          <a:endParaRPr lang="en-US"/>
        </a:p>
      </dgm:t>
    </dgm:pt>
    <dgm:pt modelId="{917369F2-D441-4FCA-8818-A713C5D76469}" type="pres">
      <dgm:prSet presAssocID="{3611641E-7ECF-4849-AB32-FDFFE865C007}" presName="connSite2" presStyleCnt="0"/>
      <dgm:spPr/>
      <dgm:t>
        <a:bodyPr/>
        <a:lstStyle/>
        <a:p>
          <a:endParaRPr lang="en-US"/>
        </a:p>
      </dgm:t>
    </dgm:pt>
    <dgm:pt modelId="{CB390218-125D-4914-A253-D5B2B7554FE7}" type="pres">
      <dgm:prSet presAssocID="{DA55F757-F7F8-4933-8457-C1D0F0789842}" presName="Name18" presStyleLbl="sibTrans2D1" presStyleIdx="1" presStyleCnt="2" custAng="20775731" custScaleX="86177" custLinFactNeighborX="3128" custLinFactNeighborY="-6478"/>
      <dgm:spPr/>
      <dgm:t>
        <a:bodyPr/>
        <a:lstStyle/>
        <a:p>
          <a:endParaRPr lang="en-US"/>
        </a:p>
      </dgm:t>
    </dgm:pt>
    <dgm:pt modelId="{8F866752-EDE0-4443-AFBB-19EFD3C4C126}" type="pres">
      <dgm:prSet presAssocID="{7059F664-B2EF-4C1D-BB2F-1DB42ECFCCEE}" presName="composite1" presStyleCnt="0"/>
      <dgm:spPr/>
      <dgm:t>
        <a:bodyPr/>
        <a:lstStyle/>
        <a:p>
          <a:endParaRPr lang="en-US"/>
        </a:p>
      </dgm:t>
    </dgm:pt>
    <dgm:pt modelId="{B858768C-F6C1-4EA6-9536-77DD433019A6}" type="pres">
      <dgm:prSet presAssocID="{7059F664-B2EF-4C1D-BB2F-1DB42ECFCCEE}" presName="dummyNode1" presStyleLbl="node1" presStyleIdx="1" presStyleCnt="3"/>
      <dgm:spPr/>
      <dgm:t>
        <a:bodyPr/>
        <a:lstStyle/>
        <a:p>
          <a:endParaRPr lang="en-US"/>
        </a:p>
      </dgm:t>
    </dgm:pt>
    <dgm:pt modelId="{EA61BA1E-C166-4FCD-8AA2-626BD4CCDDFC}" type="pres">
      <dgm:prSet presAssocID="{7059F664-B2EF-4C1D-BB2F-1DB42ECFCCEE}" presName="childNode1" presStyleLbl="bgAcc1" presStyleIdx="2" presStyleCnt="3" custScaleX="203119" custScaleY="206616" custLinFactNeighborX="-3253" custLinFactNeighborY="-24952">
        <dgm:presLayoutVars>
          <dgm:bulletEnabled val="1"/>
        </dgm:presLayoutVars>
      </dgm:prSet>
      <dgm:spPr/>
      <dgm:t>
        <a:bodyPr/>
        <a:lstStyle/>
        <a:p>
          <a:endParaRPr lang="en-US"/>
        </a:p>
      </dgm:t>
    </dgm:pt>
    <dgm:pt modelId="{A59EA6C2-4AB2-4F6C-939C-68436F99770C}" type="pres">
      <dgm:prSet presAssocID="{7059F664-B2EF-4C1D-BB2F-1DB42ECFCCEE}" presName="childNode1tx" presStyleLbl="bgAcc1" presStyleIdx="2" presStyleCnt="3">
        <dgm:presLayoutVars>
          <dgm:bulletEnabled val="1"/>
        </dgm:presLayoutVars>
      </dgm:prSet>
      <dgm:spPr/>
      <dgm:t>
        <a:bodyPr/>
        <a:lstStyle/>
        <a:p>
          <a:endParaRPr lang="en-US"/>
        </a:p>
      </dgm:t>
    </dgm:pt>
    <dgm:pt modelId="{B27F4C21-D1DA-4E74-AE91-E08F9BF9E759}" type="pres">
      <dgm:prSet presAssocID="{7059F664-B2EF-4C1D-BB2F-1DB42ECFCCEE}" presName="parentNode1" presStyleLbl="node1" presStyleIdx="2" presStyleCnt="3" custLinFactNeighborX="31258" custLinFactNeighborY="70279">
        <dgm:presLayoutVars>
          <dgm:chMax val="1"/>
          <dgm:bulletEnabled val="1"/>
        </dgm:presLayoutVars>
      </dgm:prSet>
      <dgm:spPr/>
      <dgm:t>
        <a:bodyPr/>
        <a:lstStyle/>
        <a:p>
          <a:endParaRPr lang="en-US"/>
        </a:p>
      </dgm:t>
    </dgm:pt>
    <dgm:pt modelId="{930EFCD8-CF47-41F8-937E-492C55715FC4}" type="pres">
      <dgm:prSet presAssocID="{7059F664-B2EF-4C1D-BB2F-1DB42ECFCCEE}" presName="connSite1" presStyleCnt="0"/>
      <dgm:spPr/>
      <dgm:t>
        <a:bodyPr/>
        <a:lstStyle/>
        <a:p>
          <a:endParaRPr lang="en-US"/>
        </a:p>
      </dgm:t>
    </dgm:pt>
  </dgm:ptLst>
  <dgm:cxnLst>
    <dgm:cxn modelId="{76A67CE4-E02D-4D37-B814-39C277BAB74B}" type="presOf" srcId="{DA55F757-F7F8-4933-8457-C1D0F0789842}" destId="{CB390218-125D-4914-A253-D5B2B7554FE7}" srcOrd="0" destOrd="0" presId="urn:microsoft.com/office/officeart/2005/8/layout/hProcess4"/>
    <dgm:cxn modelId="{75E53179-909F-4FCD-9097-5CA3C8085F3B}" type="presOf" srcId="{DD54D6D5-458D-497A-B674-D786D660FBE3}" destId="{2529BDEA-B236-4987-B1C4-9E3A47089E81}" srcOrd="0" destOrd="0" presId="urn:microsoft.com/office/officeart/2005/8/layout/hProcess4"/>
    <dgm:cxn modelId="{95F694FA-65D5-41E3-A0F9-B5EE8B7036B6}" type="presOf" srcId="{3611641E-7ECF-4849-AB32-FDFFE865C007}" destId="{61DC6D18-3DBB-4807-8968-95B3B53C8992}" srcOrd="0" destOrd="0" presId="urn:microsoft.com/office/officeart/2005/8/layout/hProcess4"/>
    <dgm:cxn modelId="{C7371079-A195-40C8-8CBF-A61CBDBEE3C0}" type="presOf" srcId="{1F6BAC47-16F1-4490-B705-F9841639AE78}" destId="{A59EA6C2-4AB2-4F6C-939C-68436F99770C}" srcOrd="1" destOrd="0" presId="urn:microsoft.com/office/officeart/2005/8/layout/hProcess4"/>
    <dgm:cxn modelId="{B0DE28DE-CAE0-47A3-A691-C4D32D77845C}" srcId="{3611641E-7ECF-4849-AB32-FDFFE865C007}" destId="{B0D3D413-5C02-43A6-B242-88D92FC74A7D}" srcOrd="0" destOrd="0" parTransId="{9A2C4B92-DF29-43BC-9E91-DAB108D040E8}" sibTransId="{5293F8BD-1889-4431-A0BF-994567E664DB}"/>
    <dgm:cxn modelId="{94F6CE6D-2874-4162-856A-09D8715F579C}" type="presOf" srcId="{B0D3D413-5C02-43A6-B242-88D92FC74A7D}" destId="{26942E38-4E23-4CEB-8BF6-EB93021B6708}" srcOrd="0" destOrd="0" presId="urn:microsoft.com/office/officeart/2005/8/layout/hProcess4"/>
    <dgm:cxn modelId="{98ED95EB-3795-4C4F-BBDE-B6D7D4BC53B2}" type="presOf" srcId="{66D73A99-0C94-424F-BC69-AE0F4795929E}" destId="{445B5A26-69A3-4786-9BEF-E413D6E5D6BA}" srcOrd="1" destOrd="0" presId="urn:microsoft.com/office/officeart/2005/8/layout/hProcess4"/>
    <dgm:cxn modelId="{0AACB9CF-0B8F-4CDB-977B-B877F72DF30C}" srcId="{30EB623A-F76D-457C-A67A-A386D124724C}" destId="{7059F664-B2EF-4C1D-BB2F-1DB42ECFCCEE}" srcOrd="2" destOrd="0" parTransId="{9C462C59-9F39-4971-B153-62C0EEA1EE15}" sibTransId="{44518C39-B66E-4526-9FD3-89A3034DE2EB}"/>
    <dgm:cxn modelId="{7E0A750D-46F8-4249-B6D8-7F5F403185DF}" type="presOf" srcId="{AD93F936-294D-47D8-984F-1076A48ED621}" destId="{52E2D0D1-9D12-4CF1-9281-1345D3DDAD93}" srcOrd="0" destOrd="0" presId="urn:microsoft.com/office/officeart/2005/8/layout/hProcess4"/>
    <dgm:cxn modelId="{F0A24912-21D6-476C-B1F5-4EFBF3E2BA04}" type="presOf" srcId="{7059F664-B2EF-4C1D-BB2F-1DB42ECFCCEE}" destId="{B27F4C21-D1DA-4E74-AE91-E08F9BF9E759}" srcOrd="0" destOrd="0" presId="urn:microsoft.com/office/officeart/2005/8/layout/hProcess4"/>
    <dgm:cxn modelId="{CFD4637B-B108-4463-80C1-BC881AE67162}" srcId="{AD93F936-294D-47D8-984F-1076A48ED621}" destId="{66D73A99-0C94-424F-BC69-AE0F4795929E}" srcOrd="0" destOrd="0" parTransId="{73F8E87D-EF16-42D2-BC11-4B8431BC27F0}" sibTransId="{AEC717CD-B242-461B-8F49-2F04B9F39277}"/>
    <dgm:cxn modelId="{99D193BF-C39E-40B4-8CA0-4FF6FEA85BDE}" type="presOf" srcId="{30EB623A-F76D-457C-A67A-A386D124724C}" destId="{2ECBDC38-3363-4F71-A68C-5DD0B1E51216}" srcOrd="0" destOrd="0" presId="urn:microsoft.com/office/officeart/2005/8/layout/hProcess4"/>
    <dgm:cxn modelId="{43BC936A-A581-410B-9F30-47BDC805C55A}" srcId="{7059F664-B2EF-4C1D-BB2F-1DB42ECFCCEE}" destId="{1F6BAC47-16F1-4490-B705-F9841639AE78}" srcOrd="0" destOrd="0" parTransId="{6720A1C6-8F93-409F-9A4A-4C5456E190F1}" sibTransId="{3CBC40ED-5B67-4AA4-8108-AA52773DB7F1}"/>
    <dgm:cxn modelId="{1A9D14CF-0970-452F-B002-F6C101A29F6B}" srcId="{30EB623A-F76D-457C-A67A-A386D124724C}" destId="{AD93F936-294D-47D8-984F-1076A48ED621}" srcOrd="0" destOrd="0" parTransId="{D85D2103-0F21-47F3-8A68-814A109D557B}" sibTransId="{DD54D6D5-458D-497A-B674-D786D660FBE3}"/>
    <dgm:cxn modelId="{C5A9755A-0374-4072-926B-3BE476F87F0E}" srcId="{30EB623A-F76D-457C-A67A-A386D124724C}" destId="{3611641E-7ECF-4849-AB32-FDFFE865C007}" srcOrd="1" destOrd="0" parTransId="{1046E6C4-3188-4FAC-8FD8-9D5DB12C8BFF}" sibTransId="{DA55F757-F7F8-4933-8457-C1D0F0789842}"/>
    <dgm:cxn modelId="{C68EB5A7-EBD0-4219-A44F-856E55BD3CBD}" type="presOf" srcId="{1F6BAC47-16F1-4490-B705-F9841639AE78}" destId="{EA61BA1E-C166-4FCD-8AA2-626BD4CCDDFC}" srcOrd="0" destOrd="0" presId="urn:microsoft.com/office/officeart/2005/8/layout/hProcess4"/>
    <dgm:cxn modelId="{ED5ED051-5AF7-4C3F-B2CC-6532A3F465E2}" type="presOf" srcId="{B0D3D413-5C02-43A6-B242-88D92FC74A7D}" destId="{3314454D-4E21-45F4-AE85-D07A54C59796}" srcOrd="1" destOrd="0" presId="urn:microsoft.com/office/officeart/2005/8/layout/hProcess4"/>
    <dgm:cxn modelId="{3B2339E3-7536-4277-B267-0D1778F52187}" type="presOf" srcId="{66D73A99-0C94-424F-BC69-AE0F4795929E}" destId="{4963E393-CB04-4757-9E8B-A80BCA107EC1}" srcOrd="0" destOrd="0" presId="urn:microsoft.com/office/officeart/2005/8/layout/hProcess4"/>
    <dgm:cxn modelId="{845D59A8-8209-45CE-A412-156C5E027D8A}" type="presParOf" srcId="{2ECBDC38-3363-4F71-A68C-5DD0B1E51216}" destId="{62698FE8-8C74-4B62-984F-B999C12DAE87}" srcOrd="0" destOrd="0" presId="urn:microsoft.com/office/officeart/2005/8/layout/hProcess4"/>
    <dgm:cxn modelId="{CCC8C062-B3CB-4066-8D18-16E60D94CF26}" type="presParOf" srcId="{2ECBDC38-3363-4F71-A68C-5DD0B1E51216}" destId="{EC2A19B0-F5E6-417C-A12D-E5F476CAB710}" srcOrd="1" destOrd="0" presId="urn:microsoft.com/office/officeart/2005/8/layout/hProcess4"/>
    <dgm:cxn modelId="{46877368-09A7-4251-A130-F61C3E915D2D}" type="presParOf" srcId="{2ECBDC38-3363-4F71-A68C-5DD0B1E51216}" destId="{1CAC260D-2329-4CF4-805B-D8AB55FDF90D}" srcOrd="2" destOrd="0" presId="urn:microsoft.com/office/officeart/2005/8/layout/hProcess4"/>
    <dgm:cxn modelId="{1678E3C9-3542-4AD4-A56D-01E33D887198}" type="presParOf" srcId="{1CAC260D-2329-4CF4-805B-D8AB55FDF90D}" destId="{D4ADA098-D80C-443A-91F9-1081DEAF6EEC}" srcOrd="0" destOrd="0" presId="urn:microsoft.com/office/officeart/2005/8/layout/hProcess4"/>
    <dgm:cxn modelId="{8E4ECF73-75D1-453D-8F87-BA9580B10083}" type="presParOf" srcId="{D4ADA098-D80C-443A-91F9-1081DEAF6EEC}" destId="{33B0169D-2A8C-403C-A6F4-6FC9FCC069A2}" srcOrd="0" destOrd="0" presId="urn:microsoft.com/office/officeart/2005/8/layout/hProcess4"/>
    <dgm:cxn modelId="{8308707F-FC5E-4AB1-AD8C-7F4E8A6A2D3F}" type="presParOf" srcId="{D4ADA098-D80C-443A-91F9-1081DEAF6EEC}" destId="{4963E393-CB04-4757-9E8B-A80BCA107EC1}" srcOrd="1" destOrd="0" presId="urn:microsoft.com/office/officeart/2005/8/layout/hProcess4"/>
    <dgm:cxn modelId="{916159C8-B0A8-411A-872D-178E094B7142}" type="presParOf" srcId="{D4ADA098-D80C-443A-91F9-1081DEAF6EEC}" destId="{445B5A26-69A3-4786-9BEF-E413D6E5D6BA}" srcOrd="2" destOrd="0" presId="urn:microsoft.com/office/officeart/2005/8/layout/hProcess4"/>
    <dgm:cxn modelId="{6B8011EE-B7BB-4D58-B15C-D5017CF878FC}" type="presParOf" srcId="{D4ADA098-D80C-443A-91F9-1081DEAF6EEC}" destId="{52E2D0D1-9D12-4CF1-9281-1345D3DDAD93}" srcOrd="3" destOrd="0" presId="urn:microsoft.com/office/officeart/2005/8/layout/hProcess4"/>
    <dgm:cxn modelId="{EABAEB4E-E445-4B72-932E-683085D0D49D}" type="presParOf" srcId="{D4ADA098-D80C-443A-91F9-1081DEAF6EEC}" destId="{E747B7DB-276B-4E88-96FD-B619698DF006}" srcOrd="4" destOrd="0" presId="urn:microsoft.com/office/officeart/2005/8/layout/hProcess4"/>
    <dgm:cxn modelId="{803CBD40-5C3A-4337-905F-E93EFFA96EB0}" type="presParOf" srcId="{1CAC260D-2329-4CF4-805B-D8AB55FDF90D}" destId="{2529BDEA-B236-4987-B1C4-9E3A47089E81}" srcOrd="1" destOrd="0" presId="urn:microsoft.com/office/officeart/2005/8/layout/hProcess4"/>
    <dgm:cxn modelId="{9FD680EE-386D-477B-AC6F-8C6D92197409}" type="presParOf" srcId="{1CAC260D-2329-4CF4-805B-D8AB55FDF90D}" destId="{D4881C16-B550-4FF5-8A74-5E56B4376E0F}" srcOrd="2" destOrd="0" presId="urn:microsoft.com/office/officeart/2005/8/layout/hProcess4"/>
    <dgm:cxn modelId="{31515654-C67B-4AC1-BCE9-7A8044EED1F6}" type="presParOf" srcId="{D4881C16-B550-4FF5-8A74-5E56B4376E0F}" destId="{2343F20A-B82D-4C79-A77D-5FB1389221C2}" srcOrd="0" destOrd="0" presId="urn:microsoft.com/office/officeart/2005/8/layout/hProcess4"/>
    <dgm:cxn modelId="{06A8A2F3-ED1E-4288-9EEB-0EC9DBC0FF06}" type="presParOf" srcId="{D4881C16-B550-4FF5-8A74-5E56B4376E0F}" destId="{26942E38-4E23-4CEB-8BF6-EB93021B6708}" srcOrd="1" destOrd="0" presId="urn:microsoft.com/office/officeart/2005/8/layout/hProcess4"/>
    <dgm:cxn modelId="{941DE5D9-4E6D-4A86-9A52-CEBA7E25B14B}" type="presParOf" srcId="{D4881C16-B550-4FF5-8A74-5E56B4376E0F}" destId="{3314454D-4E21-45F4-AE85-D07A54C59796}" srcOrd="2" destOrd="0" presId="urn:microsoft.com/office/officeart/2005/8/layout/hProcess4"/>
    <dgm:cxn modelId="{094D3E8B-8AA9-4D21-B579-C1A82AAF6D28}" type="presParOf" srcId="{D4881C16-B550-4FF5-8A74-5E56B4376E0F}" destId="{61DC6D18-3DBB-4807-8968-95B3B53C8992}" srcOrd="3" destOrd="0" presId="urn:microsoft.com/office/officeart/2005/8/layout/hProcess4"/>
    <dgm:cxn modelId="{E2BD47A4-EF14-42E5-82E8-D481F09DE7C3}" type="presParOf" srcId="{D4881C16-B550-4FF5-8A74-5E56B4376E0F}" destId="{917369F2-D441-4FCA-8818-A713C5D76469}" srcOrd="4" destOrd="0" presId="urn:microsoft.com/office/officeart/2005/8/layout/hProcess4"/>
    <dgm:cxn modelId="{91642400-C7BA-47F1-B91D-138C842D088F}" type="presParOf" srcId="{1CAC260D-2329-4CF4-805B-D8AB55FDF90D}" destId="{CB390218-125D-4914-A253-D5B2B7554FE7}" srcOrd="3" destOrd="0" presId="urn:microsoft.com/office/officeart/2005/8/layout/hProcess4"/>
    <dgm:cxn modelId="{4C95EE20-2B0B-41E1-8AAF-BC341A2AA3A7}" type="presParOf" srcId="{1CAC260D-2329-4CF4-805B-D8AB55FDF90D}" destId="{8F866752-EDE0-4443-AFBB-19EFD3C4C126}" srcOrd="4" destOrd="0" presId="urn:microsoft.com/office/officeart/2005/8/layout/hProcess4"/>
    <dgm:cxn modelId="{DE69959D-C925-49EB-9D60-074CC228ECF1}" type="presParOf" srcId="{8F866752-EDE0-4443-AFBB-19EFD3C4C126}" destId="{B858768C-F6C1-4EA6-9536-77DD433019A6}" srcOrd="0" destOrd="0" presId="urn:microsoft.com/office/officeart/2005/8/layout/hProcess4"/>
    <dgm:cxn modelId="{B0BF478C-FEFD-421B-AAF9-0B84AFC0318E}" type="presParOf" srcId="{8F866752-EDE0-4443-AFBB-19EFD3C4C126}" destId="{EA61BA1E-C166-4FCD-8AA2-626BD4CCDDFC}" srcOrd="1" destOrd="0" presId="urn:microsoft.com/office/officeart/2005/8/layout/hProcess4"/>
    <dgm:cxn modelId="{0324F139-0985-4CC0-845C-5ED3206F58DB}" type="presParOf" srcId="{8F866752-EDE0-4443-AFBB-19EFD3C4C126}" destId="{A59EA6C2-4AB2-4F6C-939C-68436F99770C}" srcOrd="2" destOrd="0" presId="urn:microsoft.com/office/officeart/2005/8/layout/hProcess4"/>
    <dgm:cxn modelId="{AFBC1982-277D-4E2A-9044-DAD599D64EE5}" type="presParOf" srcId="{8F866752-EDE0-4443-AFBB-19EFD3C4C126}" destId="{B27F4C21-D1DA-4E74-AE91-E08F9BF9E759}" srcOrd="3" destOrd="0" presId="urn:microsoft.com/office/officeart/2005/8/layout/hProcess4"/>
    <dgm:cxn modelId="{F3703DF9-3C99-4EBA-8FD5-35B12E645792}" type="presParOf" srcId="{8F866752-EDE0-4443-AFBB-19EFD3C4C126}" destId="{930EFCD8-CF47-41F8-937E-492C55715FC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B623A-F76D-457C-A67A-A386D12472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D93F936-294D-47D8-984F-1076A48ED621}">
      <dgm:prSet phldrT="[Text]" custT="1"/>
      <dgm:spPr/>
      <dgm:t>
        <a:bodyPr/>
        <a:lstStyle/>
        <a:p>
          <a:r>
            <a:rPr lang="en-US" sz="3800" b="1" dirty="0" smtClean="0">
              <a:latin typeface="Times New Roman" panose="02020603050405020304" pitchFamily="18" charset="0"/>
              <a:cs typeface="Times New Roman" panose="02020603050405020304" pitchFamily="18" charset="0"/>
            </a:rPr>
            <a:t>2012</a:t>
          </a:r>
          <a:endParaRPr lang="en-US" sz="3800" b="1" dirty="0">
            <a:latin typeface="Times New Roman" panose="02020603050405020304" pitchFamily="18" charset="0"/>
            <a:cs typeface="Times New Roman" panose="02020603050405020304" pitchFamily="18" charset="0"/>
          </a:endParaRPr>
        </a:p>
      </dgm:t>
    </dgm:pt>
    <dgm:pt modelId="{D85D2103-0F21-47F3-8A68-814A109D557B}" type="parTrans" cxnId="{1A9D14CF-0970-452F-B002-F6C101A29F6B}">
      <dgm:prSet/>
      <dgm:spPr/>
      <dgm:t>
        <a:bodyPr/>
        <a:lstStyle/>
        <a:p>
          <a:endParaRPr lang="en-US"/>
        </a:p>
      </dgm:t>
    </dgm:pt>
    <dgm:pt modelId="{DD54D6D5-458D-497A-B674-D786D660FBE3}" type="sibTrans" cxnId="{1A9D14CF-0970-452F-B002-F6C101A29F6B}">
      <dgm:prSet/>
      <dgm:spPr/>
      <dgm:t>
        <a:bodyPr/>
        <a:lstStyle/>
        <a:p>
          <a:endParaRPr lang="en-US"/>
        </a:p>
      </dgm:t>
    </dgm:pt>
    <dgm:pt modelId="{66D73A99-0C94-424F-BC69-AE0F4795929E}">
      <dgm:prSet phldrT="[Text]" custT="1"/>
      <dgm:spPr/>
      <dgm:t>
        <a:bodyPr/>
        <a:lstStyle/>
        <a:p>
          <a:r>
            <a:rPr lang="en-US" sz="2800" dirty="0" smtClean="0">
              <a:latin typeface="Times New Roman" panose="02020603050405020304" pitchFamily="18" charset="0"/>
              <a:cs typeface="Times New Roman" panose="02020603050405020304" pitchFamily="18" charset="0"/>
            </a:rPr>
            <a:t>Delegation from CDC visited SESRIC, discussed cooperation possibilities in the field of tobacco control.</a:t>
          </a:r>
          <a:endParaRPr lang="en-US" sz="2800" dirty="0">
            <a:latin typeface="Times New Roman" panose="02020603050405020304" pitchFamily="18" charset="0"/>
            <a:cs typeface="Times New Roman" panose="02020603050405020304" pitchFamily="18" charset="0"/>
          </a:endParaRPr>
        </a:p>
      </dgm:t>
    </dgm:pt>
    <dgm:pt modelId="{73F8E87D-EF16-42D2-BC11-4B8431BC27F0}" type="parTrans" cxnId="{CFD4637B-B108-4463-80C1-BC881AE67162}">
      <dgm:prSet/>
      <dgm:spPr/>
      <dgm:t>
        <a:bodyPr/>
        <a:lstStyle/>
        <a:p>
          <a:endParaRPr lang="en-US"/>
        </a:p>
      </dgm:t>
    </dgm:pt>
    <dgm:pt modelId="{AEC717CD-B242-461B-8F49-2F04B9F39277}" type="sibTrans" cxnId="{CFD4637B-B108-4463-80C1-BC881AE67162}">
      <dgm:prSet/>
      <dgm:spPr/>
      <dgm:t>
        <a:bodyPr/>
        <a:lstStyle/>
        <a:p>
          <a:endParaRPr lang="en-US"/>
        </a:p>
      </dgm:t>
    </dgm:pt>
    <dgm:pt modelId="{3611641E-7ECF-4849-AB32-FDFFE865C007}">
      <dgm:prSet phldrT="[Text]" custT="1"/>
      <dgm:spPr/>
      <dgm:t>
        <a:bodyPr/>
        <a:lstStyle/>
        <a:p>
          <a:r>
            <a:rPr lang="en-US" sz="3800" b="1" dirty="0" smtClean="0">
              <a:latin typeface="Times New Roman" pitchFamily="18" charset="0"/>
              <a:cs typeface="Times New Roman" pitchFamily="18" charset="0"/>
            </a:rPr>
            <a:t>2012</a:t>
          </a:r>
          <a:endParaRPr lang="en-US" sz="3800" b="1" dirty="0">
            <a:latin typeface="Times New Roman" pitchFamily="18" charset="0"/>
            <a:cs typeface="Times New Roman" pitchFamily="18" charset="0"/>
          </a:endParaRPr>
        </a:p>
      </dgm:t>
    </dgm:pt>
    <dgm:pt modelId="{1046E6C4-3188-4FAC-8FD8-9D5DB12C8BFF}" type="parTrans" cxnId="{C5A9755A-0374-4072-926B-3BE476F87F0E}">
      <dgm:prSet/>
      <dgm:spPr/>
      <dgm:t>
        <a:bodyPr/>
        <a:lstStyle/>
        <a:p>
          <a:endParaRPr lang="en-US"/>
        </a:p>
      </dgm:t>
    </dgm:pt>
    <dgm:pt modelId="{DA55F757-F7F8-4933-8457-C1D0F0789842}" type="sibTrans" cxnId="{C5A9755A-0374-4072-926B-3BE476F87F0E}">
      <dgm:prSet/>
      <dgm:spPr/>
      <dgm:t>
        <a:bodyPr/>
        <a:lstStyle/>
        <a:p>
          <a:endParaRPr lang="en-US"/>
        </a:p>
      </dgm:t>
    </dgm:pt>
    <dgm:pt modelId="{B0D3D413-5C02-43A6-B242-88D92FC74A7D}">
      <dgm:prSet phldrT="[Text]" custT="1"/>
      <dgm:spPr/>
      <dgm:t>
        <a:bodyPr/>
        <a:lstStyle/>
        <a:p>
          <a:r>
            <a:rPr lang="en-US" sz="2800" b="0" dirty="0" smtClean="0">
              <a:latin typeface="Times New Roman" panose="02020603050405020304" pitchFamily="18" charset="0"/>
              <a:cs typeface="Times New Roman" panose="02020603050405020304" pitchFamily="18" charset="0"/>
            </a:rPr>
            <a:t>In collaboration with the Tobacco Market Regulatory Authority (TAPDK) of Turkey, SESRIC </a:t>
          </a:r>
          <a:r>
            <a:rPr lang="en-US" sz="2800" b="0" dirty="0" err="1" smtClean="0">
              <a:latin typeface="Times New Roman" panose="02020603050405020304" pitchFamily="18" charset="0"/>
              <a:cs typeface="Times New Roman" panose="02020603050405020304" pitchFamily="18" charset="0"/>
            </a:rPr>
            <a:t>organised</a:t>
          </a:r>
          <a:r>
            <a:rPr lang="en-US" sz="2800" b="0" dirty="0" smtClean="0">
              <a:latin typeface="Times New Roman" panose="02020603050405020304" pitchFamily="18" charset="0"/>
              <a:cs typeface="Times New Roman" panose="02020603050405020304" pitchFamily="18" charset="0"/>
            </a:rPr>
            <a:t> study visit to Smoke Cessation Centre in Erzurum, Turkey.</a:t>
          </a:r>
          <a:endParaRPr lang="en-US" sz="2800" b="0" dirty="0">
            <a:latin typeface="Times New Roman" panose="02020603050405020304" pitchFamily="18" charset="0"/>
            <a:cs typeface="Times New Roman" panose="02020603050405020304" pitchFamily="18" charset="0"/>
          </a:endParaRPr>
        </a:p>
      </dgm:t>
    </dgm:pt>
    <dgm:pt modelId="{9A2C4B92-DF29-43BC-9E91-DAB108D040E8}" type="parTrans" cxnId="{B0DE28DE-CAE0-47A3-A691-C4D32D77845C}">
      <dgm:prSet/>
      <dgm:spPr/>
      <dgm:t>
        <a:bodyPr/>
        <a:lstStyle/>
        <a:p>
          <a:endParaRPr lang="en-US"/>
        </a:p>
      </dgm:t>
    </dgm:pt>
    <dgm:pt modelId="{5293F8BD-1889-4431-A0BF-994567E664DB}" type="sibTrans" cxnId="{B0DE28DE-CAE0-47A3-A691-C4D32D77845C}">
      <dgm:prSet/>
      <dgm:spPr/>
      <dgm:t>
        <a:bodyPr/>
        <a:lstStyle/>
        <a:p>
          <a:endParaRPr lang="en-US"/>
        </a:p>
      </dgm:t>
    </dgm:pt>
    <dgm:pt modelId="{7059F664-B2EF-4C1D-BB2F-1DB42ECFCCEE}">
      <dgm:prSet phldrT="[Text]" custT="1"/>
      <dgm:spPr/>
      <dgm:t>
        <a:bodyPr/>
        <a:lstStyle/>
        <a:p>
          <a:r>
            <a:rPr lang="en-US" sz="3800" b="1" dirty="0" smtClean="0">
              <a:latin typeface="Times New Roman" pitchFamily="18" charset="0"/>
              <a:cs typeface="Times New Roman" pitchFamily="18" charset="0"/>
            </a:rPr>
            <a:t>2012</a:t>
          </a:r>
          <a:endParaRPr lang="en-US" sz="3800" b="1" dirty="0">
            <a:latin typeface="Times New Roman" pitchFamily="18" charset="0"/>
            <a:cs typeface="Times New Roman" pitchFamily="18" charset="0"/>
          </a:endParaRPr>
        </a:p>
      </dgm:t>
    </dgm:pt>
    <dgm:pt modelId="{9C462C59-9F39-4971-B153-62C0EEA1EE15}" type="parTrans" cxnId="{0AACB9CF-0B8F-4CDB-977B-B877F72DF30C}">
      <dgm:prSet/>
      <dgm:spPr/>
      <dgm:t>
        <a:bodyPr/>
        <a:lstStyle/>
        <a:p>
          <a:endParaRPr lang="en-US"/>
        </a:p>
      </dgm:t>
    </dgm:pt>
    <dgm:pt modelId="{44518C39-B66E-4526-9FD3-89A3034DE2EB}" type="sibTrans" cxnId="{0AACB9CF-0B8F-4CDB-977B-B877F72DF30C}">
      <dgm:prSet/>
      <dgm:spPr/>
      <dgm:t>
        <a:bodyPr/>
        <a:lstStyle/>
        <a:p>
          <a:endParaRPr lang="en-US"/>
        </a:p>
      </dgm:t>
    </dgm:pt>
    <dgm:pt modelId="{1F6BAC47-16F1-4490-B705-F9841639AE78}">
      <dgm:prSet phldrT="[Text]" custT="1"/>
      <dgm:spPr/>
      <dgm:t>
        <a:bodyPr/>
        <a:lstStyle/>
        <a:p>
          <a:r>
            <a:rPr lang="en-US" sz="2800" dirty="0" smtClean="0">
              <a:latin typeface="Times New Roman" pitchFamily="18" charset="0"/>
              <a:cs typeface="Times New Roman" pitchFamily="18" charset="0"/>
            </a:rPr>
            <a:t>Delegation from Bloomberg Foundation and WHO National Tobacco Control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Office visited SESRIC.</a:t>
          </a:r>
          <a:endParaRPr lang="en-US" sz="2800" dirty="0">
            <a:latin typeface="Times New Roman" pitchFamily="18" charset="0"/>
            <a:cs typeface="Times New Roman" pitchFamily="18" charset="0"/>
          </a:endParaRPr>
        </a:p>
      </dgm:t>
    </dgm:pt>
    <dgm:pt modelId="{6720A1C6-8F93-409F-9A4A-4C5456E190F1}" type="parTrans" cxnId="{43BC936A-A581-410B-9F30-47BDC805C55A}">
      <dgm:prSet/>
      <dgm:spPr/>
      <dgm:t>
        <a:bodyPr/>
        <a:lstStyle/>
        <a:p>
          <a:endParaRPr lang="en-US"/>
        </a:p>
      </dgm:t>
    </dgm:pt>
    <dgm:pt modelId="{3CBC40ED-5B67-4AA4-8108-AA52773DB7F1}" type="sibTrans" cxnId="{43BC936A-A581-410B-9F30-47BDC805C55A}">
      <dgm:prSet/>
      <dgm:spPr/>
      <dgm:t>
        <a:bodyPr/>
        <a:lstStyle/>
        <a:p>
          <a:endParaRPr lang="en-US"/>
        </a:p>
      </dgm:t>
    </dgm:pt>
    <dgm:pt modelId="{2ECBDC38-3363-4F71-A68C-5DD0B1E51216}" type="pres">
      <dgm:prSet presAssocID="{30EB623A-F76D-457C-A67A-A386D124724C}" presName="Name0" presStyleCnt="0">
        <dgm:presLayoutVars>
          <dgm:dir/>
          <dgm:animLvl val="lvl"/>
          <dgm:resizeHandles val="exact"/>
        </dgm:presLayoutVars>
      </dgm:prSet>
      <dgm:spPr/>
      <dgm:t>
        <a:bodyPr/>
        <a:lstStyle/>
        <a:p>
          <a:endParaRPr lang="en-US"/>
        </a:p>
      </dgm:t>
    </dgm:pt>
    <dgm:pt modelId="{62698FE8-8C74-4B62-984F-B999C12DAE87}" type="pres">
      <dgm:prSet presAssocID="{30EB623A-F76D-457C-A67A-A386D124724C}" presName="tSp" presStyleCnt="0"/>
      <dgm:spPr/>
    </dgm:pt>
    <dgm:pt modelId="{EC2A19B0-F5E6-417C-A12D-E5F476CAB710}" type="pres">
      <dgm:prSet presAssocID="{30EB623A-F76D-457C-A67A-A386D124724C}" presName="bSp" presStyleCnt="0"/>
      <dgm:spPr/>
    </dgm:pt>
    <dgm:pt modelId="{1CAC260D-2329-4CF4-805B-D8AB55FDF90D}" type="pres">
      <dgm:prSet presAssocID="{30EB623A-F76D-457C-A67A-A386D124724C}" presName="process" presStyleCnt="0"/>
      <dgm:spPr/>
    </dgm:pt>
    <dgm:pt modelId="{D4ADA098-D80C-443A-91F9-1081DEAF6EEC}" type="pres">
      <dgm:prSet presAssocID="{AD93F936-294D-47D8-984F-1076A48ED621}" presName="composite1" presStyleCnt="0"/>
      <dgm:spPr/>
    </dgm:pt>
    <dgm:pt modelId="{33B0169D-2A8C-403C-A6F4-6FC9FCC069A2}" type="pres">
      <dgm:prSet presAssocID="{AD93F936-294D-47D8-984F-1076A48ED621}" presName="dummyNode1" presStyleLbl="node1" presStyleIdx="0" presStyleCnt="3"/>
      <dgm:spPr/>
    </dgm:pt>
    <dgm:pt modelId="{4963E393-CB04-4757-9E8B-A80BCA107EC1}" type="pres">
      <dgm:prSet presAssocID="{AD93F936-294D-47D8-984F-1076A48ED621}" presName="childNode1" presStyleLbl="bgAcc1" presStyleIdx="0" presStyleCnt="3" custScaleX="247379" custScaleY="230325" custLinFactNeighborX="-124" custLinFactNeighborY="-36795">
        <dgm:presLayoutVars>
          <dgm:bulletEnabled val="1"/>
        </dgm:presLayoutVars>
      </dgm:prSet>
      <dgm:spPr/>
      <dgm:t>
        <a:bodyPr/>
        <a:lstStyle/>
        <a:p>
          <a:endParaRPr lang="en-US"/>
        </a:p>
      </dgm:t>
    </dgm:pt>
    <dgm:pt modelId="{445B5A26-69A3-4786-9BEF-E413D6E5D6BA}" type="pres">
      <dgm:prSet presAssocID="{AD93F936-294D-47D8-984F-1076A48ED621}" presName="childNode1tx" presStyleLbl="bgAcc1" presStyleIdx="0" presStyleCnt="3">
        <dgm:presLayoutVars>
          <dgm:bulletEnabled val="1"/>
        </dgm:presLayoutVars>
      </dgm:prSet>
      <dgm:spPr/>
      <dgm:t>
        <a:bodyPr/>
        <a:lstStyle/>
        <a:p>
          <a:endParaRPr lang="en-US"/>
        </a:p>
      </dgm:t>
    </dgm:pt>
    <dgm:pt modelId="{52E2D0D1-9D12-4CF1-9281-1345D3DDAD93}" type="pres">
      <dgm:prSet presAssocID="{AD93F936-294D-47D8-984F-1076A48ED621}" presName="parentNode1" presStyleLbl="node1" presStyleIdx="0" presStyleCnt="3" custLinFactNeighborX="21447" custLinFactNeighborY="89468">
        <dgm:presLayoutVars>
          <dgm:chMax val="1"/>
          <dgm:bulletEnabled val="1"/>
        </dgm:presLayoutVars>
      </dgm:prSet>
      <dgm:spPr/>
      <dgm:t>
        <a:bodyPr/>
        <a:lstStyle/>
        <a:p>
          <a:endParaRPr lang="en-US"/>
        </a:p>
      </dgm:t>
    </dgm:pt>
    <dgm:pt modelId="{E747B7DB-276B-4E88-96FD-B619698DF006}" type="pres">
      <dgm:prSet presAssocID="{AD93F936-294D-47D8-984F-1076A48ED621}" presName="connSite1" presStyleCnt="0"/>
      <dgm:spPr/>
    </dgm:pt>
    <dgm:pt modelId="{2529BDEA-B236-4987-B1C4-9E3A47089E81}" type="pres">
      <dgm:prSet presAssocID="{DD54D6D5-458D-497A-B674-D786D660FBE3}" presName="Name9" presStyleLbl="sibTrans2D1" presStyleIdx="0" presStyleCnt="2"/>
      <dgm:spPr/>
      <dgm:t>
        <a:bodyPr/>
        <a:lstStyle/>
        <a:p>
          <a:endParaRPr lang="en-US"/>
        </a:p>
      </dgm:t>
    </dgm:pt>
    <dgm:pt modelId="{D4881C16-B550-4FF5-8A74-5E56B4376E0F}" type="pres">
      <dgm:prSet presAssocID="{3611641E-7ECF-4849-AB32-FDFFE865C007}" presName="composite2" presStyleCnt="0"/>
      <dgm:spPr/>
    </dgm:pt>
    <dgm:pt modelId="{2343F20A-B82D-4C79-A77D-5FB1389221C2}" type="pres">
      <dgm:prSet presAssocID="{3611641E-7ECF-4849-AB32-FDFFE865C007}" presName="dummyNode2" presStyleLbl="node1" presStyleIdx="0" presStyleCnt="3"/>
      <dgm:spPr/>
    </dgm:pt>
    <dgm:pt modelId="{26942E38-4E23-4CEB-8BF6-EB93021B6708}" type="pres">
      <dgm:prSet presAssocID="{3611641E-7ECF-4849-AB32-FDFFE865C007}" presName="childNode2" presStyleLbl="bgAcc1" presStyleIdx="1" presStyleCnt="3" custScaleX="240162" custScaleY="310612" custLinFactNeighborX="-7256" custLinFactNeighborY="-4273">
        <dgm:presLayoutVars>
          <dgm:bulletEnabled val="1"/>
        </dgm:presLayoutVars>
      </dgm:prSet>
      <dgm:spPr/>
      <dgm:t>
        <a:bodyPr/>
        <a:lstStyle/>
        <a:p>
          <a:endParaRPr lang="en-US"/>
        </a:p>
      </dgm:t>
    </dgm:pt>
    <dgm:pt modelId="{3314454D-4E21-45F4-AE85-D07A54C59796}" type="pres">
      <dgm:prSet presAssocID="{3611641E-7ECF-4849-AB32-FDFFE865C007}" presName="childNode2tx" presStyleLbl="bgAcc1" presStyleIdx="1" presStyleCnt="3">
        <dgm:presLayoutVars>
          <dgm:bulletEnabled val="1"/>
        </dgm:presLayoutVars>
      </dgm:prSet>
      <dgm:spPr/>
      <dgm:t>
        <a:bodyPr/>
        <a:lstStyle/>
        <a:p>
          <a:endParaRPr lang="en-US"/>
        </a:p>
      </dgm:t>
    </dgm:pt>
    <dgm:pt modelId="{61DC6D18-3DBB-4807-8968-95B3B53C8992}" type="pres">
      <dgm:prSet presAssocID="{3611641E-7ECF-4849-AB32-FDFFE865C007}" presName="parentNode2" presStyleLbl="node1" presStyleIdx="1" presStyleCnt="3" custLinFactY="-100000" custLinFactNeighborX="40622" custLinFactNeighborY="-132886">
        <dgm:presLayoutVars>
          <dgm:chMax val="0"/>
          <dgm:bulletEnabled val="1"/>
        </dgm:presLayoutVars>
      </dgm:prSet>
      <dgm:spPr/>
      <dgm:t>
        <a:bodyPr/>
        <a:lstStyle/>
        <a:p>
          <a:endParaRPr lang="en-US"/>
        </a:p>
      </dgm:t>
    </dgm:pt>
    <dgm:pt modelId="{917369F2-D441-4FCA-8818-A713C5D76469}" type="pres">
      <dgm:prSet presAssocID="{3611641E-7ECF-4849-AB32-FDFFE865C007}" presName="connSite2" presStyleCnt="0"/>
      <dgm:spPr/>
    </dgm:pt>
    <dgm:pt modelId="{CB390218-125D-4914-A253-D5B2B7554FE7}" type="pres">
      <dgm:prSet presAssocID="{DA55F757-F7F8-4933-8457-C1D0F0789842}" presName="Name18" presStyleLbl="sibTrans2D1" presStyleIdx="1" presStyleCnt="2" custAng="19685437" custScaleX="86177" custLinFactNeighborX="2576" custLinFactNeighborY="-8434"/>
      <dgm:spPr/>
      <dgm:t>
        <a:bodyPr/>
        <a:lstStyle/>
        <a:p>
          <a:endParaRPr lang="en-US"/>
        </a:p>
      </dgm:t>
    </dgm:pt>
    <dgm:pt modelId="{8F866752-EDE0-4443-AFBB-19EFD3C4C126}" type="pres">
      <dgm:prSet presAssocID="{7059F664-B2EF-4C1D-BB2F-1DB42ECFCCEE}" presName="composite1" presStyleCnt="0"/>
      <dgm:spPr/>
    </dgm:pt>
    <dgm:pt modelId="{B858768C-F6C1-4EA6-9536-77DD433019A6}" type="pres">
      <dgm:prSet presAssocID="{7059F664-B2EF-4C1D-BB2F-1DB42ECFCCEE}" presName="dummyNode1" presStyleLbl="node1" presStyleIdx="1" presStyleCnt="3"/>
      <dgm:spPr/>
    </dgm:pt>
    <dgm:pt modelId="{EA61BA1E-C166-4FCD-8AA2-626BD4CCDDFC}" type="pres">
      <dgm:prSet presAssocID="{7059F664-B2EF-4C1D-BB2F-1DB42ECFCCEE}" presName="childNode1" presStyleLbl="bgAcc1" presStyleIdx="2" presStyleCnt="3" custScaleX="203119" custScaleY="286372" custLinFactNeighborX="-3253" custLinFactNeighborY="-24952">
        <dgm:presLayoutVars>
          <dgm:bulletEnabled val="1"/>
        </dgm:presLayoutVars>
      </dgm:prSet>
      <dgm:spPr/>
      <dgm:t>
        <a:bodyPr/>
        <a:lstStyle/>
        <a:p>
          <a:endParaRPr lang="en-US"/>
        </a:p>
      </dgm:t>
    </dgm:pt>
    <dgm:pt modelId="{A59EA6C2-4AB2-4F6C-939C-68436F99770C}" type="pres">
      <dgm:prSet presAssocID="{7059F664-B2EF-4C1D-BB2F-1DB42ECFCCEE}" presName="childNode1tx" presStyleLbl="bgAcc1" presStyleIdx="2" presStyleCnt="3">
        <dgm:presLayoutVars>
          <dgm:bulletEnabled val="1"/>
        </dgm:presLayoutVars>
      </dgm:prSet>
      <dgm:spPr/>
      <dgm:t>
        <a:bodyPr/>
        <a:lstStyle/>
        <a:p>
          <a:endParaRPr lang="en-US"/>
        </a:p>
      </dgm:t>
    </dgm:pt>
    <dgm:pt modelId="{B27F4C21-D1DA-4E74-AE91-E08F9BF9E759}" type="pres">
      <dgm:prSet presAssocID="{7059F664-B2EF-4C1D-BB2F-1DB42ECFCCEE}" presName="parentNode1" presStyleLbl="node1" presStyleIdx="2" presStyleCnt="3" custLinFactY="67554" custLinFactNeighborX="29483" custLinFactNeighborY="100000">
        <dgm:presLayoutVars>
          <dgm:chMax val="1"/>
          <dgm:bulletEnabled val="1"/>
        </dgm:presLayoutVars>
      </dgm:prSet>
      <dgm:spPr/>
      <dgm:t>
        <a:bodyPr/>
        <a:lstStyle/>
        <a:p>
          <a:endParaRPr lang="en-US"/>
        </a:p>
      </dgm:t>
    </dgm:pt>
    <dgm:pt modelId="{930EFCD8-CF47-41F8-937E-492C55715FC4}" type="pres">
      <dgm:prSet presAssocID="{7059F664-B2EF-4C1D-BB2F-1DB42ECFCCEE}" presName="connSite1" presStyleCnt="0"/>
      <dgm:spPr/>
    </dgm:pt>
  </dgm:ptLst>
  <dgm:cxnLst>
    <dgm:cxn modelId="{91F9ADF3-CD0D-46D0-AAF7-D0A40D88E342}" type="presOf" srcId="{B0D3D413-5C02-43A6-B242-88D92FC74A7D}" destId="{3314454D-4E21-45F4-AE85-D07A54C59796}" srcOrd="1" destOrd="0" presId="urn:microsoft.com/office/officeart/2005/8/layout/hProcess4"/>
    <dgm:cxn modelId="{DADB76F0-ECD5-4554-9E7B-9C7E9EBECCF6}" type="presOf" srcId="{7059F664-B2EF-4C1D-BB2F-1DB42ECFCCEE}" destId="{B27F4C21-D1DA-4E74-AE91-E08F9BF9E759}" srcOrd="0" destOrd="0" presId="urn:microsoft.com/office/officeart/2005/8/layout/hProcess4"/>
    <dgm:cxn modelId="{43BC936A-A581-410B-9F30-47BDC805C55A}" srcId="{7059F664-B2EF-4C1D-BB2F-1DB42ECFCCEE}" destId="{1F6BAC47-16F1-4490-B705-F9841639AE78}" srcOrd="0" destOrd="0" parTransId="{6720A1C6-8F93-409F-9A4A-4C5456E190F1}" sibTransId="{3CBC40ED-5B67-4AA4-8108-AA52773DB7F1}"/>
    <dgm:cxn modelId="{C5A9755A-0374-4072-926B-3BE476F87F0E}" srcId="{30EB623A-F76D-457C-A67A-A386D124724C}" destId="{3611641E-7ECF-4849-AB32-FDFFE865C007}" srcOrd="1" destOrd="0" parTransId="{1046E6C4-3188-4FAC-8FD8-9D5DB12C8BFF}" sibTransId="{DA55F757-F7F8-4933-8457-C1D0F0789842}"/>
    <dgm:cxn modelId="{0AACB9CF-0B8F-4CDB-977B-B877F72DF30C}" srcId="{30EB623A-F76D-457C-A67A-A386D124724C}" destId="{7059F664-B2EF-4C1D-BB2F-1DB42ECFCCEE}" srcOrd="2" destOrd="0" parTransId="{9C462C59-9F39-4971-B153-62C0EEA1EE15}" sibTransId="{44518C39-B66E-4526-9FD3-89A3034DE2EB}"/>
    <dgm:cxn modelId="{98DC00D2-3453-4E20-AEDF-AC4C8FAC3286}" type="presOf" srcId="{AD93F936-294D-47D8-984F-1076A48ED621}" destId="{52E2D0D1-9D12-4CF1-9281-1345D3DDAD93}" srcOrd="0" destOrd="0" presId="urn:microsoft.com/office/officeart/2005/8/layout/hProcess4"/>
    <dgm:cxn modelId="{B0DE28DE-CAE0-47A3-A691-C4D32D77845C}" srcId="{3611641E-7ECF-4849-AB32-FDFFE865C007}" destId="{B0D3D413-5C02-43A6-B242-88D92FC74A7D}" srcOrd="0" destOrd="0" parTransId="{9A2C4B92-DF29-43BC-9E91-DAB108D040E8}" sibTransId="{5293F8BD-1889-4431-A0BF-994567E664DB}"/>
    <dgm:cxn modelId="{33A110EE-085D-43F6-B0AF-5F6BEFC6ADBB}" type="presOf" srcId="{B0D3D413-5C02-43A6-B242-88D92FC74A7D}" destId="{26942E38-4E23-4CEB-8BF6-EB93021B6708}" srcOrd="0" destOrd="0" presId="urn:microsoft.com/office/officeart/2005/8/layout/hProcess4"/>
    <dgm:cxn modelId="{116B10AC-500D-449C-B28C-0AE59559BEDF}" type="presOf" srcId="{30EB623A-F76D-457C-A67A-A386D124724C}" destId="{2ECBDC38-3363-4F71-A68C-5DD0B1E51216}" srcOrd="0" destOrd="0" presId="urn:microsoft.com/office/officeart/2005/8/layout/hProcess4"/>
    <dgm:cxn modelId="{E1A0991D-41D2-4B30-9623-17C956B55923}" type="presOf" srcId="{66D73A99-0C94-424F-BC69-AE0F4795929E}" destId="{445B5A26-69A3-4786-9BEF-E413D6E5D6BA}" srcOrd="1" destOrd="0" presId="urn:microsoft.com/office/officeart/2005/8/layout/hProcess4"/>
    <dgm:cxn modelId="{E79821FF-C454-4533-8501-47C371BA0240}" type="presOf" srcId="{1F6BAC47-16F1-4490-B705-F9841639AE78}" destId="{EA61BA1E-C166-4FCD-8AA2-626BD4CCDDFC}" srcOrd="0" destOrd="0" presId="urn:microsoft.com/office/officeart/2005/8/layout/hProcess4"/>
    <dgm:cxn modelId="{F78971C3-27D0-4F4B-9223-8BA78745F3BA}" type="presOf" srcId="{1F6BAC47-16F1-4490-B705-F9841639AE78}" destId="{A59EA6C2-4AB2-4F6C-939C-68436F99770C}" srcOrd="1" destOrd="0" presId="urn:microsoft.com/office/officeart/2005/8/layout/hProcess4"/>
    <dgm:cxn modelId="{CFD4637B-B108-4463-80C1-BC881AE67162}" srcId="{AD93F936-294D-47D8-984F-1076A48ED621}" destId="{66D73A99-0C94-424F-BC69-AE0F4795929E}" srcOrd="0" destOrd="0" parTransId="{73F8E87D-EF16-42D2-BC11-4B8431BC27F0}" sibTransId="{AEC717CD-B242-461B-8F49-2F04B9F39277}"/>
    <dgm:cxn modelId="{B4CF4C43-C053-41CE-92C2-5A602E551AA8}" type="presOf" srcId="{66D73A99-0C94-424F-BC69-AE0F4795929E}" destId="{4963E393-CB04-4757-9E8B-A80BCA107EC1}" srcOrd="0" destOrd="0" presId="urn:microsoft.com/office/officeart/2005/8/layout/hProcess4"/>
    <dgm:cxn modelId="{05E5E67D-DFF6-4C47-9A23-52B3DA1E0FDF}" type="presOf" srcId="{3611641E-7ECF-4849-AB32-FDFFE865C007}" destId="{61DC6D18-3DBB-4807-8968-95B3B53C8992}" srcOrd="0" destOrd="0" presId="urn:microsoft.com/office/officeart/2005/8/layout/hProcess4"/>
    <dgm:cxn modelId="{037FD61D-678C-41D4-92BF-F29F96C99EA3}" type="presOf" srcId="{DD54D6D5-458D-497A-B674-D786D660FBE3}" destId="{2529BDEA-B236-4987-B1C4-9E3A47089E81}" srcOrd="0" destOrd="0" presId="urn:microsoft.com/office/officeart/2005/8/layout/hProcess4"/>
    <dgm:cxn modelId="{1A9D14CF-0970-452F-B002-F6C101A29F6B}" srcId="{30EB623A-F76D-457C-A67A-A386D124724C}" destId="{AD93F936-294D-47D8-984F-1076A48ED621}" srcOrd="0" destOrd="0" parTransId="{D85D2103-0F21-47F3-8A68-814A109D557B}" sibTransId="{DD54D6D5-458D-497A-B674-D786D660FBE3}"/>
    <dgm:cxn modelId="{1EABC27B-541B-4EA9-BFDB-E4A3B292777E}" type="presOf" srcId="{DA55F757-F7F8-4933-8457-C1D0F0789842}" destId="{CB390218-125D-4914-A253-D5B2B7554FE7}" srcOrd="0" destOrd="0" presId="urn:microsoft.com/office/officeart/2005/8/layout/hProcess4"/>
    <dgm:cxn modelId="{35DB1A9E-1EE8-4C34-8F12-5DB114F126D4}" type="presParOf" srcId="{2ECBDC38-3363-4F71-A68C-5DD0B1E51216}" destId="{62698FE8-8C74-4B62-984F-B999C12DAE87}" srcOrd="0" destOrd="0" presId="urn:microsoft.com/office/officeart/2005/8/layout/hProcess4"/>
    <dgm:cxn modelId="{9526E66A-E29B-4B18-AE1D-A78586FE9A40}" type="presParOf" srcId="{2ECBDC38-3363-4F71-A68C-5DD0B1E51216}" destId="{EC2A19B0-F5E6-417C-A12D-E5F476CAB710}" srcOrd="1" destOrd="0" presId="urn:microsoft.com/office/officeart/2005/8/layout/hProcess4"/>
    <dgm:cxn modelId="{BA266C9C-1BB5-4EA9-A483-1B644BD2F270}" type="presParOf" srcId="{2ECBDC38-3363-4F71-A68C-5DD0B1E51216}" destId="{1CAC260D-2329-4CF4-805B-D8AB55FDF90D}" srcOrd="2" destOrd="0" presId="urn:microsoft.com/office/officeart/2005/8/layout/hProcess4"/>
    <dgm:cxn modelId="{B3AB3974-36D1-433F-A7C7-B772BA6594AE}" type="presParOf" srcId="{1CAC260D-2329-4CF4-805B-D8AB55FDF90D}" destId="{D4ADA098-D80C-443A-91F9-1081DEAF6EEC}" srcOrd="0" destOrd="0" presId="urn:microsoft.com/office/officeart/2005/8/layout/hProcess4"/>
    <dgm:cxn modelId="{0C6755F2-61CD-42B0-B5D4-78D365C20D82}" type="presParOf" srcId="{D4ADA098-D80C-443A-91F9-1081DEAF6EEC}" destId="{33B0169D-2A8C-403C-A6F4-6FC9FCC069A2}" srcOrd="0" destOrd="0" presId="urn:microsoft.com/office/officeart/2005/8/layout/hProcess4"/>
    <dgm:cxn modelId="{6282C476-70F9-410D-A2BB-8608DA87C480}" type="presParOf" srcId="{D4ADA098-D80C-443A-91F9-1081DEAF6EEC}" destId="{4963E393-CB04-4757-9E8B-A80BCA107EC1}" srcOrd="1" destOrd="0" presId="urn:microsoft.com/office/officeart/2005/8/layout/hProcess4"/>
    <dgm:cxn modelId="{5B8C0AB8-7F59-47C2-838D-510C831E0AED}" type="presParOf" srcId="{D4ADA098-D80C-443A-91F9-1081DEAF6EEC}" destId="{445B5A26-69A3-4786-9BEF-E413D6E5D6BA}" srcOrd="2" destOrd="0" presId="urn:microsoft.com/office/officeart/2005/8/layout/hProcess4"/>
    <dgm:cxn modelId="{68AC6B95-614A-4449-AAAF-FF2C93F7A53A}" type="presParOf" srcId="{D4ADA098-D80C-443A-91F9-1081DEAF6EEC}" destId="{52E2D0D1-9D12-4CF1-9281-1345D3DDAD93}" srcOrd="3" destOrd="0" presId="urn:microsoft.com/office/officeart/2005/8/layout/hProcess4"/>
    <dgm:cxn modelId="{A8C165DD-6C32-43A6-B548-4F7D7E0D5C9B}" type="presParOf" srcId="{D4ADA098-D80C-443A-91F9-1081DEAF6EEC}" destId="{E747B7DB-276B-4E88-96FD-B619698DF006}" srcOrd="4" destOrd="0" presId="urn:microsoft.com/office/officeart/2005/8/layout/hProcess4"/>
    <dgm:cxn modelId="{8738E15E-F569-43FE-AB5E-04FC60852AE2}" type="presParOf" srcId="{1CAC260D-2329-4CF4-805B-D8AB55FDF90D}" destId="{2529BDEA-B236-4987-B1C4-9E3A47089E81}" srcOrd="1" destOrd="0" presId="urn:microsoft.com/office/officeart/2005/8/layout/hProcess4"/>
    <dgm:cxn modelId="{B3F3F413-A83D-4DC5-9065-3DEF6AF40EFC}" type="presParOf" srcId="{1CAC260D-2329-4CF4-805B-D8AB55FDF90D}" destId="{D4881C16-B550-4FF5-8A74-5E56B4376E0F}" srcOrd="2" destOrd="0" presId="urn:microsoft.com/office/officeart/2005/8/layout/hProcess4"/>
    <dgm:cxn modelId="{D0CC7FE8-2EC5-474C-8405-E0BC6AF147E9}" type="presParOf" srcId="{D4881C16-B550-4FF5-8A74-5E56B4376E0F}" destId="{2343F20A-B82D-4C79-A77D-5FB1389221C2}" srcOrd="0" destOrd="0" presId="urn:microsoft.com/office/officeart/2005/8/layout/hProcess4"/>
    <dgm:cxn modelId="{7ECED910-44C8-47EF-8F33-C61F12486AE8}" type="presParOf" srcId="{D4881C16-B550-4FF5-8A74-5E56B4376E0F}" destId="{26942E38-4E23-4CEB-8BF6-EB93021B6708}" srcOrd="1" destOrd="0" presId="urn:microsoft.com/office/officeart/2005/8/layout/hProcess4"/>
    <dgm:cxn modelId="{51023A8E-C3B8-47C0-95D5-65204BB5C338}" type="presParOf" srcId="{D4881C16-B550-4FF5-8A74-5E56B4376E0F}" destId="{3314454D-4E21-45F4-AE85-D07A54C59796}" srcOrd="2" destOrd="0" presId="urn:microsoft.com/office/officeart/2005/8/layout/hProcess4"/>
    <dgm:cxn modelId="{6E7A68DF-EEF0-40C8-AD4E-287EEFFBEC48}" type="presParOf" srcId="{D4881C16-B550-4FF5-8A74-5E56B4376E0F}" destId="{61DC6D18-3DBB-4807-8968-95B3B53C8992}" srcOrd="3" destOrd="0" presId="urn:microsoft.com/office/officeart/2005/8/layout/hProcess4"/>
    <dgm:cxn modelId="{E814BADD-CD80-4F2B-A20C-99FDCD0439D5}" type="presParOf" srcId="{D4881C16-B550-4FF5-8A74-5E56B4376E0F}" destId="{917369F2-D441-4FCA-8818-A713C5D76469}" srcOrd="4" destOrd="0" presId="urn:microsoft.com/office/officeart/2005/8/layout/hProcess4"/>
    <dgm:cxn modelId="{9E6A447C-1E8B-44F1-84D3-5A8634D95E13}" type="presParOf" srcId="{1CAC260D-2329-4CF4-805B-D8AB55FDF90D}" destId="{CB390218-125D-4914-A253-D5B2B7554FE7}" srcOrd="3" destOrd="0" presId="urn:microsoft.com/office/officeart/2005/8/layout/hProcess4"/>
    <dgm:cxn modelId="{5B2A2042-C59E-4247-8E18-9FA5EE225184}" type="presParOf" srcId="{1CAC260D-2329-4CF4-805B-D8AB55FDF90D}" destId="{8F866752-EDE0-4443-AFBB-19EFD3C4C126}" srcOrd="4" destOrd="0" presId="urn:microsoft.com/office/officeart/2005/8/layout/hProcess4"/>
    <dgm:cxn modelId="{84F857FF-C834-4A03-A899-84CAC2051FE1}" type="presParOf" srcId="{8F866752-EDE0-4443-AFBB-19EFD3C4C126}" destId="{B858768C-F6C1-4EA6-9536-77DD433019A6}" srcOrd="0" destOrd="0" presId="urn:microsoft.com/office/officeart/2005/8/layout/hProcess4"/>
    <dgm:cxn modelId="{56859E14-62AB-4CDF-8635-BF975D816C48}" type="presParOf" srcId="{8F866752-EDE0-4443-AFBB-19EFD3C4C126}" destId="{EA61BA1E-C166-4FCD-8AA2-626BD4CCDDFC}" srcOrd="1" destOrd="0" presId="urn:microsoft.com/office/officeart/2005/8/layout/hProcess4"/>
    <dgm:cxn modelId="{19E4C8EF-B1DF-4A1B-86C3-E81012C51622}" type="presParOf" srcId="{8F866752-EDE0-4443-AFBB-19EFD3C4C126}" destId="{A59EA6C2-4AB2-4F6C-939C-68436F99770C}" srcOrd="2" destOrd="0" presId="urn:microsoft.com/office/officeart/2005/8/layout/hProcess4"/>
    <dgm:cxn modelId="{3F696E0B-0572-4327-B034-5DA6F0B2779F}" type="presParOf" srcId="{8F866752-EDE0-4443-AFBB-19EFD3C4C126}" destId="{B27F4C21-D1DA-4E74-AE91-E08F9BF9E759}" srcOrd="3" destOrd="0" presId="urn:microsoft.com/office/officeart/2005/8/layout/hProcess4"/>
    <dgm:cxn modelId="{BC5EE435-DD9B-4F25-89F6-0CADE6D26AE9}" type="presParOf" srcId="{8F866752-EDE0-4443-AFBB-19EFD3C4C126}" destId="{930EFCD8-CF47-41F8-937E-492C55715FC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B623A-F76D-457C-A67A-A386D12472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D93F936-294D-47D8-984F-1076A48ED621}">
      <dgm:prSet phldrT="[Text]" custT="1"/>
      <dgm:spPr/>
      <dgm:t>
        <a:bodyPr/>
        <a:lstStyle/>
        <a:p>
          <a:r>
            <a:rPr lang="en-US" sz="3800" b="1" dirty="0" smtClean="0">
              <a:latin typeface="Times New Roman" panose="02020603050405020304" pitchFamily="18" charset="0"/>
              <a:cs typeface="Times New Roman" panose="02020603050405020304" pitchFamily="18" charset="0"/>
            </a:rPr>
            <a:t>2013</a:t>
          </a:r>
          <a:endParaRPr lang="en-US" sz="3800" b="1" dirty="0">
            <a:latin typeface="Times New Roman" panose="02020603050405020304" pitchFamily="18" charset="0"/>
            <a:cs typeface="Times New Roman" panose="02020603050405020304" pitchFamily="18" charset="0"/>
          </a:endParaRPr>
        </a:p>
      </dgm:t>
    </dgm:pt>
    <dgm:pt modelId="{D85D2103-0F21-47F3-8A68-814A109D557B}" type="parTrans" cxnId="{1A9D14CF-0970-452F-B002-F6C101A29F6B}">
      <dgm:prSet/>
      <dgm:spPr/>
      <dgm:t>
        <a:bodyPr/>
        <a:lstStyle/>
        <a:p>
          <a:endParaRPr lang="en-US"/>
        </a:p>
      </dgm:t>
    </dgm:pt>
    <dgm:pt modelId="{DD54D6D5-458D-497A-B674-D786D660FBE3}" type="sibTrans" cxnId="{1A9D14CF-0970-452F-B002-F6C101A29F6B}">
      <dgm:prSet/>
      <dgm:spPr/>
      <dgm:t>
        <a:bodyPr/>
        <a:lstStyle/>
        <a:p>
          <a:endParaRPr lang="en-US"/>
        </a:p>
      </dgm:t>
    </dgm:pt>
    <dgm:pt modelId="{66D73A99-0C94-424F-BC69-AE0F4795929E}">
      <dgm:prSet phldrT="[Text]" custT="1"/>
      <dgm:spPr/>
      <dgm:t>
        <a:bodyPr/>
        <a:lstStyle/>
        <a:p>
          <a:pPr marL="233363" marR="0" indent="-233363" defTabSz="91440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Participated in ‘The First Regional Training Workshop on Tobacco Control Trade’ in Cairo, Egypt. </a:t>
          </a:r>
          <a:r>
            <a:rPr lang="en-US" sz="2800" dirty="0" err="1" smtClean="0">
              <a:latin typeface="Times New Roman" panose="02020603050405020304" pitchFamily="18" charset="0"/>
              <a:cs typeface="Times New Roman" panose="02020603050405020304" pitchFamily="18" charset="0"/>
            </a:rPr>
            <a:t>Organised</a:t>
          </a:r>
          <a:r>
            <a:rPr lang="en-US" sz="2800" dirty="0" smtClean="0">
              <a:latin typeface="Times New Roman" panose="02020603050405020304" pitchFamily="18" charset="0"/>
              <a:cs typeface="Times New Roman" panose="02020603050405020304" pitchFamily="18" charset="0"/>
            </a:rPr>
            <a:t> by WHO.</a:t>
          </a:r>
        </a:p>
        <a:p>
          <a:pPr marL="285750" indent="0" defTabSz="1244600">
            <a:lnSpc>
              <a:spcPct val="90000"/>
            </a:lnSpc>
            <a:spcBef>
              <a:spcPct val="0"/>
            </a:spcBef>
            <a:spcAft>
              <a:spcPct val="15000"/>
            </a:spcAft>
            <a:buNone/>
          </a:pPr>
          <a:endParaRPr lang="en-US" sz="2800" dirty="0">
            <a:latin typeface="Times New Roman" panose="02020603050405020304" pitchFamily="18" charset="0"/>
            <a:cs typeface="Times New Roman" panose="02020603050405020304" pitchFamily="18" charset="0"/>
          </a:endParaRPr>
        </a:p>
      </dgm:t>
    </dgm:pt>
    <dgm:pt modelId="{73F8E87D-EF16-42D2-BC11-4B8431BC27F0}" type="parTrans" cxnId="{CFD4637B-B108-4463-80C1-BC881AE67162}">
      <dgm:prSet/>
      <dgm:spPr/>
      <dgm:t>
        <a:bodyPr/>
        <a:lstStyle/>
        <a:p>
          <a:endParaRPr lang="en-US"/>
        </a:p>
      </dgm:t>
    </dgm:pt>
    <dgm:pt modelId="{AEC717CD-B242-461B-8F49-2F04B9F39277}" type="sibTrans" cxnId="{CFD4637B-B108-4463-80C1-BC881AE67162}">
      <dgm:prSet/>
      <dgm:spPr/>
      <dgm:t>
        <a:bodyPr/>
        <a:lstStyle/>
        <a:p>
          <a:endParaRPr lang="en-US"/>
        </a:p>
      </dgm:t>
    </dgm:pt>
    <dgm:pt modelId="{3611641E-7ECF-4849-AB32-FDFFE865C007}">
      <dgm:prSet phldrT="[Text]" custT="1"/>
      <dgm:spPr/>
      <dgm:t>
        <a:bodyPr/>
        <a:lstStyle/>
        <a:p>
          <a:r>
            <a:rPr lang="en-US" sz="3800" b="1" dirty="0" smtClean="0">
              <a:latin typeface="Times New Roman" pitchFamily="18" charset="0"/>
              <a:cs typeface="Times New Roman" pitchFamily="18" charset="0"/>
            </a:rPr>
            <a:t>2013</a:t>
          </a:r>
          <a:endParaRPr lang="en-US" sz="3800" b="1" dirty="0">
            <a:latin typeface="Times New Roman" pitchFamily="18" charset="0"/>
            <a:cs typeface="Times New Roman" pitchFamily="18" charset="0"/>
          </a:endParaRPr>
        </a:p>
      </dgm:t>
    </dgm:pt>
    <dgm:pt modelId="{1046E6C4-3188-4FAC-8FD8-9D5DB12C8BFF}" type="parTrans" cxnId="{C5A9755A-0374-4072-926B-3BE476F87F0E}">
      <dgm:prSet/>
      <dgm:spPr/>
      <dgm:t>
        <a:bodyPr/>
        <a:lstStyle/>
        <a:p>
          <a:endParaRPr lang="en-US"/>
        </a:p>
      </dgm:t>
    </dgm:pt>
    <dgm:pt modelId="{DA55F757-F7F8-4933-8457-C1D0F0789842}" type="sibTrans" cxnId="{C5A9755A-0374-4072-926B-3BE476F87F0E}">
      <dgm:prSet/>
      <dgm:spPr/>
      <dgm:t>
        <a:bodyPr/>
        <a:lstStyle/>
        <a:p>
          <a:endParaRPr lang="en-US"/>
        </a:p>
      </dgm:t>
    </dgm:pt>
    <dgm:pt modelId="{B0D3D413-5C02-43A6-B242-88D92FC74A7D}">
      <dgm:prSet phldrT="[Text]" custT="1"/>
      <dgm:spPr/>
      <dgm:t>
        <a:bodyPr/>
        <a:lstStyle/>
        <a:p>
          <a:r>
            <a:rPr lang="en-US" sz="2800" dirty="0" smtClean="0">
              <a:latin typeface="Times New Roman" panose="02020603050405020304" pitchFamily="18" charset="0"/>
              <a:cs typeface="Times New Roman" panose="02020603050405020304" pitchFamily="18" charset="0"/>
            </a:rPr>
            <a:t>Attended ‘Tobacco Questions for Surveys (TQS)’ Conference in Geneva, Switzerland. </a:t>
          </a:r>
          <a:r>
            <a:rPr lang="en-US" sz="2800" dirty="0" err="1" smtClean="0">
              <a:latin typeface="Times New Roman" panose="02020603050405020304" pitchFamily="18" charset="0"/>
              <a:cs typeface="Times New Roman" panose="02020603050405020304" pitchFamily="18" charset="0"/>
            </a:rPr>
            <a:t>Organised</a:t>
          </a:r>
          <a:r>
            <a:rPr lang="en-US" sz="2800" dirty="0" smtClean="0">
              <a:latin typeface="Times New Roman" panose="02020603050405020304" pitchFamily="18" charset="0"/>
              <a:cs typeface="Times New Roman" panose="02020603050405020304" pitchFamily="18" charset="0"/>
            </a:rPr>
            <a:t> by WHO and CDC.</a:t>
          </a:r>
          <a:endParaRPr lang="en-US" sz="2800" b="0" dirty="0">
            <a:latin typeface="Times New Roman" panose="02020603050405020304" pitchFamily="18" charset="0"/>
            <a:cs typeface="Times New Roman" panose="02020603050405020304" pitchFamily="18" charset="0"/>
          </a:endParaRPr>
        </a:p>
      </dgm:t>
    </dgm:pt>
    <dgm:pt modelId="{9A2C4B92-DF29-43BC-9E91-DAB108D040E8}" type="parTrans" cxnId="{B0DE28DE-CAE0-47A3-A691-C4D32D77845C}">
      <dgm:prSet/>
      <dgm:spPr/>
      <dgm:t>
        <a:bodyPr/>
        <a:lstStyle/>
        <a:p>
          <a:endParaRPr lang="en-US"/>
        </a:p>
      </dgm:t>
    </dgm:pt>
    <dgm:pt modelId="{5293F8BD-1889-4431-A0BF-994567E664DB}" type="sibTrans" cxnId="{B0DE28DE-CAE0-47A3-A691-C4D32D77845C}">
      <dgm:prSet/>
      <dgm:spPr/>
      <dgm:t>
        <a:bodyPr/>
        <a:lstStyle/>
        <a:p>
          <a:endParaRPr lang="en-US"/>
        </a:p>
      </dgm:t>
    </dgm:pt>
    <dgm:pt modelId="{7059F664-B2EF-4C1D-BB2F-1DB42ECFCCEE}">
      <dgm:prSet phldrT="[Text]" custT="1"/>
      <dgm:spPr/>
      <dgm:t>
        <a:bodyPr/>
        <a:lstStyle/>
        <a:p>
          <a:r>
            <a:rPr lang="en-US" sz="3800" b="1" dirty="0" smtClean="0">
              <a:latin typeface="Times New Roman" pitchFamily="18" charset="0"/>
              <a:cs typeface="Times New Roman" pitchFamily="18" charset="0"/>
            </a:rPr>
            <a:t>2013</a:t>
          </a:r>
          <a:endParaRPr lang="en-US" sz="3800" b="1" dirty="0">
            <a:latin typeface="Times New Roman" pitchFamily="18" charset="0"/>
            <a:cs typeface="Times New Roman" pitchFamily="18" charset="0"/>
          </a:endParaRPr>
        </a:p>
      </dgm:t>
    </dgm:pt>
    <dgm:pt modelId="{9C462C59-9F39-4971-B153-62C0EEA1EE15}" type="parTrans" cxnId="{0AACB9CF-0B8F-4CDB-977B-B877F72DF30C}">
      <dgm:prSet/>
      <dgm:spPr/>
      <dgm:t>
        <a:bodyPr/>
        <a:lstStyle/>
        <a:p>
          <a:endParaRPr lang="en-US"/>
        </a:p>
      </dgm:t>
    </dgm:pt>
    <dgm:pt modelId="{44518C39-B66E-4526-9FD3-89A3034DE2EB}" type="sibTrans" cxnId="{0AACB9CF-0B8F-4CDB-977B-B877F72DF30C}">
      <dgm:prSet/>
      <dgm:spPr/>
      <dgm:t>
        <a:bodyPr/>
        <a:lstStyle/>
        <a:p>
          <a:endParaRPr lang="en-US"/>
        </a:p>
      </dgm:t>
    </dgm:pt>
    <dgm:pt modelId="{1F6BAC47-16F1-4490-B705-F9841639AE78}">
      <dgm:prSet phldrT="[Text]" custT="1"/>
      <dgm:spPr/>
      <dgm:t>
        <a:bodyPr/>
        <a:lstStyle/>
        <a:p>
          <a:r>
            <a:rPr lang="en-US" sz="2800" dirty="0" smtClean="0">
              <a:latin typeface="Times New Roman" panose="02020603050405020304" pitchFamily="18" charset="0"/>
              <a:cs typeface="Times New Roman" panose="02020603050405020304" pitchFamily="18" charset="0"/>
            </a:rPr>
            <a:t>Attended the 4</a:t>
          </a:r>
          <a:r>
            <a:rPr lang="en-US" sz="2800" baseline="30000" dirty="0"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Islamic Conference of Health Ministers in Jakarta, Indonesia.</a:t>
          </a:r>
          <a:endParaRPr lang="en-US" sz="2800" dirty="0">
            <a:latin typeface="Times New Roman" pitchFamily="18" charset="0"/>
            <a:cs typeface="Times New Roman" pitchFamily="18" charset="0"/>
          </a:endParaRPr>
        </a:p>
      </dgm:t>
    </dgm:pt>
    <dgm:pt modelId="{6720A1C6-8F93-409F-9A4A-4C5456E190F1}" type="parTrans" cxnId="{43BC936A-A581-410B-9F30-47BDC805C55A}">
      <dgm:prSet/>
      <dgm:spPr/>
      <dgm:t>
        <a:bodyPr/>
        <a:lstStyle/>
        <a:p>
          <a:endParaRPr lang="en-US"/>
        </a:p>
      </dgm:t>
    </dgm:pt>
    <dgm:pt modelId="{3CBC40ED-5B67-4AA4-8108-AA52773DB7F1}" type="sibTrans" cxnId="{43BC936A-A581-410B-9F30-47BDC805C55A}">
      <dgm:prSet/>
      <dgm:spPr/>
      <dgm:t>
        <a:bodyPr/>
        <a:lstStyle/>
        <a:p>
          <a:endParaRPr lang="en-US"/>
        </a:p>
      </dgm:t>
    </dgm:pt>
    <dgm:pt modelId="{2ECBDC38-3363-4F71-A68C-5DD0B1E51216}" type="pres">
      <dgm:prSet presAssocID="{30EB623A-F76D-457C-A67A-A386D124724C}" presName="Name0" presStyleCnt="0">
        <dgm:presLayoutVars>
          <dgm:dir/>
          <dgm:animLvl val="lvl"/>
          <dgm:resizeHandles val="exact"/>
        </dgm:presLayoutVars>
      </dgm:prSet>
      <dgm:spPr/>
      <dgm:t>
        <a:bodyPr/>
        <a:lstStyle/>
        <a:p>
          <a:endParaRPr lang="en-US"/>
        </a:p>
      </dgm:t>
    </dgm:pt>
    <dgm:pt modelId="{62698FE8-8C74-4B62-984F-B999C12DAE87}" type="pres">
      <dgm:prSet presAssocID="{30EB623A-F76D-457C-A67A-A386D124724C}" presName="tSp" presStyleCnt="0"/>
      <dgm:spPr/>
    </dgm:pt>
    <dgm:pt modelId="{EC2A19B0-F5E6-417C-A12D-E5F476CAB710}" type="pres">
      <dgm:prSet presAssocID="{30EB623A-F76D-457C-A67A-A386D124724C}" presName="bSp" presStyleCnt="0"/>
      <dgm:spPr/>
    </dgm:pt>
    <dgm:pt modelId="{1CAC260D-2329-4CF4-805B-D8AB55FDF90D}" type="pres">
      <dgm:prSet presAssocID="{30EB623A-F76D-457C-A67A-A386D124724C}" presName="process" presStyleCnt="0"/>
      <dgm:spPr/>
    </dgm:pt>
    <dgm:pt modelId="{D4ADA098-D80C-443A-91F9-1081DEAF6EEC}" type="pres">
      <dgm:prSet presAssocID="{AD93F936-294D-47D8-984F-1076A48ED621}" presName="composite1" presStyleCnt="0"/>
      <dgm:spPr/>
    </dgm:pt>
    <dgm:pt modelId="{33B0169D-2A8C-403C-A6F4-6FC9FCC069A2}" type="pres">
      <dgm:prSet presAssocID="{AD93F936-294D-47D8-984F-1076A48ED621}" presName="dummyNode1" presStyleLbl="node1" presStyleIdx="0" presStyleCnt="3"/>
      <dgm:spPr/>
    </dgm:pt>
    <dgm:pt modelId="{4963E393-CB04-4757-9E8B-A80BCA107EC1}" type="pres">
      <dgm:prSet presAssocID="{AD93F936-294D-47D8-984F-1076A48ED621}" presName="childNode1" presStyleLbl="bgAcc1" presStyleIdx="0" presStyleCnt="3" custScaleX="247379" custScaleY="230325" custLinFactNeighborX="-124" custLinFactNeighborY="-36795">
        <dgm:presLayoutVars>
          <dgm:bulletEnabled val="1"/>
        </dgm:presLayoutVars>
      </dgm:prSet>
      <dgm:spPr/>
      <dgm:t>
        <a:bodyPr/>
        <a:lstStyle/>
        <a:p>
          <a:endParaRPr lang="en-US"/>
        </a:p>
      </dgm:t>
    </dgm:pt>
    <dgm:pt modelId="{445B5A26-69A3-4786-9BEF-E413D6E5D6BA}" type="pres">
      <dgm:prSet presAssocID="{AD93F936-294D-47D8-984F-1076A48ED621}" presName="childNode1tx" presStyleLbl="bgAcc1" presStyleIdx="0" presStyleCnt="3">
        <dgm:presLayoutVars>
          <dgm:bulletEnabled val="1"/>
        </dgm:presLayoutVars>
      </dgm:prSet>
      <dgm:spPr/>
      <dgm:t>
        <a:bodyPr/>
        <a:lstStyle/>
        <a:p>
          <a:endParaRPr lang="en-US"/>
        </a:p>
      </dgm:t>
    </dgm:pt>
    <dgm:pt modelId="{52E2D0D1-9D12-4CF1-9281-1345D3DDAD93}" type="pres">
      <dgm:prSet presAssocID="{AD93F936-294D-47D8-984F-1076A48ED621}" presName="parentNode1" presStyleLbl="node1" presStyleIdx="0" presStyleCnt="3" custLinFactNeighborX="21447" custLinFactNeighborY="89468">
        <dgm:presLayoutVars>
          <dgm:chMax val="1"/>
          <dgm:bulletEnabled val="1"/>
        </dgm:presLayoutVars>
      </dgm:prSet>
      <dgm:spPr/>
      <dgm:t>
        <a:bodyPr/>
        <a:lstStyle/>
        <a:p>
          <a:endParaRPr lang="en-US"/>
        </a:p>
      </dgm:t>
    </dgm:pt>
    <dgm:pt modelId="{E747B7DB-276B-4E88-96FD-B619698DF006}" type="pres">
      <dgm:prSet presAssocID="{AD93F936-294D-47D8-984F-1076A48ED621}" presName="connSite1" presStyleCnt="0"/>
      <dgm:spPr/>
    </dgm:pt>
    <dgm:pt modelId="{2529BDEA-B236-4987-B1C4-9E3A47089E81}" type="pres">
      <dgm:prSet presAssocID="{DD54D6D5-458D-497A-B674-D786D660FBE3}" presName="Name9" presStyleLbl="sibTrans2D1" presStyleIdx="0" presStyleCnt="2"/>
      <dgm:spPr/>
      <dgm:t>
        <a:bodyPr/>
        <a:lstStyle/>
        <a:p>
          <a:endParaRPr lang="en-US"/>
        </a:p>
      </dgm:t>
    </dgm:pt>
    <dgm:pt modelId="{D4881C16-B550-4FF5-8A74-5E56B4376E0F}" type="pres">
      <dgm:prSet presAssocID="{3611641E-7ECF-4849-AB32-FDFFE865C007}" presName="composite2" presStyleCnt="0"/>
      <dgm:spPr/>
    </dgm:pt>
    <dgm:pt modelId="{2343F20A-B82D-4C79-A77D-5FB1389221C2}" type="pres">
      <dgm:prSet presAssocID="{3611641E-7ECF-4849-AB32-FDFFE865C007}" presName="dummyNode2" presStyleLbl="node1" presStyleIdx="0" presStyleCnt="3"/>
      <dgm:spPr/>
    </dgm:pt>
    <dgm:pt modelId="{26942E38-4E23-4CEB-8BF6-EB93021B6708}" type="pres">
      <dgm:prSet presAssocID="{3611641E-7ECF-4849-AB32-FDFFE865C007}" presName="childNode2" presStyleLbl="bgAcc1" presStyleIdx="1" presStyleCnt="3" custScaleX="228397" custScaleY="335231" custLinFactNeighborX="-7256" custLinFactNeighborY="-4273">
        <dgm:presLayoutVars>
          <dgm:bulletEnabled val="1"/>
        </dgm:presLayoutVars>
      </dgm:prSet>
      <dgm:spPr/>
      <dgm:t>
        <a:bodyPr/>
        <a:lstStyle/>
        <a:p>
          <a:endParaRPr lang="en-US"/>
        </a:p>
      </dgm:t>
    </dgm:pt>
    <dgm:pt modelId="{3314454D-4E21-45F4-AE85-D07A54C59796}" type="pres">
      <dgm:prSet presAssocID="{3611641E-7ECF-4849-AB32-FDFFE865C007}" presName="childNode2tx" presStyleLbl="bgAcc1" presStyleIdx="1" presStyleCnt="3">
        <dgm:presLayoutVars>
          <dgm:bulletEnabled val="1"/>
        </dgm:presLayoutVars>
      </dgm:prSet>
      <dgm:spPr/>
      <dgm:t>
        <a:bodyPr/>
        <a:lstStyle/>
        <a:p>
          <a:endParaRPr lang="en-US"/>
        </a:p>
      </dgm:t>
    </dgm:pt>
    <dgm:pt modelId="{61DC6D18-3DBB-4807-8968-95B3B53C8992}" type="pres">
      <dgm:prSet presAssocID="{3611641E-7ECF-4849-AB32-FDFFE865C007}" presName="parentNode2" presStyleLbl="node1" presStyleIdx="1" presStyleCnt="3" custLinFactY="-100000" custLinFactNeighborX="40622" custLinFactNeighborY="-132886">
        <dgm:presLayoutVars>
          <dgm:chMax val="0"/>
          <dgm:bulletEnabled val="1"/>
        </dgm:presLayoutVars>
      </dgm:prSet>
      <dgm:spPr/>
      <dgm:t>
        <a:bodyPr/>
        <a:lstStyle/>
        <a:p>
          <a:endParaRPr lang="en-US"/>
        </a:p>
      </dgm:t>
    </dgm:pt>
    <dgm:pt modelId="{917369F2-D441-4FCA-8818-A713C5D76469}" type="pres">
      <dgm:prSet presAssocID="{3611641E-7ECF-4849-AB32-FDFFE865C007}" presName="connSite2" presStyleCnt="0"/>
      <dgm:spPr/>
    </dgm:pt>
    <dgm:pt modelId="{CB390218-125D-4914-A253-D5B2B7554FE7}" type="pres">
      <dgm:prSet presAssocID="{DA55F757-F7F8-4933-8457-C1D0F0789842}" presName="Name18" presStyleLbl="sibTrans2D1" presStyleIdx="1" presStyleCnt="2" custAng="21068838" custScaleX="86177" custLinFactNeighborX="3128" custLinFactNeighborY="-5034"/>
      <dgm:spPr/>
      <dgm:t>
        <a:bodyPr/>
        <a:lstStyle/>
        <a:p>
          <a:endParaRPr lang="en-US"/>
        </a:p>
      </dgm:t>
    </dgm:pt>
    <dgm:pt modelId="{8F866752-EDE0-4443-AFBB-19EFD3C4C126}" type="pres">
      <dgm:prSet presAssocID="{7059F664-B2EF-4C1D-BB2F-1DB42ECFCCEE}" presName="composite1" presStyleCnt="0"/>
      <dgm:spPr/>
    </dgm:pt>
    <dgm:pt modelId="{B858768C-F6C1-4EA6-9536-77DD433019A6}" type="pres">
      <dgm:prSet presAssocID="{7059F664-B2EF-4C1D-BB2F-1DB42ECFCCEE}" presName="dummyNode1" presStyleLbl="node1" presStyleIdx="1" presStyleCnt="3"/>
      <dgm:spPr/>
    </dgm:pt>
    <dgm:pt modelId="{EA61BA1E-C166-4FCD-8AA2-626BD4CCDDFC}" type="pres">
      <dgm:prSet presAssocID="{7059F664-B2EF-4C1D-BB2F-1DB42ECFCCEE}" presName="childNode1" presStyleLbl="bgAcc1" presStyleIdx="2" presStyleCnt="3" custScaleX="203119" custScaleY="201183" custLinFactNeighborX="-3253" custLinFactNeighborY="-24952">
        <dgm:presLayoutVars>
          <dgm:bulletEnabled val="1"/>
        </dgm:presLayoutVars>
      </dgm:prSet>
      <dgm:spPr/>
      <dgm:t>
        <a:bodyPr/>
        <a:lstStyle/>
        <a:p>
          <a:endParaRPr lang="en-US"/>
        </a:p>
      </dgm:t>
    </dgm:pt>
    <dgm:pt modelId="{A59EA6C2-4AB2-4F6C-939C-68436F99770C}" type="pres">
      <dgm:prSet presAssocID="{7059F664-B2EF-4C1D-BB2F-1DB42ECFCCEE}" presName="childNode1tx" presStyleLbl="bgAcc1" presStyleIdx="2" presStyleCnt="3">
        <dgm:presLayoutVars>
          <dgm:bulletEnabled val="1"/>
        </dgm:presLayoutVars>
      </dgm:prSet>
      <dgm:spPr/>
      <dgm:t>
        <a:bodyPr/>
        <a:lstStyle/>
        <a:p>
          <a:endParaRPr lang="en-US"/>
        </a:p>
      </dgm:t>
    </dgm:pt>
    <dgm:pt modelId="{B27F4C21-D1DA-4E74-AE91-E08F9BF9E759}" type="pres">
      <dgm:prSet presAssocID="{7059F664-B2EF-4C1D-BB2F-1DB42ECFCCEE}" presName="parentNode1" presStyleLbl="node1" presStyleIdx="2" presStyleCnt="3" custLinFactNeighborX="31745" custLinFactNeighborY="69096">
        <dgm:presLayoutVars>
          <dgm:chMax val="1"/>
          <dgm:bulletEnabled val="1"/>
        </dgm:presLayoutVars>
      </dgm:prSet>
      <dgm:spPr/>
      <dgm:t>
        <a:bodyPr/>
        <a:lstStyle/>
        <a:p>
          <a:endParaRPr lang="en-US"/>
        </a:p>
      </dgm:t>
    </dgm:pt>
    <dgm:pt modelId="{930EFCD8-CF47-41F8-937E-492C55715FC4}" type="pres">
      <dgm:prSet presAssocID="{7059F664-B2EF-4C1D-BB2F-1DB42ECFCCEE}" presName="connSite1" presStyleCnt="0"/>
      <dgm:spPr/>
    </dgm:pt>
  </dgm:ptLst>
  <dgm:cxnLst>
    <dgm:cxn modelId="{F4BAAF8B-188E-40A7-BAA1-0ED873080A3B}" type="presOf" srcId="{1F6BAC47-16F1-4490-B705-F9841639AE78}" destId="{EA61BA1E-C166-4FCD-8AA2-626BD4CCDDFC}" srcOrd="0" destOrd="0" presId="urn:microsoft.com/office/officeart/2005/8/layout/hProcess4"/>
    <dgm:cxn modelId="{9F661F73-2008-4AD1-8C5E-12A0827F891C}" type="presOf" srcId="{66D73A99-0C94-424F-BC69-AE0F4795929E}" destId="{4963E393-CB04-4757-9E8B-A80BCA107EC1}" srcOrd="0" destOrd="0" presId="urn:microsoft.com/office/officeart/2005/8/layout/hProcess4"/>
    <dgm:cxn modelId="{B0DE28DE-CAE0-47A3-A691-C4D32D77845C}" srcId="{3611641E-7ECF-4849-AB32-FDFFE865C007}" destId="{B0D3D413-5C02-43A6-B242-88D92FC74A7D}" srcOrd="0" destOrd="0" parTransId="{9A2C4B92-DF29-43BC-9E91-DAB108D040E8}" sibTransId="{5293F8BD-1889-4431-A0BF-994567E664DB}"/>
    <dgm:cxn modelId="{39209E09-E6E0-4E48-806C-631F0F2B2415}" type="presOf" srcId="{3611641E-7ECF-4849-AB32-FDFFE865C007}" destId="{61DC6D18-3DBB-4807-8968-95B3B53C8992}" srcOrd="0" destOrd="0" presId="urn:microsoft.com/office/officeart/2005/8/layout/hProcess4"/>
    <dgm:cxn modelId="{770D1430-28AB-467C-B522-F03E01D6DAB9}" type="presOf" srcId="{66D73A99-0C94-424F-BC69-AE0F4795929E}" destId="{445B5A26-69A3-4786-9BEF-E413D6E5D6BA}" srcOrd="1" destOrd="0" presId="urn:microsoft.com/office/officeart/2005/8/layout/hProcess4"/>
    <dgm:cxn modelId="{0AACB9CF-0B8F-4CDB-977B-B877F72DF30C}" srcId="{30EB623A-F76D-457C-A67A-A386D124724C}" destId="{7059F664-B2EF-4C1D-BB2F-1DB42ECFCCEE}" srcOrd="2" destOrd="0" parTransId="{9C462C59-9F39-4971-B153-62C0EEA1EE15}" sibTransId="{44518C39-B66E-4526-9FD3-89A3034DE2EB}"/>
    <dgm:cxn modelId="{78674843-D036-4B27-B472-2268BDD6DCE8}" type="presOf" srcId="{30EB623A-F76D-457C-A67A-A386D124724C}" destId="{2ECBDC38-3363-4F71-A68C-5DD0B1E51216}" srcOrd="0" destOrd="0" presId="urn:microsoft.com/office/officeart/2005/8/layout/hProcess4"/>
    <dgm:cxn modelId="{CFD4637B-B108-4463-80C1-BC881AE67162}" srcId="{AD93F936-294D-47D8-984F-1076A48ED621}" destId="{66D73A99-0C94-424F-BC69-AE0F4795929E}" srcOrd="0" destOrd="0" parTransId="{73F8E87D-EF16-42D2-BC11-4B8431BC27F0}" sibTransId="{AEC717CD-B242-461B-8F49-2F04B9F39277}"/>
    <dgm:cxn modelId="{443B4806-26AF-401B-9466-EB0247E6FB73}" type="presOf" srcId="{B0D3D413-5C02-43A6-B242-88D92FC74A7D}" destId="{3314454D-4E21-45F4-AE85-D07A54C59796}" srcOrd="1" destOrd="0" presId="urn:microsoft.com/office/officeart/2005/8/layout/hProcess4"/>
    <dgm:cxn modelId="{43BC936A-A581-410B-9F30-47BDC805C55A}" srcId="{7059F664-B2EF-4C1D-BB2F-1DB42ECFCCEE}" destId="{1F6BAC47-16F1-4490-B705-F9841639AE78}" srcOrd="0" destOrd="0" parTransId="{6720A1C6-8F93-409F-9A4A-4C5456E190F1}" sibTransId="{3CBC40ED-5B67-4AA4-8108-AA52773DB7F1}"/>
    <dgm:cxn modelId="{1A9D14CF-0970-452F-B002-F6C101A29F6B}" srcId="{30EB623A-F76D-457C-A67A-A386D124724C}" destId="{AD93F936-294D-47D8-984F-1076A48ED621}" srcOrd="0" destOrd="0" parTransId="{D85D2103-0F21-47F3-8A68-814A109D557B}" sibTransId="{DD54D6D5-458D-497A-B674-D786D660FBE3}"/>
    <dgm:cxn modelId="{5383111F-2DF3-414A-9652-8164B0C70984}" type="presOf" srcId="{AD93F936-294D-47D8-984F-1076A48ED621}" destId="{52E2D0D1-9D12-4CF1-9281-1345D3DDAD93}" srcOrd="0" destOrd="0" presId="urn:microsoft.com/office/officeart/2005/8/layout/hProcess4"/>
    <dgm:cxn modelId="{C5A9755A-0374-4072-926B-3BE476F87F0E}" srcId="{30EB623A-F76D-457C-A67A-A386D124724C}" destId="{3611641E-7ECF-4849-AB32-FDFFE865C007}" srcOrd="1" destOrd="0" parTransId="{1046E6C4-3188-4FAC-8FD8-9D5DB12C8BFF}" sibTransId="{DA55F757-F7F8-4933-8457-C1D0F0789842}"/>
    <dgm:cxn modelId="{93AE93F6-5EF9-438F-9132-874F386295BB}" type="presOf" srcId="{1F6BAC47-16F1-4490-B705-F9841639AE78}" destId="{A59EA6C2-4AB2-4F6C-939C-68436F99770C}" srcOrd="1" destOrd="0" presId="urn:microsoft.com/office/officeart/2005/8/layout/hProcess4"/>
    <dgm:cxn modelId="{976B9FB9-A09E-4F40-AE0C-1462877B6017}" type="presOf" srcId="{B0D3D413-5C02-43A6-B242-88D92FC74A7D}" destId="{26942E38-4E23-4CEB-8BF6-EB93021B6708}" srcOrd="0" destOrd="0" presId="urn:microsoft.com/office/officeart/2005/8/layout/hProcess4"/>
    <dgm:cxn modelId="{50DE83B3-6E79-410C-AD44-1FF1DE7B08CC}" type="presOf" srcId="{7059F664-B2EF-4C1D-BB2F-1DB42ECFCCEE}" destId="{B27F4C21-D1DA-4E74-AE91-E08F9BF9E759}" srcOrd="0" destOrd="0" presId="urn:microsoft.com/office/officeart/2005/8/layout/hProcess4"/>
    <dgm:cxn modelId="{904084FA-9359-4A26-B472-E2C79A1ED156}" type="presOf" srcId="{DA55F757-F7F8-4933-8457-C1D0F0789842}" destId="{CB390218-125D-4914-A253-D5B2B7554FE7}" srcOrd="0" destOrd="0" presId="urn:microsoft.com/office/officeart/2005/8/layout/hProcess4"/>
    <dgm:cxn modelId="{A5130C12-F032-4FB9-80E7-B69054548255}" type="presOf" srcId="{DD54D6D5-458D-497A-B674-D786D660FBE3}" destId="{2529BDEA-B236-4987-B1C4-9E3A47089E81}" srcOrd="0" destOrd="0" presId="urn:microsoft.com/office/officeart/2005/8/layout/hProcess4"/>
    <dgm:cxn modelId="{A7F5425C-8E2F-453F-8739-0E18532F7445}" type="presParOf" srcId="{2ECBDC38-3363-4F71-A68C-5DD0B1E51216}" destId="{62698FE8-8C74-4B62-984F-B999C12DAE87}" srcOrd="0" destOrd="0" presId="urn:microsoft.com/office/officeart/2005/8/layout/hProcess4"/>
    <dgm:cxn modelId="{3A1CB906-3F85-4D6F-855E-579B5318C93E}" type="presParOf" srcId="{2ECBDC38-3363-4F71-A68C-5DD0B1E51216}" destId="{EC2A19B0-F5E6-417C-A12D-E5F476CAB710}" srcOrd="1" destOrd="0" presId="urn:microsoft.com/office/officeart/2005/8/layout/hProcess4"/>
    <dgm:cxn modelId="{5A9D7276-4CC5-446F-84DF-F706DE8AE0D0}" type="presParOf" srcId="{2ECBDC38-3363-4F71-A68C-5DD0B1E51216}" destId="{1CAC260D-2329-4CF4-805B-D8AB55FDF90D}" srcOrd="2" destOrd="0" presId="urn:microsoft.com/office/officeart/2005/8/layout/hProcess4"/>
    <dgm:cxn modelId="{CBB449A1-BC27-4772-B70E-68B39958C3D4}" type="presParOf" srcId="{1CAC260D-2329-4CF4-805B-D8AB55FDF90D}" destId="{D4ADA098-D80C-443A-91F9-1081DEAF6EEC}" srcOrd="0" destOrd="0" presId="urn:microsoft.com/office/officeart/2005/8/layout/hProcess4"/>
    <dgm:cxn modelId="{602D8101-20BB-4146-BFC5-1F81AE623F72}" type="presParOf" srcId="{D4ADA098-D80C-443A-91F9-1081DEAF6EEC}" destId="{33B0169D-2A8C-403C-A6F4-6FC9FCC069A2}" srcOrd="0" destOrd="0" presId="urn:microsoft.com/office/officeart/2005/8/layout/hProcess4"/>
    <dgm:cxn modelId="{E027D4A7-5B7E-4C83-833A-379F4CA90274}" type="presParOf" srcId="{D4ADA098-D80C-443A-91F9-1081DEAF6EEC}" destId="{4963E393-CB04-4757-9E8B-A80BCA107EC1}" srcOrd="1" destOrd="0" presId="urn:microsoft.com/office/officeart/2005/8/layout/hProcess4"/>
    <dgm:cxn modelId="{0A75EDF4-D63A-45E9-A6A3-4308BD408C16}" type="presParOf" srcId="{D4ADA098-D80C-443A-91F9-1081DEAF6EEC}" destId="{445B5A26-69A3-4786-9BEF-E413D6E5D6BA}" srcOrd="2" destOrd="0" presId="urn:microsoft.com/office/officeart/2005/8/layout/hProcess4"/>
    <dgm:cxn modelId="{CCD74EDD-97FC-4BAE-AEA9-C5D3CFA921E7}" type="presParOf" srcId="{D4ADA098-D80C-443A-91F9-1081DEAF6EEC}" destId="{52E2D0D1-9D12-4CF1-9281-1345D3DDAD93}" srcOrd="3" destOrd="0" presId="urn:microsoft.com/office/officeart/2005/8/layout/hProcess4"/>
    <dgm:cxn modelId="{F1DB576A-3DE2-4C3D-9070-D401E77E952A}" type="presParOf" srcId="{D4ADA098-D80C-443A-91F9-1081DEAF6EEC}" destId="{E747B7DB-276B-4E88-96FD-B619698DF006}" srcOrd="4" destOrd="0" presId="urn:microsoft.com/office/officeart/2005/8/layout/hProcess4"/>
    <dgm:cxn modelId="{1EEB8712-52D1-42D9-8293-683F01B8E55B}" type="presParOf" srcId="{1CAC260D-2329-4CF4-805B-D8AB55FDF90D}" destId="{2529BDEA-B236-4987-B1C4-9E3A47089E81}" srcOrd="1" destOrd="0" presId="urn:microsoft.com/office/officeart/2005/8/layout/hProcess4"/>
    <dgm:cxn modelId="{DAB0F499-D9FB-4877-AAE2-601E189F72DE}" type="presParOf" srcId="{1CAC260D-2329-4CF4-805B-D8AB55FDF90D}" destId="{D4881C16-B550-4FF5-8A74-5E56B4376E0F}" srcOrd="2" destOrd="0" presId="urn:microsoft.com/office/officeart/2005/8/layout/hProcess4"/>
    <dgm:cxn modelId="{89E7B38A-4799-417E-A2BD-392395A4709F}" type="presParOf" srcId="{D4881C16-B550-4FF5-8A74-5E56B4376E0F}" destId="{2343F20A-B82D-4C79-A77D-5FB1389221C2}" srcOrd="0" destOrd="0" presId="urn:microsoft.com/office/officeart/2005/8/layout/hProcess4"/>
    <dgm:cxn modelId="{F60B78E0-946F-4A41-A87F-3ACB02B38084}" type="presParOf" srcId="{D4881C16-B550-4FF5-8A74-5E56B4376E0F}" destId="{26942E38-4E23-4CEB-8BF6-EB93021B6708}" srcOrd="1" destOrd="0" presId="urn:microsoft.com/office/officeart/2005/8/layout/hProcess4"/>
    <dgm:cxn modelId="{DA357D1A-8FBA-4217-8DA9-7F0D7BFD9C62}" type="presParOf" srcId="{D4881C16-B550-4FF5-8A74-5E56B4376E0F}" destId="{3314454D-4E21-45F4-AE85-D07A54C59796}" srcOrd="2" destOrd="0" presId="urn:microsoft.com/office/officeart/2005/8/layout/hProcess4"/>
    <dgm:cxn modelId="{CB5E73B5-1CEC-49A5-A2AE-1AB4DD5958EC}" type="presParOf" srcId="{D4881C16-B550-4FF5-8A74-5E56B4376E0F}" destId="{61DC6D18-3DBB-4807-8968-95B3B53C8992}" srcOrd="3" destOrd="0" presId="urn:microsoft.com/office/officeart/2005/8/layout/hProcess4"/>
    <dgm:cxn modelId="{3750DE93-6556-408D-9EE0-734E87CF0BEC}" type="presParOf" srcId="{D4881C16-B550-4FF5-8A74-5E56B4376E0F}" destId="{917369F2-D441-4FCA-8818-A713C5D76469}" srcOrd="4" destOrd="0" presId="urn:microsoft.com/office/officeart/2005/8/layout/hProcess4"/>
    <dgm:cxn modelId="{24D4D011-7A7C-4EC0-84B1-A6C011B5A829}" type="presParOf" srcId="{1CAC260D-2329-4CF4-805B-D8AB55FDF90D}" destId="{CB390218-125D-4914-A253-D5B2B7554FE7}" srcOrd="3" destOrd="0" presId="urn:microsoft.com/office/officeart/2005/8/layout/hProcess4"/>
    <dgm:cxn modelId="{618452EE-95A9-4B6D-8894-C0D4D3C36DC2}" type="presParOf" srcId="{1CAC260D-2329-4CF4-805B-D8AB55FDF90D}" destId="{8F866752-EDE0-4443-AFBB-19EFD3C4C126}" srcOrd="4" destOrd="0" presId="urn:microsoft.com/office/officeart/2005/8/layout/hProcess4"/>
    <dgm:cxn modelId="{6F9706B7-95E3-4AD2-B912-7F7E65539128}" type="presParOf" srcId="{8F866752-EDE0-4443-AFBB-19EFD3C4C126}" destId="{B858768C-F6C1-4EA6-9536-77DD433019A6}" srcOrd="0" destOrd="0" presId="urn:microsoft.com/office/officeart/2005/8/layout/hProcess4"/>
    <dgm:cxn modelId="{8052E2AA-2AA0-40A4-A528-B859F16F0C44}" type="presParOf" srcId="{8F866752-EDE0-4443-AFBB-19EFD3C4C126}" destId="{EA61BA1E-C166-4FCD-8AA2-626BD4CCDDFC}" srcOrd="1" destOrd="0" presId="urn:microsoft.com/office/officeart/2005/8/layout/hProcess4"/>
    <dgm:cxn modelId="{AD22B0CA-A888-4DDE-B86F-EE3046AB2ACC}" type="presParOf" srcId="{8F866752-EDE0-4443-AFBB-19EFD3C4C126}" destId="{A59EA6C2-4AB2-4F6C-939C-68436F99770C}" srcOrd="2" destOrd="0" presId="urn:microsoft.com/office/officeart/2005/8/layout/hProcess4"/>
    <dgm:cxn modelId="{8B34CDFF-F9B4-457E-AC70-2E57D51235E5}" type="presParOf" srcId="{8F866752-EDE0-4443-AFBB-19EFD3C4C126}" destId="{B27F4C21-D1DA-4E74-AE91-E08F9BF9E759}" srcOrd="3" destOrd="0" presId="urn:microsoft.com/office/officeart/2005/8/layout/hProcess4"/>
    <dgm:cxn modelId="{72704D29-9F66-4997-A77E-2D046D848561}" type="presParOf" srcId="{8F866752-EDE0-4443-AFBB-19EFD3C4C126}" destId="{930EFCD8-CF47-41F8-937E-492C55715FC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579837-F12D-46CB-8DED-381E057B241E}"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US"/>
        </a:p>
      </dgm:t>
    </dgm:pt>
    <dgm:pt modelId="{7AC48B80-FD99-43E7-AC9F-D4BCB2DCB572}">
      <dgm:prSet phldrT="[Text]" custT="1"/>
      <dgm:spPr>
        <a:solidFill>
          <a:schemeClr val="accent6">
            <a:lumMod val="40000"/>
            <a:lumOff val="60000"/>
          </a:schemeClr>
        </a:solidFill>
      </dgm:spPr>
      <dgm:t>
        <a:bodyPr/>
        <a:lstStyle/>
        <a:p>
          <a:pPr>
            <a:lnSpc>
              <a:spcPct val="100000"/>
            </a:lnSpc>
            <a:spcAft>
              <a:spcPts val="0"/>
            </a:spcAft>
          </a:pPr>
          <a:r>
            <a:rPr lang="en-US" sz="2400" b="1" dirty="0" smtClean="0">
              <a:solidFill>
                <a:schemeClr val="tx1"/>
              </a:solidFill>
              <a:latin typeface="Times New Roman" pitchFamily="18" charset="0"/>
              <a:cs typeface="Times New Roman" pitchFamily="18" charset="0"/>
            </a:rPr>
            <a:t>Egypt</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Jordan</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Morocco</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Tunisia  </a:t>
          </a:r>
          <a:endParaRPr lang="en-US" sz="2400" b="1" dirty="0">
            <a:solidFill>
              <a:schemeClr val="tx1"/>
            </a:solidFill>
            <a:latin typeface="Times New Roman" pitchFamily="18" charset="0"/>
            <a:cs typeface="Times New Roman" pitchFamily="18" charset="0"/>
          </a:endParaRPr>
        </a:p>
      </dgm:t>
    </dgm:pt>
    <dgm:pt modelId="{CC20C749-5B39-4712-AECE-080B232C8798}" type="parTrans" cxnId="{369DD081-C3B2-454A-93A1-729EB0A74B4C}">
      <dgm:prSet/>
      <dgm:spPr/>
      <dgm:t>
        <a:bodyPr/>
        <a:lstStyle/>
        <a:p>
          <a:endParaRPr lang="en-US"/>
        </a:p>
      </dgm:t>
    </dgm:pt>
    <dgm:pt modelId="{4561EC4A-14A1-4F37-87F4-CE6865A8BBFB}" type="sibTrans" cxnId="{369DD081-C3B2-454A-93A1-729EB0A74B4C}">
      <dgm:prSet/>
      <dgm:spPr/>
      <dgm:t>
        <a:bodyPr/>
        <a:lstStyle/>
        <a:p>
          <a:endParaRPr lang="en-US"/>
        </a:p>
      </dgm:t>
    </dgm:pt>
    <dgm:pt modelId="{F0FC735E-806D-4678-9068-BE90787D3C99}">
      <dgm:prSet phldrT="[Text]" custT="1"/>
      <dgm:spPr>
        <a:solidFill>
          <a:srgbClr val="00B050"/>
        </a:solidFill>
      </dgm:spPr>
      <dgm:t>
        <a:bodyPr/>
        <a:lstStyle/>
        <a:p>
          <a:pPr>
            <a:lnSpc>
              <a:spcPct val="100000"/>
            </a:lnSpc>
            <a:spcAft>
              <a:spcPts val="0"/>
            </a:spcAft>
          </a:pPr>
          <a:r>
            <a:rPr lang="en-US" sz="2400" b="1" dirty="0" smtClean="0">
              <a:solidFill>
                <a:schemeClr val="tx1"/>
              </a:solidFill>
              <a:latin typeface="Times New Roman" pitchFamily="18" charset="0"/>
              <a:cs typeface="Times New Roman" pitchFamily="18" charset="0"/>
            </a:rPr>
            <a:t>Albania</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Azerbaijan Kazakhstan</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Tajikistan </a:t>
          </a:r>
          <a:endParaRPr lang="en-US" sz="2400" b="1" dirty="0">
            <a:solidFill>
              <a:schemeClr val="tx1"/>
            </a:solidFill>
            <a:latin typeface="Times New Roman" pitchFamily="18" charset="0"/>
            <a:cs typeface="Times New Roman" pitchFamily="18" charset="0"/>
          </a:endParaRPr>
        </a:p>
      </dgm:t>
    </dgm:pt>
    <dgm:pt modelId="{5B0125B7-D7FE-4775-994D-27942E730825}" type="parTrans" cxnId="{9790ACFF-543D-40C3-8BA4-FF79AC0F8A8E}">
      <dgm:prSet/>
      <dgm:spPr/>
      <dgm:t>
        <a:bodyPr/>
        <a:lstStyle/>
        <a:p>
          <a:endParaRPr lang="en-US"/>
        </a:p>
      </dgm:t>
    </dgm:pt>
    <dgm:pt modelId="{505669B0-EED0-4230-A27D-CAD56989B7C3}" type="sibTrans" cxnId="{9790ACFF-543D-40C3-8BA4-FF79AC0F8A8E}">
      <dgm:prSet/>
      <dgm:spPr/>
      <dgm:t>
        <a:bodyPr/>
        <a:lstStyle/>
        <a:p>
          <a:endParaRPr lang="en-US"/>
        </a:p>
      </dgm:t>
    </dgm:pt>
    <dgm:pt modelId="{E3FE3ECB-4A37-4D17-8E04-EB6B5DE0A0D3}">
      <dgm:prSet phldrT="[Text]" custT="1"/>
      <dgm:spPr/>
      <dgm:t>
        <a:bodyPr/>
        <a:lstStyle/>
        <a:p>
          <a:pPr>
            <a:lnSpc>
              <a:spcPct val="100000"/>
            </a:lnSpc>
            <a:spcAft>
              <a:spcPts val="0"/>
            </a:spcAft>
          </a:pPr>
          <a:r>
            <a:rPr lang="en-US" sz="2400" b="1" dirty="0" smtClean="0">
              <a:solidFill>
                <a:schemeClr val="tx1"/>
              </a:solidFill>
              <a:latin typeface="Times New Roman" pitchFamily="18" charset="0"/>
              <a:cs typeface="Times New Roman" pitchFamily="18" charset="0"/>
            </a:rPr>
            <a:t>Cameroon</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Mauritania</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Senegal</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Sudan</a:t>
          </a:r>
          <a:endParaRPr lang="tr-TR" sz="2400" b="1" dirty="0" smtClean="0">
            <a:solidFill>
              <a:schemeClr val="tx1"/>
            </a:solidFill>
            <a:latin typeface="Times New Roman" pitchFamily="18" charset="0"/>
            <a:cs typeface="Times New Roman" pitchFamily="18" charset="0"/>
          </a:endParaRPr>
        </a:p>
        <a:p>
          <a:pPr>
            <a:lnSpc>
              <a:spcPct val="100000"/>
            </a:lnSpc>
            <a:spcAft>
              <a:spcPts val="0"/>
            </a:spcAft>
          </a:pPr>
          <a:r>
            <a:rPr lang="en-US" sz="2400" b="1" dirty="0" smtClean="0">
              <a:solidFill>
                <a:schemeClr val="tx1"/>
              </a:solidFill>
              <a:latin typeface="Times New Roman" pitchFamily="18" charset="0"/>
              <a:cs typeface="Times New Roman" pitchFamily="18" charset="0"/>
            </a:rPr>
            <a:t>Uganda </a:t>
          </a:r>
          <a:endParaRPr lang="en-US" sz="2400" b="1" dirty="0">
            <a:solidFill>
              <a:schemeClr val="tx1"/>
            </a:solidFill>
            <a:latin typeface="Times New Roman" pitchFamily="18" charset="0"/>
            <a:cs typeface="Times New Roman" pitchFamily="18" charset="0"/>
          </a:endParaRPr>
        </a:p>
      </dgm:t>
    </dgm:pt>
    <dgm:pt modelId="{FDB6AB43-427C-4E51-8E22-A3F591B68808}" type="parTrans" cxnId="{C8D6700D-5B74-4507-AB41-B8D64529AFAF}">
      <dgm:prSet/>
      <dgm:spPr/>
      <dgm:t>
        <a:bodyPr/>
        <a:lstStyle/>
        <a:p>
          <a:endParaRPr lang="en-US"/>
        </a:p>
      </dgm:t>
    </dgm:pt>
    <dgm:pt modelId="{0FB3A194-F056-470B-92DE-294B0CE08CE8}" type="sibTrans" cxnId="{C8D6700D-5B74-4507-AB41-B8D64529AFAF}">
      <dgm:prSet/>
      <dgm:spPr/>
      <dgm:t>
        <a:bodyPr/>
        <a:lstStyle/>
        <a:p>
          <a:endParaRPr lang="en-US"/>
        </a:p>
      </dgm:t>
    </dgm:pt>
    <dgm:pt modelId="{185EAD76-92FC-47F9-AAC6-374F78932D32}">
      <dgm:prSet phldrT="[Text]" custT="1"/>
      <dgm:spPr/>
      <dgm:t>
        <a:bodyPr/>
        <a:lstStyle/>
        <a:p>
          <a:r>
            <a:rPr lang="en-US" sz="2800" b="1" dirty="0" smtClean="0">
              <a:latin typeface="Times New Roman" pitchFamily="18" charset="0"/>
              <a:cs typeface="Times New Roman" pitchFamily="18" charset="0"/>
            </a:rPr>
            <a:t>Azerbaijan, Cameroon, Egypt, Indonesia, Mauritania, Senegal, &amp; Tajikistan </a:t>
          </a:r>
          <a:endParaRPr lang="en-US" sz="2800" b="1" dirty="0">
            <a:latin typeface="Times New Roman" pitchFamily="18" charset="0"/>
            <a:cs typeface="Times New Roman" pitchFamily="18" charset="0"/>
          </a:endParaRPr>
        </a:p>
      </dgm:t>
    </dgm:pt>
    <dgm:pt modelId="{561757B5-B16B-4656-9408-8F562AFAC299}" type="parTrans" cxnId="{50EF69B6-8699-48AD-8AED-769C2740622F}">
      <dgm:prSet/>
      <dgm:spPr/>
      <dgm:t>
        <a:bodyPr/>
        <a:lstStyle/>
        <a:p>
          <a:endParaRPr lang="en-US"/>
        </a:p>
      </dgm:t>
    </dgm:pt>
    <dgm:pt modelId="{4D5D9D1B-86B6-477E-82CC-3C101FAFD55B}" type="sibTrans" cxnId="{50EF69B6-8699-48AD-8AED-769C2740622F}">
      <dgm:prSet/>
      <dgm:spPr/>
      <dgm:t>
        <a:bodyPr/>
        <a:lstStyle/>
        <a:p>
          <a:endParaRPr lang="en-US"/>
        </a:p>
      </dgm:t>
    </dgm:pt>
    <dgm:pt modelId="{0A206DDE-EC74-48B7-A0E0-AAD5ADCCCAAA}">
      <dgm:prSet phldrT="[Text]" phldr="1"/>
      <dgm:spPr/>
      <dgm:t>
        <a:bodyPr/>
        <a:lstStyle/>
        <a:p>
          <a:endParaRPr lang="en-US"/>
        </a:p>
      </dgm:t>
    </dgm:pt>
    <dgm:pt modelId="{604D5890-1FCC-420A-960D-314FB45AD24D}" type="parTrans" cxnId="{CCCA0CAD-8E80-4136-BAC9-C807861B21CE}">
      <dgm:prSet/>
      <dgm:spPr/>
      <dgm:t>
        <a:bodyPr/>
        <a:lstStyle/>
        <a:p>
          <a:endParaRPr lang="en-US"/>
        </a:p>
      </dgm:t>
    </dgm:pt>
    <dgm:pt modelId="{0C763194-E585-472E-BEBD-FB0C35055C97}" type="sibTrans" cxnId="{CCCA0CAD-8E80-4136-BAC9-C807861B21CE}">
      <dgm:prSet/>
      <dgm:spPr/>
      <dgm:t>
        <a:bodyPr/>
        <a:lstStyle/>
        <a:p>
          <a:endParaRPr lang="en-US"/>
        </a:p>
      </dgm:t>
    </dgm:pt>
    <dgm:pt modelId="{0120053A-2109-43C2-9E53-A81A45C63595}">
      <dgm:prSet phldrT="[Text]" phldr="1"/>
      <dgm:spPr/>
      <dgm:t>
        <a:bodyPr/>
        <a:lstStyle/>
        <a:p>
          <a:endParaRPr lang="en-US"/>
        </a:p>
      </dgm:t>
    </dgm:pt>
    <dgm:pt modelId="{6665B267-317A-454B-96A1-5752117F4F2D}" type="parTrans" cxnId="{2FFF0628-4064-4912-9E40-651B27696FE2}">
      <dgm:prSet/>
      <dgm:spPr/>
      <dgm:t>
        <a:bodyPr/>
        <a:lstStyle/>
        <a:p>
          <a:endParaRPr lang="en-US"/>
        </a:p>
      </dgm:t>
    </dgm:pt>
    <dgm:pt modelId="{1A54DFA7-E0CD-45CB-A55E-67A88262A83B}" type="sibTrans" cxnId="{2FFF0628-4064-4912-9E40-651B27696FE2}">
      <dgm:prSet/>
      <dgm:spPr/>
      <dgm:t>
        <a:bodyPr/>
        <a:lstStyle/>
        <a:p>
          <a:endParaRPr lang="en-US"/>
        </a:p>
      </dgm:t>
    </dgm:pt>
    <dgm:pt modelId="{493F637C-5B5F-4463-970C-7C041381A32D}">
      <dgm:prSet phldrT="[Text]" phldr="1"/>
      <dgm:spPr/>
      <dgm:t>
        <a:bodyPr/>
        <a:lstStyle/>
        <a:p>
          <a:endParaRPr lang="en-US"/>
        </a:p>
      </dgm:t>
    </dgm:pt>
    <dgm:pt modelId="{7A714CE8-61AE-4113-82A0-59D0350E6F2E}" type="parTrans" cxnId="{BA4C5813-DBAD-4298-8FC8-898EF207C685}">
      <dgm:prSet/>
      <dgm:spPr/>
      <dgm:t>
        <a:bodyPr/>
        <a:lstStyle/>
        <a:p>
          <a:endParaRPr lang="en-US"/>
        </a:p>
      </dgm:t>
    </dgm:pt>
    <dgm:pt modelId="{5DDA86C5-F632-4B9B-A64B-A1D24CC9C3AF}" type="sibTrans" cxnId="{BA4C5813-DBAD-4298-8FC8-898EF207C685}">
      <dgm:prSet/>
      <dgm:spPr/>
      <dgm:t>
        <a:bodyPr/>
        <a:lstStyle/>
        <a:p>
          <a:endParaRPr lang="en-US"/>
        </a:p>
      </dgm:t>
    </dgm:pt>
    <dgm:pt modelId="{292FBEFE-D143-4881-AD49-D08B96493FDB}">
      <dgm:prSet phldrT="[Text]" custScaleX="218715"/>
      <dgm:spPr/>
      <dgm:t>
        <a:bodyPr/>
        <a:lstStyle/>
        <a:p>
          <a:endParaRPr lang="en-US"/>
        </a:p>
      </dgm:t>
    </dgm:pt>
    <dgm:pt modelId="{FD7F0BB4-E520-46F5-B911-F5D528E8D359}" type="parTrans" cxnId="{A45DCC61-4B41-463C-B9D8-404B4B56C80B}">
      <dgm:prSet/>
      <dgm:spPr/>
      <dgm:t>
        <a:bodyPr/>
        <a:lstStyle/>
        <a:p>
          <a:endParaRPr lang="en-US"/>
        </a:p>
      </dgm:t>
    </dgm:pt>
    <dgm:pt modelId="{6729EE31-4EDF-4E58-8E0C-04F9880AD4F4}" type="sibTrans" cxnId="{A45DCC61-4B41-463C-B9D8-404B4B56C80B}">
      <dgm:prSet/>
      <dgm:spPr/>
      <dgm:t>
        <a:bodyPr/>
        <a:lstStyle/>
        <a:p>
          <a:endParaRPr lang="en-US"/>
        </a:p>
      </dgm:t>
    </dgm:pt>
    <dgm:pt modelId="{78F8FE8A-E0BB-4C6B-994B-AB458B6066DA}">
      <dgm:prSet phldrT="[Text]" custScaleX="187456" custLinFactNeighborX="67158" custLinFactNeighborY="5842"/>
      <dgm:spPr/>
      <dgm:t>
        <a:bodyPr/>
        <a:lstStyle/>
        <a:p>
          <a:endParaRPr lang="en-US"/>
        </a:p>
      </dgm:t>
    </dgm:pt>
    <dgm:pt modelId="{82999B25-FFBA-42A0-9505-8ADAE7CE69C2}" type="parTrans" cxnId="{48ADA0A8-AE5E-4AB3-99C2-461CD63557ED}">
      <dgm:prSet/>
      <dgm:spPr/>
      <dgm:t>
        <a:bodyPr/>
        <a:lstStyle/>
        <a:p>
          <a:endParaRPr lang="en-US"/>
        </a:p>
      </dgm:t>
    </dgm:pt>
    <dgm:pt modelId="{C35BC86B-8FCB-49C5-BB74-83D23510050D}" type="sibTrans" cxnId="{48ADA0A8-AE5E-4AB3-99C2-461CD63557ED}">
      <dgm:prSet/>
      <dgm:spPr/>
      <dgm:t>
        <a:bodyPr/>
        <a:lstStyle/>
        <a:p>
          <a:endParaRPr lang="en-US"/>
        </a:p>
      </dgm:t>
    </dgm:pt>
    <dgm:pt modelId="{F7E02036-F851-477C-9D24-299209803B1D}">
      <dgm:prSet phldrT="[Text]" custScaleX="218715"/>
      <dgm:spPr/>
      <dgm:t>
        <a:bodyPr/>
        <a:lstStyle/>
        <a:p>
          <a:endParaRPr lang="en-US"/>
        </a:p>
      </dgm:t>
    </dgm:pt>
    <dgm:pt modelId="{C1C2C8EC-3337-4AF2-BA22-A96BECE76D1A}" type="parTrans" cxnId="{EF423A9D-79BC-4BFB-A1F3-C751E81DBAE0}">
      <dgm:prSet/>
      <dgm:spPr/>
      <dgm:t>
        <a:bodyPr/>
        <a:lstStyle/>
        <a:p>
          <a:endParaRPr lang="en-US"/>
        </a:p>
      </dgm:t>
    </dgm:pt>
    <dgm:pt modelId="{CF5B22CB-D04D-4256-8C1D-E5D7921778E6}" type="sibTrans" cxnId="{EF423A9D-79BC-4BFB-A1F3-C751E81DBAE0}">
      <dgm:prSet/>
      <dgm:spPr/>
      <dgm:t>
        <a:bodyPr/>
        <a:lstStyle/>
        <a:p>
          <a:endParaRPr lang="en-US"/>
        </a:p>
      </dgm:t>
    </dgm:pt>
    <dgm:pt modelId="{1B3C6FAA-B15C-4E82-B3C6-4EA753BF18C6}" type="pres">
      <dgm:prSet presAssocID="{F6579837-F12D-46CB-8DED-381E057B241E}" presName="Name0" presStyleCnt="0">
        <dgm:presLayoutVars>
          <dgm:chMax val="4"/>
          <dgm:resizeHandles val="exact"/>
        </dgm:presLayoutVars>
      </dgm:prSet>
      <dgm:spPr/>
      <dgm:t>
        <a:bodyPr/>
        <a:lstStyle/>
        <a:p>
          <a:endParaRPr lang="en-US"/>
        </a:p>
      </dgm:t>
    </dgm:pt>
    <dgm:pt modelId="{4358FC5F-2311-4DEA-81D3-93F30E680E02}" type="pres">
      <dgm:prSet presAssocID="{F6579837-F12D-46CB-8DED-381E057B241E}" presName="ellipse" presStyleLbl="trBgShp" presStyleIdx="0" presStyleCnt="1" custScaleX="162448" custScaleY="137913" custLinFactNeighborX="1121" custLinFactNeighborY="-4176"/>
      <dgm:spPr/>
      <dgm:t>
        <a:bodyPr/>
        <a:lstStyle/>
        <a:p>
          <a:endParaRPr lang="tr-TR"/>
        </a:p>
      </dgm:t>
    </dgm:pt>
    <dgm:pt modelId="{17E2C869-7F73-4FF2-98B7-99C9428ECF1E}" type="pres">
      <dgm:prSet presAssocID="{F6579837-F12D-46CB-8DED-381E057B241E}" presName="arrow1" presStyleLbl="fgShp" presStyleIdx="0" presStyleCnt="1"/>
      <dgm:spPr/>
      <dgm:t>
        <a:bodyPr/>
        <a:lstStyle/>
        <a:p>
          <a:endParaRPr lang="tr-TR"/>
        </a:p>
      </dgm:t>
    </dgm:pt>
    <dgm:pt modelId="{128A49D1-7ED2-4FC8-AE69-EDBA9BACFCEF}" type="pres">
      <dgm:prSet presAssocID="{F6579837-F12D-46CB-8DED-381E057B241E}" presName="rectangle" presStyleLbl="revTx" presStyleIdx="0" presStyleCnt="1" custScaleX="296613" custScaleY="78252" custLinFactNeighborX="-480">
        <dgm:presLayoutVars>
          <dgm:bulletEnabled val="1"/>
        </dgm:presLayoutVars>
      </dgm:prSet>
      <dgm:spPr/>
      <dgm:t>
        <a:bodyPr/>
        <a:lstStyle/>
        <a:p>
          <a:endParaRPr lang="en-US"/>
        </a:p>
      </dgm:t>
    </dgm:pt>
    <dgm:pt modelId="{9DCB2248-E823-4987-9124-C86C53571141}" type="pres">
      <dgm:prSet presAssocID="{F0FC735E-806D-4678-9068-BE90787D3C99}" presName="item1" presStyleLbl="node1" presStyleIdx="0" presStyleCnt="3" custScaleX="144452" custScaleY="144452" custLinFactNeighborX="-12908" custLinFactNeighborY="-7800">
        <dgm:presLayoutVars>
          <dgm:bulletEnabled val="1"/>
        </dgm:presLayoutVars>
      </dgm:prSet>
      <dgm:spPr/>
      <dgm:t>
        <a:bodyPr/>
        <a:lstStyle/>
        <a:p>
          <a:endParaRPr lang="en-US"/>
        </a:p>
      </dgm:t>
    </dgm:pt>
    <dgm:pt modelId="{1E2E6354-F341-42C6-92C9-9A03589C1BA0}" type="pres">
      <dgm:prSet presAssocID="{E3FE3ECB-4A37-4D17-8E04-EB6B5DE0A0D3}" presName="item2" presStyleLbl="node1" presStyleIdx="1" presStyleCnt="3" custScaleX="151556" custScaleY="118403" custLinFactNeighborX="-33036" custLinFactNeighborY="-44214">
        <dgm:presLayoutVars>
          <dgm:bulletEnabled val="1"/>
        </dgm:presLayoutVars>
      </dgm:prSet>
      <dgm:spPr/>
      <dgm:t>
        <a:bodyPr/>
        <a:lstStyle/>
        <a:p>
          <a:endParaRPr lang="en-US"/>
        </a:p>
      </dgm:t>
    </dgm:pt>
    <dgm:pt modelId="{6C4B867E-876D-4CB1-A167-BC99899601FE}" type="pres">
      <dgm:prSet presAssocID="{185EAD76-92FC-47F9-AAC6-374F78932D32}" presName="item3" presStyleLbl="node1" presStyleIdx="2" presStyleCnt="3" custScaleX="118403" custScaleY="118403" custLinFactNeighborX="83748" custLinFactNeighborY="38276">
        <dgm:presLayoutVars>
          <dgm:bulletEnabled val="1"/>
        </dgm:presLayoutVars>
      </dgm:prSet>
      <dgm:spPr/>
      <dgm:t>
        <a:bodyPr/>
        <a:lstStyle/>
        <a:p>
          <a:endParaRPr lang="en-US"/>
        </a:p>
      </dgm:t>
    </dgm:pt>
    <dgm:pt modelId="{288D67CF-5BEB-4D1C-A6A1-9241AABC8B2B}" type="pres">
      <dgm:prSet presAssocID="{F6579837-F12D-46CB-8DED-381E057B241E}" presName="funnel" presStyleLbl="trAlignAcc1" presStyleIdx="0" presStyleCnt="1" custScaleX="170428" custScaleY="107972" custLinFactNeighborX="335" custLinFactNeighborY="-356"/>
      <dgm:spPr/>
      <dgm:t>
        <a:bodyPr/>
        <a:lstStyle/>
        <a:p>
          <a:endParaRPr lang="en-US"/>
        </a:p>
      </dgm:t>
    </dgm:pt>
  </dgm:ptLst>
  <dgm:cxnLst>
    <dgm:cxn modelId="{48ADA0A8-AE5E-4AB3-99C2-461CD63557ED}" srcId="{F6579837-F12D-46CB-8DED-381E057B241E}" destId="{78F8FE8A-E0BB-4C6B-994B-AB458B6066DA}" srcOrd="8" destOrd="0" parTransId="{82999B25-FFBA-42A0-9505-8ADAE7CE69C2}" sibTransId="{C35BC86B-8FCB-49C5-BB74-83D23510050D}"/>
    <dgm:cxn modelId="{0F48CE5A-908E-447C-BE6F-2A0C4F1EBE2B}" type="presOf" srcId="{7AC48B80-FD99-43E7-AC9F-D4BCB2DCB572}" destId="{6C4B867E-876D-4CB1-A167-BC99899601FE}" srcOrd="0" destOrd="0" presId="urn:microsoft.com/office/officeart/2005/8/layout/funnel1"/>
    <dgm:cxn modelId="{EF423A9D-79BC-4BFB-A1F3-C751E81DBAE0}" srcId="{F6579837-F12D-46CB-8DED-381E057B241E}" destId="{F7E02036-F851-477C-9D24-299209803B1D}" srcOrd="9" destOrd="0" parTransId="{C1C2C8EC-3337-4AF2-BA22-A96BECE76D1A}" sibTransId="{CF5B22CB-D04D-4256-8C1D-E5D7921778E6}"/>
    <dgm:cxn modelId="{6F91F779-B8C9-4A61-B4A9-7E6750933044}" type="presOf" srcId="{F6579837-F12D-46CB-8DED-381E057B241E}" destId="{1B3C6FAA-B15C-4E82-B3C6-4EA753BF18C6}" srcOrd="0" destOrd="0" presId="urn:microsoft.com/office/officeart/2005/8/layout/funnel1"/>
    <dgm:cxn modelId="{369DD081-C3B2-454A-93A1-729EB0A74B4C}" srcId="{F6579837-F12D-46CB-8DED-381E057B241E}" destId="{7AC48B80-FD99-43E7-AC9F-D4BCB2DCB572}" srcOrd="0" destOrd="0" parTransId="{CC20C749-5B39-4712-AECE-080B232C8798}" sibTransId="{4561EC4A-14A1-4F37-87F4-CE6865A8BBFB}"/>
    <dgm:cxn modelId="{BA4C5813-DBAD-4298-8FC8-898EF207C685}" srcId="{F6579837-F12D-46CB-8DED-381E057B241E}" destId="{493F637C-5B5F-4463-970C-7C041381A32D}" srcOrd="6" destOrd="0" parTransId="{7A714CE8-61AE-4113-82A0-59D0350E6F2E}" sibTransId="{5DDA86C5-F632-4B9B-A64B-A1D24CC9C3AF}"/>
    <dgm:cxn modelId="{E371C50A-033F-4913-90E3-7115A45F82DA}" type="presOf" srcId="{185EAD76-92FC-47F9-AAC6-374F78932D32}" destId="{128A49D1-7ED2-4FC8-AE69-EDBA9BACFCEF}" srcOrd="0" destOrd="0" presId="urn:microsoft.com/office/officeart/2005/8/layout/funnel1"/>
    <dgm:cxn modelId="{50EF69B6-8699-48AD-8AED-769C2740622F}" srcId="{F6579837-F12D-46CB-8DED-381E057B241E}" destId="{185EAD76-92FC-47F9-AAC6-374F78932D32}" srcOrd="3" destOrd="0" parTransId="{561757B5-B16B-4656-9408-8F562AFAC299}" sibTransId="{4D5D9D1B-86B6-477E-82CC-3C101FAFD55B}"/>
    <dgm:cxn modelId="{9790ACFF-543D-40C3-8BA4-FF79AC0F8A8E}" srcId="{F6579837-F12D-46CB-8DED-381E057B241E}" destId="{F0FC735E-806D-4678-9068-BE90787D3C99}" srcOrd="1" destOrd="0" parTransId="{5B0125B7-D7FE-4775-994D-27942E730825}" sibTransId="{505669B0-EED0-4230-A27D-CAD56989B7C3}"/>
    <dgm:cxn modelId="{A45DCC61-4B41-463C-B9D8-404B4B56C80B}" srcId="{F6579837-F12D-46CB-8DED-381E057B241E}" destId="{292FBEFE-D143-4881-AD49-D08B96493FDB}" srcOrd="7" destOrd="0" parTransId="{FD7F0BB4-E520-46F5-B911-F5D528E8D359}" sibTransId="{6729EE31-4EDF-4E58-8E0C-04F9880AD4F4}"/>
    <dgm:cxn modelId="{C8D6700D-5B74-4507-AB41-B8D64529AFAF}" srcId="{F6579837-F12D-46CB-8DED-381E057B241E}" destId="{E3FE3ECB-4A37-4D17-8E04-EB6B5DE0A0D3}" srcOrd="2" destOrd="0" parTransId="{FDB6AB43-427C-4E51-8E22-A3F591B68808}" sibTransId="{0FB3A194-F056-470B-92DE-294B0CE08CE8}"/>
    <dgm:cxn modelId="{8C4EBA70-0CBA-4493-AAC8-DFDE3E4426E4}" type="presOf" srcId="{E3FE3ECB-4A37-4D17-8E04-EB6B5DE0A0D3}" destId="{9DCB2248-E823-4987-9124-C86C53571141}" srcOrd="0" destOrd="0" presId="urn:microsoft.com/office/officeart/2005/8/layout/funnel1"/>
    <dgm:cxn modelId="{1448A749-DE19-422A-B93F-9BFB452BF7DE}" type="presOf" srcId="{F0FC735E-806D-4678-9068-BE90787D3C99}" destId="{1E2E6354-F341-42C6-92C9-9A03589C1BA0}" srcOrd="0" destOrd="0" presId="urn:microsoft.com/office/officeart/2005/8/layout/funnel1"/>
    <dgm:cxn modelId="{2FFF0628-4064-4912-9E40-651B27696FE2}" srcId="{F6579837-F12D-46CB-8DED-381E057B241E}" destId="{0120053A-2109-43C2-9E53-A81A45C63595}" srcOrd="5" destOrd="0" parTransId="{6665B267-317A-454B-96A1-5752117F4F2D}" sibTransId="{1A54DFA7-E0CD-45CB-A55E-67A88262A83B}"/>
    <dgm:cxn modelId="{CCCA0CAD-8E80-4136-BAC9-C807861B21CE}" srcId="{F6579837-F12D-46CB-8DED-381E057B241E}" destId="{0A206DDE-EC74-48B7-A0E0-AAD5ADCCCAAA}" srcOrd="4" destOrd="0" parTransId="{604D5890-1FCC-420A-960D-314FB45AD24D}" sibTransId="{0C763194-E585-472E-BEBD-FB0C35055C97}"/>
    <dgm:cxn modelId="{AA51DA4A-32CA-4566-A0BE-D92F5F7070FC}" type="presParOf" srcId="{1B3C6FAA-B15C-4E82-B3C6-4EA753BF18C6}" destId="{4358FC5F-2311-4DEA-81D3-93F30E680E02}" srcOrd="0" destOrd="0" presId="urn:microsoft.com/office/officeart/2005/8/layout/funnel1"/>
    <dgm:cxn modelId="{D711849F-2559-456F-98D8-8B7537E00EEF}" type="presParOf" srcId="{1B3C6FAA-B15C-4E82-B3C6-4EA753BF18C6}" destId="{17E2C869-7F73-4FF2-98B7-99C9428ECF1E}" srcOrd="1" destOrd="0" presId="urn:microsoft.com/office/officeart/2005/8/layout/funnel1"/>
    <dgm:cxn modelId="{02AE99CE-2F04-4B93-9C47-D008A7A4AA51}" type="presParOf" srcId="{1B3C6FAA-B15C-4E82-B3C6-4EA753BF18C6}" destId="{128A49D1-7ED2-4FC8-AE69-EDBA9BACFCEF}" srcOrd="2" destOrd="0" presId="urn:microsoft.com/office/officeart/2005/8/layout/funnel1"/>
    <dgm:cxn modelId="{12DE1B7B-6805-44F6-8C52-93221E827D55}" type="presParOf" srcId="{1B3C6FAA-B15C-4E82-B3C6-4EA753BF18C6}" destId="{9DCB2248-E823-4987-9124-C86C53571141}" srcOrd="3" destOrd="0" presId="urn:microsoft.com/office/officeart/2005/8/layout/funnel1"/>
    <dgm:cxn modelId="{6C284E40-3518-49EC-BAC3-B9C527AE70BE}" type="presParOf" srcId="{1B3C6FAA-B15C-4E82-B3C6-4EA753BF18C6}" destId="{1E2E6354-F341-42C6-92C9-9A03589C1BA0}" srcOrd="4" destOrd="0" presId="urn:microsoft.com/office/officeart/2005/8/layout/funnel1"/>
    <dgm:cxn modelId="{5D76B4D2-D2BF-44FC-9B13-C7B928F4BEFE}" type="presParOf" srcId="{1B3C6FAA-B15C-4E82-B3C6-4EA753BF18C6}" destId="{6C4B867E-876D-4CB1-A167-BC99899601FE}" srcOrd="5" destOrd="0" presId="urn:microsoft.com/office/officeart/2005/8/layout/funnel1"/>
    <dgm:cxn modelId="{C34A8AD9-C7EF-4C08-8FEC-EE9AF7B1CDE5}" type="presParOf" srcId="{1B3C6FAA-B15C-4E82-B3C6-4EA753BF18C6}" destId="{288D67CF-5BEB-4D1C-A6A1-9241AABC8B2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C70DFB-97BA-4056-8083-803808948713}"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708F4877-07DE-4E37-8580-FDC90FBE9B88}">
      <dgm:prSet phldrT="[Text]" custT="1"/>
      <dgm:spPr/>
      <dgm:t>
        <a:bodyPr/>
        <a:lstStyle/>
        <a:p>
          <a:r>
            <a:rPr lang="en-US" sz="2800" b="1" dirty="0" smtClean="0">
              <a:latin typeface="Times New Roman" pitchFamily="18" charset="0"/>
              <a:cs typeface="Times New Roman" pitchFamily="18" charset="0"/>
            </a:rPr>
            <a:t>Azerbaijan</a:t>
          </a:r>
          <a:endParaRPr lang="en-US" sz="2800" b="1" dirty="0">
            <a:latin typeface="Times New Roman" pitchFamily="18" charset="0"/>
            <a:cs typeface="Times New Roman" pitchFamily="18" charset="0"/>
          </a:endParaRPr>
        </a:p>
      </dgm:t>
    </dgm:pt>
    <dgm:pt modelId="{EF618BA1-CDB0-426B-B323-78E430E22188}" type="parTrans" cxnId="{6ABF4A20-FDC6-4DD9-8480-0CB7BA80345F}">
      <dgm:prSet/>
      <dgm:spPr/>
      <dgm:t>
        <a:bodyPr/>
        <a:lstStyle/>
        <a:p>
          <a:endParaRPr lang="en-US"/>
        </a:p>
      </dgm:t>
    </dgm:pt>
    <dgm:pt modelId="{BD215521-4D54-49DA-84F7-A8E8C8228266}" type="sibTrans" cxnId="{6ABF4A20-FDC6-4DD9-8480-0CB7BA80345F}">
      <dgm:prSet/>
      <dgm:spPr/>
      <dgm:t>
        <a:bodyPr/>
        <a:lstStyle/>
        <a:p>
          <a:endParaRPr lang="en-US"/>
        </a:p>
      </dgm:t>
    </dgm:pt>
    <dgm:pt modelId="{3B72ACA4-2E5F-444B-B3B8-68C801FFC9CE}">
      <dgm:prSet phldrT="[Text]" custT="1"/>
      <dgm:spPr/>
      <dgm:t>
        <a:bodyPr/>
        <a:lstStyle/>
        <a:p>
          <a:r>
            <a:rPr lang="en-US" sz="2800" dirty="0" smtClean="0">
              <a:latin typeface="Times New Roman" pitchFamily="18" charset="0"/>
              <a:cs typeface="Times New Roman" pitchFamily="18" charset="0"/>
            </a:rPr>
            <a:t>National Household &amp; Budget Survey</a:t>
          </a:r>
          <a:endParaRPr lang="en-US" sz="2800" dirty="0">
            <a:latin typeface="Times New Roman" pitchFamily="18" charset="0"/>
            <a:cs typeface="Times New Roman" pitchFamily="18" charset="0"/>
          </a:endParaRPr>
        </a:p>
      </dgm:t>
    </dgm:pt>
    <dgm:pt modelId="{4B550F30-AC49-4F1B-89D7-F682947E5D34}" type="parTrans" cxnId="{A0F6F9B3-74E8-4224-849A-C6B96E0718A0}">
      <dgm:prSet/>
      <dgm:spPr/>
      <dgm:t>
        <a:bodyPr/>
        <a:lstStyle/>
        <a:p>
          <a:endParaRPr lang="en-US"/>
        </a:p>
      </dgm:t>
    </dgm:pt>
    <dgm:pt modelId="{6C174425-76D2-40BB-A825-A02075F21943}" type="sibTrans" cxnId="{A0F6F9B3-74E8-4224-849A-C6B96E0718A0}">
      <dgm:prSet/>
      <dgm:spPr/>
      <dgm:t>
        <a:bodyPr/>
        <a:lstStyle/>
        <a:p>
          <a:endParaRPr lang="en-US"/>
        </a:p>
      </dgm:t>
    </dgm:pt>
    <dgm:pt modelId="{CFBC92CC-8166-46E8-ABB4-CBDF6D2600EA}">
      <dgm:prSet phldrT="[Text]" custT="1"/>
      <dgm:spPr/>
      <dgm:t>
        <a:bodyPr/>
        <a:lstStyle/>
        <a:p>
          <a:r>
            <a:rPr lang="en-US" sz="2800" b="1" smtClean="0">
              <a:latin typeface="Times New Roman" pitchFamily="18" charset="0"/>
              <a:cs typeface="Times New Roman" pitchFamily="18" charset="0"/>
            </a:rPr>
            <a:t>Cameroon</a:t>
          </a:r>
          <a:endParaRPr lang="en-US" sz="2800" b="1" dirty="0">
            <a:latin typeface="Times New Roman" pitchFamily="18" charset="0"/>
            <a:cs typeface="Times New Roman" pitchFamily="18" charset="0"/>
          </a:endParaRPr>
        </a:p>
      </dgm:t>
    </dgm:pt>
    <dgm:pt modelId="{75DB84C2-29FF-45F4-9024-5CE1DC0D501D}" type="parTrans" cxnId="{381BC7F4-AC26-43E0-B5AB-0C470D7C804C}">
      <dgm:prSet/>
      <dgm:spPr/>
      <dgm:t>
        <a:bodyPr/>
        <a:lstStyle/>
        <a:p>
          <a:endParaRPr lang="en-US"/>
        </a:p>
      </dgm:t>
    </dgm:pt>
    <dgm:pt modelId="{1F744732-9B0D-46CF-BE77-036F2C8630C1}" type="sibTrans" cxnId="{381BC7F4-AC26-43E0-B5AB-0C470D7C804C}">
      <dgm:prSet/>
      <dgm:spPr/>
      <dgm:t>
        <a:bodyPr/>
        <a:lstStyle/>
        <a:p>
          <a:endParaRPr lang="en-US"/>
        </a:p>
      </dgm:t>
    </dgm:pt>
    <dgm:pt modelId="{3769CFA4-8733-4418-B1D8-390E16A312C4}">
      <dgm:prSet phldrT="[Text]" custT="1"/>
      <dgm:spPr/>
      <dgm:t>
        <a:bodyPr/>
        <a:lstStyle/>
        <a:p>
          <a:r>
            <a:rPr lang="en-US" sz="2800" dirty="0" smtClean="0">
              <a:latin typeface="Times New Roman" pitchFamily="18" charset="0"/>
              <a:cs typeface="Times New Roman" pitchFamily="18" charset="0"/>
            </a:rPr>
            <a:t>National Demographic and Health Survey (DHS)</a:t>
          </a:r>
          <a:endParaRPr lang="en-US" sz="2800" dirty="0">
            <a:latin typeface="Times New Roman" pitchFamily="18" charset="0"/>
            <a:cs typeface="Times New Roman" pitchFamily="18" charset="0"/>
          </a:endParaRPr>
        </a:p>
      </dgm:t>
    </dgm:pt>
    <dgm:pt modelId="{EDB7CF16-36AC-4164-BFD9-9B0CAE72A7E8}" type="parTrans" cxnId="{01ED4A24-3415-424A-857F-3CD62F697602}">
      <dgm:prSet/>
      <dgm:spPr/>
      <dgm:t>
        <a:bodyPr/>
        <a:lstStyle/>
        <a:p>
          <a:endParaRPr lang="en-US"/>
        </a:p>
      </dgm:t>
    </dgm:pt>
    <dgm:pt modelId="{89E08AC0-0B45-4BD0-9CD3-53E001DC2BEE}" type="sibTrans" cxnId="{01ED4A24-3415-424A-857F-3CD62F697602}">
      <dgm:prSet/>
      <dgm:spPr/>
      <dgm:t>
        <a:bodyPr/>
        <a:lstStyle/>
        <a:p>
          <a:endParaRPr lang="en-US"/>
        </a:p>
      </dgm:t>
    </dgm:pt>
    <dgm:pt modelId="{76AF7236-DCC6-43B8-9074-B9ADFB8D19E3}">
      <dgm:prSet phldrT="[Text]" custT="1"/>
      <dgm:spPr/>
      <dgm:t>
        <a:bodyPr/>
        <a:lstStyle/>
        <a:p>
          <a:r>
            <a:rPr lang="en-US" sz="2800" b="1" smtClean="0">
              <a:latin typeface="Times New Roman" pitchFamily="18" charset="0"/>
              <a:cs typeface="Times New Roman" pitchFamily="18" charset="0"/>
            </a:rPr>
            <a:t>Egypt</a:t>
          </a:r>
          <a:endParaRPr lang="en-US" sz="2800" b="1" dirty="0">
            <a:latin typeface="Times New Roman" pitchFamily="18" charset="0"/>
            <a:cs typeface="Times New Roman" pitchFamily="18" charset="0"/>
          </a:endParaRPr>
        </a:p>
      </dgm:t>
    </dgm:pt>
    <dgm:pt modelId="{9D8DED88-993B-49B0-A19C-572314213733}" type="parTrans" cxnId="{67534F31-DE78-4823-87B2-9D2AF9A6B143}">
      <dgm:prSet/>
      <dgm:spPr/>
      <dgm:t>
        <a:bodyPr/>
        <a:lstStyle/>
        <a:p>
          <a:endParaRPr lang="en-US"/>
        </a:p>
      </dgm:t>
    </dgm:pt>
    <dgm:pt modelId="{FA156843-7DFF-4183-ADB3-E37FEAF7DF05}" type="sibTrans" cxnId="{67534F31-DE78-4823-87B2-9D2AF9A6B143}">
      <dgm:prSet/>
      <dgm:spPr/>
      <dgm:t>
        <a:bodyPr/>
        <a:lstStyle/>
        <a:p>
          <a:endParaRPr lang="en-US"/>
        </a:p>
      </dgm:t>
    </dgm:pt>
    <dgm:pt modelId="{72256F6B-C6FE-4F0B-8960-AA681E80D2BB}">
      <dgm:prSet phldrT="[Text]" custT="1"/>
      <dgm:spPr/>
      <dgm:t>
        <a:bodyPr/>
        <a:lstStyle/>
        <a:p>
          <a:r>
            <a:rPr lang="en-US" sz="2800" dirty="0" smtClean="0">
              <a:latin typeface="Times New Roman" pitchFamily="18" charset="0"/>
              <a:cs typeface="Times New Roman" pitchFamily="18" charset="0"/>
            </a:rPr>
            <a:t>National </a:t>
          </a:r>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Force Survey</a:t>
          </a:r>
          <a:endParaRPr lang="en-US" sz="2800" dirty="0">
            <a:latin typeface="Times New Roman" pitchFamily="18" charset="0"/>
            <a:cs typeface="Times New Roman" pitchFamily="18" charset="0"/>
          </a:endParaRPr>
        </a:p>
      </dgm:t>
    </dgm:pt>
    <dgm:pt modelId="{8AFCEDE9-9755-4210-B5FF-233AE4657E29}" type="parTrans" cxnId="{27DAF71C-BF84-412B-BB28-37B9B144F845}">
      <dgm:prSet/>
      <dgm:spPr/>
      <dgm:t>
        <a:bodyPr/>
        <a:lstStyle/>
        <a:p>
          <a:endParaRPr lang="en-US"/>
        </a:p>
      </dgm:t>
    </dgm:pt>
    <dgm:pt modelId="{3BA4F1A8-7CF6-4035-9C55-F8129BB5BA80}" type="sibTrans" cxnId="{27DAF71C-BF84-412B-BB28-37B9B144F845}">
      <dgm:prSet/>
      <dgm:spPr/>
      <dgm:t>
        <a:bodyPr/>
        <a:lstStyle/>
        <a:p>
          <a:endParaRPr lang="en-US"/>
        </a:p>
      </dgm:t>
    </dgm:pt>
    <dgm:pt modelId="{B8217D8A-7B0A-490B-B684-A37957A658C3}">
      <dgm:prSet phldrT="[Text]" custT="1"/>
      <dgm:spPr/>
      <dgm:t>
        <a:bodyPr/>
        <a:lstStyle/>
        <a:p>
          <a:r>
            <a:rPr lang="en-US" sz="2800" b="1" smtClean="0">
              <a:latin typeface="Times New Roman" pitchFamily="18" charset="0"/>
              <a:cs typeface="Times New Roman" pitchFamily="18" charset="0"/>
            </a:rPr>
            <a:t>Indonesia</a:t>
          </a:r>
          <a:endParaRPr lang="en-US" sz="2800" b="1" dirty="0">
            <a:latin typeface="Times New Roman" pitchFamily="18" charset="0"/>
            <a:cs typeface="Times New Roman" pitchFamily="18" charset="0"/>
          </a:endParaRPr>
        </a:p>
      </dgm:t>
    </dgm:pt>
    <dgm:pt modelId="{9CBE2C02-C8F4-4909-A76D-0D45CD73DCD5}" type="parTrans" cxnId="{2938274C-47A3-4429-8949-D12C62EB53B5}">
      <dgm:prSet/>
      <dgm:spPr/>
      <dgm:t>
        <a:bodyPr/>
        <a:lstStyle/>
        <a:p>
          <a:endParaRPr lang="en-US"/>
        </a:p>
      </dgm:t>
    </dgm:pt>
    <dgm:pt modelId="{22239AB0-B307-482A-95B0-461F329AAB24}" type="sibTrans" cxnId="{2938274C-47A3-4429-8949-D12C62EB53B5}">
      <dgm:prSet/>
      <dgm:spPr/>
      <dgm:t>
        <a:bodyPr/>
        <a:lstStyle/>
        <a:p>
          <a:endParaRPr lang="en-US"/>
        </a:p>
      </dgm:t>
    </dgm:pt>
    <dgm:pt modelId="{F30D29ED-8531-4ED0-85FF-47F477AF0FE6}">
      <dgm:prSet phldrT="[Text]" custT="1"/>
      <dgm:spPr/>
      <dgm:t>
        <a:bodyPr/>
        <a:lstStyle/>
        <a:p>
          <a:r>
            <a:rPr lang="en-US" sz="2800" dirty="0" smtClean="0">
              <a:latin typeface="Times New Roman" pitchFamily="18" charset="0"/>
              <a:cs typeface="Times New Roman" pitchFamily="18" charset="0"/>
            </a:rPr>
            <a:t>National Socio-Economic Survey (SUSENAS)</a:t>
          </a:r>
          <a:endParaRPr lang="en-US" sz="2800" dirty="0">
            <a:latin typeface="Times New Roman" pitchFamily="18" charset="0"/>
            <a:cs typeface="Times New Roman" pitchFamily="18" charset="0"/>
          </a:endParaRPr>
        </a:p>
      </dgm:t>
    </dgm:pt>
    <dgm:pt modelId="{B18957FB-2F84-4B3D-A2C2-44EF9CCC860D}" type="parTrans" cxnId="{F4EDD804-98E7-457C-A520-77CE2BA0DD44}">
      <dgm:prSet/>
      <dgm:spPr/>
      <dgm:t>
        <a:bodyPr/>
        <a:lstStyle/>
        <a:p>
          <a:endParaRPr lang="en-US"/>
        </a:p>
      </dgm:t>
    </dgm:pt>
    <dgm:pt modelId="{622CC99D-7007-4694-9538-B1E1B0BE5A7E}" type="sibTrans" cxnId="{F4EDD804-98E7-457C-A520-77CE2BA0DD44}">
      <dgm:prSet/>
      <dgm:spPr/>
      <dgm:t>
        <a:bodyPr/>
        <a:lstStyle/>
        <a:p>
          <a:endParaRPr lang="en-US"/>
        </a:p>
      </dgm:t>
    </dgm:pt>
    <dgm:pt modelId="{CE5F6A80-0ABC-4B97-8083-3B859BD15E0E}" type="pres">
      <dgm:prSet presAssocID="{41C70DFB-97BA-4056-8083-803808948713}" presName="Name0" presStyleCnt="0">
        <dgm:presLayoutVars>
          <dgm:chMax val="7"/>
          <dgm:chPref val="7"/>
          <dgm:dir/>
          <dgm:animOne val="branch"/>
          <dgm:animLvl val="lvl"/>
        </dgm:presLayoutVars>
      </dgm:prSet>
      <dgm:spPr/>
      <dgm:t>
        <a:bodyPr/>
        <a:lstStyle/>
        <a:p>
          <a:endParaRPr lang="en-US"/>
        </a:p>
      </dgm:t>
    </dgm:pt>
    <dgm:pt modelId="{E0C06450-F89D-4CA9-8488-DDD727C9E31B}" type="pres">
      <dgm:prSet presAssocID="{708F4877-07DE-4E37-8580-FDC90FBE9B88}" presName="composite" presStyleCnt="0"/>
      <dgm:spPr/>
    </dgm:pt>
    <dgm:pt modelId="{7D932C3C-33F4-440B-8F6E-837060A7C196}" type="pres">
      <dgm:prSet presAssocID="{708F4877-07DE-4E37-8580-FDC90FBE9B88}" presName="BackAccent" presStyleLbl="bgShp" presStyleIdx="0" presStyleCnt="4"/>
      <dgm:spPr/>
    </dgm:pt>
    <dgm:pt modelId="{8EEA8780-BC5C-4A50-82E5-59FEA969F16E}" type="pres">
      <dgm:prSet presAssocID="{708F4877-07DE-4E37-8580-FDC90FBE9B88}" presName="Accent" presStyleLbl="alignNode1" presStyleIdx="0" presStyleCnt="4"/>
      <dgm:spPr/>
    </dgm:pt>
    <dgm:pt modelId="{083FD34D-7DCA-4705-89B9-B8B0886CB02C}" type="pres">
      <dgm:prSet presAssocID="{708F4877-07DE-4E37-8580-FDC90FBE9B88}" presName="Child" presStyleLbl="revTx" presStyleIdx="0" presStyleCnt="8" custScaleX="107407" custLinFactNeighborX="-5574">
        <dgm:presLayoutVars>
          <dgm:chMax val="0"/>
          <dgm:chPref val="0"/>
          <dgm:bulletEnabled val="1"/>
        </dgm:presLayoutVars>
      </dgm:prSet>
      <dgm:spPr/>
      <dgm:t>
        <a:bodyPr/>
        <a:lstStyle/>
        <a:p>
          <a:endParaRPr lang="en-US"/>
        </a:p>
      </dgm:t>
    </dgm:pt>
    <dgm:pt modelId="{A79DDC86-012A-419F-96BE-E5CC5CD17D06}" type="pres">
      <dgm:prSet presAssocID="{708F4877-07DE-4E37-8580-FDC90FBE9B88}" presName="Parent" presStyleLbl="revTx" presStyleIdx="1" presStyleCnt="8" custScaleX="117244">
        <dgm:presLayoutVars>
          <dgm:chMax val="1"/>
          <dgm:chPref val="1"/>
          <dgm:bulletEnabled val="1"/>
        </dgm:presLayoutVars>
      </dgm:prSet>
      <dgm:spPr/>
      <dgm:t>
        <a:bodyPr/>
        <a:lstStyle/>
        <a:p>
          <a:endParaRPr lang="en-US"/>
        </a:p>
      </dgm:t>
    </dgm:pt>
    <dgm:pt modelId="{97081BE6-5749-4589-B82E-2557D0ACEAC6}" type="pres">
      <dgm:prSet presAssocID="{BD215521-4D54-49DA-84F7-A8E8C8228266}" presName="sibTrans" presStyleCnt="0"/>
      <dgm:spPr/>
    </dgm:pt>
    <dgm:pt modelId="{650A39DB-2A62-4543-8E87-642C5BEEF92D}" type="pres">
      <dgm:prSet presAssocID="{CFBC92CC-8166-46E8-ABB4-CBDF6D2600EA}" presName="composite" presStyleCnt="0"/>
      <dgm:spPr/>
    </dgm:pt>
    <dgm:pt modelId="{BE33AF3D-0C0C-4A6D-A227-B7816366719A}" type="pres">
      <dgm:prSet presAssocID="{CFBC92CC-8166-46E8-ABB4-CBDF6D2600EA}" presName="BackAccent" presStyleLbl="bgShp" presStyleIdx="1" presStyleCnt="4"/>
      <dgm:spPr/>
    </dgm:pt>
    <dgm:pt modelId="{5B5FC692-E29A-4C3A-B0DC-945E85C5FE45}" type="pres">
      <dgm:prSet presAssocID="{CFBC92CC-8166-46E8-ABB4-CBDF6D2600EA}" presName="Accent" presStyleLbl="alignNode1" presStyleIdx="1" presStyleCnt="4"/>
      <dgm:spPr/>
    </dgm:pt>
    <dgm:pt modelId="{E0709EA7-CFF7-480B-B0BC-09C60AA76292}" type="pres">
      <dgm:prSet presAssocID="{CFBC92CC-8166-46E8-ABB4-CBDF6D2600EA}" presName="Child" presStyleLbl="revTx" presStyleIdx="2" presStyleCnt="8" custScaleX="141057" custLinFactNeighborX="23161">
        <dgm:presLayoutVars>
          <dgm:chMax val="0"/>
          <dgm:chPref val="0"/>
          <dgm:bulletEnabled val="1"/>
        </dgm:presLayoutVars>
      </dgm:prSet>
      <dgm:spPr/>
      <dgm:t>
        <a:bodyPr/>
        <a:lstStyle/>
        <a:p>
          <a:endParaRPr lang="en-US"/>
        </a:p>
      </dgm:t>
    </dgm:pt>
    <dgm:pt modelId="{A961233F-4794-45A4-937E-8864059D5292}" type="pres">
      <dgm:prSet presAssocID="{CFBC92CC-8166-46E8-ABB4-CBDF6D2600EA}" presName="Parent" presStyleLbl="revTx" presStyleIdx="3" presStyleCnt="8">
        <dgm:presLayoutVars>
          <dgm:chMax val="1"/>
          <dgm:chPref val="1"/>
          <dgm:bulletEnabled val="1"/>
        </dgm:presLayoutVars>
      </dgm:prSet>
      <dgm:spPr/>
      <dgm:t>
        <a:bodyPr/>
        <a:lstStyle/>
        <a:p>
          <a:endParaRPr lang="en-US"/>
        </a:p>
      </dgm:t>
    </dgm:pt>
    <dgm:pt modelId="{0B59882A-84B2-479D-98A4-85885CE58DD1}" type="pres">
      <dgm:prSet presAssocID="{1F744732-9B0D-46CF-BE77-036F2C8630C1}" presName="sibTrans" presStyleCnt="0"/>
      <dgm:spPr/>
    </dgm:pt>
    <dgm:pt modelId="{12108557-F47D-40FD-B16E-EA3C5CAF59AD}" type="pres">
      <dgm:prSet presAssocID="{76AF7236-DCC6-43B8-9074-B9ADFB8D19E3}" presName="composite" presStyleCnt="0"/>
      <dgm:spPr/>
    </dgm:pt>
    <dgm:pt modelId="{974EB3F5-8C76-4A35-BB37-E1BDBCD6529B}" type="pres">
      <dgm:prSet presAssocID="{76AF7236-DCC6-43B8-9074-B9ADFB8D19E3}" presName="BackAccent" presStyleLbl="bgShp" presStyleIdx="2" presStyleCnt="4"/>
      <dgm:spPr/>
    </dgm:pt>
    <dgm:pt modelId="{8C7519A9-A0AA-4E9B-B608-7BD79553C3F3}" type="pres">
      <dgm:prSet presAssocID="{76AF7236-DCC6-43B8-9074-B9ADFB8D19E3}" presName="Accent" presStyleLbl="alignNode1" presStyleIdx="2" presStyleCnt="4"/>
      <dgm:spPr/>
    </dgm:pt>
    <dgm:pt modelId="{730FE9F7-7E79-4B5D-9386-773A8A8A8BD9}" type="pres">
      <dgm:prSet presAssocID="{76AF7236-DCC6-43B8-9074-B9ADFB8D19E3}" presName="Child" presStyleLbl="revTx" presStyleIdx="4" presStyleCnt="8" custScaleX="125043" custLinFactNeighborX="13189">
        <dgm:presLayoutVars>
          <dgm:chMax val="0"/>
          <dgm:chPref val="0"/>
          <dgm:bulletEnabled val="1"/>
        </dgm:presLayoutVars>
      </dgm:prSet>
      <dgm:spPr/>
      <dgm:t>
        <a:bodyPr/>
        <a:lstStyle/>
        <a:p>
          <a:endParaRPr lang="en-US"/>
        </a:p>
      </dgm:t>
    </dgm:pt>
    <dgm:pt modelId="{D15C7F54-E574-4C8E-940D-909785219C9E}" type="pres">
      <dgm:prSet presAssocID="{76AF7236-DCC6-43B8-9074-B9ADFB8D19E3}" presName="Parent" presStyleLbl="revTx" presStyleIdx="5" presStyleCnt="8">
        <dgm:presLayoutVars>
          <dgm:chMax val="1"/>
          <dgm:chPref val="1"/>
          <dgm:bulletEnabled val="1"/>
        </dgm:presLayoutVars>
      </dgm:prSet>
      <dgm:spPr/>
      <dgm:t>
        <a:bodyPr/>
        <a:lstStyle/>
        <a:p>
          <a:endParaRPr lang="en-US"/>
        </a:p>
      </dgm:t>
    </dgm:pt>
    <dgm:pt modelId="{1935F94E-D562-437F-9102-8A79AAD16881}" type="pres">
      <dgm:prSet presAssocID="{FA156843-7DFF-4183-ADB3-E37FEAF7DF05}" presName="sibTrans" presStyleCnt="0"/>
      <dgm:spPr/>
    </dgm:pt>
    <dgm:pt modelId="{B0287BC9-E0DF-4166-B752-2CB008ACB84E}" type="pres">
      <dgm:prSet presAssocID="{B8217D8A-7B0A-490B-B684-A37957A658C3}" presName="composite" presStyleCnt="0"/>
      <dgm:spPr/>
    </dgm:pt>
    <dgm:pt modelId="{C7DE977D-48FE-4192-A9E2-EC7C841A2F6A}" type="pres">
      <dgm:prSet presAssocID="{B8217D8A-7B0A-490B-B684-A37957A658C3}" presName="BackAccent" presStyleLbl="bgShp" presStyleIdx="3" presStyleCnt="4"/>
      <dgm:spPr/>
    </dgm:pt>
    <dgm:pt modelId="{C8EEC20A-5684-4D78-A798-EBC11C105D6D}" type="pres">
      <dgm:prSet presAssocID="{B8217D8A-7B0A-490B-B684-A37957A658C3}" presName="Accent" presStyleLbl="alignNode1" presStyleIdx="3" presStyleCnt="4"/>
      <dgm:spPr/>
    </dgm:pt>
    <dgm:pt modelId="{3E191AAC-6ACC-4A2E-91D4-3E202E041528}" type="pres">
      <dgm:prSet presAssocID="{B8217D8A-7B0A-490B-B684-A37957A658C3}" presName="Child" presStyleLbl="revTx" presStyleIdx="6" presStyleCnt="8" custScaleX="144740" custLinFactNeighborX="19833">
        <dgm:presLayoutVars>
          <dgm:chMax val="0"/>
          <dgm:chPref val="0"/>
          <dgm:bulletEnabled val="1"/>
        </dgm:presLayoutVars>
      </dgm:prSet>
      <dgm:spPr/>
      <dgm:t>
        <a:bodyPr/>
        <a:lstStyle/>
        <a:p>
          <a:endParaRPr lang="en-US"/>
        </a:p>
      </dgm:t>
    </dgm:pt>
    <dgm:pt modelId="{73E1CD1B-EE07-4FEB-88E9-311617DBABF0}" type="pres">
      <dgm:prSet presAssocID="{B8217D8A-7B0A-490B-B684-A37957A658C3}" presName="Parent" presStyleLbl="revTx" presStyleIdx="7" presStyleCnt="8">
        <dgm:presLayoutVars>
          <dgm:chMax val="1"/>
          <dgm:chPref val="1"/>
          <dgm:bulletEnabled val="1"/>
        </dgm:presLayoutVars>
      </dgm:prSet>
      <dgm:spPr/>
      <dgm:t>
        <a:bodyPr/>
        <a:lstStyle/>
        <a:p>
          <a:endParaRPr lang="en-US"/>
        </a:p>
      </dgm:t>
    </dgm:pt>
  </dgm:ptLst>
  <dgm:cxnLst>
    <dgm:cxn modelId="{4CAA056E-8AD1-44A8-B551-7DC273209AE8}" type="presOf" srcId="{B8217D8A-7B0A-490B-B684-A37957A658C3}" destId="{73E1CD1B-EE07-4FEB-88E9-311617DBABF0}" srcOrd="0" destOrd="0" presId="urn:microsoft.com/office/officeart/2008/layout/IncreasingCircleProcess"/>
    <dgm:cxn modelId="{68B155A6-9798-4D98-8942-F05A8B8DEB0E}" type="presOf" srcId="{F30D29ED-8531-4ED0-85FF-47F477AF0FE6}" destId="{3E191AAC-6ACC-4A2E-91D4-3E202E041528}" srcOrd="0" destOrd="0" presId="urn:microsoft.com/office/officeart/2008/layout/IncreasingCircleProcess"/>
    <dgm:cxn modelId="{67534F31-DE78-4823-87B2-9D2AF9A6B143}" srcId="{41C70DFB-97BA-4056-8083-803808948713}" destId="{76AF7236-DCC6-43B8-9074-B9ADFB8D19E3}" srcOrd="2" destOrd="0" parTransId="{9D8DED88-993B-49B0-A19C-572314213733}" sibTransId="{FA156843-7DFF-4183-ADB3-E37FEAF7DF05}"/>
    <dgm:cxn modelId="{8393E817-65D5-497F-BD6F-89D39739B956}" type="presOf" srcId="{72256F6B-C6FE-4F0B-8960-AA681E80D2BB}" destId="{730FE9F7-7E79-4B5D-9386-773A8A8A8BD9}" srcOrd="0" destOrd="0" presId="urn:microsoft.com/office/officeart/2008/layout/IncreasingCircleProcess"/>
    <dgm:cxn modelId="{9A578EE1-6832-45E8-ABE3-8BD3F91D1978}" type="presOf" srcId="{3B72ACA4-2E5F-444B-B3B8-68C801FFC9CE}" destId="{083FD34D-7DCA-4705-89B9-B8B0886CB02C}" srcOrd="0" destOrd="0" presId="urn:microsoft.com/office/officeart/2008/layout/IncreasingCircleProcess"/>
    <dgm:cxn modelId="{26A5495F-DC4C-402C-B071-00EF7370674A}" type="presOf" srcId="{CFBC92CC-8166-46E8-ABB4-CBDF6D2600EA}" destId="{A961233F-4794-45A4-937E-8864059D5292}" srcOrd="0" destOrd="0" presId="urn:microsoft.com/office/officeart/2008/layout/IncreasingCircleProcess"/>
    <dgm:cxn modelId="{27DAF71C-BF84-412B-BB28-37B9B144F845}" srcId="{76AF7236-DCC6-43B8-9074-B9ADFB8D19E3}" destId="{72256F6B-C6FE-4F0B-8960-AA681E80D2BB}" srcOrd="0" destOrd="0" parTransId="{8AFCEDE9-9755-4210-B5FF-233AE4657E29}" sibTransId="{3BA4F1A8-7CF6-4035-9C55-F8129BB5BA80}"/>
    <dgm:cxn modelId="{4AC650E4-0DCC-4740-AF8B-8663CF97F611}" type="presOf" srcId="{76AF7236-DCC6-43B8-9074-B9ADFB8D19E3}" destId="{D15C7F54-E574-4C8E-940D-909785219C9E}" srcOrd="0" destOrd="0" presId="urn:microsoft.com/office/officeart/2008/layout/IncreasingCircleProcess"/>
    <dgm:cxn modelId="{01ED4A24-3415-424A-857F-3CD62F697602}" srcId="{CFBC92CC-8166-46E8-ABB4-CBDF6D2600EA}" destId="{3769CFA4-8733-4418-B1D8-390E16A312C4}" srcOrd="0" destOrd="0" parTransId="{EDB7CF16-36AC-4164-BFD9-9B0CAE72A7E8}" sibTransId="{89E08AC0-0B45-4BD0-9CD3-53E001DC2BEE}"/>
    <dgm:cxn modelId="{6ABF4A20-FDC6-4DD9-8480-0CB7BA80345F}" srcId="{41C70DFB-97BA-4056-8083-803808948713}" destId="{708F4877-07DE-4E37-8580-FDC90FBE9B88}" srcOrd="0" destOrd="0" parTransId="{EF618BA1-CDB0-426B-B323-78E430E22188}" sibTransId="{BD215521-4D54-49DA-84F7-A8E8C8228266}"/>
    <dgm:cxn modelId="{381BC7F4-AC26-43E0-B5AB-0C470D7C804C}" srcId="{41C70DFB-97BA-4056-8083-803808948713}" destId="{CFBC92CC-8166-46E8-ABB4-CBDF6D2600EA}" srcOrd="1" destOrd="0" parTransId="{75DB84C2-29FF-45F4-9024-5CE1DC0D501D}" sibTransId="{1F744732-9B0D-46CF-BE77-036F2C8630C1}"/>
    <dgm:cxn modelId="{2938274C-47A3-4429-8949-D12C62EB53B5}" srcId="{41C70DFB-97BA-4056-8083-803808948713}" destId="{B8217D8A-7B0A-490B-B684-A37957A658C3}" srcOrd="3" destOrd="0" parTransId="{9CBE2C02-C8F4-4909-A76D-0D45CD73DCD5}" sibTransId="{22239AB0-B307-482A-95B0-461F329AAB24}"/>
    <dgm:cxn modelId="{F4EDD804-98E7-457C-A520-77CE2BA0DD44}" srcId="{B8217D8A-7B0A-490B-B684-A37957A658C3}" destId="{F30D29ED-8531-4ED0-85FF-47F477AF0FE6}" srcOrd="0" destOrd="0" parTransId="{B18957FB-2F84-4B3D-A2C2-44EF9CCC860D}" sibTransId="{622CC99D-7007-4694-9538-B1E1B0BE5A7E}"/>
    <dgm:cxn modelId="{A0F6F9B3-74E8-4224-849A-C6B96E0718A0}" srcId="{708F4877-07DE-4E37-8580-FDC90FBE9B88}" destId="{3B72ACA4-2E5F-444B-B3B8-68C801FFC9CE}" srcOrd="0" destOrd="0" parTransId="{4B550F30-AC49-4F1B-89D7-F682947E5D34}" sibTransId="{6C174425-76D2-40BB-A825-A02075F21943}"/>
    <dgm:cxn modelId="{8B72AFB5-0164-4BAE-866E-54C031EADB57}" type="presOf" srcId="{41C70DFB-97BA-4056-8083-803808948713}" destId="{CE5F6A80-0ABC-4B97-8083-3B859BD15E0E}" srcOrd="0" destOrd="0" presId="urn:microsoft.com/office/officeart/2008/layout/IncreasingCircleProcess"/>
    <dgm:cxn modelId="{3FC42025-5184-4836-93F2-B95559F45046}" type="presOf" srcId="{3769CFA4-8733-4418-B1D8-390E16A312C4}" destId="{E0709EA7-CFF7-480B-B0BC-09C60AA76292}" srcOrd="0" destOrd="0" presId="urn:microsoft.com/office/officeart/2008/layout/IncreasingCircleProcess"/>
    <dgm:cxn modelId="{F33EBA56-3440-4754-9B49-8736A1190EBE}" type="presOf" srcId="{708F4877-07DE-4E37-8580-FDC90FBE9B88}" destId="{A79DDC86-012A-419F-96BE-E5CC5CD17D06}" srcOrd="0" destOrd="0" presId="urn:microsoft.com/office/officeart/2008/layout/IncreasingCircleProcess"/>
    <dgm:cxn modelId="{BC280865-DD81-4107-80F1-28F9573176B1}" type="presParOf" srcId="{CE5F6A80-0ABC-4B97-8083-3B859BD15E0E}" destId="{E0C06450-F89D-4CA9-8488-DDD727C9E31B}" srcOrd="0" destOrd="0" presId="urn:microsoft.com/office/officeart/2008/layout/IncreasingCircleProcess"/>
    <dgm:cxn modelId="{A2AC9F52-3042-4B64-8227-A3CFEA809CD2}" type="presParOf" srcId="{E0C06450-F89D-4CA9-8488-DDD727C9E31B}" destId="{7D932C3C-33F4-440B-8F6E-837060A7C196}" srcOrd="0" destOrd="0" presId="urn:microsoft.com/office/officeart/2008/layout/IncreasingCircleProcess"/>
    <dgm:cxn modelId="{FBAD92CC-835C-456D-8D57-2E0839E9C49E}" type="presParOf" srcId="{E0C06450-F89D-4CA9-8488-DDD727C9E31B}" destId="{8EEA8780-BC5C-4A50-82E5-59FEA969F16E}" srcOrd="1" destOrd="0" presId="urn:microsoft.com/office/officeart/2008/layout/IncreasingCircleProcess"/>
    <dgm:cxn modelId="{9F3D020D-0D78-4D5C-BD12-7056837DCDAE}" type="presParOf" srcId="{E0C06450-F89D-4CA9-8488-DDD727C9E31B}" destId="{083FD34D-7DCA-4705-89B9-B8B0886CB02C}" srcOrd="2" destOrd="0" presId="urn:microsoft.com/office/officeart/2008/layout/IncreasingCircleProcess"/>
    <dgm:cxn modelId="{1EF274ED-0C67-4D79-B7AF-C8724BA94A2A}" type="presParOf" srcId="{E0C06450-F89D-4CA9-8488-DDD727C9E31B}" destId="{A79DDC86-012A-419F-96BE-E5CC5CD17D06}" srcOrd="3" destOrd="0" presId="urn:microsoft.com/office/officeart/2008/layout/IncreasingCircleProcess"/>
    <dgm:cxn modelId="{42D0C936-26F2-48C7-B6BE-933E7E56902A}" type="presParOf" srcId="{CE5F6A80-0ABC-4B97-8083-3B859BD15E0E}" destId="{97081BE6-5749-4589-B82E-2557D0ACEAC6}" srcOrd="1" destOrd="0" presId="urn:microsoft.com/office/officeart/2008/layout/IncreasingCircleProcess"/>
    <dgm:cxn modelId="{DE019A08-F58D-4A3C-A356-68A222217019}" type="presParOf" srcId="{CE5F6A80-0ABC-4B97-8083-3B859BD15E0E}" destId="{650A39DB-2A62-4543-8E87-642C5BEEF92D}" srcOrd="2" destOrd="0" presId="urn:microsoft.com/office/officeart/2008/layout/IncreasingCircleProcess"/>
    <dgm:cxn modelId="{BEC08E14-517E-4014-A40E-B3706E29DDBC}" type="presParOf" srcId="{650A39DB-2A62-4543-8E87-642C5BEEF92D}" destId="{BE33AF3D-0C0C-4A6D-A227-B7816366719A}" srcOrd="0" destOrd="0" presId="urn:microsoft.com/office/officeart/2008/layout/IncreasingCircleProcess"/>
    <dgm:cxn modelId="{D1A1FDFE-7F38-4872-B1FA-7299CC36602F}" type="presParOf" srcId="{650A39DB-2A62-4543-8E87-642C5BEEF92D}" destId="{5B5FC692-E29A-4C3A-B0DC-945E85C5FE45}" srcOrd="1" destOrd="0" presId="urn:microsoft.com/office/officeart/2008/layout/IncreasingCircleProcess"/>
    <dgm:cxn modelId="{A74EBD58-501A-462E-B69B-33F4FFA2A7F0}" type="presParOf" srcId="{650A39DB-2A62-4543-8E87-642C5BEEF92D}" destId="{E0709EA7-CFF7-480B-B0BC-09C60AA76292}" srcOrd="2" destOrd="0" presId="urn:microsoft.com/office/officeart/2008/layout/IncreasingCircleProcess"/>
    <dgm:cxn modelId="{A1DCA5A8-21BF-46E2-9BE8-836A486975E4}" type="presParOf" srcId="{650A39DB-2A62-4543-8E87-642C5BEEF92D}" destId="{A961233F-4794-45A4-937E-8864059D5292}" srcOrd="3" destOrd="0" presId="urn:microsoft.com/office/officeart/2008/layout/IncreasingCircleProcess"/>
    <dgm:cxn modelId="{2864678F-F2C7-4F46-A87A-D9D994B50E62}" type="presParOf" srcId="{CE5F6A80-0ABC-4B97-8083-3B859BD15E0E}" destId="{0B59882A-84B2-479D-98A4-85885CE58DD1}" srcOrd="3" destOrd="0" presId="urn:microsoft.com/office/officeart/2008/layout/IncreasingCircleProcess"/>
    <dgm:cxn modelId="{23B89E37-2100-4D0C-8602-3AE2FE41BF45}" type="presParOf" srcId="{CE5F6A80-0ABC-4B97-8083-3B859BD15E0E}" destId="{12108557-F47D-40FD-B16E-EA3C5CAF59AD}" srcOrd="4" destOrd="0" presId="urn:microsoft.com/office/officeart/2008/layout/IncreasingCircleProcess"/>
    <dgm:cxn modelId="{35A5DAE7-4CA4-45DA-A7B5-86E2B0245631}" type="presParOf" srcId="{12108557-F47D-40FD-B16E-EA3C5CAF59AD}" destId="{974EB3F5-8C76-4A35-BB37-E1BDBCD6529B}" srcOrd="0" destOrd="0" presId="urn:microsoft.com/office/officeart/2008/layout/IncreasingCircleProcess"/>
    <dgm:cxn modelId="{CE1C0942-F6C6-4A9D-B739-CF1D09945F8D}" type="presParOf" srcId="{12108557-F47D-40FD-B16E-EA3C5CAF59AD}" destId="{8C7519A9-A0AA-4E9B-B608-7BD79553C3F3}" srcOrd="1" destOrd="0" presId="urn:microsoft.com/office/officeart/2008/layout/IncreasingCircleProcess"/>
    <dgm:cxn modelId="{DB1A866F-81D8-4944-93E2-AE4F7142C659}" type="presParOf" srcId="{12108557-F47D-40FD-B16E-EA3C5CAF59AD}" destId="{730FE9F7-7E79-4B5D-9386-773A8A8A8BD9}" srcOrd="2" destOrd="0" presId="urn:microsoft.com/office/officeart/2008/layout/IncreasingCircleProcess"/>
    <dgm:cxn modelId="{10D54097-1802-4FF6-BCEB-9DCF725D2D88}" type="presParOf" srcId="{12108557-F47D-40FD-B16E-EA3C5CAF59AD}" destId="{D15C7F54-E574-4C8E-940D-909785219C9E}" srcOrd="3" destOrd="0" presId="urn:microsoft.com/office/officeart/2008/layout/IncreasingCircleProcess"/>
    <dgm:cxn modelId="{3EFDE32E-EC88-4F82-86CB-A5B17BD3D2B7}" type="presParOf" srcId="{CE5F6A80-0ABC-4B97-8083-3B859BD15E0E}" destId="{1935F94E-D562-437F-9102-8A79AAD16881}" srcOrd="5" destOrd="0" presId="urn:microsoft.com/office/officeart/2008/layout/IncreasingCircleProcess"/>
    <dgm:cxn modelId="{8126F0CD-DF96-4DCF-9438-A6F075AC4D9A}" type="presParOf" srcId="{CE5F6A80-0ABC-4B97-8083-3B859BD15E0E}" destId="{B0287BC9-E0DF-4166-B752-2CB008ACB84E}" srcOrd="6" destOrd="0" presId="urn:microsoft.com/office/officeart/2008/layout/IncreasingCircleProcess"/>
    <dgm:cxn modelId="{D6E0ABC5-8FF6-4FE1-920E-DAFB9DDC3BD7}" type="presParOf" srcId="{B0287BC9-E0DF-4166-B752-2CB008ACB84E}" destId="{C7DE977D-48FE-4192-A9E2-EC7C841A2F6A}" srcOrd="0" destOrd="0" presId="urn:microsoft.com/office/officeart/2008/layout/IncreasingCircleProcess"/>
    <dgm:cxn modelId="{E899EA31-F797-4E3D-A9C9-C9DEB7DBFD60}" type="presParOf" srcId="{B0287BC9-E0DF-4166-B752-2CB008ACB84E}" destId="{C8EEC20A-5684-4D78-A798-EBC11C105D6D}" srcOrd="1" destOrd="0" presId="urn:microsoft.com/office/officeart/2008/layout/IncreasingCircleProcess"/>
    <dgm:cxn modelId="{6CC7A440-03FD-49E1-93F8-AAF7344F3A06}" type="presParOf" srcId="{B0287BC9-E0DF-4166-B752-2CB008ACB84E}" destId="{3E191AAC-6ACC-4A2E-91D4-3E202E041528}" srcOrd="2" destOrd="0" presId="urn:microsoft.com/office/officeart/2008/layout/IncreasingCircleProcess"/>
    <dgm:cxn modelId="{130521A3-6739-4310-A9DB-C5ECF1316B23}" type="presParOf" srcId="{B0287BC9-E0DF-4166-B752-2CB008ACB84E}" destId="{73E1CD1B-EE07-4FEB-88E9-311617DBABF0}"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C70DFB-97BA-4056-8083-803808948713}"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708F4877-07DE-4E37-8580-FDC90FBE9B88}">
      <dgm:prSet phldrT="[Text]" custT="1"/>
      <dgm:spPr/>
      <dgm:t>
        <a:bodyPr/>
        <a:lstStyle/>
        <a:p>
          <a:r>
            <a:rPr lang="en-US" sz="2800" b="1" dirty="0" smtClean="0">
              <a:latin typeface="Times New Roman" pitchFamily="18" charset="0"/>
              <a:cs typeface="Times New Roman" pitchFamily="18" charset="0"/>
            </a:rPr>
            <a:t>Mauritania</a:t>
          </a:r>
          <a:endParaRPr lang="en-US" sz="2800" b="1" dirty="0">
            <a:latin typeface="Times New Roman" pitchFamily="18" charset="0"/>
            <a:cs typeface="Times New Roman" pitchFamily="18" charset="0"/>
          </a:endParaRPr>
        </a:p>
      </dgm:t>
    </dgm:pt>
    <dgm:pt modelId="{EF618BA1-CDB0-426B-B323-78E430E22188}" type="parTrans" cxnId="{6ABF4A20-FDC6-4DD9-8480-0CB7BA80345F}">
      <dgm:prSet/>
      <dgm:spPr/>
      <dgm:t>
        <a:bodyPr/>
        <a:lstStyle/>
        <a:p>
          <a:endParaRPr lang="en-US"/>
        </a:p>
      </dgm:t>
    </dgm:pt>
    <dgm:pt modelId="{BD215521-4D54-49DA-84F7-A8E8C8228266}" type="sibTrans" cxnId="{6ABF4A20-FDC6-4DD9-8480-0CB7BA80345F}">
      <dgm:prSet/>
      <dgm:spPr/>
      <dgm:t>
        <a:bodyPr/>
        <a:lstStyle/>
        <a:p>
          <a:endParaRPr lang="en-US"/>
        </a:p>
      </dgm:t>
    </dgm:pt>
    <dgm:pt modelId="{3B72ACA4-2E5F-444B-B3B8-68C801FFC9CE}">
      <dgm:prSet phldrT="[Text]" custT="1"/>
      <dgm:spPr/>
      <dgm:t>
        <a:bodyPr/>
        <a:lstStyle/>
        <a:p>
          <a:r>
            <a:rPr lang="en-US" sz="2800" dirty="0" smtClean="0">
              <a:latin typeface="Times New Roman" pitchFamily="18" charset="0"/>
              <a:cs typeface="Times New Roman" pitchFamily="18" charset="0"/>
            </a:rPr>
            <a:t>Multiple Indicators Cluster Surveys (MICS)</a:t>
          </a:r>
          <a:endParaRPr lang="en-US" sz="2800" dirty="0">
            <a:latin typeface="Times New Roman" pitchFamily="18" charset="0"/>
            <a:cs typeface="Times New Roman" pitchFamily="18" charset="0"/>
          </a:endParaRPr>
        </a:p>
      </dgm:t>
    </dgm:pt>
    <dgm:pt modelId="{4B550F30-AC49-4F1B-89D7-F682947E5D34}" type="parTrans" cxnId="{A0F6F9B3-74E8-4224-849A-C6B96E0718A0}">
      <dgm:prSet/>
      <dgm:spPr/>
      <dgm:t>
        <a:bodyPr/>
        <a:lstStyle/>
        <a:p>
          <a:endParaRPr lang="en-US"/>
        </a:p>
      </dgm:t>
    </dgm:pt>
    <dgm:pt modelId="{6C174425-76D2-40BB-A825-A02075F21943}" type="sibTrans" cxnId="{A0F6F9B3-74E8-4224-849A-C6B96E0718A0}">
      <dgm:prSet/>
      <dgm:spPr/>
      <dgm:t>
        <a:bodyPr/>
        <a:lstStyle/>
        <a:p>
          <a:endParaRPr lang="en-US"/>
        </a:p>
      </dgm:t>
    </dgm:pt>
    <dgm:pt modelId="{CFBC92CC-8166-46E8-ABB4-CBDF6D2600EA}">
      <dgm:prSet phldrT="[Text]" custT="1"/>
      <dgm:spPr/>
      <dgm:t>
        <a:bodyPr/>
        <a:lstStyle/>
        <a:p>
          <a:r>
            <a:rPr lang="en-US" sz="2800" b="1" dirty="0" smtClean="0">
              <a:latin typeface="Times New Roman" pitchFamily="18" charset="0"/>
              <a:cs typeface="Times New Roman" pitchFamily="18" charset="0"/>
            </a:rPr>
            <a:t>Senegal</a:t>
          </a:r>
          <a:endParaRPr lang="en-US" sz="2800" b="1" dirty="0">
            <a:latin typeface="Times New Roman" pitchFamily="18" charset="0"/>
            <a:cs typeface="Times New Roman" pitchFamily="18" charset="0"/>
          </a:endParaRPr>
        </a:p>
      </dgm:t>
    </dgm:pt>
    <dgm:pt modelId="{75DB84C2-29FF-45F4-9024-5CE1DC0D501D}" type="parTrans" cxnId="{381BC7F4-AC26-43E0-B5AB-0C470D7C804C}">
      <dgm:prSet/>
      <dgm:spPr/>
      <dgm:t>
        <a:bodyPr/>
        <a:lstStyle/>
        <a:p>
          <a:endParaRPr lang="en-US"/>
        </a:p>
      </dgm:t>
    </dgm:pt>
    <dgm:pt modelId="{1F744732-9B0D-46CF-BE77-036F2C8630C1}" type="sibTrans" cxnId="{381BC7F4-AC26-43E0-B5AB-0C470D7C804C}">
      <dgm:prSet/>
      <dgm:spPr/>
      <dgm:t>
        <a:bodyPr/>
        <a:lstStyle/>
        <a:p>
          <a:endParaRPr lang="en-US"/>
        </a:p>
      </dgm:t>
    </dgm:pt>
    <dgm:pt modelId="{3769CFA4-8733-4418-B1D8-390E16A312C4}">
      <dgm:prSet phldrT="[Text]" custT="1"/>
      <dgm:spPr/>
      <dgm:t>
        <a:bodyPr/>
        <a:lstStyle/>
        <a:p>
          <a:r>
            <a:rPr lang="en-US" sz="2800" dirty="0" smtClean="0">
              <a:latin typeface="Times New Roman" pitchFamily="18" charset="0"/>
              <a:cs typeface="Times New Roman" pitchFamily="18" charset="0"/>
            </a:rPr>
            <a:t>Continuous Demographic and Health Survey </a:t>
          </a:r>
        </a:p>
        <a:p>
          <a:r>
            <a:rPr lang="en-US" sz="2800" dirty="0" smtClean="0">
              <a:latin typeface="Times New Roman" pitchFamily="18" charset="0"/>
              <a:cs typeface="Times New Roman" pitchFamily="18" charset="0"/>
            </a:rPr>
            <a:t>(C-DHS)</a:t>
          </a:r>
          <a:endParaRPr lang="en-US" sz="2800" dirty="0">
            <a:latin typeface="Times New Roman" pitchFamily="18" charset="0"/>
            <a:cs typeface="Times New Roman" pitchFamily="18" charset="0"/>
          </a:endParaRPr>
        </a:p>
      </dgm:t>
    </dgm:pt>
    <dgm:pt modelId="{EDB7CF16-36AC-4164-BFD9-9B0CAE72A7E8}" type="parTrans" cxnId="{01ED4A24-3415-424A-857F-3CD62F697602}">
      <dgm:prSet/>
      <dgm:spPr/>
      <dgm:t>
        <a:bodyPr/>
        <a:lstStyle/>
        <a:p>
          <a:endParaRPr lang="en-US"/>
        </a:p>
      </dgm:t>
    </dgm:pt>
    <dgm:pt modelId="{89E08AC0-0B45-4BD0-9CD3-53E001DC2BEE}" type="sibTrans" cxnId="{01ED4A24-3415-424A-857F-3CD62F697602}">
      <dgm:prSet/>
      <dgm:spPr/>
      <dgm:t>
        <a:bodyPr/>
        <a:lstStyle/>
        <a:p>
          <a:endParaRPr lang="en-US"/>
        </a:p>
      </dgm:t>
    </dgm:pt>
    <dgm:pt modelId="{76AF7236-DCC6-43B8-9074-B9ADFB8D19E3}">
      <dgm:prSet phldrT="[Text]" custT="1"/>
      <dgm:spPr/>
      <dgm:t>
        <a:bodyPr/>
        <a:lstStyle/>
        <a:p>
          <a:r>
            <a:rPr lang="en-US" sz="2800" b="1" dirty="0" smtClean="0">
              <a:latin typeface="Times New Roman" pitchFamily="18" charset="0"/>
              <a:cs typeface="Times New Roman" pitchFamily="18" charset="0"/>
            </a:rPr>
            <a:t>Tajikistan</a:t>
          </a:r>
          <a:endParaRPr lang="en-US" sz="2800" b="1" dirty="0">
            <a:latin typeface="Times New Roman" pitchFamily="18" charset="0"/>
            <a:cs typeface="Times New Roman" pitchFamily="18" charset="0"/>
          </a:endParaRPr>
        </a:p>
      </dgm:t>
    </dgm:pt>
    <dgm:pt modelId="{9D8DED88-993B-49B0-A19C-572314213733}" type="parTrans" cxnId="{67534F31-DE78-4823-87B2-9D2AF9A6B143}">
      <dgm:prSet/>
      <dgm:spPr/>
      <dgm:t>
        <a:bodyPr/>
        <a:lstStyle/>
        <a:p>
          <a:endParaRPr lang="en-US"/>
        </a:p>
      </dgm:t>
    </dgm:pt>
    <dgm:pt modelId="{FA156843-7DFF-4183-ADB3-E37FEAF7DF05}" type="sibTrans" cxnId="{67534F31-DE78-4823-87B2-9D2AF9A6B143}">
      <dgm:prSet/>
      <dgm:spPr/>
      <dgm:t>
        <a:bodyPr/>
        <a:lstStyle/>
        <a:p>
          <a:endParaRPr lang="en-US"/>
        </a:p>
      </dgm:t>
    </dgm:pt>
    <dgm:pt modelId="{72256F6B-C6FE-4F0B-8960-AA681E80D2BB}">
      <dgm:prSet phldrT="[Text]" custT="1"/>
      <dgm:spPr/>
      <dgm:t>
        <a:bodyPr/>
        <a:lstStyle/>
        <a:p>
          <a:r>
            <a:rPr lang="en-US" sz="2800" dirty="0" smtClean="0">
              <a:latin typeface="Times New Roman" pitchFamily="18" charset="0"/>
              <a:cs typeface="Times New Roman" pitchFamily="18" charset="0"/>
            </a:rPr>
            <a:t>Household Survey on Standard of Living</a:t>
          </a:r>
          <a:endParaRPr lang="en-US" sz="2800" dirty="0">
            <a:latin typeface="Times New Roman" pitchFamily="18" charset="0"/>
            <a:cs typeface="Times New Roman" pitchFamily="18" charset="0"/>
          </a:endParaRPr>
        </a:p>
      </dgm:t>
    </dgm:pt>
    <dgm:pt modelId="{8AFCEDE9-9755-4210-B5FF-233AE4657E29}" type="parTrans" cxnId="{27DAF71C-BF84-412B-BB28-37B9B144F845}">
      <dgm:prSet/>
      <dgm:spPr/>
      <dgm:t>
        <a:bodyPr/>
        <a:lstStyle/>
        <a:p>
          <a:endParaRPr lang="en-US"/>
        </a:p>
      </dgm:t>
    </dgm:pt>
    <dgm:pt modelId="{3BA4F1A8-7CF6-4035-9C55-F8129BB5BA80}" type="sibTrans" cxnId="{27DAF71C-BF84-412B-BB28-37B9B144F845}">
      <dgm:prSet/>
      <dgm:spPr/>
      <dgm:t>
        <a:bodyPr/>
        <a:lstStyle/>
        <a:p>
          <a:endParaRPr lang="en-US"/>
        </a:p>
      </dgm:t>
    </dgm:pt>
    <dgm:pt modelId="{CE5F6A80-0ABC-4B97-8083-3B859BD15E0E}" type="pres">
      <dgm:prSet presAssocID="{41C70DFB-97BA-4056-8083-803808948713}" presName="Name0" presStyleCnt="0">
        <dgm:presLayoutVars>
          <dgm:chMax val="7"/>
          <dgm:chPref val="7"/>
          <dgm:dir/>
          <dgm:animOne val="branch"/>
          <dgm:animLvl val="lvl"/>
        </dgm:presLayoutVars>
      </dgm:prSet>
      <dgm:spPr/>
      <dgm:t>
        <a:bodyPr/>
        <a:lstStyle/>
        <a:p>
          <a:endParaRPr lang="en-US"/>
        </a:p>
      </dgm:t>
    </dgm:pt>
    <dgm:pt modelId="{E0C06450-F89D-4CA9-8488-DDD727C9E31B}" type="pres">
      <dgm:prSet presAssocID="{708F4877-07DE-4E37-8580-FDC90FBE9B88}" presName="composite" presStyleCnt="0"/>
      <dgm:spPr/>
    </dgm:pt>
    <dgm:pt modelId="{7D932C3C-33F4-440B-8F6E-837060A7C196}" type="pres">
      <dgm:prSet presAssocID="{708F4877-07DE-4E37-8580-FDC90FBE9B88}" presName="BackAccent" presStyleLbl="bgShp" presStyleIdx="0" presStyleCnt="3"/>
      <dgm:spPr/>
    </dgm:pt>
    <dgm:pt modelId="{8EEA8780-BC5C-4A50-82E5-59FEA969F16E}" type="pres">
      <dgm:prSet presAssocID="{708F4877-07DE-4E37-8580-FDC90FBE9B88}" presName="Accent" presStyleLbl="alignNode1" presStyleIdx="0" presStyleCnt="3"/>
      <dgm:spPr/>
    </dgm:pt>
    <dgm:pt modelId="{083FD34D-7DCA-4705-89B9-B8B0886CB02C}" type="pres">
      <dgm:prSet presAssocID="{708F4877-07DE-4E37-8580-FDC90FBE9B88}" presName="Child" presStyleLbl="revTx" presStyleIdx="0" presStyleCnt="6" custScaleX="177015" custLinFactNeighborX="29494">
        <dgm:presLayoutVars>
          <dgm:chMax val="0"/>
          <dgm:chPref val="0"/>
          <dgm:bulletEnabled val="1"/>
        </dgm:presLayoutVars>
      </dgm:prSet>
      <dgm:spPr/>
      <dgm:t>
        <a:bodyPr/>
        <a:lstStyle/>
        <a:p>
          <a:endParaRPr lang="en-US"/>
        </a:p>
      </dgm:t>
    </dgm:pt>
    <dgm:pt modelId="{A79DDC86-012A-419F-96BE-E5CC5CD17D06}" type="pres">
      <dgm:prSet presAssocID="{708F4877-07DE-4E37-8580-FDC90FBE9B88}" presName="Parent" presStyleLbl="revTx" presStyleIdx="1" presStyleCnt="6" custScaleX="117244">
        <dgm:presLayoutVars>
          <dgm:chMax val="1"/>
          <dgm:chPref val="1"/>
          <dgm:bulletEnabled val="1"/>
        </dgm:presLayoutVars>
      </dgm:prSet>
      <dgm:spPr/>
      <dgm:t>
        <a:bodyPr/>
        <a:lstStyle/>
        <a:p>
          <a:endParaRPr lang="en-US"/>
        </a:p>
      </dgm:t>
    </dgm:pt>
    <dgm:pt modelId="{97081BE6-5749-4589-B82E-2557D0ACEAC6}" type="pres">
      <dgm:prSet presAssocID="{BD215521-4D54-49DA-84F7-A8E8C8228266}" presName="sibTrans" presStyleCnt="0"/>
      <dgm:spPr/>
    </dgm:pt>
    <dgm:pt modelId="{650A39DB-2A62-4543-8E87-642C5BEEF92D}" type="pres">
      <dgm:prSet presAssocID="{CFBC92CC-8166-46E8-ABB4-CBDF6D2600EA}" presName="composite" presStyleCnt="0"/>
      <dgm:spPr/>
    </dgm:pt>
    <dgm:pt modelId="{BE33AF3D-0C0C-4A6D-A227-B7816366719A}" type="pres">
      <dgm:prSet presAssocID="{CFBC92CC-8166-46E8-ABB4-CBDF6D2600EA}" presName="BackAccent" presStyleLbl="bgShp" presStyleIdx="1" presStyleCnt="3"/>
      <dgm:spPr/>
    </dgm:pt>
    <dgm:pt modelId="{5B5FC692-E29A-4C3A-B0DC-945E85C5FE45}" type="pres">
      <dgm:prSet presAssocID="{CFBC92CC-8166-46E8-ABB4-CBDF6D2600EA}" presName="Accent" presStyleLbl="alignNode1" presStyleIdx="1" presStyleCnt="3"/>
      <dgm:spPr/>
    </dgm:pt>
    <dgm:pt modelId="{E0709EA7-CFF7-480B-B0BC-09C60AA76292}" type="pres">
      <dgm:prSet presAssocID="{CFBC92CC-8166-46E8-ABB4-CBDF6D2600EA}" presName="Child" presStyleLbl="revTx" presStyleIdx="2" presStyleCnt="6" custScaleX="167489" custLinFactNeighborX="33061" custLinFactNeighborY="-2612">
        <dgm:presLayoutVars>
          <dgm:chMax val="0"/>
          <dgm:chPref val="0"/>
          <dgm:bulletEnabled val="1"/>
        </dgm:presLayoutVars>
      </dgm:prSet>
      <dgm:spPr/>
      <dgm:t>
        <a:bodyPr/>
        <a:lstStyle/>
        <a:p>
          <a:endParaRPr lang="en-US"/>
        </a:p>
      </dgm:t>
    </dgm:pt>
    <dgm:pt modelId="{A961233F-4794-45A4-937E-8864059D5292}" type="pres">
      <dgm:prSet presAssocID="{CFBC92CC-8166-46E8-ABB4-CBDF6D2600EA}" presName="Parent" presStyleLbl="revTx" presStyleIdx="3" presStyleCnt="6">
        <dgm:presLayoutVars>
          <dgm:chMax val="1"/>
          <dgm:chPref val="1"/>
          <dgm:bulletEnabled val="1"/>
        </dgm:presLayoutVars>
      </dgm:prSet>
      <dgm:spPr/>
      <dgm:t>
        <a:bodyPr/>
        <a:lstStyle/>
        <a:p>
          <a:endParaRPr lang="en-US"/>
        </a:p>
      </dgm:t>
    </dgm:pt>
    <dgm:pt modelId="{0B59882A-84B2-479D-98A4-85885CE58DD1}" type="pres">
      <dgm:prSet presAssocID="{1F744732-9B0D-46CF-BE77-036F2C8630C1}" presName="sibTrans" presStyleCnt="0"/>
      <dgm:spPr/>
    </dgm:pt>
    <dgm:pt modelId="{12108557-F47D-40FD-B16E-EA3C5CAF59AD}" type="pres">
      <dgm:prSet presAssocID="{76AF7236-DCC6-43B8-9074-B9ADFB8D19E3}" presName="composite" presStyleCnt="0"/>
      <dgm:spPr/>
    </dgm:pt>
    <dgm:pt modelId="{974EB3F5-8C76-4A35-BB37-E1BDBCD6529B}" type="pres">
      <dgm:prSet presAssocID="{76AF7236-DCC6-43B8-9074-B9ADFB8D19E3}" presName="BackAccent" presStyleLbl="bgShp" presStyleIdx="2" presStyleCnt="3"/>
      <dgm:spPr/>
    </dgm:pt>
    <dgm:pt modelId="{8C7519A9-A0AA-4E9B-B608-7BD79553C3F3}" type="pres">
      <dgm:prSet presAssocID="{76AF7236-DCC6-43B8-9074-B9ADFB8D19E3}" presName="Accent" presStyleLbl="alignNode1" presStyleIdx="2" presStyleCnt="3"/>
      <dgm:spPr/>
    </dgm:pt>
    <dgm:pt modelId="{730FE9F7-7E79-4B5D-9386-773A8A8A8BD9}" type="pres">
      <dgm:prSet presAssocID="{76AF7236-DCC6-43B8-9074-B9ADFB8D19E3}" presName="Child" presStyleLbl="revTx" presStyleIdx="4" presStyleCnt="6" custScaleX="155744" custLinFactNeighborX="30467">
        <dgm:presLayoutVars>
          <dgm:chMax val="0"/>
          <dgm:chPref val="0"/>
          <dgm:bulletEnabled val="1"/>
        </dgm:presLayoutVars>
      </dgm:prSet>
      <dgm:spPr/>
      <dgm:t>
        <a:bodyPr/>
        <a:lstStyle/>
        <a:p>
          <a:endParaRPr lang="en-US"/>
        </a:p>
      </dgm:t>
    </dgm:pt>
    <dgm:pt modelId="{D15C7F54-E574-4C8E-940D-909785219C9E}" type="pres">
      <dgm:prSet presAssocID="{76AF7236-DCC6-43B8-9074-B9ADFB8D19E3}" presName="Parent" presStyleLbl="revTx" presStyleIdx="5" presStyleCnt="6">
        <dgm:presLayoutVars>
          <dgm:chMax val="1"/>
          <dgm:chPref val="1"/>
          <dgm:bulletEnabled val="1"/>
        </dgm:presLayoutVars>
      </dgm:prSet>
      <dgm:spPr/>
      <dgm:t>
        <a:bodyPr/>
        <a:lstStyle/>
        <a:p>
          <a:endParaRPr lang="en-US"/>
        </a:p>
      </dgm:t>
    </dgm:pt>
  </dgm:ptLst>
  <dgm:cxnLst>
    <dgm:cxn modelId="{BDA3CD17-958D-4396-9BC0-29B5CE07E0CC}" type="presOf" srcId="{72256F6B-C6FE-4F0B-8960-AA681E80D2BB}" destId="{730FE9F7-7E79-4B5D-9386-773A8A8A8BD9}" srcOrd="0" destOrd="0" presId="urn:microsoft.com/office/officeart/2008/layout/IncreasingCircleProcess"/>
    <dgm:cxn modelId="{67534F31-DE78-4823-87B2-9D2AF9A6B143}" srcId="{41C70DFB-97BA-4056-8083-803808948713}" destId="{76AF7236-DCC6-43B8-9074-B9ADFB8D19E3}" srcOrd="2" destOrd="0" parTransId="{9D8DED88-993B-49B0-A19C-572314213733}" sibTransId="{FA156843-7DFF-4183-ADB3-E37FEAF7DF05}"/>
    <dgm:cxn modelId="{693EA0B7-909B-4FCF-8E54-E55D579108AE}" type="presOf" srcId="{41C70DFB-97BA-4056-8083-803808948713}" destId="{CE5F6A80-0ABC-4B97-8083-3B859BD15E0E}" srcOrd="0" destOrd="0" presId="urn:microsoft.com/office/officeart/2008/layout/IncreasingCircleProcess"/>
    <dgm:cxn modelId="{DC2B37C6-DCF6-44DD-815C-A362D0D65B44}" type="presOf" srcId="{708F4877-07DE-4E37-8580-FDC90FBE9B88}" destId="{A79DDC86-012A-419F-96BE-E5CC5CD17D06}" srcOrd="0" destOrd="0" presId="urn:microsoft.com/office/officeart/2008/layout/IncreasingCircleProcess"/>
    <dgm:cxn modelId="{27DAF71C-BF84-412B-BB28-37B9B144F845}" srcId="{76AF7236-DCC6-43B8-9074-B9ADFB8D19E3}" destId="{72256F6B-C6FE-4F0B-8960-AA681E80D2BB}" srcOrd="0" destOrd="0" parTransId="{8AFCEDE9-9755-4210-B5FF-233AE4657E29}" sibTransId="{3BA4F1A8-7CF6-4035-9C55-F8129BB5BA80}"/>
    <dgm:cxn modelId="{01ED4A24-3415-424A-857F-3CD62F697602}" srcId="{CFBC92CC-8166-46E8-ABB4-CBDF6D2600EA}" destId="{3769CFA4-8733-4418-B1D8-390E16A312C4}" srcOrd="0" destOrd="0" parTransId="{EDB7CF16-36AC-4164-BFD9-9B0CAE72A7E8}" sibTransId="{89E08AC0-0B45-4BD0-9CD3-53E001DC2BEE}"/>
    <dgm:cxn modelId="{00318C37-67AF-4CF1-850F-06D642C769D6}" type="presOf" srcId="{3769CFA4-8733-4418-B1D8-390E16A312C4}" destId="{E0709EA7-CFF7-480B-B0BC-09C60AA76292}" srcOrd="0" destOrd="0" presId="urn:microsoft.com/office/officeart/2008/layout/IncreasingCircleProcess"/>
    <dgm:cxn modelId="{6ABF4A20-FDC6-4DD9-8480-0CB7BA80345F}" srcId="{41C70DFB-97BA-4056-8083-803808948713}" destId="{708F4877-07DE-4E37-8580-FDC90FBE9B88}" srcOrd="0" destOrd="0" parTransId="{EF618BA1-CDB0-426B-B323-78E430E22188}" sibTransId="{BD215521-4D54-49DA-84F7-A8E8C8228266}"/>
    <dgm:cxn modelId="{1EBE3372-10EF-4C33-BD95-725DEF6FA84E}" type="presOf" srcId="{CFBC92CC-8166-46E8-ABB4-CBDF6D2600EA}" destId="{A961233F-4794-45A4-937E-8864059D5292}" srcOrd="0" destOrd="0" presId="urn:microsoft.com/office/officeart/2008/layout/IncreasingCircleProcess"/>
    <dgm:cxn modelId="{C67F0AD2-838C-4CA5-B8C7-208EA756EED0}" type="presOf" srcId="{3B72ACA4-2E5F-444B-B3B8-68C801FFC9CE}" destId="{083FD34D-7DCA-4705-89B9-B8B0886CB02C}" srcOrd="0" destOrd="0" presId="urn:microsoft.com/office/officeart/2008/layout/IncreasingCircleProcess"/>
    <dgm:cxn modelId="{381BC7F4-AC26-43E0-B5AB-0C470D7C804C}" srcId="{41C70DFB-97BA-4056-8083-803808948713}" destId="{CFBC92CC-8166-46E8-ABB4-CBDF6D2600EA}" srcOrd="1" destOrd="0" parTransId="{75DB84C2-29FF-45F4-9024-5CE1DC0D501D}" sibTransId="{1F744732-9B0D-46CF-BE77-036F2C8630C1}"/>
    <dgm:cxn modelId="{C82FA6B3-81E9-4A26-81F3-D4D2E13C8B45}" type="presOf" srcId="{76AF7236-DCC6-43B8-9074-B9ADFB8D19E3}" destId="{D15C7F54-E574-4C8E-940D-909785219C9E}" srcOrd="0" destOrd="0" presId="urn:microsoft.com/office/officeart/2008/layout/IncreasingCircleProcess"/>
    <dgm:cxn modelId="{A0F6F9B3-74E8-4224-849A-C6B96E0718A0}" srcId="{708F4877-07DE-4E37-8580-FDC90FBE9B88}" destId="{3B72ACA4-2E5F-444B-B3B8-68C801FFC9CE}" srcOrd="0" destOrd="0" parTransId="{4B550F30-AC49-4F1B-89D7-F682947E5D34}" sibTransId="{6C174425-76D2-40BB-A825-A02075F21943}"/>
    <dgm:cxn modelId="{CB23121D-8FB4-40CC-AD42-1DB05F47E44F}" type="presParOf" srcId="{CE5F6A80-0ABC-4B97-8083-3B859BD15E0E}" destId="{E0C06450-F89D-4CA9-8488-DDD727C9E31B}" srcOrd="0" destOrd="0" presId="urn:microsoft.com/office/officeart/2008/layout/IncreasingCircleProcess"/>
    <dgm:cxn modelId="{82583965-4E90-47EB-A155-31F1AB183F02}" type="presParOf" srcId="{E0C06450-F89D-4CA9-8488-DDD727C9E31B}" destId="{7D932C3C-33F4-440B-8F6E-837060A7C196}" srcOrd="0" destOrd="0" presId="urn:microsoft.com/office/officeart/2008/layout/IncreasingCircleProcess"/>
    <dgm:cxn modelId="{37FA6EFE-AC65-4FF7-A536-053D6A2180F4}" type="presParOf" srcId="{E0C06450-F89D-4CA9-8488-DDD727C9E31B}" destId="{8EEA8780-BC5C-4A50-82E5-59FEA969F16E}" srcOrd="1" destOrd="0" presId="urn:microsoft.com/office/officeart/2008/layout/IncreasingCircleProcess"/>
    <dgm:cxn modelId="{16172123-CBC2-4A9A-9377-86B3419E7EF4}" type="presParOf" srcId="{E0C06450-F89D-4CA9-8488-DDD727C9E31B}" destId="{083FD34D-7DCA-4705-89B9-B8B0886CB02C}" srcOrd="2" destOrd="0" presId="urn:microsoft.com/office/officeart/2008/layout/IncreasingCircleProcess"/>
    <dgm:cxn modelId="{F20CFA11-E25F-4F09-8981-9692B428152A}" type="presParOf" srcId="{E0C06450-F89D-4CA9-8488-DDD727C9E31B}" destId="{A79DDC86-012A-419F-96BE-E5CC5CD17D06}" srcOrd="3" destOrd="0" presId="urn:microsoft.com/office/officeart/2008/layout/IncreasingCircleProcess"/>
    <dgm:cxn modelId="{6DD8DB05-3D9A-4F65-898B-9575A3CE98A3}" type="presParOf" srcId="{CE5F6A80-0ABC-4B97-8083-3B859BD15E0E}" destId="{97081BE6-5749-4589-B82E-2557D0ACEAC6}" srcOrd="1" destOrd="0" presId="urn:microsoft.com/office/officeart/2008/layout/IncreasingCircleProcess"/>
    <dgm:cxn modelId="{67840B80-0DBD-4DF7-B978-12086B071E1F}" type="presParOf" srcId="{CE5F6A80-0ABC-4B97-8083-3B859BD15E0E}" destId="{650A39DB-2A62-4543-8E87-642C5BEEF92D}" srcOrd="2" destOrd="0" presId="urn:microsoft.com/office/officeart/2008/layout/IncreasingCircleProcess"/>
    <dgm:cxn modelId="{1916FAE6-B0AD-4911-BB8C-1ADC66FEC6CC}" type="presParOf" srcId="{650A39DB-2A62-4543-8E87-642C5BEEF92D}" destId="{BE33AF3D-0C0C-4A6D-A227-B7816366719A}" srcOrd="0" destOrd="0" presId="urn:microsoft.com/office/officeart/2008/layout/IncreasingCircleProcess"/>
    <dgm:cxn modelId="{4E2E25AD-14DA-4465-AF0A-02D2B0975F6C}" type="presParOf" srcId="{650A39DB-2A62-4543-8E87-642C5BEEF92D}" destId="{5B5FC692-E29A-4C3A-B0DC-945E85C5FE45}" srcOrd="1" destOrd="0" presId="urn:microsoft.com/office/officeart/2008/layout/IncreasingCircleProcess"/>
    <dgm:cxn modelId="{9C6B637E-661D-457F-A4BA-39EF95CCA741}" type="presParOf" srcId="{650A39DB-2A62-4543-8E87-642C5BEEF92D}" destId="{E0709EA7-CFF7-480B-B0BC-09C60AA76292}" srcOrd="2" destOrd="0" presId="urn:microsoft.com/office/officeart/2008/layout/IncreasingCircleProcess"/>
    <dgm:cxn modelId="{F9E30441-F81E-4F6B-B7AF-5FDC4903BA62}" type="presParOf" srcId="{650A39DB-2A62-4543-8E87-642C5BEEF92D}" destId="{A961233F-4794-45A4-937E-8864059D5292}" srcOrd="3" destOrd="0" presId="urn:microsoft.com/office/officeart/2008/layout/IncreasingCircleProcess"/>
    <dgm:cxn modelId="{19B1008E-5162-413E-AA39-3337195F51BD}" type="presParOf" srcId="{CE5F6A80-0ABC-4B97-8083-3B859BD15E0E}" destId="{0B59882A-84B2-479D-98A4-85885CE58DD1}" srcOrd="3" destOrd="0" presId="urn:microsoft.com/office/officeart/2008/layout/IncreasingCircleProcess"/>
    <dgm:cxn modelId="{820F4D85-6D75-4513-B8ED-7BDE4FBC18E4}" type="presParOf" srcId="{CE5F6A80-0ABC-4B97-8083-3B859BD15E0E}" destId="{12108557-F47D-40FD-B16E-EA3C5CAF59AD}" srcOrd="4" destOrd="0" presId="urn:microsoft.com/office/officeart/2008/layout/IncreasingCircleProcess"/>
    <dgm:cxn modelId="{64501EA8-4A1F-40F4-A4AF-9A54F4535E3B}" type="presParOf" srcId="{12108557-F47D-40FD-B16E-EA3C5CAF59AD}" destId="{974EB3F5-8C76-4A35-BB37-E1BDBCD6529B}" srcOrd="0" destOrd="0" presId="urn:microsoft.com/office/officeart/2008/layout/IncreasingCircleProcess"/>
    <dgm:cxn modelId="{76872759-0DF4-46AC-B1C0-D48C496A6F6A}" type="presParOf" srcId="{12108557-F47D-40FD-B16E-EA3C5CAF59AD}" destId="{8C7519A9-A0AA-4E9B-B608-7BD79553C3F3}" srcOrd="1" destOrd="0" presId="urn:microsoft.com/office/officeart/2008/layout/IncreasingCircleProcess"/>
    <dgm:cxn modelId="{C53602D7-2993-4082-9B32-0B9DB760BE13}" type="presParOf" srcId="{12108557-F47D-40FD-B16E-EA3C5CAF59AD}" destId="{730FE9F7-7E79-4B5D-9386-773A8A8A8BD9}" srcOrd="2" destOrd="0" presId="urn:microsoft.com/office/officeart/2008/layout/IncreasingCircleProcess"/>
    <dgm:cxn modelId="{AB985145-C050-4869-8504-4BD1BC5F743E}" type="presParOf" srcId="{12108557-F47D-40FD-B16E-EA3C5CAF59AD}" destId="{D15C7F54-E574-4C8E-940D-909785219C9E}" srcOrd="3" destOrd="0" presId="urn:microsoft.com/office/officeart/2008/layout/Increasing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3E393-CB04-4757-9E8B-A80BCA107EC1}">
      <dsp:nvSpPr>
        <dsp:cNvPr id="0" name=""/>
        <dsp:cNvSpPr/>
      </dsp:nvSpPr>
      <dsp:spPr>
        <a:xfrm>
          <a:off x="0" y="397029"/>
          <a:ext cx="3373376" cy="2815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Developed Tobacco Free OIC in response to the spread of tobacco epidemic in the OIC MCs.</a:t>
          </a:r>
          <a:endParaRPr lang="en-US" sz="2800" kern="1200" dirty="0">
            <a:latin typeface="Times New Roman" panose="02020603050405020304" pitchFamily="18" charset="0"/>
            <a:cs typeface="Times New Roman" panose="02020603050405020304" pitchFamily="18" charset="0"/>
          </a:endParaRPr>
        </a:p>
      </dsp:txBody>
      <dsp:txXfrm>
        <a:off x="64801" y="461830"/>
        <a:ext cx="3243774" cy="2082882"/>
      </dsp:txXfrm>
    </dsp:sp>
    <dsp:sp modelId="{2529BDEA-B236-4987-B1C4-9E3A47089E81}">
      <dsp:nvSpPr>
        <dsp:cNvPr id="0" name=""/>
        <dsp:cNvSpPr/>
      </dsp:nvSpPr>
      <dsp:spPr>
        <a:xfrm>
          <a:off x="1671972" y="764947"/>
          <a:ext cx="3686066" cy="3686066"/>
        </a:xfrm>
        <a:prstGeom prst="leftCircularArrow">
          <a:avLst>
            <a:gd name="adj1" fmla="val 2446"/>
            <a:gd name="adj2" fmla="val 296007"/>
            <a:gd name="adj3" fmla="val 1684645"/>
            <a:gd name="adj4" fmla="val 8637616"/>
            <a:gd name="adj5" fmla="val 28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2D0D1-9D12-4CF1-9281-1345D3DDAD93}">
      <dsp:nvSpPr>
        <dsp:cNvPr id="0" name=""/>
        <dsp:cNvSpPr/>
      </dsp:nvSpPr>
      <dsp:spPr>
        <a:xfrm>
          <a:off x="1264145" y="2967158"/>
          <a:ext cx="1679064" cy="667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latin typeface="Times New Roman" panose="02020603050405020304" pitchFamily="18" charset="0"/>
              <a:cs typeface="Times New Roman" panose="02020603050405020304" pitchFamily="18" charset="0"/>
            </a:rPr>
            <a:t>2007</a:t>
          </a:r>
          <a:endParaRPr lang="en-US" sz="4000" b="1" kern="1200" dirty="0">
            <a:latin typeface="Times New Roman" panose="02020603050405020304" pitchFamily="18" charset="0"/>
            <a:cs typeface="Times New Roman" panose="02020603050405020304" pitchFamily="18" charset="0"/>
          </a:endParaRPr>
        </a:p>
      </dsp:txBody>
      <dsp:txXfrm>
        <a:off x="1283701" y="2986714"/>
        <a:ext cx="1639952" cy="628596"/>
      </dsp:txXfrm>
    </dsp:sp>
    <dsp:sp modelId="{26942E38-4E23-4CEB-8BF6-EB93021B6708}">
      <dsp:nvSpPr>
        <dsp:cNvPr id="0" name=""/>
        <dsp:cNvSpPr/>
      </dsp:nvSpPr>
      <dsp:spPr>
        <a:xfrm>
          <a:off x="3804975" y="390594"/>
          <a:ext cx="3448424" cy="35525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b="0" kern="1200" dirty="0" smtClean="0">
              <a:latin typeface="Times New Roman" panose="02020603050405020304" pitchFamily="18" charset="0"/>
              <a:cs typeface="Times New Roman" panose="02020603050405020304" pitchFamily="18" charset="0"/>
            </a:rPr>
            <a:t>Participated in the 3</a:t>
          </a:r>
          <a:r>
            <a:rPr lang="en-US" sz="2800" b="0" kern="1200" baseline="30000" dirty="0" smtClean="0">
              <a:latin typeface="Times New Roman" panose="02020603050405020304" pitchFamily="18" charset="0"/>
              <a:cs typeface="Times New Roman" panose="02020603050405020304" pitchFamily="18" charset="0"/>
            </a:rPr>
            <a:t>rd</a:t>
          </a:r>
          <a:r>
            <a:rPr lang="en-US" sz="2800" b="0" kern="1200" dirty="0" smtClean="0">
              <a:latin typeface="Times New Roman" panose="02020603050405020304" pitchFamily="18" charset="0"/>
              <a:cs typeface="Times New Roman" panose="02020603050405020304" pitchFamily="18" charset="0"/>
            </a:rPr>
            <a:t> Session of the Conference of the Parties to the WHO</a:t>
          </a:r>
          <a:r>
            <a:rPr lang="en-US" sz="2800" b="0" i="0" kern="1200" dirty="0" smtClean="0">
              <a:latin typeface="Times New Roman" panose="02020603050405020304" pitchFamily="18" charset="0"/>
              <a:cs typeface="Times New Roman" panose="02020603050405020304" pitchFamily="18" charset="0"/>
            </a:rPr>
            <a:t> Framework Convention on Tobacco Control.</a:t>
          </a:r>
          <a:endParaRPr lang="en-US" sz="2800" b="0" kern="1200" dirty="0">
            <a:latin typeface="Times New Roman" panose="02020603050405020304" pitchFamily="18" charset="0"/>
            <a:cs typeface="Times New Roman" panose="02020603050405020304" pitchFamily="18" charset="0"/>
          </a:endParaRPr>
        </a:p>
      </dsp:txBody>
      <dsp:txXfrm>
        <a:off x="3886730" y="1233621"/>
        <a:ext cx="3284914" cy="2627817"/>
      </dsp:txXfrm>
    </dsp:sp>
    <dsp:sp modelId="{CB390218-125D-4914-A253-D5B2B7554FE7}">
      <dsp:nvSpPr>
        <dsp:cNvPr id="0" name=""/>
        <dsp:cNvSpPr/>
      </dsp:nvSpPr>
      <dsp:spPr>
        <a:xfrm rot="20775731">
          <a:off x="6144207" y="-843017"/>
          <a:ext cx="3286412" cy="3813561"/>
        </a:xfrm>
        <a:prstGeom prst="circularArrow">
          <a:avLst>
            <a:gd name="adj1" fmla="val 2364"/>
            <a:gd name="adj2" fmla="val 285571"/>
            <a:gd name="adj3" fmla="val 19967834"/>
            <a:gd name="adj4" fmla="val 13004426"/>
            <a:gd name="adj5" fmla="val 27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C6D18-3DBB-4807-8968-95B3B53C8992}">
      <dsp:nvSpPr>
        <dsp:cNvPr id="0" name=""/>
        <dsp:cNvSpPr/>
      </dsp:nvSpPr>
      <dsp:spPr>
        <a:xfrm>
          <a:off x="5378844" y="228603"/>
          <a:ext cx="1679064" cy="667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2008</a:t>
          </a:r>
          <a:endParaRPr lang="en-US" sz="4000" b="1" kern="1200" dirty="0">
            <a:latin typeface="Times New Roman" pitchFamily="18" charset="0"/>
            <a:cs typeface="Times New Roman" pitchFamily="18" charset="0"/>
          </a:endParaRPr>
        </a:p>
      </dsp:txBody>
      <dsp:txXfrm>
        <a:off x="5398400" y="248159"/>
        <a:ext cx="1639952" cy="628596"/>
      </dsp:txXfrm>
    </dsp:sp>
    <dsp:sp modelId="{EA61BA1E-C166-4FCD-8AA2-626BD4CCDDFC}">
      <dsp:nvSpPr>
        <dsp:cNvPr id="0" name=""/>
        <dsp:cNvSpPr/>
      </dsp:nvSpPr>
      <dsp:spPr>
        <a:xfrm>
          <a:off x="7621207" y="135326"/>
          <a:ext cx="3836810" cy="32190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SESRIC collaborated with </a:t>
          </a:r>
          <a:r>
            <a:rPr lang="en-US" sz="2800" b="0" i="0" kern="1200" dirty="0" smtClean="0">
              <a:latin typeface="Times New Roman" pitchFamily="18" charset="0"/>
              <a:cs typeface="Times New Roman" pitchFamily="18" charset="0"/>
            </a:rPr>
            <a:t>Regional Office for the Framework Convention Alliance for Tobacco Control for the Eastern Mediterranean (FCA)</a:t>
          </a:r>
          <a:endParaRPr lang="en-US" sz="2800" kern="1200" dirty="0">
            <a:latin typeface="Times New Roman" pitchFamily="18" charset="0"/>
            <a:cs typeface="Times New Roman" pitchFamily="18" charset="0"/>
          </a:endParaRPr>
        </a:p>
      </dsp:txBody>
      <dsp:txXfrm>
        <a:off x="7695286" y="209405"/>
        <a:ext cx="3688652" cy="2381094"/>
      </dsp:txXfrm>
    </dsp:sp>
    <dsp:sp modelId="{B27F4C21-D1DA-4E74-AE91-E08F9BF9E759}">
      <dsp:nvSpPr>
        <dsp:cNvPr id="0" name=""/>
        <dsp:cNvSpPr/>
      </dsp:nvSpPr>
      <dsp:spPr>
        <a:xfrm>
          <a:off x="9601194" y="3047997"/>
          <a:ext cx="1679064" cy="667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2010</a:t>
          </a:r>
          <a:endParaRPr lang="en-US" sz="4000" b="1" kern="1200" dirty="0">
            <a:latin typeface="Times New Roman" pitchFamily="18" charset="0"/>
            <a:cs typeface="Times New Roman" pitchFamily="18" charset="0"/>
          </a:endParaRPr>
        </a:p>
      </dsp:txBody>
      <dsp:txXfrm>
        <a:off x="9620750" y="3067553"/>
        <a:ext cx="1639952" cy="62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3E393-CB04-4757-9E8B-A80BCA107EC1}">
      <dsp:nvSpPr>
        <dsp:cNvPr id="0" name=""/>
        <dsp:cNvSpPr/>
      </dsp:nvSpPr>
      <dsp:spPr>
        <a:xfrm>
          <a:off x="263" y="172596"/>
          <a:ext cx="3870572" cy="29723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Delegation from CDC visited SESRIC, discussed cooperation possibilities in the field of tobacco control.</a:t>
          </a:r>
          <a:endParaRPr lang="en-US" sz="2800" kern="1200" dirty="0">
            <a:latin typeface="Times New Roman" panose="02020603050405020304" pitchFamily="18" charset="0"/>
            <a:cs typeface="Times New Roman" panose="02020603050405020304" pitchFamily="18" charset="0"/>
          </a:endParaRPr>
        </a:p>
      </dsp:txBody>
      <dsp:txXfrm>
        <a:off x="68665" y="240998"/>
        <a:ext cx="3733768" cy="2198599"/>
      </dsp:txXfrm>
    </dsp:sp>
    <dsp:sp modelId="{2529BDEA-B236-4987-B1C4-9E3A47089E81}">
      <dsp:nvSpPr>
        <dsp:cNvPr id="0" name=""/>
        <dsp:cNvSpPr/>
      </dsp:nvSpPr>
      <dsp:spPr>
        <a:xfrm>
          <a:off x="2002704" y="465972"/>
          <a:ext cx="3844465" cy="3844465"/>
        </a:xfrm>
        <a:prstGeom prst="leftCircularArrow">
          <a:avLst>
            <a:gd name="adj1" fmla="val 1942"/>
            <a:gd name="adj2" fmla="val 232379"/>
            <a:gd name="adj3" fmla="val 1435701"/>
            <a:gd name="adj4" fmla="val 8452300"/>
            <a:gd name="adj5" fmla="val 226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2D0D1-9D12-4CF1-9281-1345D3DDAD93}">
      <dsp:nvSpPr>
        <dsp:cNvPr id="0" name=""/>
        <dsp:cNvSpPr/>
      </dsp:nvSpPr>
      <dsp:spPr>
        <a:xfrm>
          <a:off x="1801151" y="2997132"/>
          <a:ext cx="1390784" cy="55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1" kern="1200" dirty="0" smtClean="0">
              <a:latin typeface="Times New Roman" panose="02020603050405020304" pitchFamily="18" charset="0"/>
              <a:cs typeface="Times New Roman" panose="02020603050405020304" pitchFamily="18" charset="0"/>
            </a:rPr>
            <a:t>2012</a:t>
          </a:r>
          <a:endParaRPr lang="en-US" sz="3800" b="1" kern="1200" dirty="0">
            <a:latin typeface="Times New Roman" panose="02020603050405020304" pitchFamily="18" charset="0"/>
            <a:cs typeface="Times New Roman" panose="02020603050405020304" pitchFamily="18" charset="0"/>
          </a:endParaRPr>
        </a:p>
      </dsp:txBody>
      <dsp:txXfrm>
        <a:off x="1817350" y="3013331"/>
        <a:ext cx="1358386" cy="520671"/>
      </dsp:txXfrm>
    </dsp:sp>
    <dsp:sp modelId="{26942E38-4E23-4CEB-8BF6-EB93021B6708}">
      <dsp:nvSpPr>
        <dsp:cNvPr id="0" name=""/>
        <dsp:cNvSpPr/>
      </dsp:nvSpPr>
      <dsp:spPr>
        <a:xfrm>
          <a:off x="4114802" y="74241"/>
          <a:ext cx="3757652" cy="40084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b="0" kern="1200" dirty="0" smtClean="0">
              <a:latin typeface="Times New Roman" panose="02020603050405020304" pitchFamily="18" charset="0"/>
              <a:cs typeface="Times New Roman" panose="02020603050405020304" pitchFamily="18" charset="0"/>
            </a:rPr>
            <a:t>In collaboration with the Tobacco Market Regulatory Authority (TAPDK) of Turkey, SESRIC </a:t>
          </a:r>
          <a:r>
            <a:rPr lang="en-US" sz="2800" b="0" kern="1200" dirty="0" err="1" smtClean="0">
              <a:latin typeface="Times New Roman" panose="02020603050405020304" pitchFamily="18" charset="0"/>
              <a:cs typeface="Times New Roman" panose="02020603050405020304" pitchFamily="18" charset="0"/>
            </a:rPr>
            <a:t>organised</a:t>
          </a:r>
          <a:r>
            <a:rPr lang="en-US" sz="2800" b="0" kern="1200" dirty="0" smtClean="0">
              <a:latin typeface="Times New Roman" panose="02020603050405020304" pitchFamily="18" charset="0"/>
              <a:cs typeface="Times New Roman" panose="02020603050405020304" pitchFamily="18" charset="0"/>
            </a:rPr>
            <a:t> study visit to Smoke Cessation Centre in Erzurum, Turkey.</a:t>
          </a:r>
          <a:endParaRPr lang="en-US" sz="2800" b="0" kern="1200" dirty="0">
            <a:latin typeface="Times New Roman" panose="02020603050405020304" pitchFamily="18" charset="0"/>
            <a:cs typeface="Times New Roman" panose="02020603050405020304" pitchFamily="18" charset="0"/>
          </a:endParaRPr>
        </a:p>
      </dsp:txBody>
      <dsp:txXfrm>
        <a:off x="4207047" y="1025436"/>
        <a:ext cx="3573162" cy="2964991"/>
      </dsp:txXfrm>
    </dsp:sp>
    <dsp:sp modelId="{CB390218-125D-4914-A253-D5B2B7554FE7}">
      <dsp:nvSpPr>
        <dsp:cNvPr id="0" name=""/>
        <dsp:cNvSpPr/>
      </dsp:nvSpPr>
      <dsp:spPr>
        <a:xfrm rot="19685437">
          <a:off x="6636742" y="-816751"/>
          <a:ext cx="3039518" cy="3527064"/>
        </a:xfrm>
        <a:prstGeom prst="circularArrow">
          <a:avLst>
            <a:gd name="adj1" fmla="val 2117"/>
            <a:gd name="adj2" fmla="val 254306"/>
            <a:gd name="adj3" fmla="val 20655816"/>
            <a:gd name="adj4" fmla="val 13661143"/>
            <a:gd name="adj5" fmla="val 24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C6D18-3DBB-4807-8968-95B3B53C8992}">
      <dsp:nvSpPr>
        <dsp:cNvPr id="0" name=""/>
        <dsp:cNvSpPr/>
      </dsp:nvSpPr>
      <dsp:spPr>
        <a:xfrm>
          <a:off x="6237502" y="0"/>
          <a:ext cx="1390784" cy="55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1" kern="1200" dirty="0" smtClean="0">
              <a:latin typeface="Times New Roman" pitchFamily="18" charset="0"/>
              <a:cs typeface="Times New Roman" pitchFamily="18" charset="0"/>
            </a:rPr>
            <a:t>2012</a:t>
          </a:r>
          <a:endParaRPr lang="en-US" sz="3800" b="1" kern="1200" dirty="0">
            <a:latin typeface="Times New Roman" pitchFamily="18" charset="0"/>
            <a:cs typeface="Times New Roman" pitchFamily="18" charset="0"/>
          </a:endParaRPr>
        </a:p>
      </dsp:txBody>
      <dsp:txXfrm>
        <a:off x="6253701" y="16199"/>
        <a:ext cx="1358386" cy="520671"/>
      </dsp:txXfrm>
    </dsp:sp>
    <dsp:sp modelId="{EA61BA1E-C166-4FCD-8AA2-626BD4CCDDFC}">
      <dsp:nvSpPr>
        <dsp:cNvPr id="0" name=""/>
        <dsp:cNvSpPr/>
      </dsp:nvSpPr>
      <dsp:spPr>
        <a:xfrm>
          <a:off x="8290642" y="0"/>
          <a:ext cx="3178065" cy="36956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Delegation from Bloomberg Foundation and WHO National Tobacco Control </a:t>
          </a:r>
          <a:r>
            <a:rPr lang="en-US" sz="2800" kern="1200" dirty="0" err="1" smtClean="0">
              <a:latin typeface="Times New Roman" pitchFamily="18" charset="0"/>
              <a:cs typeface="Times New Roman" pitchFamily="18" charset="0"/>
            </a:rPr>
            <a:t>Programme</a:t>
          </a:r>
          <a:r>
            <a:rPr lang="en-US" sz="2800" kern="1200" dirty="0" smtClean="0">
              <a:latin typeface="Times New Roman" pitchFamily="18" charset="0"/>
              <a:cs typeface="Times New Roman" pitchFamily="18" charset="0"/>
            </a:rPr>
            <a:t> Office visited SESRIC.</a:t>
          </a:r>
          <a:endParaRPr lang="en-US" sz="2800" kern="1200" dirty="0">
            <a:latin typeface="Times New Roman" pitchFamily="18" charset="0"/>
            <a:cs typeface="Times New Roman" pitchFamily="18" charset="0"/>
          </a:endParaRPr>
        </a:p>
      </dsp:txBody>
      <dsp:txXfrm>
        <a:off x="8375688" y="85046"/>
        <a:ext cx="3007973" cy="2733605"/>
      </dsp:txXfrm>
    </dsp:sp>
    <dsp:sp modelId="{B27F4C21-D1DA-4E74-AE91-E08F9BF9E759}">
      <dsp:nvSpPr>
        <dsp:cNvPr id="0" name=""/>
        <dsp:cNvSpPr/>
      </dsp:nvSpPr>
      <dsp:spPr>
        <a:xfrm>
          <a:off x="9905998" y="3429002"/>
          <a:ext cx="1390784" cy="55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1" kern="1200" dirty="0" smtClean="0">
              <a:latin typeface="Times New Roman" pitchFamily="18" charset="0"/>
              <a:cs typeface="Times New Roman" pitchFamily="18" charset="0"/>
            </a:rPr>
            <a:t>2012</a:t>
          </a:r>
          <a:endParaRPr lang="en-US" sz="3800" b="1" kern="1200" dirty="0">
            <a:latin typeface="Times New Roman" pitchFamily="18" charset="0"/>
            <a:cs typeface="Times New Roman" pitchFamily="18" charset="0"/>
          </a:endParaRPr>
        </a:p>
      </dsp:txBody>
      <dsp:txXfrm>
        <a:off x="9922197" y="3445201"/>
        <a:ext cx="1358386" cy="520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3E393-CB04-4757-9E8B-A80BCA107EC1}">
      <dsp:nvSpPr>
        <dsp:cNvPr id="0" name=""/>
        <dsp:cNvSpPr/>
      </dsp:nvSpPr>
      <dsp:spPr>
        <a:xfrm>
          <a:off x="8233" y="143513"/>
          <a:ext cx="3927975" cy="3016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33363" marR="0" lvl="1" indent="-233363" algn="l" defTabSz="914400" eaLnBrk="1" fontAlgn="auto" latinLnBrk="0" hangingPunct="1">
            <a:lnSpc>
              <a:spcPct val="100000"/>
            </a:lnSpc>
            <a:spcBef>
              <a:spcPct val="0"/>
            </a:spcBef>
            <a:spcAft>
              <a:spcPts val="0"/>
            </a:spcAft>
            <a:buClrTx/>
            <a:buSzTx/>
            <a:buFontTx/>
            <a:buChar char="••"/>
            <a:tabLst/>
            <a:defRPr/>
          </a:pPr>
          <a:r>
            <a:rPr lang="en-US" sz="2800" kern="1200" dirty="0" smtClean="0">
              <a:latin typeface="Times New Roman" panose="02020603050405020304" pitchFamily="18" charset="0"/>
              <a:cs typeface="Times New Roman" panose="02020603050405020304" pitchFamily="18" charset="0"/>
            </a:rPr>
            <a:t>Participated in ‘The First Regional Training Workshop on Tobacco Control Trade’ in Cairo, Egypt. </a:t>
          </a:r>
          <a:r>
            <a:rPr lang="en-US" sz="2800" kern="1200" dirty="0" err="1" smtClean="0">
              <a:latin typeface="Times New Roman" panose="02020603050405020304" pitchFamily="18" charset="0"/>
              <a:cs typeface="Times New Roman" panose="02020603050405020304" pitchFamily="18" charset="0"/>
            </a:rPr>
            <a:t>Organised</a:t>
          </a:r>
          <a:r>
            <a:rPr lang="en-US" sz="2800" kern="1200" dirty="0" smtClean="0">
              <a:latin typeface="Times New Roman" panose="02020603050405020304" pitchFamily="18" charset="0"/>
              <a:cs typeface="Times New Roman" panose="02020603050405020304" pitchFamily="18" charset="0"/>
            </a:rPr>
            <a:t> by WHO.</a:t>
          </a:r>
        </a:p>
        <a:p>
          <a:pPr marL="285750" lvl="1" indent="0" algn="l" defTabSz="1244600">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dsp:txBody>
      <dsp:txXfrm>
        <a:off x="77649" y="212929"/>
        <a:ext cx="3789143" cy="2231207"/>
      </dsp:txXfrm>
    </dsp:sp>
    <dsp:sp modelId="{2529BDEA-B236-4987-B1C4-9E3A47089E81}">
      <dsp:nvSpPr>
        <dsp:cNvPr id="0" name=""/>
        <dsp:cNvSpPr/>
      </dsp:nvSpPr>
      <dsp:spPr>
        <a:xfrm>
          <a:off x="2068568" y="555248"/>
          <a:ext cx="3784771" cy="3784771"/>
        </a:xfrm>
        <a:prstGeom prst="leftCircularArrow">
          <a:avLst>
            <a:gd name="adj1" fmla="val 2002"/>
            <a:gd name="adj2" fmla="val 239873"/>
            <a:gd name="adj3" fmla="val 1489039"/>
            <a:gd name="adj4" fmla="val 8498145"/>
            <a:gd name="adj5" fmla="val 23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2D0D1-9D12-4CF1-9281-1345D3DDAD93}">
      <dsp:nvSpPr>
        <dsp:cNvPr id="0" name=""/>
        <dsp:cNvSpPr/>
      </dsp:nvSpPr>
      <dsp:spPr>
        <a:xfrm>
          <a:off x="1835829" y="3009939"/>
          <a:ext cx="1411410" cy="561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1" kern="1200" dirty="0" smtClean="0">
              <a:latin typeface="Times New Roman" panose="02020603050405020304" pitchFamily="18" charset="0"/>
              <a:cs typeface="Times New Roman" panose="02020603050405020304" pitchFamily="18" charset="0"/>
            </a:rPr>
            <a:t>2013</a:t>
          </a:r>
          <a:endParaRPr lang="en-US" sz="3800" b="1" kern="1200" dirty="0">
            <a:latin typeface="Times New Roman" panose="02020603050405020304" pitchFamily="18" charset="0"/>
            <a:cs typeface="Times New Roman" panose="02020603050405020304" pitchFamily="18" charset="0"/>
          </a:endParaRPr>
        </a:p>
      </dsp:txBody>
      <dsp:txXfrm>
        <a:off x="1852268" y="3026378"/>
        <a:ext cx="1378532" cy="528393"/>
      </dsp:txXfrm>
    </dsp:sp>
    <dsp:sp modelId="{26942E38-4E23-4CEB-8BF6-EB93021B6708}">
      <dsp:nvSpPr>
        <dsp:cNvPr id="0" name=""/>
        <dsp:cNvSpPr/>
      </dsp:nvSpPr>
      <dsp:spPr>
        <a:xfrm>
          <a:off x="4183793" y="-61548"/>
          <a:ext cx="3626572" cy="43902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Attended ‘Tobacco Questions for Surveys (TQS)’ Conference in Geneva, Switzerland. </a:t>
          </a:r>
          <a:r>
            <a:rPr lang="en-US" sz="2800" kern="1200" dirty="0" err="1" smtClean="0">
              <a:latin typeface="Times New Roman" panose="02020603050405020304" pitchFamily="18" charset="0"/>
              <a:cs typeface="Times New Roman" panose="02020603050405020304" pitchFamily="18" charset="0"/>
            </a:rPr>
            <a:t>Organised</a:t>
          </a:r>
          <a:r>
            <a:rPr lang="en-US" sz="2800" kern="1200" dirty="0" smtClean="0">
              <a:latin typeface="Times New Roman" panose="02020603050405020304" pitchFamily="18" charset="0"/>
              <a:cs typeface="Times New Roman" panose="02020603050405020304" pitchFamily="18" charset="0"/>
            </a:rPr>
            <a:t> by WHO and CDC.</a:t>
          </a:r>
          <a:endParaRPr lang="en-US" sz="2800" b="0" kern="1200" dirty="0">
            <a:latin typeface="Times New Roman" panose="02020603050405020304" pitchFamily="18" charset="0"/>
            <a:cs typeface="Times New Roman" panose="02020603050405020304" pitchFamily="18" charset="0"/>
          </a:endParaRPr>
        </a:p>
      </dsp:txBody>
      <dsp:txXfrm>
        <a:off x="4284826" y="980262"/>
        <a:ext cx="3424506" cy="3247453"/>
      </dsp:txXfrm>
    </dsp:sp>
    <dsp:sp modelId="{CB390218-125D-4914-A253-D5B2B7554FE7}">
      <dsp:nvSpPr>
        <dsp:cNvPr id="0" name=""/>
        <dsp:cNvSpPr/>
      </dsp:nvSpPr>
      <dsp:spPr>
        <a:xfrm rot="21068838">
          <a:off x="6689304" y="-695920"/>
          <a:ext cx="2978149" cy="3455851"/>
        </a:xfrm>
        <a:prstGeom prst="circularArrow">
          <a:avLst>
            <a:gd name="adj1" fmla="val 2193"/>
            <a:gd name="adj2" fmla="val 263854"/>
            <a:gd name="adj3" fmla="val 20612127"/>
            <a:gd name="adj4" fmla="val 13627003"/>
            <a:gd name="adj5" fmla="val 25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C6D18-3DBB-4807-8968-95B3B53C8992}">
      <dsp:nvSpPr>
        <dsp:cNvPr id="0" name=""/>
        <dsp:cNvSpPr/>
      </dsp:nvSpPr>
      <dsp:spPr>
        <a:xfrm>
          <a:off x="6244570" y="0"/>
          <a:ext cx="1411410" cy="561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1" kern="1200" dirty="0" smtClean="0">
              <a:latin typeface="Times New Roman" pitchFamily="18" charset="0"/>
              <a:cs typeface="Times New Roman" pitchFamily="18" charset="0"/>
            </a:rPr>
            <a:t>2013</a:t>
          </a:r>
          <a:endParaRPr lang="en-US" sz="3800" b="1" kern="1200" dirty="0">
            <a:latin typeface="Times New Roman" pitchFamily="18" charset="0"/>
            <a:cs typeface="Times New Roman" pitchFamily="18" charset="0"/>
          </a:endParaRPr>
        </a:p>
      </dsp:txBody>
      <dsp:txXfrm>
        <a:off x="6261009" y="16439"/>
        <a:ext cx="1378532" cy="528393"/>
      </dsp:txXfrm>
    </dsp:sp>
    <dsp:sp modelId="{EA61BA1E-C166-4FCD-8AA2-626BD4CCDDFC}">
      <dsp:nvSpPr>
        <dsp:cNvPr id="0" name=""/>
        <dsp:cNvSpPr/>
      </dsp:nvSpPr>
      <dsp:spPr>
        <a:xfrm>
          <a:off x="8234756" y="489440"/>
          <a:ext cx="3225199" cy="2634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Attended the 4</a:t>
          </a:r>
          <a:r>
            <a:rPr lang="en-US" sz="2800" kern="1200" baseline="30000" dirty="0" smtClean="0">
              <a:latin typeface="Times New Roman" panose="02020603050405020304" pitchFamily="18" charset="0"/>
              <a:cs typeface="Times New Roman" panose="02020603050405020304" pitchFamily="18" charset="0"/>
            </a:rPr>
            <a:t>th</a:t>
          </a:r>
          <a:r>
            <a:rPr lang="en-US" sz="2800" kern="1200" dirty="0" smtClean="0">
              <a:latin typeface="Times New Roman" panose="02020603050405020304" pitchFamily="18" charset="0"/>
              <a:cs typeface="Times New Roman" panose="02020603050405020304" pitchFamily="18" charset="0"/>
            </a:rPr>
            <a:t> Islamic Conference of Health Ministers in Jakarta, Indonesia.</a:t>
          </a:r>
          <a:endParaRPr lang="en-US" sz="2800" kern="1200" dirty="0">
            <a:latin typeface="Times New Roman" pitchFamily="18" charset="0"/>
            <a:cs typeface="Times New Roman" pitchFamily="18" charset="0"/>
          </a:endParaRPr>
        </a:p>
      </dsp:txBody>
      <dsp:txXfrm>
        <a:off x="8295389" y="550073"/>
        <a:ext cx="3103933" cy="1948902"/>
      </dsp:txXfrm>
    </dsp:sp>
    <dsp:sp modelId="{B27F4C21-D1DA-4E74-AE91-E08F9BF9E759}">
      <dsp:nvSpPr>
        <dsp:cNvPr id="0" name=""/>
        <dsp:cNvSpPr/>
      </dsp:nvSpPr>
      <dsp:spPr>
        <a:xfrm>
          <a:off x="9905994" y="2895597"/>
          <a:ext cx="1411410" cy="561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1" kern="1200" dirty="0" smtClean="0">
              <a:latin typeface="Times New Roman" pitchFamily="18" charset="0"/>
              <a:cs typeface="Times New Roman" pitchFamily="18" charset="0"/>
            </a:rPr>
            <a:t>2013</a:t>
          </a:r>
          <a:endParaRPr lang="en-US" sz="3800" b="1" kern="1200" dirty="0">
            <a:latin typeface="Times New Roman" pitchFamily="18" charset="0"/>
            <a:cs typeface="Times New Roman" pitchFamily="18" charset="0"/>
          </a:endParaRPr>
        </a:p>
      </dsp:txBody>
      <dsp:txXfrm>
        <a:off x="9922433" y="2912036"/>
        <a:ext cx="1378532" cy="528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FC5F-2311-4DEA-81D3-93F30E680E02}">
      <dsp:nvSpPr>
        <dsp:cNvPr id="0" name=""/>
        <dsp:cNvSpPr/>
      </dsp:nvSpPr>
      <dsp:spPr>
        <a:xfrm>
          <a:off x="2514620" y="0"/>
          <a:ext cx="7079470" cy="208727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2C869-7F73-4FF2-98B7-99C9428ECF1E}">
      <dsp:nvSpPr>
        <dsp:cNvPr id="0" name=""/>
        <dsp:cNvSpPr/>
      </dsp:nvSpPr>
      <dsp:spPr>
        <a:xfrm>
          <a:off x="5589973" y="4056082"/>
          <a:ext cx="844572" cy="540526"/>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A49D1-7ED2-4FC8-AE69-EDBA9BACFCEF}">
      <dsp:nvSpPr>
        <dsp:cNvPr id="0" name=""/>
        <dsp:cNvSpPr/>
      </dsp:nvSpPr>
      <dsp:spPr>
        <a:xfrm>
          <a:off x="-5" y="4598710"/>
          <a:ext cx="12024530" cy="793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Azerbaijan, Cameroon, Egypt, Indonesia, Mauritania, Senegal, &amp; Tajikistan </a:t>
          </a:r>
          <a:endParaRPr lang="en-US" sz="2800" b="1" kern="1200" dirty="0">
            <a:latin typeface="Times New Roman" pitchFamily="18" charset="0"/>
            <a:cs typeface="Times New Roman" pitchFamily="18" charset="0"/>
          </a:endParaRPr>
        </a:p>
      </dsp:txBody>
      <dsp:txXfrm>
        <a:off x="-5" y="4598710"/>
        <a:ext cx="12024530" cy="793073"/>
      </dsp:txXfrm>
    </dsp:sp>
    <dsp:sp modelId="{9DCB2248-E823-4987-9124-C86C53571141}">
      <dsp:nvSpPr>
        <dsp:cNvPr id="0" name=""/>
        <dsp:cNvSpPr/>
      </dsp:nvSpPr>
      <dsp:spPr>
        <a:xfrm>
          <a:off x="4876806" y="1523998"/>
          <a:ext cx="2196002" cy="219600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Cameroon</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Mauritania</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Senegal</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Sudan</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Uganda </a:t>
          </a:r>
          <a:endParaRPr lang="en-US" sz="2400" b="1" kern="1200" dirty="0">
            <a:solidFill>
              <a:schemeClr val="tx1"/>
            </a:solidFill>
            <a:latin typeface="Times New Roman" pitchFamily="18" charset="0"/>
            <a:cs typeface="Times New Roman" pitchFamily="18" charset="0"/>
          </a:endParaRPr>
        </a:p>
      </dsp:txBody>
      <dsp:txXfrm>
        <a:off x="5198403" y="1845595"/>
        <a:ext cx="1552808" cy="1552808"/>
      </dsp:txXfrm>
    </dsp:sp>
    <dsp:sp modelId="{1E2E6354-F341-42C6-92C9-9A03589C1BA0}">
      <dsp:nvSpPr>
        <dsp:cNvPr id="0" name=""/>
        <dsp:cNvSpPr/>
      </dsp:nvSpPr>
      <dsp:spPr>
        <a:xfrm>
          <a:off x="3429007" y="27914"/>
          <a:ext cx="2303999" cy="179999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Albania</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Azerbaijan Kazakhstan</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Tajikistan </a:t>
          </a:r>
          <a:endParaRPr lang="en-US" sz="2400" b="1" kern="1200" dirty="0">
            <a:solidFill>
              <a:schemeClr val="tx1"/>
            </a:solidFill>
            <a:latin typeface="Times New Roman" pitchFamily="18" charset="0"/>
            <a:cs typeface="Times New Roman" pitchFamily="18" charset="0"/>
          </a:endParaRPr>
        </a:p>
      </dsp:txBody>
      <dsp:txXfrm>
        <a:off x="3766420" y="291517"/>
        <a:ext cx="1629173" cy="1272791"/>
      </dsp:txXfrm>
    </dsp:sp>
    <dsp:sp modelId="{6C4B867E-876D-4CB1-A167-BC99899601FE}">
      <dsp:nvSpPr>
        <dsp:cNvPr id="0" name=""/>
        <dsp:cNvSpPr/>
      </dsp:nvSpPr>
      <dsp:spPr>
        <a:xfrm>
          <a:off x="7010405" y="914393"/>
          <a:ext cx="1799997" cy="17999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Egypt</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Jordan</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Morocco</a:t>
          </a:r>
          <a:endParaRPr lang="tr-TR" sz="2400" b="1" kern="1200" dirty="0" smtClean="0">
            <a:solidFill>
              <a:schemeClr val="tx1"/>
            </a:solidFill>
            <a:latin typeface="Times New Roman" pitchFamily="18" charset="0"/>
            <a:cs typeface="Times New Roman" pitchFamily="18" charset="0"/>
          </a:endParaRPr>
        </a:p>
        <a:p>
          <a:pPr lvl="0" algn="ctr" defTabSz="1066800">
            <a:lnSpc>
              <a:spcPct val="10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Tunisia  </a:t>
          </a:r>
          <a:endParaRPr lang="en-US" sz="2400" b="1" kern="1200" dirty="0">
            <a:solidFill>
              <a:schemeClr val="tx1"/>
            </a:solidFill>
            <a:latin typeface="Times New Roman" pitchFamily="18" charset="0"/>
            <a:cs typeface="Times New Roman" pitchFamily="18" charset="0"/>
          </a:endParaRPr>
        </a:p>
      </dsp:txBody>
      <dsp:txXfrm>
        <a:off x="7274008" y="1177996"/>
        <a:ext cx="1272791" cy="1272791"/>
      </dsp:txXfrm>
    </dsp:sp>
    <dsp:sp modelId="{288D67CF-5BEB-4D1C-A6A1-9241AABC8B2B}">
      <dsp:nvSpPr>
        <dsp:cNvPr id="0" name=""/>
        <dsp:cNvSpPr/>
      </dsp:nvSpPr>
      <dsp:spPr>
        <a:xfrm>
          <a:off x="1997819" y="7"/>
          <a:ext cx="8060568" cy="4085317"/>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32C3C-33F4-440B-8F6E-837060A7C196}">
      <dsp:nvSpPr>
        <dsp:cNvPr id="0" name=""/>
        <dsp:cNvSpPr/>
      </dsp:nvSpPr>
      <dsp:spPr>
        <a:xfrm>
          <a:off x="332140" y="0"/>
          <a:ext cx="599260" cy="599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A8780-BC5C-4A50-82E5-59FEA969F16E}">
      <dsp:nvSpPr>
        <dsp:cNvPr id="0" name=""/>
        <dsp:cNvSpPr/>
      </dsp:nvSpPr>
      <dsp:spPr>
        <a:xfrm>
          <a:off x="392066" y="59926"/>
          <a:ext cx="479408" cy="479408"/>
        </a:xfrm>
        <a:prstGeom prst="chord">
          <a:avLst>
            <a:gd name="adj1" fmla="val 1800000"/>
            <a:gd name="adj2" fmla="val 90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FD34D-7DCA-4705-89B9-B8B0886CB02C}">
      <dsp:nvSpPr>
        <dsp:cNvPr id="0" name=""/>
        <dsp:cNvSpPr/>
      </dsp:nvSpPr>
      <dsp:spPr>
        <a:xfrm>
          <a:off x="891774" y="599260"/>
          <a:ext cx="1904124" cy="252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National Household &amp; Budget Survey</a:t>
          </a:r>
          <a:endParaRPr lang="en-US" sz="2800" kern="1200" dirty="0">
            <a:latin typeface="Times New Roman" pitchFamily="18" charset="0"/>
            <a:cs typeface="Times New Roman" pitchFamily="18" charset="0"/>
          </a:endParaRPr>
        </a:p>
      </dsp:txBody>
      <dsp:txXfrm>
        <a:off x="891774" y="599260"/>
        <a:ext cx="1904124" cy="2521887"/>
      </dsp:txXfrm>
    </dsp:sp>
    <dsp:sp modelId="{A79DDC86-012A-419F-96BE-E5CC5CD17D06}">
      <dsp:nvSpPr>
        <dsp:cNvPr id="0" name=""/>
        <dsp:cNvSpPr/>
      </dsp:nvSpPr>
      <dsp:spPr>
        <a:xfrm>
          <a:off x="903395" y="0"/>
          <a:ext cx="2078515" cy="59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Azerbaijan</a:t>
          </a:r>
          <a:endParaRPr lang="en-US" sz="2800" b="1" kern="1200" dirty="0">
            <a:latin typeface="Times New Roman" pitchFamily="18" charset="0"/>
            <a:cs typeface="Times New Roman" pitchFamily="18" charset="0"/>
          </a:endParaRPr>
        </a:p>
      </dsp:txBody>
      <dsp:txXfrm>
        <a:off x="903395" y="0"/>
        <a:ext cx="2078515" cy="599260"/>
      </dsp:txXfrm>
    </dsp:sp>
    <dsp:sp modelId="{BE33AF3D-0C0C-4A6D-A227-B7816366719A}">
      <dsp:nvSpPr>
        <dsp:cNvPr id="0" name=""/>
        <dsp:cNvSpPr/>
      </dsp:nvSpPr>
      <dsp:spPr>
        <a:xfrm>
          <a:off x="3106756" y="0"/>
          <a:ext cx="599260" cy="599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FC692-E29A-4C3A-B0DC-945E85C5FE45}">
      <dsp:nvSpPr>
        <dsp:cNvPr id="0" name=""/>
        <dsp:cNvSpPr/>
      </dsp:nvSpPr>
      <dsp:spPr>
        <a:xfrm>
          <a:off x="3166682" y="59926"/>
          <a:ext cx="479408" cy="479408"/>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09EA7-CFF7-480B-B0BC-09C60AA76292}">
      <dsp:nvSpPr>
        <dsp:cNvPr id="0" name=""/>
        <dsp:cNvSpPr/>
      </dsp:nvSpPr>
      <dsp:spPr>
        <a:xfrm>
          <a:off x="3877532" y="599260"/>
          <a:ext cx="2500675" cy="252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National Demographic and Health Survey (DHS)</a:t>
          </a:r>
          <a:endParaRPr lang="en-US" sz="2800" kern="1200" dirty="0">
            <a:latin typeface="Times New Roman" pitchFamily="18" charset="0"/>
            <a:cs typeface="Times New Roman" pitchFamily="18" charset="0"/>
          </a:endParaRPr>
        </a:p>
      </dsp:txBody>
      <dsp:txXfrm>
        <a:off x="3877532" y="599260"/>
        <a:ext cx="2500675" cy="2521887"/>
      </dsp:txXfrm>
    </dsp:sp>
    <dsp:sp modelId="{A961233F-4794-45A4-937E-8864059D5292}">
      <dsp:nvSpPr>
        <dsp:cNvPr id="0" name=""/>
        <dsp:cNvSpPr/>
      </dsp:nvSpPr>
      <dsp:spPr>
        <a:xfrm>
          <a:off x="3830863" y="0"/>
          <a:ext cx="1772812" cy="59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en-US" sz="2800" b="1" kern="1200" smtClean="0">
              <a:latin typeface="Times New Roman" pitchFamily="18" charset="0"/>
              <a:cs typeface="Times New Roman" pitchFamily="18" charset="0"/>
            </a:rPr>
            <a:t>Cameroon</a:t>
          </a:r>
          <a:endParaRPr lang="en-US" sz="2800" b="1" kern="1200" dirty="0">
            <a:latin typeface="Times New Roman" pitchFamily="18" charset="0"/>
            <a:cs typeface="Times New Roman" pitchFamily="18" charset="0"/>
          </a:endParaRPr>
        </a:p>
      </dsp:txBody>
      <dsp:txXfrm>
        <a:off x="3830863" y="0"/>
        <a:ext cx="1772812" cy="599260"/>
      </dsp:txXfrm>
    </dsp:sp>
    <dsp:sp modelId="{974EB3F5-8C76-4A35-BB37-E1BDBCD6529B}">
      <dsp:nvSpPr>
        <dsp:cNvPr id="0" name=""/>
        <dsp:cNvSpPr/>
      </dsp:nvSpPr>
      <dsp:spPr>
        <a:xfrm>
          <a:off x="6092452" y="0"/>
          <a:ext cx="599260" cy="599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519A9-A0AA-4E9B-B608-7BD79553C3F3}">
      <dsp:nvSpPr>
        <dsp:cNvPr id="0" name=""/>
        <dsp:cNvSpPr/>
      </dsp:nvSpPr>
      <dsp:spPr>
        <a:xfrm>
          <a:off x="6152378" y="59926"/>
          <a:ext cx="479408" cy="479408"/>
        </a:xfrm>
        <a:prstGeom prst="chord">
          <a:avLst>
            <a:gd name="adj1" fmla="val 19800000"/>
            <a:gd name="adj2" fmla="val 126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FE9F7-7E79-4B5D-9386-773A8A8A8BD9}">
      <dsp:nvSpPr>
        <dsp:cNvPr id="0" name=""/>
        <dsp:cNvSpPr/>
      </dsp:nvSpPr>
      <dsp:spPr>
        <a:xfrm>
          <a:off x="6828392" y="599260"/>
          <a:ext cx="2216777" cy="252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National </a:t>
          </a:r>
          <a:r>
            <a:rPr lang="en-US" sz="2800" kern="1200" dirty="0" err="1" smtClean="0">
              <a:latin typeface="Times New Roman" pitchFamily="18" charset="0"/>
              <a:cs typeface="Times New Roman" pitchFamily="18" charset="0"/>
            </a:rPr>
            <a:t>Labour</a:t>
          </a:r>
          <a:r>
            <a:rPr lang="en-US" sz="2800" kern="1200" dirty="0" smtClean="0">
              <a:latin typeface="Times New Roman" pitchFamily="18" charset="0"/>
              <a:cs typeface="Times New Roman" pitchFamily="18" charset="0"/>
            </a:rPr>
            <a:t> Force Survey</a:t>
          </a:r>
          <a:endParaRPr lang="en-US" sz="2800" kern="1200" dirty="0">
            <a:latin typeface="Times New Roman" pitchFamily="18" charset="0"/>
            <a:cs typeface="Times New Roman" pitchFamily="18" charset="0"/>
          </a:endParaRPr>
        </a:p>
      </dsp:txBody>
      <dsp:txXfrm>
        <a:off x="6828392" y="599260"/>
        <a:ext cx="2216777" cy="2521887"/>
      </dsp:txXfrm>
    </dsp:sp>
    <dsp:sp modelId="{D15C7F54-E574-4C8E-940D-909785219C9E}">
      <dsp:nvSpPr>
        <dsp:cNvPr id="0" name=""/>
        <dsp:cNvSpPr/>
      </dsp:nvSpPr>
      <dsp:spPr>
        <a:xfrm>
          <a:off x="6816559" y="0"/>
          <a:ext cx="1772812" cy="59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en-US" sz="2800" b="1" kern="1200" smtClean="0">
              <a:latin typeface="Times New Roman" pitchFamily="18" charset="0"/>
              <a:cs typeface="Times New Roman" pitchFamily="18" charset="0"/>
            </a:rPr>
            <a:t>Egypt</a:t>
          </a:r>
          <a:endParaRPr lang="en-US" sz="2800" b="1" kern="1200" dirty="0">
            <a:latin typeface="Times New Roman" pitchFamily="18" charset="0"/>
            <a:cs typeface="Times New Roman" pitchFamily="18" charset="0"/>
          </a:endParaRPr>
        </a:p>
      </dsp:txBody>
      <dsp:txXfrm>
        <a:off x="6816559" y="0"/>
        <a:ext cx="1772812" cy="599260"/>
      </dsp:txXfrm>
    </dsp:sp>
    <dsp:sp modelId="{C7DE977D-48FE-4192-A9E2-EC7C841A2F6A}">
      <dsp:nvSpPr>
        <dsp:cNvPr id="0" name=""/>
        <dsp:cNvSpPr/>
      </dsp:nvSpPr>
      <dsp:spPr>
        <a:xfrm>
          <a:off x="8936199" y="0"/>
          <a:ext cx="599260" cy="599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EC20A-5684-4D78-A798-EBC11C105D6D}">
      <dsp:nvSpPr>
        <dsp:cNvPr id="0" name=""/>
        <dsp:cNvSpPr/>
      </dsp:nvSpPr>
      <dsp:spPr>
        <a:xfrm>
          <a:off x="8996125" y="59926"/>
          <a:ext cx="479408" cy="479408"/>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91AAC-6ACC-4A2E-91D4-3E202E041528}">
      <dsp:nvSpPr>
        <dsp:cNvPr id="0" name=""/>
        <dsp:cNvSpPr/>
      </dsp:nvSpPr>
      <dsp:spPr>
        <a:xfrm>
          <a:off x="9595868" y="599260"/>
          <a:ext cx="2565968" cy="252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National Socio-Economic Survey (SUSENAS)</a:t>
          </a:r>
          <a:endParaRPr lang="en-US" sz="2800" kern="1200" dirty="0">
            <a:latin typeface="Times New Roman" pitchFamily="18" charset="0"/>
            <a:cs typeface="Times New Roman" pitchFamily="18" charset="0"/>
          </a:endParaRPr>
        </a:p>
      </dsp:txBody>
      <dsp:txXfrm>
        <a:off x="9595868" y="599260"/>
        <a:ext cx="2565968" cy="2521887"/>
      </dsp:txXfrm>
    </dsp:sp>
    <dsp:sp modelId="{73E1CD1B-EE07-4FEB-88E9-311617DBABF0}">
      <dsp:nvSpPr>
        <dsp:cNvPr id="0" name=""/>
        <dsp:cNvSpPr/>
      </dsp:nvSpPr>
      <dsp:spPr>
        <a:xfrm>
          <a:off x="9660306" y="0"/>
          <a:ext cx="1772812" cy="59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en-US" sz="2800" b="1" kern="1200" smtClean="0">
              <a:latin typeface="Times New Roman" pitchFamily="18" charset="0"/>
              <a:cs typeface="Times New Roman" pitchFamily="18" charset="0"/>
            </a:rPr>
            <a:t>Indonesia</a:t>
          </a:r>
          <a:endParaRPr lang="en-US" sz="2800" b="1" kern="1200" dirty="0">
            <a:latin typeface="Times New Roman" pitchFamily="18" charset="0"/>
            <a:cs typeface="Times New Roman" pitchFamily="18" charset="0"/>
          </a:endParaRPr>
        </a:p>
      </dsp:txBody>
      <dsp:txXfrm>
        <a:off x="9660306" y="0"/>
        <a:ext cx="1772812" cy="599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32C3C-33F4-440B-8F6E-837060A7C196}">
      <dsp:nvSpPr>
        <dsp:cNvPr id="0" name=""/>
        <dsp:cNvSpPr/>
      </dsp:nvSpPr>
      <dsp:spPr>
        <a:xfrm>
          <a:off x="1323189" y="0"/>
          <a:ext cx="599260" cy="599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A8780-BC5C-4A50-82E5-59FEA969F16E}">
      <dsp:nvSpPr>
        <dsp:cNvPr id="0" name=""/>
        <dsp:cNvSpPr/>
      </dsp:nvSpPr>
      <dsp:spPr>
        <a:xfrm>
          <a:off x="1383115" y="59926"/>
          <a:ext cx="479408" cy="479408"/>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FD34D-7DCA-4705-89B9-B8B0886CB02C}">
      <dsp:nvSpPr>
        <dsp:cNvPr id="0" name=""/>
        <dsp:cNvSpPr/>
      </dsp:nvSpPr>
      <dsp:spPr>
        <a:xfrm>
          <a:off x="1887503" y="599260"/>
          <a:ext cx="3138143" cy="252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Multiple Indicators Cluster Surveys (MICS)</a:t>
          </a:r>
          <a:endParaRPr lang="en-US" sz="2800" kern="1200" dirty="0">
            <a:latin typeface="Times New Roman" pitchFamily="18" charset="0"/>
            <a:cs typeface="Times New Roman" pitchFamily="18" charset="0"/>
          </a:endParaRPr>
        </a:p>
      </dsp:txBody>
      <dsp:txXfrm>
        <a:off x="1887503" y="599260"/>
        <a:ext cx="3138143" cy="2521887"/>
      </dsp:txXfrm>
    </dsp:sp>
    <dsp:sp modelId="{A79DDC86-012A-419F-96BE-E5CC5CD17D06}">
      <dsp:nvSpPr>
        <dsp:cNvPr id="0" name=""/>
        <dsp:cNvSpPr/>
      </dsp:nvSpPr>
      <dsp:spPr>
        <a:xfrm>
          <a:off x="1894444" y="0"/>
          <a:ext cx="2078515" cy="59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Mauritania</a:t>
          </a:r>
          <a:endParaRPr lang="en-US" sz="2800" b="1" kern="1200" dirty="0">
            <a:latin typeface="Times New Roman" pitchFamily="18" charset="0"/>
            <a:cs typeface="Times New Roman" pitchFamily="18" charset="0"/>
          </a:endParaRPr>
        </a:p>
      </dsp:txBody>
      <dsp:txXfrm>
        <a:off x="1894444" y="0"/>
        <a:ext cx="2078515" cy="599260"/>
      </dsp:txXfrm>
    </dsp:sp>
    <dsp:sp modelId="{BE33AF3D-0C0C-4A6D-A227-B7816366719A}">
      <dsp:nvSpPr>
        <dsp:cNvPr id="0" name=""/>
        <dsp:cNvSpPr/>
      </dsp:nvSpPr>
      <dsp:spPr>
        <a:xfrm>
          <a:off x="4627619" y="0"/>
          <a:ext cx="599260" cy="599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FC692-E29A-4C3A-B0DC-945E85C5FE45}">
      <dsp:nvSpPr>
        <dsp:cNvPr id="0" name=""/>
        <dsp:cNvSpPr/>
      </dsp:nvSpPr>
      <dsp:spPr>
        <a:xfrm>
          <a:off x="4687545" y="59926"/>
          <a:ext cx="479408" cy="479408"/>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09EA7-CFF7-480B-B0BC-09C60AA76292}">
      <dsp:nvSpPr>
        <dsp:cNvPr id="0" name=""/>
        <dsp:cNvSpPr/>
      </dsp:nvSpPr>
      <dsp:spPr>
        <a:xfrm>
          <a:off x="5339608" y="533388"/>
          <a:ext cx="2969265" cy="252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Continuous Demographic and Health Survey </a:t>
          </a:r>
        </a:p>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(C-DHS)</a:t>
          </a:r>
          <a:endParaRPr lang="en-US" sz="2800" kern="1200" dirty="0">
            <a:latin typeface="Times New Roman" pitchFamily="18" charset="0"/>
            <a:cs typeface="Times New Roman" pitchFamily="18" charset="0"/>
          </a:endParaRPr>
        </a:p>
      </dsp:txBody>
      <dsp:txXfrm>
        <a:off x="5339608" y="533388"/>
        <a:ext cx="2969265" cy="2521887"/>
      </dsp:txXfrm>
    </dsp:sp>
    <dsp:sp modelId="{A961233F-4794-45A4-937E-8864059D5292}">
      <dsp:nvSpPr>
        <dsp:cNvPr id="0" name=""/>
        <dsp:cNvSpPr/>
      </dsp:nvSpPr>
      <dsp:spPr>
        <a:xfrm>
          <a:off x="5351726" y="0"/>
          <a:ext cx="1772812" cy="59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Senegal</a:t>
          </a:r>
          <a:endParaRPr lang="en-US" sz="2800" b="1" kern="1200" dirty="0">
            <a:latin typeface="Times New Roman" pitchFamily="18" charset="0"/>
            <a:cs typeface="Times New Roman" pitchFamily="18" charset="0"/>
          </a:endParaRPr>
        </a:p>
      </dsp:txBody>
      <dsp:txXfrm>
        <a:off x="5351726" y="0"/>
        <a:ext cx="1772812" cy="599260"/>
      </dsp:txXfrm>
    </dsp:sp>
    <dsp:sp modelId="{974EB3F5-8C76-4A35-BB37-E1BDBCD6529B}">
      <dsp:nvSpPr>
        <dsp:cNvPr id="0" name=""/>
        <dsp:cNvSpPr/>
      </dsp:nvSpPr>
      <dsp:spPr>
        <a:xfrm>
          <a:off x="7847610" y="0"/>
          <a:ext cx="599260" cy="599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519A9-A0AA-4E9B-B608-7BD79553C3F3}">
      <dsp:nvSpPr>
        <dsp:cNvPr id="0" name=""/>
        <dsp:cNvSpPr/>
      </dsp:nvSpPr>
      <dsp:spPr>
        <a:xfrm>
          <a:off x="7907536" y="59926"/>
          <a:ext cx="479408" cy="479408"/>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FE9F7-7E79-4B5D-9386-773A8A8A8BD9}">
      <dsp:nvSpPr>
        <dsp:cNvPr id="0" name=""/>
        <dsp:cNvSpPr/>
      </dsp:nvSpPr>
      <dsp:spPr>
        <a:xfrm>
          <a:off x="8617721" y="599260"/>
          <a:ext cx="2761048" cy="252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Household Survey on Standard of Living</a:t>
          </a:r>
          <a:endParaRPr lang="en-US" sz="2800" kern="1200" dirty="0">
            <a:latin typeface="Times New Roman" pitchFamily="18" charset="0"/>
            <a:cs typeface="Times New Roman" pitchFamily="18" charset="0"/>
          </a:endParaRPr>
        </a:p>
      </dsp:txBody>
      <dsp:txXfrm>
        <a:off x="8617721" y="599260"/>
        <a:ext cx="2761048" cy="2521887"/>
      </dsp:txXfrm>
    </dsp:sp>
    <dsp:sp modelId="{D15C7F54-E574-4C8E-940D-909785219C9E}">
      <dsp:nvSpPr>
        <dsp:cNvPr id="0" name=""/>
        <dsp:cNvSpPr/>
      </dsp:nvSpPr>
      <dsp:spPr>
        <a:xfrm>
          <a:off x="8571716" y="0"/>
          <a:ext cx="1772812" cy="59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Tajikistan</a:t>
          </a:r>
          <a:endParaRPr lang="en-US" sz="2800" b="1" kern="1200" dirty="0">
            <a:latin typeface="Times New Roman" pitchFamily="18" charset="0"/>
            <a:cs typeface="Times New Roman" pitchFamily="18" charset="0"/>
          </a:endParaRPr>
        </a:p>
      </dsp:txBody>
      <dsp:txXfrm>
        <a:off x="8571716" y="0"/>
        <a:ext cx="1772812" cy="5992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F478FB44-8140-44E6-8136-F0BF54C68C0C}" type="datetimeFigureOut">
              <a:rPr lang="en-US" smtClean="0"/>
              <a:t>5/4/2016</a:t>
            </a:fld>
            <a:endParaRPr lang="en-US"/>
          </a:p>
        </p:txBody>
      </p:sp>
      <p:sp>
        <p:nvSpPr>
          <p:cNvPr id="4" name="Slide Image Placeholder 3"/>
          <p:cNvSpPr>
            <a:spLocks noGrp="1" noRot="1" noChangeAspect="1"/>
          </p:cNvSpPr>
          <p:nvPr>
            <p:ph type="sldImg" idx="2"/>
          </p:nvPr>
        </p:nvSpPr>
        <p:spPr>
          <a:xfrm>
            <a:off x="101600" y="746125"/>
            <a:ext cx="6608763"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6B678314-BC79-42CB-8160-038C58C3484A}" type="slidenum">
              <a:rPr lang="en-US" smtClean="0"/>
              <a:t>‹#›</a:t>
            </a:fld>
            <a:endParaRPr lang="en-US"/>
          </a:p>
        </p:txBody>
      </p:sp>
    </p:spTree>
    <p:extLst>
      <p:ext uri="{BB962C8B-B14F-4D97-AF65-F5344CB8AC3E}">
        <p14:creationId xmlns:p14="http://schemas.microsoft.com/office/powerpoint/2010/main" val="356327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esric.org/files/article/229.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sesric.org/event-detail.php?id=5"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2007</a:t>
            </a:r>
            <a:r>
              <a:rPr lang="en-US" dirty="0" smtClean="0"/>
              <a:t>: SESRIC presented a report on </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3"/>
              </a:rPr>
              <a:t>Tobacco Control in OIC Member Countries</a:t>
            </a:r>
            <a:r>
              <a:rPr lang="en-US" sz="1200" b="0" i="0" kern="1200" dirty="0" smtClean="0">
                <a:solidFill>
                  <a:schemeClr val="tx1"/>
                </a:solidFill>
                <a:effectLst/>
                <a:latin typeface="+mn-lt"/>
                <a:ea typeface="+mn-ea"/>
                <a:cs typeface="+mn-cs"/>
              </a:rPr>
              <a:t>” as a reference study to the </a:t>
            </a:r>
            <a:r>
              <a:rPr lang="en-US" sz="1200" b="0" i="0" u="none" strike="noStrike" kern="1200" dirty="0" smtClean="0">
                <a:solidFill>
                  <a:schemeClr val="tx1"/>
                </a:solidFill>
                <a:effectLst/>
                <a:latin typeface="+mn-lt"/>
                <a:ea typeface="+mn-ea"/>
                <a:cs typeface="+mn-cs"/>
                <a:hlinkClick r:id="rId4"/>
              </a:rPr>
              <a:t>First Islamic Conference of Health Ministers</a:t>
            </a:r>
            <a:r>
              <a:rPr lang="en-US" sz="1200" b="0" i="0" kern="1200" dirty="0" smtClean="0">
                <a:solidFill>
                  <a:schemeClr val="tx1"/>
                </a:solidFill>
                <a:effectLst/>
                <a:latin typeface="+mn-lt"/>
                <a:ea typeface="+mn-ea"/>
                <a:cs typeface="+mn-cs"/>
              </a:rPr>
              <a:t> held on 12-15 June in Kuala Lumpur, Malaysia. Consequently, SESRIC developed Tobacco Free OIC </a:t>
            </a:r>
            <a:r>
              <a:rPr lang="en-US" sz="1200" dirty="0" smtClean="0">
                <a:latin typeface="Times New Roman" panose="02020603050405020304" pitchFamily="18" charset="0"/>
                <a:cs typeface="Times New Roman" panose="02020603050405020304" pitchFamily="18" charset="0"/>
              </a:rPr>
              <a:t>in response to the spread of tobacco epidemic in the OIC MCs.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2008</a:t>
            </a:r>
            <a:r>
              <a:rPr lang="en-US" sz="1200" dirty="0" smtClean="0">
                <a:latin typeface="Times New Roman" panose="02020603050405020304" pitchFamily="18" charset="0"/>
                <a:cs typeface="Times New Roman" panose="02020603050405020304" pitchFamily="18" charset="0"/>
              </a:rPr>
              <a:t>:</a:t>
            </a:r>
            <a:r>
              <a:rPr lang="en-US" sz="1200" baseline="0" dirty="0" smtClean="0">
                <a:latin typeface="Times New Roman" panose="02020603050405020304" pitchFamily="18" charset="0"/>
                <a:cs typeface="Times New Roman" panose="02020603050405020304" pitchFamily="18" charset="0"/>
              </a:rPr>
              <a:t> </a:t>
            </a:r>
            <a:r>
              <a:rPr lang="en-US" sz="1200" b="0" i="0" kern="1200" dirty="0" smtClean="0">
                <a:solidFill>
                  <a:schemeClr val="tx1"/>
                </a:solidFill>
                <a:effectLst/>
                <a:latin typeface="+mn-lt"/>
                <a:ea typeface="+mn-ea"/>
                <a:cs typeface="+mn-cs"/>
              </a:rPr>
              <a:t>The importance of the Conference of the Parties derives from the fact that the WHO Framework Convention on Tobacco Control (WHO FCTC) is the first treaty negotiated under the auspices of the World Health Organization and represents a paradigm shift in developing a regulatory strategy to address addictive substances by formulating demand reduction strategies as well as supply issues.</a:t>
            </a:r>
            <a:endParaRPr lang="en-US" sz="1200" dirty="0" smtClean="0">
              <a:latin typeface="Times New Roman" panose="02020603050405020304" pitchFamily="18" charset="0"/>
              <a:cs typeface="Times New Roman" panose="02020603050405020304" pitchFamily="18"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2010</a:t>
            </a:r>
            <a:r>
              <a:rPr lang="en-US" dirty="0" smtClean="0"/>
              <a:t>: </a:t>
            </a:r>
            <a:r>
              <a:rPr lang="en-US" sz="1200" b="0" i="0" dirty="0" smtClean="0">
                <a:latin typeface="Times New Roman" pitchFamily="18" charset="0"/>
                <a:cs typeface="Times New Roman" pitchFamily="18" charset="0"/>
              </a:rPr>
              <a:t>with an aim to promote cooperation in providing assistance regarding the development of policies and legislation as well as the capacity building </a:t>
            </a:r>
            <a:r>
              <a:rPr lang="en-US" sz="1200" b="0" i="0" dirty="0" err="1" smtClean="0">
                <a:latin typeface="Times New Roman" pitchFamily="18" charset="0"/>
                <a:cs typeface="Times New Roman" pitchFamily="18" charset="0"/>
              </a:rPr>
              <a:t>programmes</a:t>
            </a:r>
            <a:r>
              <a:rPr lang="en-US" sz="1200" b="0" i="0" dirty="0" smtClean="0">
                <a:latin typeface="Times New Roman" pitchFamily="18" charset="0"/>
                <a:cs typeface="Times New Roman" pitchFamily="18" charset="0"/>
              </a:rPr>
              <a:t> related to tobacco control in the OIC MCs.</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6B678314-BC79-42CB-8160-038C58C3484A}" type="slidenum">
              <a:rPr lang="en-US" smtClean="0"/>
              <a:t>2</a:t>
            </a:fld>
            <a:endParaRPr lang="en-US"/>
          </a:p>
        </p:txBody>
      </p:sp>
    </p:spTree>
    <p:extLst>
      <p:ext uri="{BB962C8B-B14F-4D97-AF65-F5344CB8AC3E}">
        <p14:creationId xmlns:p14="http://schemas.microsoft.com/office/powerpoint/2010/main" val="84968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study visit covered on the following items:</a:t>
            </a:r>
          </a:p>
          <a:p>
            <a:r>
              <a:rPr lang="en-US" sz="1200" b="0" i="0" kern="1200" dirty="0" smtClean="0">
                <a:solidFill>
                  <a:schemeClr val="tx1"/>
                </a:solidFill>
                <a:effectLst/>
                <a:latin typeface="+mn-lt"/>
                <a:ea typeface="+mn-ea"/>
                <a:cs typeface="+mn-cs"/>
              </a:rPr>
              <a:t>* Weighting and non-response forms (household, individual)</a:t>
            </a:r>
          </a:p>
          <a:p>
            <a:r>
              <a:rPr lang="en-US" sz="1200" b="0" i="0" kern="1200" dirty="0" smtClean="0">
                <a:solidFill>
                  <a:schemeClr val="tx1"/>
                </a:solidFill>
                <a:effectLst/>
                <a:latin typeface="+mn-lt"/>
                <a:ea typeface="+mn-ea"/>
                <a:cs typeface="+mn-cs"/>
              </a:rPr>
              <a:t>* General controls on data with all steps</a:t>
            </a:r>
          </a:p>
          <a:p>
            <a:r>
              <a:rPr lang="en-US" sz="1200" b="0" i="0" kern="1200" dirty="0" smtClean="0">
                <a:solidFill>
                  <a:schemeClr val="tx1"/>
                </a:solidFill>
                <a:effectLst/>
                <a:latin typeface="+mn-lt"/>
                <a:ea typeface="+mn-ea"/>
                <a:cs typeface="+mn-cs"/>
              </a:rPr>
              <a:t>* Calculating weights</a:t>
            </a:r>
          </a:p>
          <a:p>
            <a:r>
              <a:rPr lang="en-US" sz="1200" b="0" i="0" kern="1200" dirty="0" smtClean="0">
                <a:solidFill>
                  <a:schemeClr val="tx1"/>
                </a:solidFill>
                <a:effectLst/>
                <a:latin typeface="+mn-lt"/>
                <a:ea typeface="+mn-ea"/>
                <a:cs typeface="+mn-cs"/>
              </a:rPr>
              <a:t>* Calculating base weights (household and individual)</a:t>
            </a:r>
          </a:p>
          <a:p>
            <a:r>
              <a:rPr lang="en-US" sz="1200" b="0" i="0" kern="1200" dirty="0" smtClean="0">
                <a:solidFill>
                  <a:schemeClr val="tx1"/>
                </a:solidFill>
                <a:effectLst/>
                <a:latin typeface="+mn-lt"/>
                <a:ea typeface="+mn-ea"/>
                <a:cs typeface="+mn-cs"/>
              </a:rPr>
              <a:t>* Non response adjustment, out of scopes</a:t>
            </a:r>
          </a:p>
          <a:p>
            <a:r>
              <a:rPr lang="en-US" sz="1200" b="0" i="0" kern="1200" dirty="0" smtClean="0">
                <a:solidFill>
                  <a:schemeClr val="tx1"/>
                </a:solidFill>
                <a:effectLst/>
                <a:latin typeface="+mn-lt"/>
                <a:ea typeface="+mn-ea"/>
                <a:cs typeface="+mn-cs"/>
              </a:rPr>
              <a:t>* Creating projected population tables and using them in calibrations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14</a:t>
            </a:fld>
            <a:endParaRPr lang="en-US" dirty="0"/>
          </a:p>
        </p:txBody>
      </p:sp>
    </p:spTree>
    <p:extLst>
      <p:ext uri="{BB962C8B-B14F-4D97-AF65-F5344CB8AC3E}">
        <p14:creationId xmlns:p14="http://schemas.microsoft.com/office/powerpoint/2010/main" val="57937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study visit covered the following items:</a:t>
            </a:r>
          </a:p>
          <a:p>
            <a:pPr lvl="0"/>
            <a:r>
              <a:rPr lang="en-US" sz="1200" kern="1200" dirty="0" smtClean="0">
                <a:solidFill>
                  <a:schemeClr val="tx1"/>
                </a:solidFill>
                <a:effectLst/>
                <a:latin typeface="+mn-lt"/>
                <a:ea typeface="+mn-ea"/>
                <a:cs typeface="+mn-cs"/>
              </a:rPr>
              <a:t>* Global Adult Tobacco Survey, 2008 and 2012</a:t>
            </a:r>
          </a:p>
          <a:p>
            <a:pPr lvl="0"/>
            <a:r>
              <a:rPr lang="en-US" sz="1200" kern="1200" dirty="0" smtClean="0">
                <a:solidFill>
                  <a:schemeClr val="tx1"/>
                </a:solidFill>
                <a:effectLst/>
                <a:latin typeface="+mn-lt"/>
                <a:ea typeface="+mn-ea"/>
                <a:cs typeface="+mn-cs"/>
              </a:rPr>
              <a:t>* Turkish Health Survey, 2010, 2012, and  2014</a:t>
            </a:r>
          </a:p>
          <a:p>
            <a:pPr lvl="0"/>
            <a:r>
              <a:rPr lang="en-US" sz="1200" kern="1200" dirty="0" smtClean="0">
                <a:solidFill>
                  <a:schemeClr val="tx1"/>
                </a:solidFill>
                <a:effectLst/>
                <a:latin typeface="+mn-lt"/>
                <a:ea typeface="+mn-ea"/>
                <a:cs typeface="+mn-cs"/>
              </a:rPr>
              <a:t>* Data Processing in Surveys</a:t>
            </a:r>
          </a:p>
          <a:p>
            <a:pPr lvl="0"/>
            <a:r>
              <a:rPr lang="en-US" sz="1200" kern="1200" dirty="0" smtClean="0">
                <a:solidFill>
                  <a:schemeClr val="tx1"/>
                </a:solidFill>
                <a:effectLst/>
                <a:latin typeface="+mn-lt"/>
                <a:ea typeface="+mn-ea"/>
                <a:cs typeface="+mn-cs"/>
              </a:rPr>
              <a:t>* Sampling Methodology in Surveys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15</a:t>
            </a:fld>
            <a:endParaRPr lang="en-US" dirty="0"/>
          </a:p>
        </p:txBody>
      </p:sp>
    </p:spTree>
    <p:extLst>
      <p:ext uri="{BB962C8B-B14F-4D97-AF65-F5344CB8AC3E}">
        <p14:creationId xmlns:p14="http://schemas.microsoft.com/office/powerpoint/2010/main" val="57937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training course on “Tobacco Control” </a:t>
            </a:r>
            <a:r>
              <a:rPr lang="en-US" sz="1200" b="0" i="0" kern="1200" dirty="0" err="1" smtClean="0">
                <a:solidFill>
                  <a:schemeClr val="tx1"/>
                </a:solidFill>
                <a:effectLst/>
                <a:latin typeface="+mn-lt"/>
                <a:ea typeface="+mn-ea"/>
                <a:cs typeface="+mn-cs"/>
              </a:rPr>
              <a:t>focussed</a:t>
            </a:r>
            <a:r>
              <a:rPr lang="en-US" sz="1200" b="0" i="0" kern="1200" dirty="0" smtClean="0">
                <a:solidFill>
                  <a:schemeClr val="tx1"/>
                </a:solidFill>
                <a:effectLst/>
                <a:latin typeface="+mn-lt"/>
                <a:ea typeface="+mn-ea"/>
                <a:cs typeface="+mn-cs"/>
              </a:rPr>
              <a:t> on the following topics:</a:t>
            </a:r>
          </a:p>
          <a:p>
            <a:r>
              <a:rPr lang="en-US" sz="1200" b="0" i="0" kern="1200" dirty="0" smtClean="0">
                <a:solidFill>
                  <a:schemeClr val="tx1"/>
                </a:solidFill>
                <a:effectLst/>
                <a:latin typeface="+mn-lt"/>
                <a:ea typeface="+mn-ea"/>
                <a:cs typeface="+mn-cs"/>
              </a:rPr>
              <a:t>* WHO FCTC</a:t>
            </a:r>
          </a:p>
          <a:p>
            <a:r>
              <a:rPr lang="en-US" sz="1200" b="0" i="0" kern="1200" dirty="0" smtClean="0">
                <a:solidFill>
                  <a:schemeClr val="tx1"/>
                </a:solidFill>
                <a:effectLst/>
                <a:latin typeface="+mn-lt"/>
                <a:ea typeface="+mn-ea"/>
                <a:cs typeface="+mn-cs"/>
              </a:rPr>
              <a:t>* Packaging and </a:t>
            </a:r>
            <a:r>
              <a:rPr lang="en-US" sz="1200" b="0" i="0" kern="1200" dirty="0" err="1" smtClean="0">
                <a:solidFill>
                  <a:schemeClr val="tx1"/>
                </a:solidFill>
                <a:effectLst/>
                <a:latin typeface="+mn-lt"/>
                <a:ea typeface="+mn-ea"/>
                <a:cs typeface="+mn-cs"/>
              </a:rPr>
              <a:t>labelling</a:t>
            </a:r>
            <a:r>
              <a:rPr lang="en-US" sz="1200" b="0" i="0" kern="1200" dirty="0" smtClean="0">
                <a:solidFill>
                  <a:schemeClr val="tx1"/>
                </a:solidFill>
                <a:effectLst/>
                <a:latin typeface="+mn-lt"/>
                <a:ea typeface="+mn-ea"/>
                <a:cs typeface="+mn-cs"/>
              </a:rPr>
              <a:t> &amp; pictorial warnings</a:t>
            </a:r>
          </a:p>
          <a:p>
            <a:r>
              <a:rPr lang="en-US" sz="1200" b="0" i="0" kern="1200" dirty="0" smtClean="0">
                <a:solidFill>
                  <a:schemeClr val="tx1"/>
                </a:solidFill>
                <a:effectLst/>
                <a:latin typeface="+mn-lt"/>
                <a:ea typeface="+mn-ea"/>
                <a:cs typeface="+mn-cs"/>
              </a:rPr>
              <a:t>* Selling to minors</a:t>
            </a:r>
          </a:p>
          <a:p>
            <a:r>
              <a:rPr lang="en-US" sz="1200" b="0" i="0" kern="1200" dirty="0" smtClean="0">
                <a:solidFill>
                  <a:schemeClr val="tx1"/>
                </a:solidFill>
                <a:effectLst/>
                <a:latin typeface="+mn-lt"/>
                <a:ea typeface="+mn-ea"/>
                <a:cs typeface="+mn-cs"/>
              </a:rPr>
              <a:t>* Protecting second-hand smokers &amp; tobacco use in public places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16</a:t>
            </a:fld>
            <a:endParaRPr lang="en-US" dirty="0"/>
          </a:p>
        </p:txBody>
      </p:sp>
    </p:spTree>
    <p:extLst>
      <p:ext uri="{BB962C8B-B14F-4D97-AF65-F5344CB8AC3E}">
        <p14:creationId xmlns:p14="http://schemas.microsoft.com/office/powerpoint/2010/main" val="57937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2012: </a:t>
            </a:r>
            <a:r>
              <a:rPr lang="en-US" sz="1200" b="0" i="0" kern="1200" dirty="0" smtClean="0">
                <a:solidFill>
                  <a:schemeClr val="tx1"/>
                </a:solidFill>
                <a:effectLst/>
                <a:latin typeface="+mn-lt"/>
                <a:ea typeface="+mn-ea"/>
                <a:cs typeface="+mn-cs"/>
              </a:rPr>
              <a:t>The delegation comprised of Dr. Samira </a:t>
            </a:r>
            <a:r>
              <a:rPr lang="en-US" sz="1200" b="0" i="0" kern="1200" dirty="0" err="1" smtClean="0">
                <a:solidFill>
                  <a:schemeClr val="tx1"/>
                </a:solidFill>
                <a:effectLst/>
                <a:latin typeface="+mn-lt"/>
                <a:ea typeface="+mn-ea"/>
                <a:cs typeface="+mn-cs"/>
              </a:rPr>
              <a:t>Asma</a:t>
            </a:r>
            <a:r>
              <a:rPr lang="en-US" sz="1200" b="0" i="0" kern="1200" dirty="0" smtClean="0">
                <a:solidFill>
                  <a:schemeClr val="tx1"/>
                </a:solidFill>
                <a:effectLst/>
                <a:latin typeface="+mn-lt"/>
                <a:ea typeface="+mn-ea"/>
                <a:cs typeface="+mn-cs"/>
              </a:rPr>
              <a:t>, Chief of Global Tobacco Control, US Centers for Disease Control and Prevention (CDC), Mr. William C. Parra, Chief Operating Officer of the Bloomberg Global Initiative to Reduce Tobacco Use, CDC Foundation and Dr. </a:t>
            </a:r>
            <a:r>
              <a:rPr lang="en-US" sz="1200" b="0" i="0" kern="1200" dirty="0" err="1" smtClean="0">
                <a:solidFill>
                  <a:schemeClr val="tx1"/>
                </a:solidFill>
                <a:effectLst/>
                <a:latin typeface="+mn-lt"/>
                <a:ea typeface="+mn-ea"/>
                <a:cs typeface="+mn-cs"/>
              </a:rPr>
              <a:t>Toker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Ergüder</a:t>
            </a:r>
            <a:r>
              <a:rPr lang="en-US" sz="1200" b="0" i="0" kern="1200" dirty="0" smtClean="0">
                <a:solidFill>
                  <a:schemeClr val="tx1"/>
                </a:solidFill>
                <a:effectLst/>
                <a:latin typeface="+mn-lt"/>
                <a:ea typeface="+mn-ea"/>
                <a:cs typeface="+mn-cs"/>
              </a:rPr>
              <a:t>, National Tobacco Control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Officer, World Health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2012</a:t>
            </a:r>
            <a:r>
              <a:rPr lang="en-US" sz="1200" b="0" i="0" kern="1200" dirty="0" smtClean="0">
                <a:solidFill>
                  <a:schemeClr val="tx1"/>
                </a:solidFill>
                <a:effectLst/>
                <a:latin typeface="+mn-lt"/>
                <a:ea typeface="+mn-ea"/>
                <a:cs typeface="+mn-cs"/>
              </a:rPr>
              <a:t>: in order to share the practices and exchange expertise on tobacco control issues on 20-21 June 2012 in Erzurum, Republic of Turkey. Delegation visited Smoke Cessation Centre and was informed on the system and techniques that are being used for smoke cessation.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2012</a:t>
            </a:r>
            <a:r>
              <a:rPr lang="en-US" sz="1200" b="0" i="0" kern="1200" dirty="0" smtClean="0">
                <a:solidFill>
                  <a:schemeClr val="tx1"/>
                </a:solidFill>
                <a:effectLst/>
                <a:latin typeface="+mn-lt"/>
                <a:ea typeface="+mn-ea"/>
                <a:cs typeface="+mn-cs"/>
              </a:rPr>
              <a:t>: Dr. Kelly J. Henning Director, International Health Programs Bloomberg Foundation New York, Dr. </a:t>
            </a:r>
            <a:r>
              <a:rPr lang="en-US" sz="1200" b="0" i="0" kern="1200" dirty="0" err="1" smtClean="0">
                <a:solidFill>
                  <a:schemeClr val="tx1"/>
                </a:solidFill>
                <a:effectLst/>
                <a:latin typeface="+mn-lt"/>
                <a:ea typeface="+mn-ea"/>
                <a:cs typeface="+mn-cs"/>
              </a:rPr>
              <a:t>Toker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Ergüder</a:t>
            </a:r>
            <a:r>
              <a:rPr lang="en-US" sz="1200" b="0" i="0" kern="1200" dirty="0" smtClean="0">
                <a:solidFill>
                  <a:schemeClr val="tx1"/>
                </a:solidFill>
                <a:effectLst/>
                <a:latin typeface="+mn-lt"/>
                <a:ea typeface="+mn-ea"/>
                <a:cs typeface="+mn-cs"/>
              </a:rPr>
              <a:t>, National Tobacco Control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Officer, World Health Organization (WHO) visited Dr. </a:t>
            </a:r>
            <a:r>
              <a:rPr lang="en-US" sz="1200" b="0" i="0" kern="1200" dirty="0" err="1" smtClean="0">
                <a:solidFill>
                  <a:schemeClr val="tx1"/>
                </a:solidFill>
                <a:effectLst/>
                <a:latin typeface="+mn-lt"/>
                <a:ea typeface="+mn-ea"/>
                <a:cs typeface="+mn-cs"/>
              </a:rPr>
              <a:t>Savas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Alpay</a:t>
            </a:r>
            <a:r>
              <a:rPr lang="en-US" sz="1200" b="0" i="0" kern="1200" dirty="0" smtClean="0">
                <a:solidFill>
                  <a:schemeClr val="tx1"/>
                </a:solidFill>
                <a:effectLst/>
                <a:latin typeface="+mn-lt"/>
                <a:ea typeface="+mn-ea"/>
                <a:cs typeface="+mn-cs"/>
              </a:rPr>
              <a:t>, Director General of SESRIC, in his office on 26 June 2012. Dr. Henning shared that The Bloomberg Initiative to Reduce Tobacco Use is committed to reducing tobacco use in 15 large countries that account for two-thirds of the world’s smokers. She also informed the success stories and challenges of the 5 OIC Member Countries that Bloomberg Initiative has been focused on; Bangladesh, Egypt, Indonesia Pakistan and Turkey. She also stated that collaboration with SESRIC in tobacco control activities will enhance the effectiveness of their studies in OIC Member Countries.</a:t>
            </a:r>
            <a:endParaRPr lang="en-US" dirty="0"/>
          </a:p>
        </p:txBody>
      </p:sp>
      <p:sp>
        <p:nvSpPr>
          <p:cNvPr id="4" name="Slide Number Placeholder 3"/>
          <p:cNvSpPr>
            <a:spLocks noGrp="1"/>
          </p:cNvSpPr>
          <p:nvPr>
            <p:ph type="sldNum" sz="quarter" idx="10"/>
          </p:nvPr>
        </p:nvSpPr>
        <p:spPr/>
        <p:txBody>
          <a:bodyPr/>
          <a:lstStyle/>
          <a:p>
            <a:fld id="{6B678314-BC79-42CB-8160-038C58C3484A}" type="slidenum">
              <a:rPr lang="en-US" smtClean="0"/>
              <a:t>3</a:t>
            </a:fld>
            <a:endParaRPr lang="en-US"/>
          </a:p>
        </p:txBody>
      </p:sp>
    </p:spTree>
    <p:extLst>
      <p:ext uri="{BB962C8B-B14F-4D97-AF65-F5344CB8AC3E}">
        <p14:creationId xmlns:p14="http://schemas.microsoft.com/office/powerpoint/2010/main" val="84968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2013</a:t>
            </a:r>
            <a:r>
              <a:rPr lang="en-US" sz="1200" b="0" i="0" kern="1200" dirty="0" smtClean="0">
                <a:solidFill>
                  <a:schemeClr val="tx1"/>
                </a:solidFill>
                <a:effectLst/>
                <a:latin typeface="+mn-lt"/>
                <a:ea typeface="+mn-ea"/>
                <a:cs typeface="+mn-cs"/>
              </a:rPr>
              <a:t>: The workshop intended to prepare Member States in the Eastern Mediterranean Region to better understand the common issues between tobacco control and trade. Throughout the workshop, the participants had the chance to understand the linkages between trade and tobacco control in light of international agreements such as the WHO Framework Convention for Tobacco Control (WHO FCTC), to understand the controversial issues between tobacco control and trade and how to develop joint goals for health and to discuss on how to enable both the trade and health sectors to work together to form a joint vision to achieve common goals on tobacco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2013</a:t>
            </a:r>
            <a:r>
              <a:rPr lang="en-US" sz="1200" b="0" i="0" kern="1200" dirty="0" smtClean="0">
                <a:solidFill>
                  <a:schemeClr val="tx1"/>
                </a:solidFill>
                <a:effectLst/>
                <a:latin typeface="+mn-lt"/>
                <a:ea typeface="+mn-ea"/>
                <a:cs typeface="+mn-cs"/>
              </a:rPr>
              <a:t>: Prof. </a:t>
            </a:r>
            <a:r>
              <a:rPr lang="en-US" sz="1200" b="0" i="0" kern="1200" dirty="0" err="1" smtClean="0">
                <a:solidFill>
                  <a:schemeClr val="tx1"/>
                </a:solidFill>
                <a:effectLst/>
                <a:latin typeface="+mn-lt"/>
                <a:ea typeface="+mn-ea"/>
                <a:cs typeface="+mn-cs"/>
              </a:rPr>
              <a:t>Savaş</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Alpay</a:t>
            </a:r>
            <a:r>
              <a:rPr lang="en-US" sz="1200" b="0" i="0" kern="1200" dirty="0" smtClean="0">
                <a:solidFill>
                  <a:schemeClr val="tx1"/>
                </a:solidFill>
                <a:effectLst/>
                <a:latin typeface="+mn-lt"/>
                <a:ea typeface="+mn-ea"/>
                <a:cs typeface="+mn-cs"/>
              </a:rPr>
              <a:t>, Director General of SESRIC, attended the conference and gave a presentation on “The Current Status of Tobacco Use and Tobacco Control Measures in OIC Member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2013</a:t>
            </a:r>
            <a:r>
              <a:rPr lang="en-US" sz="1200" b="0" i="0" kern="1200" dirty="0" smtClean="0">
                <a:solidFill>
                  <a:schemeClr val="tx1"/>
                </a:solidFill>
                <a:effectLst/>
                <a:latin typeface="+mn-lt"/>
                <a:ea typeface="+mn-ea"/>
                <a:cs typeface="+mn-cs"/>
              </a:rPr>
              <a:t>: adopted three resolutions on tobacco control in OIC Member States: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Urges</a:t>
            </a:r>
            <a:r>
              <a:rPr lang="en-US" sz="1200" b="0" i="0" kern="1200" dirty="0" smtClean="0">
                <a:solidFill>
                  <a:schemeClr val="tx1"/>
                </a:solidFill>
                <a:effectLst/>
                <a:latin typeface="+mn-lt"/>
                <a:ea typeface="+mn-ea"/>
                <a:cs typeface="+mn-cs"/>
              </a:rPr>
              <a:t> the OIC Member States to take steps on speedy ratification of WHO Framework Convention on Tobacco Control (FCTC), if not done so, and improve the implementation of all MPOWER measures;</a:t>
            </a:r>
          </a:p>
          <a:p>
            <a:r>
              <a:rPr lang="en-US" sz="1200" b="1" i="0" kern="1200" dirty="0" smtClean="0">
                <a:solidFill>
                  <a:schemeClr val="tx1"/>
                </a:solidFill>
                <a:effectLst/>
                <a:latin typeface="+mn-lt"/>
                <a:ea typeface="+mn-ea"/>
                <a:cs typeface="+mn-cs"/>
              </a:rPr>
              <a:t>Invites</a:t>
            </a:r>
            <a:r>
              <a:rPr lang="en-US" sz="1200" b="0" i="0" kern="1200" dirty="0" smtClean="0">
                <a:solidFill>
                  <a:schemeClr val="tx1"/>
                </a:solidFill>
                <a:effectLst/>
                <a:latin typeface="+mn-lt"/>
                <a:ea typeface="+mn-ea"/>
                <a:cs typeface="+mn-cs"/>
              </a:rPr>
              <a:t> the Member States to sign and ratify the WHO Protocol to Eliminate Illicit Trade in Tobacco Products and better coordinate their efforts in fighting illicit trade in tobacco products and also encourage Member States not to host tobacco trade fairs;</a:t>
            </a:r>
          </a:p>
          <a:p>
            <a:r>
              <a:rPr lang="en-US" sz="1200" b="1" i="0" kern="1200" dirty="0" smtClean="0">
                <a:solidFill>
                  <a:schemeClr val="tx1"/>
                </a:solidFill>
                <a:effectLst/>
                <a:latin typeface="+mn-lt"/>
                <a:ea typeface="+mn-ea"/>
                <a:cs typeface="+mn-cs"/>
              </a:rPr>
              <a:t>Calls</a:t>
            </a:r>
            <a:r>
              <a:rPr lang="en-US" sz="1200" b="0" i="0" kern="1200" dirty="0" smtClean="0">
                <a:solidFill>
                  <a:schemeClr val="tx1"/>
                </a:solidFill>
                <a:effectLst/>
                <a:latin typeface="+mn-lt"/>
                <a:ea typeface="+mn-ea"/>
                <a:cs typeface="+mn-cs"/>
              </a:rPr>
              <a:t> upon the OIC Member States and relevant national and OIC institutions and civil society organizations to actively cooperate with and participate in the capacity building activities and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of SESRIC Tobacco Free OIC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678314-BC79-42CB-8160-038C58C3484A}" type="slidenum">
              <a:rPr lang="en-US" smtClean="0"/>
              <a:t>4</a:t>
            </a:fld>
            <a:endParaRPr lang="en-US"/>
          </a:p>
        </p:txBody>
      </p:sp>
    </p:spTree>
    <p:extLst>
      <p:ext uri="{BB962C8B-B14F-4D97-AF65-F5344CB8AC3E}">
        <p14:creationId xmlns:p14="http://schemas.microsoft.com/office/powerpoint/2010/main" val="84968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78314-BC79-42CB-8160-038C58C3484A}" type="slidenum">
              <a:rPr lang="en-US" smtClean="0"/>
              <a:t>5</a:t>
            </a:fld>
            <a:endParaRPr lang="en-US"/>
          </a:p>
        </p:txBody>
      </p:sp>
    </p:spTree>
    <p:extLst>
      <p:ext uri="{BB962C8B-B14F-4D97-AF65-F5344CB8AC3E}">
        <p14:creationId xmlns:p14="http://schemas.microsoft.com/office/powerpoint/2010/main" val="396210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latin typeface="Times New Roman" panose="02020603050405020304" pitchFamily="18" charset="0"/>
                <a:cs typeface="Times New Roman" panose="02020603050405020304" pitchFamily="18" charset="0"/>
              </a:rPr>
              <a:t>*</a:t>
            </a:r>
            <a:r>
              <a:rPr lang="en-US" sz="1200" dirty="0" smtClean="0">
                <a:solidFill>
                  <a:schemeClr val="tx1"/>
                </a:solidFill>
                <a:latin typeface="Times New Roman" panose="02020603050405020304" pitchFamily="18" charset="0"/>
                <a:cs typeface="Times New Roman" panose="02020603050405020304" pitchFamily="18" charset="0"/>
              </a:rPr>
              <a:t>From</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smtClean="0">
                <a:solidFill>
                  <a:srgbClr val="FF0000"/>
                </a:solidFill>
                <a:latin typeface="Times New Roman" panose="02020603050405020304" pitchFamily="18" charset="0"/>
                <a:cs typeface="Times New Roman" panose="02020603050405020304" pitchFamily="18" charset="0"/>
              </a:rPr>
              <a:t>15 OIC </a:t>
            </a:r>
            <a:r>
              <a:rPr lang="tr-TR" sz="1200" b="1" dirty="0" smtClean="0">
                <a:solidFill>
                  <a:srgbClr val="FF0000"/>
                </a:solidFill>
                <a:latin typeface="Times New Roman" panose="02020603050405020304" pitchFamily="18" charset="0"/>
                <a:cs typeface="Times New Roman" panose="02020603050405020304" pitchFamily="18" charset="0"/>
              </a:rPr>
              <a:t>MC </a:t>
            </a:r>
            <a:r>
              <a:rPr lang="en-US" sz="1200" dirty="0" smtClean="0">
                <a:solidFill>
                  <a:schemeClr val="tx1"/>
                </a:solidFill>
                <a:latin typeface="Times New Roman" panose="02020603050405020304" pitchFamily="18" charset="0"/>
                <a:cs typeface="Times New Roman" panose="02020603050405020304" pitchFamily="18" charset="0"/>
              </a:rPr>
              <a:t>which</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have been selected for a </a:t>
            </a:r>
            <a:r>
              <a:rPr lang="en-US" sz="1200" b="1" dirty="0" smtClean="0">
                <a:solidFill>
                  <a:schemeClr val="tx1"/>
                </a:solidFill>
                <a:latin typeface="Times New Roman" panose="02020603050405020304" pitchFamily="18" charset="0"/>
                <a:cs typeface="Times New Roman" panose="02020603050405020304" pitchFamily="18" charset="0"/>
              </a:rPr>
              <a:t>pilot study</a:t>
            </a:r>
            <a:r>
              <a:rPr lang="en-US" sz="1200" dirty="0" smtClean="0">
                <a:solidFill>
                  <a:schemeClr val="tx1"/>
                </a:solidFill>
                <a:latin typeface="Times New Roman" panose="02020603050405020304" pitchFamily="18" charset="0"/>
                <a:cs typeface="Times New Roman" panose="02020603050405020304" pitchFamily="18" charset="0"/>
              </a:rPr>
              <a:t>, 7 countries have declared their commitment.</a:t>
            </a:r>
          </a:p>
          <a:p>
            <a:pPr>
              <a:lnSpc>
                <a:spcPct val="100000"/>
              </a:lnSpc>
              <a:spcBef>
                <a:spcPts val="0"/>
              </a:spcBef>
              <a:spcAft>
                <a:spcPts val="0"/>
              </a:spcAft>
            </a:pPr>
            <a:r>
              <a:rPr lang="tr-TR" sz="1200" dirty="0" smtClean="0">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rPr>
              <a:t>Suspended countries:</a:t>
            </a:r>
            <a:r>
              <a:rPr lang="en-US" sz="1200" baseline="0" dirty="0" smtClean="0">
                <a:latin typeface="Times New Roman" panose="02020603050405020304" pitchFamily="18" charset="0"/>
                <a:cs typeface="Times New Roman" panose="02020603050405020304" pitchFamily="18" charset="0"/>
              </a:rPr>
              <a:t> </a:t>
            </a:r>
            <a:r>
              <a:rPr lang="tr-TR" sz="1200" baseline="0" dirty="0" smtClean="0">
                <a:latin typeface="Times New Roman" panose="02020603050405020304" pitchFamily="18" charset="0"/>
                <a:cs typeface="Times New Roman" panose="02020603050405020304" pitchFamily="18" charset="0"/>
              </a:rPr>
              <a:t>Albania, </a:t>
            </a:r>
            <a:r>
              <a:rPr lang="en-US" sz="1200" baseline="0" dirty="0" smtClean="0">
                <a:latin typeface="Times New Roman" panose="02020603050405020304" pitchFamily="18" charset="0"/>
                <a:cs typeface="Times New Roman" panose="02020603050405020304" pitchFamily="18" charset="0"/>
              </a:rPr>
              <a:t>Jordan, Kazakhstan, Malaysia, Morocco, Sudan, Tunisia, Ugand</a:t>
            </a:r>
            <a:r>
              <a:rPr lang="en-US" baseline="0"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6</a:t>
            </a:fld>
            <a:endParaRPr lang="en-US" dirty="0"/>
          </a:p>
        </p:txBody>
      </p:sp>
    </p:spTree>
    <p:extLst>
      <p:ext uri="{BB962C8B-B14F-4D97-AF65-F5344CB8AC3E}">
        <p14:creationId xmlns:p14="http://schemas.microsoft.com/office/powerpoint/2010/main" val="57937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8</a:t>
            </a:fld>
            <a:endParaRPr lang="en-US" dirty="0"/>
          </a:p>
        </p:txBody>
      </p:sp>
    </p:spTree>
    <p:extLst>
      <p:ext uri="{BB962C8B-B14F-4D97-AF65-F5344CB8AC3E}">
        <p14:creationId xmlns:p14="http://schemas.microsoft.com/office/powerpoint/2010/main" val="57937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experts of </a:t>
            </a:r>
            <a:r>
              <a:rPr lang="en-US" sz="1200" b="0" i="0" kern="1200" dirty="0" err="1" smtClean="0">
                <a:solidFill>
                  <a:schemeClr val="tx1"/>
                </a:solidFill>
                <a:effectLst/>
                <a:latin typeface="+mn-lt"/>
                <a:ea typeface="+mn-ea"/>
                <a:cs typeface="+mn-cs"/>
              </a:rPr>
              <a:t>TurkStat</a:t>
            </a:r>
            <a:r>
              <a:rPr lang="en-US" sz="1200" b="0" i="0" kern="1200" dirty="0" smtClean="0">
                <a:solidFill>
                  <a:schemeClr val="tx1"/>
                </a:solidFill>
                <a:effectLst/>
                <a:latin typeface="+mn-lt"/>
                <a:ea typeface="+mn-ea"/>
                <a:cs typeface="+mn-cs"/>
              </a:rPr>
              <a:t> on the following items:</a:t>
            </a:r>
          </a:p>
          <a:p>
            <a:r>
              <a:rPr lang="en-US" sz="1200" b="0" i="0" kern="1200" dirty="0" smtClean="0">
                <a:solidFill>
                  <a:schemeClr val="tx1"/>
                </a:solidFill>
                <a:effectLst/>
                <a:latin typeface="+mn-lt"/>
                <a:ea typeface="+mn-ea"/>
                <a:cs typeface="+mn-cs"/>
              </a:rPr>
              <a:t>* Global Adult Tobacco Survey for the period 2008-2012,</a:t>
            </a:r>
          </a:p>
          <a:p>
            <a:r>
              <a:rPr lang="en-US" sz="1200" b="0" i="0" kern="1200" dirty="0" smtClean="0">
                <a:solidFill>
                  <a:schemeClr val="tx1"/>
                </a:solidFill>
                <a:effectLst/>
                <a:latin typeface="+mn-lt"/>
                <a:ea typeface="+mn-ea"/>
                <a:cs typeface="+mn-cs"/>
              </a:rPr>
              <a:t>* Turkey Health Survey- 2012 and prior applications for the implementation,</a:t>
            </a:r>
          </a:p>
          <a:p>
            <a:r>
              <a:rPr lang="en-US" sz="1200" b="0" i="0" kern="1200" dirty="0" smtClean="0">
                <a:solidFill>
                  <a:schemeClr val="tx1"/>
                </a:solidFill>
                <a:effectLst/>
                <a:latin typeface="+mn-lt"/>
                <a:ea typeface="+mn-ea"/>
                <a:cs typeface="+mn-cs"/>
              </a:rPr>
              <a:t>* Turkey's Health Survey and the Global Adult Tobacco Survey: Computing and sample sizes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11</a:t>
            </a:fld>
            <a:endParaRPr lang="en-US" dirty="0"/>
          </a:p>
        </p:txBody>
      </p:sp>
    </p:spTree>
    <p:extLst>
      <p:ext uri="{BB962C8B-B14F-4D97-AF65-F5344CB8AC3E}">
        <p14:creationId xmlns:p14="http://schemas.microsoft.com/office/powerpoint/2010/main" val="57937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study visit focused on the following items:</a:t>
            </a:r>
          </a:p>
          <a:p>
            <a:r>
              <a:rPr lang="en-US" sz="1200" b="0" i="0" kern="1200" dirty="0" smtClean="0">
                <a:solidFill>
                  <a:schemeClr val="tx1"/>
                </a:solidFill>
                <a:effectLst/>
                <a:latin typeface="+mn-lt"/>
                <a:ea typeface="+mn-ea"/>
                <a:cs typeface="+mn-cs"/>
              </a:rPr>
              <a:t>* Global Adult Tobacco Survey Applications General Information (2008, 2012)</a:t>
            </a:r>
          </a:p>
          <a:p>
            <a:r>
              <a:rPr lang="en-US" sz="1200" b="0" i="0" kern="1200" dirty="0" smtClean="0">
                <a:solidFill>
                  <a:schemeClr val="tx1"/>
                </a:solidFill>
                <a:effectLst/>
                <a:latin typeface="+mn-lt"/>
                <a:ea typeface="+mn-ea"/>
                <a:cs typeface="+mn-cs"/>
              </a:rPr>
              <a:t>* Global Adult Tobacco Survey Applications 2012 Questionnaire</a:t>
            </a:r>
          </a:p>
          <a:p>
            <a:r>
              <a:rPr lang="en-US" sz="1200" b="0" i="0" kern="1200" dirty="0" smtClean="0">
                <a:solidFill>
                  <a:schemeClr val="tx1"/>
                </a:solidFill>
                <a:effectLst/>
                <a:latin typeface="+mn-lt"/>
                <a:ea typeface="+mn-ea"/>
                <a:cs typeface="+mn-cs"/>
              </a:rPr>
              <a:t>* Turkey Health Survey Applications General Information (2008, 2010, 2012, 2014)</a:t>
            </a:r>
          </a:p>
          <a:p>
            <a:r>
              <a:rPr lang="en-US" sz="1200" b="0" i="0" kern="1200" dirty="0" smtClean="0">
                <a:solidFill>
                  <a:schemeClr val="tx1"/>
                </a:solidFill>
                <a:effectLst/>
                <a:latin typeface="+mn-lt"/>
                <a:ea typeface="+mn-ea"/>
                <a:cs typeface="+mn-cs"/>
              </a:rPr>
              <a:t>* Turkey Health Survey Questionnaire 2008, 2010, 2012, 2014 – Tobacco Module* </a:t>
            </a:r>
          </a:p>
          <a:p>
            <a:r>
              <a:rPr lang="en-US" sz="1200" b="0" i="0" kern="1200" dirty="0" smtClean="0">
                <a:solidFill>
                  <a:schemeClr val="tx1"/>
                </a:solidFill>
                <a:effectLst/>
                <a:latin typeface="+mn-lt"/>
                <a:ea typeface="+mn-ea"/>
                <a:cs typeface="+mn-cs"/>
              </a:rPr>
              <a:t>* Comparison: Global Adult Tobacco Survey, Turkey Health Survey (2008, 2010, 2012)</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12</a:t>
            </a:fld>
            <a:endParaRPr lang="en-US" dirty="0"/>
          </a:p>
        </p:txBody>
      </p:sp>
    </p:spTree>
    <p:extLst>
      <p:ext uri="{BB962C8B-B14F-4D97-AF65-F5344CB8AC3E}">
        <p14:creationId xmlns:p14="http://schemas.microsoft.com/office/powerpoint/2010/main" val="57937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08763" cy="37274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study visit focused on the following items:</a:t>
            </a:r>
          </a:p>
          <a:p>
            <a:r>
              <a:rPr lang="en-US" sz="1200" b="0" i="0" kern="1200" dirty="0" smtClean="0">
                <a:solidFill>
                  <a:schemeClr val="tx1"/>
                </a:solidFill>
                <a:effectLst/>
                <a:latin typeface="+mn-lt"/>
                <a:ea typeface="+mn-ea"/>
                <a:cs typeface="+mn-cs"/>
              </a:rPr>
              <a:t>* Global Adult Tobacco Survey (GATS) Sampling Design (2008- 2012)</a:t>
            </a:r>
          </a:p>
          <a:p>
            <a:r>
              <a:rPr lang="en-US" sz="1200" b="0" i="0" kern="1200" dirty="0" smtClean="0">
                <a:solidFill>
                  <a:schemeClr val="tx1"/>
                </a:solidFill>
                <a:effectLst/>
                <a:latin typeface="+mn-lt"/>
                <a:ea typeface="+mn-ea"/>
                <a:cs typeface="+mn-cs"/>
              </a:rPr>
              <a:t>* Global Adult Tobacco Survey Nonresponse Forms (household, individual)</a:t>
            </a:r>
          </a:p>
          <a:p>
            <a:r>
              <a:rPr lang="en-US" sz="1200" b="0" i="0" kern="1200" dirty="0" smtClean="0">
                <a:solidFill>
                  <a:schemeClr val="tx1"/>
                </a:solidFill>
                <a:effectLst/>
                <a:latin typeface="+mn-lt"/>
                <a:ea typeface="+mn-ea"/>
                <a:cs typeface="+mn-cs"/>
              </a:rPr>
              <a:t>* Turkey Health Survey Sampling Design (2008-2014)</a:t>
            </a:r>
          </a:p>
          <a:p>
            <a:r>
              <a:rPr lang="en-US" sz="1200" b="0" i="0" kern="1200" dirty="0" smtClean="0">
                <a:solidFill>
                  <a:schemeClr val="tx1"/>
                </a:solidFill>
                <a:effectLst/>
                <a:latin typeface="+mn-lt"/>
                <a:ea typeface="+mn-ea"/>
                <a:cs typeface="+mn-cs"/>
              </a:rPr>
              <a:t>* Turkey Health Survey Nonresponse Forms (household, individual)</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13</a:t>
            </a:fld>
            <a:endParaRPr lang="en-US" dirty="0"/>
          </a:p>
        </p:txBody>
      </p:sp>
    </p:spTree>
    <p:extLst>
      <p:ext uri="{BB962C8B-B14F-4D97-AF65-F5344CB8AC3E}">
        <p14:creationId xmlns:p14="http://schemas.microsoft.com/office/powerpoint/2010/main" val="57937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1742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757" y="927103"/>
            <a:ext cx="11131460" cy="5186363"/>
          </a:xfrm>
          <a:prstGeom prst="rect">
            <a:avLst/>
          </a:prstGeo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8092" y="6356357"/>
            <a:ext cx="2837762" cy="365125"/>
          </a:xfrm>
          <a:prstGeom prst="rect">
            <a:avLst/>
          </a:prstGeom>
        </p:spPr>
        <p:txBody>
          <a:bodyPr/>
          <a:lstStyle>
            <a:lvl1pPr>
              <a:defRPr sz="1800">
                <a:latin typeface="Times New Roman" panose="02020603050405020304" pitchFamily="18" charset="0"/>
                <a:cs typeface="Times New Roman" panose="02020603050405020304" pitchFamily="18" charset="0"/>
              </a:defRPr>
            </a:lvl1pPr>
          </a:lstStyle>
          <a:p>
            <a:fld id="{F7D0E854-C629-4DE6-9875-53D44D080A93}" type="datetimeFigureOut">
              <a:rPr lang="en-US" smtClean="0"/>
              <a:pPr/>
              <a:t>5/4/2016</a:t>
            </a:fld>
            <a:endParaRPr lang="en-US" dirty="0"/>
          </a:p>
        </p:txBody>
      </p:sp>
      <p:sp>
        <p:nvSpPr>
          <p:cNvPr id="5" name="Footer Placeholder 4"/>
          <p:cNvSpPr>
            <a:spLocks noGrp="1"/>
          </p:cNvSpPr>
          <p:nvPr>
            <p:ph type="ftr" sz="quarter" idx="11"/>
          </p:nvPr>
        </p:nvSpPr>
        <p:spPr>
          <a:xfrm>
            <a:off x="4155297" y="6356357"/>
            <a:ext cx="3851249" cy="365125"/>
          </a:xfrm>
          <a:prstGeom prst="rect">
            <a:avLst/>
          </a:prstGeom>
        </p:spPr>
        <p:txBody>
          <a:bodyPr/>
          <a:lstStyle>
            <a:lvl1pPr algn="ctr">
              <a:defRPr>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a:xfrm>
            <a:off x="8715984" y="6356357"/>
            <a:ext cx="2837762"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7DE089F8-29F6-4FF2-A9E5-993563C17023}" type="slidenum">
              <a:rPr lang="en-US" smtClean="0"/>
              <a:pPr/>
              <a:t>‹#›</a:t>
            </a:fld>
            <a:endParaRPr lang="en-US" dirty="0"/>
          </a:p>
        </p:txBody>
      </p:sp>
    </p:spTree>
    <p:extLst>
      <p:ext uri="{BB962C8B-B14F-4D97-AF65-F5344CB8AC3E}">
        <p14:creationId xmlns:p14="http://schemas.microsoft.com/office/powerpoint/2010/main" val="18930288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7"/>
            <a:ext cx="2837762" cy="365125"/>
          </a:xfrm>
          <a:prstGeom prst="rect">
            <a:avLst/>
          </a:prstGeom>
        </p:spPr>
        <p:txBody>
          <a:bodyPr/>
          <a:lstStyle/>
          <a:p>
            <a:fld id="{13975D95-EBE7-445A-BAAC-3804BA32C9F8}" type="datetimeFigureOut">
              <a:rPr lang="tr-TR" smtClean="0"/>
              <a:t>04.05.2016</a:t>
            </a:fld>
            <a:endParaRPr lang="tr-TR"/>
          </a:p>
        </p:txBody>
      </p:sp>
      <p:sp>
        <p:nvSpPr>
          <p:cNvPr id="3" name="Footer Placeholder 2"/>
          <p:cNvSpPr>
            <a:spLocks noGrp="1"/>
          </p:cNvSpPr>
          <p:nvPr>
            <p:ph type="ftr" sz="quarter" idx="11"/>
          </p:nvPr>
        </p:nvSpPr>
        <p:spPr>
          <a:xfrm>
            <a:off x="4155297" y="6356357"/>
            <a:ext cx="3851249" cy="365125"/>
          </a:xfrm>
          <a:prstGeom prst="rect">
            <a:avLst/>
          </a:prstGeom>
        </p:spPr>
        <p:txBody>
          <a:bodyPr/>
          <a:lstStyle/>
          <a:p>
            <a:endParaRPr lang="tr-TR"/>
          </a:p>
        </p:txBody>
      </p:sp>
      <p:sp>
        <p:nvSpPr>
          <p:cNvPr id="4" name="Slide Number Placeholder 3"/>
          <p:cNvSpPr>
            <a:spLocks noGrp="1"/>
          </p:cNvSpPr>
          <p:nvPr>
            <p:ph type="sldNum" sz="quarter" idx="12"/>
          </p:nvPr>
        </p:nvSpPr>
        <p:spPr>
          <a:xfrm>
            <a:off x="8715984" y="6356357"/>
            <a:ext cx="2837762" cy="365125"/>
          </a:xfrm>
          <a:prstGeom prst="rect">
            <a:avLst/>
          </a:prstGeom>
        </p:spPr>
        <p:txBody>
          <a:bodyPr/>
          <a:lstStyle/>
          <a:p>
            <a:fld id="{3ADBD357-552F-4367-9831-CA3CC60CE59E}" type="slidenum">
              <a:rPr lang="tr-TR" smtClean="0"/>
              <a:t>‹#›</a:t>
            </a:fld>
            <a:endParaRPr lang="tr-TR"/>
          </a:p>
        </p:txBody>
      </p:sp>
    </p:spTree>
    <p:extLst>
      <p:ext uri="{BB962C8B-B14F-4D97-AF65-F5344CB8AC3E}">
        <p14:creationId xmlns:p14="http://schemas.microsoft.com/office/powerpoint/2010/main" val="37712231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399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Upper panel">
    <p:spTree>
      <p:nvGrpSpPr>
        <p:cNvPr id="1" name=""/>
        <p:cNvGrpSpPr/>
        <p:nvPr/>
      </p:nvGrpSpPr>
      <p:grpSpPr>
        <a:xfrm>
          <a:off x="0" y="0"/>
          <a:ext cx="0" cy="0"/>
          <a:chOff x="0" y="0"/>
          <a:chExt cx="0" cy="0"/>
        </a:xfrm>
      </p:grpSpPr>
      <p:sp>
        <p:nvSpPr>
          <p:cNvPr id="5" name="Title 4"/>
          <p:cNvSpPr>
            <a:spLocks noGrp="1"/>
          </p:cNvSpPr>
          <p:nvPr>
            <p:ph type="title"/>
          </p:nvPr>
        </p:nvSpPr>
        <p:spPr>
          <a:xfrm>
            <a:off x="895248" y="0"/>
            <a:ext cx="11266592" cy="666750"/>
          </a:xfrm>
          <a:prstGeom prst="rect">
            <a:avLst/>
          </a:prstGeom>
        </p:spPr>
        <p:txBody>
          <a:bodyPr anchor="ctr"/>
          <a:lstStyle>
            <a:lvl1pPr algn="ctr">
              <a:defRPr sz="28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Rectangle 2"/>
          <p:cNvSpPr/>
          <p:nvPr userDrawn="1"/>
        </p:nvSpPr>
        <p:spPr>
          <a:xfrm>
            <a:off x="0" y="4670958"/>
            <a:ext cx="12161838" cy="613186"/>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3657607"/>
            <a:ext cx="12161838" cy="32003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Content Placeholder 6"/>
          <p:cNvSpPr>
            <a:spLocks noGrp="1"/>
          </p:cNvSpPr>
          <p:nvPr>
            <p:ph sz="quarter" idx="10"/>
          </p:nvPr>
        </p:nvSpPr>
        <p:spPr>
          <a:xfrm>
            <a:off x="380059" y="828682"/>
            <a:ext cx="11435506" cy="2711967"/>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
        <p:nvSpPr>
          <p:cNvPr id="9" name="Text Placeholder 8"/>
          <p:cNvSpPr>
            <a:spLocks noGrp="1"/>
          </p:cNvSpPr>
          <p:nvPr>
            <p:ph type="body" sz="quarter" idx="11" hasCustomPrompt="1"/>
          </p:nvPr>
        </p:nvSpPr>
        <p:spPr>
          <a:xfrm>
            <a:off x="775953" y="4175658"/>
            <a:ext cx="10609937" cy="495300"/>
          </a:xfrm>
          <a:prstGeom prst="rect">
            <a:avLst/>
          </a:prstGeom>
        </p:spPr>
        <p:txBody>
          <a:bodyPr anchor="ctr"/>
          <a:lstStyle>
            <a:lvl1pPr marL="0" indent="0" algn="l"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11" name="Text Placeholder 10"/>
          <p:cNvSpPr>
            <a:spLocks noGrp="1"/>
          </p:cNvSpPr>
          <p:nvPr>
            <p:ph type="body" sz="quarter" idx="12" hasCustomPrompt="1"/>
          </p:nvPr>
        </p:nvSpPr>
        <p:spPr>
          <a:xfrm>
            <a:off x="775953" y="4977558"/>
            <a:ext cx="10609937" cy="1376363"/>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Tree>
    <p:extLst>
      <p:ext uri="{BB962C8B-B14F-4D97-AF65-F5344CB8AC3E}">
        <p14:creationId xmlns:p14="http://schemas.microsoft.com/office/powerpoint/2010/main" val="1822005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8092" y="1600203"/>
            <a:ext cx="10945654"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3"/>
            <a:ext cx="2837762" cy="365125"/>
          </a:xfrm>
          <a:prstGeom prst="rect">
            <a:avLst/>
          </a:prstGeom>
        </p:spPr>
        <p:txBody>
          <a:bodyPr/>
          <a:lstStyle/>
          <a:p>
            <a:fld id="{10D53CA4-DE22-4119-B4B4-749167C869EC}" type="datetimeFigureOut">
              <a:rPr lang="en-US" smtClean="0"/>
              <a:t>5/4/2016</a:t>
            </a:fld>
            <a:endParaRPr lang="en-US"/>
          </a:p>
        </p:txBody>
      </p:sp>
      <p:sp>
        <p:nvSpPr>
          <p:cNvPr id="5" name="Footer Placeholder 4"/>
          <p:cNvSpPr>
            <a:spLocks noGrp="1"/>
          </p:cNvSpPr>
          <p:nvPr>
            <p:ph type="ftr" sz="quarter" idx="11"/>
          </p:nvPr>
        </p:nvSpPr>
        <p:spPr>
          <a:xfrm>
            <a:off x="4155296" y="6356353"/>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3"/>
            <a:ext cx="2837762" cy="365125"/>
          </a:xfrm>
          <a:prstGeom prst="rect">
            <a:avLst/>
          </a:prstGeom>
        </p:spPr>
        <p:txBody>
          <a:bodyPr/>
          <a:lstStyle/>
          <a:p>
            <a:fld id="{76A41868-53D1-49DA-8E95-83036506EE0E}" type="slidenum">
              <a:rPr lang="en-US" smtClean="0"/>
              <a:t>‹#›</a:t>
            </a:fld>
            <a:endParaRPr lang="en-US"/>
          </a:p>
        </p:txBody>
      </p:sp>
    </p:spTree>
    <p:extLst>
      <p:ext uri="{BB962C8B-B14F-4D97-AF65-F5344CB8AC3E}">
        <p14:creationId xmlns:p14="http://schemas.microsoft.com/office/powerpoint/2010/main" val="418499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p:cNvPicPr preferRelativeResize="0">
            <a:picLocks/>
          </p:cNvPicPr>
          <p:nvPr userDrawn="1"/>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0" y="730256"/>
            <a:ext cx="12161838" cy="3418417"/>
          </a:xfrm>
          <a:prstGeom prst="rect">
            <a:avLst/>
          </a:prstGeom>
        </p:spPr>
      </p:pic>
      <p:sp>
        <p:nvSpPr>
          <p:cNvPr id="5" name="Title 4"/>
          <p:cNvSpPr>
            <a:spLocks noGrp="1"/>
          </p:cNvSpPr>
          <p:nvPr>
            <p:ph type="title"/>
          </p:nvPr>
        </p:nvSpPr>
        <p:spPr>
          <a:xfrm>
            <a:off x="912142" y="10130"/>
            <a:ext cx="11249697" cy="669327"/>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8" name="Rounded Rectangle 7"/>
          <p:cNvSpPr/>
          <p:nvPr userDrawn="1"/>
        </p:nvSpPr>
        <p:spPr>
          <a:xfrm>
            <a:off x="259004" y="4292600"/>
            <a:ext cx="11610053" cy="23368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p>
        </p:txBody>
      </p:sp>
      <p:sp>
        <p:nvSpPr>
          <p:cNvPr id="37" name="Text Placeholder 34"/>
          <p:cNvSpPr>
            <a:spLocks noGrp="1"/>
          </p:cNvSpPr>
          <p:nvPr>
            <p:ph type="body" sz="quarter" idx="13" hasCustomPrompt="1"/>
          </p:nvPr>
        </p:nvSpPr>
        <p:spPr>
          <a:xfrm>
            <a:off x="1074934" y="4646113"/>
            <a:ext cx="10011970" cy="1522800"/>
          </a:xfrm>
          <a:prstGeom prst="rect">
            <a:avLst/>
          </a:prstGeom>
        </p:spPr>
        <p:txBody>
          <a:bodyPr/>
          <a:lstStyle>
            <a:lvl1pPr marL="0" indent="0" algn="ctr">
              <a:buNone/>
              <a:defRPr sz="3600" b="1">
                <a:solidFill>
                  <a:schemeClr val="accent4">
                    <a:lumMod val="75000"/>
                  </a:schemeClr>
                </a:solidFill>
                <a:latin typeface="Times New Roman" panose="02020603050405020304" pitchFamily="18" charset="0"/>
                <a:ea typeface="Open Sans Extrabold" panose="020B0906030804020204" pitchFamily="34" charset="0"/>
                <a:cs typeface="Times New Roman" panose="02020603050405020304" pitchFamily="18" charset="0"/>
              </a:defRPr>
            </a:lvl1pPr>
          </a:lstStyle>
          <a:p>
            <a:pPr lvl="0"/>
            <a:r>
              <a:rPr lang="en-US" dirty="0" smtClean="0"/>
              <a:t>Add description here</a:t>
            </a:r>
            <a:endParaRPr lang="en-US" dirty="0"/>
          </a:p>
        </p:txBody>
      </p:sp>
      <p:grpSp>
        <p:nvGrpSpPr>
          <p:cNvPr id="9" name="Group 8"/>
          <p:cNvGrpSpPr/>
          <p:nvPr userDrawn="1"/>
        </p:nvGrpSpPr>
        <p:grpSpPr>
          <a:xfrm>
            <a:off x="5204568" y="3010665"/>
            <a:ext cx="1169125" cy="1076995"/>
            <a:chOff x="3962013" y="3507711"/>
            <a:chExt cx="826171" cy="820484"/>
          </a:xfrm>
        </p:grpSpPr>
        <p:sp>
          <p:nvSpPr>
            <p:cNvPr id="4" name="Oval 3"/>
            <p:cNvSpPr/>
            <p:nvPr userDrawn="1"/>
          </p:nvSpPr>
          <p:spPr>
            <a:xfrm>
              <a:off x="3996184" y="3507711"/>
              <a:ext cx="792000" cy="756000"/>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2013" y="3511401"/>
              <a:ext cx="817757" cy="816794"/>
            </a:xfrm>
            <a:prstGeom prst="rect">
              <a:avLst/>
            </a:prstGeom>
          </p:spPr>
        </p:pic>
      </p:grpSp>
    </p:spTree>
    <p:extLst>
      <p:ext uri="{BB962C8B-B14F-4D97-AF65-F5344CB8AC3E}">
        <p14:creationId xmlns:p14="http://schemas.microsoft.com/office/powerpoint/2010/main" val="2586301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Menu">
    <p:spTree>
      <p:nvGrpSpPr>
        <p:cNvPr id="1" name=""/>
        <p:cNvGrpSpPr/>
        <p:nvPr/>
      </p:nvGrpSpPr>
      <p:grpSpPr>
        <a:xfrm>
          <a:off x="0" y="0"/>
          <a:ext cx="0" cy="0"/>
          <a:chOff x="0" y="0"/>
          <a:chExt cx="0" cy="0"/>
        </a:xfrm>
      </p:grpSpPr>
      <p:pic>
        <p:nvPicPr>
          <p:cNvPr id="34" name="Picture 33"/>
          <p:cNvPicPr preferRelativeResize="0">
            <a:picLocks/>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831850"/>
            <a:ext cx="12161838" cy="3371050"/>
          </a:xfrm>
          <a:prstGeom prst="rect">
            <a:avLst/>
          </a:prstGeom>
        </p:spPr>
      </p:pic>
      <p:sp>
        <p:nvSpPr>
          <p:cNvPr id="5" name="Title 4"/>
          <p:cNvSpPr>
            <a:spLocks noGrp="1"/>
          </p:cNvSpPr>
          <p:nvPr>
            <p:ph type="title"/>
          </p:nvPr>
        </p:nvSpPr>
        <p:spPr>
          <a:xfrm>
            <a:off x="895248" y="10123"/>
            <a:ext cx="11266592" cy="707426"/>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6" name="Rectangle 5"/>
          <p:cNvSpPr/>
          <p:nvPr userDrawn="1"/>
        </p:nvSpPr>
        <p:spPr>
          <a:xfrm>
            <a:off x="1419441" y="4294414"/>
            <a:ext cx="2895677" cy="2176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19441" y="2480133"/>
            <a:ext cx="2895677" cy="217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649975" y="4294414"/>
            <a:ext cx="2895677" cy="2176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880508" y="4294414"/>
            <a:ext cx="2895677" cy="2176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654164" y="2480133"/>
            <a:ext cx="2895677" cy="217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880508" y="2480133"/>
            <a:ext cx="2895677" cy="217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userDrawn="1"/>
        </p:nvSpPr>
        <p:spPr>
          <a:xfrm>
            <a:off x="2375014" y="2744632"/>
            <a:ext cx="984532"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5605547" y="2744632"/>
            <a:ext cx="984532"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8836081" y="2744632"/>
            <a:ext cx="984532"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739323" y="6037775"/>
            <a:ext cx="575795"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userDrawn="1"/>
        </p:nvSpPr>
        <p:spPr>
          <a:xfrm rot="5400000">
            <a:off x="3810237" y="5966853"/>
            <a:ext cx="429768" cy="571606"/>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012924" y="6244704"/>
            <a:ext cx="257878" cy="193888"/>
          </a:xfrm>
          <a:prstGeom prst="rect">
            <a:avLst/>
          </a:prstGeom>
        </p:spPr>
      </p:pic>
      <p:sp>
        <p:nvSpPr>
          <p:cNvPr id="27" name="Rectangle 26"/>
          <p:cNvSpPr/>
          <p:nvPr userDrawn="1"/>
        </p:nvSpPr>
        <p:spPr>
          <a:xfrm>
            <a:off x="6974047" y="6037775"/>
            <a:ext cx="575795"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p:cNvSpPr/>
          <p:nvPr userDrawn="1"/>
        </p:nvSpPr>
        <p:spPr>
          <a:xfrm rot="5400000">
            <a:off x="7044961" y="5966853"/>
            <a:ext cx="429768" cy="571606"/>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7247648" y="6244704"/>
            <a:ext cx="257878" cy="193888"/>
          </a:xfrm>
          <a:prstGeom prst="rect">
            <a:avLst/>
          </a:prstGeom>
        </p:spPr>
      </p:pic>
      <p:sp>
        <p:nvSpPr>
          <p:cNvPr id="30" name="Rectangle 29"/>
          <p:cNvSpPr/>
          <p:nvPr userDrawn="1"/>
        </p:nvSpPr>
        <p:spPr>
          <a:xfrm>
            <a:off x="10204579" y="6037775"/>
            <a:ext cx="575795"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p:cNvSpPr/>
          <p:nvPr userDrawn="1"/>
        </p:nvSpPr>
        <p:spPr>
          <a:xfrm rot="5400000">
            <a:off x="10275493" y="5966853"/>
            <a:ext cx="429768" cy="571606"/>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V="1">
            <a:off x="10478181" y="6244704"/>
            <a:ext cx="257878" cy="193888"/>
          </a:xfrm>
          <a:prstGeom prst="rect">
            <a:avLst/>
          </a:prstGeom>
        </p:spPr>
      </p:pic>
      <p:sp>
        <p:nvSpPr>
          <p:cNvPr id="33" name="Text Placeholder 32"/>
          <p:cNvSpPr>
            <a:spLocks noGrp="1"/>
          </p:cNvSpPr>
          <p:nvPr>
            <p:ph type="body" sz="quarter" idx="10" hasCustomPrompt="1"/>
          </p:nvPr>
        </p:nvSpPr>
        <p:spPr>
          <a:xfrm>
            <a:off x="1722882" y="3670300"/>
            <a:ext cx="2288790" cy="774700"/>
          </a:xfrm>
          <a:prstGeom prst="rect">
            <a:avLst/>
          </a:prstGeom>
        </p:spPr>
        <p:txBody>
          <a:bodyPr anchor="ctr"/>
          <a:lstStyle>
            <a:lvl1pPr marL="0" indent="0" algn="ctr">
              <a:buNone/>
              <a:defRPr sz="24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Module Title</a:t>
            </a:r>
          </a:p>
          <a:p>
            <a:pPr lvl="0"/>
            <a:r>
              <a:rPr lang="en-US" dirty="0" smtClean="0"/>
              <a:t>Goes Here</a:t>
            </a:r>
            <a:endParaRPr lang="en-US" dirty="0"/>
          </a:p>
        </p:txBody>
      </p:sp>
      <p:sp>
        <p:nvSpPr>
          <p:cNvPr id="35" name="Text Placeholder 34"/>
          <p:cNvSpPr>
            <a:spLocks noGrp="1"/>
          </p:cNvSpPr>
          <p:nvPr>
            <p:ph type="body" sz="quarter" idx="11" hasCustomPrompt="1"/>
          </p:nvPr>
        </p:nvSpPr>
        <p:spPr>
          <a:xfrm>
            <a:off x="1572973" y="4789488"/>
            <a:ext cx="2588613" cy="1141412"/>
          </a:xfrm>
          <a:prstGeom prst="rect">
            <a:avLst/>
          </a:prstGeom>
        </p:spPr>
        <p:txBody>
          <a:bodyPr/>
          <a:lstStyle>
            <a:lvl1pPr marL="0" indent="0">
              <a:buNone/>
              <a:defRPr sz="20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smtClean="0"/>
              <a:t>Add description here</a:t>
            </a:r>
            <a:endParaRPr lang="en-US" dirty="0"/>
          </a:p>
        </p:txBody>
      </p:sp>
      <p:sp>
        <p:nvSpPr>
          <p:cNvPr id="36" name="Text Placeholder 32"/>
          <p:cNvSpPr>
            <a:spLocks noGrp="1"/>
          </p:cNvSpPr>
          <p:nvPr>
            <p:ph type="body" sz="quarter" idx="12" hasCustomPrompt="1"/>
          </p:nvPr>
        </p:nvSpPr>
        <p:spPr>
          <a:xfrm>
            <a:off x="4953418" y="3670300"/>
            <a:ext cx="2288790" cy="774700"/>
          </a:xfrm>
          <a:prstGeom prst="rect">
            <a:avLst/>
          </a:prstGeom>
        </p:spPr>
        <p:txBody>
          <a:bodyPr anchor="ctr"/>
          <a:lstStyle>
            <a:lvl1pPr marL="0" indent="0" algn="ctr">
              <a:buNone/>
              <a:defRPr sz="24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Module Title</a:t>
            </a:r>
          </a:p>
          <a:p>
            <a:pPr lvl="0"/>
            <a:r>
              <a:rPr lang="en-US" dirty="0" smtClean="0"/>
              <a:t>Goes Here</a:t>
            </a:r>
            <a:endParaRPr lang="en-US" dirty="0"/>
          </a:p>
        </p:txBody>
      </p:sp>
      <p:sp>
        <p:nvSpPr>
          <p:cNvPr id="37" name="Text Placeholder 34"/>
          <p:cNvSpPr>
            <a:spLocks noGrp="1"/>
          </p:cNvSpPr>
          <p:nvPr>
            <p:ph type="body" sz="quarter" idx="13" hasCustomPrompt="1"/>
          </p:nvPr>
        </p:nvSpPr>
        <p:spPr>
          <a:xfrm>
            <a:off x="4803507" y="4789488"/>
            <a:ext cx="2588613" cy="1141412"/>
          </a:xfrm>
          <a:prstGeom prst="rect">
            <a:avLst/>
          </a:prstGeom>
        </p:spPr>
        <p:txBody>
          <a:bodyPr/>
          <a:lstStyle>
            <a:lvl1pPr marL="0" indent="0">
              <a:buNone/>
              <a:defRPr sz="20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smtClean="0"/>
              <a:t>Add description here</a:t>
            </a:r>
            <a:endParaRPr lang="en-US" dirty="0"/>
          </a:p>
        </p:txBody>
      </p:sp>
      <p:sp>
        <p:nvSpPr>
          <p:cNvPr id="38" name="Text Placeholder 32"/>
          <p:cNvSpPr>
            <a:spLocks noGrp="1"/>
          </p:cNvSpPr>
          <p:nvPr>
            <p:ph type="body" sz="quarter" idx="14" hasCustomPrompt="1"/>
          </p:nvPr>
        </p:nvSpPr>
        <p:spPr>
          <a:xfrm>
            <a:off x="8183950" y="3670300"/>
            <a:ext cx="2288790" cy="774700"/>
          </a:xfrm>
          <a:prstGeom prst="rect">
            <a:avLst/>
          </a:prstGeom>
        </p:spPr>
        <p:txBody>
          <a:bodyPr anchor="ctr"/>
          <a:lstStyle>
            <a:lvl1pPr marL="0" indent="0" algn="ctr">
              <a:buNone/>
              <a:defRPr sz="24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Module Title</a:t>
            </a:r>
          </a:p>
          <a:p>
            <a:pPr lvl="0"/>
            <a:r>
              <a:rPr lang="en-US" dirty="0" smtClean="0"/>
              <a:t>Goes Here</a:t>
            </a:r>
            <a:endParaRPr lang="en-US" dirty="0"/>
          </a:p>
        </p:txBody>
      </p:sp>
      <p:sp>
        <p:nvSpPr>
          <p:cNvPr id="39" name="Text Placeholder 34"/>
          <p:cNvSpPr>
            <a:spLocks noGrp="1"/>
          </p:cNvSpPr>
          <p:nvPr>
            <p:ph type="body" sz="quarter" idx="15" hasCustomPrompt="1"/>
          </p:nvPr>
        </p:nvSpPr>
        <p:spPr>
          <a:xfrm>
            <a:off x="8034043" y="4789488"/>
            <a:ext cx="2588613" cy="1141412"/>
          </a:xfrm>
          <a:prstGeom prst="rect">
            <a:avLst/>
          </a:prstGeom>
        </p:spPr>
        <p:txBody>
          <a:bodyPr/>
          <a:lstStyle>
            <a:lvl1pPr marL="0" indent="0">
              <a:buNone/>
              <a:defRPr sz="20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smtClean="0"/>
              <a:t>Add description here</a:t>
            </a:r>
            <a:endParaRPr lang="en-US" dirty="0"/>
          </a:p>
        </p:txBody>
      </p:sp>
    </p:spTree>
    <p:extLst>
      <p:ext uri="{BB962C8B-B14F-4D97-AF65-F5344CB8AC3E}">
        <p14:creationId xmlns:p14="http://schemas.microsoft.com/office/powerpoint/2010/main" val="168157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3" name="Picture 12"/>
          <p:cNvPicPr preferRelativeResize="0">
            <a:picLocks/>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752657"/>
            <a:ext cx="12161838" cy="3438349"/>
          </a:xfrm>
          <a:prstGeom prst="rect">
            <a:avLst/>
          </a:prstGeom>
        </p:spPr>
      </p:pic>
      <p:sp>
        <p:nvSpPr>
          <p:cNvPr id="5" name="Title 4"/>
          <p:cNvSpPr>
            <a:spLocks noGrp="1"/>
          </p:cNvSpPr>
          <p:nvPr>
            <p:ph type="title"/>
          </p:nvPr>
        </p:nvSpPr>
        <p:spPr>
          <a:xfrm>
            <a:off x="836127" y="10130"/>
            <a:ext cx="11325713" cy="603063"/>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6" name="Rectangle 5"/>
          <p:cNvSpPr/>
          <p:nvPr userDrawn="1"/>
        </p:nvSpPr>
        <p:spPr>
          <a:xfrm>
            <a:off x="1419441" y="4294414"/>
            <a:ext cx="2895677" cy="21762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19441" y="2483282"/>
            <a:ext cx="2895677" cy="3987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315115" y="2480139"/>
            <a:ext cx="6461070" cy="39905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userDrawn="1"/>
        </p:nvSpPr>
        <p:spPr>
          <a:xfrm>
            <a:off x="2375014" y="2744632"/>
            <a:ext cx="984532"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10204579" y="6037775"/>
            <a:ext cx="575795"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p:cNvSpPr/>
          <p:nvPr userDrawn="1"/>
        </p:nvSpPr>
        <p:spPr>
          <a:xfrm rot="5400000">
            <a:off x="10275493" y="5966853"/>
            <a:ext cx="429768" cy="571606"/>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10478181" y="6244704"/>
            <a:ext cx="257878" cy="193888"/>
          </a:xfrm>
          <a:prstGeom prst="rect">
            <a:avLst/>
          </a:prstGeom>
        </p:spPr>
      </p:pic>
      <p:sp>
        <p:nvSpPr>
          <p:cNvPr id="33" name="Text Placeholder 32"/>
          <p:cNvSpPr>
            <a:spLocks noGrp="1"/>
          </p:cNvSpPr>
          <p:nvPr>
            <p:ph type="body" sz="quarter" idx="10" hasCustomPrompt="1"/>
          </p:nvPr>
        </p:nvSpPr>
        <p:spPr>
          <a:xfrm>
            <a:off x="1722882" y="3670306"/>
            <a:ext cx="2288790" cy="1909233"/>
          </a:xfrm>
          <a:prstGeom prst="rect">
            <a:avLst/>
          </a:prstGeom>
        </p:spPr>
        <p:txBody>
          <a:bodyPr anchor="ctr"/>
          <a:lstStyle>
            <a:lvl1pPr marL="0" indent="0" algn="ctr">
              <a:buNone/>
              <a:defRPr sz="32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Module Title</a:t>
            </a:r>
          </a:p>
          <a:p>
            <a:pPr lvl="0"/>
            <a:r>
              <a:rPr lang="en-US" dirty="0" smtClean="0"/>
              <a:t>Goes Here</a:t>
            </a:r>
            <a:endParaRPr lang="en-US" dirty="0"/>
          </a:p>
        </p:txBody>
      </p:sp>
      <p:sp>
        <p:nvSpPr>
          <p:cNvPr id="39" name="Text Placeholder 34"/>
          <p:cNvSpPr>
            <a:spLocks noGrp="1"/>
          </p:cNvSpPr>
          <p:nvPr>
            <p:ph type="body" sz="quarter" idx="15" hasCustomPrompt="1"/>
          </p:nvPr>
        </p:nvSpPr>
        <p:spPr>
          <a:xfrm>
            <a:off x="4618560" y="3671889"/>
            <a:ext cx="5859624" cy="1141412"/>
          </a:xfrm>
          <a:prstGeom prst="rect">
            <a:avLst/>
          </a:prstGeom>
        </p:spPr>
        <p:txBody>
          <a:bodyPr/>
          <a:lstStyle>
            <a:lvl1pPr marL="0" indent="0">
              <a:buNone/>
              <a:defRPr sz="28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smtClean="0"/>
              <a:t>Add description here</a:t>
            </a:r>
            <a:endParaRPr lang="en-US" dirty="0"/>
          </a:p>
        </p:txBody>
      </p:sp>
    </p:spTree>
    <p:extLst>
      <p:ext uri="{BB962C8B-B14F-4D97-AF65-F5344CB8AC3E}">
        <p14:creationId xmlns:p14="http://schemas.microsoft.com/office/powerpoint/2010/main" val="599387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nel">
    <p:spTree>
      <p:nvGrpSpPr>
        <p:cNvPr id="1" name=""/>
        <p:cNvGrpSpPr/>
        <p:nvPr/>
      </p:nvGrpSpPr>
      <p:grpSpPr>
        <a:xfrm>
          <a:off x="0" y="0"/>
          <a:ext cx="0" cy="0"/>
          <a:chOff x="0" y="0"/>
          <a:chExt cx="0" cy="0"/>
        </a:xfrm>
      </p:grpSpPr>
      <p:sp>
        <p:nvSpPr>
          <p:cNvPr id="5" name="Title 4"/>
          <p:cNvSpPr>
            <a:spLocks noGrp="1"/>
          </p:cNvSpPr>
          <p:nvPr>
            <p:ph type="title"/>
          </p:nvPr>
        </p:nvSpPr>
        <p:spPr>
          <a:xfrm>
            <a:off x="895248" y="10130"/>
            <a:ext cx="11266592" cy="603063"/>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4" name="Rectangle 3"/>
          <p:cNvSpPr/>
          <p:nvPr userDrawn="1"/>
        </p:nvSpPr>
        <p:spPr>
          <a:xfrm>
            <a:off x="254552" y="784641"/>
            <a:ext cx="5798084" cy="58765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6394024" y="838205"/>
            <a:ext cx="5513547" cy="5823857"/>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
        <p:nvSpPr>
          <p:cNvPr id="9" name="Text Placeholder 8"/>
          <p:cNvSpPr>
            <a:spLocks noGrp="1"/>
          </p:cNvSpPr>
          <p:nvPr>
            <p:ph type="body" sz="quarter" idx="11" hasCustomPrompt="1"/>
          </p:nvPr>
        </p:nvSpPr>
        <p:spPr>
          <a:xfrm>
            <a:off x="313104" y="902503"/>
            <a:ext cx="5478250" cy="495300"/>
          </a:xfrm>
          <a:prstGeom prst="rect">
            <a:avLst/>
          </a:prstGeom>
        </p:spPr>
        <p:txBody>
          <a:bodyPr anchor="ctr"/>
          <a:lstStyle>
            <a:lvl1pPr marL="0" indent="0" algn="l"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11" name="Text Placeholder 10"/>
          <p:cNvSpPr>
            <a:spLocks noGrp="1"/>
          </p:cNvSpPr>
          <p:nvPr>
            <p:ph type="body" sz="quarter" idx="12" hasCustomPrompt="1"/>
          </p:nvPr>
        </p:nvSpPr>
        <p:spPr>
          <a:xfrm>
            <a:off x="313104" y="1397803"/>
            <a:ext cx="5478250" cy="1376363"/>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Tree>
    <p:extLst>
      <p:ext uri="{BB962C8B-B14F-4D97-AF65-F5344CB8AC3E}">
        <p14:creationId xmlns:p14="http://schemas.microsoft.com/office/powerpoint/2010/main" val="33793819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nel">
    <p:spTree>
      <p:nvGrpSpPr>
        <p:cNvPr id="1" name=""/>
        <p:cNvGrpSpPr/>
        <p:nvPr/>
      </p:nvGrpSpPr>
      <p:grpSpPr>
        <a:xfrm>
          <a:off x="0" y="0"/>
          <a:ext cx="0" cy="0"/>
          <a:chOff x="0" y="0"/>
          <a:chExt cx="0" cy="0"/>
        </a:xfrm>
      </p:grpSpPr>
      <p:sp>
        <p:nvSpPr>
          <p:cNvPr id="33" name="Rectangle 32"/>
          <p:cNvSpPr/>
          <p:nvPr userDrawn="1"/>
        </p:nvSpPr>
        <p:spPr>
          <a:xfrm>
            <a:off x="0" y="3827546"/>
            <a:ext cx="12161838" cy="30304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4"/>
          <p:cNvSpPr>
            <a:spLocks noGrp="1"/>
          </p:cNvSpPr>
          <p:nvPr>
            <p:ph type="title"/>
          </p:nvPr>
        </p:nvSpPr>
        <p:spPr>
          <a:xfrm>
            <a:off x="920584" y="10130"/>
            <a:ext cx="11241254" cy="682027"/>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9" name="Text Placeholder 8"/>
          <p:cNvSpPr>
            <a:spLocks noGrp="1"/>
          </p:cNvSpPr>
          <p:nvPr>
            <p:ph type="body" sz="quarter" idx="11" hasCustomPrompt="1"/>
          </p:nvPr>
        </p:nvSpPr>
        <p:spPr>
          <a:xfrm>
            <a:off x="836129" y="884845"/>
            <a:ext cx="10489585" cy="495300"/>
          </a:xfrm>
          <a:prstGeom prst="rect">
            <a:avLst/>
          </a:prstGeom>
        </p:spPr>
        <p:txBody>
          <a:bodyPr anchor="ctr"/>
          <a:lstStyle>
            <a:lvl1pPr marL="0" indent="0" algn="l"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11" name="Text Placeholder 10"/>
          <p:cNvSpPr>
            <a:spLocks noGrp="1"/>
          </p:cNvSpPr>
          <p:nvPr>
            <p:ph type="body" sz="quarter" idx="12" hasCustomPrompt="1"/>
          </p:nvPr>
        </p:nvSpPr>
        <p:spPr>
          <a:xfrm>
            <a:off x="836129" y="1380149"/>
            <a:ext cx="10489585" cy="1376363"/>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
        <p:nvSpPr>
          <p:cNvPr id="8" name="Rectangle 7"/>
          <p:cNvSpPr/>
          <p:nvPr userDrawn="1"/>
        </p:nvSpPr>
        <p:spPr>
          <a:xfrm>
            <a:off x="1402547" y="3833712"/>
            <a:ext cx="2895677" cy="22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userDrawn="1"/>
        </p:nvSpPr>
        <p:spPr>
          <a:xfrm>
            <a:off x="1402547" y="3089191"/>
            <a:ext cx="2895677" cy="7383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13"/>
          <p:cNvSpPr/>
          <p:nvPr userDrawn="1"/>
        </p:nvSpPr>
        <p:spPr>
          <a:xfrm>
            <a:off x="4633083" y="3089191"/>
            <a:ext cx="2895677" cy="738348"/>
          </a:xfrm>
          <a:prstGeom prst="rect">
            <a:avLst/>
          </a:prstGeom>
          <a:solidFill>
            <a:srgbClr val="A6C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867108" y="3089191"/>
            <a:ext cx="2895677" cy="7383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Rectangle 15"/>
          <p:cNvSpPr/>
          <p:nvPr userDrawn="1"/>
        </p:nvSpPr>
        <p:spPr>
          <a:xfrm>
            <a:off x="4633083" y="3833712"/>
            <a:ext cx="2895677" cy="22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userDrawn="1"/>
        </p:nvSpPr>
        <p:spPr>
          <a:xfrm>
            <a:off x="7867108" y="3833712"/>
            <a:ext cx="2895677" cy="22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 Placeholder 8"/>
          <p:cNvSpPr>
            <a:spLocks noGrp="1"/>
          </p:cNvSpPr>
          <p:nvPr>
            <p:ph type="body" sz="quarter" idx="13" hasCustomPrompt="1"/>
          </p:nvPr>
        </p:nvSpPr>
        <p:spPr>
          <a:xfrm>
            <a:off x="1533297" y="3237734"/>
            <a:ext cx="2634178" cy="495300"/>
          </a:xfrm>
          <a:prstGeom prst="rect">
            <a:avLst/>
          </a:prstGeom>
        </p:spPr>
        <p:txBody>
          <a:bodyPr anchor="ctr"/>
          <a:lstStyle>
            <a:lvl1pPr marL="0" indent="0" algn="ctr"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25" name="Text Placeholder 10"/>
          <p:cNvSpPr>
            <a:spLocks noGrp="1"/>
          </p:cNvSpPr>
          <p:nvPr>
            <p:ph type="body" sz="quarter" idx="14" hasCustomPrompt="1"/>
          </p:nvPr>
        </p:nvSpPr>
        <p:spPr>
          <a:xfrm>
            <a:off x="1489864" y="3899762"/>
            <a:ext cx="2721052" cy="1376363"/>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
        <p:nvSpPr>
          <p:cNvPr id="27" name="Rectangle 26"/>
          <p:cNvSpPr/>
          <p:nvPr userDrawn="1"/>
        </p:nvSpPr>
        <p:spPr>
          <a:xfrm>
            <a:off x="4633083" y="3089191"/>
            <a:ext cx="2895677" cy="7383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9" name="Text Placeholder 8"/>
          <p:cNvSpPr>
            <a:spLocks noGrp="1"/>
          </p:cNvSpPr>
          <p:nvPr>
            <p:ph type="body" sz="quarter" idx="15" hasCustomPrompt="1"/>
          </p:nvPr>
        </p:nvSpPr>
        <p:spPr>
          <a:xfrm>
            <a:off x="4763833" y="3237734"/>
            <a:ext cx="2634178" cy="495300"/>
          </a:xfrm>
          <a:prstGeom prst="rect">
            <a:avLst/>
          </a:prstGeom>
        </p:spPr>
        <p:txBody>
          <a:bodyPr anchor="ctr"/>
          <a:lstStyle>
            <a:lvl1pPr marL="0" indent="0" algn="ctr"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30" name="Text Placeholder 10"/>
          <p:cNvSpPr>
            <a:spLocks noGrp="1"/>
          </p:cNvSpPr>
          <p:nvPr>
            <p:ph type="body" sz="quarter" idx="16" hasCustomPrompt="1"/>
          </p:nvPr>
        </p:nvSpPr>
        <p:spPr>
          <a:xfrm>
            <a:off x="4720397" y="3899762"/>
            <a:ext cx="2721052" cy="1376363"/>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
        <p:nvSpPr>
          <p:cNvPr id="31" name="Text Placeholder 8"/>
          <p:cNvSpPr>
            <a:spLocks noGrp="1"/>
          </p:cNvSpPr>
          <p:nvPr>
            <p:ph type="body" sz="quarter" idx="17" hasCustomPrompt="1"/>
          </p:nvPr>
        </p:nvSpPr>
        <p:spPr>
          <a:xfrm>
            <a:off x="7997857" y="3237734"/>
            <a:ext cx="2634178" cy="495300"/>
          </a:xfrm>
          <a:prstGeom prst="rect">
            <a:avLst/>
          </a:prstGeom>
        </p:spPr>
        <p:txBody>
          <a:bodyPr anchor="ctr"/>
          <a:lstStyle>
            <a:lvl1pPr marL="0" indent="0" algn="ctr"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32" name="Text Placeholder 10"/>
          <p:cNvSpPr>
            <a:spLocks noGrp="1"/>
          </p:cNvSpPr>
          <p:nvPr>
            <p:ph type="body" sz="quarter" idx="18" hasCustomPrompt="1"/>
          </p:nvPr>
        </p:nvSpPr>
        <p:spPr>
          <a:xfrm>
            <a:off x="7954423" y="3899762"/>
            <a:ext cx="2721052" cy="1376363"/>
          </a:xfrm>
          <a:prstGeom prst="rect">
            <a:avLst/>
          </a:prstGeom>
        </p:spPr>
        <p:txBody>
          <a:bodyPr/>
          <a:lstStyle>
            <a:lvl1pPr marL="0" indent="0">
              <a:buNone/>
              <a:defRPr sz="20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Tree>
    <p:extLst>
      <p:ext uri="{BB962C8B-B14F-4D97-AF65-F5344CB8AC3E}">
        <p14:creationId xmlns:p14="http://schemas.microsoft.com/office/powerpoint/2010/main" val="1172573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panel">
    <p:spTree>
      <p:nvGrpSpPr>
        <p:cNvPr id="1" name=""/>
        <p:cNvGrpSpPr/>
        <p:nvPr/>
      </p:nvGrpSpPr>
      <p:grpSpPr>
        <a:xfrm>
          <a:off x="0" y="0"/>
          <a:ext cx="0" cy="0"/>
          <a:chOff x="0" y="0"/>
          <a:chExt cx="0" cy="0"/>
        </a:xfrm>
      </p:grpSpPr>
      <p:sp>
        <p:nvSpPr>
          <p:cNvPr id="5" name="Title 4"/>
          <p:cNvSpPr>
            <a:spLocks noGrp="1"/>
          </p:cNvSpPr>
          <p:nvPr>
            <p:ph type="title"/>
          </p:nvPr>
        </p:nvSpPr>
        <p:spPr>
          <a:xfrm>
            <a:off x="895248" y="10130"/>
            <a:ext cx="11266592" cy="603063"/>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4" name="Rectangle 3"/>
          <p:cNvSpPr/>
          <p:nvPr userDrawn="1"/>
        </p:nvSpPr>
        <p:spPr>
          <a:xfrm>
            <a:off x="6080920" y="876303"/>
            <a:ext cx="6080922" cy="59817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Content Placeholder 6"/>
          <p:cNvSpPr>
            <a:spLocks noGrp="1"/>
          </p:cNvSpPr>
          <p:nvPr>
            <p:ph sz="quarter" idx="10"/>
          </p:nvPr>
        </p:nvSpPr>
        <p:spPr>
          <a:xfrm>
            <a:off x="411750" y="902503"/>
            <a:ext cx="5513547" cy="5759554"/>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
        <p:nvSpPr>
          <p:cNvPr id="9" name="Text Placeholder 8"/>
          <p:cNvSpPr>
            <a:spLocks noGrp="1"/>
          </p:cNvSpPr>
          <p:nvPr>
            <p:ph type="body" sz="quarter" idx="11" hasCustomPrompt="1"/>
          </p:nvPr>
        </p:nvSpPr>
        <p:spPr>
          <a:xfrm>
            <a:off x="6382255" y="1207303"/>
            <a:ext cx="5478250" cy="495300"/>
          </a:xfrm>
          <a:prstGeom prst="rect">
            <a:avLst/>
          </a:prstGeom>
        </p:spPr>
        <p:txBody>
          <a:bodyPr anchor="ctr"/>
          <a:lstStyle>
            <a:lvl1pPr marL="0" indent="0" algn="l" defTabSz="914400" rtl="0" eaLnBrk="1" latinLnBrk="0" hangingPunct="1">
              <a:buFontTx/>
              <a:buNone/>
              <a:defRPr lang="en-US" sz="2800" b="1" i="0"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11" name="Text Placeholder 10"/>
          <p:cNvSpPr>
            <a:spLocks noGrp="1"/>
          </p:cNvSpPr>
          <p:nvPr>
            <p:ph type="body" sz="quarter" idx="12" hasCustomPrompt="1"/>
          </p:nvPr>
        </p:nvSpPr>
        <p:spPr>
          <a:xfrm>
            <a:off x="6382252" y="1867710"/>
            <a:ext cx="5478250" cy="1376363"/>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Tree>
    <p:extLst>
      <p:ext uri="{BB962C8B-B14F-4D97-AF65-F5344CB8AC3E}">
        <p14:creationId xmlns:p14="http://schemas.microsoft.com/office/powerpoint/2010/main" val="13674026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pper panel">
    <p:spTree>
      <p:nvGrpSpPr>
        <p:cNvPr id="1" name=""/>
        <p:cNvGrpSpPr/>
        <p:nvPr/>
      </p:nvGrpSpPr>
      <p:grpSpPr>
        <a:xfrm>
          <a:off x="0" y="0"/>
          <a:ext cx="0" cy="0"/>
          <a:chOff x="0" y="0"/>
          <a:chExt cx="0" cy="0"/>
        </a:xfrm>
      </p:grpSpPr>
      <p:sp>
        <p:nvSpPr>
          <p:cNvPr id="5" name="Title 4"/>
          <p:cNvSpPr>
            <a:spLocks noGrp="1"/>
          </p:cNvSpPr>
          <p:nvPr>
            <p:ph type="title"/>
          </p:nvPr>
        </p:nvSpPr>
        <p:spPr>
          <a:xfrm>
            <a:off x="895248" y="0"/>
            <a:ext cx="11266592" cy="666750"/>
          </a:xfrm>
          <a:prstGeom prst="rect">
            <a:avLst/>
          </a:prstGeom>
        </p:spPr>
        <p:txBody>
          <a:bodyPr anchor="ctr"/>
          <a:lstStyle>
            <a:lvl1pPr algn="ctr">
              <a:defRPr sz="28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Rectangle 2"/>
          <p:cNvSpPr/>
          <p:nvPr userDrawn="1"/>
        </p:nvSpPr>
        <p:spPr>
          <a:xfrm>
            <a:off x="0" y="4670958"/>
            <a:ext cx="12161838" cy="613186"/>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3657607"/>
            <a:ext cx="12161838" cy="32003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Content Placeholder 6"/>
          <p:cNvSpPr>
            <a:spLocks noGrp="1"/>
          </p:cNvSpPr>
          <p:nvPr>
            <p:ph sz="quarter" idx="10"/>
          </p:nvPr>
        </p:nvSpPr>
        <p:spPr>
          <a:xfrm>
            <a:off x="380059" y="828682"/>
            <a:ext cx="11435506" cy="2711967"/>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
        <p:nvSpPr>
          <p:cNvPr id="9" name="Text Placeholder 8"/>
          <p:cNvSpPr>
            <a:spLocks noGrp="1"/>
          </p:cNvSpPr>
          <p:nvPr>
            <p:ph type="body" sz="quarter" idx="11" hasCustomPrompt="1"/>
          </p:nvPr>
        </p:nvSpPr>
        <p:spPr>
          <a:xfrm>
            <a:off x="775953" y="4175658"/>
            <a:ext cx="10609937" cy="495300"/>
          </a:xfrm>
          <a:prstGeom prst="rect">
            <a:avLst/>
          </a:prstGeom>
        </p:spPr>
        <p:txBody>
          <a:bodyPr anchor="ctr"/>
          <a:lstStyle>
            <a:lvl1pPr marL="0" indent="0" algn="l"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smtClean="0"/>
              <a:t>Add title here</a:t>
            </a:r>
          </a:p>
        </p:txBody>
      </p:sp>
      <p:sp>
        <p:nvSpPr>
          <p:cNvPr id="11" name="Text Placeholder 10"/>
          <p:cNvSpPr>
            <a:spLocks noGrp="1"/>
          </p:cNvSpPr>
          <p:nvPr>
            <p:ph type="body" sz="quarter" idx="12" hasCustomPrompt="1"/>
          </p:nvPr>
        </p:nvSpPr>
        <p:spPr>
          <a:xfrm>
            <a:off x="775953" y="4977558"/>
            <a:ext cx="10609937" cy="1376363"/>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body text</a:t>
            </a:r>
          </a:p>
        </p:txBody>
      </p:sp>
    </p:spTree>
    <p:extLst>
      <p:ext uri="{BB962C8B-B14F-4D97-AF65-F5344CB8AC3E}">
        <p14:creationId xmlns:p14="http://schemas.microsoft.com/office/powerpoint/2010/main" val="13370449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anel">
    <p:spTree>
      <p:nvGrpSpPr>
        <p:cNvPr id="1" name=""/>
        <p:cNvGrpSpPr/>
        <p:nvPr/>
      </p:nvGrpSpPr>
      <p:grpSpPr>
        <a:xfrm>
          <a:off x="0" y="0"/>
          <a:ext cx="0" cy="0"/>
          <a:chOff x="0" y="0"/>
          <a:chExt cx="0" cy="0"/>
        </a:xfrm>
      </p:grpSpPr>
      <p:sp>
        <p:nvSpPr>
          <p:cNvPr id="5" name="Title 4"/>
          <p:cNvSpPr>
            <a:spLocks noGrp="1"/>
          </p:cNvSpPr>
          <p:nvPr>
            <p:ph type="title"/>
          </p:nvPr>
        </p:nvSpPr>
        <p:spPr>
          <a:xfrm>
            <a:off x="903693" y="10130"/>
            <a:ext cx="11258147" cy="624877"/>
          </a:xfrm>
          <a:prstGeom prst="rect">
            <a:avLst/>
          </a:prstGeom>
        </p:spPr>
        <p:txBody>
          <a:bodyPr anchor="ctr"/>
          <a:lstStyle>
            <a:lvl1pPr algn="ctr">
              <a:defRPr sz="28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836128" y="828681"/>
            <a:ext cx="10609937" cy="5561239"/>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Tree>
    <p:extLst>
      <p:ext uri="{BB962C8B-B14F-4D97-AF65-F5344CB8AC3E}">
        <p14:creationId xmlns:p14="http://schemas.microsoft.com/office/powerpoint/2010/main" val="18512754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975520" y="1"/>
            <a:ext cx="11186316" cy="6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 y="0"/>
            <a:ext cx="975525" cy="68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171207" y="36000"/>
            <a:ext cx="651911" cy="612000"/>
            <a:chOff x="3962013" y="3507711"/>
            <a:chExt cx="826171" cy="820484"/>
          </a:xfrm>
        </p:grpSpPr>
        <p:sp>
          <p:nvSpPr>
            <p:cNvPr id="6" name="Oval 5"/>
            <p:cNvSpPr/>
            <p:nvPr userDrawn="1"/>
          </p:nvSpPr>
          <p:spPr>
            <a:xfrm>
              <a:off x="3996184" y="3507711"/>
              <a:ext cx="792000" cy="756000"/>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62013" y="3511401"/>
              <a:ext cx="817757" cy="816794"/>
            </a:xfrm>
            <a:prstGeom prst="rect">
              <a:avLst/>
            </a:prstGeom>
          </p:spPr>
        </p:pic>
      </p:grpSp>
    </p:spTree>
    <p:extLst>
      <p:ext uri="{BB962C8B-B14F-4D97-AF65-F5344CB8AC3E}">
        <p14:creationId xmlns:p14="http://schemas.microsoft.com/office/powerpoint/2010/main" val="1884819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 id="2147483687"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457" y="10130"/>
            <a:ext cx="11148352" cy="669327"/>
          </a:xfrm>
        </p:spPr>
        <p:txBody>
          <a:bodyPr/>
          <a:lstStyle/>
          <a:p>
            <a:r>
              <a:rPr lang="en-US" dirty="0" smtClean="0"/>
              <a:t>STATISTICS AND INFORMATION DEPARTMENT</a:t>
            </a:r>
            <a:endParaRPr lang="en-US" dirty="0"/>
          </a:p>
        </p:txBody>
      </p:sp>
      <p:sp>
        <p:nvSpPr>
          <p:cNvPr id="7" name="Text Placeholder 4"/>
          <p:cNvSpPr>
            <a:spLocks noGrp="1"/>
          </p:cNvSpPr>
          <p:nvPr>
            <p:ph type="body" sz="quarter" idx="13"/>
          </p:nvPr>
        </p:nvSpPr>
        <p:spPr>
          <a:xfrm>
            <a:off x="95177" y="4356100"/>
            <a:ext cx="12066661" cy="2282024"/>
          </a:xfrm>
        </p:spPr>
        <p:txBody>
          <a:bodyPr/>
          <a:lstStyle/>
          <a:p>
            <a:pPr algn="ctr"/>
            <a:endParaRPr lang="en-US" sz="1100" b="1" dirty="0" smtClean="0">
              <a:solidFill>
                <a:schemeClr val="tx1"/>
              </a:solidFill>
              <a:latin typeface="+mn-lt"/>
              <a:ea typeface="Open Sans" pitchFamily="34" charset="0"/>
              <a:cs typeface="Open Sans" pitchFamily="34" charset="0"/>
            </a:endParaRPr>
          </a:p>
          <a:p>
            <a:pPr algn="ctr">
              <a:lnSpc>
                <a:spcPct val="100000"/>
              </a:lnSpc>
              <a:spcBef>
                <a:spcPts val="0"/>
              </a:spcBef>
            </a:pPr>
            <a:r>
              <a:rPr lang="en-US" sz="6000" b="1" dirty="0" smtClean="0">
                <a:solidFill>
                  <a:schemeClr val="tx1"/>
                </a:solidFill>
                <a:latin typeface="Times New Roman" panose="02020603050405020304" pitchFamily="18" charset="0"/>
                <a:ea typeface="Open Sans" pitchFamily="34" charset="0"/>
                <a:cs typeface="Times New Roman" panose="02020603050405020304" pitchFamily="18" charset="0"/>
              </a:rPr>
              <a:t>TOBACCO QUESTIONS </a:t>
            </a:r>
          </a:p>
          <a:p>
            <a:pPr algn="ctr">
              <a:lnSpc>
                <a:spcPct val="100000"/>
              </a:lnSpc>
              <a:spcBef>
                <a:spcPts val="0"/>
              </a:spcBef>
            </a:pPr>
            <a:r>
              <a:rPr lang="en-US" sz="6000" b="1" dirty="0" smtClean="0">
                <a:solidFill>
                  <a:schemeClr val="tx1"/>
                </a:solidFill>
                <a:latin typeface="Times New Roman" panose="02020603050405020304" pitchFamily="18" charset="0"/>
                <a:ea typeface="Open Sans" pitchFamily="34" charset="0"/>
                <a:cs typeface="Times New Roman" panose="02020603050405020304" pitchFamily="18" charset="0"/>
              </a:rPr>
              <a:t>FOR SURVEYS</a:t>
            </a:r>
            <a:endParaRPr lang="tr-TR" sz="6000" b="1" dirty="0" smtClean="0">
              <a:solidFill>
                <a:schemeClr val="tx1"/>
              </a:solidFill>
              <a:latin typeface="Times New Roman" panose="02020603050405020304" pitchFamily="18" charset="0"/>
              <a:ea typeface="Open Sans" pitchFamily="34" charset="0"/>
              <a:cs typeface="Times New Roman" panose="02020603050405020304" pitchFamily="18" charset="0"/>
            </a:endParaRPr>
          </a:p>
        </p:txBody>
      </p:sp>
    </p:spTree>
    <p:extLst>
      <p:ext uri="{BB962C8B-B14F-4D97-AF65-F5344CB8AC3E}">
        <p14:creationId xmlns:p14="http://schemas.microsoft.com/office/powerpoint/2010/main" val="146043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3614" t="9021" r="15109"/>
          <a:stretch/>
        </p:blipFill>
        <p:spPr>
          <a:xfrm>
            <a:off x="213519" y="1580152"/>
            <a:ext cx="6424856" cy="51254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4122" t="11111" r="11712" b="13334"/>
          <a:stretch/>
        </p:blipFill>
        <p:spPr>
          <a:xfrm>
            <a:off x="6233319" y="1676400"/>
            <a:ext cx="5638800" cy="4915877"/>
          </a:xfrm>
          <a:prstGeom prst="rect">
            <a:avLst/>
          </a:prstGeom>
        </p:spPr>
      </p:pic>
      <p:sp>
        <p:nvSpPr>
          <p:cNvPr id="9" name="Rectangle 8"/>
          <p:cNvSpPr/>
          <p:nvPr/>
        </p:nvSpPr>
        <p:spPr>
          <a:xfrm>
            <a:off x="3489632" y="762000"/>
            <a:ext cx="5486823" cy="523220"/>
          </a:xfrm>
          <a:prstGeom prst="rect">
            <a:avLst/>
          </a:prstGeom>
        </p:spPr>
        <p:txBody>
          <a:bodyPr wrap="none">
            <a:spAutoFit/>
          </a:bodyPr>
          <a:lstStyle/>
          <a:p>
            <a:r>
              <a:rPr lang="en-US" sz="2800" b="1" dirty="0">
                <a:latin typeface="Times New Roman" charset="0"/>
                <a:ea typeface="Times New Roman" charset="0"/>
                <a:cs typeface="Times New Roman" charset="0"/>
              </a:rPr>
              <a:t>http://</a:t>
            </a:r>
            <a:r>
              <a:rPr lang="en-US" sz="2800" b="1" dirty="0" err="1">
                <a:latin typeface="Times New Roman" charset="0"/>
                <a:ea typeface="Times New Roman" charset="0"/>
                <a:cs typeface="Times New Roman" charset="0"/>
              </a:rPr>
              <a:t>www.oicstatcom.org</a:t>
            </a:r>
            <a:r>
              <a:rPr lang="en-US" sz="2800" b="1" dirty="0">
                <a:latin typeface="Times New Roman" charset="0"/>
                <a:ea typeface="Times New Roman" charset="0"/>
                <a:cs typeface="Times New Roman" charset="0"/>
              </a:rPr>
              <a:t>/</a:t>
            </a:r>
            <a:r>
              <a:rPr lang="en-US" sz="2800" b="1" dirty="0" err="1">
                <a:latin typeface="Times New Roman" charset="0"/>
                <a:ea typeface="Times New Roman" charset="0"/>
                <a:cs typeface="Times New Roman" charset="0"/>
              </a:rPr>
              <a:t>tqs.php</a:t>
            </a:r>
            <a:endParaRPr lang="en-US" sz="28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1265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cxnSp>
        <p:nvCxnSpPr>
          <p:cNvPr id="3" name="Straight Connector 2"/>
          <p:cNvCxnSpPr/>
          <p:nvPr/>
        </p:nvCxnSpPr>
        <p:spPr>
          <a:xfrm>
            <a:off x="0" y="5029200"/>
            <a:ext cx="121618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5029200"/>
            <a:ext cx="12161838" cy="18288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Study Visit on ‘Integration of TQS’</a:t>
            </a:r>
          </a:p>
          <a:p>
            <a:pPr algn="ctr"/>
            <a:r>
              <a:rPr lang="en-US" sz="2800" b="1" dirty="0" smtClean="0">
                <a:solidFill>
                  <a:schemeClr val="tx1"/>
                </a:solidFill>
                <a:latin typeface="Times New Roman" pitchFamily="18" charset="0"/>
                <a:cs typeface="Times New Roman" pitchFamily="18" charset="0"/>
              </a:rPr>
              <a:t>SSC of Azerbaijan Visited </a:t>
            </a:r>
            <a:r>
              <a:rPr lang="en-US" sz="2800" b="1" dirty="0" err="1" smtClean="0">
                <a:solidFill>
                  <a:schemeClr val="tx1"/>
                </a:solidFill>
                <a:latin typeface="Times New Roman" pitchFamily="18" charset="0"/>
                <a:cs typeface="Times New Roman" pitchFamily="18" charset="0"/>
              </a:rPr>
              <a:t>TurkStat</a:t>
            </a:r>
            <a:r>
              <a:rPr lang="en-US" sz="2800" b="1" dirty="0" smtClean="0">
                <a:solidFill>
                  <a:schemeClr val="tx1"/>
                </a:solidFill>
                <a:latin typeface="Times New Roman" pitchFamily="18" charset="0"/>
                <a:cs typeface="Times New Roman" pitchFamily="18" charset="0"/>
              </a:rPr>
              <a:t> of Turkey</a:t>
            </a:r>
          </a:p>
          <a:p>
            <a:pPr algn="ctr"/>
            <a:r>
              <a:rPr lang="en-US" sz="2800" b="1" dirty="0" smtClean="0">
                <a:solidFill>
                  <a:schemeClr val="tx1"/>
                </a:solidFill>
                <a:latin typeface="Times New Roman" pitchFamily="18" charset="0"/>
                <a:cs typeface="Times New Roman" pitchFamily="18" charset="0"/>
              </a:rPr>
              <a:t>Turkey, 21 November 2014</a:t>
            </a:r>
            <a:endParaRPr lang="en-US" sz="2800" b="1" dirty="0">
              <a:solidFill>
                <a:schemeClr val="tx1"/>
              </a:solidFill>
              <a:latin typeface="Times New Roman" pitchFamily="18" charset="0"/>
              <a:cs typeface="Times New Roman" pitchFamily="18" charset="0"/>
            </a:endParaRPr>
          </a:p>
        </p:txBody>
      </p:sp>
      <p:pic>
        <p:nvPicPr>
          <p:cNvPr id="1026" name="Picture 2" descr="http://www.oicstatcom.org/imgs/news/1072-img1.jpg"/>
          <p:cNvPicPr>
            <a:picLocks noChangeAspect="1" noChangeArrowheads="1"/>
          </p:cNvPicPr>
          <p:nvPr/>
        </p:nvPicPr>
        <p:blipFill rotWithShape="1">
          <a:blip r:embed="rId3">
            <a:extLst>
              <a:ext uri="{28A0092B-C50C-407E-A947-70E740481C1C}">
                <a14:useLocalDpi xmlns:a14="http://schemas.microsoft.com/office/drawing/2010/main" val="0"/>
              </a:ext>
            </a:extLst>
          </a:blip>
          <a:srcRect t="17870" b="9532"/>
          <a:stretch/>
        </p:blipFill>
        <p:spPr bwMode="auto">
          <a:xfrm>
            <a:off x="2045559" y="838199"/>
            <a:ext cx="8001000" cy="4056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3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cxnSp>
        <p:nvCxnSpPr>
          <p:cNvPr id="3" name="Straight Connector 2"/>
          <p:cNvCxnSpPr/>
          <p:nvPr/>
        </p:nvCxnSpPr>
        <p:spPr>
          <a:xfrm>
            <a:off x="0" y="5029200"/>
            <a:ext cx="121618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5029200"/>
            <a:ext cx="12161838" cy="18288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Training on ‘</a:t>
            </a:r>
            <a:r>
              <a:rPr lang="en-US" sz="2800" b="1" dirty="0">
                <a:solidFill>
                  <a:schemeClr val="tx1"/>
                </a:solidFill>
                <a:latin typeface="Times New Roman" pitchFamily="18" charset="0"/>
                <a:cs typeface="Times New Roman" pitchFamily="18" charset="0"/>
              </a:rPr>
              <a:t>Integration of Tobacco Questions for Surveys (TQS): </a:t>
            </a:r>
            <a:endParaRPr lang="en-US" sz="2800" b="1" dirty="0" smtClean="0">
              <a:solidFill>
                <a:schemeClr val="tx1"/>
              </a:solidFill>
              <a:latin typeface="Times New Roman" pitchFamily="18" charset="0"/>
              <a:cs typeface="Times New Roman" pitchFamily="18" charset="0"/>
            </a:endParaRPr>
          </a:p>
          <a:p>
            <a:pPr algn="ctr"/>
            <a:r>
              <a:rPr lang="en-US" sz="2800" b="1" dirty="0" smtClean="0">
                <a:solidFill>
                  <a:schemeClr val="tx1"/>
                </a:solidFill>
                <a:latin typeface="Times New Roman" pitchFamily="18" charset="0"/>
                <a:cs typeface="Times New Roman" pitchFamily="18" charset="0"/>
              </a:rPr>
              <a:t>Module </a:t>
            </a:r>
            <a:r>
              <a:rPr lang="en-US" sz="2800" b="1" dirty="0">
                <a:solidFill>
                  <a:schemeClr val="tx1"/>
                </a:solidFill>
                <a:latin typeface="Times New Roman" pitchFamily="18" charset="0"/>
                <a:cs typeface="Times New Roman" pitchFamily="18" charset="0"/>
              </a:rPr>
              <a:t>1 – Survey Design and </a:t>
            </a:r>
            <a:r>
              <a:rPr lang="en-US" sz="2800" b="1" dirty="0" smtClean="0">
                <a:solidFill>
                  <a:schemeClr val="tx1"/>
                </a:solidFill>
                <a:latin typeface="Times New Roman" pitchFamily="18" charset="0"/>
                <a:cs typeface="Times New Roman" pitchFamily="18" charset="0"/>
              </a:rPr>
              <a:t>Methodology’</a:t>
            </a:r>
          </a:p>
          <a:p>
            <a:pPr algn="ctr"/>
            <a:r>
              <a:rPr lang="en-US" sz="2800" b="1" dirty="0" smtClean="0">
                <a:solidFill>
                  <a:schemeClr val="tx1"/>
                </a:solidFill>
                <a:latin typeface="Times New Roman" pitchFamily="18" charset="0"/>
                <a:cs typeface="Times New Roman" pitchFamily="18" charset="0"/>
              </a:rPr>
              <a:t>Azerbaijan, 13-15 April 2015</a:t>
            </a:r>
            <a:endParaRPr lang="en-US" sz="2800" b="1" dirty="0">
              <a:solidFill>
                <a:schemeClr val="tx1"/>
              </a:solidFill>
              <a:latin typeface="Times New Roman" pitchFamily="18" charset="0"/>
              <a:cs typeface="Times New Roman" pitchFamily="18" charset="0"/>
            </a:endParaRPr>
          </a:p>
        </p:txBody>
      </p:sp>
      <p:pic>
        <p:nvPicPr>
          <p:cNvPr id="3074" name="Picture 2" descr="http://www.oicstatcom.org/Photomanagement/1208/1208-orig-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0104"/>
          <a:stretch/>
        </p:blipFill>
        <p:spPr bwMode="auto">
          <a:xfrm>
            <a:off x="1641864" y="857654"/>
            <a:ext cx="8763000" cy="4010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27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cxnSp>
        <p:nvCxnSpPr>
          <p:cNvPr id="3" name="Straight Connector 2"/>
          <p:cNvCxnSpPr/>
          <p:nvPr/>
        </p:nvCxnSpPr>
        <p:spPr>
          <a:xfrm>
            <a:off x="0" y="5029200"/>
            <a:ext cx="121618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5029200"/>
            <a:ext cx="12161838" cy="18288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Training on ‘</a:t>
            </a:r>
            <a:r>
              <a:rPr lang="en-US" sz="2800" b="1" dirty="0">
                <a:solidFill>
                  <a:schemeClr val="tx1"/>
                </a:solidFill>
                <a:latin typeface="Times New Roman" pitchFamily="18" charset="0"/>
                <a:cs typeface="Times New Roman" pitchFamily="18" charset="0"/>
              </a:rPr>
              <a:t>Integration of Tobacco Questions for Surveys (TQS): </a:t>
            </a:r>
            <a:endParaRPr lang="en-US" sz="2800" b="1" dirty="0" smtClean="0">
              <a:solidFill>
                <a:schemeClr val="tx1"/>
              </a:solidFill>
              <a:latin typeface="Times New Roman" pitchFamily="18" charset="0"/>
              <a:cs typeface="Times New Roman" pitchFamily="18" charset="0"/>
            </a:endParaRPr>
          </a:p>
          <a:p>
            <a:pPr algn="ctr"/>
            <a:r>
              <a:rPr lang="en-US" sz="2800" b="1" dirty="0" smtClean="0">
                <a:solidFill>
                  <a:schemeClr val="tx1"/>
                </a:solidFill>
                <a:latin typeface="Times New Roman" pitchFamily="18" charset="0"/>
                <a:cs typeface="Times New Roman" pitchFamily="18" charset="0"/>
              </a:rPr>
              <a:t>Module 2 </a:t>
            </a:r>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Sampling Methods’</a:t>
            </a:r>
          </a:p>
          <a:p>
            <a:pPr algn="ctr"/>
            <a:r>
              <a:rPr lang="en-US" sz="2800" b="1" dirty="0" smtClean="0">
                <a:solidFill>
                  <a:schemeClr val="tx1"/>
                </a:solidFill>
                <a:latin typeface="Times New Roman" pitchFamily="18" charset="0"/>
                <a:cs typeface="Times New Roman" pitchFamily="18" charset="0"/>
              </a:rPr>
              <a:t>Azerbaijan, 27-29 April 2015</a:t>
            </a:r>
            <a:endParaRPr lang="en-US" sz="2800" b="1" dirty="0">
              <a:solidFill>
                <a:schemeClr val="tx1"/>
              </a:solidFill>
              <a:latin typeface="Times New Roman" pitchFamily="18" charset="0"/>
              <a:cs typeface="Times New Roman" pitchFamily="18" charset="0"/>
            </a:endParaRPr>
          </a:p>
        </p:txBody>
      </p:sp>
      <p:pic>
        <p:nvPicPr>
          <p:cNvPr id="4098" name="Picture 2" descr="http://www.oicstatcom.org/Photomanagement/1216/1216-orig-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4116" b="18963"/>
          <a:stretch/>
        </p:blipFill>
        <p:spPr bwMode="auto">
          <a:xfrm>
            <a:off x="1711770" y="791980"/>
            <a:ext cx="8738298"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16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cxnSp>
        <p:nvCxnSpPr>
          <p:cNvPr id="3" name="Straight Connector 2"/>
          <p:cNvCxnSpPr/>
          <p:nvPr/>
        </p:nvCxnSpPr>
        <p:spPr>
          <a:xfrm>
            <a:off x="0" y="5029200"/>
            <a:ext cx="121618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5029200"/>
            <a:ext cx="12161838" cy="18288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Training on ‘</a:t>
            </a:r>
            <a:r>
              <a:rPr lang="en-US" sz="2800" b="1" dirty="0">
                <a:solidFill>
                  <a:schemeClr val="tx1"/>
                </a:solidFill>
                <a:latin typeface="Times New Roman" pitchFamily="18" charset="0"/>
                <a:cs typeface="Times New Roman" pitchFamily="18" charset="0"/>
              </a:rPr>
              <a:t>Integration of Tobacco Questions for Surveys (TQS</a:t>
            </a:r>
            <a:r>
              <a:rPr lang="en-US" sz="2800" b="1" dirty="0" smtClean="0">
                <a:solidFill>
                  <a:schemeClr val="tx1"/>
                </a:solidFill>
                <a:latin typeface="Times New Roman" pitchFamily="18" charset="0"/>
                <a:cs typeface="Times New Roman" pitchFamily="18" charset="0"/>
              </a:rPr>
              <a:t>) </a:t>
            </a:r>
          </a:p>
          <a:p>
            <a:pPr algn="ctr"/>
            <a:r>
              <a:rPr lang="en-US" sz="2800" b="1" dirty="0" smtClean="0">
                <a:solidFill>
                  <a:schemeClr val="tx1"/>
                </a:solidFill>
                <a:latin typeface="Times New Roman" pitchFamily="18" charset="0"/>
                <a:cs typeface="Times New Roman" pitchFamily="18" charset="0"/>
              </a:rPr>
              <a:t>– Sampling Methods’</a:t>
            </a:r>
          </a:p>
          <a:p>
            <a:pPr algn="ctr"/>
            <a:r>
              <a:rPr lang="en-US" sz="2800" b="1" dirty="0" smtClean="0">
                <a:solidFill>
                  <a:schemeClr val="tx1"/>
                </a:solidFill>
                <a:latin typeface="Times New Roman" pitchFamily="18" charset="0"/>
                <a:cs typeface="Times New Roman" pitchFamily="18" charset="0"/>
              </a:rPr>
              <a:t>Azerbaijan, 10-13 November 2015</a:t>
            </a:r>
            <a:endParaRPr lang="en-US" sz="2800" b="1" dirty="0">
              <a:solidFill>
                <a:schemeClr val="tx1"/>
              </a:solidFill>
              <a:latin typeface="Times New Roman" pitchFamily="18" charset="0"/>
              <a:cs typeface="Times New Roman" pitchFamily="18" charset="0"/>
            </a:endParaRPr>
          </a:p>
        </p:txBody>
      </p:sp>
      <p:pic>
        <p:nvPicPr>
          <p:cNvPr id="5122" name="Picture 2" descr="http://www.oicstatcom.org/imgs/news/1328-orig-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3697" b="17436"/>
          <a:stretch/>
        </p:blipFill>
        <p:spPr bwMode="auto">
          <a:xfrm>
            <a:off x="1889919" y="836580"/>
            <a:ext cx="8305800" cy="3986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2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cxnSp>
        <p:nvCxnSpPr>
          <p:cNvPr id="3" name="Straight Connector 2"/>
          <p:cNvCxnSpPr/>
          <p:nvPr/>
        </p:nvCxnSpPr>
        <p:spPr>
          <a:xfrm>
            <a:off x="0" y="5029200"/>
            <a:ext cx="121618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5029200"/>
            <a:ext cx="12161838" cy="18288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Study Visit on ‘</a:t>
            </a:r>
            <a:r>
              <a:rPr lang="en-US" sz="2800" b="1" dirty="0">
                <a:solidFill>
                  <a:schemeClr val="tx1"/>
                </a:solidFill>
                <a:latin typeface="Times New Roman" pitchFamily="18" charset="0"/>
                <a:cs typeface="Times New Roman" pitchFamily="18" charset="0"/>
              </a:rPr>
              <a:t>Integration of Tobacco Questions for Surveys (TQS</a:t>
            </a:r>
            <a:r>
              <a:rPr lang="en-US" sz="2800" b="1" dirty="0" smtClean="0">
                <a:solidFill>
                  <a:schemeClr val="tx1"/>
                </a:solidFill>
                <a:latin typeface="Times New Roman" pitchFamily="18" charset="0"/>
                <a:cs typeface="Times New Roman" pitchFamily="18" charset="0"/>
              </a:rPr>
              <a:t>)’</a:t>
            </a:r>
          </a:p>
          <a:p>
            <a:pPr algn="ctr"/>
            <a:r>
              <a:rPr lang="en-US" sz="2800" b="1" dirty="0" smtClean="0">
                <a:solidFill>
                  <a:schemeClr val="tx1"/>
                </a:solidFill>
                <a:latin typeface="Times New Roman" pitchFamily="18" charset="0"/>
                <a:cs typeface="Times New Roman" pitchFamily="18" charset="0"/>
              </a:rPr>
              <a:t>BPS-Statistics Indonesia Visited </a:t>
            </a:r>
            <a:r>
              <a:rPr lang="en-US" sz="2800" b="1" dirty="0" err="1" smtClean="0">
                <a:solidFill>
                  <a:schemeClr val="tx1"/>
                </a:solidFill>
                <a:latin typeface="Times New Roman" pitchFamily="18" charset="0"/>
                <a:cs typeface="Times New Roman" pitchFamily="18" charset="0"/>
              </a:rPr>
              <a:t>TurkStat</a:t>
            </a:r>
            <a:r>
              <a:rPr lang="en-US" sz="2800" b="1" dirty="0" smtClean="0">
                <a:solidFill>
                  <a:schemeClr val="tx1"/>
                </a:solidFill>
                <a:latin typeface="Times New Roman" pitchFamily="18" charset="0"/>
                <a:cs typeface="Times New Roman" pitchFamily="18" charset="0"/>
              </a:rPr>
              <a:t> of Turkey</a:t>
            </a:r>
          </a:p>
          <a:p>
            <a:pPr algn="ctr"/>
            <a:r>
              <a:rPr lang="en-US" sz="2800" b="1" dirty="0" smtClean="0">
                <a:solidFill>
                  <a:schemeClr val="tx1"/>
                </a:solidFill>
                <a:latin typeface="Times New Roman" pitchFamily="18" charset="0"/>
                <a:cs typeface="Times New Roman" pitchFamily="18" charset="0"/>
              </a:rPr>
              <a:t>Turkey, 25-26 April 2016</a:t>
            </a:r>
            <a:endParaRPr lang="en-US" sz="2800" b="1" dirty="0">
              <a:solidFill>
                <a:schemeClr val="tx1"/>
              </a:solidFill>
              <a:latin typeface="Times New Roman" pitchFamily="18" charset="0"/>
              <a:cs typeface="Times New Roman" pitchFamily="18" charset="0"/>
            </a:endParaRPr>
          </a:p>
        </p:txBody>
      </p:sp>
      <p:pic>
        <p:nvPicPr>
          <p:cNvPr id="6146" name="Picture 2" descr="F:\TQS_PROJECT\COUNTRIES\INDONESIA\STUDY_VISIT_INDONESIA\WEBNEWS\Main.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5134" b="16400"/>
          <a:stretch/>
        </p:blipFill>
        <p:spPr bwMode="auto">
          <a:xfrm>
            <a:off x="1624356" y="765243"/>
            <a:ext cx="9028563" cy="4163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39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cxnSp>
        <p:nvCxnSpPr>
          <p:cNvPr id="3" name="Straight Connector 2"/>
          <p:cNvCxnSpPr/>
          <p:nvPr/>
        </p:nvCxnSpPr>
        <p:spPr>
          <a:xfrm>
            <a:off x="0" y="5029200"/>
            <a:ext cx="121618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5029200"/>
            <a:ext cx="12161838" cy="18288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Training Course on ‘Tobacco Control’</a:t>
            </a:r>
          </a:p>
          <a:p>
            <a:pPr algn="ctr"/>
            <a:r>
              <a:rPr lang="en-US" sz="2800" b="1" dirty="0" smtClean="0">
                <a:solidFill>
                  <a:schemeClr val="tx1"/>
                </a:solidFill>
                <a:latin typeface="Times New Roman" pitchFamily="18" charset="0"/>
                <a:cs typeface="Times New Roman" pitchFamily="18" charset="0"/>
              </a:rPr>
              <a:t>Malaysia, 1-2 April 2015</a:t>
            </a:r>
          </a:p>
          <a:p>
            <a:pPr algn="ctr"/>
            <a:r>
              <a:rPr lang="en-US" sz="2800" b="1" dirty="0">
                <a:solidFill>
                  <a:schemeClr val="tx1"/>
                </a:solidFill>
                <a:latin typeface="Times New Roman" pitchFamily="18" charset="0"/>
                <a:cs typeface="Times New Roman" pitchFamily="18" charset="0"/>
              </a:rPr>
              <a:t>I</a:t>
            </a:r>
            <a:r>
              <a:rPr lang="en-US" sz="2800" b="1" dirty="0" smtClean="0">
                <a:solidFill>
                  <a:schemeClr val="tx1"/>
                </a:solidFill>
                <a:latin typeface="Times New Roman" pitchFamily="18" charset="0"/>
                <a:cs typeface="Times New Roman" pitchFamily="18" charset="0"/>
              </a:rPr>
              <a:t>n </a:t>
            </a:r>
            <a:r>
              <a:rPr lang="en-US" sz="2800" b="1" dirty="0">
                <a:solidFill>
                  <a:schemeClr val="tx1"/>
                </a:solidFill>
                <a:latin typeface="Times New Roman" pitchFamily="18" charset="0"/>
                <a:cs typeface="Times New Roman" pitchFamily="18" charset="0"/>
              </a:rPr>
              <a:t>cooperation with the Tobacco and Alcohol Market Regulatory Authority </a:t>
            </a:r>
            <a:endParaRPr lang="en-US" sz="2800" b="1" dirty="0" smtClean="0">
              <a:solidFill>
                <a:schemeClr val="tx1"/>
              </a:solidFill>
              <a:latin typeface="Times New Roman" pitchFamily="18" charset="0"/>
              <a:cs typeface="Times New Roman" pitchFamily="18" charset="0"/>
            </a:endParaRPr>
          </a:p>
          <a:p>
            <a:pPr algn="ctr"/>
            <a:r>
              <a:rPr lang="en-US" sz="2800" b="1" dirty="0" smtClean="0">
                <a:solidFill>
                  <a:schemeClr val="tx1"/>
                </a:solidFill>
                <a:latin typeface="Times New Roman" pitchFamily="18" charset="0"/>
                <a:cs typeface="Times New Roman" pitchFamily="18" charset="0"/>
              </a:rPr>
              <a:t>of </a:t>
            </a:r>
            <a:r>
              <a:rPr lang="en-US" sz="2800" b="1" dirty="0">
                <a:solidFill>
                  <a:schemeClr val="tx1"/>
                </a:solidFill>
                <a:latin typeface="Times New Roman" pitchFamily="18" charset="0"/>
                <a:cs typeface="Times New Roman" pitchFamily="18" charset="0"/>
              </a:rPr>
              <a:t>Turkey (TAPDK)</a:t>
            </a:r>
          </a:p>
        </p:txBody>
      </p:sp>
      <p:pic>
        <p:nvPicPr>
          <p:cNvPr id="2050" name="Picture 2" descr="http://www.oicstatcom.org/Photomanagement/1191/1191-orig-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26654"/>
          <a:stretch/>
        </p:blipFill>
        <p:spPr bwMode="auto">
          <a:xfrm>
            <a:off x="1434339" y="838199"/>
            <a:ext cx="9448800" cy="3898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37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8530" y="1600201"/>
            <a:ext cx="6444778" cy="1323439"/>
          </a:xfrm>
          <a:prstGeom prst="rect">
            <a:avLst/>
          </a:prstGeom>
          <a:noFill/>
        </p:spPr>
        <p:txBody>
          <a:bodyPr wrap="none" lIns="91440" tIns="45720" rIns="91440" bIns="45720">
            <a:spAutoFit/>
          </a:bodyPr>
          <a:lstStyle/>
          <a:p>
            <a:pPr algn="ctr"/>
            <a:r>
              <a:rPr lang="en-US" sz="8000" b="1" cap="all" spc="0" dirty="0" smtClean="0">
                <a:ln w="9000" cmpd="sng">
                  <a:solidFill>
                    <a:schemeClr val="accent4">
                      <a:shade val="50000"/>
                      <a:satMod val="120000"/>
                    </a:schemeClr>
                  </a:solidFill>
                  <a:prstDash val="solid"/>
                </a:ln>
                <a:solidFill>
                  <a:srgbClr val="3399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THANK YOU</a:t>
            </a:r>
            <a:endParaRPr lang="en-US" sz="8000" b="1" cap="all" spc="0" dirty="0">
              <a:ln w="9000" cmpd="sng">
                <a:solidFill>
                  <a:schemeClr val="accent4">
                    <a:shade val="50000"/>
                    <a:satMod val="120000"/>
                  </a:schemeClr>
                </a:solidFill>
                <a:prstDash val="solid"/>
              </a:ln>
              <a:solidFill>
                <a:srgbClr val="3399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Title 3"/>
          <p:cNvSpPr txBox="1">
            <a:spLocks/>
          </p:cNvSpPr>
          <p:nvPr/>
        </p:nvSpPr>
        <p:spPr>
          <a:xfrm>
            <a:off x="1001170" y="0"/>
            <a:ext cx="11160668" cy="685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i="1" dirty="0" smtClean="0">
                <a:solidFill>
                  <a:schemeClr val="bg1"/>
                </a:solidFill>
                <a:latin typeface="Times New Roman" panose="02020603050405020304" pitchFamily="18" charset="0"/>
                <a:cs typeface="Times New Roman" panose="02020603050405020304" pitchFamily="18" charset="0"/>
              </a:rPr>
              <a:t>“Cooperation for Development”</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001170" y="3429001"/>
            <a:ext cx="10157244" cy="1569660"/>
          </a:xfrm>
          <a:prstGeom prst="rect">
            <a:avLst/>
          </a:prstGeom>
          <a:noFill/>
        </p:spPr>
        <p:txBody>
          <a:bodyPr wrap="square" rtlCol="0">
            <a:spAutoFit/>
          </a:bodyPr>
          <a:lstStyle/>
          <a:p>
            <a:r>
              <a:rPr lang="tr-TR" sz="3200" b="1" dirty="0">
                <a:latin typeface="Times New Roman" panose="02020603050405020304" pitchFamily="18" charset="0"/>
                <a:ea typeface="Open Sans" pitchFamily="34" charset="0"/>
                <a:cs typeface="Times New Roman" panose="02020603050405020304" pitchFamily="18" charset="0"/>
              </a:rPr>
              <a:t>Website :   </a:t>
            </a:r>
            <a:r>
              <a:rPr lang="tr-TR" sz="3200" dirty="0">
                <a:latin typeface="Times New Roman" panose="02020603050405020304" pitchFamily="18" charset="0"/>
                <a:ea typeface="Open Sans" pitchFamily="34" charset="0"/>
                <a:cs typeface="Times New Roman" panose="02020603050405020304" pitchFamily="18" charset="0"/>
              </a:rPr>
              <a:t>www.sesric.org</a:t>
            </a:r>
            <a:r>
              <a:rPr lang="en-US" sz="3200" dirty="0">
                <a:latin typeface="Times New Roman" panose="02020603050405020304" pitchFamily="18" charset="0"/>
                <a:ea typeface="Open Sans" pitchFamily="34" charset="0"/>
                <a:cs typeface="Times New Roman" panose="02020603050405020304" pitchFamily="18" charset="0"/>
              </a:rPr>
              <a:t>   </a:t>
            </a:r>
            <a:r>
              <a:rPr lang="tr-TR" sz="3200" dirty="0">
                <a:latin typeface="Times New Roman" panose="02020603050405020304" pitchFamily="18" charset="0"/>
                <a:ea typeface="Open Sans" pitchFamily="34" charset="0"/>
                <a:cs typeface="Times New Roman" panose="02020603050405020304" pitchFamily="18" charset="0"/>
              </a:rPr>
              <a:t>             </a:t>
            </a:r>
            <a:r>
              <a:rPr lang="en-US" sz="3200" dirty="0" smtClean="0">
                <a:latin typeface="Times New Roman" panose="02020603050405020304" pitchFamily="18" charset="0"/>
                <a:ea typeface="Open Sans" pitchFamily="34" charset="0"/>
                <a:cs typeface="Times New Roman" panose="02020603050405020304" pitchFamily="18" charset="0"/>
              </a:rPr>
              <a:t>	</a:t>
            </a:r>
            <a:r>
              <a:rPr lang="tr-TR" sz="3200" dirty="0" smtClean="0">
                <a:latin typeface="Times New Roman" panose="02020603050405020304" pitchFamily="18" charset="0"/>
                <a:ea typeface="Open Sans" pitchFamily="34" charset="0"/>
                <a:cs typeface="Times New Roman" panose="02020603050405020304" pitchFamily="18" charset="0"/>
              </a:rPr>
              <a:t>www.oicstatcom.org</a:t>
            </a:r>
            <a:endParaRPr lang="tr-TR" sz="3200" dirty="0">
              <a:latin typeface="Times New Roman" panose="02020603050405020304" pitchFamily="18" charset="0"/>
              <a:ea typeface="Open Sans" pitchFamily="34" charset="0"/>
              <a:cs typeface="Times New Roman" panose="02020603050405020304" pitchFamily="18" charset="0"/>
            </a:endParaRPr>
          </a:p>
          <a:p>
            <a:r>
              <a:rPr lang="tr-TR" sz="3200" b="1" dirty="0">
                <a:latin typeface="Times New Roman" panose="02020603050405020304" pitchFamily="18" charset="0"/>
                <a:ea typeface="Open Sans" pitchFamily="34" charset="0"/>
                <a:cs typeface="Times New Roman" panose="02020603050405020304" pitchFamily="18" charset="0"/>
              </a:rPr>
              <a:t>Email    :    </a:t>
            </a:r>
            <a:r>
              <a:rPr lang="tr-TR" sz="3200" dirty="0">
                <a:latin typeface="Times New Roman" panose="02020603050405020304" pitchFamily="18" charset="0"/>
                <a:ea typeface="Open Sans" pitchFamily="34" charset="0"/>
                <a:cs typeface="Times New Roman" panose="02020603050405020304" pitchFamily="18" charset="0"/>
              </a:rPr>
              <a:t>oicankara@sesric.org     </a:t>
            </a:r>
            <a:r>
              <a:rPr lang="en-US" sz="3200" dirty="0" smtClean="0">
                <a:latin typeface="Times New Roman" panose="02020603050405020304" pitchFamily="18" charset="0"/>
                <a:ea typeface="Open Sans" pitchFamily="34" charset="0"/>
                <a:cs typeface="Times New Roman" panose="02020603050405020304" pitchFamily="18" charset="0"/>
              </a:rPr>
              <a:t>	</a:t>
            </a:r>
            <a:r>
              <a:rPr lang="tr-TR" sz="3200" dirty="0" smtClean="0">
                <a:latin typeface="Times New Roman" panose="02020603050405020304" pitchFamily="18" charset="0"/>
                <a:ea typeface="Open Sans" pitchFamily="34" charset="0"/>
                <a:cs typeface="Times New Roman" panose="02020603050405020304" pitchFamily="18" charset="0"/>
              </a:rPr>
              <a:t>statistics@sesric.org</a:t>
            </a:r>
            <a:r>
              <a:rPr lang="en-US" sz="3200" dirty="0" smtClean="0">
                <a:latin typeface="Times New Roman" panose="02020603050405020304" pitchFamily="18" charset="0"/>
                <a:ea typeface="Open Sans" pitchFamily="34" charset="0"/>
                <a:cs typeface="Times New Roman" panose="02020603050405020304" pitchFamily="18" charset="0"/>
              </a:rPr>
              <a:t>    </a:t>
            </a:r>
            <a:endParaRPr lang="tr-TR" sz="3200" dirty="0">
              <a:latin typeface="Times New Roman" panose="02020603050405020304" pitchFamily="18" charset="0"/>
              <a:ea typeface="Open Sans" pitchFamily="34" charset="0"/>
              <a:cs typeface="Times New Roman" panose="02020603050405020304" pitchFamily="18" charset="0"/>
            </a:endParaRPr>
          </a:p>
          <a:p>
            <a:r>
              <a:rPr lang="tr-TR" sz="3200" b="1" dirty="0">
                <a:latin typeface="Times New Roman" panose="02020603050405020304" pitchFamily="18" charset="0"/>
                <a:ea typeface="Open Sans" pitchFamily="34" charset="0"/>
                <a:cs typeface="Times New Roman" panose="02020603050405020304" pitchFamily="18" charset="0"/>
              </a:rPr>
              <a:t>Twitter  :</a:t>
            </a:r>
            <a:r>
              <a:rPr lang="tr-TR" sz="3200" dirty="0">
                <a:latin typeface="Times New Roman" panose="02020603050405020304" pitchFamily="18" charset="0"/>
                <a:ea typeface="Open Sans" pitchFamily="34" charset="0"/>
                <a:cs typeface="Times New Roman" panose="02020603050405020304" pitchFamily="18" charset="0"/>
              </a:rPr>
              <a:t>   @sesric                            </a:t>
            </a:r>
            <a:r>
              <a:rPr lang="en-US" sz="3200" dirty="0" smtClean="0">
                <a:latin typeface="Times New Roman" panose="02020603050405020304" pitchFamily="18" charset="0"/>
                <a:ea typeface="Open Sans" pitchFamily="34" charset="0"/>
                <a:cs typeface="Times New Roman" panose="02020603050405020304" pitchFamily="18" charset="0"/>
              </a:rPr>
              <a:t>	</a:t>
            </a:r>
            <a:r>
              <a:rPr lang="tr-TR" sz="3200" dirty="0" smtClean="0">
                <a:latin typeface="Times New Roman" panose="02020603050405020304" pitchFamily="18" charset="0"/>
                <a:ea typeface="Open Sans" pitchFamily="34" charset="0"/>
                <a:cs typeface="Times New Roman" panose="02020603050405020304" pitchFamily="18" charset="0"/>
              </a:rPr>
              <a:t>@</a:t>
            </a:r>
            <a:r>
              <a:rPr lang="tr-TR" sz="3200" dirty="0">
                <a:latin typeface="Times New Roman" panose="02020603050405020304" pitchFamily="18" charset="0"/>
                <a:ea typeface="Open Sans" pitchFamily="34" charset="0"/>
                <a:cs typeface="Times New Roman" panose="02020603050405020304" pitchFamily="18" charset="0"/>
              </a:rPr>
              <a:t>oicstatcom</a:t>
            </a:r>
          </a:p>
        </p:txBody>
      </p:sp>
    </p:spTree>
    <p:extLst>
      <p:ext uri="{BB962C8B-B14F-4D97-AF65-F5344CB8AC3E}">
        <p14:creationId xmlns:p14="http://schemas.microsoft.com/office/powerpoint/2010/main" val="1041377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7330" y="63092"/>
            <a:ext cx="11033919" cy="584775"/>
          </a:xfrm>
          <a:prstGeom prst="rect">
            <a:avLst/>
          </a:prstGeom>
        </p:spPr>
        <p:txBody>
          <a:bodyPr wrap="square">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BACKGROUND</a:t>
            </a:r>
            <a:endParaRPr 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3785391617"/>
              </p:ext>
            </p:extLst>
          </p:nvPr>
        </p:nvGraphicFramePr>
        <p:xfrm>
          <a:off x="365919" y="2362200"/>
          <a:ext cx="1152181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oicvet.org/imgs/news/image/tobacco-logo-100x13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0319" y="797539"/>
            <a:ext cx="1752600" cy="1348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pps.who.int/gb/fctc/E/images/logo_en2.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1092" y="682657"/>
            <a:ext cx="22860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esric.org/imgs/news/image/498-im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9913" y="781117"/>
            <a:ext cx="3733800" cy="69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0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7330" y="63092"/>
            <a:ext cx="11033919" cy="584775"/>
          </a:xfrm>
          <a:prstGeom prst="rect">
            <a:avLst/>
          </a:prstGeom>
        </p:spPr>
        <p:txBody>
          <a:bodyPr wrap="square">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BACKGROUND</a:t>
            </a:r>
            <a:endParaRPr 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911987051"/>
              </p:ext>
            </p:extLst>
          </p:nvPr>
        </p:nvGraphicFramePr>
        <p:xfrm>
          <a:off x="365919" y="2362200"/>
          <a:ext cx="1152181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upload.wikimedia.org/wikipedia/commons/thumb/7/71/US_CDC_logo.svg/1280px-US_CDC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919" y="816946"/>
            <a:ext cx="1674001" cy="1260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reelogovectors.net/wp-content/uploads/2012/04/tapdk-tutun_ve_alkol_piyasasi_duzenleme_kurumu-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1163" y="782971"/>
            <a:ext cx="2286000" cy="11658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agner.nyu.edu/files/labs/img/BloombergPhilanthropi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03902" y="773630"/>
            <a:ext cx="2971800" cy="92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93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7330" y="63092"/>
            <a:ext cx="11033919" cy="584775"/>
          </a:xfrm>
          <a:prstGeom prst="rect">
            <a:avLst/>
          </a:prstGeom>
        </p:spPr>
        <p:txBody>
          <a:bodyPr wrap="square">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BACKGROUND</a:t>
            </a:r>
            <a:endParaRPr 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1880521031"/>
              </p:ext>
            </p:extLst>
          </p:nvPr>
        </p:nvGraphicFramePr>
        <p:xfrm>
          <a:off x="365919" y="2362200"/>
          <a:ext cx="1152181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www.tobaccofreeworld.info/wp-content/uploads/2014/03/WHO-logo-new-vertical_1.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919" y="792230"/>
            <a:ext cx="1449420" cy="1480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7/71/US_CDC_logo.svg/1280px-US_CDC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1685" y="829916"/>
            <a:ext cx="1674001" cy="126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2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7330" y="63092"/>
            <a:ext cx="11033919" cy="584775"/>
          </a:xfrm>
          <a:prstGeom prst="rect">
            <a:avLst/>
          </a:prstGeom>
        </p:spPr>
        <p:txBody>
          <a:bodyPr wrap="square">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BACKGROUND</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392291" y="2133601"/>
            <a:ext cx="11277600" cy="1524000"/>
          </a:xfrm>
          <a:prstGeom prst="roundRect">
            <a:avLst/>
          </a:prstGeom>
          <a:noFill/>
          <a:ln>
            <a:solidFill>
              <a:srgbClr val="38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ct val="0"/>
              </a:spcBef>
              <a:defRPr/>
            </a:pPr>
            <a:r>
              <a:rPr lang="en-US" sz="2800" b="1" u="sng" dirty="0">
                <a:solidFill>
                  <a:schemeClr val="tx1"/>
                </a:solidFill>
                <a:latin typeface="Times New Roman" panose="02020603050405020304" pitchFamily="18" charset="0"/>
                <a:cs typeface="Times New Roman" panose="02020603050405020304" pitchFamily="18" charset="0"/>
              </a:rPr>
              <a:t>12 September </a:t>
            </a:r>
            <a:r>
              <a:rPr lang="en-US" sz="2800" b="1" u="sng" dirty="0" smtClean="0">
                <a:solidFill>
                  <a:schemeClr val="tx1"/>
                </a:solidFill>
                <a:latin typeface="Times New Roman" panose="02020603050405020304" pitchFamily="18" charset="0"/>
                <a:cs typeface="Times New Roman" panose="02020603050405020304" pitchFamily="18" charset="0"/>
              </a:rPr>
              <a:t>2014</a:t>
            </a:r>
          </a:p>
          <a:p>
            <a:pPr marL="0" lvl="1" algn="ctr">
              <a:spcBef>
                <a:spcPct val="0"/>
              </a:spcBef>
              <a:defRPr/>
            </a:pPr>
            <a:endParaRPr lang="en-US" sz="1100" b="1" u="sng" dirty="0">
              <a:solidFill>
                <a:schemeClr val="tx1"/>
              </a:solidFill>
              <a:latin typeface="Times New Roman" panose="02020603050405020304" pitchFamily="18" charset="0"/>
              <a:cs typeface="Times New Roman" panose="02020603050405020304" pitchFamily="18" charset="0"/>
            </a:endParaRPr>
          </a:p>
          <a:p>
            <a:pPr marL="0" lvl="1" algn="just">
              <a:spcBef>
                <a:spcPct val="0"/>
              </a:spcBef>
              <a:defRPr/>
            </a:pPr>
            <a:r>
              <a:rPr lang="en-US" sz="2800" dirty="0" err="1" smtClean="0">
                <a:solidFill>
                  <a:schemeClr val="tx1"/>
                </a:solidFill>
                <a:latin typeface="Times New Roman" panose="02020603050405020304" pitchFamily="18" charset="0"/>
                <a:cs typeface="Times New Roman" panose="02020603050405020304" pitchFamily="18" charset="0"/>
              </a:rPr>
              <a:t>MoA</a:t>
            </a:r>
            <a:r>
              <a:rPr lang="en-US" sz="2800" dirty="0" smtClean="0">
                <a:solidFill>
                  <a:schemeClr val="tx1"/>
                </a:solidFill>
                <a:latin typeface="Times New Roman" panose="02020603050405020304" pitchFamily="18" charset="0"/>
                <a:cs typeface="Times New Roman" panose="02020603050405020304" pitchFamily="18" charset="0"/>
              </a:rPr>
              <a:t> was signed between </a:t>
            </a:r>
            <a:r>
              <a:rPr lang="en-US" sz="2800" b="1" dirty="0" smtClean="0">
                <a:solidFill>
                  <a:schemeClr val="tx1"/>
                </a:solidFill>
                <a:latin typeface="Times New Roman" panose="02020603050405020304" pitchFamily="18" charset="0"/>
                <a:cs typeface="Times New Roman" panose="02020603050405020304" pitchFamily="18" charset="0"/>
              </a:rPr>
              <a:t>National Foundation for the Centers for Disease Control and Prevention, Inc. and SESRIC</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
        <p:nvSpPr>
          <p:cNvPr id="14" name="Text Placeholder 22"/>
          <p:cNvSpPr txBox="1">
            <a:spLocks/>
          </p:cNvSpPr>
          <p:nvPr/>
        </p:nvSpPr>
        <p:spPr>
          <a:xfrm>
            <a:off x="213519" y="914400"/>
            <a:ext cx="11635144" cy="1042797"/>
          </a:xfrm>
          <a:prstGeom prst="roundRect">
            <a:avLst/>
          </a:prstGeom>
          <a:solidFill>
            <a:schemeClr val="accent1">
              <a:lumMod val="20000"/>
              <a:lumOff val="80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dirty="0" smtClean="0">
                <a:latin typeface="Times New Roman" panose="02020603050405020304" pitchFamily="18" charset="0"/>
                <a:ea typeface="Open Sans" pitchFamily="34" charset="0"/>
                <a:cs typeface="Times New Roman" panose="02020603050405020304" pitchFamily="18" charset="0"/>
              </a:rPr>
              <a:t>Integration of the Tobacco Questions for Surveys (TQS) into the National Surveys in OIC Member Countries</a:t>
            </a:r>
            <a:endParaRPr lang="en-US" b="1" dirty="0">
              <a:latin typeface="Times New Roman" panose="02020603050405020304" pitchFamily="18" charset="0"/>
              <a:ea typeface="Open Sans" pitchFamily="34" charset="0"/>
              <a:cs typeface="Times New Roman" panose="02020603050405020304" pitchFamily="18" charset="0"/>
            </a:endParaRPr>
          </a:p>
        </p:txBody>
      </p:sp>
      <p:sp>
        <p:nvSpPr>
          <p:cNvPr id="15" name="Rectangle 14"/>
          <p:cNvSpPr/>
          <p:nvPr/>
        </p:nvSpPr>
        <p:spPr>
          <a:xfrm>
            <a:off x="365919" y="3875544"/>
            <a:ext cx="11303972" cy="2677656"/>
          </a:xfrm>
          <a:prstGeom prst="rect">
            <a:avLst/>
          </a:prstGeom>
        </p:spPr>
        <p:txBody>
          <a:bodyPr wrap="square">
            <a:spAutoFit/>
          </a:bodyPr>
          <a:lstStyle/>
          <a:p>
            <a:pPr marL="457200" indent="-457200" algn="just">
              <a:buFont typeface="Wingdings" pitchFamily="2" charset="2"/>
              <a:buChar char="q"/>
            </a:pPr>
            <a:r>
              <a:rPr lang="en-US" sz="2800" dirty="0">
                <a:latin typeface="Times New Roman" pitchFamily="18" charset="0"/>
                <a:cs typeface="Times New Roman" pitchFamily="18" charset="0"/>
              </a:rPr>
              <a:t>The integration of TQS into the framework of on-going surveys in OIC </a:t>
            </a:r>
            <a:r>
              <a:rPr lang="en-US" sz="2800" dirty="0" smtClean="0">
                <a:latin typeface="Times New Roman" pitchFamily="18" charset="0"/>
                <a:cs typeface="Times New Roman" pitchFamily="18" charset="0"/>
              </a:rPr>
              <a:t>MCs </a:t>
            </a:r>
            <a:r>
              <a:rPr lang="en-US" sz="2800" dirty="0">
                <a:latin typeface="Times New Roman" pitchFamily="18" charset="0"/>
                <a:cs typeface="Times New Roman" pitchFamily="18" charset="0"/>
              </a:rPr>
              <a:t>will serve as a </a:t>
            </a:r>
            <a:r>
              <a:rPr lang="en-US" sz="2800" b="1" dirty="0">
                <a:latin typeface="Times New Roman" pitchFamily="18" charset="0"/>
                <a:cs typeface="Times New Roman" pitchFamily="18" charset="0"/>
              </a:rPr>
              <a:t>mechanism to harmonize and standardize the monitoring of key tobacco control indicators regularly and promote sustainability and integration with other risk factors surveillance initiatives</a:t>
            </a:r>
            <a:r>
              <a:rPr lang="en-US" sz="2800" dirty="0" smtClean="0">
                <a:latin typeface="Times New Roman" pitchFamily="18" charset="0"/>
                <a:cs typeface="Times New Roman" pitchFamily="18" charset="0"/>
              </a:rPr>
              <a:t>.</a:t>
            </a:r>
          </a:p>
          <a:p>
            <a:pPr marL="457200" indent="-457200" algn="just">
              <a:buFont typeface="Wingdings" pitchFamily="2" charset="2"/>
              <a:buChar char="q"/>
            </a:pPr>
            <a:r>
              <a:rPr lang="en-US" sz="2800" b="1" dirty="0" smtClean="0">
                <a:latin typeface="Times New Roman" pitchFamily="18" charset="0"/>
                <a:cs typeface="Times New Roman" pitchFamily="18" charset="0"/>
              </a:rPr>
              <a:t>15 OIC MCs</a:t>
            </a:r>
            <a:r>
              <a:rPr lang="en-US" sz="2800" dirty="0" smtClean="0">
                <a:latin typeface="Times New Roman" pitchFamily="18" charset="0"/>
                <a:cs typeface="Times New Roman" pitchFamily="18" charset="0"/>
              </a:rPr>
              <a:t> were selected for a pilot study.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34357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5519" y="57907"/>
            <a:ext cx="11325712" cy="603063"/>
          </a:xfrm>
          <a:prstGeom prst="rect">
            <a:avLst/>
          </a:prstGeom>
        </p:spPr>
        <p:txBody>
          <a:bodyPr>
            <a:noAutofit/>
          </a:body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257078873"/>
              </p:ext>
            </p:extLst>
          </p:nvPr>
        </p:nvGraphicFramePr>
        <p:xfrm>
          <a:off x="61119" y="1219200"/>
          <a:ext cx="12024519" cy="540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5776119" y="1209020"/>
            <a:ext cx="2088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IndonesiaMalaysia</a:t>
            </a:r>
            <a:endParaRPr lang="en-US" sz="2400" b="1" dirty="0">
              <a:solidFill>
                <a:schemeClr val="tx1"/>
              </a:solidFill>
              <a:latin typeface="Times New Roman" pitchFamily="18" charset="0"/>
              <a:cs typeface="Times New Roman" pitchFamily="18" charset="0"/>
            </a:endParaRPr>
          </a:p>
        </p:txBody>
      </p:sp>
      <p:sp>
        <p:nvSpPr>
          <p:cNvPr id="6" name="TextBox 5"/>
          <p:cNvSpPr txBox="1"/>
          <p:nvPr/>
        </p:nvSpPr>
        <p:spPr>
          <a:xfrm>
            <a:off x="259557" y="685800"/>
            <a:ext cx="612616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15 Selected Pilot Study Countries</a:t>
            </a:r>
            <a:endParaRPr lang="en-US" sz="2800" b="1" dirty="0">
              <a:latin typeface="Times New Roman" pitchFamily="18" charset="0"/>
              <a:cs typeface="Times New Roman" pitchFamily="18" charset="0"/>
            </a:endParaRPr>
          </a:p>
        </p:txBody>
      </p:sp>
      <p:sp>
        <p:nvSpPr>
          <p:cNvPr id="9" name="TextBox 8"/>
          <p:cNvSpPr txBox="1"/>
          <p:nvPr/>
        </p:nvSpPr>
        <p:spPr>
          <a:xfrm>
            <a:off x="6579783" y="5257800"/>
            <a:ext cx="3154193"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Declared Commitment</a:t>
            </a:r>
            <a:endParaRPr lang="en-US" sz="2400" dirty="0">
              <a:latin typeface="Times New Roman" pitchFamily="18" charset="0"/>
              <a:cs typeface="Times New Roman" pitchFamily="18" charset="0"/>
            </a:endParaRPr>
          </a:p>
        </p:txBody>
      </p:sp>
      <p:sp>
        <p:nvSpPr>
          <p:cNvPr id="7" name="TextBox 6"/>
          <p:cNvSpPr txBox="1"/>
          <p:nvPr/>
        </p:nvSpPr>
        <p:spPr>
          <a:xfrm>
            <a:off x="2423319" y="1751351"/>
            <a:ext cx="1066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EURO</a:t>
            </a:r>
            <a:endParaRPr lang="en-US" sz="2400" dirty="0">
              <a:latin typeface="Times New Roman" pitchFamily="18" charset="0"/>
              <a:cs typeface="Times New Roman" pitchFamily="18" charset="0"/>
            </a:endParaRPr>
          </a:p>
        </p:txBody>
      </p:sp>
      <p:sp>
        <p:nvSpPr>
          <p:cNvPr id="8" name="TextBox 7"/>
          <p:cNvSpPr txBox="1"/>
          <p:nvPr/>
        </p:nvSpPr>
        <p:spPr>
          <a:xfrm>
            <a:off x="7906499" y="1239001"/>
            <a:ext cx="1222419"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SEA</a:t>
            </a:r>
            <a:r>
              <a:rPr lang="en-US" sz="2400" dirty="0" smtClean="0">
                <a:latin typeface="Times New Roman" pitchFamily="18" charset="0"/>
                <a:cs typeface="Times New Roman" pitchFamily="18" charset="0"/>
              </a:rPr>
              <a:t>RO</a:t>
            </a:r>
            <a:endParaRPr lang="en-US" sz="2400" dirty="0">
              <a:latin typeface="Times New Roman" pitchFamily="18" charset="0"/>
              <a:cs typeface="Times New Roman" pitchFamily="18" charset="0"/>
            </a:endParaRPr>
          </a:p>
        </p:txBody>
      </p:sp>
      <p:sp>
        <p:nvSpPr>
          <p:cNvPr id="10" name="TextBox 9"/>
          <p:cNvSpPr txBox="1"/>
          <p:nvPr/>
        </p:nvSpPr>
        <p:spPr>
          <a:xfrm>
            <a:off x="8553843" y="1987063"/>
            <a:ext cx="1222419"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EMRO</a:t>
            </a:r>
            <a:endParaRPr lang="en-US" sz="2400" dirty="0">
              <a:latin typeface="Times New Roman" pitchFamily="18" charset="0"/>
              <a:cs typeface="Times New Roman" pitchFamily="18" charset="0"/>
            </a:endParaRPr>
          </a:p>
        </p:txBody>
      </p:sp>
      <p:sp>
        <p:nvSpPr>
          <p:cNvPr id="11" name="TextBox 10"/>
          <p:cNvSpPr txBox="1"/>
          <p:nvPr/>
        </p:nvSpPr>
        <p:spPr>
          <a:xfrm>
            <a:off x="3947319" y="3124200"/>
            <a:ext cx="1222419"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AFRO</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5331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452841438"/>
              </p:ext>
            </p:extLst>
          </p:nvPr>
        </p:nvGraphicFramePr>
        <p:xfrm>
          <a:off x="-243681" y="818745"/>
          <a:ext cx="12161837" cy="312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4241345498"/>
              </p:ext>
            </p:extLst>
          </p:nvPr>
        </p:nvGraphicFramePr>
        <p:xfrm>
          <a:off x="53992" y="3886200"/>
          <a:ext cx="12161837" cy="31241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746919" y="3163110"/>
            <a:ext cx="2514600" cy="523220"/>
          </a:xfrm>
          <a:prstGeom prst="rect">
            <a:avLst/>
          </a:prstGeom>
          <a:solidFill>
            <a:schemeClr val="accent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COMPLETED</a:t>
            </a:r>
            <a:endParaRPr lang="en-US" sz="2800" b="1" dirty="0">
              <a:latin typeface="Times New Roman" pitchFamily="18" charset="0"/>
              <a:cs typeface="Times New Roman" pitchFamily="18" charset="0"/>
            </a:endParaRPr>
          </a:p>
        </p:txBody>
      </p:sp>
      <p:sp>
        <p:nvSpPr>
          <p:cNvPr id="15" name="TextBox 14"/>
          <p:cNvSpPr txBox="1"/>
          <p:nvPr/>
        </p:nvSpPr>
        <p:spPr>
          <a:xfrm>
            <a:off x="3718719" y="3172839"/>
            <a:ext cx="2209800" cy="523220"/>
          </a:xfrm>
          <a:prstGeom prst="rect">
            <a:avLst/>
          </a:prstGeom>
          <a:solidFill>
            <a:schemeClr val="accent1">
              <a:lumMod val="20000"/>
              <a:lumOff val="80000"/>
            </a:schemeClr>
          </a:solidFill>
        </p:spPr>
        <p:txBody>
          <a:bodyPr wrap="square" rtlCol="0">
            <a:spAutoFit/>
          </a:bodyPr>
          <a:lstStyle/>
          <a:p>
            <a:pPr algn="ctr"/>
            <a:r>
              <a:rPr lang="en-US" sz="2800" b="1" dirty="0" smtClean="0">
                <a:latin typeface="Times New Roman" pitchFamily="18" charset="0"/>
                <a:cs typeface="Times New Roman" pitchFamily="18" charset="0"/>
              </a:rPr>
              <a:t>ON-GOING</a:t>
            </a:r>
            <a:endParaRPr lang="en-US" sz="2800" b="1" dirty="0">
              <a:latin typeface="Times New Roman" pitchFamily="18" charset="0"/>
              <a:cs typeface="Times New Roman" pitchFamily="18" charset="0"/>
            </a:endParaRPr>
          </a:p>
        </p:txBody>
      </p:sp>
      <p:sp>
        <p:nvSpPr>
          <p:cNvPr id="16" name="TextBox 15"/>
          <p:cNvSpPr txBox="1"/>
          <p:nvPr/>
        </p:nvSpPr>
        <p:spPr>
          <a:xfrm>
            <a:off x="8671719" y="6252230"/>
            <a:ext cx="2209800" cy="523220"/>
          </a:xfrm>
          <a:prstGeom prst="rect">
            <a:avLst/>
          </a:prstGeom>
          <a:solidFill>
            <a:schemeClr val="accent1">
              <a:lumMod val="20000"/>
              <a:lumOff val="80000"/>
            </a:schemeClr>
          </a:solidFill>
        </p:spPr>
        <p:txBody>
          <a:bodyPr wrap="square" rtlCol="0">
            <a:spAutoFit/>
          </a:bodyPr>
          <a:lstStyle/>
          <a:p>
            <a:pPr algn="ctr"/>
            <a:r>
              <a:rPr lang="en-US" sz="2800" b="1" dirty="0" smtClean="0">
                <a:latin typeface="Times New Roman" pitchFamily="18" charset="0"/>
                <a:cs typeface="Times New Roman" pitchFamily="18" charset="0"/>
              </a:rPr>
              <a:t>ON-GOING</a:t>
            </a:r>
            <a:endParaRPr lang="en-US" sz="2800" b="1" dirty="0">
              <a:latin typeface="Times New Roman" pitchFamily="18" charset="0"/>
              <a:cs typeface="Times New Roman" pitchFamily="18" charset="0"/>
            </a:endParaRPr>
          </a:p>
        </p:txBody>
      </p:sp>
      <p:sp>
        <p:nvSpPr>
          <p:cNvPr id="17" name="TextBox 16"/>
          <p:cNvSpPr txBox="1"/>
          <p:nvPr/>
        </p:nvSpPr>
        <p:spPr>
          <a:xfrm>
            <a:off x="6602217" y="3151760"/>
            <a:ext cx="2514600" cy="523220"/>
          </a:xfrm>
          <a:prstGeom prst="rect">
            <a:avLst/>
          </a:prstGeom>
          <a:solidFill>
            <a:schemeClr val="accent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COMPLETED</a:t>
            </a:r>
            <a:endParaRPr lang="en-US" sz="2800" b="1" dirty="0">
              <a:latin typeface="Times New Roman" pitchFamily="18" charset="0"/>
              <a:cs typeface="Times New Roman" pitchFamily="18" charset="0"/>
            </a:endParaRPr>
          </a:p>
        </p:txBody>
      </p:sp>
      <p:sp>
        <p:nvSpPr>
          <p:cNvPr id="18" name="TextBox 17"/>
          <p:cNvSpPr txBox="1"/>
          <p:nvPr/>
        </p:nvSpPr>
        <p:spPr>
          <a:xfrm>
            <a:off x="9433719" y="3151760"/>
            <a:ext cx="2514600" cy="523220"/>
          </a:xfrm>
          <a:prstGeom prst="rect">
            <a:avLst/>
          </a:prstGeom>
          <a:solidFill>
            <a:schemeClr val="accent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COMPLETED</a:t>
            </a:r>
            <a:endParaRPr lang="en-US" sz="2800" b="1" dirty="0">
              <a:latin typeface="Times New Roman" pitchFamily="18" charset="0"/>
              <a:cs typeface="Times New Roman" pitchFamily="18" charset="0"/>
            </a:endParaRPr>
          </a:p>
        </p:txBody>
      </p:sp>
      <p:sp>
        <p:nvSpPr>
          <p:cNvPr id="19" name="TextBox 18"/>
          <p:cNvSpPr txBox="1"/>
          <p:nvPr/>
        </p:nvSpPr>
        <p:spPr>
          <a:xfrm>
            <a:off x="2029670" y="5959815"/>
            <a:ext cx="2514600" cy="523220"/>
          </a:xfrm>
          <a:prstGeom prst="rect">
            <a:avLst/>
          </a:prstGeom>
          <a:solidFill>
            <a:schemeClr val="accent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COMPLETED</a:t>
            </a:r>
            <a:endParaRPr lang="en-US" sz="2800" b="1" dirty="0">
              <a:latin typeface="Times New Roman" pitchFamily="18" charset="0"/>
              <a:cs typeface="Times New Roman" pitchFamily="18" charset="0"/>
            </a:endParaRPr>
          </a:p>
        </p:txBody>
      </p:sp>
      <p:sp>
        <p:nvSpPr>
          <p:cNvPr id="20" name="TextBox 19"/>
          <p:cNvSpPr txBox="1"/>
          <p:nvPr/>
        </p:nvSpPr>
        <p:spPr>
          <a:xfrm>
            <a:off x="5497805" y="6284520"/>
            <a:ext cx="2514600" cy="523220"/>
          </a:xfrm>
          <a:prstGeom prst="rect">
            <a:avLst/>
          </a:prstGeom>
          <a:solidFill>
            <a:schemeClr val="accent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COMPLETED</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45791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303394728"/>
              </p:ext>
            </p:extLst>
          </p:nvPr>
        </p:nvGraphicFramePr>
        <p:xfrm>
          <a:off x="1280319" y="3352800"/>
          <a:ext cx="2743199" cy="2072640"/>
        </p:xfrm>
        <a:graphic>
          <a:graphicData uri="http://schemas.openxmlformats.org/drawingml/2006/table">
            <a:tbl>
              <a:tblPr firstRow="1" bandRow="1">
                <a:tableStyleId>{5C22544A-7EE6-4342-B048-85BDC9FD1C3A}</a:tableStyleId>
              </a:tblPr>
              <a:tblGrid>
                <a:gridCol w="2743199"/>
              </a:tblGrid>
              <a:tr h="429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Cote</a:t>
                      </a:r>
                      <a:r>
                        <a:rPr lang="en-US" sz="2800" b="0" baseline="0" dirty="0" smtClean="0">
                          <a:solidFill>
                            <a:schemeClr val="tx1"/>
                          </a:solidFill>
                          <a:latin typeface="Times New Roman" panose="02020603050405020304" pitchFamily="18" charset="0"/>
                          <a:ea typeface="Open Sans" pitchFamily="34" charset="0"/>
                          <a:cs typeface="Times New Roman" panose="02020603050405020304" pitchFamily="18" charset="0"/>
                        </a:rPr>
                        <a:t> d’Ivoire</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7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Gambia</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7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Mali</a:t>
                      </a: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9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Qatar*</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5"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7" name="Rounded Rectangle 6"/>
          <p:cNvSpPr/>
          <p:nvPr/>
        </p:nvSpPr>
        <p:spPr>
          <a:xfrm>
            <a:off x="518319" y="1400784"/>
            <a:ext cx="4267200" cy="1143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itchFamily="18" charset="0"/>
                <a:cs typeface="Times New Roman" pitchFamily="18" charset="0"/>
              </a:rPr>
              <a:t>Additional  Countries Declared Commitment</a:t>
            </a:r>
            <a:endParaRPr lang="en-US" sz="2800" b="1" dirty="0">
              <a:solidFill>
                <a:schemeClr val="bg1"/>
              </a:solidFill>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116276714"/>
              </p:ext>
            </p:extLst>
          </p:nvPr>
        </p:nvGraphicFramePr>
        <p:xfrm>
          <a:off x="5246582" y="3352800"/>
          <a:ext cx="2783585" cy="2590800"/>
        </p:xfrm>
        <a:graphic>
          <a:graphicData uri="http://schemas.openxmlformats.org/drawingml/2006/table">
            <a:tbl>
              <a:tblPr firstRow="1" bandRow="1">
                <a:tableStyleId>{5C22544A-7EE6-4342-B048-85BDC9FD1C3A}</a:tableStyleId>
              </a:tblPr>
              <a:tblGrid>
                <a:gridCol w="2783585"/>
              </a:tblGrid>
              <a:tr h="429812">
                <a:tc>
                  <a:txBody>
                    <a:bodyPr/>
                    <a:lstStyle/>
                    <a:p>
                      <a:pPr algn="ctr">
                        <a:lnSpc>
                          <a:spcPct val="100000"/>
                        </a:lnSpc>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Afghanistan</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417112">
                <a:tc>
                  <a:txBody>
                    <a:bodyPr/>
                    <a:lstStyle/>
                    <a:p>
                      <a:pPr algn="ctr">
                        <a:lnSpc>
                          <a:spcPct val="100000"/>
                        </a:lnSpc>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Chad</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417112">
                <a:tc>
                  <a:txBody>
                    <a:bodyPr/>
                    <a:lstStyle/>
                    <a:p>
                      <a:pPr algn="ctr">
                        <a:lnSpc>
                          <a:spcPct val="100000"/>
                        </a:lnSpc>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Guinea</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29812">
                <a:tc>
                  <a:txBody>
                    <a:bodyPr/>
                    <a:lstStyle/>
                    <a:p>
                      <a:pPr algn="ctr">
                        <a:lnSpc>
                          <a:spcPct val="100000"/>
                        </a:lnSpc>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Guinea-Bissau</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429812">
                <a:tc>
                  <a:txBody>
                    <a:bodyPr/>
                    <a:lstStyle/>
                    <a:p>
                      <a:pPr algn="ctr">
                        <a:lnSpc>
                          <a:spcPct val="100000"/>
                        </a:lnSpc>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Iraq</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68670875"/>
              </p:ext>
            </p:extLst>
          </p:nvPr>
        </p:nvGraphicFramePr>
        <p:xfrm>
          <a:off x="8519319" y="3352800"/>
          <a:ext cx="2783585" cy="1554480"/>
        </p:xfrm>
        <a:graphic>
          <a:graphicData uri="http://schemas.openxmlformats.org/drawingml/2006/table">
            <a:tbl>
              <a:tblPr firstRow="1" bandRow="1">
                <a:tableStyleId>{5C22544A-7EE6-4342-B048-85BDC9FD1C3A}</a:tableStyleId>
              </a:tblPr>
              <a:tblGrid>
                <a:gridCol w="2783585"/>
              </a:tblGrid>
              <a:tr h="417112">
                <a:tc>
                  <a:txBody>
                    <a:bodyPr/>
                    <a:lstStyle/>
                    <a:p>
                      <a:pPr algn="ctr">
                        <a:lnSpc>
                          <a:spcPct val="100000"/>
                        </a:lnSpc>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Lebanon</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r>
              <a:tr h="417112">
                <a:tc>
                  <a:txBody>
                    <a:bodyPr/>
                    <a:lstStyle/>
                    <a:p>
                      <a:pPr algn="ctr">
                        <a:lnSpc>
                          <a:spcPct val="100000"/>
                        </a:lnSpc>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Mozambique</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29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Sierra Leone</a:t>
                      </a:r>
                      <a:endParaRPr lang="en-US" sz="2800" b="0" dirty="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cxnSp>
        <p:nvCxnSpPr>
          <p:cNvPr id="17" name="Straight Arrow Connector 16"/>
          <p:cNvCxnSpPr>
            <a:stCxn id="7" idx="2"/>
            <a:endCxn id="13" idx="0"/>
          </p:cNvCxnSpPr>
          <p:nvPr/>
        </p:nvCxnSpPr>
        <p:spPr>
          <a:xfrm flipH="1">
            <a:off x="2651918" y="2543784"/>
            <a:ext cx="1" cy="809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071519" y="1369980"/>
            <a:ext cx="2209800" cy="7928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itchFamily="18" charset="0"/>
                <a:cs typeface="Times New Roman" pitchFamily="18" charset="0"/>
              </a:rPr>
              <a:t>In-Progress</a:t>
            </a:r>
            <a:endParaRPr lang="en-US" sz="2800" b="1" dirty="0">
              <a:solidFill>
                <a:schemeClr val="bg1"/>
              </a:solidFill>
              <a:latin typeface="Times New Roman" pitchFamily="18" charset="0"/>
              <a:cs typeface="Times New Roman" pitchFamily="18" charset="0"/>
            </a:endParaRPr>
          </a:p>
        </p:txBody>
      </p:sp>
      <p:cxnSp>
        <p:nvCxnSpPr>
          <p:cNvPr id="19" name="Straight Arrow Connector 18"/>
          <p:cNvCxnSpPr>
            <a:stCxn id="18" idx="2"/>
            <a:endCxn id="11" idx="0"/>
          </p:cNvCxnSpPr>
          <p:nvPr/>
        </p:nvCxnSpPr>
        <p:spPr>
          <a:xfrm flipH="1">
            <a:off x="6638374" y="2162784"/>
            <a:ext cx="1538045" cy="1190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2"/>
            <a:endCxn id="14" idx="0"/>
          </p:cNvCxnSpPr>
          <p:nvPr/>
        </p:nvCxnSpPr>
        <p:spPr>
          <a:xfrm>
            <a:off x="8176419" y="2162784"/>
            <a:ext cx="1734692" cy="1190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241698807"/>
              </p:ext>
            </p:extLst>
          </p:nvPr>
        </p:nvGraphicFramePr>
        <p:xfrm>
          <a:off x="1280319" y="5533416"/>
          <a:ext cx="2743199" cy="518160"/>
        </p:xfrm>
        <a:graphic>
          <a:graphicData uri="http://schemas.openxmlformats.org/drawingml/2006/table">
            <a:tbl>
              <a:tblPr firstRow="1" bandRow="1">
                <a:tableStyleId>{5C22544A-7EE6-4342-B048-85BDC9FD1C3A}</a:tableStyleId>
              </a:tblPr>
              <a:tblGrid>
                <a:gridCol w="2743199"/>
              </a:tblGrid>
              <a:tr h="417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rPr>
                        <a:t>Niger</a:t>
                      </a:r>
                      <a:endParaRPr lang="en-US" sz="2800" b="0" dirty="0" smtClean="0">
                        <a:solidFill>
                          <a:schemeClr val="tx1"/>
                        </a:solidFill>
                        <a:latin typeface="Times New Roman" panose="02020603050405020304" pitchFamily="18" charset="0"/>
                        <a:ea typeface="Open Sans" pitchFamily="34" charset="0"/>
                        <a:cs typeface="Times New Roman" panose="02020603050405020304" pitchFamily="18" charset="0"/>
                      </a:endParaRPr>
                    </a:p>
                  </a:txBody>
                  <a:tcPr marL="121618" marR="121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643213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5519" y="57907"/>
            <a:ext cx="11325712" cy="6030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smtClean="0">
                <a:solidFill>
                  <a:schemeClr val="bg1"/>
                </a:solidFill>
                <a:latin typeface="Times New Roman" pitchFamily="18" charset="0"/>
                <a:ea typeface="Open Sans" pitchFamily="34" charset="0"/>
                <a:cs typeface="Times New Roman" panose="02020603050405020304" pitchFamily="18" charset="0"/>
              </a:rPr>
              <a:t>TQS INTEGRATION PROJECT</a:t>
            </a:r>
            <a:endParaRPr lang="en-US" sz="32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7" name="Text Placeholder 23"/>
          <p:cNvSpPr txBox="1">
            <a:spLocks/>
          </p:cNvSpPr>
          <p:nvPr/>
        </p:nvSpPr>
        <p:spPr>
          <a:xfrm>
            <a:off x="289719" y="4196550"/>
            <a:ext cx="2343547" cy="2057400"/>
          </a:xfrm>
          <a:prstGeom prst="roundRect">
            <a:avLst/>
          </a:prstGeom>
          <a:solidFill>
            <a:schemeClr val="accent1">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600" b="1" dirty="0" smtClean="0">
                <a:solidFill>
                  <a:schemeClr val="tx1"/>
                </a:solidFill>
                <a:latin typeface="Times New Roman" panose="02020603050405020304" pitchFamily="18" charset="0"/>
                <a:cs typeface="Times New Roman" panose="02020603050405020304" pitchFamily="18" charset="0"/>
              </a:rPr>
              <a:t>2</a:t>
            </a:r>
            <a:endParaRPr lang="tr-TR" sz="2000" b="1" dirty="0" smtClean="0">
              <a:solidFill>
                <a:schemeClr val="tx1"/>
              </a:solidFill>
              <a:latin typeface="Times New Roman" panose="02020603050405020304" pitchFamily="18" charset="0"/>
              <a:cs typeface="Times New Roman" panose="02020603050405020304" pitchFamily="18" charset="0"/>
            </a:endParaRPr>
          </a:p>
          <a:p>
            <a:pPr algn="ctr">
              <a:spcBef>
                <a:spcPts val="0"/>
              </a:spcBef>
            </a:pPr>
            <a:r>
              <a:rPr lang="en-US" sz="2800" b="1" dirty="0" smtClean="0">
                <a:solidFill>
                  <a:schemeClr val="tx1"/>
                </a:solidFill>
                <a:latin typeface="Times New Roman" panose="02020603050405020304" pitchFamily="18" charset="0"/>
                <a:cs typeface="Times New Roman" panose="02020603050405020304" pitchFamily="18" charset="0"/>
              </a:rPr>
              <a:t>Study Visits</a:t>
            </a:r>
            <a:endParaRPr lang="tr-TR" sz="2800" b="1" dirty="0" smtClean="0">
              <a:solidFill>
                <a:schemeClr val="tx1"/>
              </a:solidFill>
              <a:latin typeface="Times New Roman" panose="02020603050405020304" pitchFamily="18" charset="0"/>
              <a:cs typeface="Times New Roman" panose="02020603050405020304" pitchFamily="18" charset="0"/>
            </a:endParaRPr>
          </a:p>
        </p:txBody>
      </p:sp>
      <p:sp>
        <p:nvSpPr>
          <p:cNvPr id="8" name="Text Placeholder 23"/>
          <p:cNvSpPr txBox="1">
            <a:spLocks/>
          </p:cNvSpPr>
          <p:nvPr/>
        </p:nvSpPr>
        <p:spPr>
          <a:xfrm>
            <a:off x="2804319" y="4143900"/>
            <a:ext cx="3615388" cy="2162700"/>
          </a:xfrm>
          <a:prstGeom prst="roundRect">
            <a:avLst/>
          </a:prstGeom>
          <a:solidFill>
            <a:schemeClr val="accent1">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600" b="1" dirty="0" smtClean="0">
                <a:solidFill>
                  <a:schemeClr val="tx1"/>
                </a:solidFill>
                <a:latin typeface="Times New Roman" panose="02020603050405020304" pitchFamily="18" charset="0"/>
                <a:cs typeface="Times New Roman" panose="02020603050405020304" pitchFamily="18" charset="0"/>
              </a:rPr>
              <a:t>3</a:t>
            </a:r>
            <a:endParaRPr lang="tr-TR" sz="2000" b="1" dirty="0" smtClean="0">
              <a:solidFill>
                <a:schemeClr val="tx1"/>
              </a:solidFill>
              <a:latin typeface="Times New Roman" panose="02020603050405020304" pitchFamily="18" charset="0"/>
              <a:cs typeface="Times New Roman" panose="02020603050405020304" pitchFamily="18" charset="0"/>
            </a:endParaRPr>
          </a:p>
          <a:p>
            <a:pPr algn="ctr">
              <a:spcBef>
                <a:spcPts val="0"/>
              </a:spcBef>
            </a:pPr>
            <a:r>
              <a:rPr lang="en-US" sz="2800" b="1" dirty="0" smtClean="0">
                <a:solidFill>
                  <a:schemeClr val="tx1"/>
                </a:solidFill>
                <a:latin typeface="Times New Roman" panose="02020603050405020304" pitchFamily="18" charset="0"/>
                <a:cs typeface="Times New Roman" panose="02020603050405020304" pitchFamily="18" charset="0"/>
              </a:rPr>
              <a:t>Trainings on ‘TQS’ </a:t>
            </a:r>
            <a:endParaRPr lang="tr-TR" sz="2800" b="1" dirty="0" smtClean="0">
              <a:solidFill>
                <a:schemeClr val="tx1"/>
              </a:solidFill>
              <a:latin typeface="Times New Roman" panose="02020603050405020304" pitchFamily="18" charset="0"/>
              <a:cs typeface="Times New Roman" panose="02020603050405020304" pitchFamily="18" charset="0"/>
            </a:endParaRPr>
          </a:p>
        </p:txBody>
      </p:sp>
      <p:pic>
        <p:nvPicPr>
          <p:cNvPr id="10" name="Content Placeholder 1"/>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3649369" y="1304297"/>
            <a:ext cx="2277103" cy="2277103"/>
          </a:xfrm>
        </p:spPr>
      </p:pic>
      <p:pic>
        <p:nvPicPr>
          <p:cNvPr id="12" name="Picture 11"/>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70735" y="1354724"/>
            <a:ext cx="1343432" cy="1343432"/>
          </a:xfrm>
          <a:prstGeom prst="rect">
            <a:avLst/>
          </a:prstGeom>
        </p:spPr>
      </p:pic>
      <p:pic>
        <p:nvPicPr>
          <p:cNvPr id="13" name="Picture 12"/>
          <p:cNvPicPr>
            <a:picLocks noChangeAspect="1"/>
          </p:cNvPicPr>
          <p:nvPr/>
        </p:nvPicPr>
        <p:blipFill rotWithShape="1">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022128" y="2132218"/>
            <a:ext cx="1191874" cy="1256442"/>
          </a:xfrm>
          <a:prstGeom prst="rect">
            <a:avLst/>
          </a:prstGeom>
        </p:spPr>
      </p:pic>
      <p:pic>
        <p:nvPicPr>
          <p:cNvPr id="14" name="Picture 13"/>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76082" y="1206748"/>
            <a:ext cx="1246861" cy="1489927"/>
          </a:xfrm>
          <a:prstGeom prst="rect">
            <a:avLst/>
          </a:prstGeom>
        </p:spPr>
      </p:pic>
      <p:pic>
        <p:nvPicPr>
          <p:cNvPr id="15" name="Picture 14" descr="https://pbs.twimg.com/profile_images/2189537674/WHOLogo_400x400.png"/>
          <p:cNvPicPr/>
          <p:nvPr/>
        </p:nvPicPr>
        <p:blipFill>
          <a:blip r:embed="rId6" cstate="email">
            <a:extLst>
              <a:ext uri="{28A0092B-C50C-407E-A947-70E740481C1C}">
                <a14:useLocalDpi xmlns:a14="http://schemas.microsoft.com/office/drawing/2010/main"/>
              </a:ext>
            </a:extLst>
          </a:blip>
          <a:srcRect/>
          <a:stretch>
            <a:fillRect/>
          </a:stretch>
        </p:blipFill>
        <p:spPr bwMode="auto">
          <a:xfrm>
            <a:off x="6176590" y="2260810"/>
            <a:ext cx="1159487" cy="799472"/>
          </a:xfrm>
          <a:prstGeom prst="rect">
            <a:avLst/>
          </a:prstGeom>
          <a:noFill/>
          <a:ln>
            <a:noFill/>
          </a:ln>
        </p:spPr>
      </p:pic>
      <p:pic>
        <p:nvPicPr>
          <p:cNvPr id="16" name="Picture 15" descr="http://d0.awsstatic.com/logos/customers/cdc-logo.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7586478" y="2260810"/>
            <a:ext cx="1159487" cy="799472"/>
          </a:xfrm>
          <a:prstGeom prst="rect">
            <a:avLst/>
          </a:prstGeom>
          <a:noFill/>
          <a:ln>
            <a:noFill/>
          </a:ln>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96367" y="2132217"/>
            <a:ext cx="1160028" cy="1159487"/>
          </a:xfrm>
          <a:prstGeom prst="rect">
            <a:avLst/>
          </a:prstGeom>
        </p:spPr>
      </p:pic>
      <p:pic>
        <p:nvPicPr>
          <p:cNvPr id="18" name="Resim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01402" y="1262426"/>
            <a:ext cx="4680117" cy="695692"/>
          </a:xfrm>
          <a:prstGeom prst="rect">
            <a:avLst/>
          </a:prstGeom>
        </p:spPr>
      </p:pic>
      <p:sp>
        <p:nvSpPr>
          <p:cNvPr id="19" name="Text Placeholder 23"/>
          <p:cNvSpPr txBox="1">
            <a:spLocks/>
          </p:cNvSpPr>
          <p:nvPr/>
        </p:nvSpPr>
        <p:spPr>
          <a:xfrm>
            <a:off x="6614319" y="4038600"/>
            <a:ext cx="5309943" cy="2667000"/>
          </a:xfrm>
          <a:prstGeom prst="roundRect">
            <a:avLst/>
          </a:prstGeom>
          <a:solidFill>
            <a:schemeClr val="accent1">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600" b="1" dirty="0" smtClean="0">
                <a:solidFill>
                  <a:schemeClr val="tx1"/>
                </a:solidFill>
                <a:latin typeface="Times New Roman" panose="02020603050405020304" pitchFamily="18" charset="0"/>
                <a:cs typeface="Times New Roman" panose="02020603050405020304" pitchFamily="18" charset="0"/>
              </a:rPr>
              <a:t>1</a:t>
            </a:r>
            <a:endParaRPr lang="tr-TR" sz="2000" b="1" dirty="0" smtClean="0">
              <a:solidFill>
                <a:schemeClr val="tx1"/>
              </a:solidFill>
              <a:latin typeface="Times New Roman" panose="02020603050405020304" pitchFamily="18" charset="0"/>
              <a:cs typeface="Times New Roman" panose="02020603050405020304" pitchFamily="18" charset="0"/>
            </a:endParaRPr>
          </a:p>
          <a:p>
            <a:pPr algn="ctr">
              <a:spcBef>
                <a:spcPts val="0"/>
              </a:spcBef>
            </a:pPr>
            <a:r>
              <a:rPr lang="en-US" sz="2800" b="1" dirty="0" smtClean="0">
                <a:solidFill>
                  <a:schemeClr val="tx1"/>
                </a:solidFill>
                <a:latin typeface="Times New Roman" panose="02020603050405020304" pitchFamily="18" charset="0"/>
                <a:cs typeface="Times New Roman" panose="02020603050405020304" pitchFamily="18" charset="0"/>
              </a:rPr>
              <a:t>Training Course on ‘Tobacco Control’ in Collaboration with TAPDK of Turkey</a:t>
            </a:r>
            <a:endParaRPr lang="tr-TR" sz="2800" b="1" dirty="0" smtClean="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0" y="3886200"/>
            <a:ext cx="1216183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Picture 4" descr="http://www.freelogovectors.net/wp-content/uploads/2012/04/tapdk-tutun_ve_alkol_piyasasi_duzenleme_kurumu-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87294" y="2322769"/>
            <a:ext cx="1405953" cy="71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60633"/>
      </p:ext>
    </p:extLst>
  </p:cSld>
  <p:clrMapOvr>
    <a:masterClrMapping/>
  </p:clrMapOvr>
</p:sld>
</file>

<file path=ppt/theme/theme1.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TotalTime>
  <Words>1233</Words>
  <Application>Microsoft Office PowerPoint</Application>
  <PresentationFormat>Custom</PresentationFormat>
  <Paragraphs>196</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STATISTICS AND INFORMATION DEPARTMENT</vt:lpstr>
      <vt:lpstr>PowerPoint Presentation</vt:lpstr>
      <vt:lpstr>PowerPoint Presentation</vt:lpstr>
      <vt:lpstr>PowerPoint Presentation</vt:lpstr>
      <vt:lpstr>PowerPoint Presentation</vt:lpstr>
      <vt:lpstr>TQS INTEGRATION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Nenden Shanty</dc:creator>
  <cp:lastModifiedBy>Nenden Shanty</cp:lastModifiedBy>
  <cp:revision>155</cp:revision>
  <cp:lastPrinted>2016-03-31T13:57:33Z</cp:lastPrinted>
  <dcterms:created xsi:type="dcterms:W3CDTF">2016-03-31T12:22:52Z</dcterms:created>
  <dcterms:modified xsi:type="dcterms:W3CDTF">2016-05-04T06:07:50Z</dcterms:modified>
</cp:coreProperties>
</file>