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3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57" r:id="rId26"/>
    <p:sldId id="259" r:id="rId27"/>
    <p:sldId id="25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8ACF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image" Target="../media/image8.jpeg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image" Target="../media/image9.jpeg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d-ID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014644740203935"/>
          <c:y val="3.9299347715237784E-2"/>
          <c:w val="0.84272084876798936"/>
          <c:h val="0.8353213228639323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2011</c:v>
                </c:pt>
              </c:strCache>
            </c:strRef>
          </c:tx>
          <c:marker>
            <c:symbol val="square"/>
            <c:size val="7"/>
            <c:spPr>
              <a:solidFill>
                <a:srgbClr val="FF0000"/>
              </a:solidFill>
            </c:spPr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Des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498992</c:v>
                </c:pt>
                <c:pt idx="1">
                  <c:v>479188</c:v>
                </c:pt>
                <c:pt idx="2">
                  <c:v>565464</c:v>
                </c:pt>
                <c:pt idx="3">
                  <c:v>534206</c:v>
                </c:pt>
                <c:pt idx="4">
                  <c:v>547039</c:v>
                </c:pt>
                <c:pt idx="5">
                  <c:v>651695</c:v>
                </c:pt>
                <c:pt idx="6">
                  <c:v>594464</c:v>
                </c:pt>
                <c:pt idx="7">
                  <c:v>609946</c:v>
                </c:pt>
                <c:pt idx="8">
                  <c:v>561814</c:v>
                </c:pt>
                <c:pt idx="9">
                  <c:v>539819</c:v>
                </c:pt>
                <c:pt idx="10">
                  <c:v>491278</c:v>
                </c:pt>
                <c:pt idx="11">
                  <c:v>676511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2012</c:v>
                </c:pt>
              </c:strCache>
            </c:strRef>
          </c:tx>
          <c:marker>
            <c:symbol val="square"/>
            <c:size val="7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Des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512765</c:v>
                </c:pt>
                <c:pt idx="1">
                  <c:v>545875</c:v>
                </c:pt>
                <c:pt idx="2">
                  <c:v>630089</c:v>
                </c:pt>
                <c:pt idx="3">
                  <c:v>561947</c:v>
                </c:pt>
                <c:pt idx="4">
                  <c:v>632028</c:v>
                </c:pt>
                <c:pt idx="5">
                  <c:v>689390</c:v>
                </c:pt>
                <c:pt idx="6">
                  <c:v>618607</c:v>
                </c:pt>
                <c:pt idx="7">
                  <c:v>680162</c:v>
                </c:pt>
                <c:pt idx="8">
                  <c:v>607999</c:v>
                </c:pt>
                <c:pt idx="9">
                  <c:v>604159</c:v>
                </c:pt>
                <c:pt idx="10">
                  <c:v>609275</c:v>
                </c:pt>
                <c:pt idx="11">
                  <c:v>732578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</c:v>
                </c:pt>
              </c:strCache>
            </c:strRef>
          </c:tx>
          <c:marker>
            <c:symbol val="triangle"/>
            <c:size val="7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Des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618087</c:v>
                </c:pt>
                <c:pt idx="1">
                  <c:v>621582.89350999997</c:v>
                </c:pt>
                <c:pt idx="2">
                  <c:v>752296</c:v>
                </c:pt>
                <c:pt idx="3">
                  <c:v>649436</c:v>
                </c:pt>
                <c:pt idx="4">
                  <c:v>680850</c:v>
                </c:pt>
                <c:pt idx="5">
                  <c:v>750931</c:v>
                </c:pt>
                <c:pt idx="6">
                  <c:v>593826</c:v>
                </c:pt>
                <c:pt idx="7">
                  <c:v>760029</c:v>
                </c:pt>
                <c:pt idx="8">
                  <c:v>619526</c:v>
                </c:pt>
                <c:pt idx="9">
                  <c:v>625329</c:v>
                </c:pt>
                <c:pt idx="10">
                  <c:v>590207</c:v>
                </c:pt>
                <c:pt idx="11">
                  <c:v>762776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2014</c:v>
                </c:pt>
              </c:strCache>
            </c:strRef>
          </c:tx>
          <c:marker>
            <c:symbol val="diamond"/>
            <c:size val="7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Des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678172</c:v>
                </c:pt>
                <c:pt idx="1">
                  <c:v>628896</c:v>
                </c:pt>
                <c:pt idx="2">
                  <c:v>674776</c:v>
                </c:pt>
                <c:pt idx="3">
                  <c:v>638068</c:v>
                </c:pt>
                <c:pt idx="4">
                  <c:v>690614</c:v>
                </c:pt>
                <c:pt idx="5">
                  <c:v>688096</c:v>
                </c:pt>
                <c:pt idx="6">
                  <c:v>667074</c:v>
                </c:pt>
                <c:pt idx="7">
                  <c:v>664983</c:v>
                </c:pt>
                <c:pt idx="8">
                  <c:v>627075</c:v>
                </c:pt>
                <c:pt idx="9">
                  <c:v>642227</c:v>
                </c:pt>
                <c:pt idx="10">
                  <c:v>604031</c:v>
                </c:pt>
                <c:pt idx="11">
                  <c:v>869540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2015</c:v>
                </c:pt>
              </c:strCache>
            </c:strRef>
          </c:tx>
          <c:marker>
            <c:symbol val="circle"/>
            <c:size val="7"/>
            <c:spPr>
              <a:solidFill>
                <a:schemeClr val="bg1"/>
              </a:solidFill>
            </c:spPr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Des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700500</c:v>
                </c:pt>
                <c:pt idx="1">
                  <c:v>618099</c:v>
                </c:pt>
                <c:pt idx="2">
                  <c:v>721848</c:v>
                </c:pt>
                <c:pt idx="3">
                  <c:v>692317.63964480092</c:v>
                </c:pt>
                <c:pt idx="4">
                  <c:v>689633</c:v>
                </c:pt>
                <c:pt idx="5">
                  <c:v>668944</c:v>
                </c:pt>
                <c:pt idx="6">
                  <c:v>746430</c:v>
                </c:pt>
                <c:pt idx="7">
                  <c:v>678861</c:v>
                </c:pt>
                <c:pt idx="8">
                  <c:v>634119</c:v>
                </c:pt>
                <c:pt idx="9">
                  <c:v>610717</c:v>
                </c:pt>
                <c:pt idx="10">
                  <c:v>558854</c:v>
                </c:pt>
                <c:pt idx="11">
                  <c:v>857347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7686016"/>
        <c:axId val="71926912"/>
      </c:lineChart>
      <c:catAx>
        <c:axId val="137686016"/>
        <c:scaling>
          <c:orientation val="minMax"/>
        </c:scaling>
        <c:delete val="0"/>
        <c:axPos val="b"/>
        <c:majorTickMark val="out"/>
        <c:minorTickMark val="none"/>
        <c:tickLblPos val="nextTo"/>
        <c:crossAx val="71926912"/>
        <c:crosses val="autoZero"/>
        <c:auto val="1"/>
        <c:lblAlgn val="ctr"/>
        <c:lblOffset val="100"/>
        <c:noMultiLvlLbl val="0"/>
      </c:catAx>
      <c:valAx>
        <c:axId val="71926912"/>
        <c:scaling>
          <c:orientation val="minMax"/>
          <c:min val="400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7686016"/>
        <c:crosses val="autoZero"/>
        <c:crossBetween val="between"/>
        <c:dispUnits>
          <c:builtInUnit val="thousands"/>
          <c:dispUnitsLbl>
            <c:layout>
              <c:manualLayout>
                <c:xMode val="edge"/>
                <c:yMode val="edge"/>
                <c:x val="6.0422960725075529E-3"/>
                <c:y val="0.37810524404910484"/>
              </c:manualLayout>
            </c:layout>
            <c:tx>
              <c:rich>
                <a:bodyPr/>
                <a:lstStyle/>
                <a:p>
                  <a:pPr>
                    <a:defRPr/>
                  </a:pPr>
                  <a:r>
                    <a:rPr lang="en-US" dirty="0" smtClean="0"/>
                    <a:t>Thousands</a:t>
                  </a:r>
                  <a:endParaRPr lang="id-ID" dirty="0"/>
                </a:p>
              </c:rich>
            </c:tx>
          </c:dispUnitsLbl>
        </c:dispUnits>
      </c:valAx>
      <c:spPr>
        <a:ln>
          <a:solidFill>
            <a:schemeClr val="accent1"/>
          </a:solidFill>
        </a:ln>
      </c:spPr>
    </c:plotArea>
    <c:legend>
      <c:legendPos val="r"/>
      <c:layout>
        <c:manualLayout>
          <c:xMode val="edge"/>
          <c:yMode val="edge"/>
          <c:x val="0.15106533826066848"/>
          <c:y val="6.1193155234693458E-2"/>
          <c:w val="0.20722737091491883"/>
          <c:h val="0.19693287020008249"/>
        </c:manualLayout>
      </c:layout>
      <c:overlay val="1"/>
      <c:spPr>
        <a:solidFill>
          <a:schemeClr val="bg1"/>
        </a:solidFill>
      </c:spPr>
    </c:legend>
    <c:plotVisOnly val="1"/>
    <c:dispBlanksAs val="gap"/>
    <c:showDLblsOverMax val="0"/>
  </c:chart>
  <c:spPr>
    <a:solidFill>
      <a:schemeClr val="bg2">
        <a:lumMod val="20000"/>
        <a:lumOff val="80000"/>
      </a:schemeClr>
    </a:solidFill>
  </c:spPr>
  <c:txPr>
    <a:bodyPr/>
    <a:lstStyle/>
    <a:p>
      <a:pPr>
        <a:defRPr sz="1800"/>
      </a:pPr>
      <a:endParaRPr lang="id-ID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d-ID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397435592454265"/>
          <c:y val="0.17704405392864841"/>
          <c:w val="0.77997644931845744"/>
          <c:h val="0.7931153074494992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dLbls>
            <c:numFmt formatCode="#,##0.00" sourceLinked="0"/>
            <c:txPr>
              <a:bodyPr/>
              <a:lstStyle/>
              <a:p>
                <a:pPr>
                  <a:defRPr sz="1400"/>
                </a:pPr>
                <a:endParaRPr lang="id-ID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ASEAN</c:v>
                </c:pt>
                <c:pt idx="1">
                  <c:v>Asia</c:v>
                </c:pt>
                <c:pt idx="2">
                  <c:v>Europe</c:v>
                </c:pt>
                <c:pt idx="3">
                  <c:v>Oceania</c:v>
                </c:pt>
                <c:pt idx="4">
                  <c:v>Middle East</c:v>
                </c:pt>
                <c:pt idx="5">
                  <c:v>America</c:v>
                </c:pt>
                <c:pt idx="6">
                  <c:v>Africa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76.790000000000006</c:v>
                </c:pt>
                <c:pt idx="1">
                  <c:v>12.92</c:v>
                </c:pt>
                <c:pt idx="2">
                  <c:v>3.68</c:v>
                </c:pt>
                <c:pt idx="3">
                  <c:v>2.89</c:v>
                </c:pt>
                <c:pt idx="4">
                  <c:v>2.1</c:v>
                </c:pt>
                <c:pt idx="5">
                  <c:v>1.37</c:v>
                </c:pt>
                <c:pt idx="6">
                  <c:v>0.26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dLbls>
            <c:numFmt formatCode="#,##0.00" sourceLinked="0"/>
            <c:txPr>
              <a:bodyPr/>
              <a:lstStyle/>
              <a:p>
                <a:pPr>
                  <a:defRPr sz="1400"/>
                </a:pPr>
                <a:endParaRPr lang="id-ID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ASEAN</c:v>
                </c:pt>
                <c:pt idx="1">
                  <c:v>Asia</c:v>
                </c:pt>
                <c:pt idx="2">
                  <c:v>Europe</c:v>
                </c:pt>
                <c:pt idx="3">
                  <c:v>Oceania</c:v>
                </c:pt>
                <c:pt idx="4">
                  <c:v>Middle East</c:v>
                </c:pt>
                <c:pt idx="5">
                  <c:v>America</c:v>
                </c:pt>
                <c:pt idx="6">
                  <c:v>Africa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62.53</c:v>
                </c:pt>
                <c:pt idx="1">
                  <c:v>15.6</c:v>
                </c:pt>
                <c:pt idx="2">
                  <c:v>7.9</c:v>
                </c:pt>
                <c:pt idx="3">
                  <c:v>4.79</c:v>
                </c:pt>
                <c:pt idx="4">
                  <c:v>6.22</c:v>
                </c:pt>
                <c:pt idx="5">
                  <c:v>2.4700000000000002</c:v>
                </c:pt>
                <c:pt idx="6">
                  <c:v>0.49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6"/>
        <c:axId val="137589248"/>
        <c:axId val="71929216"/>
      </c:barChart>
      <c:catAx>
        <c:axId val="137589248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id-ID"/>
          </a:p>
        </c:txPr>
        <c:crossAx val="71929216"/>
        <c:crosses val="autoZero"/>
        <c:auto val="1"/>
        <c:lblAlgn val="ctr"/>
        <c:lblOffset val="100"/>
        <c:noMultiLvlLbl val="0"/>
      </c:catAx>
      <c:valAx>
        <c:axId val="71929216"/>
        <c:scaling>
          <c:orientation val="minMax"/>
        </c:scaling>
        <c:delete val="0"/>
        <c:axPos val="t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%</a:t>
                </a:r>
                <a:endParaRPr lang="id-ID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id-ID"/>
          </a:p>
        </c:txPr>
        <c:crossAx val="137589248"/>
        <c:crosses val="autoZero"/>
        <c:crossBetween val="between"/>
      </c:valAx>
      <c:spPr>
        <a:ln>
          <a:solidFill>
            <a:schemeClr val="accent1">
              <a:shade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79540844969907476"/>
          <c:y val="0.69748823943931237"/>
          <c:w val="0.11999940528581964"/>
          <c:h val="0.14215459580902598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id-ID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d-ID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d-ID" dirty="0" smtClean="0"/>
              <a:t>S</a:t>
            </a:r>
            <a:r>
              <a:rPr lang="en-US" dirty="0" smtClean="0"/>
              <a:t>ex</a:t>
            </a:r>
            <a:endParaRPr lang="id-ID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5874958872969822"/>
          <c:y val="0.20336057431527219"/>
          <c:w val="0.70149403284180301"/>
          <c:h val="0.7663543919956605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numFmt formatCode="0.00%" sourceLinked="0"/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/>
                </a:pPr>
                <a:endParaRPr lang="id-ID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50.03</c:v>
                </c:pt>
                <c:pt idx="1">
                  <c:v>49.97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id-ID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d-ID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800" dirty="0" smtClean="0"/>
              <a:t>Main Purpose</a:t>
            </a:r>
            <a:endParaRPr lang="id-ID" sz="1800" dirty="0"/>
          </a:p>
        </c:rich>
      </c:tx>
      <c:layout>
        <c:manualLayout>
          <c:xMode val="edge"/>
          <c:yMode val="edge"/>
          <c:x val="0.29397115125773937"/>
          <c:y val="4.4766986074999855E-3"/>
        </c:manualLayout>
      </c:layout>
      <c:overlay val="0"/>
      <c:spPr>
        <a:solidFill>
          <a:schemeClr val="bg1"/>
        </a:solidFill>
      </c:spPr>
    </c:title>
    <c:autoTitleDeleted val="0"/>
    <c:plotArea>
      <c:layout>
        <c:manualLayout>
          <c:layoutTarget val="inner"/>
          <c:xMode val="edge"/>
          <c:yMode val="edge"/>
          <c:x val="0.2732277988813448"/>
          <c:y val="0.16208032167680034"/>
          <c:w val="0.68232061137199773"/>
          <c:h val="0.488632160928421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invertIfNegative val="0"/>
          <c:cat>
            <c:strRef>
              <c:f>Sheet1!$A$2:$A$8</c:f>
              <c:strCache>
                <c:ptCount val="7"/>
                <c:pt idx="0">
                  <c:v>Holiday/leisure</c:v>
                </c:pt>
                <c:pt idx="1">
                  <c:v>Business</c:v>
                </c:pt>
                <c:pt idx="2">
                  <c:v>Visiting friends</c:v>
                </c:pt>
                <c:pt idx="3">
                  <c:v>MICE</c:v>
                </c:pt>
                <c:pt idx="4">
                  <c:v>Health</c:v>
                </c:pt>
                <c:pt idx="5">
                  <c:v>Education</c:v>
                </c:pt>
                <c:pt idx="6">
                  <c:v>Others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51.53</c:v>
                </c:pt>
                <c:pt idx="1">
                  <c:v>14.25</c:v>
                </c:pt>
                <c:pt idx="2">
                  <c:v>12.77</c:v>
                </c:pt>
                <c:pt idx="3">
                  <c:v>9.5399999999999991</c:v>
                </c:pt>
                <c:pt idx="4">
                  <c:v>5.9</c:v>
                </c:pt>
                <c:pt idx="5">
                  <c:v>2.25</c:v>
                </c:pt>
                <c:pt idx="6">
                  <c:v>3.7599999999999909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39150336"/>
        <c:axId val="71932672"/>
      </c:barChart>
      <c:catAx>
        <c:axId val="1391503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id-ID"/>
          </a:p>
        </c:txPr>
        <c:crossAx val="71932672"/>
        <c:crosses val="autoZero"/>
        <c:auto val="1"/>
        <c:lblAlgn val="ctr"/>
        <c:lblOffset val="100"/>
        <c:noMultiLvlLbl val="0"/>
      </c:catAx>
      <c:valAx>
        <c:axId val="71932672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%</a:t>
                </a:r>
                <a:endParaRPr lang="id-ID" dirty="0"/>
              </a:p>
            </c:rich>
          </c:tx>
          <c:layout>
            <c:manualLayout>
              <c:xMode val="edge"/>
              <c:yMode val="edge"/>
              <c:x val="0"/>
              <c:y val="0.2528386499122989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39150336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id-ID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d-ID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Occupation</a:t>
            </a:r>
            <a:endParaRPr lang="id-ID" dirty="0"/>
          </a:p>
        </c:rich>
      </c:tx>
      <c:layout>
        <c:manualLayout>
          <c:xMode val="edge"/>
          <c:yMode val="edge"/>
          <c:x val="0.39951395327969369"/>
          <c:y val="0"/>
        </c:manualLayout>
      </c:layout>
      <c:overlay val="1"/>
      <c:spPr>
        <a:solidFill>
          <a:schemeClr val="bg1"/>
        </a:solidFill>
      </c:spPr>
    </c:title>
    <c:autoTitleDeleted val="0"/>
    <c:plotArea>
      <c:layout>
        <c:manualLayout>
          <c:layoutTarget val="inner"/>
          <c:xMode val="edge"/>
          <c:yMode val="edge"/>
          <c:x val="0.26861558938773067"/>
          <c:y val="0.17126708143539604"/>
          <c:w val="0.67915308228397098"/>
          <c:h val="0.426333978764264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Sales/Clerical/Tech</c:v>
                </c:pt>
                <c:pt idx="1">
                  <c:v>Housewife</c:v>
                </c:pt>
                <c:pt idx="2">
                  <c:v>Student</c:v>
                </c:pt>
                <c:pt idx="3">
                  <c:v>Professional</c:v>
                </c:pt>
                <c:pt idx="4">
                  <c:v>Management/Adm</c:v>
                </c:pt>
                <c:pt idx="5">
                  <c:v>others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25.93</c:v>
                </c:pt>
                <c:pt idx="1">
                  <c:v>18.75</c:v>
                </c:pt>
                <c:pt idx="2">
                  <c:v>13.58</c:v>
                </c:pt>
                <c:pt idx="3">
                  <c:v>9.35</c:v>
                </c:pt>
                <c:pt idx="4">
                  <c:v>5.76</c:v>
                </c:pt>
                <c:pt idx="5">
                  <c:v>26.629999999999995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39150848"/>
        <c:axId val="80233024"/>
      </c:barChart>
      <c:catAx>
        <c:axId val="1391508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id-ID"/>
          </a:p>
        </c:txPr>
        <c:crossAx val="80233024"/>
        <c:crosses val="autoZero"/>
        <c:auto val="1"/>
        <c:lblAlgn val="ctr"/>
        <c:lblOffset val="100"/>
        <c:noMultiLvlLbl val="0"/>
      </c:catAx>
      <c:valAx>
        <c:axId val="80233024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%</a:t>
                </a:r>
                <a:endParaRPr lang="id-ID" dirty="0"/>
              </a:p>
            </c:rich>
          </c:tx>
          <c:layout>
            <c:manualLayout>
              <c:xMode val="edge"/>
              <c:yMode val="edge"/>
              <c:x val="0"/>
              <c:y val="0.2837145079118193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39150848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id-ID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d-ID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800" dirty="0" smtClean="0"/>
              <a:t>Age</a:t>
            </a:r>
            <a:endParaRPr lang="id-ID" sz="1800" dirty="0"/>
          </a:p>
        </c:rich>
      </c:tx>
      <c:layout/>
      <c:overlay val="0"/>
    </c:title>
    <c:autoTitleDeleted val="0"/>
    <c:view3D>
      <c:rotX val="30"/>
      <c:rotY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493210301199423E-2"/>
          <c:y val="0.27577238913297281"/>
          <c:w val="0.84176188197290103"/>
          <c:h val="0.62729933110367886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Pt>
            <c:idx val="0"/>
            <c:bubble3D val="0"/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</c:spPr>
          </c:dPt>
          <c:dPt>
            <c:idx val="1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5.1886982921066013E-2"/>
                  <c:y val="8.731078017224362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2.0081020249454132E-2"/>
                  <c:y val="-2.86420586891662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4.7810920348159092E-2"/>
                  <c:y val="9.401666318870659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0%" sourceLinked="0"/>
            <c:spPr>
              <a:noFill/>
            </c:spPr>
            <c:txPr>
              <a:bodyPr/>
              <a:lstStyle/>
              <a:p>
                <a:pPr>
                  <a:defRPr sz="1200"/>
                </a:pPr>
                <a:endParaRPr lang="id-ID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Sheet1!$A$2:$A$7</c:f>
              <c:strCache>
                <c:ptCount val="6"/>
                <c:pt idx="0">
                  <c:v>&lt;25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&gt;64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16.940000000000001</c:v>
                </c:pt>
                <c:pt idx="1">
                  <c:v>32.47</c:v>
                </c:pt>
                <c:pt idx="2">
                  <c:v>31.02</c:v>
                </c:pt>
                <c:pt idx="3">
                  <c:v>14.61</c:v>
                </c:pt>
                <c:pt idx="4">
                  <c:v>3.9</c:v>
                </c:pt>
                <c:pt idx="5">
                  <c:v>1.06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id-ID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d-ID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Average </a:t>
            </a:r>
            <a:r>
              <a:rPr lang="en-US" dirty="0" err="1" smtClean="0"/>
              <a:t>LoS</a:t>
            </a:r>
            <a:endParaRPr lang="id-ID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2564829961421912"/>
          <c:y val="0.16069047883568494"/>
          <c:w val="0.73982704029054247"/>
          <c:h val="0.6786871351211872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 w="34925"/>
          </c:spPr>
          <c:marker>
            <c:symbol val="circle"/>
            <c:size val="7"/>
            <c:spPr>
              <a:solidFill>
                <a:schemeClr val="bg1"/>
              </a:solidFill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2013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8.81</c:v>
                </c:pt>
                <c:pt idx="1">
                  <c:v>8.1999999999999993</c:v>
                </c:pt>
                <c:pt idx="2">
                  <c:v>7.67</c:v>
                </c:pt>
                <c:pt idx="3">
                  <c:v>6.49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064320"/>
        <c:axId val="80236480"/>
      </c:lineChart>
      <c:catAx>
        <c:axId val="75064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0236480"/>
        <c:crosses val="autoZero"/>
        <c:auto val="1"/>
        <c:lblAlgn val="ctr"/>
        <c:lblOffset val="100"/>
        <c:noMultiLvlLbl val="0"/>
      </c:catAx>
      <c:valAx>
        <c:axId val="80236480"/>
        <c:scaling>
          <c:orientation val="minMax"/>
          <c:min val="5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Days</a:t>
                </a:r>
                <a:endParaRPr lang="id-ID" dirty="0"/>
              </a:p>
            </c:rich>
          </c:tx>
          <c:layout>
            <c:manualLayout>
              <c:xMode val="edge"/>
              <c:yMode val="edge"/>
              <c:x val="0"/>
              <c:y val="0.391793841088363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5064320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id-ID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d-ID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800" dirty="0" smtClean="0"/>
              <a:t>Average</a:t>
            </a:r>
            <a:r>
              <a:rPr lang="en-US" sz="1800" baseline="0" dirty="0" smtClean="0"/>
              <a:t> </a:t>
            </a:r>
            <a:r>
              <a:rPr lang="en-US" sz="1800" baseline="0" dirty="0" err="1" smtClean="0"/>
              <a:t>Exp</a:t>
            </a:r>
            <a:r>
              <a:rPr lang="en-US" sz="1800" baseline="0" dirty="0" smtClean="0"/>
              <a:t> Per Visit</a:t>
            </a:r>
            <a:endParaRPr lang="id-ID" sz="1800" dirty="0"/>
          </a:p>
        </c:rich>
      </c:tx>
      <c:layout>
        <c:manualLayout>
          <c:xMode val="edge"/>
          <c:yMode val="edge"/>
          <c:x val="0.29397115125773937"/>
          <c:y val="4.4766986074999855E-3"/>
        </c:manualLayout>
      </c:layout>
      <c:overlay val="0"/>
      <c:spPr>
        <a:solidFill>
          <a:schemeClr val="bg1"/>
        </a:solidFill>
      </c:spPr>
    </c:title>
    <c:autoTitleDeleted val="0"/>
    <c:plotArea>
      <c:layout>
        <c:manualLayout>
          <c:layoutTarget val="inner"/>
          <c:xMode val="edge"/>
          <c:yMode val="edge"/>
          <c:x val="0.2732277988813448"/>
          <c:y val="0.16208032167680034"/>
          <c:w val="0.68232061137199773"/>
          <c:h val="0.6910231741099804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diamond"/>
            <c:size val="7"/>
            <c:spPr>
              <a:solidFill>
                <a:schemeClr val="bg1"/>
              </a:solidFill>
              <a:ln w="25400">
                <a:solidFill>
                  <a:srgbClr val="FF0000"/>
                </a:solidFill>
              </a:ln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2013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977.39</c:v>
                </c:pt>
                <c:pt idx="1">
                  <c:v>976.65</c:v>
                </c:pt>
                <c:pt idx="2">
                  <c:v>934.5</c:v>
                </c:pt>
                <c:pt idx="3">
                  <c:v>912.31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8940928"/>
        <c:axId val="80238208"/>
      </c:lineChart>
      <c:catAx>
        <c:axId val="138940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id-ID"/>
          </a:p>
        </c:txPr>
        <c:crossAx val="80238208"/>
        <c:crosses val="autoZero"/>
        <c:auto val="1"/>
        <c:lblAlgn val="ctr"/>
        <c:lblOffset val="100"/>
        <c:noMultiLvlLbl val="0"/>
      </c:catAx>
      <c:valAx>
        <c:axId val="802382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US$</a:t>
                </a:r>
                <a:endParaRPr lang="id-ID" dirty="0"/>
              </a:p>
            </c:rich>
          </c:tx>
          <c:layout>
            <c:manualLayout>
              <c:xMode val="edge"/>
              <c:yMode val="edge"/>
              <c:x val="0"/>
              <c:y val="0.4436645017584567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38940928"/>
        <c:crosses val="autoZero"/>
        <c:crossBetween val="between"/>
      </c:valAx>
      <c:spPr>
        <a:ln>
          <a:solidFill>
            <a:schemeClr val="accent1">
              <a:shade val="95000"/>
              <a:satMod val="105000"/>
            </a:schemeClr>
          </a:solidFill>
        </a:ln>
      </c:spPr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id-ID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E35D2F-148F-4F0C-8640-23BB86C94FCC}" type="doc">
      <dgm:prSet loTypeId="urn:microsoft.com/office/officeart/2005/8/layout/balance1" loCatId="relationship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id-ID"/>
        </a:p>
      </dgm:t>
    </dgm:pt>
    <dgm:pt modelId="{CC85350C-1E90-43BC-BCE6-AF88BAF3165B}">
      <dgm:prSet custT="1"/>
      <dgm:spPr/>
      <dgm:t>
        <a:bodyPr/>
        <a:lstStyle/>
        <a:p>
          <a:pPr rtl="0"/>
          <a:r>
            <a:rPr lang="id-ID" sz="2400" b="1" dirty="0" smtClean="0"/>
            <a:t>International</a:t>
          </a:r>
          <a:endParaRPr lang="id-ID" sz="2400" b="0" dirty="0" smtClean="0"/>
        </a:p>
      </dgm:t>
    </dgm:pt>
    <dgm:pt modelId="{6493CC0D-6F61-48C8-8C8C-8BB95F3EB83B}" type="parTrans" cxnId="{142DC3E7-1671-49DF-8FF7-8693FEBE064B}">
      <dgm:prSet/>
      <dgm:spPr/>
      <dgm:t>
        <a:bodyPr/>
        <a:lstStyle/>
        <a:p>
          <a:endParaRPr lang="id-ID" sz="2400"/>
        </a:p>
      </dgm:t>
    </dgm:pt>
    <dgm:pt modelId="{485379D4-911C-4EB5-9ECA-099229026DA0}" type="sibTrans" cxnId="{142DC3E7-1671-49DF-8FF7-8693FEBE064B}">
      <dgm:prSet/>
      <dgm:spPr/>
      <dgm:t>
        <a:bodyPr/>
        <a:lstStyle/>
        <a:p>
          <a:endParaRPr lang="id-ID" sz="2400"/>
        </a:p>
      </dgm:t>
    </dgm:pt>
    <dgm:pt modelId="{10FB498C-CFCA-4D68-988E-B1DE1E4E1277}">
      <dgm:prSet custT="1"/>
      <dgm:spPr/>
      <dgm:t>
        <a:bodyPr/>
        <a:lstStyle/>
        <a:p>
          <a:pPr rtl="0"/>
          <a:r>
            <a:rPr lang="id-ID" sz="2400" b="1" dirty="0" smtClean="0"/>
            <a:t>Domestic</a:t>
          </a:r>
          <a:endParaRPr lang="id-ID" sz="2400" b="0" dirty="0" smtClean="0"/>
        </a:p>
      </dgm:t>
    </dgm:pt>
    <dgm:pt modelId="{1054A81A-D038-4420-AF9E-1FB39ED63CED}" type="parTrans" cxnId="{C277FAD3-3E5D-4C2B-83CB-C67159895348}">
      <dgm:prSet/>
      <dgm:spPr/>
      <dgm:t>
        <a:bodyPr/>
        <a:lstStyle/>
        <a:p>
          <a:endParaRPr lang="id-ID"/>
        </a:p>
      </dgm:t>
    </dgm:pt>
    <dgm:pt modelId="{542B87CA-F4BC-4D9C-B06A-7CF71F4AF14E}" type="sibTrans" cxnId="{C277FAD3-3E5D-4C2B-83CB-C67159895348}">
      <dgm:prSet/>
      <dgm:spPr/>
      <dgm:t>
        <a:bodyPr/>
        <a:lstStyle/>
        <a:p>
          <a:endParaRPr lang="id-ID"/>
        </a:p>
      </dgm:t>
    </dgm:pt>
    <dgm:pt modelId="{D9640961-C96D-4A8F-87BC-156808F92018}">
      <dgm:prSet custT="1"/>
      <dgm:spPr/>
      <dgm:t>
        <a:bodyPr/>
        <a:lstStyle/>
        <a:p>
          <a:pPr rtl="0"/>
          <a:r>
            <a:rPr lang="en-US" sz="2200" b="0" dirty="0" smtClean="0"/>
            <a:t>country of residence different from country visited</a:t>
          </a:r>
          <a:endParaRPr lang="id-ID" sz="2200" b="0" dirty="0" smtClean="0"/>
        </a:p>
      </dgm:t>
    </dgm:pt>
    <dgm:pt modelId="{3237E1FC-43AA-4BF1-B2FB-F6FFD975A30B}" type="parTrans" cxnId="{1AC7DF34-6703-4907-8A1E-A425B039C2FF}">
      <dgm:prSet/>
      <dgm:spPr/>
      <dgm:t>
        <a:bodyPr/>
        <a:lstStyle/>
        <a:p>
          <a:endParaRPr lang="id-ID"/>
        </a:p>
      </dgm:t>
    </dgm:pt>
    <dgm:pt modelId="{BE01393C-1BD5-4927-A712-1DB760C7BEE7}" type="sibTrans" cxnId="{1AC7DF34-6703-4907-8A1E-A425B039C2FF}">
      <dgm:prSet/>
      <dgm:spPr/>
      <dgm:t>
        <a:bodyPr/>
        <a:lstStyle/>
        <a:p>
          <a:endParaRPr lang="id-ID"/>
        </a:p>
      </dgm:t>
    </dgm:pt>
    <dgm:pt modelId="{9315DD36-41F5-4509-80C7-90846F0D6BE1}">
      <dgm:prSet custT="1"/>
      <dgm:spPr/>
      <dgm:t>
        <a:bodyPr anchor="ctr" anchorCtr="1"/>
        <a:lstStyle/>
        <a:p>
          <a:pPr rtl="0"/>
          <a:r>
            <a:rPr lang="en-US" sz="2400" b="1" dirty="0" smtClean="0"/>
            <a:t>country of residence the same as country visited</a:t>
          </a:r>
          <a:endParaRPr lang="id-ID" sz="2400" b="1" dirty="0" smtClean="0"/>
        </a:p>
      </dgm:t>
    </dgm:pt>
    <dgm:pt modelId="{F5A687CA-DD46-4166-BDE9-90943C3E5727}" type="parTrans" cxnId="{D3B1C7DC-9A9D-437B-AC9A-BB17A8F6AEFC}">
      <dgm:prSet/>
      <dgm:spPr/>
      <dgm:t>
        <a:bodyPr/>
        <a:lstStyle/>
        <a:p>
          <a:endParaRPr lang="id-ID"/>
        </a:p>
      </dgm:t>
    </dgm:pt>
    <dgm:pt modelId="{6C5F9586-4FBD-4147-9A04-937B7838AE36}" type="sibTrans" cxnId="{D3B1C7DC-9A9D-437B-AC9A-BB17A8F6AEFC}">
      <dgm:prSet/>
      <dgm:spPr/>
      <dgm:t>
        <a:bodyPr/>
        <a:lstStyle/>
        <a:p>
          <a:endParaRPr lang="id-ID"/>
        </a:p>
      </dgm:t>
    </dgm:pt>
    <dgm:pt modelId="{09BEFAF0-F12E-457C-B3DA-F0769B537CE7}">
      <dgm:prSet custT="1"/>
      <dgm:spPr/>
      <dgm:t>
        <a:bodyPr/>
        <a:lstStyle/>
        <a:p>
          <a:pPr rtl="0"/>
          <a:r>
            <a:rPr lang="id-ID" sz="2200" b="0" dirty="0" smtClean="0"/>
            <a:t>Inbound visitors</a:t>
          </a:r>
        </a:p>
      </dgm:t>
    </dgm:pt>
    <dgm:pt modelId="{0309D680-FF69-4B45-BBFD-3DFFC3256D2F}" type="parTrans" cxnId="{BC54154B-324E-4E6D-909D-DBABEDA25EAF}">
      <dgm:prSet/>
      <dgm:spPr/>
      <dgm:t>
        <a:bodyPr/>
        <a:lstStyle/>
        <a:p>
          <a:endParaRPr lang="id-ID"/>
        </a:p>
      </dgm:t>
    </dgm:pt>
    <dgm:pt modelId="{1414E6DD-E6D0-464E-B92F-DD598046B3B4}" type="sibTrans" cxnId="{BC54154B-324E-4E6D-909D-DBABEDA25EAF}">
      <dgm:prSet/>
      <dgm:spPr/>
      <dgm:t>
        <a:bodyPr/>
        <a:lstStyle/>
        <a:p>
          <a:endParaRPr lang="id-ID"/>
        </a:p>
      </dgm:t>
    </dgm:pt>
    <dgm:pt modelId="{9393295F-BE14-433A-9010-58D0A90E48EC}">
      <dgm:prSet custT="1"/>
      <dgm:spPr/>
      <dgm:t>
        <a:bodyPr/>
        <a:lstStyle/>
        <a:p>
          <a:pPr rtl="0"/>
          <a:r>
            <a:rPr lang="id-ID" sz="2200" b="0" u="sng" dirty="0" smtClean="0">
              <a:solidFill>
                <a:srgbClr val="FFFF00"/>
              </a:solidFill>
            </a:rPr>
            <a:t>Outbound visitors</a:t>
          </a:r>
        </a:p>
      </dgm:t>
    </dgm:pt>
    <dgm:pt modelId="{E7E797CF-B1C1-4E2E-9547-2772FFF07590}" type="parTrans" cxnId="{8F3DCA89-E96B-4643-ACA5-8C22D27DBE4D}">
      <dgm:prSet/>
      <dgm:spPr/>
      <dgm:t>
        <a:bodyPr/>
        <a:lstStyle/>
        <a:p>
          <a:endParaRPr lang="id-ID"/>
        </a:p>
      </dgm:t>
    </dgm:pt>
    <dgm:pt modelId="{1E8ED238-9384-4885-892A-8F51BAF7A31B}" type="sibTrans" cxnId="{8F3DCA89-E96B-4643-ACA5-8C22D27DBE4D}">
      <dgm:prSet/>
      <dgm:spPr/>
      <dgm:t>
        <a:bodyPr/>
        <a:lstStyle/>
        <a:p>
          <a:endParaRPr lang="id-ID"/>
        </a:p>
      </dgm:t>
    </dgm:pt>
    <dgm:pt modelId="{B9988700-EA0E-4D29-8E66-DA3134660528}" type="pres">
      <dgm:prSet presAssocID="{9BE35D2F-148F-4F0C-8640-23BB86C94FCC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08D5D996-DE12-4F79-AB56-99E78B11181F}" type="pres">
      <dgm:prSet presAssocID="{9BE35D2F-148F-4F0C-8640-23BB86C94FCC}" presName="dummyMaxCanvas" presStyleCnt="0"/>
      <dgm:spPr/>
    </dgm:pt>
    <dgm:pt modelId="{3D153420-F483-450F-BFC3-93332E5C65FF}" type="pres">
      <dgm:prSet presAssocID="{9BE35D2F-148F-4F0C-8640-23BB86C94FCC}" presName="parentComposite" presStyleCnt="0"/>
      <dgm:spPr/>
    </dgm:pt>
    <dgm:pt modelId="{00A55147-4E50-40B1-B793-9DDDC9EF46F3}" type="pres">
      <dgm:prSet presAssocID="{9BE35D2F-148F-4F0C-8640-23BB86C94FCC}" presName="parent1" presStyleLbl="alignAccFollowNode1" presStyleIdx="0" presStyleCnt="4" custScaleX="162762" custLinFactNeighborX="-13920">
        <dgm:presLayoutVars>
          <dgm:chMax val="4"/>
        </dgm:presLayoutVars>
      </dgm:prSet>
      <dgm:spPr/>
      <dgm:t>
        <a:bodyPr/>
        <a:lstStyle/>
        <a:p>
          <a:endParaRPr lang="id-ID"/>
        </a:p>
      </dgm:t>
    </dgm:pt>
    <dgm:pt modelId="{DD536134-53E4-4AF6-A037-7BFE2D352746}" type="pres">
      <dgm:prSet presAssocID="{9BE35D2F-148F-4F0C-8640-23BB86C94FCC}" presName="parent2" presStyleLbl="alignAccFollowNode1" presStyleIdx="1" presStyleCnt="4" custScaleX="137906" custLinFactNeighborX="10404">
        <dgm:presLayoutVars>
          <dgm:chMax val="4"/>
        </dgm:presLayoutVars>
      </dgm:prSet>
      <dgm:spPr/>
      <dgm:t>
        <a:bodyPr/>
        <a:lstStyle/>
        <a:p>
          <a:endParaRPr lang="id-ID"/>
        </a:p>
      </dgm:t>
    </dgm:pt>
    <dgm:pt modelId="{B7E1433C-87E1-4DCD-AFD0-2A37E9AB9019}" type="pres">
      <dgm:prSet presAssocID="{9BE35D2F-148F-4F0C-8640-23BB86C94FCC}" presName="childrenComposite" presStyleCnt="0"/>
      <dgm:spPr/>
    </dgm:pt>
    <dgm:pt modelId="{8759524C-308A-4EE5-88EB-576C6330A826}" type="pres">
      <dgm:prSet presAssocID="{9BE35D2F-148F-4F0C-8640-23BB86C94FCC}" presName="dummyMaxCanvas_ChildArea" presStyleCnt="0"/>
      <dgm:spPr/>
    </dgm:pt>
    <dgm:pt modelId="{E7806A93-BA26-4860-9A1E-53BCC461B326}" type="pres">
      <dgm:prSet presAssocID="{9BE35D2F-148F-4F0C-8640-23BB86C94FCC}" presName="fulcrum" presStyleLbl="alignAccFollowNode1" presStyleIdx="2" presStyleCnt="4"/>
      <dgm:spPr/>
    </dgm:pt>
    <dgm:pt modelId="{340F792B-87F2-47CD-9243-4D8E87D8C36C}" type="pres">
      <dgm:prSet presAssocID="{9BE35D2F-148F-4F0C-8640-23BB86C94FCC}" presName="balance_11" presStyleLbl="alignAccFollowNode1" presStyleIdx="3" presStyleCnt="4" custScaleX="125513" custScaleY="153269">
        <dgm:presLayoutVars>
          <dgm:bulletEnabled val="1"/>
        </dgm:presLayoutVars>
      </dgm:prSet>
      <dgm:spPr/>
    </dgm:pt>
    <dgm:pt modelId="{507EA60C-A247-46D5-8FAB-3C980EA2C704}" type="pres">
      <dgm:prSet presAssocID="{9BE35D2F-148F-4F0C-8640-23BB86C94FCC}" presName="left_11_1" presStyleLbl="node1" presStyleIdx="0" presStyleCnt="2" custScaleX="164421" custLinFactNeighborX="-6877" custLinFactNeighborY="-99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A418C06-179F-4E50-85DA-63D5BD1A7E92}" type="pres">
      <dgm:prSet presAssocID="{9BE35D2F-148F-4F0C-8640-23BB86C94FCC}" presName="right_11_1" presStyleLbl="node1" presStyleIdx="1" presStyleCnt="2" custScaleX="142819" custLinFactNeighborX="19075" custLinFactNeighborY="-99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D3B1C7DC-9A9D-437B-AC9A-BB17A8F6AEFC}" srcId="{10FB498C-CFCA-4D68-988E-B1DE1E4E1277}" destId="{9315DD36-41F5-4509-80C7-90846F0D6BE1}" srcOrd="0" destOrd="0" parTransId="{F5A687CA-DD46-4166-BDE9-90943C3E5727}" sibTransId="{6C5F9586-4FBD-4147-9A04-937B7838AE36}"/>
    <dgm:cxn modelId="{0D1F3DBF-1383-43EA-8DAF-569F2BA6326A}" type="presOf" srcId="{10FB498C-CFCA-4D68-988E-B1DE1E4E1277}" destId="{DD536134-53E4-4AF6-A037-7BFE2D352746}" srcOrd="0" destOrd="0" presId="urn:microsoft.com/office/officeart/2005/8/layout/balance1"/>
    <dgm:cxn modelId="{C277FAD3-3E5D-4C2B-83CB-C67159895348}" srcId="{9BE35D2F-148F-4F0C-8640-23BB86C94FCC}" destId="{10FB498C-CFCA-4D68-988E-B1DE1E4E1277}" srcOrd="1" destOrd="0" parTransId="{1054A81A-D038-4420-AF9E-1FB39ED63CED}" sibTransId="{542B87CA-F4BC-4D9C-B06A-7CF71F4AF14E}"/>
    <dgm:cxn modelId="{25789906-0C6E-4701-8BEC-F39F0420091A}" type="presOf" srcId="{09BEFAF0-F12E-457C-B3DA-F0769B537CE7}" destId="{507EA60C-A247-46D5-8FAB-3C980EA2C704}" srcOrd="0" destOrd="1" presId="urn:microsoft.com/office/officeart/2005/8/layout/balance1"/>
    <dgm:cxn modelId="{7600583B-1FA5-4EBB-B335-2E59270F7CAE}" type="presOf" srcId="{CC85350C-1E90-43BC-BCE6-AF88BAF3165B}" destId="{00A55147-4E50-40B1-B793-9DDDC9EF46F3}" srcOrd="0" destOrd="0" presId="urn:microsoft.com/office/officeart/2005/8/layout/balance1"/>
    <dgm:cxn modelId="{7205DB10-CDE9-4F62-AB85-EDB044C74BBD}" type="presOf" srcId="{9315DD36-41F5-4509-80C7-90846F0D6BE1}" destId="{9A418C06-179F-4E50-85DA-63D5BD1A7E92}" srcOrd="0" destOrd="0" presId="urn:microsoft.com/office/officeart/2005/8/layout/balance1"/>
    <dgm:cxn modelId="{FF895507-ADE1-41E8-8C7D-68B6D16C06EB}" type="presOf" srcId="{9393295F-BE14-433A-9010-58D0A90E48EC}" destId="{507EA60C-A247-46D5-8FAB-3C980EA2C704}" srcOrd="0" destOrd="2" presId="urn:microsoft.com/office/officeart/2005/8/layout/balance1"/>
    <dgm:cxn modelId="{1AC7DF34-6703-4907-8A1E-A425B039C2FF}" srcId="{CC85350C-1E90-43BC-BCE6-AF88BAF3165B}" destId="{D9640961-C96D-4A8F-87BC-156808F92018}" srcOrd="0" destOrd="0" parTransId="{3237E1FC-43AA-4BF1-B2FB-F6FFD975A30B}" sibTransId="{BE01393C-1BD5-4927-A712-1DB760C7BEE7}"/>
    <dgm:cxn modelId="{B546149D-6D1A-4956-9812-CFF74AA7376F}" type="presOf" srcId="{D9640961-C96D-4A8F-87BC-156808F92018}" destId="{507EA60C-A247-46D5-8FAB-3C980EA2C704}" srcOrd="0" destOrd="0" presId="urn:microsoft.com/office/officeart/2005/8/layout/balance1"/>
    <dgm:cxn modelId="{BC54154B-324E-4E6D-909D-DBABEDA25EAF}" srcId="{D9640961-C96D-4A8F-87BC-156808F92018}" destId="{09BEFAF0-F12E-457C-B3DA-F0769B537CE7}" srcOrd="0" destOrd="0" parTransId="{0309D680-FF69-4B45-BBFD-3DFFC3256D2F}" sibTransId="{1414E6DD-E6D0-464E-B92F-DD598046B3B4}"/>
    <dgm:cxn modelId="{142DC3E7-1671-49DF-8FF7-8693FEBE064B}" srcId="{9BE35D2F-148F-4F0C-8640-23BB86C94FCC}" destId="{CC85350C-1E90-43BC-BCE6-AF88BAF3165B}" srcOrd="0" destOrd="0" parTransId="{6493CC0D-6F61-48C8-8C8C-8BB95F3EB83B}" sibTransId="{485379D4-911C-4EB5-9ECA-099229026DA0}"/>
    <dgm:cxn modelId="{8F3DCA89-E96B-4643-ACA5-8C22D27DBE4D}" srcId="{D9640961-C96D-4A8F-87BC-156808F92018}" destId="{9393295F-BE14-433A-9010-58D0A90E48EC}" srcOrd="1" destOrd="0" parTransId="{E7E797CF-B1C1-4E2E-9547-2772FFF07590}" sibTransId="{1E8ED238-9384-4885-892A-8F51BAF7A31B}"/>
    <dgm:cxn modelId="{43215002-A1DF-47F2-B868-C857C9174D1C}" type="presOf" srcId="{9BE35D2F-148F-4F0C-8640-23BB86C94FCC}" destId="{B9988700-EA0E-4D29-8E66-DA3134660528}" srcOrd="0" destOrd="0" presId="urn:microsoft.com/office/officeart/2005/8/layout/balance1"/>
    <dgm:cxn modelId="{CB1EC218-8E77-43EC-AD73-30038CA73338}" type="presParOf" srcId="{B9988700-EA0E-4D29-8E66-DA3134660528}" destId="{08D5D996-DE12-4F79-AB56-99E78B11181F}" srcOrd="0" destOrd="0" presId="urn:microsoft.com/office/officeart/2005/8/layout/balance1"/>
    <dgm:cxn modelId="{B349883D-F214-4E6F-93B1-7803D2579650}" type="presParOf" srcId="{B9988700-EA0E-4D29-8E66-DA3134660528}" destId="{3D153420-F483-450F-BFC3-93332E5C65FF}" srcOrd="1" destOrd="0" presId="urn:microsoft.com/office/officeart/2005/8/layout/balance1"/>
    <dgm:cxn modelId="{D06897ED-7CB6-42F7-926B-179F7A3433F5}" type="presParOf" srcId="{3D153420-F483-450F-BFC3-93332E5C65FF}" destId="{00A55147-4E50-40B1-B793-9DDDC9EF46F3}" srcOrd="0" destOrd="0" presId="urn:microsoft.com/office/officeart/2005/8/layout/balance1"/>
    <dgm:cxn modelId="{C8B9D051-D856-406C-BC30-CB68ED7C5D10}" type="presParOf" srcId="{3D153420-F483-450F-BFC3-93332E5C65FF}" destId="{DD536134-53E4-4AF6-A037-7BFE2D352746}" srcOrd="1" destOrd="0" presId="urn:microsoft.com/office/officeart/2005/8/layout/balance1"/>
    <dgm:cxn modelId="{25911AC8-6C7B-43E4-B29E-1F728DA04C4C}" type="presParOf" srcId="{B9988700-EA0E-4D29-8E66-DA3134660528}" destId="{B7E1433C-87E1-4DCD-AFD0-2A37E9AB9019}" srcOrd="2" destOrd="0" presId="urn:microsoft.com/office/officeart/2005/8/layout/balance1"/>
    <dgm:cxn modelId="{06D6C107-16C2-47AD-82E1-BCFADAEEA68B}" type="presParOf" srcId="{B7E1433C-87E1-4DCD-AFD0-2A37E9AB9019}" destId="{8759524C-308A-4EE5-88EB-576C6330A826}" srcOrd="0" destOrd="0" presId="urn:microsoft.com/office/officeart/2005/8/layout/balance1"/>
    <dgm:cxn modelId="{1A63FD23-408B-4323-BEF2-0DE04E806AEE}" type="presParOf" srcId="{B7E1433C-87E1-4DCD-AFD0-2A37E9AB9019}" destId="{E7806A93-BA26-4860-9A1E-53BCC461B326}" srcOrd="1" destOrd="0" presId="urn:microsoft.com/office/officeart/2005/8/layout/balance1"/>
    <dgm:cxn modelId="{ED8B8204-63D5-4C67-8A27-1A248FC762F0}" type="presParOf" srcId="{B7E1433C-87E1-4DCD-AFD0-2A37E9AB9019}" destId="{340F792B-87F2-47CD-9243-4D8E87D8C36C}" srcOrd="2" destOrd="0" presId="urn:microsoft.com/office/officeart/2005/8/layout/balance1"/>
    <dgm:cxn modelId="{EDFE454C-9378-4655-948B-6CB752276B11}" type="presParOf" srcId="{B7E1433C-87E1-4DCD-AFD0-2A37E9AB9019}" destId="{507EA60C-A247-46D5-8FAB-3C980EA2C704}" srcOrd="3" destOrd="0" presId="urn:microsoft.com/office/officeart/2005/8/layout/balance1"/>
    <dgm:cxn modelId="{20A04EF1-4FAC-42C6-9280-31D143F90884}" type="presParOf" srcId="{B7E1433C-87E1-4DCD-AFD0-2A37E9AB9019}" destId="{9A418C06-179F-4E50-85DA-63D5BD1A7E92}" srcOrd="4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E35D2F-148F-4F0C-8640-23BB86C94FCC}" type="doc">
      <dgm:prSet loTypeId="urn:microsoft.com/office/officeart/2005/8/layout/target2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id-ID"/>
        </a:p>
      </dgm:t>
    </dgm:pt>
    <dgm:pt modelId="{CC85350C-1E90-43BC-BCE6-AF88BAF3165B}">
      <dgm:prSet custT="1"/>
      <dgm:spPr/>
      <dgm:t>
        <a:bodyPr/>
        <a:lstStyle/>
        <a:p>
          <a:pPr rtl="0"/>
          <a:r>
            <a:rPr lang="en-US" sz="2400" b="1" dirty="0" smtClean="0"/>
            <a:t>Outbound tourism</a:t>
          </a:r>
          <a:r>
            <a:rPr lang="en-US" sz="2400" dirty="0" smtClean="0"/>
            <a:t> comprises the activities of a resident visitor outside the country of reference, either as part of an outbound trip or as part of a domestic trip;</a:t>
          </a:r>
          <a:endParaRPr lang="id-ID" sz="2400" dirty="0"/>
        </a:p>
      </dgm:t>
    </dgm:pt>
    <dgm:pt modelId="{6493CC0D-6F61-48C8-8C8C-8BB95F3EB83B}" type="parTrans" cxnId="{142DC3E7-1671-49DF-8FF7-8693FEBE064B}">
      <dgm:prSet/>
      <dgm:spPr/>
      <dgm:t>
        <a:bodyPr/>
        <a:lstStyle/>
        <a:p>
          <a:endParaRPr lang="id-ID" sz="2400"/>
        </a:p>
      </dgm:t>
    </dgm:pt>
    <dgm:pt modelId="{485379D4-911C-4EB5-9ECA-099229026DA0}" type="sibTrans" cxnId="{142DC3E7-1671-49DF-8FF7-8693FEBE064B}">
      <dgm:prSet/>
      <dgm:spPr/>
      <dgm:t>
        <a:bodyPr/>
        <a:lstStyle/>
        <a:p>
          <a:endParaRPr lang="id-ID" sz="2400"/>
        </a:p>
      </dgm:t>
    </dgm:pt>
    <dgm:pt modelId="{AAA8591C-3E1B-4F98-9580-5BA4A11C9477}">
      <dgm:prSet custT="1"/>
      <dgm:spPr/>
      <dgm:t>
        <a:bodyPr/>
        <a:lstStyle/>
        <a:p>
          <a:pPr rtl="0"/>
          <a:r>
            <a:rPr lang="en-US" sz="2400" dirty="0" smtClean="0"/>
            <a:t>Out</a:t>
          </a:r>
          <a:r>
            <a:rPr lang="id-ID" sz="2400" dirty="0" smtClean="0"/>
            <a:t>bound</a:t>
          </a:r>
          <a:r>
            <a:rPr lang="en-US" sz="2400" dirty="0" smtClean="0"/>
            <a:t> visitor is a traveler taking a trip to a </a:t>
          </a:r>
          <a:r>
            <a:rPr lang="id-ID" sz="2400" dirty="0" smtClean="0"/>
            <a:t>country</a:t>
          </a:r>
          <a:r>
            <a:rPr lang="en-US" sz="2400" dirty="0" smtClean="0"/>
            <a:t> outside his/her usual environment, for less than a year, for any main purpose (business, leisure or other personal purpose) other than to be employed by a resident entity in the country visited.</a:t>
          </a:r>
          <a:endParaRPr lang="id-ID" sz="2400" dirty="0"/>
        </a:p>
      </dgm:t>
    </dgm:pt>
    <dgm:pt modelId="{BA58497A-990D-4191-B2E4-A3AC9C97E0FF}" type="parTrans" cxnId="{A28756DE-EF9A-4CC4-B067-7C7404FFAF11}">
      <dgm:prSet/>
      <dgm:spPr/>
      <dgm:t>
        <a:bodyPr/>
        <a:lstStyle/>
        <a:p>
          <a:endParaRPr lang="id-ID"/>
        </a:p>
      </dgm:t>
    </dgm:pt>
    <dgm:pt modelId="{FB316D91-C422-4E07-A282-CCB6420970FB}" type="sibTrans" cxnId="{A28756DE-EF9A-4CC4-B067-7C7404FFAF11}">
      <dgm:prSet/>
      <dgm:spPr/>
      <dgm:t>
        <a:bodyPr/>
        <a:lstStyle/>
        <a:p>
          <a:endParaRPr lang="id-ID"/>
        </a:p>
      </dgm:t>
    </dgm:pt>
    <dgm:pt modelId="{841246FD-71C5-4087-A063-2AD544F11A30}" type="pres">
      <dgm:prSet presAssocID="{9BE35D2F-148F-4F0C-8640-23BB86C94FCC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id-ID"/>
        </a:p>
      </dgm:t>
    </dgm:pt>
    <dgm:pt modelId="{FD750C3B-E69E-4802-8EA6-968958B3C948}" type="pres">
      <dgm:prSet presAssocID="{9BE35D2F-148F-4F0C-8640-23BB86C94FCC}" presName="outerBox" presStyleCnt="0"/>
      <dgm:spPr/>
    </dgm:pt>
    <dgm:pt modelId="{E0C8F605-8266-42EB-AB8E-5DC6F207C60E}" type="pres">
      <dgm:prSet presAssocID="{9BE35D2F-148F-4F0C-8640-23BB86C94FCC}" presName="outerBoxParent" presStyleLbl="node1" presStyleIdx="0" presStyleCnt="2"/>
      <dgm:spPr/>
      <dgm:t>
        <a:bodyPr/>
        <a:lstStyle/>
        <a:p>
          <a:endParaRPr lang="id-ID"/>
        </a:p>
      </dgm:t>
    </dgm:pt>
    <dgm:pt modelId="{817FBEDB-FB3F-4E9D-A03D-345714F4B778}" type="pres">
      <dgm:prSet presAssocID="{9BE35D2F-148F-4F0C-8640-23BB86C94FCC}" presName="outerBoxChildren" presStyleCnt="0"/>
      <dgm:spPr/>
    </dgm:pt>
    <dgm:pt modelId="{96D25F2C-DE27-4B2A-A2A6-40DABBC5D57E}" type="pres">
      <dgm:prSet presAssocID="{9BE35D2F-148F-4F0C-8640-23BB86C94FCC}" presName="middleBox" presStyleCnt="0"/>
      <dgm:spPr/>
    </dgm:pt>
    <dgm:pt modelId="{83F8C004-811F-4DA2-AA41-3AA2BFCCE093}" type="pres">
      <dgm:prSet presAssocID="{9BE35D2F-148F-4F0C-8640-23BB86C94FCC}" presName="middleBoxParent" presStyleLbl="node1" presStyleIdx="1" presStyleCnt="2" custScaleX="97916" custScaleY="80277" custLinFactNeighborX="-547" custLinFactNeighborY="8710"/>
      <dgm:spPr/>
      <dgm:t>
        <a:bodyPr/>
        <a:lstStyle/>
        <a:p>
          <a:endParaRPr lang="id-ID"/>
        </a:p>
      </dgm:t>
    </dgm:pt>
    <dgm:pt modelId="{8A49EA6D-15B9-4012-8863-58E6C6EA3362}" type="pres">
      <dgm:prSet presAssocID="{9BE35D2F-148F-4F0C-8640-23BB86C94FCC}" presName="middleBoxChildren" presStyleCnt="0"/>
      <dgm:spPr/>
    </dgm:pt>
  </dgm:ptLst>
  <dgm:cxnLst>
    <dgm:cxn modelId="{142DC3E7-1671-49DF-8FF7-8693FEBE064B}" srcId="{9BE35D2F-148F-4F0C-8640-23BB86C94FCC}" destId="{CC85350C-1E90-43BC-BCE6-AF88BAF3165B}" srcOrd="0" destOrd="0" parTransId="{6493CC0D-6F61-48C8-8C8C-8BB95F3EB83B}" sibTransId="{485379D4-911C-4EB5-9ECA-099229026DA0}"/>
    <dgm:cxn modelId="{33FE9CE9-70E8-4BF7-95B4-00676711913C}" type="presOf" srcId="{AAA8591C-3E1B-4F98-9580-5BA4A11C9477}" destId="{83F8C004-811F-4DA2-AA41-3AA2BFCCE093}" srcOrd="0" destOrd="0" presId="urn:microsoft.com/office/officeart/2005/8/layout/target2"/>
    <dgm:cxn modelId="{0EE11BA5-8F10-4731-8D14-06408BA7B01A}" type="presOf" srcId="{9BE35D2F-148F-4F0C-8640-23BB86C94FCC}" destId="{841246FD-71C5-4087-A063-2AD544F11A30}" srcOrd="0" destOrd="0" presId="urn:microsoft.com/office/officeart/2005/8/layout/target2"/>
    <dgm:cxn modelId="{39723FFA-178B-4EB1-B576-491E4654F896}" type="presOf" srcId="{CC85350C-1E90-43BC-BCE6-AF88BAF3165B}" destId="{E0C8F605-8266-42EB-AB8E-5DC6F207C60E}" srcOrd="0" destOrd="0" presId="urn:microsoft.com/office/officeart/2005/8/layout/target2"/>
    <dgm:cxn modelId="{A28756DE-EF9A-4CC4-B067-7C7404FFAF11}" srcId="{9BE35D2F-148F-4F0C-8640-23BB86C94FCC}" destId="{AAA8591C-3E1B-4F98-9580-5BA4A11C9477}" srcOrd="1" destOrd="0" parTransId="{BA58497A-990D-4191-B2E4-A3AC9C97E0FF}" sibTransId="{FB316D91-C422-4E07-A282-CCB6420970FB}"/>
    <dgm:cxn modelId="{A1B38D41-3394-4B8B-82CF-6BB71784783F}" type="presParOf" srcId="{841246FD-71C5-4087-A063-2AD544F11A30}" destId="{FD750C3B-E69E-4802-8EA6-968958B3C948}" srcOrd="0" destOrd="0" presId="urn:microsoft.com/office/officeart/2005/8/layout/target2"/>
    <dgm:cxn modelId="{3D1353C6-21CB-4855-B994-0C54104FCB74}" type="presParOf" srcId="{FD750C3B-E69E-4802-8EA6-968958B3C948}" destId="{E0C8F605-8266-42EB-AB8E-5DC6F207C60E}" srcOrd="0" destOrd="0" presId="urn:microsoft.com/office/officeart/2005/8/layout/target2"/>
    <dgm:cxn modelId="{4A7CF951-D5C6-43D7-8703-C960E782BF38}" type="presParOf" srcId="{FD750C3B-E69E-4802-8EA6-968958B3C948}" destId="{817FBEDB-FB3F-4E9D-A03D-345714F4B778}" srcOrd="1" destOrd="0" presId="urn:microsoft.com/office/officeart/2005/8/layout/target2"/>
    <dgm:cxn modelId="{2EBB21C9-D153-46B8-B9B5-57349A9395F9}" type="presParOf" srcId="{841246FD-71C5-4087-A063-2AD544F11A30}" destId="{96D25F2C-DE27-4B2A-A2A6-40DABBC5D57E}" srcOrd="1" destOrd="0" presId="urn:microsoft.com/office/officeart/2005/8/layout/target2"/>
    <dgm:cxn modelId="{C2F7DFD8-7CFC-409D-946F-0F5350AC6B75}" type="presParOf" srcId="{96D25F2C-DE27-4B2A-A2A6-40DABBC5D57E}" destId="{83F8C004-811F-4DA2-AA41-3AA2BFCCE093}" srcOrd="0" destOrd="0" presId="urn:microsoft.com/office/officeart/2005/8/layout/target2"/>
    <dgm:cxn modelId="{373886B9-F121-47CD-A648-9573056F0742}" type="presParOf" srcId="{96D25F2C-DE27-4B2A-A2A6-40DABBC5D57E}" destId="{8A49EA6D-15B9-4012-8863-58E6C6EA3362}" srcOrd="1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AC58DA-A99C-45BD-A41B-42045B39BAEF}" type="doc">
      <dgm:prSet loTypeId="urn:microsoft.com/office/officeart/2005/8/layout/orgChart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d-ID"/>
        </a:p>
      </dgm:t>
    </dgm:pt>
    <dgm:pt modelId="{1134B7D1-A468-40AA-9ACE-93B138B2E31A}">
      <dgm:prSet phldrT="[Text]" custT="1"/>
      <dgm:spPr/>
      <dgm:t>
        <a:bodyPr/>
        <a:lstStyle/>
        <a:p>
          <a:r>
            <a:rPr lang="en-US" sz="1400" dirty="0" smtClean="0"/>
            <a:t>International arrivals</a:t>
          </a:r>
          <a:endParaRPr lang="id-ID" sz="1400" dirty="0"/>
        </a:p>
      </dgm:t>
    </dgm:pt>
    <dgm:pt modelId="{26892A2F-C17A-4453-A7D2-6F62C1CAD7EE}" type="parTrans" cxnId="{981A0A98-4A88-41B1-AB22-350B97249AFB}">
      <dgm:prSet/>
      <dgm:spPr/>
      <dgm:t>
        <a:bodyPr/>
        <a:lstStyle/>
        <a:p>
          <a:endParaRPr lang="id-ID" sz="2000"/>
        </a:p>
      </dgm:t>
    </dgm:pt>
    <dgm:pt modelId="{C790DE8E-77F7-4AB5-9E03-5885E95855E6}" type="sibTrans" cxnId="{981A0A98-4A88-41B1-AB22-350B97249AFB}">
      <dgm:prSet/>
      <dgm:spPr/>
      <dgm:t>
        <a:bodyPr/>
        <a:lstStyle/>
        <a:p>
          <a:endParaRPr lang="id-ID" sz="2000"/>
        </a:p>
      </dgm:t>
    </dgm:pt>
    <dgm:pt modelId="{E1FB631A-B529-431D-B000-C59F8051D4B3}">
      <dgm:prSet phldrT="[Text]" custT="1"/>
      <dgm:spPr/>
      <dgm:t>
        <a:bodyPr/>
        <a:lstStyle/>
        <a:p>
          <a:r>
            <a:rPr lang="en-US" sz="1400" dirty="0" err="1" smtClean="0"/>
            <a:t>Arrining</a:t>
          </a:r>
          <a:r>
            <a:rPr lang="en-US" sz="1400" dirty="0" smtClean="0"/>
            <a:t> non-residents</a:t>
          </a:r>
          <a:endParaRPr lang="id-ID" sz="1400" dirty="0"/>
        </a:p>
      </dgm:t>
    </dgm:pt>
    <dgm:pt modelId="{A1220E48-3EDE-44CD-B4E7-2D8FAC311B1E}" type="parTrans" cxnId="{6395B8F5-3EED-470B-81F0-AE4E4837F917}">
      <dgm:prSet/>
      <dgm:spPr/>
      <dgm:t>
        <a:bodyPr/>
        <a:lstStyle/>
        <a:p>
          <a:endParaRPr lang="id-ID" sz="2000"/>
        </a:p>
      </dgm:t>
    </dgm:pt>
    <dgm:pt modelId="{FB5EDB9A-1D8B-4118-A171-50626BE136F0}" type="sibTrans" cxnId="{6395B8F5-3EED-470B-81F0-AE4E4837F917}">
      <dgm:prSet/>
      <dgm:spPr/>
      <dgm:t>
        <a:bodyPr/>
        <a:lstStyle/>
        <a:p>
          <a:endParaRPr lang="id-ID" sz="2000"/>
        </a:p>
      </dgm:t>
    </dgm:pt>
    <dgm:pt modelId="{0146C114-E8B4-40BC-A1E6-59B09A62DEB1}">
      <dgm:prSet phldrT="[Text]" custT="1"/>
      <dgm:spPr/>
      <dgm:t>
        <a:bodyPr/>
        <a:lstStyle/>
        <a:p>
          <a:r>
            <a:rPr lang="en-US" sz="1400" dirty="0" smtClean="0"/>
            <a:t>Returning residents</a:t>
          </a:r>
          <a:endParaRPr lang="id-ID" sz="1400" dirty="0"/>
        </a:p>
      </dgm:t>
    </dgm:pt>
    <dgm:pt modelId="{32F736EB-9066-4F75-AD37-C724252D70F8}" type="parTrans" cxnId="{85A3CF84-97B9-4719-A322-9DFC5DE8C6A0}">
      <dgm:prSet/>
      <dgm:spPr/>
      <dgm:t>
        <a:bodyPr/>
        <a:lstStyle/>
        <a:p>
          <a:endParaRPr lang="id-ID" sz="2000"/>
        </a:p>
      </dgm:t>
    </dgm:pt>
    <dgm:pt modelId="{EC064A96-A90C-4123-B213-F707A28D6443}" type="sibTrans" cxnId="{85A3CF84-97B9-4719-A322-9DFC5DE8C6A0}">
      <dgm:prSet/>
      <dgm:spPr/>
      <dgm:t>
        <a:bodyPr/>
        <a:lstStyle/>
        <a:p>
          <a:endParaRPr lang="id-ID" sz="2000"/>
        </a:p>
      </dgm:t>
    </dgm:pt>
    <dgm:pt modelId="{0721A364-06FB-438E-BC1C-320918A86F65}">
      <dgm:prSet phldrT="[Text]" custT="1"/>
      <dgm:spPr/>
      <dgm:t>
        <a:bodyPr/>
        <a:lstStyle/>
        <a:p>
          <a:r>
            <a:rPr lang="en-US" sz="1400" dirty="0" smtClean="0"/>
            <a:t>Others</a:t>
          </a:r>
          <a:endParaRPr lang="id-ID" sz="1400" dirty="0"/>
        </a:p>
      </dgm:t>
    </dgm:pt>
    <dgm:pt modelId="{3D5D18E1-EA32-4066-9C8A-2880FA18754F}" type="parTrans" cxnId="{57A4B459-5FD7-482C-87F9-3F8E6C0E3CB5}">
      <dgm:prSet/>
      <dgm:spPr/>
      <dgm:t>
        <a:bodyPr/>
        <a:lstStyle/>
        <a:p>
          <a:endParaRPr lang="id-ID" sz="2000"/>
        </a:p>
      </dgm:t>
    </dgm:pt>
    <dgm:pt modelId="{480568FC-555B-450B-853E-5B6E9B64E33F}" type="sibTrans" cxnId="{57A4B459-5FD7-482C-87F9-3F8E6C0E3CB5}">
      <dgm:prSet/>
      <dgm:spPr/>
      <dgm:t>
        <a:bodyPr/>
        <a:lstStyle/>
        <a:p>
          <a:endParaRPr lang="id-ID" sz="2000"/>
        </a:p>
      </dgm:t>
    </dgm:pt>
    <dgm:pt modelId="{073D9096-1D55-4A24-BFD1-1E4A59AA5391}">
      <dgm:prSet phldrT="[Text]" custT="1"/>
      <dgm:spPr/>
      <dgm:t>
        <a:bodyPr/>
        <a:lstStyle/>
        <a:p>
          <a:r>
            <a:rPr lang="en-US" sz="1400" dirty="0" smtClean="0"/>
            <a:t>Visitors</a:t>
          </a:r>
          <a:endParaRPr lang="id-ID" sz="1400" dirty="0"/>
        </a:p>
      </dgm:t>
    </dgm:pt>
    <dgm:pt modelId="{818E1AB0-E6BC-4F21-A4E5-DC5E2C1CA1E5}" type="parTrans" cxnId="{9BED574D-950E-4987-A4AA-0CD71C370FDF}">
      <dgm:prSet/>
      <dgm:spPr/>
      <dgm:t>
        <a:bodyPr/>
        <a:lstStyle/>
        <a:p>
          <a:endParaRPr lang="id-ID" sz="2000"/>
        </a:p>
      </dgm:t>
    </dgm:pt>
    <dgm:pt modelId="{CA1DC5B6-1377-470D-B618-4A7F976B842D}" type="sibTrans" cxnId="{9BED574D-950E-4987-A4AA-0CD71C370FDF}">
      <dgm:prSet/>
      <dgm:spPr/>
      <dgm:t>
        <a:bodyPr/>
        <a:lstStyle/>
        <a:p>
          <a:endParaRPr lang="id-ID" sz="2000"/>
        </a:p>
      </dgm:t>
    </dgm:pt>
    <dgm:pt modelId="{7745346A-84D9-4FDC-8016-E4DC9B96D657}">
      <dgm:prSet phldrT="[Text]" custT="1"/>
      <dgm:spPr/>
      <dgm:t>
        <a:bodyPr/>
        <a:lstStyle/>
        <a:p>
          <a:r>
            <a:rPr lang="en-US" sz="1400" dirty="0" smtClean="0"/>
            <a:t>Other </a:t>
          </a:r>
          <a:r>
            <a:rPr lang="en-US" sz="1400" dirty="0" err="1" smtClean="0"/>
            <a:t>travellers</a:t>
          </a:r>
          <a:endParaRPr lang="id-ID" sz="1400" dirty="0"/>
        </a:p>
      </dgm:t>
    </dgm:pt>
    <dgm:pt modelId="{51C46A1A-DDA0-4C39-8E07-79A0F3022405}" type="parTrans" cxnId="{279A0F12-5E4B-4844-A011-2AE09AE79EA6}">
      <dgm:prSet/>
      <dgm:spPr/>
      <dgm:t>
        <a:bodyPr/>
        <a:lstStyle/>
        <a:p>
          <a:endParaRPr lang="id-ID" sz="2000"/>
        </a:p>
      </dgm:t>
    </dgm:pt>
    <dgm:pt modelId="{E5469946-F7B1-4C62-994A-DB7DE45830C4}" type="sibTrans" cxnId="{279A0F12-5E4B-4844-A011-2AE09AE79EA6}">
      <dgm:prSet/>
      <dgm:spPr/>
      <dgm:t>
        <a:bodyPr/>
        <a:lstStyle/>
        <a:p>
          <a:endParaRPr lang="id-ID" sz="2000"/>
        </a:p>
      </dgm:t>
    </dgm:pt>
    <dgm:pt modelId="{26584AA1-E0B7-4242-BD97-4213739E1E54}">
      <dgm:prSet phldrT="[Text]" custT="1"/>
      <dgm:spPr/>
      <dgm:t>
        <a:bodyPr/>
        <a:lstStyle/>
        <a:p>
          <a:r>
            <a:rPr lang="en-US" sz="1400" dirty="0" smtClean="0"/>
            <a:t>Visitors</a:t>
          </a:r>
          <a:endParaRPr lang="id-ID" sz="1400" dirty="0"/>
        </a:p>
      </dgm:t>
    </dgm:pt>
    <dgm:pt modelId="{2C8CB236-A625-40DF-B0FF-E0951AC428B2}" type="parTrans" cxnId="{BDC28FC1-D0FA-4E57-B75B-3BED89EA086D}">
      <dgm:prSet/>
      <dgm:spPr/>
      <dgm:t>
        <a:bodyPr/>
        <a:lstStyle/>
        <a:p>
          <a:endParaRPr lang="id-ID" sz="2000"/>
        </a:p>
      </dgm:t>
    </dgm:pt>
    <dgm:pt modelId="{FF60EA56-1876-4DE8-9297-B846365C195D}" type="sibTrans" cxnId="{BDC28FC1-D0FA-4E57-B75B-3BED89EA086D}">
      <dgm:prSet/>
      <dgm:spPr/>
      <dgm:t>
        <a:bodyPr/>
        <a:lstStyle/>
        <a:p>
          <a:endParaRPr lang="id-ID" sz="2000"/>
        </a:p>
      </dgm:t>
    </dgm:pt>
    <dgm:pt modelId="{EFC9A124-8FD0-4FB0-8D4F-49609376383F}">
      <dgm:prSet phldrT="[Text]" custT="1"/>
      <dgm:spPr/>
      <dgm:t>
        <a:bodyPr/>
        <a:lstStyle/>
        <a:p>
          <a:r>
            <a:rPr lang="en-US" sz="1400" dirty="0" smtClean="0"/>
            <a:t>Other </a:t>
          </a:r>
          <a:r>
            <a:rPr lang="en-US" sz="1400" dirty="0" err="1" smtClean="0"/>
            <a:t>travellers</a:t>
          </a:r>
          <a:endParaRPr lang="id-ID" sz="1400" dirty="0"/>
        </a:p>
      </dgm:t>
    </dgm:pt>
    <dgm:pt modelId="{8842CEA7-9CA2-427F-88E3-BE3CF663A5BB}" type="parTrans" cxnId="{E6708E9D-A2B3-4E94-A828-251AFF272029}">
      <dgm:prSet/>
      <dgm:spPr/>
      <dgm:t>
        <a:bodyPr/>
        <a:lstStyle/>
        <a:p>
          <a:endParaRPr lang="id-ID" sz="2000"/>
        </a:p>
      </dgm:t>
    </dgm:pt>
    <dgm:pt modelId="{1DA2E40A-655F-4E61-AB82-FD07BE2FA679}" type="sibTrans" cxnId="{E6708E9D-A2B3-4E94-A828-251AFF272029}">
      <dgm:prSet/>
      <dgm:spPr/>
      <dgm:t>
        <a:bodyPr/>
        <a:lstStyle/>
        <a:p>
          <a:endParaRPr lang="id-ID" sz="2000"/>
        </a:p>
      </dgm:t>
    </dgm:pt>
    <dgm:pt modelId="{78CBEC97-1F65-47B5-9605-296718A01C36}">
      <dgm:prSet phldrT="[Text]" custT="1"/>
      <dgm:spPr/>
      <dgm:t>
        <a:bodyPr/>
        <a:lstStyle/>
        <a:p>
          <a:r>
            <a:rPr lang="en-US" sz="1400" dirty="0" smtClean="0"/>
            <a:t>Nomads, refugees</a:t>
          </a:r>
          <a:endParaRPr lang="id-ID" sz="1400" dirty="0"/>
        </a:p>
      </dgm:t>
    </dgm:pt>
    <dgm:pt modelId="{4934EE28-2ED9-4B9A-9BCE-8D434ADFE487}" type="parTrans" cxnId="{E863AA25-0321-49EA-82F6-25897588723A}">
      <dgm:prSet/>
      <dgm:spPr/>
      <dgm:t>
        <a:bodyPr/>
        <a:lstStyle/>
        <a:p>
          <a:endParaRPr lang="id-ID" sz="2000"/>
        </a:p>
      </dgm:t>
    </dgm:pt>
    <dgm:pt modelId="{6ECD341A-EACC-43EE-8956-26FF887FF142}" type="sibTrans" cxnId="{E863AA25-0321-49EA-82F6-25897588723A}">
      <dgm:prSet/>
      <dgm:spPr/>
      <dgm:t>
        <a:bodyPr/>
        <a:lstStyle/>
        <a:p>
          <a:endParaRPr lang="id-ID" sz="2000"/>
        </a:p>
      </dgm:t>
    </dgm:pt>
    <dgm:pt modelId="{B4B544A3-1D90-4170-8BE3-E65B940ADF10}">
      <dgm:prSet phldrT="[Text]" custT="1"/>
      <dgm:spPr/>
      <dgm:t>
        <a:bodyPr/>
        <a:lstStyle/>
        <a:p>
          <a:r>
            <a:rPr lang="en-US" sz="1400" dirty="0" smtClean="0"/>
            <a:t>Business &amp; prof</a:t>
          </a:r>
          <a:endParaRPr lang="id-ID" sz="1400" dirty="0"/>
        </a:p>
      </dgm:t>
    </dgm:pt>
    <dgm:pt modelId="{812A89DA-351D-4CEB-B91C-E4BA758FDBF7}" type="parTrans" cxnId="{82B53702-A083-4BB3-AF54-E3E67634E829}">
      <dgm:prSet/>
      <dgm:spPr/>
      <dgm:t>
        <a:bodyPr/>
        <a:lstStyle/>
        <a:p>
          <a:endParaRPr lang="id-ID" sz="2000"/>
        </a:p>
      </dgm:t>
    </dgm:pt>
    <dgm:pt modelId="{9C3107A0-8464-414F-9280-1480B83797F4}" type="sibTrans" cxnId="{82B53702-A083-4BB3-AF54-E3E67634E829}">
      <dgm:prSet/>
      <dgm:spPr/>
      <dgm:t>
        <a:bodyPr/>
        <a:lstStyle/>
        <a:p>
          <a:endParaRPr lang="id-ID" sz="2000"/>
        </a:p>
      </dgm:t>
    </dgm:pt>
    <dgm:pt modelId="{DBFDDE64-949E-4359-9F63-E45CF3264BCE}">
      <dgm:prSet phldrT="[Text]" custT="1"/>
      <dgm:spPr/>
      <dgm:t>
        <a:bodyPr/>
        <a:lstStyle/>
        <a:p>
          <a:r>
            <a:rPr lang="en-US" sz="1400" dirty="0" smtClean="0"/>
            <a:t>Holiday, leisure &amp; rec</a:t>
          </a:r>
          <a:endParaRPr lang="id-ID" sz="1400" dirty="0"/>
        </a:p>
      </dgm:t>
    </dgm:pt>
    <dgm:pt modelId="{EBFAD436-9F26-4EA1-AE6A-BE9D10B7B584}" type="parTrans" cxnId="{30160AB5-0426-42D2-AD9E-AE0C98590A24}">
      <dgm:prSet/>
      <dgm:spPr/>
      <dgm:t>
        <a:bodyPr/>
        <a:lstStyle/>
        <a:p>
          <a:endParaRPr lang="id-ID" sz="2000"/>
        </a:p>
      </dgm:t>
    </dgm:pt>
    <dgm:pt modelId="{A5542CF6-4EF3-4181-9B49-BE61968F65B8}" type="sibTrans" cxnId="{30160AB5-0426-42D2-AD9E-AE0C98590A24}">
      <dgm:prSet/>
      <dgm:spPr/>
      <dgm:t>
        <a:bodyPr/>
        <a:lstStyle/>
        <a:p>
          <a:endParaRPr lang="id-ID" sz="2000"/>
        </a:p>
      </dgm:t>
    </dgm:pt>
    <dgm:pt modelId="{4052BEEC-77F1-4836-A3BE-8340517D007B}">
      <dgm:prSet phldrT="[Text]" custT="1"/>
      <dgm:spPr/>
      <dgm:t>
        <a:bodyPr/>
        <a:lstStyle/>
        <a:p>
          <a:r>
            <a:rPr lang="en-US" sz="1400" dirty="0" smtClean="0"/>
            <a:t>Visiting friends &amp; </a:t>
          </a:r>
          <a:r>
            <a:rPr lang="en-US" sz="1400" dirty="0" err="1" smtClean="0"/>
            <a:t>rel</a:t>
          </a:r>
          <a:endParaRPr lang="id-ID" sz="1400" dirty="0"/>
        </a:p>
      </dgm:t>
    </dgm:pt>
    <dgm:pt modelId="{BDF12401-E5A4-4532-854E-A13B86F4AD33}" type="parTrans" cxnId="{39029128-1A52-4F2E-BAD9-ACA1DBDFD34B}">
      <dgm:prSet/>
      <dgm:spPr/>
      <dgm:t>
        <a:bodyPr/>
        <a:lstStyle/>
        <a:p>
          <a:endParaRPr lang="id-ID" sz="2000"/>
        </a:p>
      </dgm:t>
    </dgm:pt>
    <dgm:pt modelId="{517DBBE9-30F5-4D43-80B7-46ACB99A7029}" type="sibTrans" cxnId="{39029128-1A52-4F2E-BAD9-ACA1DBDFD34B}">
      <dgm:prSet/>
      <dgm:spPr/>
      <dgm:t>
        <a:bodyPr/>
        <a:lstStyle/>
        <a:p>
          <a:endParaRPr lang="id-ID" sz="2000"/>
        </a:p>
      </dgm:t>
    </dgm:pt>
    <dgm:pt modelId="{8C455C04-9277-4963-B4EB-6A8E6E07240D}">
      <dgm:prSet phldrT="[Text]" custT="1"/>
      <dgm:spPr/>
      <dgm:t>
        <a:bodyPr/>
        <a:lstStyle/>
        <a:p>
          <a:r>
            <a:rPr lang="en-US" sz="1400" dirty="0" err="1" smtClean="0"/>
            <a:t>etc</a:t>
          </a:r>
          <a:endParaRPr lang="id-ID" sz="1400" dirty="0"/>
        </a:p>
      </dgm:t>
    </dgm:pt>
    <dgm:pt modelId="{F2514C3A-4FD6-4E2C-8F73-4BD335644D37}" type="parTrans" cxnId="{96289F37-EDBA-48E0-960E-ED18F060DADB}">
      <dgm:prSet/>
      <dgm:spPr/>
      <dgm:t>
        <a:bodyPr/>
        <a:lstStyle/>
        <a:p>
          <a:endParaRPr lang="id-ID" sz="2000"/>
        </a:p>
      </dgm:t>
    </dgm:pt>
    <dgm:pt modelId="{7C12678A-5B49-4904-831D-5553FE3BE907}" type="sibTrans" cxnId="{96289F37-EDBA-48E0-960E-ED18F060DADB}">
      <dgm:prSet/>
      <dgm:spPr/>
      <dgm:t>
        <a:bodyPr/>
        <a:lstStyle/>
        <a:p>
          <a:endParaRPr lang="id-ID" sz="2000"/>
        </a:p>
      </dgm:t>
    </dgm:pt>
    <dgm:pt modelId="{E4B6DEF8-4A92-4CD9-B354-0DEAA4D509A6}">
      <dgm:prSet phldrT="[Text]" custT="1"/>
      <dgm:spPr/>
      <dgm:t>
        <a:bodyPr/>
        <a:lstStyle/>
        <a:p>
          <a:r>
            <a:rPr lang="en-US" sz="1400" dirty="0" smtClean="0"/>
            <a:t>Border workers</a:t>
          </a:r>
          <a:endParaRPr lang="id-ID" sz="1400" dirty="0"/>
        </a:p>
      </dgm:t>
    </dgm:pt>
    <dgm:pt modelId="{D41268B4-59A7-45D7-BE44-ED234AFF5889}" type="parTrans" cxnId="{D0C53C33-2963-4983-A5A1-4B908B331902}">
      <dgm:prSet/>
      <dgm:spPr/>
      <dgm:t>
        <a:bodyPr/>
        <a:lstStyle/>
        <a:p>
          <a:endParaRPr lang="id-ID" sz="2000"/>
        </a:p>
      </dgm:t>
    </dgm:pt>
    <dgm:pt modelId="{D346DA17-A24B-4D9E-814D-B454691BB1AC}" type="sibTrans" cxnId="{D0C53C33-2963-4983-A5A1-4B908B331902}">
      <dgm:prSet/>
      <dgm:spPr/>
      <dgm:t>
        <a:bodyPr/>
        <a:lstStyle/>
        <a:p>
          <a:endParaRPr lang="id-ID" sz="2000"/>
        </a:p>
      </dgm:t>
    </dgm:pt>
    <dgm:pt modelId="{110DC505-88B2-4A3C-A29D-10E14FA50B62}">
      <dgm:prSet phldrT="[Text]" custT="1"/>
      <dgm:spPr/>
      <dgm:t>
        <a:bodyPr/>
        <a:lstStyle/>
        <a:p>
          <a:r>
            <a:rPr lang="en-US" sz="1400" dirty="0" smtClean="0"/>
            <a:t>Crew of public trans</a:t>
          </a:r>
          <a:endParaRPr lang="id-ID" sz="1400" dirty="0"/>
        </a:p>
      </dgm:t>
    </dgm:pt>
    <dgm:pt modelId="{D544243F-D530-4B9F-96EA-9494DA2E9720}" type="parTrans" cxnId="{74D55382-201E-49F0-B12F-F083294170A7}">
      <dgm:prSet/>
      <dgm:spPr/>
      <dgm:t>
        <a:bodyPr/>
        <a:lstStyle/>
        <a:p>
          <a:endParaRPr lang="id-ID" sz="2000"/>
        </a:p>
      </dgm:t>
    </dgm:pt>
    <dgm:pt modelId="{A3FEDC76-F885-442E-B614-EA4DAB527B40}" type="sibTrans" cxnId="{74D55382-201E-49F0-B12F-F083294170A7}">
      <dgm:prSet/>
      <dgm:spPr/>
      <dgm:t>
        <a:bodyPr/>
        <a:lstStyle/>
        <a:p>
          <a:endParaRPr lang="id-ID" sz="2000"/>
        </a:p>
      </dgm:t>
    </dgm:pt>
    <dgm:pt modelId="{A8897F2D-9FBA-4ACF-9A32-74A87AFB4C41}">
      <dgm:prSet phldrT="[Text]" custT="1"/>
      <dgm:spPr/>
      <dgm:t>
        <a:bodyPr/>
        <a:lstStyle/>
        <a:p>
          <a:r>
            <a:rPr lang="en-US" sz="1400" dirty="0" err="1" smtClean="0"/>
            <a:t>Frequend</a:t>
          </a:r>
          <a:r>
            <a:rPr lang="en-US" sz="1400" dirty="0" smtClean="0"/>
            <a:t> border crossers</a:t>
          </a:r>
          <a:endParaRPr lang="id-ID" sz="1400" dirty="0"/>
        </a:p>
      </dgm:t>
    </dgm:pt>
    <dgm:pt modelId="{5CCB7435-3BCD-44E1-91B2-5B825CB74FBA}" type="parTrans" cxnId="{5829271F-1DAE-458E-BF47-BCAB40AD1611}">
      <dgm:prSet/>
      <dgm:spPr/>
      <dgm:t>
        <a:bodyPr/>
        <a:lstStyle/>
        <a:p>
          <a:endParaRPr lang="id-ID" sz="2000"/>
        </a:p>
      </dgm:t>
    </dgm:pt>
    <dgm:pt modelId="{79037F9B-5E02-42A7-AB12-4E4DF4638032}" type="sibTrans" cxnId="{5829271F-1DAE-458E-BF47-BCAB40AD1611}">
      <dgm:prSet/>
      <dgm:spPr/>
      <dgm:t>
        <a:bodyPr/>
        <a:lstStyle/>
        <a:p>
          <a:endParaRPr lang="id-ID" sz="2000"/>
        </a:p>
      </dgm:t>
    </dgm:pt>
    <dgm:pt modelId="{A450DAB4-489F-4866-A4C7-8993C8A20A5A}">
      <dgm:prSet phldrT="[Text]" custT="1"/>
      <dgm:spPr/>
      <dgm:t>
        <a:bodyPr/>
        <a:lstStyle/>
        <a:p>
          <a:r>
            <a:rPr lang="en-US" sz="1400" dirty="0" err="1" smtClean="0"/>
            <a:t>etc</a:t>
          </a:r>
          <a:endParaRPr lang="id-ID" sz="1400" dirty="0"/>
        </a:p>
      </dgm:t>
    </dgm:pt>
    <dgm:pt modelId="{5320C22B-7973-47B6-8DC9-8FA2D89756EA}" type="parTrans" cxnId="{C694C3AA-D413-4663-84F4-F1B7216419FC}">
      <dgm:prSet/>
      <dgm:spPr/>
      <dgm:t>
        <a:bodyPr/>
        <a:lstStyle/>
        <a:p>
          <a:endParaRPr lang="id-ID" sz="2000"/>
        </a:p>
      </dgm:t>
    </dgm:pt>
    <dgm:pt modelId="{A59E96B6-DA19-40D4-AF48-62FFFC6AC008}" type="sibTrans" cxnId="{C694C3AA-D413-4663-84F4-F1B7216419FC}">
      <dgm:prSet/>
      <dgm:spPr/>
      <dgm:t>
        <a:bodyPr/>
        <a:lstStyle/>
        <a:p>
          <a:endParaRPr lang="id-ID" sz="2000"/>
        </a:p>
      </dgm:t>
    </dgm:pt>
    <dgm:pt modelId="{BE300529-B9FF-452B-A7C1-787686D5799C}">
      <dgm:prSet phldrT="[Text]" custT="1"/>
      <dgm:spPr/>
      <dgm:t>
        <a:bodyPr/>
        <a:lstStyle/>
        <a:p>
          <a:r>
            <a:rPr lang="en-US" sz="1400" dirty="0" smtClean="0"/>
            <a:t>Business &amp; prof</a:t>
          </a:r>
          <a:endParaRPr lang="id-ID" sz="1400" dirty="0"/>
        </a:p>
      </dgm:t>
    </dgm:pt>
    <dgm:pt modelId="{84CC36F3-E6E9-414B-AD70-34C7172FCCC3}" type="parTrans" cxnId="{D0316E54-C660-4173-9C3E-DE1612663CE6}">
      <dgm:prSet/>
      <dgm:spPr/>
      <dgm:t>
        <a:bodyPr/>
        <a:lstStyle/>
        <a:p>
          <a:endParaRPr lang="id-ID" sz="2000"/>
        </a:p>
      </dgm:t>
    </dgm:pt>
    <dgm:pt modelId="{CD689CBE-0EBE-440C-B8C4-70ECB64CA692}" type="sibTrans" cxnId="{D0316E54-C660-4173-9C3E-DE1612663CE6}">
      <dgm:prSet/>
      <dgm:spPr/>
      <dgm:t>
        <a:bodyPr/>
        <a:lstStyle/>
        <a:p>
          <a:endParaRPr lang="id-ID" sz="2000"/>
        </a:p>
      </dgm:t>
    </dgm:pt>
    <dgm:pt modelId="{633A058A-27FC-464D-B431-CBC2CD423F5B}">
      <dgm:prSet phldrT="[Text]" custT="1"/>
      <dgm:spPr/>
      <dgm:t>
        <a:bodyPr/>
        <a:lstStyle/>
        <a:p>
          <a:r>
            <a:rPr lang="en-US" sz="1400" dirty="0" smtClean="0"/>
            <a:t>Holiday, leisure &amp; rec</a:t>
          </a:r>
          <a:endParaRPr lang="id-ID" sz="1400" dirty="0"/>
        </a:p>
      </dgm:t>
    </dgm:pt>
    <dgm:pt modelId="{B6E07256-2DC2-4AFA-8FD2-0CDFBC2E5EB0}" type="parTrans" cxnId="{A2080E28-0D78-4564-A4C2-7F501B8A82B6}">
      <dgm:prSet/>
      <dgm:spPr/>
      <dgm:t>
        <a:bodyPr/>
        <a:lstStyle/>
        <a:p>
          <a:endParaRPr lang="id-ID" sz="2000"/>
        </a:p>
      </dgm:t>
    </dgm:pt>
    <dgm:pt modelId="{4B27FF43-80A2-42E1-B6CE-2BC24109E1B8}" type="sibTrans" cxnId="{A2080E28-0D78-4564-A4C2-7F501B8A82B6}">
      <dgm:prSet/>
      <dgm:spPr/>
      <dgm:t>
        <a:bodyPr/>
        <a:lstStyle/>
        <a:p>
          <a:endParaRPr lang="id-ID" sz="2000"/>
        </a:p>
      </dgm:t>
    </dgm:pt>
    <dgm:pt modelId="{974174A2-2BFD-43E8-85A1-50DC50D2448E}">
      <dgm:prSet phldrT="[Text]" custT="1"/>
      <dgm:spPr/>
      <dgm:t>
        <a:bodyPr/>
        <a:lstStyle/>
        <a:p>
          <a:r>
            <a:rPr lang="en-US" sz="1400" dirty="0" smtClean="0"/>
            <a:t>Visiting friends &amp; </a:t>
          </a:r>
          <a:r>
            <a:rPr lang="en-US" sz="1400" dirty="0" err="1" smtClean="0"/>
            <a:t>rel</a:t>
          </a:r>
          <a:endParaRPr lang="id-ID" sz="1400" dirty="0"/>
        </a:p>
      </dgm:t>
    </dgm:pt>
    <dgm:pt modelId="{1A49520F-5868-4FBA-B5ED-9C088AAF8682}" type="parTrans" cxnId="{F1AED497-17D7-4809-B098-167CCE21E862}">
      <dgm:prSet/>
      <dgm:spPr/>
      <dgm:t>
        <a:bodyPr/>
        <a:lstStyle/>
        <a:p>
          <a:endParaRPr lang="id-ID" sz="2000"/>
        </a:p>
      </dgm:t>
    </dgm:pt>
    <dgm:pt modelId="{DB850ADB-8330-43F8-832B-6D79D9056CF4}" type="sibTrans" cxnId="{F1AED497-17D7-4809-B098-167CCE21E862}">
      <dgm:prSet/>
      <dgm:spPr/>
      <dgm:t>
        <a:bodyPr/>
        <a:lstStyle/>
        <a:p>
          <a:endParaRPr lang="id-ID" sz="2000"/>
        </a:p>
      </dgm:t>
    </dgm:pt>
    <dgm:pt modelId="{4792F284-0D3C-4950-9C98-12B65EBABFAD}">
      <dgm:prSet phldrT="[Text]" custT="1"/>
      <dgm:spPr/>
      <dgm:t>
        <a:bodyPr/>
        <a:lstStyle/>
        <a:p>
          <a:r>
            <a:rPr lang="en-US" sz="1400" dirty="0" err="1" smtClean="0"/>
            <a:t>etc</a:t>
          </a:r>
          <a:endParaRPr lang="id-ID" sz="1400" dirty="0"/>
        </a:p>
      </dgm:t>
    </dgm:pt>
    <dgm:pt modelId="{98B5A4AF-2EDF-4FD2-A8D2-E043844FEAF3}" type="parTrans" cxnId="{B7796089-58A7-4E27-9E91-6B71F9F4B3A6}">
      <dgm:prSet/>
      <dgm:spPr/>
      <dgm:t>
        <a:bodyPr/>
        <a:lstStyle/>
        <a:p>
          <a:endParaRPr lang="id-ID" sz="2000"/>
        </a:p>
      </dgm:t>
    </dgm:pt>
    <dgm:pt modelId="{09D3390F-696F-48D6-B152-199ECD7808B1}" type="sibTrans" cxnId="{B7796089-58A7-4E27-9E91-6B71F9F4B3A6}">
      <dgm:prSet/>
      <dgm:spPr/>
      <dgm:t>
        <a:bodyPr/>
        <a:lstStyle/>
        <a:p>
          <a:endParaRPr lang="id-ID" sz="2000"/>
        </a:p>
      </dgm:t>
    </dgm:pt>
    <dgm:pt modelId="{579A49CD-78E7-4FF4-B9FF-F2218599AC8F}">
      <dgm:prSet phldrT="[Text]" custT="1"/>
      <dgm:spPr/>
      <dgm:t>
        <a:bodyPr/>
        <a:lstStyle/>
        <a:p>
          <a:r>
            <a:rPr lang="en-US" sz="1400" smtClean="0"/>
            <a:t>Border workers</a:t>
          </a:r>
          <a:endParaRPr lang="id-ID" sz="1400" dirty="0"/>
        </a:p>
      </dgm:t>
    </dgm:pt>
    <dgm:pt modelId="{42D71EEA-644F-4FE9-9F73-BA636E64AB74}" type="parTrans" cxnId="{E009FDE3-9DA7-46E3-A3AD-996FD28AC420}">
      <dgm:prSet/>
      <dgm:spPr/>
      <dgm:t>
        <a:bodyPr/>
        <a:lstStyle/>
        <a:p>
          <a:endParaRPr lang="id-ID" sz="2000"/>
        </a:p>
      </dgm:t>
    </dgm:pt>
    <dgm:pt modelId="{781CDD65-11E1-4993-9DFF-D07272E358B5}" type="sibTrans" cxnId="{E009FDE3-9DA7-46E3-A3AD-996FD28AC420}">
      <dgm:prSet/>
      <dgm:spPr/>
      <dgm:t>
        <a:bodyPr/>
        <a:lstStyle/>
        <a:p>
          <a:endParaRPr lang="id-ID" sz="2000"/>
        </a:p>
      </dgm:t>
    </dgm:pt>
    <dgm:pt modelId="{D87F1A32-C339-48C1-9493-EA1419E32F2A}">
      <dgm:prSet phldrT="[Text]" custT="1"/>
      <dgm:spPr/>
      <dgm:t>
        <a:bodyPr/>
        <a:lstStyle/>
        <a:p>
          <a:r>
            <a:rPr lang="en-US" sz="1400" dirty="0" smtClean="0"/>
            <a:t>Crew of public trans</a:t>
          </a:r>
          <a:endParaRPr lang="id-ID" sz="1400" dirty="0"/>
        </a:p>
      </dgm:t>
    </dgm:pt>
    <dgm:pt modelId="{94D4C539-C210-4E1A-805B-4BE4304D20B3}" type="parTrans" cxnId="{FA148C43-4D67-471A-8D37-ACABE71C6759}">
      <dgm:prSet/>
      <dgm:spPr/>
      <dgm:t>
        <a:bodyPr/>
        <a:lstStyle/>
        <a:p>
          <a:endParaRPr lang="id-ID" sz="2000"/>
        </a:p>
      </dgm:t>
    </dgm:pt>
    <dgm:pt modelId="{5C8F54BB-70B2-4FA1-BE54-93AC797ED1C1}" type="sibTrans" cxnId="{FA148C43-4D67-471A-8D37-ACABE71C6759}">
      <dgm:prSet/>
      <dgm:spPr/>
      <dgm:t>
        <a:bodyPr/>
        <a:lstStyle/>
        <a:p>
          <a:endParaRPr lang="id-ID" sz="2000"/>
        </a:p>
      </dgm:t>
    </dgm:pt>
    <dgm:pt modelId="{4495523A-BCD2-43EC-AB24-65A99CD27345}">
      <dgm:prSet phldrT="[Text]" custT="1"/>
      <dgm:spPr/>
      <dgm:t>
        <a:bodyPr/>
        <a:lstStyle/>
        <a:p>
          <a:r>
            <a:rPr lang="en-US" sz="1400" dirty="0" err="1" smtClean="0"/>
            <a:t>Frequend</a:t>
          </a:r>
          <a:r>
            <a:rPr lang="en-US" sz="1400" dirty="0" smtClean="0"/>
            <a:t> border crossers</a:t>
          </a:r>
          <a:endParaRPr lang="id-ID" sz="1400" dirty="0"/>
        </a:p>
      </dgm:t>
    </dgm:pt>
    <dgm:pt modelId="{FF0CD346-F6F6-407F-B498-25B4EC7ADABD}" type="parTrans" cxnId="{D0F2A3C4-2F10-45B5-ACB2-56ECDCBCB44F}">
      <dgm:prSet/>
      <dgm:spPr/>
      <dgm:t>
        <a:bodyPr/>
        <a:lstStyle/>
        <a:p>
          <a:endParaRPr lang="id-ID" sz="2000"/>
        </a:p>
      </dgm:t>
    </dgm:pt>
    <dgm:pt modelId="{B70CFDF1-9577-46B3-9742-031404EB9A26}" type="sibTrans" cxnId="{D0F2A3C4-2F10-45B5-ACB2-56ECDCBCB44F}">
      <dgm:prSet/>
      <dgm:spPr/>
      <dgm:t>
        <a:bodyPr/>
        <a:lstStyle/>
        <a:p>
          <a:endParaRPr lang="id-ID" sz="2000"/>
        </a:p>
      </dgm:t>
    </dgm:pt>
    <dgm:pt modelId="{98319921-B57B-4E82-B5F8-035A8B87BE45}">
      <dgm:prSet phldrT="[Text]" custT="1"/>
      <dgm:spPr/>
      <dgm:t>
        <a:bodyPr/>
        <a:lstStyle/>
        <a:p>
          <a:r>
            <a:rPr lang="en-US" sz="1400" dirty="0" err="1" smtClean="0"/>
            <a:t>etc</a:t>
          </a:r>
          <a:endParaRPr lang="id-ID" sz="1400"/>
        </a:p>
      </dgm:t>
    </dgm:pt>
    <dgm:pt modelId="{CE350B57-14D2-4157-987B-1CC0824C31F9}" type="parTrans" cxnId="{0E3FF43B-F649-420D-9879-8E1035EA7D17}">
      <dgm:prSet/>
      <dgm:spPr/>
      <dgm:t>
        <a:bodyPr/>
        <a:lstStyle/>
        <a:p>
          <a:endParaRPr lang="id-ID" sz="2000"/>
        </a:p>
      </dgm:t>
    </dgm:pt>
    <dgm:pt modelId="{37B9D8DF-901D-4BD8-BF9F-2AF67820EFF8}" type="sibTrans" cxnId="{0E3FF43B-F649-420D-9879-8E1035EA7D17}">
      <dgm:prSet/>
      <dgm:spPr/>
      <dgm:t>
        <a:bodyPr/>
        <a:lstStyle/>
        <a:p>
          <a:endParaRPr lang="id-ID" sz="2000"/>
        </a:p>
      </dgm:t>
    </dgm:pt>
    <dgm:pt modelId="{F7CD2C70-D169-480A-B361-1F264104120B}" type="pres">
      <dgm:prSet presAssocID="{F8AC58DA-A99C-45BD-A41B-42045B39BAE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d-ID"/>
        </a:p>
      </dgm:t>
    </dgm:pt>
    <dgm:pt modelId="{29DD51B8-238F-42A2-9321-ECB5E0177164}" type="pres">
      <dgm:prSet presAssocID="{1134B7D1-A468-40AA-9ACE-93B138B2E31A}" presName="hierRoot1" presStyleCnt="0">
        <dgm:presLayoutVars>
          <dgm:hierBranch val="init"/>
        </dgm:presLayoutVars>
      </dgm:prSet>
      <dgm:spPr/>
    </dgm:pt>
    <dgm:pt modelId="{E9F2C3BD-A0CE-4176-9BB7-8F91947C1941}" type="pres">
      <dgm:prSet presAssocID="{1134B7D1-A468-40AA-9ACE-93B138B2E31A}" presName="rootComposite1" presStyleCnt="0"/>
      <dgm:spPr/>
    </dgm:pt>
    <dgm:pt modelId="{2AA9A05E-2F1D-4564-9A88-268EBA61FB88}" type="pres">
      <dgm:prSet presAssocID="{1134B7D1-A468-40AA-9ACE-93B138B2E31A}" presName="rootText1" presStyleLbl="node0" presStyleIdx="0" presStyleCnt="1" custScaleX="118621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40080659-DD36-4E9A-BC4F-7FD0DA01CF7D}" type="pres">
      <dgm:prSet presAssocID="{1134B7D1-A468-40AA-9ACE-93B138B2E31A}" presName="rootConnector1" presStyleLbl="node1" presStyleIdx="0" presStyleCnt="0"/>
      <dgm:spPr/>
      <dgm:t>
        <a:bodyPr/>
        <a:lstStyle/>
        <a:p>
          <a:endParaRPr lang="id-ID"/>
        </a:p>
      </dgm:t>
    </dgm:pt>
    <dgm:pt modelId="{6F1A6DFA-23DD-4F61-9BA0-498FD6A7788B}" type="pres">
      <dgm:prSet presAssocID="{1134B7D1-A468-40AA-9ACE-93B138B2E31A}" presName="hierChild2" presStyleCnt="0"/>
      <dgm:spPr/>
    </dgm:pt>
    <dgm:pt modelId="{DDF0164D-E7F3-4337-BEB2-D39F41974E54}" type="pres">
      <dgm:prSet presAssocID="{A1220E48-3EDE-44CD-B4E7-2D8FAC311B1E}" presName="Name37" presStyleLbl="parChTrans1D2" presStyleIdx="0" presStyleCnt="3"/>
      <dgm:spPr/>
      <dgm:t>
        <a:bodyPr/>
        <a:lstStyle/>
        <a:p>
          <a:endParaRPr lang="id-ID"/>
        </a:p>
      </dgm:t>
    </dgm:pt>
    <dgm:pt modelId="{DFB5956C-2B5A-4AC6-8F1C-1251725B2498}" type="pres">
      <dgm:prSet presAssocID="{E1FB631A-B529-431D-B000-C59F8051D4B3}" presName="hierRoot2" presStyleCnt="0">
        <dgm:presLayoutVars>
          <dgm:hierBranch val="init"/>
        </dgm:presLayoutVars>
      </dgm:prSet>
      <dgm:spPr/>
    </dgm:pt>
    <dgm:pt modelId="{9E840BCD-1863-4B53-91CF-32BBE8F04253}" type="pres">
      <dgm:prSet presAssocID="{E1FB631A-B529-431D-B000-C59F8051D4B3}" presName="rootComposite" presStyleCnt="0"/>
      <dgm:spPr/>
    </dgm:pt>
    <dgm:pt modelId="{B76DF932-F79F-4E22-9046-FCAC81AC589E}" type="pres">
      <dgm:prSet presAssocID="{E1FB631A-B529-431D-B000-C59F8051D4B3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033B1867-9118-4AF2-A0C3-CC72097729A9}" type="pres">
      <dgm:prSet presAssocID="{E1FB631A-B529-431D-B000-C59F8051D4B3}" presName="rootConnector" presStyleLbl="node2" presStyleIdx="0" presStyleCnt="3"/>
      <dgm:spPr/>
      <dgm:t>
        <a:bodyPr/>
        <a:lstStyle/>
        <a:p>
          <a:endParaRPr lang="id-ID"/>
        </a:p>
      </dgm:t>
    </dgm:pt>
    <dgm:pt modelId="{5E7BBCA7-4467-4D97-A500-F599FA17D2EF}" type="pres">
      <dgm:prSet presAssocID="{E1FB631A-B529-431D-B000-C59F8051D4B3}" presName="hierChild4" presStyleCnt="0"/>
      <dgm:spPr/>
    </dgm:pt>
    <dgm:pt modelId="{C4B687F0-CA56-4F45-B82D-F803CFCD3555}" type="pres">
      <dgm:prSet presAssocID="{818E1AB0-E6BC-4F21-A4E5-DC5E2C1CA1E5}" presName="Name37" presStyleLbl="parChTrans1D3" presStyleIdx="0" presStyleCnt="5"/>
      <dgm:spPr/>
      <dgm:t>
        <a:bodyPr/>
        <a:lstStyle/>
        <a:p>
          <a:endParaRPr lang="id-ID"/>
        </a:p>
      </dgm:t>
    </dgm:pt>
    <dgm:pt modelId="{3000B491-2357-408A-8BA9-A14D9CB116CC}" type="pres">
      <dgm:prSet presAssocID="{073D9096-1D55-4A24-BFD1-1E4A59AA5391}" presName="hierRoot2" presStyleCnt="0">
        <dgm:presLayoutVars>
          <dgm:hierBranch val="init"/>
        </dgm:presLayoutVars>
      </dgm:prSet>
      <dgm:spPr/>
    </dgm:pt>
    <dgm:pt modelId="{1376259C-15D0-4F62-AFE8-EF48B0F40965}" type="pres">
      <dgm:prSet presAssocID="{073D9096-1D55-4A24-BFD1-1E4A59AA5391}" presName="rootComposite" presStyleCnt="0"/>
      <dgm:spPr/>
    </dgm:pt>
    <dgm:pt modelId="{1AF33248-CE4D-425B-83DB-041B9E7388B8}" type="pres">
      <dgm:prSet presAssocID="{073D9096-1D55-4A24-BFD1-1E4A59AA5391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A207472C-5DFA-4508-B006-61FE45538FD3}" type="pres">
      <dgm:prSet presAssocID="{073D9096-1D55-4A24-BFD1-1E4A59AA5391}" presName="rootConnector" presStyleLbl="node3" presStyleIdx="0" presStyleCnt="5"/>
      <dgm:spPr/>
      <dgm:t>
        <a:bodyPr/>
        <a:lstStyle/>
        <a:p>
          <a:endParaRPr lang="id-ID"/>
        </a:p>
      </dgm:t>
    </dgm:pt>
    <dgm:pt modelId="{4C22F622-11A8-4E02-9BF9-CF097CB1E7DA}" type="pres">
      <dgm:prSet presAssocID="{073D9096-1D55-4A24-BFD1-1E4A59AA5391}" presName="hierChild4" presStyleCnt="0"/>
      <dgm:spPr/>
    </dgm:pt>
    <dgm:pt modelId="{A7984CE6-67A1-4C5C-A53B-FCE9B54CEAE9}" type="pres">
      <dgm:prSet presAssocID="{812A89DA-351D-4CEB-B91C-E4BA758FDBF7}" presName="Name37" presStyleLbl="parChTrans1D4" presStyleIdx="0" presStyleCnt="16"/>
      <dgm:spPr/>
      <dgm:t>
        <a:bodyPr/>
        <a:lstStyle/>
        <a:p>
          <a:endParaRPr lang="id-ID"/>
        </a:p>
      </dgm:t>
    </dgm:pt>
    <dgm:pt modelId="{086262C1-255E-4E9B-9BDA-3DCCCE2ECBCF}" type="pres">
      <dgm:prSet presAssocID="{B4B544A3-1D90-4170-8BE3-E65B940ADF10}" presName="hierRoot2" presStyleCnt="0">
        <dgm:presLayoutVars>
          <dgm:hierBranch val="init"/>
        </dgm:presLayoutVars>
      </dgm:prSet>
      <dgm:spPr/>
    </dgm:pt>
    <dgm:pt modelId="{444B308C-7B97-4A5A-8274-7591FA269162}" type="pres">
      <dgm:prSet presAssocID="{B4B544A3-1D90-4170-8BE3-E65B940ADF10}" presName="rootComposite" presStyleCnt="0"/>
      <dgm:spPr/>
    </dgm:pt>
    <dgm:pt modelId="{22DB165F-9ED7-4D33-98B7-693018DAB081}" type="pres">
      <dgm:prSet presAssocID="{B4B544A3-1D90-4170-8BE3-E65B940ADF10}" presName="rootText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37B12671-BC36-4745-9B32-871324F7E279}" type="pres">
      <dgm:prSet presAssocID="{B4B544A3-1D90-4170-8BE3-E65B940ADF10}" presName="rootConnector" presStyleLbl="node4" presStyleIdx="0" presStyleCnt="16"/>
      <dgm:spPr/>
      <dgm:t>
        <a:bodyPr/>
        <a:lstStyle/>
        <a:p>
          <a:endParaRPr lang="id-ID"/>
        </a:p>
      </dgm:t>
    </dgm:pt>
    <dgm:pt modelId="{102665C3-6123-4FE9-902D-36D253FA0272}" type="pres">
      <dgm:prSet presAssocID="{B4B544A3-1D90-4170-8BE3-E65B940ADF10}" presName="hierChild4" presStyleCnt="0"/>
      <dgm:spPr/>
    </dgm:pt>
    <dgm:pt modelId="{63241D06-7268-4EAB-8FE0-213EB5199183}" type="pres">
      <dgm:prSet presAssocID="{B4B544A3-1D90-4170-8BE3-E65B940ADF10}" presName="hierChild5" presStyleCnt="0"/>
      <dgm:spPr/>
    </dgm:pt>
    <dgm:pt modelId="{DC113552-1F2D-45CF-BD3D-43888A54F888}" type="pres">
      <dgm:prSet presAssocID="{EBFAD436-9F26-4EA1-AE6A-BE9D10B7B584}" presName="Name37" presStyleLbl="parChTrans1D4" presStyleIdx="1" presStyleCnt="16"/>
      <dgm:spPr/>
      <dgm:t>
        <a:bodyPr/>
        <a:lstStyle/>
        <a:p>
          <a:endParaRPr lang="id-ID"/>
        </a:p>
      </dgm:t>
    </dgm:pt>
    <dgm:pt modelId="{CE9FAD14-A79B-419E-BFA5-4CE6409C0CFA}" type="pres">
      <dgm:prSet presAssocID="{DBFDDE64-949E-4359-9F63-E45CF3264BCE}" presName="hierRoot2" presStyleCnt="0">
        <dgm:presLayoutVars>
          <dgm:hierBranch val="init"/>
        </dgm:presLayoutVars>
      </dgm:prSet>
      <dgm:spPr/>
    </dgm:pt>
    <dgm:pt modelId="{509C990C-E210-4359-B7EF-A4F20DA518D5}" type="pres">
      <dgm:prSet presAssocID="{DBFDDE64-949E-4359-9F63-E45CF3264BCE}" presName="rootComposite" presStyleCnt="0"/>
      <dgm:spPr/>
    </dgm:pt>
    <dgm:pt modelId="{7E90C518-C4C5-4027-948F-4DE23478BEFD}" type="pres">
      <dgm:prSet presAssocID="{DBFDDE64-949E-4359-9F63-E45CF3264BCE}" presName="rootText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26BDE366-02E8-4F32-81C6-EB5901BAA33B}" type="pres">
      <dgm:prSet presAssocID="{DBFDDE64-949E-4359-9F63-E45CF3264BCE}" presName="rootConnector" presStyleLbl="node4" presStyleIdx="1" presStyleCnt="16"/>
      <dgm:spPr/>
      <dgm:t>
        <a:bodyPr/>
        <a:lstStyle/>
        <a:p>
          <a:endParaRPr lang="id-ID"/>
        </a:p>
      </dgm:t>
    </dgm:pt>
    <dgm:pt modelId="{E1108E18-8D0F-4C28-BEF8-58CBA6F2E1AE}" type="pres">
      <dgm:prSet presAssocID="{DBFDDE64-949E-4359-9F63-E45CF3264BCE}" presName="hierChild4" presStyleCnt="0"/>
      <dgm:spPr/>
    </dgm:pt>
    <dgm:pt modelId="{CB5556A9-5181-4AEF-8D3B-323768B7A89F}" type="pres">
      <dgm:prSet presAssocID="{DBFDDE64-949E-4359-9F63-E45CF3264BCE}" presName="hierChild5" presStyleCnt="0"/>
      <dgm:spPr/>
    </dgm:pt>
    <dgm:pt modelId="{8E72CB9A-6124-4AEB-92CC-1A52E0E29A5C}" type="pres">
      <dgm:prSet presAssocID="{BDF12401-E5A4-4532-854E-A13B86F4AD33}" presName="Name37" presStyleLbl="parChTrans1D4" presStyleIdx="2" presStyleCnt="16"/>
      <dgm:spPr/>
      <dgm:t>
        <a:bodyPr/>
        <a:lstStyle/>
        <a:p>
          <a:endParaRPr lang="id-ID"/>
        </a:p>
      </dgm:t>
    </dgm:pt>
    <dgm:pt modelId="{EF2D87E5-D5DB-4A17-AB88-C2C060DAC86D}" type="pres">
      <dgm:prSet presAssocID="{4052BEEC-77F1-4836-A3BE-8340517D007B}" presName="hierRoot2" presStyleCnt="0">
        <dgm:presLayoutVars>
          <dgm:hierBranch val="init"/>
        </dgm:presLayoutVars>
      </dgm:prSet>
      <dgm:spPr/>
    </dgm:pt>
    <dgm:pt modelId="{EE6B5ECA-F72B-4C4F-8308-41376A099B07}" type="pres">
      <dgm:prSet presAssocID="{4052BEEC-77F1-4836-A3BE-8340517D007B}" presName="rootComposite" presStyleCnt="0"/>
      <dgm:spPr/>
    </dgm:pt>
    <dgm:pt modelId="{5D8EA3EC-2E91-48D5-B369-93DD4F5A57D5}" type="pres">
      <dgm:prSet presAssocID="{4052BEEC-77F1-4836-A3BE-8340517D007B}" presName="rootText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432EB47F-5AB7-43C0-A089-22C47933BE6D}" type="pres">
      <dgm:prSet presAssocID="{4052BEEC-77F1-4836-A3BE-8340517D007B}" presName="rootConnector" presStyleLbl="node4" presStyleIdx="2" presStyleCnt="16"/>
      <dgm:spPr/>
      <dgm:t>
        <a:bodyPr/>
        <a:lstStyle/>
        <a:p>
          <a:endParaRPr lang="id-ID"/>
        </a:p>
      </dgm:t>
    </dgm:pt>
    <dgm:pt modelId="{C3F626E4-7CE1-4207-B30A-84C90EB6D4F3}" type="pres">
      <dgm:prSet presAssocID="{4052BEEC-77F1-4836-A3BE-8340517D007B}" presName="hierChild4" presStyleCnt="0"/>
      <dgm:spPr/>
    </dgm:pt>
    <dgm:pt modelId="{7085395D-9DF2-418A-82F2-949607F9CF73}" type="pres">
      <dgm:prSet presAssocID="{4052BEEC-77F1-4836-A3BE-8340517D007B}" presName="hierChild5" presStyleCnt="0"/>
      <dgm:spPr/>
    </dgm:pt>
    <dgm:pt modelId="{2E0BE100-B87E-464A-8CEF-4B7FC484F7FE}" type="pres">
      <dgm:prSet presAssocID="{F2514C3A-4FD6-4E2C-8F73-4BD335644D37}" presName="Name37" presStyleLbl="parChTrans1D4" presStyleIdx="3" presStyleCnt="16"/>
      <dgm:spPr/>
      <dgm:t>
        <a:bodyPr/>
        <a:lstStyle/>
        <a:p>
          <a:endParaRPr lang="id-ID"/>
        </a:p>
      </dgm:t>
    </dgm:pt>
    <dgm:pt modelId="{D8741567-621F-4046-B105-210B6E4C86C9}" type="pres">
      <dgm:prSet presAssocID="{8C455C04-9277-4963-B4EB-6A8E6E07240D}" presName="hierRoot2" presStyleCnt="0">
        <dgm:presLayoutVars>
          <dgm:hierBranch val="init"/>
        </dgm:presLayoutVars>
      </dgm:prSet>
      <dgm:spPr/>
    </dgm:pt>
    <dgm:pt modelId="{ED226914-84A3-4A97-8342-6DA2086398CE}" type="pres">
      <dgm:prSet presAssocID="{8C455C04-9277-4963-B4EB-6A8E6E07240D}" presName="rootComposite" presStyleCnt="0"/>
      <dgm:spPr/>
    </dgm:pt>
    <dgm:pt modelId="{25F6A83E-86D4-46EA-B951-88A3C993118E}" type="pres">
      <dgm:prSet presAssocID="{8C455C04-9277-4963-B4EB-6A8E6E07240D}" presName="rootText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5C243AF1-0C22-4254-9EE1-D9F677092D13}" type="pres">
      <dgm:prSet presAssocID="{8C455C04-9277-4963-B4EB-6A8E6E07240D}" presName="rootConnector" presStyleLbl="node4" presStyleIdx="3" presStyleCnt="16"/>
      <dgm:spPr/>
      <dgm:t>
        <a:bodyPr/>
        <a:lstStyle/>
        <a:p>
          <a:endParaRPr lang="id-ID"/>
        </a:p>
      </dgm:t>
    </dgm:pt>
    <dgm:pt modelId="{7B9A844D-97DC-486C-9F97-02E55A9E500F}" type="pres">
      <dgm:prSet presAssocID="{8C455C04-9277-4963-B4EB-6A8E6E07240D}" presName="hierChild4" presStyleCnt="0"/>
      <dgm:spPr/>
    </dgm:pt>
    <dgm:pt modelId="{0E2A93BA-4212-4A1A-A429-D228D4BDE834}" type="pres">
      <dgm:prSet presAssocID="{8C455C04-9277-4963-B4EB-6A8E6E07240D}" presName="hierChild5" presStyleCnt="0"/>
      <dgm:spPr/>
    </dgm:pt>
    <dgm:pt modelId="{F25D5556-2B23-4495-83F0-C5286FF050EF}" type="pres">
      <dgm:prSet presAssocID="{073D9096-1D55-4A24-BFD1-1E4A59AA5391}" presName="hierChild5" presStyleCnt="0"/>
      <dgm:spPr/>
    </dgm:pt>
    <dgm:pt modelId="{2FE02178-066A-48E5-A6B2-FF8D62F7FFBD}" type="pres">
      <dgm:prSet presAssocID="{51C46A1A-DDA0-4C39-8E07-79A0F3022405}" presName="Name37" presStyleLbl="parChTrans1D3" presStyleIdx="1" presStyleCnt="5"/>
      <dgm:spPr/>
      <dgm:t>
        <a:bodyPr/>
        <a:lstStyle/>
        <a:p>
          <a:endParaRPr lang="id-ID"/>
        </a:p>
      </dgm:t>
    </dgm:pt>
    <dgm:pt modelId="{0AD0266E-2EB5-4651-97DE-22EA3BA50A7C}" type="pres">
      <dgm:prSet presAssocID="{7745346A-84D9-4FDC-8016-E4DC9B96D657}" presName="hierRoot2" presStyleCnt="0">
        <dgm:presLayoutVars>
          <dgm:hierBranch val="init"/>
        </dgm:presLayoutVars>
      </dgm:prSet>
      <dgm:spPr/>
    </dgm:pt>
    <dgm:pt modelId="{BE46EBD9-B679-40BD-975B-D85C37AF5714}" type="pres">
      <dgm:prSet presAssocID="{7745346A-84D9-4FDC-8016-E4DC9B96D657}" presName="rootComposite" presStyleCnt="0"/>
      <dgm:spPr/>
    </dgm:pt>
    <dgm:pt modelId="{A1ACAADC-C181-47D1-9010-2636DD7C96FA}" type="pres">
      <dgm:prSet presAssocID="{7745346A-84D9-4FDC-8016-E4DC9B96D657}" presName="rootText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0EBE1100-1FC6-418F-9BDF-114CA9B3369A}" type="pres">
      <dgm:prSet presAssocID="{7745346A-84D9-4FDC-8016-E4DC9B96D657}" presName="rootConnector" presStyleLbl="node3" presStyleIdx="1" presStyleCnt="5"/>
      <dgm:spPr/>
      <dgm:t>
        <a:bodyPr/>
        <a:lstStyle/>
        <a:p>
          <a:endParaRPr lang="id-ID"/>
        </a:p>
      </dgm:t>
    </dgm:pt>
    <dgm:pt modelId="{F4414D8A-D3B8-43F0-A5B9-F8CE3873B3A6}" type="pres">
      <dgm:prSet presAssocID="{7745346A-84D9-4FDC-8016-E4DC9B96D657}" presName="hierChild4" presStyleCnt="0"/>
      <dgm:spPr/>
    </dgm:pt>
    <dgm:pt modelId="{CDEBB227-4154-4868-8922-921BF7F42BED}" type="pres">
      <dgm:prSet presAssocID="{D41268B4-59A7-45D7-BE44-ED234AFF5889}" presName="Name37" presStyleLbl="parChTrans1D4" presStyleIdx="4" presStyleCnt="16"/>
      <dgm:spPr/>
      <dgm:t>
        <a:bodyPr/>
        <a:lstStyle/>
        <a:p>
          <a:endParaRPr lang="id-ID"/>
        </a:p>
      </dgm:t>
    </dgm:pt>
    <dgm:pt modelId="{E469F18F-9FAC-4F15-B929-782558CDABDA}" type="pres">
      <dgm:prSet presAssocID="{E4B6DEF8-4A92-4CD9-B354-0DEAA4D509A6}" presName="hierRoot2" presStyleCnt="0">
        <dgm:presLayoutVars>
          <dgm:hierBranch val="init"/>
        </dgm:presLayoutVars>
      </dgm:prSet>
      <dgm:spPr/>
    </dgm:pt>
    <dgm:pt modelId="{B9ECC1AF-0354-4537-8607-C960ED1ADB3C}" type="pres">
      <dgm:prSet presAssocID="{E4B6DEF8-4A92-4CD9-B354-0DEAA4D509A6}" presName="rootComposite" presStyleCnt="0"/>
      <dgm:spPr/>
    </dgm:pt>
    <dgm:pt modelId="{9A4AE105-5290-4124-AB7A-BD907276DB87}" type="pres">
      <dgm:prSet presAssocID="{E4B6DEF8-4A92-4CD9-B354-0DEAA4D509A6}" presName="rootText" presStyleLbl="node4" presStyleIdx="4" presStyleCnt="16" custScaleX="137320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59C93D7F-166C-469C-84DC-4EEC11ADA30D}" type="pres">
      <dgm:prSet presAssocID="{E4B6DEF8-4A92-4CD9-B354-0DEAA4D509A6}" presName="rootConnector" presStyleLbl="node4" presStyleIdx="4" presStyleCnt="16"/>
      <dgm:spPr/>
      <dgm:t>
        <a:bodyPr/>
        <a:lstStyle/>
        <a:p>
          <a:endParaRPr lang="id-ID"/>
        </a:p>
      </dgm:t>
    </dgm:pt>
    <dgm:pt modelId="{F545BE5B-25AB-4B46-926D-9BC708FFBB17}" type="pres">
      <dgm:prSet presAssocID="{E4B6DEF8-4A92-4CD9-B354-0DEAA4D509A6}" presName="hierChild4" presStyleCnt="0"/>
      <dgm:spPr/>
    </dgm:pt>
    <dgm:pt modelId="{EB8A0889-E5B7-4D63-9CAF-9E95D74A04E8}" type="pres">
      <dgm:prSet presAssocID="{E4B6DEF8-4A92-4CD9-B354-0DEAA4D509A6}" presName="hierChild5" presStyleCnt="0"/>
      <dgm:spPr/>
    </dgm:pt>
    <dgm:pt modelId="{E29CD4E5-AF25-46EB-BAB4-AD237087213D}" type="pres">
      <dgm:prSet presAssocID="{D544243F-D530-4B9F-96EA-9494DA2E9720}" presName="Name37" presStyleLbl="parChTrans1D4" presStyleIdx="5" presStyleCnt="16"/>
      <dgm:spPr/>
      <dgm:t>
        <a:bodyPr/>
        <a:lstStyle/>
        <a:p>
          <a:endParaRPr lang="id-ID"/>
        </a:p>
      </dgm:t>
    </dgm:pt>
    <dgm:pt modelId="{C4066ADA-8A85-4A77-9704-094EE293619E}" type="pres">
      <dgm:prSet presAssocID="{110DC505-88B2-4A3C-A29D-10E14FA50B62}" presName="hierRoot2" presStyleCnt="0">
        <dgm:presLayoutVars>
          <dgm:hierBranch val="init"/>
        </dgm:presLayoutVars>
      </dgm:prSet>
      <dgm:spPr/>
    </dgm:pt>
    <dgm:pt modelId="{838AFC03-FA5A-46F1-B61B-C4804A7A6DF4}" type="pres">
      <dgm:prSet presAssocID="{110DC505-88B2-4A3C-A29D-10E14FA50B62}" presName="rootComposite" presStyleCnt="0"/>
      <dgm:spPr/>
    </dgm:pt>
    <dgm:pt modelId="{A2CC03B6-12A6-42A5-A0C7-59EBE0ADA602}" type="pres">
      <dgm:prSet presAssocID="{110DC505-88B2-4A3C-A29D-10E14FA50B62}" presName="rootText" presStyleLbl="node4" presStyleIdx="5" presStyleCnt="16" custScaleX="137320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8804CB9F-14C9-4FF9-9F50-E553E748F1A9}" type="pres">
      <dgm:prSet presAssocID="{110DC505-88B2-4A3C-A29D-10E14FA50B62}" presName="rootConnector" presStyleLbl="node4" presStyleIdx="5" presStyleCnt="16"/>
      <dgm:spPr/>
      <dgm:t>
        <a:bodyPr/>
        <a:lstStyle/>
        <a:p>
          <a:endParaRPr lang="id-ID"/>
        </a:p>
      </dgm:t>
    </dgm:pt>
    <dgm:pt modelId="{F53F8DCB-743B-4980-A143-1DBE11007985}" type="pres">
      <dgm:prSet presAssocID="{110DC505-88B2-4A3C-A29D-10E14FA50B62}" presName="hierChild4" presStyleCnt="0"/>
      <dgm:spPr/>
    </dgm:pt>
    <dgm:pt modelId="{A019B2AF-782B-41B0-A3C6-9BE253EC2862}" type="pres">
      <dgm:prSet presAssocID="{110DC505-88B2-4A3C-A29D-10E14FA50B62}" presName="hierChild5" presStyleCnt="0"/>
      <dgm:spPr/>
    </dgm:pt>
    <dgm:pt modelId="{DCDB5175-F09B-4D6D-91F5-2A43BFDFB26A}" type="pres">
      <dgm:prSet presAssocID="{5CCB7435-3BCD-44E1-91B2-5B825CB74FBA}" presName="Name37" presStyleLbl="parChTrans1D4" presStyleIdx="6" presStyleCnt="16"/>
      <dgm:spPr/>
      <dgm:t>
        <a:bodyPr/>
        <a:lstStyle/>
        <a:p>
          <a:endParaRPr lang="id-ID"/>
        </a:p>
      </dgm:t>
    </dgm:pt>
    <dgm:pt modelId="{83CBD07C-B87A-4CDB-9F89-8514970AA3BB}" type="pres">
      <dgm:prSet presAssocID="{A8897F2D-9FBA-4ACF-9A32-74A87AFB4C41}" presName="hierRoot2" presStyleCnt="0">
        <dgm:presLayoutVars>
          <dgm:hierBranch val="init"/>
        </dgm:presLayoutVars>
      </dgm:prSet>
      <dgm:spPr/>
    </dgm:pt>
    <dgm:pt modelId="{786282F0-83DC-49D2-8FE3-F869A2A760E4}" type="pres">
      <dgm:prSet presAssocID="{A8897F2D-9FBA-4ACF-9A32-74A87AFB4C41}" presName="rootComposite" presStyleCnt="0"/>
      <dgm:spPr/>
    </dgm:pt>
    <dgm:pt modelId="{F314162F-57CC-456B-A60D-3A595E959C3B}" type="pres">
      <dgm:prSet presAssocID="{A8897F2D-9FBA-4ACF-9A32-74A87AFB4C41}" presName="rootText" presStyleLbl="node4" presStyleIdx="6" presStyleCnt="16" custScaleX="131223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FA2DC21C-5A90-4781-88B1-630E6C96BA6D}" type="pres">
      <dgm:prSet presAssocID="{A8897F2D-9FBA-4ACF-9A32-74A87AFB4C41}" presName="rootConnector" presStyleLbl="node4" presStyleIdx="6" presStyleCnt="16"/>
      <dgm:spPr/>
      <dgm:t>
        <a:bodyPr/>
        <a:lstStyle/>
        <a:p>
          <a:endParaRPr lang="id-ID"/>
        </a:p>
      </dgm:t>
    </dgm:pt>
    <dgm:pt modelId="{17E140E3-3D7E-47F1-8837-E4BDE407130A}" type="pres">
      <dgm:prSet presAssocID="{A8897F2D-9FBA-4ACF-9A32-74A87AFB4C41}" presName="hierChild4" presStyleCnt="0"/>
      <dgm:spPr/>
    </dgm:pt>
    <dgm:pt modelId="{1FA6ABDD-5C22-4CBF-B463-A27DAB031B6A}" type="pres">
      <dgm:prSet presAssocID="{A8897F2D-9FBA-4ACF-9A32-74A87AFB4C41}" presName="hierChild5" presStyleCnt="0"/>
      <dgm:spPr/>
    </dgm:pt>
    <dgm:pt modelId="{BD3BE8C7-248D-4A8C-A9B4-159754E96F59}" type="pres">
      <dgm:prSet presAssocID="{5320C22B-7973-47B6-8DC9-8FA2D89756EA}" presName="Name37" presStyleLbl="parChTrans1D4" presStyleIdx="7" presStyleCnt="16"/>
      <dgm:spPr/>
      <dgm:t>
        <a:bodyPr/>
        <a:lstStyle/>
        <a:p>
          <a:endParaRPr lang="id-ID"/>
        </a:p>
      </dgm:t>
    </dgm:pt>
    <dgm:pt modelId="{1F59532F-4C09-43F5-BC91-9DAE57EAA833}" type="pres">
      <dgm:prSet presAssocID="{A450DAB4-489F-4866-A4C7-8993C8A20A5A}" presName="hierRoot2" presStyleCnt="0">
        <dgm:presLayoutVars>
          <dgm:hierBranch val="init"/>
        </dgm:presLayoutVars>
      </dgm:prSet>
      <dgm:spPr/>
    </dgm:pt>
    <dgm:pt modelId="{836C601B-FC61-4217-B8FC-222C1A140558}" type="pres">
      <dgm:prSet presAssocID="{A450DAB4-489F-4866-A4C7-8993C8A20A5A}" presName="rootComposite" presStyleCnt="0"/>
      <dgm:spPr/>
    </dgm:pt>
    <dgm:pt modelId="{52D983D3-B1C1-4449-AF0B-E4398480DF8D}" type="pres">
      <dgm:prSet presAssocID="{A450DAB4-489F-4866-A4C7-8993C8A20A5A}" presName="rootText" presStyleLbl="node4" presStyleIdx="7" presStyleCnt="16" custScaleX="137320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7DF14B5C-DCC4-454A-9CAE-C33B3C2618D8}" type="pres">
      <dgm:prSet presAssocID="{A450DAB4-489F-4866-A4C7-8993C8A20A5A}" presName="rootConnector" presStyleLbl="node4" presStyleIdx="7" presStyleCnt="16"/>
      <dgm:spPr/>
      <dgm:t>
        <a:bodyPr/>
        <a:lstStyle/>
        <a:p>
          <a:endParaRPr lang="id-ID"/>
        </a:p>
      </dgm:t>
    </dgm:pt>
    <dgm:pt modelId="{6FEB2839-FF68-48F1-A392-16ED7D5F9290}" type="pres">
      <dgm:prSet presAssocID="{A450DAB4-489F-4866-A4C7-8993C8A20A5A}" presName="hierChild4" presStyleCnt="0"/>
      <dgm:spPr/>
    </dgm:pt>
    <dgm:pt modelId="{A6D36F15-B132-4E41-B3A8-BE7A80F9109D}" type="pres">
      <dgm:prSet presAssocID="{A450DAB4-489F-4866-A4C7-8993C8A20A5A}" presName="hierChild5" presStyleCnt="0"/>
      <dgm:spPr/>
    </dgm:pt>
    <dgm:pt modelId="{94627A69-C53A-4C04-8E15-4A8EF8BDEA92}" type="pres">
      <dgm:prSet presAssocID="{7745346A-84D9-4FDC-8016-E4DC9B96D657}" presName="hierChild5" presStyleCnt="0"/>
      <dgm:spPr/>
    </dgm:pt>
    <dgm:pt modelId="{CF465C9C-41BB-4B94-B205-F0CFFA692B31}" type="pres">
      <dgm:prSet presAssocID="{E1FB631A-B529-431D-B000-C59F8051D4B3}" presName="hierChild5" presStyleCnt="0"/>
      <dgm:spPr/>
    </dgm:pt>
    <dgm:pt modelId="{027C07A7-DA67-432E-8819-E3E22DBB969F}" type="pres">
      <dgm:prSet presAssocID="{32F736EB-9066-4F75-AD37-C724252D70F8}" presName="Name37" presStyleLbl="parChTrans1D2" presStyleIdx="1" presStyleCnt="3"/>
      <dgm:spPr/>
      <dgm:t>
        <a:bodyPr/>
        <a:lstStyle/>
        <a:p>
          <a:endParaRPr lang="id-ID"/>
        </a:p>
      </dgm:t>
    </dgm:pt>
    <dgm:pt modelId="{43FEF012-D69D-4D52-A351-965D86D69067}" type="pres">
      <dgm:prSet presAssocID="{0146C114-E8B4-40BC-A1E6-59B09A62DEB1}" presName="hierRoot2" presStyleCnt="0">
        <dgm:presLayoutVars>
          <dgm:hierBranch val="init"/>
        </dgm:presLayoutVars>
      </dgm:prSet>
      <dgm:spPr/>
    </dgm:pt>
    <dgm:pt modelId="{E0087CC2-8E66-4E8B-B992-5898D9D2D07E}" type="pres">
      <dgm:prSet presAssocID="{0146C114-E8B4-40BC-A1E6-59B09A62DEB1}" presName="rootComposite" presStyleCnt="0"/>
      <dgm:spPr/>
    </dgm:pt>
    <dgm:pt modelId="{51A59454-357E-4C88-BD27-E5FFC7164389}" type="pres">
      <dgm:prSet presAssocID="{0146C114-E8B4-40BC-A1E6-59B09A62DEB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E275C898-D991-4DEB-B9AE-8E0A4397EF03}" type="pres">
      <dgm:prSet presAssocID="{0146C114-E8B4-40BC-A1E6-59B09A62DEB1}" presName="rootConnector" presStyleLbl="node2" presStyleIdx="1" presStyleCnt="3"/>
      <dgm:spPr/>
      <dgm:t>
        <a:bodyPr/>
        <a:lstStyle/>
        <a:p>
          <a:endParaRPr lang="id-ID"/>
        </a:p>
      </dgm:t>
    </dgm:pt>
    <dgm:pt modelId="{BF3A1E43-C58D-416F-9A12-B755664657E1}" type="pres">
      <dgm:prSet presAssocID="{0146C114-E8B4-40BC-A1E6-59B09A62DEB1}" presName="hierChild4" presStyleCnt="0"/>
      <dgm:spPr/>
    </dgm:pt>
    <dgm:pt modelId="{E89C6E00-5804-4020-B860-E3390669F271}" type="pres">
      <dgm:prSet presAssocID="{2C8CB236-A625-40DF-B0FF-E0951AC428B2}" presName="Name37" presStyleLbl="parChTrans1D3" presStyleIdx="2" presStyleCnt="5"/>
      <dgm:spPr/>
      <dgm:t>
        <a:bodyPr/>
        <a:lstStyle/>
        <a:p>
          <a:endParaRPr lang="id-ID"/>
        </a:p>
      </dgm:t>
    </dgm:pt>
    <dgm:pt modelId="{9704505E-19E2-4B14-AD4D-E2177245CA81}" type="pres">
      <dgm:prSet presAssocID="{26584AA1-E0B7-4242-BD97-4213739E1E54}" presName="hierRoot2" presStyleCnt="0">
        <dgm:presLayoutVars>
          <dgm:hierBranch val="init"/>
        </dgm:presLayoutVars>
      </dgm:prSet>
      <dgm:spPr/>
    </dgm:pt>
    <dgm:pt modelId="{DCC7C4D6-EA24-4656-B5D7-01C50520E79A}" type="pres">
      <dgm:prSet presAssocID="{26584AA1-E0B7-4242-BD97-4213739E1E54}" presName="rootComposite" presStyleCnt="0"/>
      <dgm:spPr/>
    </dgm:pt>
    <dgm:pt modelId="{FA431305-600A-48DE-8EBE-204F4FAE31EF}" type="pres">
      <dgm:prSet presAssocID="{26584AA1-E0B7-4242-BD97-4213739E1E54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4A218AFE-6F7B-4FD6-8DD3-315E08288AFB}" type="pres">
      <dgm:prSet presAssocID="{26584AA1-E0B7-4242-BD97-4213739E1E54}" presName="rootConnector" presStyleLbl="node3" presStyleIdx="2" presStyleCnt="5"/>
      <dgm:spPr/>
      <dgm:t>
        <a:bodyPr/>
        <a:lstStyle/>
        <a:p>
          <a:endParaRPr lang="id-ID"/>
        </a:p>
      </dgm:t>
    </dgm:pt>
    <dgm:pt modelId="{32D7AAC9-F3E4-4656-A9BD-797E3E902183}" type="pres">
      <dgm:prSet presAssocID="{26584AA1-E0B7-4242-BD97-4213739E1E54}" presName="hierChild4" presStyleCnt="0"/>
      <dgm:spPr/>
    </dgm:pt>
    <dgm:pt modelId="{4AFD5B18-8DB0-42ED-8984-49C7C3212C7A}" type="pres">
      <dgm:prSet presAssocID="{84CC36F3-E6E9-414B-AD70-34C7172FCCC3}" presName="Name37" presStyleLbl="parChTrans1D4" presStyleIdx="8" presStyleCnt="16"/>
      <dgm:spPr/>
      <dgm:t>
        <a:bodyPr/>
        <a:lstStyle/>
        <a:p>
          <a:endParaRPr lang="id-ID"/>
        </a:p>
      </dgm:t>
    </dgm:pt>
    <dgm:pt modelId="{2D6C6559-2DCB-4D86-AECF-3CAE2CC3C2DD}" type="pres">
      <dgm:prSet presAssocID="{BE300529-B9FF-452B-A7C1-787686D5799C}" presName="hierRoot2" presStyleCnt="0">
        <dgm:presLayoutVars>
          <dgm:hierBranch val="init"/>
        </dgm:presLayoutVars>
      </dgm:prSet>
      <dgm:spPr/>
    </dgm:pt>
    <dgm:pt modelId="{20E86266-F53B-4338-B2AA-160433732414}" type="pres">
      <dgm:prSet presAssocID="{BE300529-B9FF-452B-A7C1-787686D5799C}" presName="rootComposite" presStyleCnt="0"/>
      <dgm:spPr/>
    </dgm:pt>
    <dgm:pt modelId="{C3F93EE5-8833-4875-AE05-1BB6F1C11F51}" type="pres">
      <dgm:prSet presAssocID="{BE300529-B9FF-452B-A7C1-787686D5799C}" presName="rootText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6B6DE69C-F2B0-4606-84E5-30BA3478520B}" type="pres">
      <dgm:prSet presAssocID="{BE300529-B9FF-452B-A7C1-787686D5799C}" presName="rootConnector" presStyleLbl="node4" presStyleIdx="8" presStyleCnt="16"/>
      <dgm:spPr/>
      <dgm:t>
        <a:bodyPr/>
        <a:lstStyle/>
        <a:p>
          <a:endParaRPr lang="id-ID"/>
        </a:p>
      </dgm:t>
    </dgm:pt>
    <dgm:pt modelId="{B4E217EC-9C93-4568-8D7B-F3DB7195721D}" type="pres">
      <dgm:prSet presAssocID="{BE300529-B9FF-452B-A7C1-787686D5799C}" presName="hierChild4" presStyleCnt="0"/>
      <dgm:spPr/>
    </dgm:pt>
    <dgm:pt modelId="{0CA85CC9-CDC3-4F45-9C5C-AEA43D607457}" type="pres">
      <dgm:prSet presAssocID="{BE300529-B9FF-452B-A7C1-787686D5799C}" presName="hierChild5" presStyleCnt="0"/>
      <dgm:spPr/>
    </dgm:pt>
    <dgm:pt modelId="{7BD05860-E89F-45A2-AE73-3758EC05ADB5}" type="pres">
      <dgm:prSet presAssocID="{B6E07256-2DC2-4AFA-8FD2-0CDFBC2E5EB0}" presName="Name37" presStyleLbl="parChTrans1D4" presStyleIdx="9" presStyleCnt="16"/>
      <dgm:spPr/>
      <dgm:t>
        <a:bodyPr/>
        <a:lstStyle/>
        <a:p>
          <a:endParaRPr lang="id-ID"/>
        </a:p>
      </dgm:t>
    </dgm:pt>
    <dgm:pt modelId="{4AA404B0-00D9-4948-896B-D5DBFE76890A}" type="pres">
      <dgm:prSet presAssocID="{633A058A-27FC-464D-B431-CBC2CD423F5B}" presName="hierRoot2" presStyleCnt="0">
        <dgm:presLayoutVars>
          <dgm:hierBranch val="init"/>
        </dgm:presLayoutVars>
      </dgm:prSet>
      <dgm:spPr/>
    </dgm:pt>
    <dgm:pt modelId="{0600BE93-16EE-4F38-8B0B-0261E5210057}" type="pres">
      <dgm:prSet presAssocID="{633A058A-27FC-464D-B431-CBC2CD423F5B}" presName="rootComposite" presStyleCnt="0"/>
      <dgm:spPr/>
    </dgm:pt>
    <dgm:pt modelId="{973BDA5E-3446-4BE5-974E-6AD4456A1F56}" type="pres">
      <dgm:prSet presAssocID="{633A058A-27FC-464D-B431-CBC2CD423F5B}" presName="rootText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803395F5-C637-4703-9484-49A1E2235A16}" type="pres">
      <dgm:prSet presAssocID="{633A058A-27FC-464D-B431-CBC2CD423F5B}" presName="rootConnector" presStyleLbl="node4" presStyleIdx="9" presStyleCnt="16"/>
      <dgm:spPr/>
      <dgm:t>
        <a:bodyPr/>
        <a:lstStyle/>
        <a:p>
          <a:endParaRPr lang="id-ID"/>
        </a:p>
      </dgm:t>
    </dgm:pt>
    <dgm:pt modelId="{47E7B135-74CA-4915-8922-26E859A99594}" type="pres">
      <dgm:prSet presAssocID="{633A058A-27FC-464D-B431-CBC2CD423F5B}" presName="hierChild4" presStyleCnt="0"/>
      <dgm:spPr/>
    </dgm:pt>
    <dgm:pt modelId="{B95A3A18-85B4-49C3-84A3-FE0482CC05B7}" type="pres">
      <dgm:prSet presAssocID="{633A058A-27FC-464D-B431-CBC2CD423F5B}" presName="hierChild5" presStyleCnt="0"/>
      <dgm:spPr/>
    </dgm:pt>
    <dgm:pt modelId="{AB9A7847-4C2D-471F-8A73-4C8341703A2A}" type="pres">
      <dgm:prSet presAssocID="{1A49520F-5868-4FBA-B5ED-9C088AAF8682}" presName="Name37" presStyleLbl="parChTrans1D4" presStyleIdx="10" presStyleCnt="16"/>
      <dgm:spPr/>
      <dgm:t>
        <a:bodyPr/>
        <a:lstStyle/>
        <a:p>
          <a:endParaRPr lang="id-ID"/>
        </a:p>
      </dgm:t>
    </dgm:pt>
    <dgm:pt modelId="{AED103C7-5425-45A3-8E2C-F0687A43E7C6}" type="pres">
      <dgm:prSet presAssocID="{974174A2-2BFD-43E8-85A1-50DC50D2448E}" presName="hierRoot2" presStyleCnt="0">
        <dgm:presLayoutVars>
          <dgm:hierBranch val="init"/>
        </dgm:presLayoutVars>
      </dgm:prSet>
      <dgm:spPr/>
    </dgm:pt>
    <dgm:pt modelId="{01927ADD-8660-4FE8-AC2E-C3EF287535CB}" type="pres">
      <dgm:prSet presAssocID="{974174A2-2BFD-43E8-85A1-50DC50D2448E}" presName="rootComposite" presStyleCnt="0"/>
      <dgm:spPr/>
    </dgm:pt>
    <dgm:pt modelId="{44873FA7-4CDE-48DD-86C6-FBDC6B4A2B09}" type="pres">
      <dgm:prSet presAssocID="{974174A2-2BFD-43E8-85A1-50DC50D2448E}" presName="rootText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C90B9916-2068-4559-9567-79D70FD1F81C}" type="pres">
      <dgm:prSet presAssocID="{974174A2-2BFD-43E8-85A1-50DC50D2448E}" presName="rootConnector" presStyleLbl="node4" presStyleIdx="10" presStyleCnt="16"/>
      <dgm:spPr/>
      <dgm:t>
        <a:bodyPr/>
        <a:lstStyle/>
        <a:p>
          <a:endParaRPr lang="id-ID"/>
        </a:p>
      </dgm:t>
    </dgm:pt>
    <dgm:pt modelId="{9B472337-A3CC-405F-83BC-069BDCA1F94C}" type="pres">
      <dgm:prSet presAssocID="{974174A2-2BFD-43E8-85A1-50DC50D2448E}" presName="hierChild4" presStyleCnt="0"/>
      <dgm:spPr/>
    </dgm:pt>
    <dgm:pt modelId="{F1566582-2F9C-4FCC-AED9-28DE4592BE23}" type="pres">
      <dgm:prSet presAssocID="{974174A2-2BFD-43E8-85A1-50DC50D2448E}" presName="hierChild5" presStyleCnt="0"/>
      <dgm:spPr/>
    </dgm:pt>
    <dgm:pt modelId="{91C7A083-43A7-4CA1-9A79-58AD870BE0D3}" type="pres">
      <dgm:prSet presAssocID="{98B5A4AF-2EDF-4FD2-A8D2-E043844FEAF3}" presName="Name37" presStyleLbl="parChTrans1D4" presStyleIdx="11" presStyleCnt="16"/>
      <dgm:spPr/>
      <dgm:t>
        <a:bodyPr/>
        <a:lstStyle/>
        <a:p>
          <a:endParaRPr lang="id-ID"/>
        </a:p>
      </dgm:t>
    </dgm:pt>
    <dgm:pt modelId="{E54A7AA9-5C53-4057-A24D-5F21CB43A7B5}" type="pres">
      <dgm:prSet presAssocID="{4792F284-0D3C-4950-9C98-12B65EBABFAD}" presName="hierRoot2" presStyleCnt="0">
        <dgm:presLayoutVars>
          <dgm:hierBranch val="init"/>
        </dgm:presLayoutVars>
      </dgm:prSet>
      <dgm:spPr/>
    </dgm:pt>
    <dgm:pt modelId="{4E38F5A1-D126-48A5-BB43-9A1B6D3C0C38}" type="pres">
      <dgm:prSet presAssocID="{4792F284-0D3C-4950-9C98-12B65EBABFAD}" presName="rootComposite" presStyleCnt="0"/>
      <dgm:spPr/>
    </dgm:pt>
    <dgm:pt modelId="{9ED91389-859E-4BC0-8609-B8E2C9D75BD3}" type="pres">
      <dgm:prSet presAssocID="{4792F284-0D3C-4950-9C98-12B65EBABFAD}" presName="rootText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5AE6392D-7240-4564-BBEF-DAC916509BFA}" type="pres">
      <dgm:prSet presAssocID="{4792F284-0D3C-4950-9C98-12B65EBABFAD}" presName="rootConnector" presStyleLbl="node4" presStyleIdx="11" presStyleCnt="16"/>
      <dgm:spPr/>
      <dgm:t>
        <a:bodyPr/>
        <a:lstStyle/>
        <a:p>
          <a:endParaRPr lang="id-ID"/>
        </a:p>
      </dgm:t>
    </dgm:pt>
    <dgm:pt modelId="{D88F3448-2F38-47D8-9785-C751FBFDA0A1}" type="pres">
      <dgm:prSet presAssocID="{4792F284-0D3C-4950-9C98-12B65EBABFAD}" presName="hierChild4" presStyleCnt="0"/>
      <dgm:spPr/>
    </dgm:pt>
    <dgm:pt modelId="{56F3868D-6F8F-42FF-826D-A5CBCEC32E36}" type="pres">
      <dgm:prSet presAssocID="{4792F284-0D3C-4950-9C98-12B65EBABFAD}" presName="hierChild5" presStyleCnt="0"/>
      <dgm:spPr/>
    </dgm:pt>
    <dgm:pt modelId="{D39692A9-3E60-4A1C-B685-0CA8B48C40FE}" type="pres">
      <dgm:prSet presAssocID="{26584AA1-E0B7-4242-BD97-4213739E1E54}" presName="hierChild5" presStyleCnt="0"/>
      <dgm:spPr/>
    </dgm:pt>
    <dgm:pt modelId="{E0F26C13-6F73-482F-84FE-86335994B561}" type="pres">
      <dgm:prSet presAssocID="{8842CEA7-9CA2-427F-88E3-BE3CF663A5BB}" presName="Name37" presStyleLbl="parChTrans1D3" presStyleIdx="3" presStyleCnt="5"/>
      <dgm:spPr/>
      <dgm:t>
        <a:bodyPr/>
        <a:lstStyle/>
        <a:p>
          <a:endParaRPr lang="id-ID"/>
        </a:p>
      </dgm:t>
    </dgm:pt>
    <dgm:pt modelId="{40FA3BAF-1D89-45CE-BDC6-AD8D7ECFF644}" type="pres">
      <dgm:prSet presAssocID="{EFC9A124-8FD0-4FB0-8D4F-49609376383F}" presName="hierRoot2" presStyleCnt="0">
        <dgm:presLayoutVars>
          <dgm:hierBranch val="init"/>
        </dgm:presLayoutVars>
      </dgm:prSet>
      <dgm:spPr/>
    </dgm:pt>
    <dgm:pt modelId="{D2CE5339-0B50-473A-A847-72D2E9F649C1}" type="pres">
      <dgm:prSet presAssocID="{EFC9A124-8FD0-4FB0-8D4F-49609376383F}" presName="rootComposite" presStyleCnt="0"/>
      <dgm:spPr/>
    </dgm:pt>
    <dgm:pt modelId="{A4894C9D-FB19-40EF-A607-A47B29AA7066}" type="pres">
      <dgm:prSet presAssocID="{EFC9A124-8FD0-4FB0-8D4F-49609376383F}" presName="rootText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428EEA45-4793-42B2-8A29-F3A21CD7908A}" type="pres">
      <dgm:prSet presAssocID="{EFC9A124-8FD0-4FB0-8D4F-49609376383F}" presName="rootConnector" presStyleLbl="node3" presStyleIdx="3" presStyleCnt="5"/>
      <dgm:spPr/>
      <dgm:t>
        <a:bodyPr/>
        <a:lstStyle/>
        <a:p>
          <a:endParaRPr lang="id-ID"/>
        </a:p>
      </dgm:t>
    </dgm:pt>
    <dgm:pt modelId="{F0409431-3BFE-4FE6-8A96-58A75213F11B}" type="pres">
      <dgm:prSet presAssocID="{EFC9A124-8FD0-4FB0-8D4F-49609376383F}" presName="hierChild4" presStyleCnt="0"/>
      <dgm:spPr/>
    </dgm:pt>
    <dgm:pt modelId="{A7B0C942-2316-4CEB-848E-C819890FA0EF}" type="pres">
      <dgm:prSet presAssocID="{42D71EEA-644F-4FE9-9F73-BA636E64AB74}" presName="Name37" presStyleLbl="parChTrans1D4" presStyleIdx="12" presStyleCnt="16"/>
      <dgm:spPr/>
      <dgm:t>
        <a:bodyPr/>
        <a:lstStyle/>
        <a:p>
          <a:endParaRPr lang="id-ID"/>
        </a:p>
      </dgm:t>
    </dgm:pt>
    <dgm:pt modelId="{F6BA50DD-0E17-43D4-A71E-BD3974B08FA3}" type="pres">
      <dgm:prSet presAssocID="{579A49CD-78E7-4FF4-B9FF-F2218599AC8F}" presName="hierRoot2" presStyleCnt="0">
        <dgm:presLayoutVars>
          <dgm:hierBranch val="init"/>
        </dgm:presLayoutVars>
      </dgm:prSet>
      <dgm:spPr/>
    </dgm:pt>
    <dgm:pt modelId="{82EBB75E-AAC3-4B00-AFB2-EBD26BF0E02A}" type="pres">
      <dgm:prSet presAssocID="{579A49CD-78E7-4FF4-B9FF-F2218599AC8F}" presName="rootComposite" presStyleCnt="0"/>
      <dgm:spPr/>
    </dgm:pt>
    <dgm:pt modelId="{4BD9D00B-83A9-433E-961D-DD459012ADFB}" type="pres">
      <dgm:prSet presAssocID="{579A49CD-78E7-4FF4-B9FF-F2218599AC8F}" presName="rootText" presStyleLbl="node4" presStyleIdx="12" presStyleCnt="16" custScaleX="137320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71E35F7D-43BD-44AC-AEDC-D6F0E9B9EA9F}" type="pres">
      <dgm:prSet presAssocID="{579A49CD-78E7-4FF4-B9FF-F2218599AC8F}" presName="rootConnector" presStyleLbl="node4" presStyleIdx="12" presStyleCnt="16"/>
      <dgm:spPr/>
      <dgm:t>
        <a:bodyPr/>
        <a:lstStyle/>
        <a:p>
          <a:endParaRPr lang="id-ID"/>
        </a:p>
      </dgm:t>
    </dgm:pt>
    <dgm:pt modelId="{5E38F5C3-B90C-4B52-88C6-B1CC93025E0D}" type="pres">
      <dgm:prSet presAssocID="{579A49CD-78E7-4FF4-B9FF-F2218599AC8F}" presName="hierChild4" presStyleCnt="0"/>
      <dgm:spPr/>
    </dgm:pt>
    <dgm:pt modelId="{7D299CA3-DA24-4FC6-BEA2-8A42C8995A51}" type="pres">
      <dgm:prSet presAssocID="{579A49CD-78E7-4FF4-B9FF-F2218599AC8F}" presName="hierChild5" presStyleCnt="0"/>
      <dgm:spPr/>
    </dgm:pt>
    <dgm:pt modelId="{EB86A164-F940-4E68-802D-3A7989EA630F}" type="pres">
      <dgm:prSet presAssocID="{94D4C539-C210-4E1A-805B-4BE4304D20B3}" presName="Name37" presStyleLbl="parChTrans1D4" presStyleIdx="13" presStyleCnt="16"/>
      <dgm:spPr/>
      <dgm:t>
        <a:bodyPr/>
        <a:lstStyle/>
        <a:p>
          <a:endParaRPr lang="id-ID"/>
        </a:p>
      </dgm:t>
    </dgm:pt>
    <dgm:pt modelId="{4159CF5C-A63C-4B1F-8332-60051454C7F3}" type="pres">
      <dgm:prSet presAssocID="{D87F1A32-C339-48C1-9493-EA1419E32F2A}" presName="hierRoot2" presStyleCnt="0">
        <dgm:presLayoutVars>
          <dgm:hierBranch val="init"/>
        </dgm:presLayoutVars>
      </dgm:prSet>
      <dgm:spPr/>
    </dgm:pt>
    <dgm:pt modelId="{C1AB306B-8E3E-498F-A4D8-E85D03CD65E7}" type="pres">
      <dgm:prSet presAssocID="{D87F1A32-C339-48C1-9493-EA1419E32F2A}" presName="rootComposite" presStyleCnt="0"/>
      <dgm:spPr/>
    </dgm:pt>
    <dgm:pt modelId="{780D2E4D-10EC-4BC0-809D-1F788C489762}" type="pres">
      <dgm:prSet presAssocID="{D87F1A32-C339-48C1-9493-EA1419E32F2A}" presName="rootText" presStyleLbl="node4" presStyleIdx="13" presStyleCnt="16" custScaleX="137320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836DBEC0-0DD2-443E-B87D-30D0FE0A3C19}" type="pres">
      <dgm:prSet presAssocID="{D87F1A32-C339-48C1-9493-EA1419E32F2A}" presName="rootConnector" presStyleLbl="node4" presStyleIdx="13" presStyleCnt="16"/>
      <dgm:spPr/>
      <dgm:t>
        <a:bodyPr/>
        <a:lstStyle/>
        <a:p>
          <a:endParaRPr lang="id-ID"/>
        </a:p>
      </dgm:t>
    </dgm:pt>
    <dgm:pt modelId="{22167F09-9162-4FFD-A0FD-FE20C2A6C26A}" type="pres">
      <dgm:prSet presAssocID="{D87F1A32-C339-48C1-9493-EA1419E32F2A}" presName="hierChild4" presStyleCnt="0"/>
      <dgm:spPr/>
    </dgm:pt>
    <dgm:pt modelId="{04530BEF-D8FB-4302-A765-1472907DBB12}" type="pres">
      <dgm:prSet presAssocID="{D87F1A32-C339-48C1-9493-EA1419E32F2A}" presName="hierChild5" presStyleCnt="0"/>
      <dgm:spPr/>
    </dgm:pt>
    <dgm:pt modelId="{0DD69567-F9A0-4BA7-994C-8F0B90DAA8D3}" type="pres">
      <dgm:prSet presAssocID="{FF0CD346-F6F6-407F-B498-25B4EC7ADABD}" presName="Name37" presStyleLbl="parChTrans1D4" presStyleIdx="14" presStyleCnt="16"/>
      <dgm:spPr/>
      <dgm:t>
        <a:bodyPr/>
        <a:lstStyle/>
        <a:p>
          <a:endParaRPr lang="id-ID"/>
        </a:p>
      </dgm:t>
    </dgm:pt>
    <dgm:pt modelId="{6D060225-DA52-44AB-AC62-9578291D4046}" type="pres">
      <dgm:prSet presAssocID="{4495523A-BCD2-43EC-AB24-65A99CD27345}" presName="hierRoot2" presStyleCnt="0">
        <dgm:presLayoutVars>
          <dgm:hierBranch val="init"/>
        </dgm:presLayoutVars>
      </dgm:prSet>
      <dgm:spPr/>
    </dgm:pt>
    <dgm:pt modelId="{A3292159-177C-4FF1-8C78-66FBA91723CA}" type="pres">
      <dgm:prSet presAssocID="{4495523A-BCD2-43EC-AB24-65A99CD27345}" presName="rootComposite" presStyleCnt="0"/>
      <dgm:spPr/>
    </dgm:pt>
    <dgm:pt modelId="{B411640F-CFAE-419E-A50D-6DDD75AFA3B3}" type="pres">
      <dgm:prSet presAssocID="{4495523A-BCD2-43EC-AB24-65A99CD27345}" presName="rootText" presStyleLbl="node4" presStyleIdx="14" presStyleCnt="16" custScaleX="137320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195876AD-FFB6-44D8-840C-C83CEAE10122}" type="pres">
      <dgm:prSet presAssocID="{4495523A-BCD2-43EC-AB24-65A99CD27345}" presName="rootConnector" presStyleLbl="node4" presStyleIdx="14" presStyleCnt="16"/>
      <dgm:spPr/>
      <dgm:t>
        <a:bodyPr/>
        <a:lstStyle/>
        <a:p>
          <a:endParaRPr lang="id-ID"/>
        </a:p>
      </dgm:t>
    </dgm:pt>
    <dgm:pt modelId="{CA88FE90-1F58-4AD9-B25A-E90DE42663A0}" type="pres">
      <dgm:prSet presAssocID="{4495523A-BCD2-43EC-AB24-65A99CD27345}" presName="hierChild4" presStyleCnt="0"/>
      <dgm:spPr/>
    </dgm:pt>
    <dgm:pt modelId="{841F0F94-51A6-4B76-AD49-8E45CB77CC4C}" type="pres">
      <dgm:prSet presAssocID="{4495523A-BCD2-43EC-AB24-65A99CD27345}" presName="hierChild5" presStyleCnt="0"/>
      <dgm:spPr/>
    </dgm:pt>
    <dgm:pt modelId="{1F4611FD-EBC4-4B3C-B4A2-9BADD7A61882}" type="pres">
      <dgm:prSet presAssocID="{CE350B57-14D2-4157-987B-1CC0824C31F9}" presName="Name37" presStyleLbl="parChTrans1D4" presStyleIdx="15" presStyleCnt="16"/>
      <dgm:spPr/>
      <dgm:t>
        <a:bodyPr/>
        <a:lstStyle/>
        <a:p>
          <a:endParaRPr lang="id-ID"/>
        </a:p>
      </dgm:t>
    </dgm:pt>
    <dgm:pt modelId="{8AD0A596-5A38-440F-A570-6AA1B2276EE2}" type="pres">
      <dgm:prSet presAssocID="{98319921-B57B-4E82-B5F8-035A8B87BE45}" presName="hierRoot2" presStyleCnt="0">
        <dgm:presLayoutVars>
          <dgm:hierBranch val="init"/>
        </dgm:presLayoutVars>
      </dgm:prSet>
      <dgm:spPr/>
    </dgm:pt>
    <dgm:pt modelId="{1F2D84C8-C76F-4985-8EFC-6418053D0265}" type="pres">
      <dgm:prSet presAssocID="{98319921-B57B-4E82-B5F8-035A8B87BE45}" presName="rootComposite" presStyleCnt="0"/>
      <dgm:spPr/>
    </dgm:pt>
    <dgm:pt modelId="{32665E32-3A2E-41FE-8B52-560F23D64D6B}" type="pres">
      <dgm:prSet presAssocID="{98319921-B57B-4E82-B5F8-035A8B87BE45}" presName="rootText" presStyleLbl="node4" presStyleIdx="15" presStyleCnt="16" custScaleX="137320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60777E7A-205C-4264-B61B-DBC8573DC433}" type="pres">
      <dgm:prSet presAssocID="{98319921-B57B-4E82-B5F8-035A8B87BE45}" presName="rootConnector" presStyleLbl="node4" presStyleIdx="15" presStyleCnt="16"/>
      <dgm:spPr/>
      <dgm:t>
        <a:bodyPr/>
        <a:lstStyle/>
        <a:p>
          <a:endParaRPr lang="id-ID"/>
        </a:p>
      </dgm:t>
    </dgm:pt>
    <dgm:pt modelId="{D5CA32A9-A3EE-461E-84AA-89EA1C4EA358}" type="pres">
      <dgm:prSet presAssocID="{98319921-B57B-4E82-B5F8-035A8B87BE45}" presName="hierChild4" presStyleCnt="0"/>
      <dgm:spPr/>
    </dgm:pt>
    <dgm:pt modelId="{67B7E4D7-7E44-4F1A-8881-5478BD50E6CB}" type="pres">
      <dgm:prSet presAssocID="{98319921-B57B-4E82-B5F8-035A8B87BE45}" presName="hierChild5" presStyleCnt="0"/>
      <dgm:spPr/>
    </dgm:pt>
    <dgm:pt modelId="{7C2050D9-F192-4430-BC3A-6B825759201A}" type="pres">
      <dgm:prSet presAssocID="{EFC9A124-8FD0-4FB0-8D4F-49609376383F}" presName="hierChild5" presStyleCnt="0"/>
      <dgm:spPr/>
    </dgm:pt>
    <dgm:pt modelId="{CE37A771-D7C6-420F-88E3-48B64ADF957A}" type="pres">
      <dgm:prSet presAssocID="{0146C114-E8B4-40BC-A1E6-59B09A62DEB1}" presName="hierChild5" presStyleCnt="0"/>
      <dgm:spPr/>
    </dgm:pt>
    <dgm:pt modelId="{9A2ED857-6D86-482E-B884-C459466E4731}" type="pres">
      <dgm:prSet presAssocID="{3D5D18E1-EA32-4066-9C8A-2880FA18754F}" presName="Name37" presStyleLbl="parChTrans1D2" presStyleIdx="2" presStyleCnt="3"/>
      <dgm:spPr/>
      <dgm:t>
        <a:bodyPr/>
        <a:lstStyle/>
        <a:p>
          <a:endParaRPr lang="id-ID"/>
        </a:p>
      </dgm:t>
    </dgm:pt>
    <dgm:pt modelId="{96E7286B-660D-4CA7-A971-8F098B16C62D}" type="pres">
      <dgm:prSet presAssocID="{0721A364-06FB-438E-BC1C-320918A86F65}" presName="hierRoot2" presStyleCnt="0">
        <dgm:presLayoutVars>
          <dgm:hierBranch val="init"/>
        </dgm:presLayoutVars>
      </dgm:prSet>
      <dgm:spPr/>
    </dgm:pt>
    <dgm:pt modelId="{21E17643-7C4B-4D5D-BD65-33EC9FC97B62}" type="pres">
      <dgm:prSet presAssocID="{0721A364-06FB-438E-BC1C-320918A86F65}" presName="rootComposite" presStyleCnt="0"/>
      <dgm:spPr/>
    </dgm:pt>
    <dgm:pt modelId="{CC4AB85A-3FAE-4E5C-9B72-2B32D025CF3A}" type="pres">
      <dgm:prSet presAssocID="{0721A364-06FB-438E-BC1C-320918A86F6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6F21038D-76AA-4C8F-8E6D-CF9AA9E89391}" type="pres">
      <dgm:prSet presAssocID="{0721A364-06FB-438E-BC1C-320918A86F65}" presName="rootConnector" presStyleLbl="node2" presStyleIdx="2" presStyleCnt="3"/>
      <dgm:spPr/>
      <dgm:t>
        <a:bodyPr/>
        <a:lstStyle/>
        <a:p>
          <a:endParaRPr lang="id-ID"/>
        </a:p>
      </dgm:t>
    </dgm:pt>
    <dgm:pt modelId="{9EFB1438-5D48-4DED-91AD-5FFF3946EA2C}" type="pres">
      <dgm:prSet presAssocID="{0721A364-06FB-438E-BC1C-320918A86F65}" presName="hierChild4" presStyleCnt="0"/>
      <dgm:spPr/>
    </dgm:pt>
    <dgm:pt modelId="{42D18127-8BBF-4B32-ABC9-DBEC5707DCBA}" type="pres">
      <dgm:prSet presAssocID="{4934EE28-2ED9-4B9A-9BCE-8D434ADFE487}" presName="Name37" presStyleLbl="parChTrans1D3" presStyleIdx="4" presStyleCnt="5"/>
      <dgm:spPr/>
      <dgm:t>
        <a:bodyPr/>
        <a:lstStyle/>
        <a:p>
          <a:endParaRPr lang="id-ID"/>
        </a:p>
      </dgm:t>
    </dgm:pt>
    <dgm:pt modelId="{9D7D0804-E427-4E4E-B725-7C396A9C2B6E}" type="pres">
      <dgm:prSet presAssocID="{78CBEC97-1F65-47B5-9605-296718A01C36}" presName="hierRoot2" presStyleCnt="0">
        <dgm:presLayoutVars>
          <dgm:hierBranch val="init"/>
        </dgm:presLayoutVars>
      </dgm:prSet>
      <dgm:spPr/>
    </dgm:pt>
    <dgm:pt modelId="{AC78BA01-B27A-4350-A8F8-E12290790539}" type="pres">
      <dgm:prSet presAssocID="{78CBEC97-1F65-47B5-9605-296718A01C36}" presName="rootComposite" presStyleCnt="0"/>
      <dgm:spPr/>
    </dgm:pt>
    <dgm:pt modelId="{DDD97135-4588-4FA6-8D95-28F789D329EC}" type="pres">
      <dgm:prSet presAssocID="{78CBEC97-1F65-47B5-9605-296718A01C36}" presName="rootText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3BB5D5CF-DFCE-4F46-9FB2-6D6AC35704B5}" type="pres">
      <dgm:prSet presAssocID="{78CBEC97-1F65-47B5-9605-296718A01C36}" presName="rootConnector" presStyleLbl="node3" presStyleIdx="4" presStyleCnt="5"/>
      <dgm:spPr/>
      <dgm:t>
        <a:bodyPr/>
        <a:lstStyle/>
        <a:p>
          <a:endParaRPr lang="id-ID"/>
        </a:p>
      </dgm:t>
    </dgm:pt>
    <dgm:pt modelId="{73FB7D31-36A4-42B8-92D8-ED68EE4F104F}" type="pres">
      <dgm:prSet presAssocID="{78CBEC97-1F65-47B5-9605-296718A01C36}" presName="hierChild4" presStyleCnt="0"/>
      <dgm:spPr/>
    </dgm:pt>
    <dgm:pt modelId="{FD9C72E8-82E9-4EEE-B5BA-430E4D6303C2}" type="pres">
      <dgm:prSet presAssocID="{78CBEC97-1F65-47B5-9605-296718A01C36}" presName="hierChild5" presStyleCnt="0"/>
      <dgm:spPr/>
    </dgm:pt>
    <dgm:pt modelId="{7F43C6B1-5071-4964-816C-93A00FFFCE54}" type="pres">
      <dgm:prSet presAssocID="{0721A364-06FB-438E-BC1C-320918A86F65}" presName="hierChild5" presStyleCnt="0"/>
      <dgm:spPr/>
    </dgm:pt>
    <dgm:pt modelId="{A1B74B0A-5B73-48AF-A0F9-23D4E6A94011}" type="pres">
      <dgm:prSet presAssocID="{1134B7D1-A468-40AA-9ACE-93B138B2E31A}" presName="hierChild3" presStyleCnt="0"/>
      <dgm:spPr/>
    </dgm:pt>
  </dgm:ptLst>
  <dgm:cxnLst>
    <dgm:cxn modelId="{43E85EEE-72E5-4E25-ADD1-E20AE57B262A}" type="presOf" srcId="{4792F284-0D3C-4950-9C98-12B65EBABFAD}" destId="{5AE6392D-7240-4564-BBEF-DAC916509BFA}" srcOrd="1" destOrd="0" presId="urn:microsoft.com/office/officeart/2005/8/layout/orgChart1"/>
    <dgm:cxn modelId="{221619B1-F986-4F5A-9C20-7AFFD97A5555}" type="presOf" srcId="{E4B6DEF8-4A92-4CD9-B354-0DEAA4D509A6}" destId="{9A4AE105-5290-4124-AB7A-BD907276DB87}" srcOrd="0" destOrd="0" presId="urn:microsoft.com/office/officeart/2005/8/layout/orgChart1"/>
    <dgm:cxn modelId="{BE03EA49-AF25-490F-B9BA-104F22093800}" type="presOf" srcId="{4495523A-BCD2-43EC-AB24-65A99CD27345}" destId="{B411640F-CFAE-419E-A50D-6DDD75AFA3B3}" srcOrd="0" destOrd="0" presId="urn:microsoft.com/office/officeart/2005/8/layout/orgChart1"/>
    <dgm:cxn modelId="{04DFB6B1-5E96-4415-8EA9-0059F14A22F6}" type="presOf" srcId="{1134B7D1-A468-40AA-9ACE-93B138B2E31A}" destId="{2AA9A05E-2F1D-4564-9A88-268EBA61FB88}" srcOrd="0" destOrd="0" presId="urn:microsoft.com/office/officeart/2005/8/layout/orgChart1"/>
    <dgm:cxn modelId="{016C6870-36D6-4B33-8D25-0A69173A0583}" type="presOf" srcId="{073D9096-1D55-4A24-BFD1-1E4A59AA5391}" destId="{A207472C-5DFA-4508-B006-61FE45538FD3}" srcOrd="1" destOrd="0" presId="urn:microsoft.com/office/officeart/2005/8/layout/orgChart1"/>
    <dgm:cxn modelId="{9BED574D-950E-4987-A4AA-0CD71C370FDF}" srcId="{E1FB631A-B529-431D-B000-C59F8051D4B3}" destId="{073D9096-1D55-4A24-BFD1-1E4A59AA5391}" srcOrd="0" destOrd="0" parTransId="{818E1AB0-E6BC-4F21-A4E5-DC5E2C1CA1E5}" sibTransId="{CA1DC5B6-1377-470D-B618-4A7F976B842D}"/>
    <dgm:cxn modelId="{D6770B7F-F445-4230-9023-5261AE73C37A}" type="presOf" srcId="{B6E07256-2DC2-4AFA-8FD2-0CDFBC2E5EB0}" destId="{7BD05860-E89F-45A2-AE73-3758EC05ADB5}" srcOrd="0" destOrd="0" presId="urn:microsoft.com/office/officeart/2005/8/layout/orgChart1"/>
    <dgm:cxn modelId="{9C8D3838-1487-4C51-A049-91CCAFEBCA5A}" type="presOf" srcId="{8842CEA7-9CA2-427F-88E3-BE3CF663A5BB}" destId="{E0F26C13-6F73-482F-84FE-86335994B561}" srcOrd="0" destOrd="0" presId="urn:microsoft.com/office/officeart/2005/8/layout/orgChart1"/>
    <dgm:cxn modelId="{29BFD8FE-0463-4B08-A2B9-08AF342AAB8B}" type="presOf" srcId="{812A89DA-351D-4CEB-B91C-E4BA758FDBF7}" destId="{A7984CE6-67A1-4C5C-A53B-FCE9B54CEAE9}" srcOrd="0" destOrd="0" presId="urn:microsoft.com/office/officeart/2005/8/layout/orgChart1"/>
    <dgm:cxn modelId="{AD80E338-B255-4E8A-8A33-2EEB2B62B979}" type="presOf" srcId="{974174A2-2BFD-43E8-85A1-50DC50D2448E}" destId="{C90B9916-2068-4559-9567-79D70FD1F81C}" srcOrd="1" destOrd="0" presId="urn:microsoft.com/office/officeart/2005/8/layout/orgChart1"/>
    <dgm:cxn modelId="{0CC306C5-1882-4FB7-8A0C-956A7024C943}" type="presOf" srcId="{0146C114-E8B4-40BC-A1E6-59B09A62DEB1}" destId="{51A59454-357E-4C88-BD27-E5FFC7164389}" srcOrd="0" destOrd="0" presId="urn:microsoft.com/office/officeart/2005/8/layout/orgChart1"/>
    <dgm:cxn modelId="{6587E07E-B860-498A-B768-23E9559703EC}" type="presOf" srcId="{7745346A-84D9-4FDC-8016-E4DC9B96D657}" destId="{A1ACAADC-C181-47D1-9010-2636DD7C96FA}" srcOrd="0" destOrd="0" presId="urn:microsoft.com/office/officeart/2005/8/layout/orgChart1"/>
    <dgm:cxn modelId="{B7796089-58A7-4E27-9E91-6B71F9F4B3A6}" srcId="{26584AA1-E0B7-4242-BD97-4213739E1E54}" destId="{4792F284-0D3C-4950-9C98-12B65EBABFAD}" srcOrd="3" destOrd="0" parTransId="{98B5A4AF-2EDF-4FD2-A8D2-E043844FEAF3}" sibTransId="{09D3390F-696F-48D6-B152-199ECD7808B1}"/>
    <dgm:cxn modelId="{39029128-1A52-4F2E-BAD9-ACA1DBDFD34B}" srcId="{073D9096-1D55-4A24-BFD1-1E4A59AA5391}" destId="{4052BEEC-77F1-4836-A3BE-8340517D007B}" srcOrd="2" destOrd="0" parTransId="{BDF12401-E5A4-4532-854E-A13B86F4AD33}" sibTransId="{517DBBE9-30F5-4D43-80B7-46ACB99A7029}"/>
    <dgm:cxn modelId="{1C3BC2D1-9DAB-4493-AF4F-3DF325ECC84C}" type="presOf" srcId="{98319921-B57B-4E82-B5F8-035A8B87BE45}" destId="{60777E7A-205C-4264-B61B-DBC8573DC433}" srcOrd="1" destOrd="0" presId="urn:microsoft.com/office/officeart/2005/8/layout/orgChart1"/>
    <dgm:cxn modelId="{66A31FD2-8ED8-44A9-B4BD-E8C49C011D61}" type="presOf" srcId="{633A058A-27FC-464D-B431-CBC2CD423F5B}" destId="{803395F5-C637-4703-9484-49A1E2235A16}" srcOrd="1" destOrd="0" presId="urn:microsoft.com/office/officeart/2005/8/layout/orgChart1"/>
    <dgm:cxn modelId="{85A3CF84-97B9-4719-A322-9DFC5DE8C6A0}" srcId="{1134B7D1-A468-40AA-9ACE-93B138B2E31A}" destId="{0146C114-E8B4-40BC-A1E6-59B09A62DEB1}" srcOrd="1" destOrd="0" parTransId="{32F736EB-9066-4F75-AD37-C724252D70F8}" sibTransId="{EC064A96-A90C-4123-B213-F707A28D6443}"/>
    <dgm:cxn modelId="{D0C53C33-2963-4983-A5A1-4B908B331902}" srcId="{7745346A-84D9-4FDC-8016-E4DC9B96D657}" destId="{E4B6DEF8-4A92-4CD9-B354-0DEAA4D509A6}" srcOrd="0" destOrd="0" parTransId="{D41268B4-59A7-45D7-BE44-ED234AFF5889}" sibTransId="{D346DA17-A24B-4D9E-814D-B454691BB1AC}"/>
    <dgm:cxn modelId="{9866EF34-26AA-405B-8D5B-0E09C78CC1D3}" type="presOf" srcId="{51C46A1A-DDA0-4C39-8E07-79A0F3022405}" destId="{2FE02178-066A-48E5-A6B2-FF8D62F7FFBD}" srcOrd="0" destOrd="0" presId="urn:microsoft.com/office/officeart/2005/8/layout/orgChart1"/>
    <dgm:cxn modelId="{02A436C0-BEB3-4C35-B422-3E19A2B1507F}" type="presOf" srcId="{4052BEEC-77F1-4836-A3BE-8340517D007B}" destId="{432EB47F-5AB7-43C0-A089-22C47933BE6D}" srcOrd="1" destOrd="0" presId="urn:microsoft.com/office/officeart/2005/8/layout/orgChart1"/>
    <dgm:cxn modelId="{57A4B459-5FD7-482C-87F9-3F8E6C0E3CB5}" srcId="{1134B7D1-A468-40AA-9ACE-93B138B2E31A}" destId="{0721A364-06FB-438E-BC1C-320918A86F65}" srcOrd="2" destOrd="0" parTransId="{3D5D18E1-EA32-4066-9C8A-2880FA18754F}" sibTransId="{480568FC-555B-450B-853E-5B6E9B64E33F}"/>
    <dgm:cxn modelId="{D9301643-3B39-4B75-AADE-13BD53966EDE}" type="presOf" srcId="{EFC9A124-8FD0-4FB0-8D4F-49609376383F}" destId="{428EEA45-4793-42B2-8A29-F3A21CD7908A}" srcOrd="1" destOrd="0" presId="urn:microsoft.com/office/officeart/2005/8/layout/orgChart1"/>
    <dgm:cxn modelId="{11A00AB6-9084-4F42-8D1B-10E7D8EF7182}" type="presOf" srcId="{8C455C04-9277-4963-B4EB-6A8E6E07240D}" destId="{25F6A83E-86D4-46EA-B951-88A3C993118E}" srcOrd="0" destOrd="0" presId="urn:microsoft.com/office/officeart/2005/8/layout/orgChart1"/>
    <dgm:cxn modelId="{F1AED497-17D7-4809-B098-167CCE21E862}" srcId="{26584AA1-E0B7-4242-BD97-4213739E1E54}" destId="{974174A2-2BFD-43E8-85A1-50DC50D2448E}" srcOrd="2" destOrd="0" parTransId="{1A49520F-5868-4FBA-B5ED-9C088AAF8682}" sibTransId="{DB850ADB-8330-43F8-832B-6D79D9056CF4}"/>
    <dgm:cxn modelId="{5D23C778-7D55-4F5B-8C7F-9D59C22E9283}" type="presOf" srcId="{32F736EB-9066-4F75-AD37-C724252D70F8}" destId="{027C07A7-DA67-432E-8819-E3E22DBB969F}" srcOrd="0" destOrd="0" presId="urn:microsoft.com/office/officeart/2005/8/layout/orgChart1"/>
    <dgm:cxn modelId="{E71CDB6A-033D-4D12-96D9-BB1A8EA29738}" type="presOf" srcId="{F8AC58DA-A99C-45BD-A41B-42045B39BAEF}" destId="{F7CD2C70-D169-480A-B361-1F264104120B}" srcOrd="0" destOrd="0" presId="urn:microsoft.com/office/officeart/2005/8/layout/orgChart1"/>
    <dgm:cxn modelId="{E6708E9D-A2B3-4E94-A828-251AFF272029}" srcId="{0146C114-E8B4-40BC-A1E6-59B09A62DEB1}" destId="{EFC9A124-8FD0-4FB0-8D4F-49609376383F}" srcOrd="1" destOrd="0" parTransId="{8842CEA7-9CA2-427F-88E3-BE3CF663A5BB}" sibTransId="{1DA2E40A-655F-4E61-AB82-FD07BE2FA679}"/>
    <dgm:cxn modelId="{E009FDE3-9DA7-46E3-A3AD-996FD28AC420}" srcId="{EFC9A124-8FD0-4FB0-8D4F-49609376383F}" destId="{579A49CD-78E7-4FF4-B9FF-F2218599AC8F}" srcOrd="0" destOrd="0" parTransId="{42D71EEA-644F-4FE9-9F73-BA636E64AB74}" sibTransId="{781CDD65-11E1-4993-9DFF-D07272E358B5}"/>
    <dgm:cxn modelId="{82B53702-A083-4BB3-AF54-E3E67634E829}" srcId="{073D9096-1D55-4A24-BFD1-1E4A59AA5391}" destId="{B4B544A3-1D90-4170-8BE3-E65B940ADF10}" srcOrd="0" destOrd="0" parTransId="{812A89DA-351D-4CEB-B91C-E4BA758FDBF7}" sibTransId="{9C3107A0-8464-414F-9280-1480B83797F4}"/>
    <dgm:cxn modelId="{0E3FF43B-F649-420D-9879-8E1035EA7D17}" srcId="{EFC9A124-8FD0-4FB0-8D4F-49609376383F}" destId="{98319921-B57B-4E82-B5F8-035A8B87BE45}" srcOrd="3" destOrd="0" parTransId="{CE350B57-14D2-4157-987B-1CC0824C31F9}" sibTransId="{37B9D8DF-901D-4BD8-BF9F-2AF67820EFF8}"/>
    <dgm:cxn modelId="{243FC86D-BBF3-4BA6-8A3D-495EDA6E0569}" type="presOf" srcId="{4792F284-0D3C-4950-9C98-12B65EBABFAD}" destId="{9ED91389-859E-4BC0-8609-B8E2C9D75BD3}" srcOrd="0" destOrd="0" presId="urn:microsoft.com/office/officeart/2005/8/layout/orgChart1"/>
    <dgm:cxn modelId="{C32DE36E-5E85-4051-B32B-966788D16DEC}" type="presOf" srcId="{42D71EEA-644F-4FE9-9F73-BA636E64AB74}" destId="{A7B0C942-2316-4CEB-848E-C819890FA0EF}" srcOrd="0" destOrd="0" presId="urn:microsoft.com/office/officeart/2005/8/layout/orgChart1"/>
    <dgm:cxn modelId="{621652D5-9A00-4684-8FFE-FE3779156303}" type="presOf" srcId="{633A058A-27FC-464D-B431-CBC2CD423F5B}" destId="{973BDA5E-3446-4BE5-974E-6AD4456A1F56}" srcOrd="0" destOrd="0" presId="urn:microsoft.com/office/officeart/2005/8/layout/orgChart1"/>
    <dgm:cxn modelId="{6BFA227D-AC0B-439A-B597-78FBB2927C6A}" type="presOf" srcId="{A1220E48-3EDE-44CD-B4E7-2D8FAC311B1E}" destId="{DDF0164D-E7F3-4337-BEB2-D39F41974E54}" srcOrd="0" destOrd="0" presId="urn:microsoft.com/office/officeart/2005/8/layout/orgChart1"/>
    <dgm:cxn modelId="{5829271F-1DAE-458E-BF47-BCAB40AD1611}" srcId="{7745346A-84D9-4FDC-8016-E4DC9B96D657}" destId="{A8897F2D-9FBA-4ACF-9A32-74A87AFB4C41}" srcOrd="2" destOrd="0" parTransId="{5CCB7435-3BCD-44E1-91B2-5B825CB74FBA}" sibTransId="{79037F9B-5E02-42A7-AB12-4E4DF4638032}"/>
    <dgm:cxn modelId="{D0316E54-C660-4173-9C3E-DE1612663CE6}" srcId="{26584AA1-E0B7-4242-BD97-4213739E1E54}" destId="{BE300529-B9FF-452B-A7C1-787686D5799C}" srcOrd="0" destOrd="0" parTransId="{84CC36F3-E6E9-414B-AD70-34C7172FCCC3}" sibTransId="{CD689CBE-0EBE-440C-B8C4-70ECB64CA692}"/>
    <dgm:cxn modelId="{C17DF0F1-21D5-4BEA-A38C-5CA8D2AAA637}" type="presOf" srcId="{1134B7D1-A468-40AA-9ACE-93B138B2E31A}" destId="{40080659-DD36-4E9A-BC4F-7FD0DA01CF7D}" srcOrd="1" destOrd="0" presId="urn:microsoft.com/office/officeart/2005/8/layout/orgChart1"/>
    <dgm:cxn modelId="{74D55382-201E-49F0-B12F-F083294170A7}" srcId="{7745346A-84D9-4FDC-8016-E4DC9B96D657}" destId="{110DC505-88B2-4A3C-A29D-10E14FA50B62}" srcOrd="1" destOrd="0" parTransId="{D544243F-D530-4B9F-96EA-9494DA2E9720}" sibTransId="{A3FEDC76-F885-442E-B614-EA4DAB527B40}"/>
    <dgm:cxn modelId="{9B069150-6704-4CFB-8348-6A8131B98C7C}" type="presOf" srcId="{98B5A4AF-2EDF-4FD2-A8D2-E043844FEAF3}" destId="{91C7A083-43A7-4CA1-9A79-58AD870BE0D3}" srcOrd="0" destOrd="0" presId="urn:microsoft.com/office/officeart/2005/8/layout/orgChart1"/>
    <dgm:cxn modelId="{1A4C3A38-4E7D-4FCB-BFAE-4D7A9C611901}" type="presOf" srcId="{A8897F2D-9FBA-4ACF-9A32-74A87AFB4C41}" destId="{F314162F-57CC-456B-A60D-3A595E959C3B}" srcOrd="0" destOrd="0" presId="urn:microsoft.com/office/officeart/2005/8/layout/orgChart1"/>
    <dgm:cxn modelId="{E43563F9-2461-4ACD-8094-7E1BFFCBA789}" type="presOf" srcId="{DBFDDE64-949E-4359-9F63-E45CF3264BCE}" destId="{26BDE366-02E8-4F32-81C6-EB5901BAA33B}" srcOrd="1" destOrd="0" presId="urn:microsoft.com/office/officeart/2005/8/layout/orgChart1"/>
    <dgm:cxn modelId="{0DEC120C-840F-4F50-B3B0-4C0820787E8B}" type="presOf" srcId="{26584AA1-E0B7-4242-BD97-4213739E1E54}" destId="{FA431305-600A-48DE-8EBE-204F4FAE31EF}" srcOrd="0" destOrd="0" presId="urn:microsoft.com/office/officeart/2005/8/layout/orgChart1"/>
    <dgm:cxn modelId="{5401F7BC-BEF6-49F0-9A23-0B83F0BDEDEC}" type="presOf" srcId="{26584AA1-E0B7-4242-BD97-4213739E1E54}" destId="{4A218AFE-6F7B-4FD6-8DD3-315E08288AFB}" srcOrd="1" destOrd="0" presId="urn:microsoft.com/office/officeart/2005/8/layout/orgChart1"/>
    <dgm:cxn modelId="{981A0A98-4A88-41B1-AB22-350B97249AFB}" srcId="{F8AC58DA-A99C-45BD-A41B-42045B39BAEF}" destId="{1134B7D1-A468-40AA-9ACE-93B138B2E31A}" srcOrd="0" destOrd="0" parTransId="{26892A2F-C17A-4453-A7D2-6F62C1CAD7EE}" sibTransId="{C790DE8E-77F7-4AB5-9E03-5885E95855E6}"/>
    <dgm:cxn modelId="{35AF67BC-235D-4BB2-BAA3-3528E9727286}" type="presOf" srcId="{0721A364-06FB-438E-BC1C-320918A86F65}" destId="{CC4AB85A-3FAE-4E5C-9B72-2B32D025CF3A}" srcOrd="0" destOrd="0" presId="urn:microsoft.com/office/officeart/2005/8/layout/orgChart1"/>
    <dgm:cxn modelId="{1AF4B89A-69F0-4EAD-A113-A81CB358EB85}" type="presOf" srcId="{4495523A-BCD2-43EC-AB24-65A99CD27345}" destId="{195876AD-FFB6-44D8-840C-C83CEAE10122}" srcOrd="1" destOrd="0" presId="urn:microsoft.com/office/officeart/2005/8/layout/orgChart1"/>
    <dgm:cxn modelId="{A309C43A-BBA2-46E0-AB5E-6AB53E1DF666}" type="presOf" srcId="{D87F1A32-C339-48C1-9493-EA1419E32F2A}" destId="{836DBEC0-0DD2-443E-B87D-30D0FE0A3C19}" srcOrd="1" destOrd="0" presId="urn:microsoft.com/office/officeart/2005/8/layout/orgChart1"/>
    <dgm:cxn modelId="{98E7B2B2-BD8D-40AF-A965-3CFD7175A467}" type="presOf" srcId="{78CBEC97-1F65-47B5-9605-296718A01C36}" destId="{3BB5D5CF-DFCE-4F46-9FB2-6D6AC35704B5}" srcOrd="1" destOrd="0" presId="urn:microsoft.com/office/officeart/2005/8/layout/orgChart1"/>
    <dgm:cxn modelId="{91FBBF23-84A3-4502-BA2A-A72802D48FBB}" type="presOf" srcId="{0721A364-06FB-438E-BC1C-320918A86F65}" destId="{6F21038D-76AA-4C8F-8E6D-CF9AA9E89391}" srcOrd="1" destOrd="0" presId="urn:microsoft.com/office/officeart/2005/8/layout/orgChart1"/>
    <dgm:cxn modelId="{30160AB5-0426-42D2-AD9E-AE0C98590A24}" srcId="{073D9096-1D55-4A24-BFD1-1E4A59AA5391}" destId="{DBFDDE64-949E-4359-9F63-E45CF3264BCE}" srcOrd="1" destOrd="0" parTransId="{EBFAD436-9F26-4EA1-AE6A-BE9D10B7B584}" sibTransId="{A5542CF6-4EF3-4181-9B49-BE61968F65B8}"/>
    <dgm:cxn modelId="{007D2301-178B-4006-A2E9-41C593D52209}" type="presOf" srcId="{974174A2-2BFD-43E8-85A1-50DC50D2448E}" destId="{44873FA7-4CDE-48DD-86C6-FBDC6B4A2B09}" srcOrd="0" destOrd="0" presId="urn:microsoft.com/office/officeart/2005/8/layout/orgChart1"/>
    <dgm:cxn modelId="{1A236EC1-269C-42AD-9E07-DB22B278779E}" type="presOf" srcId="{818E1AB0-E6BC-4F21-A4E5-DC5E2C1CA1E5}" destId="{C4B687F0-CA56-4F45-B82D-F803CFCD3555}" srcOrd="0" destOrd="0" presId="urn:microsoft.com/office/officeart/2005/8/layout/orgChart1"/>
    <dgm:cxn modelId="{B065EDBA-78D1-4EF8-9407-2AC5D607F59F}" type="presOf" srcId="{EBFAD436-9F26-4EA1-AE6A-BE9D10B7B584}" destId="{DC113552-1F2D-45CF-BD3D-43888A54F888}" srcOrd="0" destOrd="0" presId="urn:microsoft.com/office/officeart/2005/8/layout/orgChart1"/>
    <dgm:cxn modelId="{6395B8F5-3EED-470B-81F0-AE4E4837F917}" srcId="{1134B7D1-A468-40AA-9ACE-93B138B2E31A}" destId="{E1FB631A-B529-431D-B000-C59F8051D4B3}" srcOrd="0" destOrd="0" parTransId="{A1220E48-3EDE-44CD-B4E7-2D8FAC311B1E}" sibTransId="{FB5EDB9A-1D8B-4118-A171-50626BE136F0}"/>
    <dgm:cxn modelId="{9A0DB182-F0B4-45D3-9179-C24746E3C51C}" type="presOf" srcId="{5CCB7435-3BCD-44E1-91B2-5B825CB74FBA}" destId="{DCDB5175-F09B-4D6D-91F5-2A43BFDFB26A}" srcOrd="0" destOrd="0" presId="urn:microsoft.com/office/officeart/2005/8/layout/orgChart1"/>
    <dgm:cxn modelId="{107DE4CD-E67C-45F3-AA10-1C780BAC17C1}" type="presOf" srcId="{7745346A-84D9-4FDC-8016-E4DC9B96D657}" destId="{0EBE1100-1FC6-418F-9BDF-114CA9B3369A}" srcOrd="1" destOrd="0" presId="urn:microsoft.com/office/officeart/2005/8/layout/orgChart1"/>
    <dgm:cxn modelId="{0E13E153-FED3-422B-A48B-0C64A4DB9F9B}" type="presOf" srcId="{98319921-B57B-4E82-B5F8-035A8B87BE45}" destId="{32665E32-3A2E-41FE-8B52-560F23D64D6B}" srcOrd="0" destOrd="0" presId="urn:microsoft.com/office/officeart/2005/8/layout/orgChart1"/>
    <dgm:cxn modelId="{CE43A729-FEA9-41AE-9558-4F8ACF4474EF}" type="presOf" srcId="{EFC9A124-8FD0-4FB0-8D4F-49609376383F}" destId="{A4894C9D-FB19-40EF-A607-A47B29AA7066}" srcOrd="0" destOrd="0" presId="urn:microsoft.com/office/officeart/2005/8/layout/orgChart1"/>
    <dgm:cxn modelId="{7A063C3D-BFDC-45CB-9816-F18409BE0DBA}" type="presOf" srcId="{2C8CB236-A625-40DF-B0FF-E0951AC428B2}" destId="{E89C6E00-5804-4020-B860-E3390669F271}" srcOrd="0" destOrd="0" presId="urn:microsoft.com/office/officeart/2005/8/layout/orgChart1"/>
    <dgm:cxn modelId="{DE24B187-3D4D-43B9-A570-092ED096A73B}" type="presOf" srcId="{579A49CD-78E7-4FF4-B9FF-F2218599AC8F}" destId="{4BD9D00B-83A9-433E-961D-DD459012ADFB}" srcOrd="0" destOrd="0" presId="urn:microsoft.com/office/officeart/2005/8/layout/orgChart1"/>
    <dgm:cxn modelId="{C694C3AA-D413-4663-84F4-F1B7216419FC}" srcId="{7745346A-84D9-4FDC-8016-E4DC9B96D657}" destId="{A450DAB4-489F-4866-A4C7-8993C8A20A5A}" srcOrd="3" destOrd="0" parTransId="{5320C22B-7973-47B6-8DC9-8FA2D89756EA}" sibTransId="{A59E96B6-DA19-40D4-AF48-62FFFC6AC008}"/>
    <dgm:cxn modelId="{A19C7AAD-BDA0-4635-B323-D2394671A711}" type="presOf" srcId="{8C455C04-9277-4963-B4EB-6A8E6E07240D}" destId="{5C243AF1-0C22-4254-9EE1-D9F677092D13}" srcOrd="1" destOrd="0" presId="urn:microsoft.com/office/officeart/2005/8/layout/orgChart1"/>
    <dgm:cxn modelId="{574BBFAF-E133-465D-9FA4-D5AC560F1627}" type="presOf" srcId="{E4B6DEF8-4A92-4CD9-B354-0DEAA4D509A6}" destId="{59C93D7F-166C-469C-84DC-4EEC11ADA30D}" srcOrd="1" destOrd="0" presId="urn:microsoft.com/office/officeart/2005/8/layout/orgChart1"/>
    <dgm:cxn modelId="{7B7AF694-F7B9-44A0-8597-9B0B56B15B08}" type="presOf" srcId="{3D5D18E1-EA32-4066-9C8A-2880FA18754F}" destId="{9A2ED857-6D86-482E-B884-C459466E4731}" srcOrd="0" destOrd="0" presId="urn:microsoft.com/office/officeart/2005/8/layout/orgChart1"/>
    <dgm:cxn modelId="{6EAD6F98-A06F-4A35-8C13-BBC3BE9C316A}" type="presOf" srcId="{073D9096-1D55-4A24-BFD1-1E4A59AA5391}" destId="{1AF33248-CE4D-425B-83DB-041B9E7388B8}" srcOrd="0" destOrd="0" presId="urn:microsoft.com/office/officeart/2005/8/layout/orgChart1"/>
    <dgm:cxn modelId="{F95A8132-DD84-444B-8292-8974788393F0}" type="presOf" srcId="{110DC505-88B2-4A3C-A29D-10E14FA50B62}" destId="{A2CC03B6-12A6-42A5-A0C7-59EBE0ADA602}" srcOrd="0" destOrd="0" presId="urn:microsoft.com/office/officeart/2005/8/layout/orgChart1"/>
    <dgm:cxn modelId="{883E48D7-EC6F-424D-A47B-8366F54780BD}" type="presOf" srcId="{BDF12401-E5A4-4532-854E-A13B86F4AD33}" destId="{8E72CB9A-6124-4AEB-92CC-1A52E0E29A5C}" srcOrd="0" destOrd="0" presId="urn:microsoft.com/office/officeart/2005/8/layout/orgChart1"/>
    <dgm:cxn modelId="{A2080E28-0D78-4564-A4C2-7F501B8A82B6}" srcId="{26584AA1-E0B7-4242-BD97-4213739E1E54}" destId="{633A058A-27FC-464D-B431-CBC2CD423F5B}" srcOrd="1" destOrd="0" parTransId="{B6E07256-2DC2-4AFA-8FD2-0CDFBC2E5EB0}" sibTransId="{4B27FF43-80A2-42E1-B6CE-2BC24109E1B8}"/>
    <dgm:cxn modelId="{2677B9B6-BF23-41C3-A5BB-FD3C9A9F73FF}" type="presOf" srcId="{4052BEEC-77F1-4836-A3BE-8340517D007B}" destId="{5D8EA3EC-2E91-48D5-B369-93DD4F5A57D5}" srcOrd="0" destOrd="0" presId="urn:microsoft.com/office/officeart/2005/8/layout/orgChart1"/>
    <dgm:cxn modelId="{279A0F12-5E4B-4844-A011-2AE09AE79EA6}" srcId="{E1FB631A-B529-431D-B000-C59F8051D4B3}" destId="{7745346A-84D9-4FDC-8016-E4DC9B96D657}" srcOrd="1" destOrd="0" parTransId="{51C46A1A-DDA0-4C39-8E07-79A0F3022405}" sibTransId="{E5469946-F7B1-4C62-994A-DB7DE45830C4}"/>
    <dgm:cxn modelId="{40920D66-258E-447C-A5A8-A4A9F8C620F5}" type="presOf" srcId="{B4B544A3-1D90-4170-8BE3-E65B940ADF10}" destId="{22DB165F-9ED7-4D33-98B7-693018DAB081}" srcOrd="0" destOrd="0" presId="urn:microsoft.com/office/officeart/2005/8/layout/orgChart1"/>
    <dgm:cxn modelId="{BD02CAAA-EDC0-41C3-A83D-FE0646B04D72}" type="presOf" srcId="{A450DAB4-489F-4866-A4C7-8993C8A20A5A}" destId="{7DF14B5C-DCC4-454A-9CAE-C33B3C2618D8}" srcOrd="1" destOrd="0" presId="urn:microsoft.com/office/officeart/2005/8/layout/orgChart1"/>
    <dgm:cxn modelId="{B817EA11-B275-43A9-965E-836039390BFC}" type="presOf" srcId="{0146C114-E8B4-40BC-A1E6-59B09A62DEB1}" destId="{E275C898-D991-4DEB-B9AE-8E0A4397EF03}" srcOrd="1" destOrd="0" presId="urn:microsoft.com/office/officeart/2005/8/layout/orgChart1"/>
    <dgm:cxn modelId="{37ABC014-04C5-4346-925A-A50E3DCEB62D}" type="presOf" srcId="{E1FB631A-B529-431D-B000-C59F8051D4B3}" destId="{033B1867-9118-4AF2-A0C3-CC72097729A9}" srcOrd="1" destOrd="0" presId="urn:microsoft.com/office/officeart/2005/8/layout/orgChart1"/>
    <dgm:cxn modelId="{3E5D0C43-FB1F-483F-B24A-13092DD0A9A0}" type="presOf" srcId="{D544243F-D530-4B9F-96EA-9494DA2E9720}" destId="{E29CD4E5-AF25-46EB-BAB4-AD237087213D}" srcOrd="0" destOrd="0" presId="urn:microsoft.com/office/officeart/2005/8/layout/orgChart1"/>
    <dgm:cxn modelId="{86DCECC6-23C4-4F1A-989F-EAAA56F24E5B}" type="presOf" srcId="{D87F1A32-C339-48C1-9493-EA1419E32F2A}" destId="{780D2E4D-10EC-4BC0-809D-1F788C489762}" srcOrd="0" destOrd="0" presId="urn:microsoft.com/office/officeart/2005/8/layout/orgChart1"/>
    <dgm:cxn modelId="{06CF70E7-AC38-4F69-BA20-1350D5F705F9}" type="presOf" srcId="{A8897F2D-9FBA-4ACF-9A32-74A87AFB4C41}" destId="{FA2DC21C-5A90-4781-88B1-630E6C96BA6D}" srcOrd="1" destOrd="0" presId="urn:microsoft.com/office/officeart/2005/8/layout/orgChart1"/>
    <dgm:cxn modelId="{E0D86671-9451-4816-B6CE-3C67965EEB21}" type="presOf" srcId="{4934EE28-2ED9-4B9A-9BCE-8D434ADFE487}" destId="{42D18127-8BBF-4B32-ABC9-DBEC5707DCBA}" srcOrd="0" destOrd="0" presId="urn:microsoft.com/office/officeart/2005/8/layout/orgChart1"/>
    <dgm:cxn modelId="{7D46C20E-4D78-4559-B12E-6C49970C2335}" type="presOf" srcId="{84CC36F3-E6E9-414B-AD70-34C7172FCCC3}" destId="{4AFD5B18-8DB0-42ED-8984-49C7C3212C7A}" srcOrd="0" destOrd="0" presId="urn:microsoft.com/office/officeart/2005/8/layout/orgChart1"/>
    <dgm:cxn modelId="{96289F37-EDBA-48E0-960E-ED18F060DADB}" srcId="{073D9096-1D55-4A24-BFD1-1E4A59AA5391}" destId="{8C455C04-9277-4963-B4EB-6A8E6E07240D}" srcOrd="3" destOrd="0" parTransId="{F2514C3A-4FD6-4E2C-8F73-4BD335644D37}" sibTransId="{7C12678A-5B49-4904-831D-5553FE3BE907}"/>
    <dgm:cxn modelId="{3C4B431A-C16E-44E6-BBC3-345BBACD94D1}" type="presOf" srcId="{BE300529-B9FF-452B-A7C1-787686D5799C}" destId="{C3F93EE5-8833-4875-AE05-1BB6F1C11F51}" srcOrd="0" destOrd="0" presId="urn:microsoft.com/office/officeart/2005/8/layout/orgChart1"/>
    <dgm:cxn modelId="{64582C3F-2853-4128-928B-265E13AE7CDA}" type="presOf" srcId="{78CBEC97-1F65-47B5-9605-296718A01C36}" destId="{DDD97135-4588-4FA6-8D95-28F789D329EC}" srcOrd="0" destOrd="0" presId="urn:microsoft.com/office/officeart/2005/8/layout/orgChart1"/>
    <dgm:cxn modelId="{15F892A3-DE3B-423B-B370-24B7129CD038}" type="presOf" srcId="{DBFDDE64-949E-4359-9F63-E45CF3264BCE}" destId="{7E90C518-C4C5-4027-948F-4DE23478BEFD}" srcOrd="0" destOrd="0" presId="urn:microsoft.com/office/officeart/2005/8/layout/orgChart1"/>
    <dgm:cxn modelId="{2AEDC8C6-AE0A-486D-857A-F758B1BC3E6C}" type="presOf" srcId="{5320C22B-7973-47B6-8DC9-8FA2D89756EA}" destId="{BD3BE8C7-248D-4A8C-A9B4-159754E96F59}" srcOrd="0" destOrd="0" presId="urn:microsoft.com/office/officeart/2005/8/layout/orgChart1"/>
    <dgm:cxn modelId="{E863AA25-0321-49EA-82F6-25897588723A}" srcId="{0721A364-06FB-438E-BC1C-320918A86F65}" destId="{78CBEC97-1F65-47B5-9605-296718A01C36}" srcOrd="0" destOrd="0" parTransId="{4934EE28-2ED9-4B9A-9BCE-8D434ADFE487}" sibTransId="{6ECD341A-EACC-43EE-8956-26FF887FF142}"/>
    <dgm:cxn modelId="{E377C08E-3372-4150-925F-8649D39613F0}" type="presOf" srcId="{579A49CD-78E7-4FF4-B9FF-F2218599AC8F}" destId="{71E35F7D-43BD-44AC-AEDC-D6F0E9B9EA9F}" srcOrd="1" destOrd="0" presId="urn:microsoft.com/office/officeart/2005/8/layout/orgChart1"/>
    <dgm:cxn modelId="{8D552B8A-ABFA-4581-8672-5AD235FDD18D}" type="presOf" srcId="{A450DAB4-489F-4866-A4C7-8993C8A20A5A}" destId="{52D983D3-B1C1-4449-AF0B-E4398480DF8D}" srcOrd="0" destOrd="0" presId="urn:microsoft.com/office/officeart/2005/8/layout/orgChart1"/>
    <dgm:cxn modelId="{5011DD35-F16B-4983-884F-42433E4C472F}" type="presOf" srcId="{F2514C3A-4FD6-4E2C-8F73-4BD335644D37}" destId="{2E0BE100-B87E-464A-8CEF-4B7FC484F7FE}" srcOrd="0" destOrd="0" presId="urn:microsoft.com/office/officeart/2005/8/layout/orgChart1"/>
    <dgm:cxn modelId="{2D03F173-695F-484F-9FE9-1C92AD7AA5E9}" type="presOf" srcId="{B4B544A3-1D90-4170-8BE3-E65B940ADF10}" destId="{37B12671-BC36-4745-9B32-871324F7E279}" srcOrd="1" destOrd="0" presId="urn:microsoft.com/office/officeart/2005/8/layout/orgChart1"/>
    <dgm:cxn modelId="{BDC28FC1-D0FA-4E57-B75B-3BED89EA086D}" srcId="{0146C114-E8B4-40BC-A1E6-59B09A62DEB1}" destId="{26584AA1-E0B7-4242-BD97-4213739E1E54}" srcOrd="0" destOrd="0" parTransId="{2C8CB236-A625-40DF-B0FF-E0951AC428B2}" sibTransId="{FF60EA56-1876-4DE8-9297-B846365C195D}"/>
    <dgm:cxn modelId="{CC78B772-3601-4649-BFAB-DB82ED2AA9CF}" type="presOf" srcId="{110DC505-88B2-4A3C-A29D-10E14FA50B62}" destId="{8804CB9F-14C9-4FF9-9F50-E553E748F1A9}" srcOrd="1" destOrd="0" presId="urn:microsoft.com/office/officeart/2005/8/layout/orgChart1"/>
    <dgm:cxn modelId="{FA148C43-4D67-471A-8D37-ACABE71C6759}" srcId="{EFC9A124-8FD0-4FB0-8D4F-49609376383F}" destId="{D87F1A32-C339-48C1-9493-EA1419E32F2A}" srcOrd="1" destOrd="0" parTransId="{94D4C539-C210-4E1A-805B-4BE4304D20B3}" sibTransId="{5C8F54BB-70B2-4FA1-BE54-93AC797ED1C1}"/>
    <dgm:cxn modelId="{759D599E-5F52-4F6A-BE58-BB142B036C8F}" type="presOf" srcId="{FF0CD346-F6F6-407F-B498-25B4EC7ADABD}" destId="{0DD69567-F9A0-4BA7-994C-8F0B90DAA8D3}" srcOrd="0" destOrd="0" presId="urn:microsoft.com/office/officeart/2005/8/layout/orgChart1"/>
    <dgm:cxn modelId="{4C1E47C6-A229-4144-BA0A-CBB6BE0D15E1}" type="presOf" srcId="{1A49520F-5868-4FBA-B5ED-9C088AAF8682}" destId="{AB9A7847-4C2D-471F-8A73-4C8341703A2A}" srcOrd="0" destOrd="0" presId="urn:microsoft.com/office/officeart/2005/8/layout/orgChart1"/>
    <dgm:cxn modelId="{F704E518-0D74-4815-AAFF-96A93ED44766}" type="presOf" srcId="{CE350B57-14D2-4157-987B-1CC0824C31F9}" destId="{1F4611FD-EBC4-4B3C-B4A2-9BADD7A61882}" srcOrd="0" destOrd="0" presId="urn:microsoft.com/office/officeart/2005/8/layout/orgChart1"/>
    <dgm:cxn modelId="{0798D76B-DC9B-423E-A0DC-2861C0A5F057}" type="presOf" srcId="{E1FB631A-B529-431D-B000-C59F8051D4B3}" destId="{B76DF932-F79F-4E22-9046-FCAC81AC589E}" srcOrd="0" destOrd="0" presId="urn:microsoft.com/office/officeart/2005/8/layout/orgChart1"/>
    <dgm:cxn modelId="{EC1C949A-6A5F-4BB6-A87A-D0BB7F32DB72}" type="presOf" srcId="{BE300529-B9FF-452B-A7C1-787686D5799C}" destId="{6B6DE69C-F2B0-4606-84E5-30BA3478520B}" srcOrd="1" destOrd="0" presId="urn:microsoft.com/office/officeart/2005/8/layout/orgChart1"/>
    <dgm:cxn modelId="{CA900E24-93B9-4350-8227-B3C5F86C03E0}" type="presOf" srcId="{94D4C539-C210-4E1A-805B-4BE4304D20B3}" destId="{EB86A164-F940-4E68-802D-3A7989EA630F}" srcOrd="0" destOrd="0" presId="urn:microsoft.com/office/officeart/2005/8/layout/orgChart1"/>
    <dgm:cxn modelId="{D0F2A3C4-2F10-45B5-ACB2-56ECDCBCB44F}" srcId="{EFC9A124-8FD0-4FB0-8D4F-49609376383F}" destId="{4495523A-BCD2-43EC-AB24-65A99CD27345}" srcOrd="2" destOrd="0" parTransId="{FF0CD346-F6F6-407F-B498-25B4EC7ADABD}" sibTransId="{B70CFDF1-9577-46B3-9742-031404EB9A26}"/>
    <dgm:cxn modelId="{E6DD761E-A05C-4D67-BA97-0F02BACECDF8}" type="presOf" srcId="{D41268B4-59A7-45D7-BE44-ED234AFF5889}" destId="{CDEBB227-4154-4868-8922-921BF7F42BED}" srcOrd="0" destOrd="0" presId="urn:microsoft.com/office/officeart/2005/8/layout/orgChart1"/>
    <dgm:cxn modelId="{98D8D55B-84D2-4D9C-8A1D-B9514E98D6D4}" type="presParOf" srcId="{F7CD2C70-D169-480A-B361-1F264104120B}" destId="{29DD51B8-238F-42A2-9321-ECB5E0177164}" srcOrd="0" destOrd="0" presId="urn:microsoft.com/office/officeart/2005/8/layout/orgChart1"/>
    <dgm:cxn modelId="{E85F181C-53D4-49BC-B171-2F4357499560}" type="presParOf" srcId="{29DD51B8-238F-42A2-9321-ECB5E0177164}" destId="{E9F2C3BD-A0CE-4176-9BB7-8F91947C1941}" srcOrd="0" destOrd="0" presId="urn:microsoft.com/office/officeart/2005/8/layout/orgChart1"/>
    <dgm:cxn modelId="{BB60F535-7FAD-46B2-93BF-AEBA74CB040E}" type="presParOf" srcId="{E9F2C3BD-A0CE-4176-9BB7-8F91947C1941}" destId="{2AA9A05E-2F1D-4564-9A88-268EBA61FB88}" srcOrd="0" destOrd="0" presId="urn:microsoft.com/office/officeart/2005/8/layout/orgChart1"/>
    <dgm:cxn modelId="{EB7D6173-0D3F-4159-AE2E-420712921545}" type="presParOf" srcId="{E9F2C3BD-A0CE-4176-9BB7-8F91947C1941}" destId="{40080659-DD36-4E9A-BC4F-7FD0DA01CF7D}" srcOrd="1" destOrd="0" presId="urn:microsoft.com/office/officeart/2005/8/layout/orgChart1"/>
    <dgm:cxn modelId="{06580DB5-4CD7-45A8-BE6A-7845644CFD24}" type="presParOf" srcId="{29DD51B8-238F-42A2-9321-ECB5E0177164}" destId="{6F1A6DFA-23DD-4F61-9BA0-498FD6A7788B}" srcOrd="1" destOrd="0" presId="urn:microsoft.com/office/officeart/2005/8/layout/orgChart1"/>
    <dgm:cxn modelId="{34C3B586-1CEC-456F-95B4-4E9B81FEFC55}" type="presParOf" srcId="{6F1A6DFA-23DD-4F61-9BA0-498FD6A7788B}" destId="{DDF0164D-E7F3-4337-BEB2-D39F41974E54}" srcOrd="0" destOrd="0" presId="urn:microsoft.com/office/officeart/2005/8/layout/orgChart1"/>
    <dgm:cxn modelId="{7235B688-9CF4-4ACD-A110-0A2B414F9D8A}" type="presParOf" srcId="{6F1A6DFA-23DD-4F61-9BA0-498FD6A7788B}" destId="{DFB5956C-2B5A-4AC6-8F1C-1251725B2498}" srcOrd="1" destOrd="0" presId="urn:microsoft.com/office/officeart/2005/8/layout/orgChart1"/>
    <dgm:cxn modelId="{39B594FD-CFE5-4C6B-A9E6-259FFB8FC041}" type="presParOf" srcId="{DFB5956C-2B5A-4AC6-8F1C-1251725B2498}" destId="{9E840BCD-1863-4B53-91CF-32BBE8F04253}" srcOrd="0" destOrd="0" presId="urn:microsoft.com/office/officeart/2005/8/layout/orgChart1"/>
    <dgm:cxn modelId="{475C15FD-F9E8-461A-B702-0A043597CA91}" type="presParOf" srcId="{9E840BCD-1863-4B53-91CF-32BBE8F04253}" destId="{B76DF932-F79F-4E22-9046-FCAC81AC589E}" srcOrd="0" destOrd="0" presId="urn:microsoft.com/office/officeart/2005/8/layout/orgChart1"/>
    <dgm:cxn modelId="{EC669D26-F83C-4643-A589-05E72E7107F8}" type="presParOf" srcId="{9E840BCD-1863-4B53-91CF-32BBE8F04253}" destId="{033B1867-9118-4AF2-A0C3-CC72097729A9}" srcOrd="1" destOrd="0" presId="urn:microsoft.com/office/officeart/2005/8/layout/orgChart1"/>
    <dgm:cxn modelId="{543C4234-C9C3-4731-8DF0-8C3F99C04B8A}" type="presParOf" srcId="{DFB5956C-2B5A-4AC6-8F1C-1251725B2498}" destId="{5E7BBCA7-4467-4D97-A500-F599FA17D2EF}" srcOrd="1" destOrd="0" presId="urn:microsoft.com/office/officeart/2005/8/layout/orgChart1"/>
    <dgm:cxn modelId="{E290FCD4-9088-4163-B1DE-9BC71F1B5920}" type="presParOf" srcId="{5E7BBCA7-4467-4D97-A500-F599FA17D2EF}" destId="{C4B687F0-CA56-4F45-B82D-F803CFCD3555}" srcOrd="0" destOrd="0" presId="urn:microsoft.com/office/officeart/2005/8/layout/orgChart1"/>
    <dgm:cxn modelId="{6C9BC99A-F012-456E-923E-236C77AF0C3D}" type="presParOf" srcId="{5E7BBCA7-4467-4D97-A500-F599FA17D2EF}" destId="{3000B491-2357-408A-8BA9-A14D9CB116CC}" srcOrd="1" destOrd="0" presId="urn:microsoft.com/office/officeart/2005/8/layout/orgChart1"/>
    <dgm:cxn modelId="{C9BC65CD-D5C1-4C73-A86F-AB8036DFE396}" type="presParOf" srcId="{3000B491-2357-408A-8BA9-A14D9CB116CC}" destId="{1376259C-15D0-4F62-AFE8-EF48B0F40965}" srcOrd="0" destOrd="0" presId="urn:microsoft.com/office/officeart/2005/8/layout/orgChart1"/>
    <dgm:cxn modelId="{659EB769-C8D8-4D76-848F-243C17A32F78}" type="presParOf" srcId="{1376259C-15D0-4F62-AFE8-EF48B0F40965}" destId="{1AF33248-CE4D-425B-83DB-041B9E7388B8}" srcOrd="0" destOrd="0" presId="urn:microsoft.com/office/officeart/2005/8/layout/orgChart1"/>
    <dgm:cxn modelId="{8102E5DB-0446-4575-A1A7-D9486A7BEDEE}" type="presParOf" srcId="{1376259C-15D0-4F62-AFE8-EF48B0F40965}" destId="{A207472C-5DFA-4508-B006-61FE45538FD3}" srcOrd="1" destOrd="0" presId="urn:microsoft.com/office/officeart/2005/8/layout/orgChart1"/>
    <dgm:cxn modelId="{2F46DC9C-FC4B-4C02-A1E0-E3E4FE748F00}" type="presParOf" srcId="{3000B491-2357-408A-8BA9-A14D9CB116CC}" destId="{4C22F622-11A8-4E02-9BF9-CF097CB1E7DA}" srcOrd="1" destOrd="0" presId="urn:microsoft.com/office/officeart/2005/8/layout/orgChart1"/>
    <dgm:cxn modelId="{AF74B83A-5D20-4E13-978A-83B9237DA2CC}" type="presParOf" srcId="{4C22F622-11A8-4E02-9BF9-CF097CB1E7DA}" destId="{A7984CE6-67A1-4C5C-A53B-FCE9B54CEAE9}" srcOrd="0" destOrd="0" presId="urn:microsoft.com/office/officeart/2005/8/layout/orgChart1"/>
    <dgm:cxn modelId="{E0F4F5FC-87C7-44F5-9056-D6CA55BC898D}" type="presParOf" srcId="{4C22F622-11A8-4E02-9BF9-CF097CB1E7DA}" destId="{086262C1-255E-4E9B-9BDA-3DCCCE2ECBCF}" srcOrd="1" destOrd="0" presId="urn:microsoft.com/office/officeart/2005/8/layout/orgChart1"/>
    <dgm:cxn modelId="{9F48AEE0-EC0B-4007-A374-86E627119E32}" type="presParOf" srcId="{086262C1-255E-4E9B-9BDA-3DCCCE2ECBCF}" destId="{444B308C-7B97-4A5A-8274-7591FA269162}" srcOrd="0" destOrd="0" presId="urn:microsoft.com/office/officeart/2005/8/layout/orgChart1"/>
    <dgm:cxn modelId="{D8EB697E-5C5D-432B-AAFC-FDBFE7047FB8}" type="presParOf" srcId="{444B308C-7B97-4A5A-8274-7591FA269162}" destId="{22DB165F-9ED7-4D33-98B7-693018DAB081}" srcOrd="0" destOrd="0" presId="urn:microsoft.com/office/officeart/2005/8/layout/orgChart1"/>
    <dgm:cxn modelId="{F1BCBC9E-56B4-46E4-A3F9-7CDDDD88B18C}" type="presParOf" srcId="{444B308C-7B97-4A5A-8274-7591FA269162}" destId="{37B12671-BC36-4745-9B32-871324F7E279}" srcOrd="1" destOrd="0" presId="urn:microsoft.com/office/officeart/2005/8/layout/orgChart1"/>
    <dgm:cxn modelId="{0F2AA77B-0F14-43C1-9895-5FE96B988BAE}" type="presParOf" srcId="{086262C1-255E-4E9B-9BDA-3DCCCE2ECBCF}" destId="{102665C3-6123-4FE9-902D-36D253FA0272}" srcOrd="1" destOrd="0" presId="urn:microsoft.com/office/officeart/2005/8/layout/orgChart1"/>
    <dgm:cxn modelId="{2DFC3EFC-E7C5-4AE6-BB41-49765A377292}" type="presParOf" srcId="{086262C1-255E-4E9B-9BDA-3DCCCE2ECBCF}" destId="{63241D06-7268-4EAB-8FE0-213EB5199183}" srcOrd="2" destOrd="0" presId="urn:microsoft.com/office/officeart/2005/8/layout/orgChart1"/>
    <dgm:cxn modelId="{46F14060-A2D3-4A5F-9A66-1B5EF0645A66}" type="presParOf" srcId="{4C22F622-11A8-4E02-9BF9-CF097CB1E7DA}" destId="{DC113552-1F2D-45CF-BD3D-43888A54F888}" srcOrd="2" destOrd="0" presId="urn:microsoft.com/office/officeart/2005/8/layout/orgChart1"/>
    <dgm:cxn modelId="{B23099F0-B118-4813-8FF8-583D9E652047}" type="presParOf" srcId="{4C22F622-11A8-4E02-9BF9-CF097CB1E7DA}" destId="{CE9FAD14-A79B-419E-BFA5-4CE6409C0CFA}" srcOrd="3" destOrd="0" presId="urn:microsoft.com/office/officeart/2005/8/layout/orgChart1"/>
    <dgm:cxn modelId="{A63CD001-2D80-43B9-A597-5DEF91FE51CE}" type="presParOf" srcId="{CE9FAD14-A79B-419E-BFA5-4CE6409C0CFA}" destId="{509C990C-E210-4359-B7EF-A4F20DA518D5}" srcOrd="0" destOrd="0" presId="urn:microsoft.com/office/officeart/2005/8/layout/orgChart1"/>
    <dgm:cxn modelId="{ECC0939D-8953-4B5A-81C8-5B05CBBA3872}" type="presParOf" srcId="{509C990C-E210-4359-B7EF-A4F20DA518D5}" destId="{7E90C518-C4C5-4027-948F-4DE23478BEFD}" srcOrd="0" destOrd="0" presId="urn:microsoft.com/office/officeart/2005/8/layout/orgChart1"/>
    <dgm:cxn modelId="{4B1B93A5-8A05-4AB5-ABA7-CA4C1B2B372D}" type="presParOf" srcId="{509C990C-E210-4359-B7EF-A4F20DA518D5}" destId="{26BDE366-02E8-4F32-81C6-EB5901BAA33B}" srcOrd="1" destOrd="0" presId="urn:microsoft.com/office/officeart/2005/8/layout/orgChart1"/>
    <dgm:cxn modelId="{AC1A4991-5829-4EE5-81CA-A81D558EA6A5}" type="presParOf" srcId="{CE9FAD14-A79B-419E-BFA5-4CE6409C0CFA}" destId="{E1108E18-8D0F-4C28-BEF8-58CBA6F2E1AE}" srcOrd="1" destOrd="0" presId="urn:microsoft.com/office/officeart/2005/8/layout/orgChart1"/>
    <dgm:cxn modelId="{B7D86C87-005F-4984-9404-497AAA9C8AF9}" type="presParOf" srcId="{CE9FAD14-A79B-419E-BFA5-4CE6409C0CFA}" destId="{CB5556A9-5181-4AEF-8D3B-323768B7A89F}" srcOrd="2" destOrd="0" presId="urn:microsoft.com/office/officeart/2005/8/layout/orgChart1"/>
    <dgm:cxn modelId="{9D207D3E-0907-4E4F-902E-A3F2787C1213}" type="presParOf" srcId="{4C22F622-11A8-4E02-9BF9-CF097CB1E7DA}" destId="{8E72CB9A-6124-4AEB-92CC-1A52E0E29A5C}" srcOrd="4" destOrd="0" presId="urn:microsoft.com/office/officeart/2005/8/layout/orgChart1"/>
    <dgm:cxn modelId="{4AA7736B-DE38-4BF2-8C85-5BF86A4F9146}" type="presParOf" srcId="{4C22F622-11A8-4E02-9BF9-CF097CB1E7DA}" destId="{EF2D87E5-D5DB-4A17-AB88-C2C060DAC86D}" srcOrd="5" destOrd="0" presId="urn:microsoft.com/office/officeart/2005/8/layout/orgChart1"/>
    <dgm:cxn modelId="{047A6C8D-67E4-4F85-86B4-23D3C85E1688}" type="presParOf" srcId="{EF2D87E5-D5DB-4A17-AB88-C2C060DAC86D}" destId="{EE6B5ECA-F72B-4C4F-8308-41376A099B07}" srcOrd="0" destOrd="0" presId="urn:microsoft.com/office/officeart/2005/8/layout/orgChart1"/>
    <dgm:cxn modelId="{5CFD72E8-BD31-4325-B609-9C3A71EA70AF}" type="presParOf" srcId="{EE6B5ECA-F72B-4C4F-8308-41376A099B07}" destId="{5D8EA3EC-2E91-48D5-B369-93DD4F5A57D5}" srcOrd="0" destOrd="0" presId="urn:microsoft.com/office/officeart/2005/8/layout/orgChart1"/>
    <dgm:cxn modelId="{C1B4347E-47D6-4256-B108-1FC655C5D9DB}" type="presParOf" srcId="{EE6B5ECA-F72B-4C4F-8308-41376A099B07}" destId="{432EB47F-5AB7-43C0-A089-22C47933BE6D}" srcOrd="1" destOrd="0" presId="urn:microsoft.com/office/officeart/2005/8/layout/orgChart1"/>
    <dgm:cxn modelId="{F726288B-51C3-4096-B978-86841D3335C3}" type="presParOf" srcId="{EF2D87E5-D5DB-4A17-AB88-C2C060DAC86D}" destId="{C3F626E4-7CE1-4207-B30A-84C90EB6D4F3}" srcOrd="1" destOrd="0" presId="urn:microsoft.com/office/officeart/2005/8/layout/orgChart1"/>
    <dgm:cxn modelId="{26F6A688-F1E9-4803-BF6D-7CA32C617FD5}" type="presParOf" srcId="{EF2D87E5-D5DB-4A17-AB88-C2C060DAC86D}" destId="{7085395D-9DF2-418A-82F2-949607F9CF73}" srcOrd="2" destOrd="0" presId="urn:microsoft.com/office/officeart/2005/8/layout/orgChart1"/>
    <dgm:cxn modelId="{A979A80C-EB98-4325-AED5-4075E9571013}" type="presParOf" srcId="{4C22F622-11A8-4E02-9BF9-CF097CB1E7DA}" destId="{2E0BE100-B87E-464A-8CEF-4B7FC484F7FE}" srcOrd="6" destOrd="0" presId="urn:microsoft.com/office/officeart/2005/8/layout/orgChart1"/>
    <dgm:cxn modelId="{AA67E12A-AA85-4698-ABCE-2FB1C6FEB82C}" type="presParOf" srcId="{4C22F622-11A8-4E02-9BF9-CF097CB1E7DA}" destId="{D8741567-621F-4046-B105-210B6E4C86C9}" srcOrd="7" destOrd="0" presId="urn:microsoft.com/office/officeart/2005/8/layout/orgChart1"/>
    <dgm:cxn modelId="{484598D6-25C0-42A4-B3A4-83D09C0C7D8C}" type="presParOf" srcId="{D8741567-621F-4046-B105-210B6E4C86C9}" destId="{ED226914-84A3-4A97-8342-6DA2086398CE}" srcOrd="0" destOrd="0" presId="urn:microsoft.com/office/officeart/2005/8/layout/orgChart1"/>
    <dgm:cxn modelId="{D77866D1-97B6-41AA-AD9E-5850FE3945D0}" type="presParOf" srcId="{ED226914-84A3-4A97-8342-6DA2086398CE}" destId="{25F6A83E-86D4-46EA-B951-88A3C993118E}" srcOrd="0" destOrd="0" presId="urn:microsoft.com/office/officeart/2005/8/layout/orgChart1"/>
    <dgm:cxn modelId="{7E09E25B-271C-4E09-9CF2-B108F1D004C9}" type="presParOf" srcId="{ED226914-84A3-4A97-8342-6DA2086398CE}" destId="{5C243AF1-0C22-4254-9EE1-D9F677092D13}" srcOrd="1" destOrd="0" presId="urn:microsoft.com/office/officeart/2005/8/layout/orgChart1"/>
    <dgm:cxn modelId="{3410640A-CE6D-43CB-B62D-9791E224CE6D}" type="presParOf" srcId="{D8741567-621F-4046-B105-210B6E4C86C9}" destId="{7B9A844D-97DC-486C-9F97-02E55A9E500F}" srcOrd="1" destOrd="0" presId="urn:microsoft.com/office/officeart/2005/8/layout/orgChart1"/>
    <dgm:cxn modelId="{AC36F33F-8B35-4DF6-A6B4-03C388460118}" type="presParOf" srcId="{D8741567-621F-4046-B105-210B6E4C86C9}" destId="{0E2A93BA-4212-4A1A-A429-D228D4BDE834}" srcOrd="2" destOrd="0" presId="urn:microsoft.com/office/officeart/2005/8/layout/orgChart1"/>
    <dgm:cxn modelId="{4D1D8D65-9D21-4CD3-BBBB-7BF6D1B92340}" type="presParOf" srcId="{3000B491-2357-408A-8BA9-A14D9CB116CC}" destId="{F25D5556-2B23-4495-83F0-C5286FF050EF}" srcOrd="2" destOrd="0" presId="urn:microsoft.com/office/officeart/2005/8/layout/orgChart1"/>
    <dgm:cxn modelId="{7BD89E20-B9C8-4479-B01C-56CBC6B087CA}" type="presParOf" srcId="{5E7BBCA7-4467-4D97-A500-F599FA17D2EF}" destId="{2FE02178-066A-48E5-A6B2-FF8D62F7FFBD}" srcOrd="2" destOrd="0" presId="urn:microsoft.com/office/officeart/2005/8/layout/orgChart1"/>
    <dgm:cxn modelId="{4CAB4257-635E-427B-B962-D3396015C4A1}" type="presParOf" srcId="{5E7BBCA7-4467-4D97-A500-F599FA17D2EF}" destId="{0AD0266E-2EB5-4651-97DE-22EA3BA50A7C}" srcOrd="3" destOrd="0" presId="urn:microsoft.com/office/officeart/2005/8/layout/orgChart1"/>
    <dgm:cxn modelId="{487D0EAD-47BB-48A2-9F27-A5D23911D823}" type="presParOf" srcId="{0AD0266E-2EB5-4651-97DE-22EA3BA50A7C}" destId="{BE46EBD9-B679-40BD-975B-D85C37AF5714}" srcOrd="0" destOrd="0" presId="urn:microsoft.com/office/officeart/2005/8/layout/orgChart1"/>
    <dgm:cxn modelId="{0DA0B983-CEF3-4B29-96D9-4B78BB6C9FAF}" type="presParOf" srcId="{BE46EBD9-B679-40BD-975B-D85C37AF5714}" destId="{A1ACAADC-C181-47D1-9010-2636DD7C96FA}" srcOrd="0" destOrd="0" presId="urn:microsoft.com/office/officeart/2005/8/layout/orgChart1"/>
    <dgm:cxn modelId="{1A9AB70C-E4CD-4C2C-AAAE-2DB0678B9227}" type="presParOf" srcId="{BE46EBD9-B679-40BD-975B-D85C37AF5714}" destId="{0EBE1100-1FC6-418F-9BDF-114CA9B3369A}" srcOrd="1" destOrd="0" presId="urn:microsoft.com/office/officeart/2005/8/layout/orgChart1"/>
    <dgm:cxn modelId="{3B6921E8-8EF3-47E5-9E79-F04807E78DBF}" type="presParOf" srcId="{0AD0266E-2EB5-4651-97DE-22EA3BA50A7C}" destId="{F4414D8A-D3B8-43F0-A5B9-F8CE3873B3A6}" srcOrd="1" destOrd="0" presId="urn:microsoft.com/office/officeart/2005/8/layout/orgChart1"/>
    <dgm:cxn modelId="{DEB17A41-A886-4243-A585-5522ADBE9111}" type="presParOf" srcId="{F4414D8A-D3B8-43F0-A5B9-F8CE3873B3A6}" destId="{CDEBB227-4154-4868-8922-921BF7F42BED}" srcOrd="0" destOrd="0" presId="urn:microsoft.com/office/officeart/2005/8/layout/orgChart1"/>
    <dgm:cxn modelId="{A5254CF8-9750-477B-92F2-FA5D075F1CA9}" type="presParOf" srcId="{F4414D8A-D3B8-43F0-A5B9-F8CE3873B3A6}" destId="{E469F18F-9FAC-4F15-B929-782558CDABDA}" srcOrd="1" destOrd="0" presId="urn:microsoft.com/office/officeart/2005/8/layout/orgChart1"/>
    <dgm:cxn modelId="{BB5A6AD5-60DB-4437-B8A6-DFAA9F945B88}" type="presParOf" srcId="{E469F18F-9FAC-4F15-B929-782558CDABDA}" destId="{B9ECC1AF-0354-4537-8607-C960ED1ADB3C}" srcOrd="0" destOrd="0" presId="urn:microsoft.com/office/officeart/2005/8/layout/orgChart1"/>
    <dgm:cxn modelId="{E118BC41-AEE0-42D9-8322-022FEE4A9B56}" type="presParOf" srcId="{B9ECC1AF-0354-4537-8607-C960ED1ADB3C}" destId="{9A4AE105-5290-4124-AB7A-BD907276DB87}" srcOrd="0" destOrd="0" presId="urn:microsoft.com/office/officeart/2005/8/layout/orgChart1"/>
    <dgm:cxn modelId="{91E1030E-2772-4828-B7BC-6339F8FEADE5}" type="presParOf" srcId="{B9ECC1AF-0354-4537-8607-C960ED1ADB3C}" destId="{59C93D7F-166C-469C-84DC-4EEC11ADA30D}" srcOrd="1" destOrd="0" presId="urn:microsoft.com/office/officeart/2005/8/layout/orgChart1"/>
    <dgm:cxn modelId="{EFBF81AA-8F6D-4E2F-84CB-FEE7094AFC13}" type="presParOf" srcId="{E469F18F-9FAC-4F15-B929-782558CDABDA}" destId="{F545BE5B-25AB-4B46-926D-9BC708FFBB17}" srcOrd="1" destOrd="0" presId="urn:microsoft.com/office/officeart/2005/8/layout/orgChart1"/>
    <dgm:cxn modelId="{820C1C97-EA98-4F91-AA76-294D55738A79}" type="presParOf" srcId="{E469F18F-9FAC-4F15-B929-782558CDABDA}" destId="{EB8A0889-E5B7-4D63-9CAF-9E95D74A04E8}" srcOrd="2" destOrd="0" presId="urn:microsoft.com/office/officeart/2005/8/layout/orgChart1"/>
    <dgm:cxn modelId="{C1F0F378-DA21-41DC-82A5-BABD7DC35C5D}" type="presParOf" srcId="{F4414D8A-D3B8-43F0-A5B9-F8CE3873B3A6}" destId="{E29CD4E5-AF25-46EB-BAB4-AD237087213D}" srcOrd="2" destOrd="0" presId="urn:microsoft.com/office/officeart/2005/8/layout/orgChart1"/>
    <dgm:cxn modelId="{69A5CAFC-6E0C-4C70-B465-58E4FD1CD687}" type="presParOf" srcId="{F4414D8A-D3B8-43F0-A5B9-F8CE3873B3A6}" destId="{C4066ADA-8A85-4A77-9704-094EE293619E}" srcOrd="3" destOrd="0" presId="urn:microsoft.com/office/officeart/2005/8/layout/orgChart1"/>
    <dgm:cxn modelId="{43C3156E-A4F4-4E5D-BF1A-C627EA3CD4E1}" type="presParOf" srcId="{C4066ADA-8A85-4A77-9704-094EE293619E}" destId="{838AFC03-FA5A-46F1-B61B-C4804A7A6DF4}" srcOrd="0" destOrd="0" presId="urn:microsoft.com/office/officeart/2005/8/layout/orgChart1"/>
    <dgm:cxn modelId="{716AF24C-32E1-4194-95D7-C90819F98D2D}" type="presParOf" srcId="{838AFC03-FA5A-46F1-B61B-C4804A7A6DF4}" destId="{A2CC03B6-12A6-42A5-A0C7-59EBE0ADA602}" srcOrd="0" destOrd="0" presId="urn:microsoft.com/office/officeart/2005/8/layout/orgChart1"/>
    <dgm:cxn modelId="{26839768-9C43-40B1-ABDA-0EB2C091110F}" type="presParOf" srcId="{838AFC03-FA5A-46F1-B61B-C4804A7A6DF4}" destId="{8804CB9F-14C9-4FF9-9F50-E553E748F1A9}" srcOrd="1" destOrd="0" presId="urn:microsoft.com/office/officeart/2005/8/layout/orgChart1"/>
    <dgm:cxn modelId="{76535FC0-3CF6-4C7B-AF17-6E432A679BAF}" type="presParOf" srcId="{C4066ADA-8A85-4A77-9704-094EE293619E}" destId="{F53F8DCB-743B-4980-A143-1DBE11007985}" srcOrd="1" destOrd="0" presId="urn:microsoft.com/office/officeart/2005/8/layout/orgChart1"/>
    <dgm:cxn modelId="{F44D6381-EFFA-4293-8A52-6B74968A2781}" type="presParOf" srcId="{C4066ADA-8A85-4A77-9704-094EE293619E}" destId="{A019B2AF-782B-41B0-A3C6-9BE253EC2862}" srcOrd="2" destOrd="0" presId="urn:microsoft.com/office/officeart/2005/8/layout/orgChart1"/>
    <dgm:cxn modelId="{57261BB8-CE34-4B20-A2E8-BB2882E5DA8C}" type="presParOf" srcId="{F4414D8A-D3B8-43F0-A5B9-F8CE3873B3A6}" destId="{DCDB5175-F09B-4D6D-91F5-2A43BFDFB26A}" srcOrd="4" destOrd="0" presId="urn:microsoft.com/office/officeart/2005/8/layout/orgChart1"/>
    <dgm:cxn modelId="{65157DF4-9B51-4252-97A7-A5B739D2889F}" type="presParOf" srcId="{F4414D8A-D3B8-43F0-A5B9-F8CE3873B3A6}" destId="{83CBD07C-B87A-4CDB-9F89-8514970AA3BB}" srcOrd="5" destOrd="0" presId="urn:microsoft.com/office/officeart/2005/8/layout/orgChart1"/>
    <dgm:cxn modelId="{8A3E52AD-8EC3-4302-BC30-F5CC14951F77}" type="presParOf" srcId="{83CBD07C-B87A-4CDB-9F89-8514970AA3BB}" destId="{786282F0-83DC-49D2-8FE3-F869A2A760E4}" srcOrd="0" destOrd="0" presId="urn:microsoft.com/office/officeart/2005/8/layout/orgChart1"/>
    <dgm:cxn modelId="{8ECFA31A-29F3-4826-978E-779F14DFA5C1}" type="presParOf" srcId="{786282F0-83DC-49D2-8FE3-F869A2A760E4}" destId="{F314162F-57CC-456B-A60D-3A595E959C3B}" srcOrd="0" destOrd="0" presId="urn:microsoft.com/office/officeart/2005/8/layout/orgChart1"/>
    <dgm:cxn modelId="{4F0633A9-4AF6-4B93-80A1-EA0D4F68A452}" type="presParOf" srcId="{786282F0-83DC-49D2-8FE3-F869A2A760E4}" destId="{FA2DC21C-5A90-4781-88B1-630E6C96BA6D}" srcOrd="1" destOrd="0" presId="urn:microsoft.com/office/officeart/2005/8/layout/orgChart1"/>
    <dgm:cxn modelId="{26228B8D-0C54-4B6A-9A2D-E374954AFCEF}" type="presParOf" srcId="{83CBD07C-B87A-4CDB-9F89-8514970AA3BB}" destId="{17E140E3-3D7E-47F1-8837-E4BDE407130A}" srcOrd="1" destOrd="0" presId="urn:microsoft.com/office/officeart/2005/8/layout/orgChart1"/>
    <dgm:cxn modelId="{C44EC725-07DB-4AA4-AF86-42415D69B068}" type="presParOf" srcId="{83CBD07C-B87A-4CDB-9F89-8514970AA3BB}" destId="{1FA6ABDD-5C22-4CBF-B463-A27DAB031B6A}" srcOrd="2" destOrd="0" presId="urn:microsoft.com/office/officeart/2005/8/layout/orgChart1"/>
    <dgm:cxn modelId="{600B99D9-89F4-42E6-A66E-4EEF117A93C9}" type="presParOf" srcId="{F4414D8A-D3B8-43F0-A5B9-F8CE3873B3A6}" destId="{BD3BE8C7-248D-4A8C-A9B4-159754E96F59}" srcOrd="6" destOrd="0" presId="urn:microsoft.com/office/officeart/2005/8/layout/orgChart1"/>
    <dgm:cxn modelId="{590E6291-4962-4B8D-BB6C-90EDBDFD9047}" type="presParOf" srcId="{F4414D8A-D3B8-43F0-A5B9-F8CE3873B3A6}" destId="{1F59532F-4C09-43F5-BC91-9DAE57EAA833}" srcOrd="7" destOrd="0" presId="urn:microsoft.com/office/officeart/2005/8/layout/orgChart1"/>
    <dgm:cxn modelId="{3EC8B6EC-0E75-4287-80DC-AF537FB7FCDF}" type="presParOf" srcId="{1F59532F-4C09-43F5-BC91-9DAE57EAA833}" destId="{836C601B-FC61-4217-B8FC-222C1A140558}" srcOrd="0" destOrd="0" presId="urn:microsoft.com/office/officeart/2005/8/layout/orgChart1"/>
    <dgm:cxn modelId="{9F4FC7A7-201C-41E2-BC14-719CECEBF497}" type="presParOf" srcId="{836C601B-FC61-4217-B8FC-222C1A140558}" destId="{52D983D3-B1C1-4449-AF0B-E4398480DF8D}" srcOrd="0" destOrd="0" presId="urn:microsoft.com/office/officeart/2005/8/layout/orgChart1"/>
    <dgm:cxn modelId="{7624BAC4-4FE1-492F-A2C6-7F9AD7BFC88C}" type="presParOf" srcId="{836C601B-FC61-4217-B8FC-222C1A140558}" destId="{7DF14B5C-DCC4-454A-9CAE-C33B3C2618D8}" srcOrd="1" destOrd="0" presId="urn:microsoft.com/office/officeart/2005/8/layout/orgChart1"/>
    <dgm:cxn modelId="{51BAEC04-DAC8-49BC-8745-5E31847C362C}" type="presParOf" srcId="{1F59532F-4C09-43F5-BC91-9DAE57EAA833}" destId="{6FEB2839-FF68-48F1-A392-16ED7D5F9290}" srcOrd="1" destOrd="0" presId="urn:microsoft.com/office/officeart/2005/8/layout/orgChart1"/>
    <dgm:cxn modelId="{C275016D-CBB3-42D1-A231-9A0547479124}" type="presParOf" srcId="{1F59532F-4C09-43F5-BC91-9DAE57EAA833}" destId="{A6D36F15-B132-4E41-B3A8-BE7A80F9109D}" srcOrd="2" destOrd="0" presId="urn:microsoft.com/office/officeart/2005/8/layout/orgChart1"/>
    <dgm:cxn modelId="{DD371006-94E9-4D23-B8F6-55D43C4A2F67}" type="presParOf" srcId="{0AD0266E-2EB5-4651-97DE-22EA3BA50A7C}" destId="{94627A69-C53A-4C04-8E15-4A8EF8BDEA92}" srcOrd="2" destOrd="0" presId="urn:microsoft.com/office/officeart/2005/8/layout/orgChart1"/>
    <dgm:cxn modelId="{8C42DF32-924D-49B3-B6B6-6A7F783208F9}" type="presParOf" srcId="{DFB5956C-2B5A-4AC6-8F1C-1251725B2498}" destId="{CF465C9C-41BB-4B94-B205-F0CFFA692B31}" srcOrd="2" destOrd="0" presId="urn:microsoft.com/office/officeart/2005/8/layout/orgChart1"/>
    <dgm:cxn modelId="{E4827952-9DA1-41F2-870E-5B9FF3C30C8C}" type="presParOf" srcId="{6F1A6DFA-23DD-4F61-9BA0-498FD6A7788B}" destId="{027C07A7-DA67-432E-8819-E3E22DBB969F}" srcOrd="2" destOrd="0" presId="urn:microsoft.com/office/officeart/2005/8/layout/orgChart1"/>
    <dgm:cxn modelId="{5D3D0D7A-67CA-4B2C-8F53-BDB4CCECFCBA}" type="presParOf" srcId="{6F1A6DFA-23DD-4F61-9BA0-498FD6A7788B}" destId="{43FEF012-D69D-4D52-A351-965D86D69067}" srcOrd="3" destOrd="0" presId="urn:microsoft.com/office/officeart/2005/8/layout/orgChart1"/>
    <dgm:cxn modelId="{55EE5A74-D3E0-4FE0-8338-E6A079BC7E50}" type="presParOf" srcId="{43FEF012-D69D-4D52-A351-965D86D69067}" destId="{E0087CC2-8E66-4E8B-B992-5898D9D2D07E}" srcOrd="0" destOrd="0" presId="urn:microsoft.com/office/officeart/2005/8/layout/orgChart1"/>
    <dgm:cxn modelId="{59B917A5-8B45-47BC-91DB-DA2CCF5CA76A}" type="presParOf" srcId="{E0087CC2-8E66-4E8B-B992-5898D9D2D07E}" destId="{51A59454-357E-4C88-BD27-E5FFC7164389}" srcOrd="0" destOrd="0" presId="urn:microsoft.com/office/officeart/2005/8/layout/orgChart1"/>
    <dgm:cxn modelId="{EA74AE87-4196-4BA9-B77C-DBFD6A37CEC8}" type="presParOf" srcId="{E0087CC2-8E66-4E8B-B992-5898D9D2D07E}" destId="{E275C898-D991-4DEB-B9AE-8E0A4397EF03}" srcOrd="1" destOrd="0" presId="urn:microsoft.com/office/officeart/2005/8/layout/orgChart1"/>
    <dgm:cxn modelId="{9DFFB044-38E3-46C4-8168-AB21BD74E5FD}" type="presParOf" srcId="{43FEF012-D69D-4D52-A351-965D86D69067}" destId="{BF3A1E43-C58D-416F-9A12-B755664657E1}" srcOrd="1" destOrd="0" presId="urn:microsoft.com/office/officeart/2005/8/layout/orgChart1"/>
    <dgm:cxn modelId="{5453CA55-82D9-4CFB-BBB5-7D64AF7DA88F}" type="presParOf" srcId="{BF3A1E43-C58D-416F-9A12-B755664657E1}" destId="{E89C6E00-5804-4020-B860-E3390669F271}" srcOrd="0" destOrd="0" presId="urn:microsoft.com/office/officeart/2005/8/layout/orgChart1"/>
    <dgm:cxn modelId="{98EBB397-F018-40E0-A7A3-B2FDF4B98595}" type="presParOf" srcId="{BF3A1E43-C58D-416F-9A12-B755664657E1}" destId="{9704505E-19E2-4B14-AD4D-E2177245CA81}" srcOrd="1" destOrd="0" presId="urn:microsoft.com/office/officeart/2005/8/layout/orgChart1"/>
    <dgm:cxn modelId="{1EA3F376-3F50-4F2C-82D6-1B6847081531}" type="presParOf" srcId="{9704505E-19E2-4B14-AD4D-E2177245CA81}" destId="{DCC7C4D6-EA24-4656-B5D7-01C50520E79A}" srcOrd="0" destOrd="0" presId="urn:microsoft.com/office/officeart/2005/8/layout/orgChart1"/>
    <dgm:cxn modelId="{943F0BA9-A322-4404-AB90-0D2D2DAE1FAC}" type="presParOf" srcId="{DCC7C4D6-EA24-4656-B5D7-01C50520E79A}" destId="{FA431305-600A-48DE-8EBE-204F4FAE31EF}" srcOrd="0" destOrd="0" presId="urn:microsoft.com/office/officeart/2005/8/layout/orgChart1"/>
    <dgm:cxn modelId="{6764681A-5B66-41BA-805E-E7CBE90F9D2A}" type="presParOf" srcId="{DCC7C4D6-EA24-4656-B5D7-01C50520E79A}" destId="{4A218AFE-6F7B-4FD6-8DD3-315E08288AFB}" srcOrd="1" destOrd="0" presId="urn:microsoft.com/office/officeart/2005/8/layout/orgChart1"/>
    <dgm:cxn modelId="{413704EC-1ABC-4882-B4CF-6C7ABDB44562}" type="presParOf" srcId="{9704505E-19E2-4B14-AD4D-E2177245CA81}" destId="{32D7AAC9-F3E4-4656-A9BD-797E3E902183}" srcOrd="1" destOrd="0" presId="urn:microsoft.com/office/officeart/2005/8/layout/orgChart1"/>
    <dgm:cxn modelId="{3BD38248-753F-44BA-A3C1-8AD3E286608C}" type="presParOf" srcId="{32D7AAC9-F3E4-4656-A9BD-797E3E902183}" destId="{4AFD5B18-8DB0-42ED-8984-49C7C3212C7A}" srcOrd="0" destOrd="0" presId="urn:microsoft.com/office/officeart/2005/8/layout/orgChart1"/>
    <dgm:cxn modelId="{EF0AFE7C-0F12-4617-8DB8-80432099F60E}" type="presParOf" srcId="{32D7AAC9-F3E4-4656-A9BD-797E3E902183}" destId="{2D6C6559-2DCB-4D86-AECF-3CAE2CC3C2DD}" srcOrd="1" destOrd="0" presId="urn:microsoft.com/office/officeart/2005/8/layout/orgChart1"/>
    <dgm:cxn modelId="{3042D082-A534-4E46-B68C-4C8735D60720}" type="presParOf" srcId="{2D6C6559-2DCB-4D86-AECF-3CAE2CC3C2DD}" destId="{20E86266-F53B-4338-B2AA-160433732414}" srcOrd="0" destOrd="0" presId="urn:microsoft.com/office/officeart/2005/8/layout/orgChart1"/>
    <dgm:cxn modelId="{B84C747B-5137-4D27-BE5E-5A62D67D9D19}" type="presParOf" srcId="{20E86266-F53B-4338-B2AA-160433732414}" destId="{C3F93EE5-8833-4875-AE05-1BB6F1C11F51}" srcOrd="0" destOrd="0" presId="urn:microsoft.com/office/officeart/2005/8/layout/orgChart1"/>
    <dgm:cxn modelId="{812E07E3-9331-4BC6-822B-0CF1B2DC6C90}" type="presParOf" srcId="{20E86266-F53B-4338-B2AA-160433732414}" destId="{6B6DE69C-F2B0-4606-84E5-30BA3478520B}" srcOrd="1" destOrd="0" presId="urn:microsoft.com/office/officeart/2005/8/layout/orgChart1"/>
    <dgm:cxn modelId="{D995688F-3447-49FD-B7E9-19CC146F73E5}" type="presParOf" srcId="{2D6C6559-2DCB-4D86-AECF-3CAE2CC3C2DD}" destId="{B4E217EC-9C93-4568-8D7B-F3DB7195721D}" srcOrd="1" destOrd="0" presId="urn:microsoft.com/office/officeart/2005/8/layout/orgChart1"/>
    <dgm:cxn modelId="{0787CB1B-5C16-4145-B770-6388A188876E}" type="presParOf" srcId="{2D6C6559-2DCB-4D86-AECF-3CAE2CC3C2DD}" destId="{0CA85CC9-CDC3-4F45-9C5C-AEA43D607457}" srcOrd="2" destOrd="0" presId="urn:microsoft.com/office/officeart/2005/8/layout/orgChart1"/>
    <dgm:cxn modelId="{2530BAC8-F1C4-495B-B5BE-60F12BE0DE03}" type="presParOf" srcId="{32D7AAC9-F3E4-4656-A9BD-797E3E902183}" destId="{7BD05860-E89F-45A2-AE73-3758EC05ADB5}" srcOrd="2" destOrd="0" presId="urn:microsoft.com/office/officeart/2005/8/layout/orgChart1"/>
    <dgm:cxn modelId="{3D18707D-B386-43BB-9607-A17FC6021F21}" type="presParOf" srcId="{32D7AAC9-F3E4-4656-A9BD-797E3E902183}" destId="{4AA404B0-00D9-4948-896B-D5DBFE76890A}" srcOrd="3" destOrd="0" presId="urn:microsoft.com/office/officeart/2005/8/layout/orgChart1"/>
    <dgm:cxn modelId="{0ED002CB-4884-4280-92E7-EEC8627466DB}" type="presParOf" srcId="{4AA404B0-00D9-4948-896B-D5DBFE76890A}" destId="{0600BE93-16EE-4F38-8B0B-0261E5210057}" srcOrd="0" destOrd="0" presId="urn:microsoft.com/office/officeart/2005/8/layout/orgChart1"/>
    <dgm:cxn modelId="{691AA91D-A6C1-4FD4-BBD3-F74140C861A2}" type="presParOf" srcId="{0600BE93-16EE-4F38-8B0B-0261E5210057}" destId="{973BDA5E-3446-4BE5-974E-6AD4456A1F56}" srcOrd="0" destOrd="0" presId="urn:microsoft.com/office/officeart/2005/8/layout/orgChart1"/>
    <dgm:cxn modelId="{59A1A4A3-80C5-4CE9-B45D-52F1B1003C44}" type="presParOf" srcId="{0600BE93-16EE-4F38-8B0B-0261E5210057}" destId="{803395F5-C637-4703-9484-49A1E2235A16}" srcOrd="1" destOrd="0" presId="urn:microsoft.com/office/officeart/2005/8/layout/orgChart1"/>
    <dgm:cxn modelId="{50B85136-EBE7-48C6-8E1A-73EF1CAB1440}" type="presParOf" srcId="{4AA404B0-00D9-4948-896B-D5DBFE76890A}" destId="{47E7B135-74CA-4915-8922-26E859A99594}" srcOrd="1" destOrd="0" presId="urn:microsoft.com/office/officeart/2005/8/layout/orgChart1"/>
    <dgm:cxn modelId="{8C9A18D5-5562-4B28-9DCE-0AB6B078F6C0}" type="presParOf" srcId="{4AA404B0-00D9-4948-896B-D5DBFE76890A}" destId="{B95A3A18-85B4-49C3-84A3-FE0482CC05B7}" srcOrd="2" destOrd="0" presId="urn:microsoft.com/office/officeart/2005/8/layout/orgChart1"/>
    <dgm:cxn modelId="{A9BA545F-5F06-4894-941B-A30A66BC2695}" type="presParOf" srcId="{32D7AAC9-F3E4-4656-A9BD-797E3E902183}" destId="{AB9A7847-4C2D-471F-8A73-4C8341703A2A}" srcOrd="4" destOrd="0" presId="urn:microsoft.com/office/officeart/2005/8/layout/orgChart1"/>
    <dgm:cxn modelId="{41668143-BA9C-47EC-9E5C-4F7311BEA127}" type="presParOf" srcId="{32D7AAC9-F3E4-4656-A9BD-797E3E902183}" destId="{AED103C7-5425-45A3-8E2C-F0687A43E7C6}" srcOrd="5" destOrd="0" presId="urn:microsoft.com/office/officeart/2005/8/layout/orgChart1"/>
    <dgm:cxn modelId="{E2A60866-1333-4B6F-B0FF-40112B112A09}" type="presParOf" srcId="{AED103C7-5425-45A3-8E2C-F0687A43E7C6}" destId="{01927ADD-8660-4FE8-AC2E-C3EF287535CB}" srcOrd="0" destOrd="0" presId="urn:microsoft.com/office/officeart/2005/8/layout/orgChart1"/>
    <dgm:cxn modelId="{78FADF6C-8A38-4EB1-9FA6-0E7891250B7B}" type="presParOf" srcId="{01927ADD-8660-4FE8-AC2E-C3EF287535CB}" destId="{44873FA7-4CDE-48DD-86C6-FBDC6B4A2B09}" srcOrd="0" destOrd="0" presId="urn:microsoft.com/office/officeart/2005/8/layout/orgChart1"/>
    <dgm:cxn modelId="{4EE0B7C9-22A7-4896-8B4D-454FE7AF5A03}" type="presParOf" srcId="{01927ADD-8660-4FE8-AC2E-C3EF287535CB}" destId="{C90B9916-2068-4559-9567-79D70FD1F81C}" srcOrd="1" destOrd="0" presId="urn:microsoft.com/office/officeart/2005/8/layout/orgChart1"/>
    <dgm:cxn modelId="{C199CEAD-F9A3-4B8B-8D7E-01EC9F150BFE}" type="presParOf" srcId="{AED103C7-5425-45A3-8E2C-F0687A43E7C6}" destId="{9B472337-A3CC-405F-83BC-069BDCA1F94C}" srcOrd="1" destOrd="0" presId="urn:microsoft.com/office/officeart/2005/8/layout/orgChart1"/>
    <dgm:cxn modelId="{F22CA3E5-ADAE-4065-85A6-1830F87C894B}" type="presParOf" srcId="{AED103C7-5425-45A3-8E2C-F0687A43E7C6}" destId="{F1566582-2F9C-4FCC-AED9-28DE4592BE23}" srcOrd="2" destOrd="0" presId="urn:microsoft.com/office/officeart/2005/8/layout/orgChart1"/>
    <dgm:cxn modelId="{6707E075-727E-49CE-BBA3-62E8CE7B2904}" type="presParOf" srcId="{32D7AAC9-F3E4-4656-A9BD-797E3E902183}" destId="{91C7A083-43A7-4CA1-9A79-58AD870BE0D3}" srcOrd="6" destOrd="0" presId="urn:microsoft.com/office/officeart/2005/8/layout/orgChart1"/>
    <dgm:cxn modelId="{8D41E067-6AD2-4C2A-A870-ABC4F11B4A9D}" type="presParOf" srcId="{32D7AAC9-F3E4-4656-A9BD-797E3E902183}" destId="{E54A7AA9-5C53-4057-A24D-5F21CB43A7B5}" srcOrd="7" destOrd="0" presId="urn:microsoft.com/office/officeart/2005/8/layout/orgChart1"/>
    <dgm:cxn modelId="{D187D750-993D-444F-87F8-97D96D693882}" type="presParOf" srcId="{E54A7AA9-5C53-4057-A24D-5F21CB43A7B5}" destId="{4E38F5A1-D126-48A5-BB43-9A1B6D3C0C38}" srcOrd="0" destOrd="0" presId="urn:microsoft.com/office/officeart/2005/8/layout/orgChart1"/>
    <dgm:cxn modelId="{9DD6E352-3015-43CE-BA28-2256847D8C26}" type="presParOf" srcId="{4E38F5A1-D126-48A5-BB43-9A1B6D3C0C38}" destId="{9ED91389-859E-4BC0-8609-B8E2C9D75BD3}" srcOrd="0" destOrd="0" presId="urn:microsoft.com/office/officeart/2005/8/layout/orgChart1"/>
    <dgm:cxn modelId="{0455D4E2-13A2-4C43-8E8C-655B142B01E4}" type="presParOf" srcId="{4E38F5A1-D126-48A5-BB43-9A1B6D3C0C38}" destId="{5AE6392D-7240-4564-BBEF-DAC916509BFA}" srcOrd="1" destOrd="0" presId="urn:microsoft.com/office/officeart/2005/8/layout/orgChart1"/>
    <dgm:cxn modelId="{93D92DA2-7DC3-4317-A1CB-72D62FA83584}" type="presParOf" srcId="{E54A7AA9-5C53-4057-A24D-5F21CB43A7B5}" destId="{D88F3448-2F38-47D8-9785-C751FBFDA0A1}" srcOrd="1" destOrd="0" presId="urn:microsoft.com/office/officeart/2005/8/layout/orgChart1"/>
    <dgm:cxn modelId="{F3C3AAB0-9345-4228-A7C9-19F53F1C9BC4}" type="presParOf" srcId="{E54A7AA9-5C53-4057-A24D-5F21CB43A7B5}" destId="{56F3868D-6F8F-42FF-826D-A5CBCEC32E36}" srcOrd="2" destOrd="0" presId="urn:microsoft.com/office/officeart/2005/8/layout/orgChart1"/>
    <dgm:cxn modelId="{8981F1A0-BB0C-4E36-AB5E-F8C401BFD484}" type="presParOf" srcId="{9704505E-19E2-4B14-AD4D-E2177245CA81}" destId="{D39692A9-3E60-4A1C-B685-0CA8B48C40FE}" srcOrd="2" destOrd="0" presId="urn:microsoft.com/office/officeart/2005/8/layout/orgChart1"/>
    <dgm:cxn modelId="{F1407724-4118-4ACD-9BCD-BA07EAF29868}" type="presParOf" srcId="{BF3A1E43-C58D-416F-9A12-B755664657E1}" destId="{E0F26C13-6F73-482F-84FE-86335994B561}" srcOrd="2" destOrd="0" presId="urn:microsoft.com/office/officeart/2005/8/layout/orgChart1"/>
    <dgm:cxn modelId="{2C2A9A9E-329A-4B8E-B18B-C453A3C59589}" type="presParOf" srcId="{BF3A1E43-C58D-416F-9A12-B755664657E1}" destId="{40FA3BAF-1D89-45CE-BDC6-AD8D7ECFF644}" srcOrd="3" destOrd="0" presId="urn:microsoft.com/office/officeart/2005/8/layout/orgChart1"/>
    <dgm:cxn modelId="{71CE7831-D599-4B6D-B0BE-61A0A5BED657}" type="presParOf" srcId="{40FA3BAF-1D89-45CE-BDC6-AD8D7ECFF644}" destId="{D2CE5339-0B50-473A-A847-72D2E9F649C1}" srcOrd="0" destOrd="0" presId="urn:microsoft.com/office/officeart/2005/8/layout/orgChart1"/>
    <dgm:cxn modelId="{F50458D2-B603-4AB0-83E1-8E547DC1F118}" type="presParOf" srcId="{D2CE5339-0B50-473A-A847-72D2E9F649C1}" destId="{A4894C9D-FB19-40EF-A607-A47B29AA7066}" srcOrd="0" destOrd="0" presId="urn:microsoft.com/office/officeart/2005/8/layout/orgChart1"/>
    <dgm:cxn modelId="{56736851-EB7D-49D0-9643-67A1B5FF0707}" type="presParOf" srcId="{D2CE5339-0B50-473A-A847-72D2E9F649C1}" destId="{428EEA45-4793-42B2-8A29-F3A21CD7908A}" srcOrd="1" destOrd="0" presId="urn:microsoft.com/office/officeart/2005/8/layout/orgChart1"/>
    <dgm:cxn modelId="{D3CFCEEC-6E7E-47AD-823C-E411601DE199}" type="presParOf" srcId="{40FA3BAF-1D89-45CE-BDC6-AD8D7ECFF644}" destId="{F0409431-3BFE-4FE6-8A96-58A75213F11B}" srcOrd="1" destOrd="0" presId="urn:microsoft.com/office/officeart/2005/8/layout/orgChart1"/>
    <dgm:cxn modelId="{82C65932-CA9B-4106-A4BE-9D1DA684662C}" type="presParOf" srcId="{F0409431-3BFE-4FE6-8A96-58A75213F11B}" destId="{A7B0C942-2316-4CEB-848E-C819890FA0EF}" srcOrd="0" destOrd="0" presId="urn:microsoft.com/office/officeart/2005/8/layout/orgChart1"/>
    <dgm:cxn modelId="{536FD2A8-017A-44BE-A94D-71297FEE1F5E}" type="presParOf" srcId="{F0409431-3BFE-4FE6-8A96-58A75213F11B}" destId="{F6BA50DD-0E17-43D4-A71E-BD3974B08FA3}" srcOrd="1" destOrd="0" presId="urn:microsoft.com/office/officeart/2005/8/layout/orgChart1"/>
    <dgm:cxn modelId="{A09F458F-D4B2-427D-92FA-B1FD78972189}" type="presParOf" srcId="{F6BA50DD-0E17-43D4-A71E-BD3974B08FA3}" destId="{82EBB75E-AAC3-4B00-AFB2-EBD26BF0E02A}" srcOrd="0" destOrd="0" presId="urn:microsoft.com/office/officeart/2005/8/layout/orgChart1"/>
    <dgm:cxn modelId="{237DEEB5-8B33-4418-AF6D-55F653B2073F}" type="presParOf" srcId="{82EBB75E-AAC3-4B00-AFB2-EBD26BF0E02A}" destId="{4BD9D00B-83A9-433E-961D-DD459012ADFB}" srcOrd="0" destOrd="0" presId="urn:microsoft.com/office/officeart/2005/8/layout/orgChart1"/>
    <dgm:cxn modelId="{9D4202A6-14B9-47EE-BFD4-17F1F031CD20}" type="presParOf" srcId="{82EBB75E-AAC3-4B00-AFB2-EBD26BF0E02A}" destId="{71E35F7D-43BD-44AC-AEDC-D6F0E9B9EA9F}" srcOrd="1" destOrd="0" presId="urn:microsoft.com/office/officeart/2005/8/layout/orgChart1"/>
    <dgm:cxn modelId="{409EEACB-17F3-47C4-8933-FDEF29E76B65}" type="presParOf" srcId="{F6BA50DD-0E17-43D4-A71E-BD3974B08FA3}" destId="{5E38F5C3-B90C-4B52-88C6-B1CC93025E0D}" srcOrd="1" destOrd="0" presId="urn:microsoft.com/office/officeart/2005/8/layout/orgChart1"/>
    <dgm:cxn modelId="{4A2B5148-739B-4021-BEB5-820B2BAED1FB}" type="presParOf" srcId="{F6BA50DD-0E17-43D4-A71E-BD3974B08FA3}" destId="{7D299CA3-DA24-4FC6-BEA2-8A42C8995A51}" srcOrd="2" destOrd="0" presId="urn:microsoft.com/office/officeart/2005/8/layout/orgChart1"/>
    <dgm:cxn modelId="{CD23474C-8A86-4202-838F-D12BDEFEE570}" type="presParOf" srcId="{F0409431-3BFE-4FE6-8A96-58A75213F11B}" destId="{EB86A164-F940-4E68-802D-3A7989EA630F}" srcOrd="2" destOrd="0" presId="urn:microsoft.com/office/officeart/2005/8/layout/orgChart1"/>
    <dgm:cxn modelId="{49D0271D-4438-455D-807E-F4C11848423D}" type="presParOf" srcId="{F0409431-3BFE-4FE6-8A96-58A75213F11B}" destId="{4159CF5C-A63C-4B1F-8332-60051454C7F3}" srcOrd="3" destOrd="0" presId="urn:microsoft.com/office/officeart/2005/8/layout/orgChart1"/>
    <dgm:cxn modelId="{E9A2B6F6-4CD1-43D9-9AC0-E6222E199420}" type="presParOf" srcId="{4159CF5C-A63C-4B1F-8332-60051454C7F3}" destId="{C1AB306B-8E3E-498F-A4D8-E85D03CD65E7}" srcOrd="0" destOrd="0" presId="urn:microsoft.com/office/officeart/2005/8/layout/orgChart1"/>
    <dgm:cxn modelId="{62F69670-B041-49AB-85C1-5AAC81D6DED5}" type="presParOf" srcId="{C1AB306B-8E3E-498F-A4D8-E85D03CD65E7}" destId="{780D2E4D-10EC-4BC0-809D-1F788C489762}" srcOrd="0" destOrd="0" presId="urn:microsoft.com/office/officeart/2005/8/layout/orgChart1"/>
    <dgm:cxn modelId="{3E46078F-2ED4-42EA-94DB-6E6A5C1D54D5}" type="presParOf" srcId="{C1AB306B-8E3E-498F-A4D8-E85D03CD65E7}" destId="{836DBEC0-0DD2-443E-B87D-30D0FE0A3C19}" srcOrd="1" destOrd="0" presId="urn:microsoft.com/office/officeart/2005/8/layout/orgChart1"/>
    <dgm:cxn modelId="{C2AA1993-A416-4C1D-A72B-45DAB0193852}" type="presParOf" srcId="{4159CF5C-A63C-4B1F-8332-60051454C7F3}" destId="{22167F09-9162-4FFD-A0FD-FE20C2A6C26A}" srcOrd="1" destOrd="0" presId="urn:microsoft.com/office/officeart/2005/8/layout/orgChart1"/>
    <dgm:cxn modelId="{D70CEFF7-F5EA-496F-8CB5-E301624BC55F}" type="presParOf" srcId="{4159CF5C-A63C-4B1F-8332-60051454C7F3}" destId="{04530BEF-D8FB-4302-A765-1472907DBB12}" srcOrd="2" destOrd="0" presId="urn:microsoft.com/office/officeart/2005/8/layout/orgChart1"/>
    <dgm:cxn modelId="{6A6661BC-827F-42B4-BA94-3B7539F68B3B}" type="presParOf" srcId="{F0409431-3BFE-4FE6-8A96-58A75213F11B}" destId="{0DD69567-F9A0-4BA7-994C-8F0B90DAA8D3}" srcOrd="4" destOrd="0" presId="urn:microsoft.com/office/officeart/2005/8/layout/orgChart1"/>
    <dgm:cxn modelId="{771E3829-C482-4E3B-9766-1322A77DC0A2}" type="presParOf" srcId="{F0409431-3BFE-4FE6-8A96-58A75213F11B}" destId="{6D060225-DA52-44AB-AC62-9578291D4046}" srcOrd="5" destOrd="0" presId="urn:microsoft.com/office/officeart/2005/8/layout/orgChart1"/>
    <dgm:cxn modelId="{A5CB3147-6D53-43A5-BBCC-4F3AF89B7704}" type="presParOf" srcId="{6D060225-DA52-44AB-AC62-9578291D4046}" destId="{A3292159-177C-4FF1-8C78-66FBA91723CA}" srcOrd="0" destOrd="0" presId="urn:microsoft.com/office/officeart/2005/8/layout/orgChart1"/>
    <dgm:cxn modelId="{93067AD6-E163-4B3A-A9C1-30A240B4374C}" type="presParOf" srcId="{A3292159-177C-4FF1-8C78-66FBA91723CA}" destId="{B411640F-CFAE-419E-A50D-6DDD75AFA3B3}" srcOrd="0" destOrd="0" presId="urn:microsoft.com/office/officeart/2005/8/layout/orgChart1"/>
    <dgm:cxn modelId="{CC587124-4147-40D4-BE3F-CB1AE09AD681}" type="presParOf" srcId="{A3292159-177C-4FF1-8C78-66FBA91723CA}" destId="{195876AD-FFB6-44D8-840C-C83CEAE10122}" srcOrd="1" destOrd="0" presId="urn:microsoft.com/office/officeart/2005/8/layout/orgChart1"/>
    <dgm:cxn modelId="{E4BC8F97-158B-4E92-A384-64520180A4B1}" type="presParOf" srcId="{6D060225-DA52-44AB-AC62-9578291D4046}" destId="{CA88FE90-1F58-4AD9-B25A-E90DE42663A0}" srcOrd="1" destOrd="0" presId="urn:microsoft.com/office/officeart/2005/8/layout/orgChart1"/>
    <dgm:cxn modelId="{44068C77-7397-4D63-99E6-14D8FED89028}" type="presParOf" srcId="{6D060225-DA52-44AB-AC62-9578291D4046}" destId="{841F0F94-51A6-4B76-AD49-8E45CB77CC4C}" srcOrd="2" destOrd="0" presId="urn:microsoft.com/office/officeart/2005/8/layout/orgChart1"/>
    <dgm:cxn modelId="{0A64C088-7D47-4374-8584-DBB14A135E25}" type="presParOf" srcId="{F0409431-3BFE-4FE6-8A96-58A75213F11B}" destId="{1F4611FD-EBC4-4B3C-B4A2-9BADD7A61882}" srcOrd="6" destOrd="0" presId="urn:microsoft.com/office/officeart/2005/8/layout/orgChart1"/>
    <dgm:cxn modelId="{722033C5-9CEC-49F8-AE29-8D8DFF763FAF}" type="presParOf" srcId="{F0409431-3BFE-4FE6-8A96-58A75213F11B}" destId="{8AD0A596-5A38-440F-A570-6AA1B2276EE2}" srcOrd="7" destOrd="0" presId="urn:microsoft.com/office/officeart/2005/8/layout/orgChart1"/>
    <dgm:cxn modelId="{CB9CA336-092E-4D63-BC6D-94732B78D4B8}" type="presParOf" srcId="{8AD0A596-5A38-440F-A570-6AA1B2276EE2}" destId="{1F2D84C8-C76F-4985-8EFC-6418053D0265}" srcOrd="0" destOrd="0" presId="urn:microsoft.com/office/officeart/2005/8/layout/orgChart1"/>
    <dgm:cxn modelId="{8E63D2CA-2570-4F93-8A66-229ED87B89D8}" type="presParOf" srcId="{1F2D84C8-C76F-4985-8EFC-6418053D0265}" destId="{32665E32-3A2E-41FE-8B52-560F23D64D6B}" srcOrd="0" destOrd="0" presId="urn:microsoft.com/office/officeart/2005/8/layout/orgChart1"/>
    <dgm:cxn modelId="{0469BD47-A812-453D-BA05-8933F9CDB6DA}" type="presParOf" srcId="{1F2D84C8-C76F-4985-8EFC-6418053D0265}" destId="{60777E7A-205C-4264-B61B-DBC8573DC433}" srcOrd="1" destOrd="0" presId="urn:microsoft.com/office/officeart/2005/8/layout/orgChart1"/>
    <dgm:cxn modelId="{59811788-FF60-4340-983F-0EB05BC14637}" type="presParOf" srcId="{8AD0A596-5A38-440F-A570-6AA1B2276EE2}" destId="{D5CA32A9-A3EE-461E-84AA-89EA1C4EA358}" srcOrd="1" destOrd="0" presId="urn:microsoft.com/office/officeart/2005/8/layout/orgChart1"/>
    <dgm:cxn modelId="{72139EEE-CE50-4443-B905-3F62D4851FCC}" type="presParOf" srcId="{8AD0A596-5A38-440F-A570-6AA1B2276EE2}" destId="{67B7E4D7-7E44-4F1A-8881-5478BD50E6CB}" srcOrd="2" destOrd="0" presId="urn:microsoft.com/office/officeart/2005/8/layout/orgChart1"/>
    <dgm:cxn modelId="{F6024E2A-C138-4A01-A2DD-B192125F4BF6}" type="presParOf" srcId="{40FA3BAF-1D89-45CE-BDC6-AD8D7ECFF644}" destId="{7C2050D9-F192-4430-BC3A-6B825759201A}" srcOrd="2" destOrd="0" presId="urn:microsoft.com/office/officeart/2005/8/layout/orgChart1"/>
    <dgm:cxn modelId="{A459D7A6-6F6C-42E2-B325-7ECD516B71E5}" type="presParOf" srcId="{43FEF012-D69D-4D52-A351-965D86D69067}" destId="{CE37A771-D7C6-420F-88E3-48B64ADF957A}" srcOrd="2" destOrd="0" presId="urn:microsoft.com/office/officeart/2005/8/layout/orgChart1"/>
    <dgm:cxn modelId="{0FF06C07-538C-4CB1-9B00-A1770A440854}" type="presParOf" srcId="{6F1A6DFA-23DD-4F61-9BA0-498FD6A7788B}" destId="{9A2ED857-6D86-482E-B884-C459466E4731}" srcOrd="4" destOrd="0" presId="urn:microsoft.com/office/officeart/2005/8/layout/orgChart1"/>
    <dgm:cxn modelId="{335D1D4F-FB85-46D2-9D28-56F1C94B64C8}" type="presParOf" srcId="{6F1A6DFA-23DD-4F61-9BA0-498FD6A7788B}" destId="{96E7286B-660D-4CA7-A971-8F098B16C62D}" srcOrd="5" destOrd="0" presId="urn:microsoft.com/office/officeart/2005/8/layout/orgChart1"/>
    <dgm:cxn modelId="{43AF8513-DC0B-485D-B45F-8DC1E554306D}" type="presParOf" srcId="{96E7286B-660D-4CA7-A971-8F098B16C62D}" destId="{21E17643-7C4B-4D5D-BD65-33EC9FC97B62}" srcOrd="0" destOrd="0" presId="urn:microsoft.com/office/officeart/2005/8/layout/orgChart1"/>
    <dgm:cxn modelId="{F27D301B-82E1-434A-A5CB-24E494E2C5A4}" type="presParOf" srcId="{21E17643-7C4B-4D5D-BD65-33EC9FC97B62}" destId="{CC4AB85A-3FAE-4E5C-9B72-2B32D025CF3A}" srcOrd="0" destOrd="0" presId="urn:microsoft.com/office/officeart/2005/8/layout/orgChart1"/>
    <dgm:cxn modelId="{D98CDA38-47B1-4207-8091-61F5A5CD2F07}" type="presParOf" srcId="{21E17643-7C4B-4D5D-BD65-33EC9FC97B62}" destId="{6F21038D-76AA-4C8F-8E6D-CF9AA9E89391}" srcOrd="1" destOrd="0" presId="urn:microsoft.com/office/officeart/2005/8/layout/orgChart1"/>
    <dgm:cxn modelId="{EB3C8C28-9C0A-4BD3-92AD-3D2446BEB307}" type="presParOf" srcId="{96E7286B-660D-4CA7-A971-8F098B16C62D}" destId="{9EFB1438-5D48-4DED-91AD-5FFF3946EA2C}" srcOrd="1" destOrd="0" presId="urn:microsoft.com/office/officeart/2005/8/layout/orgChart1"/>
    <dgm:cxn modelId="{4376EB74-E447-4264-AB05-DB87584B79D7}" type="presParOf" srcId="{9EFB1438-5D48-4DED-91AD-5FFF3946EA2C}" destId="{42D18127-8BBF-4B32-ABC9-DBEC5707DCBA}" srcOrd="0" destOrd="0" presId="urn:microsoft.com/office/officeart/2005/8/layout/orgChart1"/>
    <dgm:cxn modelId="{5E31C8A2-9EBB-4135-B59E-CEABE7FC957E}" type="presParOf" srcId="{9EFB1438-5D48-4DED-91AD-5FFF3946EA2C}" destId="{9D7D0804-E427-4E4E-B725-7C396A9C2B6E}" srcOrd="1" destOrd="0" presId="urn:microsoft.com/office/officeart/2005/8/layout/orgChart1"/>
    <dgm:cxn modelId="{CBAE9386-DA48-4F85-8E0C-22BC7FE243AF}" type="presParOf" srcId="{9D7D0804-E427-4E4E-B725-7C396A9C2B6E}" destId="{AC78BA01-B27A-4350-A8F8-E12290790539}" srcOrd="0" destOrd="0" presId="urn:microsoft.com/office/officeart/2005/8/layout/orgChart1"/>
    <dgm:cxn modelId="{BBC54F60-FFB6-4B00-8A9D-004DD190FB4E}" type="presParOf" srcId="{AC78BA01-B27A-4350-A8F8-E12290790539}" destId="{DDD97135-4588-4FA6-8D95-28F789D329EC}" srcOrd="0" destOrd="0" presId="urn:microsoft.com/office/officeart/2005/8/layout/orgChart1"/>
    <dgm:cxn modelId="{D5637DF4-C9EC-4FEA-85F3-85E317651561}" type="presParOf" srcId="{AC78BA01-B27A-4350-A8F8-E12290790539}" destId="{3BB5D5CF-DFCE-4F46-9FB2-6D6AC35704B5}" srcOrd="1" destOrd="0" presId="urn:microsoft.com/office/officeart/2005/8/layout/orgChart1"/>
    <dgm:cxn modelId="{66BE2D9D-3EA2-4CB6-AAC7-14768D68C1AB}" type="presParOf" srcId="{9D7D0804-E427-4E4E-B725-7C396A9C2B6E}" destId="{73FB7D31-36A4-42B8-92D8-ED68EE4F104F}" srcOrd="1" destOrd="0" presId="urn:microsoft.com/office/officeart/2005/8/layout/orgChart1"/>
    <dgm:cxn modelId="{0389649D-222A-41B2-BDAB-CE5A425CA8BC}" type="presParOf" srcId="{9D7D0804-E427-4E4E-B725-7C396A9C2B6E}" destId="{FD9C72E8-82E9-4EEE-B5BA-430E4D6303C2}" srcOrd="2" destOrd="0" presId="urn:microsoft.com/office/officeart/2005/8/layout/orgChart1"/>
    <dgm:cxn modelId="{8B7A93EB-137F-4FCC-9EF8-492ADA1FB795}" type="presParOf" srcId="{96E7286B-660D-4CA7-A971-8F098B16C62D}" destId="{7F43C6B1-5071-4964-816C-93A00FFFCE54}" srcOrd="2" destOrd="0" presId="urn:microsoft.com/office/officeart/2005/8/layout/orgChart1"/>
    <dgm:cxn modelId="{EA1C5AD8-C72E-4404-9412-5609E8D27AA8}" type="presParOf" srcId="{29DD51B8-238F-42A2-9321-ECB5E0177164}" destId="{A1B74B0A-5B73-48AF-A0F9-23D4E6A9401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A55147-4E50-40B1-B793-9DDDC9EF46F3}">
      <dsp:nvSpPr>
        <dsp:cNvPr id="0" name=""/>
        <dsp:cNvSpPr/>
      </dsp:nvSpPr>
      <dsp:spPr>
        <a:xfrm>
          <a:off x="972113" y="0"/>
          <a:ext cx="2651957" cy="905192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b="1" kern="1200" dirty="0" smtClean="0"/>
            <a:t>International</a:t>
          </a:r>
          <a:endParaRPr lang="id-ID" sz="2400" b="0" kern="1200" dirty="0" smtClean="0"/>
        </a:p>
      </dsp:txBody>
      <dsp:txXfrm>
        <a:off x="998625" y="26512"/>
        <a:ext cx="2598933" cy="852168"/>
      </dsp:txXfrm>
    </dsp:sp>
    <dsp:sp modelId="{DD536134-53E4-4AF6-A037-7BFE2D352746}">
      <dsp:nvSpPr>
        <dsp:cNvPr id="0" name=""/>
        <dsp:cNvSpPr/>
      </dsp:nvSpPr>
      <dsp:spPr>
        <a:xfrm>
          <a:off x="3924431" y="0"/>
          <a:ext cx="2246966" cy="905192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3572285"/>
            <a:satOff val="-4598"/>
            <a:lumOff val="-358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3572285"/>
              <a:satOff val="-4598"/>
              <a:lumOff val="-3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b="1" kern="1200" dirty="0" smtClean="0"/>
            <a:t>Domestic</a:t>
          </a:r>
          <a:endParaRPr lang="id-ID" sz="2400" b="0" kern="1200" dirty="0" smtClean="0"/>
        </a:p>
      </dsp:txBody>
      <dsp:txXfrm>
        <a:off x="3950943" y="26512"/>
        <a:ext cx="2193942" cy="852168"/>
      </dsp:txXfrm>
    </dsp:sp>
    <dsp:sp modelId="{E7806A93-BA26-4860-9A1E-53BCC461B326}">
      <dsp:nvSpPr>
        <dsp:cNvPr id="0" name=""/>
        <dsp:cNvSpPr/>
      </dsp:nvSpPr>
      <dsp:spPr>
        <a:xfrm>
          <a:off x="3260952" y="3847068"/>
          <a:ext cx="678894" cy="678894"/>
        </a:xfrm>
        <a:prstGeom prst="triangle">
          <a:avLst/>
        </a:prstGeom>
        <a:solidFill>
          <a:schemeClr val="accent3">
            <a:tint val="40000"/>
            <a:alpha val="90000"/>
            <a:hueOff val="7144569"/>
            <a:satOff val="-9195"/>
            <a:lumOff val="-717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7144569"/>
              <a:satOff val="-9195"/>
              <a:lumOff val="-7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0F792B-87F2-47CD-9243-4D8E87D8C36C}">
      <dsp:nvSpPr>
        <dsp:cNvPr id="0" name=""/>
        <dsp:cNvSpPr/>
      </dsp:nvSpPr>
      <dsp:spPr>
        <a:xfrm>
          <a:off x="1044097" y="3489545"/>
          <a:ext cx="5112604" cy="421763"/>
        </a:xfrm>
        <a:prstGeom prst="rect">
          <a:avLst/>
        </a:prstGeom>
        <a:solidFill>
          <a:schemeClr val="accent3">
            <a:tint val="40000"/>
            <a:alpha val="90000"/>
            <a:hueOff val="10716854"/>
            <a:satOff val="-13793"/>
            <a:lumOff val="-107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0716854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7EA60C-A247-46D5-8FAB-3C980EA2C704}">
      <dsp:nvSpPr>
        <dsp:cNvPr id="0" name=""/>
        <dsp:cNvSpPr/>
      </dsp:nvSpPr>
      <dsp:spPr>
        <a:xfrm>
          <a:off x="972105" y="1080124"/>
          <a:ext cx="2678988" cy="242591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0" kern="1200" dirty="0" smtClean="0"/>
            <a:t>country of residence different from country visited</a:t>
          </a:r>
          <a:endParaRPr lang="id-ID" sz="2200" b="0" kern="1200" dirty="0" smtClean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200" b="0" kern="1200" dirty="0" smtClean="0"/>
            <a:t>Inbound visitors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200" b="0" u="sng" kern="1200" dirty="0" smtClean="0">
              <a:solidFill>
                <a:srgbClr val="FFFF00"/>
              </a:solidFill>
            </a:rPr>
            <a:t>Outbound visitors</a:t>
          </a:r>
        </a:p>
      </dsp:txBody>
      <dsp:txXfrm>
        <a:off x="1090528" y="1198547"/>
        <a:ext cx="2442142" cy="2189070"/>
      </dsp:txXfrm>
    </dsp:sp>
    <dsp:sp modelId="{9A418C06-179F-4E50-85DA-63D5BD1A7E92}">
      <dsp:nvSpPr>
        <dsp:cNvPr id="0" name=""/>
        <dsp:cNvSpPr/>
      </dsp:nvSpPr>
      <dsp:spPr>
        <a:xfrm>
          <a:off x="3924439" y="1080124"/>
          <a:ext cx="2327016" cy="2425916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1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country of residence the same as country visited</a:t>
          </a:r>
          <a:endParaRPr lang="id-ID" sz="2400" b="1" kern="1200" dirty="0" smtClean="0"/>
        </a:p>
      </dsp:txBody>
      <dsp:txXfrm>
        <a:off x="4038035" y="1193720"/>
        <a:ext cx="2099824" cy="21987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C8F605-8266-42EB-AB8E-5DC6F207C60E}">
      <dsp:nvSpPr>
        <dsp:cNvPr id="0" name=""/>
        <dsp:cNvSpPr/>
      </dsp:nvSpPr>
      <dsp:spPr>
        <a:xfrm>
          <a:off x="0" y="0"/>
          <a:ext cx="7272808" cy="4248472"/>
        </a:xfrm>
        <a:prstGeom prst="roundRect">
          <a:avLst>
            <a:gd name="adj" fmla="val 85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3297286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Outbound tourism</a:t>
          </a:r>
          <a:r>
            <a:rPr lang="en-US" sz="2400" kern="1200" dirty="0" smtClean="0"/>
            <a:t> comprises the activities of a resident visitor outside the country of reference, either as part of an outbound trip or as part of a domestic trip;</a:t>
          </a:r>
          <a:endParaRPr lang="id-ID" sz="2400" kern="1200" dirty="0"/>
        </a:p>
      </dsp:txBody>
      <dsp:txXfrm>
        <a:off x="105768" y="105768"/>
        <a:ext cx="7061272" cy="4036936"/>
      </dsp:txXfrm>
    </dsp:sp>
    <dsp:sp modelId="{83F8C004-811F-4DA2-AA41-3AA2BFCCE093}">
      <dsp:nvSpPr>
        <dsp:cNvPr id="0" name=""/>
        <dsp:cNvSpPr/>
      </dsp:nvSpPr>
      <dsp:spPr>
        <a:xfrm>
          <a:off x="216020" y="1614421"/>
          <a:ext cx="6765180" cy="2387382"/>
        </a:xfrm>
        <a:prstGeom prst="roundRect">
          <a:avLst>
            <a:gd name="adj" fmla="val 105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1888446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Out</a:t>
          </a:r>
          <a:r>
            <a:rPr lang="id-ID" sz="2400" kern="1200" dirty="0" smtClean="0"/>
            <a:t>bound</a:t>
          </a:r>
          <a:r>
            <a:rPr lang="en-US" sz="2400" kern="1200" dirty="0" smtClean="0"/>
            <a:t> visitor is a traveler taking a trip to a </a:t>
          </a:r>
          <a:r>
            <a:rPr lang="id-ID" sz="2400" kern="1200" dirty="0" smtClean="0"/>
            <a:t>country</a:t>
          </a:r>
          <a:r>
            <a:rPr lang="en-US" sz="2400" kern="1200" dirty="0" smtClean="0"/>
            <a:t> outside his/her usual environment, for less than a year, for any main purpose (business, leisure or other personal purpose) other than to be employed by a resident entity in the country visited.</a:t>
          </a:r>
          <a:endParaRPr lang="id-ID" sz="2400" kern="1200" dirty="0"/>
        </a:p>
      </dsp:txBody>
      <dsp:txXfrm>
        <a:off x="289440" y="1687841"/>
        <a:ext cx="6618340" cy="22405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D18127-8BBF-4B32-ABC9-DBEC5707DCBA}">
      <dsp:nvSpPr>
        <dsp:cNvPr id="0" name=""/>
        <dsp:cNvSpPr/>
      </dsp:nvSpPr>
      <dsp:spPr>
        <a:xfrm>
          <a:off x="6277928" y="1252098"/>
          <a:ext cx="155188" cy="475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5912"/>
              </a:lnTo>
              <a:lnTo>
                <a:pt x="155188" y="47591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2ED857-6D86-482E-B884-C459466E4731}">
      <dsp:nvSpPr>
        <dsp:cNvPr id="0" name=""/>
        <dsp:cNvSpPr/>
      </dsp:nvSpPr>
      <dsp:spPr>
        <a:xfrm>
          <a:off x="4437284" y="517537"/>
          <a:ext cx="2254481" cy="2172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632"/>
              </a:lnTo>
              <a:lnTo>
                <a:pt x="2254481" y="108632"/>
              </a:lnTo>
              <a:lnTo>
                <a:pt x="2254481" y="21726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4611FD-EBC4-4B3C-B4A2-9BADD7A61882}">
      <dsp:nvSpPr>
        <dsp:cNvPr id="0" name=""/>
        <dsp:cNvSpPr/>
      </dsp:nvSpPr>
      <dsp:spPr>
        <a:xfrm>
          <a:off x="5284719" y="1986659"/>
          <a:ext cx="155188" cy="26795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79595"/>
              </a:lnTo>
              <a:lnTo>
                <a:pt x="155188" y="267959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D69567-F9A0-4BA7-994C-8F0B90DAA8D3}">
      <dsp:nvSpPr>
        <dsp:cNvPr id="0" name=""/>
        <dsp:cNvSpPr/>
      </dsp:nvSpPr>
      <dsp:spPr>
        <a:xfrm>
          <a:off x="5284719" y="1986659"/>
          <a:ext cx="155188" cy="19450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5034"/>
              </a:lnTo>
              <a:lnTo>
                <a:pt x="155188" y="1945034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86A164-F940-4E68-802D-3A7989EA630F}">
      <dsp:nvSpPr>
        <dsp:cNvPr id="0" name=""/>
        <dsp:cNvSpPr/>
      </dsp:nvSpPr>
      <dsp:spPr>
        <a:xfrm>
          <a:off x="5284719" y="1986659"/>
          <a:ext cx="155188" cy="1210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0473"/>
              </a:lnTo>
              <a:lnTo>
                <a:pt x="155188" y="121047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B0C942-2316-4CEB-848E-C819890FA0EF}">
      <dsp:nvSpPr>
        <dsp:cNvPr id="0" name=""/>
        <dsp:cNvSpPr/>
      </dsp:nvSpPr>
      <dsp:spPr>
        <a:xfrm>
          <a:off x="5284719" y="1986659"/>
          <a:ext cx="155188" cy="475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5912"/>
              </a:lnTo>
              <a:lnTo>
                <a:pt x="155188" y="47591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F26C13-6F73-482F-84FE-86335994B561}">
      <dsp:nvSpPr>
        <dsp:cNvPr id="0" name=""/>
        <dsp:cNvSpPr/>
      </dsp:nvSpPr>
      <dsp:spPr>
        <a:xfrm>
          <a:off x="5072627" y="1252098"/>
          <a:ext cx="625928" cy="2172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632"/>
              </a:lnTo>
              <a:lnTo>
                <a:pt x="625928" y="108632"/>
              </a:lnTo>
              <a:lnTo>
                <a:pt x="625928" y="21726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C7A083-43A7-4CA1-9A79-58AD870BE0D3}">
      <dsp:nvSpPr>
        <dsp:cNvPr id="0" name=""/>
        <dsp:cNvSpPr/>
      </dsp:nvSpPr>
      <dsp:spPr>
        <a:xfrm>
          <a:off x="4032861" y="1986659"/>
          <a:ext cx="155188" cy="26795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79595"/>
              </a:lnTo>
              <a:lnTo>
                <a:pt x="155188" y="267959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9A7847-4C2D-471F-8A73-4C8341703A2A}">
      <dsp:nvSpPr>
        <dsp:cNvPr id="0" name=""/>
        <dsp:cNvSpPr/>
      </dsp:nvSpPr>
      <dsp:spPr>
        <a:xfrm>
          <a:off x="4032861" y="1986659"/>
          <a:ext cx="155188" cy="19450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5034"/>
              </a:lnTo>
              <a:lnTo>
                <a:pt x="155188" y="1945034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D05860-E89F-45A2-AE73-3758EC05ADB5}">
      <dsp:nvSpPr>
        <dsp:cNvPr id="0" name=""/>
        <dsp:cNvSpPr/>
      </dsp:nvSpPr>
      <dsp:spPr>
        <a:xfrm>
          <a:off x="4032861" y="1986659"/>
          <a:ext cx="155188" cy="1210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0473"/>
              </a:lnTo>
              <a:lnTo>
                <a:pt x="155188" y="121047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FD5B18-8DB0-42ED-8984-49C7C3212C7A}">
      <dsp:nvSpPr>
        <dsp:cNvPr id="0" name=""/>
        <dsp:cNvSpPr/>
      </dsp:nvSpPr>
      <dsp:spPr>
        <a:xfrm>
          <a:off x="4032861" y="1986659"/>
          <a:ext cx="155188" cy="475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5912"/>
              </a:lnTo>
              <a:lnTo>
                <a:pt x="155188" y="47591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9C6E00-5804-4020-B860-E3390669F271}">
      <dsp:nvSpPr>
        <dsp:cNvPr id="0" name=""/>
        <dsp:cNvSpPr/>
      </dsp:nvSpPr>
      <dsp:spPr>
        <a:xfrm>
          <a:off x="4446699" y="1252098"/>
          <a:ext cx="625928" cy="217264"/>
        </a:xfrm>
        <a:custGeom>
          <a:avLst/>
          <a:gdLst/>
          <a:ahLst/>
          <a:cxnLst/>
          <a:rect l="0" t="0" r="0" b="0"/>
          <a:pathLst>
            <a:path>
              <a:moveTo>
                <a:pt x="625928" y="0"/>
              </a:moveTo>
              <a:lnTo>
                <a:pt x="625928" y="108632"/>
              </a:lnTo>
              <a:lnTo>
                <a:pt x="0" y="108632"/>
              </a:lnTo>
              <a:lnTo>
                <a:pt x="0" y="21726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7C07A7-DA67-432E-8819-E3E22DBB969F}">
      <dsp:nvSpPr>
        <dsp:cNvPr id="0" name=""/>
        <dsp:cNvSpPr/>
      </dsp:nvSpPr>
      <dsp:spPr>
        <a:xfrm>
          <a:off x="4437284" y="517537"/>
          <a:ext cx="635343" cy="2172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632"/>
              </a:lnTo>
              <a:lnTo>
                <a:pt x="635343" y="108632"/>
              </a:lnTo>
              <a:lnTo>
                <a:pt x="635343" y="21726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3BE8C7-248D-4A8C-A9B4-159754E96F59}">
      <dsp:nvSpPr>
        <dsp:cNvPr id="0" name=""/>
        <dsp:cNvSpPr/>
      </dsp:nvSpPr>
      <dsp:spPr>
        <a:xfrm>
          <a:off x="2394894" y="1986659"/>
          <a:ext cx="155188" cy="26795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79595"/>
              </a:lnTo>
              <a:lnTo>
                <a:pt x="155188" y="267959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DB5175-F09B-4D6D-91F5-2A43BFDFB26A}">
      <dsp:nvSpPr>
        <dsp:cNvPr id="0" name=""/>
        <dsp:cNvSpPr/>
      </dsp:nvSpPr>
      <dsp:spPr>
        <a:xfrm>
          <a:off x="2394894" y="1986659"/>
          <a:ext cx="155188" cy="19450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5034"/>
              </a:lnTo>
              <a:lnTo>
                <a:pt x="155188" y="1945034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9CD4E5-AF25-46EB-BAB4-AD237087213D}">
      <dsp:nvSpPr>
        <dsp:cNvPr id="0" name=""/>
        <dsp:cNvSpPr/>
      </dsp:nvSpPr>
      <dsp:spPr>
        <a:xfrm>
          <a:off x="2394894" y="1986659"/>
          <a:ext cx="155188" cy="1210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0473"/>
              </a:lnTo>
              <a:lnTo>
                <a:pt x="155188" y="121047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EBB227-4154-4868-8922-921BF7F42BED}">
      <dsp:nvSpPr>
        <dsp:cNvPr id="0" name=""/>
        <dsp:cNvSpPr/>
      </dsp:nvSpPr>
      <dsp:spPr>
        <a:xfrm>
          <a:off x="2394894" y="1986659"/>
          <a:ext cx="155188" cy="475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5912"/>
              </a:lnTo>
              <a:lnTo>
                <a:pt x="155188" y="47591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E02178-066A-48E5-A6B2-FF8D62F7FFBD}">
      <dsp:nvSpPr>
        <dsp:cNvPr id="0" name=""/>
        <dsp:cNvSpPr/>
      </dsp:nvSpPr>
      <dsp:spPr>
        <a:xfrm>
          <a:off x="2182802" y="1252098"/>
          <a:ext cx="625928" cy="2172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632"/>
              </a:lnTo>
              <a:lnTo>
                <a:pt x="625928" y="108632"/>
              </a:lnTo>
              <a:lnTo>
                <a:pt x="625928" y="21726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0BE100-B87E-464A-8CEF-4B7FC484F7FE}">
      <dsp:nvSpPr>
        <dsp:cNvPr id="0" name=""/>
        <dsp:cNvSpPr/>
      </dsp:nvSpPr>
      <dsp:spPr>
        <a:xfrm>
          <a:off x="1143036" y="1986659"/>
          <a:ext cx="155188" cy="26795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79595"/>
              </a:lnTo>
              <a:lnTo>
                <a:pt x="155188" y="267959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72CB9A-6124-4AEB-92CC-1A52E0E29A5C}">
      <dsp:nvSpPr>
        <dsp:cNvPr id="0" name=""/>
        <dsp:cNvSpPr/>
      </dsp:nvSpPr>
      <dsp:spPr>
        <a:xfrm>
          <a:off x="1143036" y="1986659"/>
          <a:ext cx="155188" cy="19450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5034"/>
              </a:lnTo>
              <a:lnTo>
                <a:pt x="155188" y="1945034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113552-1F2D-45CF-BD3D-43888A54F888}">
      <dsp:nvSpPr>
        <dsp:cNvPr id="0" name=""/>
        <dsp:cNvSpPr/>
      </dsp:nvSpPr>
      <dsp:spPr>
        <a:xfrm>
          <a:off x="1143036" y="1986659"/>
          <a:ext cx="155188" cy="1210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0473"/>
              </a:lnTo>
              <a:lnTo>
                <a:pt x="155188" y="121047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984CE6-67A1-4C5C-A53B-FCE9B54CEAE9}">
      <dsp:nvSpPr>
        <dsp:cNvPr id="0" name=""/>
        <dsp:cNvSpPr/>
      </dsp:nvSpPr>
      <dsp:spPr>
        <a:xfrm>
          <a:off x="1143036" y="1986659"/>
          <a:ext cx="155188" cy="475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5912"/>
              </a:lnTo>
              <a:lnTo>
                <a:pt x="155188" y="47591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B687F0-CA56-4F45-B82D-F803CFCD3555}">
      <dsp:nvSpPr>
        <dsp:cNvPr id="0" name=""/>
        <dsp:cNvSpPr/>
      </dsp:nvSpPr>
      <dsp:spPr>
        <a:xfrm>
          <a:off x="1556873" y="1252098"/>
          <a:ext cx="625928" cy="217264"/>
        </a:xfrm>
        <a:custGeom>
          <a:avLst/>
          <a:gdLst/>
          <a:ahLst/>
          <a:cxnLst/>
          <a:rect l="0" t="0" r="0" b="0"/>
          <a:pathLst>
            <a:path>
              <a:moveTo>
                <a:pt x="625928" y="0"/>
              </a:moveTo>
              <a:lnTo>
                <a:pt x="625928" y="108632"/>
              </a:lnTo>
              <a:lnTo>
                <a:pt x="0" y="108632"/>
              </a:lnTo>
              <a:lnTo>
                <a:pt x="0" y="21726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F0164D-E7F3-4337-BEB2-D39F41974E54}">
      <dsp:nvSpPr>
        <dsp:cNvPr id="0" name=""/>
        <dsp:cNvSpPr/>
      </dsp:nvSpPr>
      <dsp:spPr>
        <a:xfrm>
          <a:off x="2182802" y="517537"/>
          <a:ext cx="2254481" cy="217264"/>
        </a:xfrm>
        <a:custGeom>
          <a:avLst/>
          <a:gdLst/>
          <a:ahLst/>
          <a:cxnLst/>
          <a:rect l="0" t="0" r="0" b="0"/>
          <a:pathLst>
            <a:path>
              <a:moveTo>
                <a:pt x="2254481" y="0"/>
              </a:moveTo>
              <a:lnTo>
                <a:pt x="2254481" y="108632"/>
              </a:lnTo>
              <a:lnTo>
                <a:pt x="0" y="108632"/>
              </a:lnTo>
              <a:lnTo>
                <a:pt x="0" y="21726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A9A05E-2F1D-4564-9A88-268EBA61FB88}">
      <dsp:nvSpPr>
        <dsp:cNvPr id="0" name=""/>
        <dsp:cNvSpPr/>
      </dsp:nvSpPr>
      <dsp:spPr>
        <a:xfrm>
          <a:off x="3823661" y="240"/>
          <a:ext cx="1227244" cy="5172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International arrivals</a:t>
          </a:r>
          <a:endParaRPr lang="id-ID" sz="1400" kern="1200" dirty="0"/>
        </a:p>
      </dsp:txBody>
      <dsp:txXfrm>
        <a:off x="3823661" y="240"/>
        <a:ext cx="1227244" cy="517296"/>
      </dsp:txXfrm>
    </dsp:sp>
    <dsp:sp modelId="{B76DF932-F79F-4E22-9046-FCAC81AC589E}">
      <dsp:nvSpPr>
        <dsp:cNvPr id="0" name=""/>
        <dsp:cNvSpPr/>
      </dsp:nvSpPr>
      <dsp:spPr>
        <a:xfrm>
          <a:off x="1665506" y="734801"/>
          <a:ext cx="1034592" cy="51729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Arrining</a:t>
          </a:r>
          <a:r>
            <a:rPr lang="en-US" sz="1400" kern="1200" dirty="0" smtClean="0"/>
            <a:t> non-residents</a:t>
          </a:r>
          <a:endParaRPr lang="id-ID" sz="1400" kern="1200" dirty="0"/>
        </a:p>
      </dsp:txBody>
      <dsp:txXfrm>
        <a:off x="1665506" y="734801"/>
        <a:ext cx="1034592" cy="517296"/>
      </dsp:txXfrm>
    </dsp:sp>
    <dsp:sp modelId="{1AF33248-CE4D-425B-83DB-041B9E7388B8}">
      <dsp:nvSpPr>
        <dsp:cNvPr id="0" name=""/>
        <dsp:cNvSpPr/>
      </dsp:nvSpPr>
      <dsp:spPr>
        <a:xfrm>
          <a:off x="1039577" y="1469362"/>
          <a:ext cx="1034592" cy="51729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Visitors</a:t>
          </a:r>
          <a:endParaRPr lang="id-ID" sz="1400" kern="1200" dirty="0"/>
        </a:p>
      </dsp:txBody>
      <dsp:txXfrm>
        <a:off x="1039577" y="1469362"/>
        <a:ext cx="1034592" cy="517296"/>
      </dsp:txXfrm>
    </dsp:sp>
    <dsp:sp modelId="{22DB165F-9ED7-4D33-98B7-693018DAB081}">
      <dsp:nvSpPr>
        <dsp:cNvPr id="0" name=""/>
        <dsp:cNvSpPr/>
      </dsp:nvSpPr>
      <dsp:spPr>
        <a:xfrm>
          <a:off x="1298225" y="2203923"/>
          <a:ext cx="1034592" cy="51729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Business &amp; prof</a:t>
          </a:r>
          <a:endParaRPr lang="id-ID" sz="1400" kern="1200" dirty="0"/>
        </a:p>
      </dsp:txBody>
      <dsp:txXfrm>
        <a:off x="1298225" y="2203923"/>
        <a:ext cx="1034592" cy="517296"/>
      </dsp:txXfrm>
    </dsp:sp>
    <dsp:sp modelId="{7E90C518-C4C5-4027-948F-4DE23478BEFD}">
      <dsp:nvSpPr>
        <dsp:cNvPr id="0" name=""/>
        <dsp:cNvSpPr/>
      </dsp:nvSpPr>
      <dsp:spPr>
        <a:xfrm>
          <a:off x="1298225" y="2938484"/>
          <a:ext cx="1034592" cy="51729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Holiday, leisure &amp; rec</a:t>
          </a:r>
          <a:endParaRPr lang="id-ID" sz="1400" kern="1200" dirty="0"/>
        </a:p>
      </dsp:txBody>
      <dsp:txXfrm>
        <a:off x="1298225" y="2938484"/>
        <a:ext cx="1034592" cy="517296"/>
      </dsp:txXfrm>
    </dsp:sp>
    <dsp:sp modelId="{5D8EA3EC-2E91-48D5-B369-93DD4F5A57D5}">
      <dsp:nvSpPr>
        <dsp:cNvPr id="0" name=""/>
        <dsp:cNvSpPr/>
      </dsp:nvSpPr>
      <dsp:spPr>
        <a:xfrm>
          <a:off x="1298225" y="3673045"/>
          <a:ext cx="1034592" cy="51729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Visiting friends &amp; </a:t>
          </a:r>
          <a:r>
            <a:rPr lang="en-US" sz="1400" kern="1200" dirty="0" err="1" smtClean="0"/>
            <a:t>rel</a:t>
          </a:r>
          <a:endParaRPr lang="id-ID" sz="1400" kern="1200" dirty="0"/>
        </a:p>
      </dsp:txBody>
      <dsp:txXfrm>
        <a:off x="1298225" y="3673045"/>
        <a:ext cx="1034592" cy="517296"/>
      </dsp:txXfrm>
    </dsp:sp>
    <dsp:sp modelId="{25F6A83E-86D4-46EA-B951-88A3C993118E}">
      <dsp:nvSpPr>
        <dsp:cNvPr id="0" name=""/>
        <dsp:cNvSpPr/>
      </dsp:nvSpPr>
      <dsp:spPr>
        <a:xfrm>
          <a:off x="1298225" y="4407606"/>
          <a:ext cx="1034592" cy="51729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etc</a:t>
          </a:r>
          <a:endParaRPr lang="id-ID" sz="1400" kern="1200" dirty="0"/>
        </a:p>
      </dsp:txBody>
      <dsp:txXfrm>
        <a:off x="1298225" y="4407606"/>
        <a:ext cx="1034592" cy="517296"/>
      </dsp:txXfrm>
    </dsp:sp>
    <dsp:sp modelId="{A1ACAADC-C181-47D1-9010-2636DD7C96FA}">
      <dsp:nvSpPr>
        <dsp:cNvPr id="0" name=""/>
        <dsp:cNvSpPr/>
      </dsp:nvSpPr>
      <dsp:spPr>
        <a:xfrm>
          <a:off x="2291434" y="1469362"/>
          <a:ext cx="1034592" cy="51729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Other </a:t>
          </a:r>
          <a:r>
            <a:rPr lang="en-US" sz="1400" kern="1200" dirty="0" err="1" smtClean="0"/>
            <a:t>travellers</a:t>
          </a:r>
          <a:endParaRPr lang="id-ID" sz="1400" kern="1200" dirty="0"/>
        </a:p>
      </dsp:txBody>
      <dsp:txXfrm>
        <a:off x="2291434" y="1469362"/>
        <a:ext cx="1034592" cy="517296"/>
      </dsp:txXfrm>
    </dsp:sp>
    <dsp:sp modelId="{9A4AE105-5290-4124-AB7A-BD907276DB87}">
      <dsp:nvSpPr>
        <dsp:cNvPr id="0" name=""/>
        <dsp:cNvSpPr/>
      </dsp:nvSpPr>
      <dsp:spPr>
        <a:xfrm>
          <a:off x="2550083" y="2203923"/>
          <a:ext cx="1420703" cy="51729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Border workers</a:t>
          </a:r>
          <a:endParaRPr lang="id-ID" sz="1400" kern="1200" dirty="0"/>
        </a:p>
      </dsp:txBody>
      <dsp:txXfrm>
        <a:off x="2550083" y="2203923"/>
        <a:ext cx="1420703" cy="517296"/>
      </dsp:txXfrm>
    </dsp:sp>
    <dsp:sp modelId="{A2CC03B6-12A6-42A5-A0C7-59EBE0ADA602}">
      <dsp:nvSpPr>
        <dsp:cNvPr id="0" name=""/>
        <dsp:cNvSpPr/>
      </dsp:nvSpPr>
      <dsp:spPr>
        <a:xfrm>
          <a:off x="2550083" y="2938484"/>
          <a:ext cx="1420703" cy="51729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Crew of public trans</a:t>
          </a:r>
          <a:endParaRPr lang="id-ID" sz="1400" kern="1200" dirty="0"/>
        </a:p>
      </dsp:txBody>
      <dsp:txXfrm>
        <a:off x="2550083" y="2938484"/>
        <a:ext cx="1420703" cy="517296"/>
      </dsp:txXfrm>
    </dsp:sp>
    <dsp:sp modelId="{F314162F-57CC-456B-A60D-3A595E959C3B}">
      <dsp:nvSpPr>
        <dsp:cNvPr id="0" name=""/>
        <dsp:cNvSpPr/>
      </dsp:nvSpPr>
      <dsp:spPr>
        <a:xfrm>
          <a:off x="2550083" y="3673045"/>
          <a:ext cx="1357623" cy="51729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Frequend</a:t>
          </a:r>
          <a:r>
            <a:rPr lang="en-US" sz="1400" kern="1200" dirty="0" smtClean="0"/>
            <a:t> border crossers</a:t>
          </a:r>
          <a:endParaRPr lang="id-ID" sz="1400" kern="1200" dirty="0"/>
        </a:p>
      </dsp:txBody>
      <dsp:txXfrm>
        <a:off x="2550083" y="3673045"/>
        <a:ext cx="1357623" cy="517296"/>
      </dsp:txXfrm>
    </dsp:sp>
    <dsp:sp modelId="{52D983D3-B1C1-4449-AF0B-E4398480DF8D}">
      <dsp:nvSpPr>
        <dsp:cNvPr id="0" name=""/>
        <dsp:cNvSpPr/>
      </dsp:nvSpPr>
      <dsp:spPr>
        <a:xfrm>
          <a:off x="2550083" y="4407606"/>
          <a:ext cx="1420703" cy="51729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etc</a:t>
          </a:r>
          <a:endParaRPr lang="id-ID" sz="1400" kern="1200" dirty="0"/>
        </a:p>
      </dsp:txBody>
      <dsp:txXfrm>
        <a:off x="2550083" y="4407606"/>
        <a:ext cx="1420703" cy="517296"/>
      </dsp:txXfrm>
    </dsp:sp>
    <dsp:sp modelId="{51A59454-357E-4C88-BD27-E5FFC7164389}">
      <dsp:nvSpPr>
        <dsp:cNvPr id="0" name=""/>
        <dsp:cNvSpPr/>
      </dsp:nvSpPr>
      <dsp:spPr>
        <a:xfrm>
          <a:off x="4555331" y="734801"/>
          <a:ext cx="1034592" cy="51729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Returning residents</a:t>
          </a:r>
          <a:endParaRPr lang="id-ID" sz="1400" kern="1200" dirty="0"/>
        </a:p>
      </dsp:txBody>
      <dsp:txXfrm>
        <a:off x="4555331" y="734801"/>
        <a:ext cx="1034592" cy="517296"/>
      </dsp:txXfrm>
    </dsp:sp>
    <dsp:sp modelId="{FA431305-600A-48DE-8EBE-204F4FAE31EF}">
      <dsp:nvSpPr>
        <dsp:cNvPr id="0" name=""/>
        <dsp:cNvSpPr/>
      </dsp:nvSpPr>
      <dsp:spPr>
        <a:xfrm>
          <a:off x="3929402" y="1469362"/>
          <a:ext cx="1034592" cy="51729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Visitors</a:t>
          </a:r>
          <a:endParaRPr lang="id-ID" sz="1400" kern="1200" dirty="0"/>
        </a:p>
      </dsp:txBody>
      <dsp:txXfrm>
        <a:off x="3929402" y="1469362"/>
        <a:ext cx="1034592" cy="517296"/>
      </dsp:txXfrm>
    </dsp:sp>
    <dsp:sp modelId="{C3F93EE5-8833-4875-AE05-1BB6F1C11F51}">
      <dsp:nvSpPr>
        <dsp:cNvPr id="0" name=""/>
        <dsp:cNvSpPr/>
      </dsp:nvSpPr>
      <dsp:spPr>
        <a:xfrm>
          <a:off x="4188050" y="2203923"/>
          <a:ext cx="1034592" cy="51729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Business &amp; prof</a:t>
          </a:r>
          <a:endParaRPr lang="id-ID" sz="1400" kern="1200" dirty="0"/>
        </a:p>
      </dsp:txBody>
      <dsp:txXfrm>
        <a:off x="4188050" y="2203923"/>
        <a:ext cx="1034592" cy="517296"/>
      </dsp:txXfrm>
    </dsp:sp>
    <dsp:sp modelId="{973BDA5E-3446-4BE5-974E-6AD4456A1F56}">
      <dsp:nvSpPr>
        <dsp:cNvPr id="0" name=""/>
        <dsp:cNvSpPr/>
      </dsp:nvSpPr>
      <dsp:spPr>
        <a:xfrm>
          <a:off x="4188050" y="2938484"/>
          <a:ext cx="1034592" cy="51729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Holiday, leisure &amp; rec</a:t>
          </a:r>
          <a:endParaRPr lang="id-ID" sz="1400" kern="1200" dirty="0"/>
        </a:p>
      </dsp:txBody>
      <dsp:txXfrm>
        <a:off x="4188050" y="2938484"/>
        <a:ext cx="1034592" cy="517296"/>
      </dsp:txXfrm>
    </dsp:sp>
    <dsp:sp modelId="{44873FA7-4CDE-48DD-86C6-FBDC6B4A2B09}">
      <dsp:nvSpPr>
        <dsp:cNvPr id="0" name=""/>
        <dsp:cNvSpPr/>
      </dsp:nvSpPr>
      <dsp:spPr>
        <a:xfrm>
          <a:off x="4188050" y="3673045"/>
          <a:ext cx="1034592" cy="51729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Visiting friends &amp; </a:t>
          </a:r>
          <a:r>
            <a:rPr lang="en-US" sz="1400" kern="1200" dirty="0" err="1" smtClean="0"/>
            <a:t>rel</a:t>
          </a:r>
          <a:endParaRPr lang="id-ID" sz="1400" kern="1200" dirty="0"/>
        </a:p>
      </dsp:txBody>
      <dsp:txXfrm>
        <a:off x="4188050" y="3673045"/>
        <a:ext cx="1034592" cy="517296"/>
      </dsp:txXfrm>
    </dsp:sp>
    <dsp:sp modelId="{9ED91389-859E-4BC0-8609-B8E2C9D75BD3}">
      <dsp:nvSpPr>
        <dsp:cNvPr id="0" name=""/>
        <dsp:cNvSpPr/>
      </dsp:nvSpPr>
      <dsp:spPr>
        <a:xfrm>
          <a:off x="4188050" y="4407606"/>
          <a:ext cx="1034592" cy="51729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etc</a:t>
          </a:r>
          <a:endParaRPr lang="id-ID" sz="1400" kern="1200" dirty="0"/>
        </a:p>
      </dsp:txBody>
      <dsp:txXfrm>
        <a:off x="4188050" y="4407606"/>
        <a:ext cx="1034592" cy="517296"/>
      </dsp:txXfrm>
    </dsp:sp>
    <dsp:sp modelId="{A4894C9D-FB19-40EF-A607-A47B29AA7066}">
      <dsp:nvSpPr>
        <dsp:cNvPr id="0" name=""/>
        <dsp:cNvSpPr/>
      </dsp:nvSpPr>
      <dsp:spPr>
        <a:xfrm>
          <a:off x="5181260" y="1469362"/>
          <a:ext cx="1034592" cy="51729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Other </a:t>
          </a:r>
          <a:r>
            <a:rPr lang="en-US" sz="1400" kern="1200" dirty="0" err="1" smtClean="0"/>
            <a:t>travellers</a:t>
          </a:r>
          <a:endParaRPr lang="id-ID" sz="1400" kern="1200" dirty="0"/>
        </a:p>
      </dsp:txBody>
      <dsp:txXfrm>
        <a:off x="5181260" y="1469362"/>
        <a:ext cx="1034592" cy="517296"/>
      </dsp:txXfrm>
    </dsp:sp>
    <dsp:sp modelId="{4BD9D00B-83A9-433E-961D-DD459012ADFB}">
      <dsp:nvSpPr>
        <dsp:cNvPr id="0" name=""/>
        <dsp:cNvSpPr/>
      </dsp:nvSpPr>
      <dsp:spPr>
        <a:xfrm>
          <a:off x="5439908" y="2203923"/>
          <a:ext cx="1420703" cy="51729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Border workers</a:t>
          </a:r>
          <a:endParaRPr lang="id-ID" sz="1400" kern="1200" dirty="0"/>
        </a:p>
      </dsp:txBody>
      <dsp:txXfrm>
        <a:off x="5439908" y="2203923"/>
        <a:ext cx="1420703" cy="517296"/>
      </dsp:txXfrm>
    </dsp:sp>
    <dsp:sp modelId="{780D2E4D-10EC-4BC0-809D-1F788C489762}">
      <dsp:nvSpPr>
        <dsp:cNvPr id="0" name=""/>
        <dsp:cNvSpPr/>
      </dsp:nvSpPr>
      <dsp:spPr>
        <a:xfrm>
          <a:off x="5439908" y="2938484"/>
          <a:ext cx="1420703" cy="51729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Crew of public trans</a:t>
          </a:r>
          <a:endParaRPr lang="id-ID" sz="1400" kern="1200" dirty="0"/>
        </a:p>
      </dsp:txBody>
      <dsp:txXfrm>
        <a:off x="5439908" y="2938484"/>
        <a:ext cx="1420703" cy="517296"/>
      </dsp:txXfrm>
    </dsp:sp>
    <dsp:sp modelId="{B411640F-CFAE-419E-A50D-6DDD75AFA3B3}">
      <dsp:nvSpPr>
        <dsp:cNvPr id="0" name=""/>
        <dsp:cNvSpPr/>
      </dsp:nvSpPr>
      <dsp:spPr>
        <a:xfrm>
          <a:off x="5439908" y="3673045"/>
          <a:ext cx="1420703" cy="51729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Frequend</a:t>
          </a:r>
          <a:r>
            <a:rPr lang="en-US" sz="1400" kern="1200" dirty="0" smtClean="0"/>
            <a:t> border crossers</a:t>
          </a:r>
          <a:endParaRPr lang="id-ID" sz="1400" kern="1200" dirty="0"/>
        </a:p>
      </dsp:txBody>
      <dsp:txXfrm>
        <a:off x="5439908" y="3673045"/>
        <a:ext cx="1420703" cy="517296"/>
      </dsp:txXfrm>
    </dsp:sp>
    <dsp:sp modelId="{32665E32-3A2E-41FE-8B52-560F23D64D6B}">
      <dsp:nvSpPr>
        <dsp:cNvPr id="0" name=""/>
        <dsp:cNvSpPr/>
      </dsp:nvSpPr>
      <dsp:spPr>
        <a:xfrm>
          <a:off x="5439908" y="4407606"/>
          <a:ext cx="1420703" cy="51729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etc</a:t>
          </a:r>
          <a:endParaRPr lang="id-ID" sz="1400" kern="1200"/>
        </a:p>
      </dsp:txBody>
      <dsp:txXfrm>
        <a:off x="5439908" y="4407606"/>
        <a:ext cx="1420703" cy="517296"/>
      </dsp:txXfrm>
    </dsp:sp>
    <dsp:sp modelId="{CC4AB85A-3FAE-4E5C-9B72-2B32D025CF3A}">
      <dsp:nvSpPr>
        <dsp:cNvPr id="0" name=""/>
        <dsp:cNvSpPr/>
      </dsp:nvSpPr>
      <dsp:spPr>
        <a:xfrm>
          <a:off x="6174469" y="734801"/>
          <a:ext cx="1034592" cy="51729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Others</a:t>
          </a:r>
          <a:endParaRPr lang="id-ID" sz="1400" kern="1200" dirty="0"/>
        </a:p>
      </dsp:txBody>
      <dsp:txXfrm>
        <a:off x="6174469" y="734801"/>
        <a:ext cx="1034592" cy="517296"/>
      </dsp:txXfrm>
    </dsp:sp>
    <dsp:sp modelId="{DDD97135-4588-4FA6-8D95-28F789D329EC}">
      <dsp:nvSpPr>
        <dsp:cNvPr id="0" name=""/>
        <dsp:cNvSpPr/>
      </dsp:nvSpPr>
      <dsp:spPr>
        <a:xfrm>
          <a:off x="6433117" y="1469362"/>
          <a:ext cx="1034592" cy="51729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Nomads, refugees</a:t>
          </a:r>
          <a:endParaRPr lang="id-ID" sz="1400" kern="1200" dirty="0"/>
        </a:p>
      </dsp:txBody>
      <dsp:txXfrm>
        <a:off x="6433117" y="1469362"/>
        <a:ext cx="1034592" cy="5172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9785" y="1901950"/>
            <a:ext cx="7772400" cy="16227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3887114"/>
            <a:ext cx="6400800" cy="1374345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680310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291130"/>
            <a:ext cx="8229600" cy="3918803"/>
          </a:xfrm>
        </p:spPr>
        <p:txBody>
          <a:bodyPr/>
          <a:lstStyle>
            <a:lvl1pPr>
              <a:defRPr sz="2800">
                <a:solidFill>
                  <a:srgbClr val="018ACF"/>
                </a:solidFill>
              </a:defRPr>
            </a:lvl1pPr>
            <a:lvl2pPr>
              <a:defRPr>
                <a:solidFill>
                  <a:srgbClr val="018ACF"/>
                </a:solidFill>
              </a:defRPr>
            </a:lvl2pPr>
            <a:lvl3pPr>
              <a:defRPr>
                <a:solidFill>
                  <a:srgbClr val="018ACF"/>
                </a:solidFill>
              </a:defRPr>
            </a:lvl3pPr>
            <a:lvl4pPr>
              <a:defRPr>
                <a:solidFill>
                  <a:srgbClr val="018ACF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18AC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1" y="1138425"/>
            <a:ext cx="7016195" cy="4275740"/>
          </a:xfr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27208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18AC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1901950"/>
            <a:ext cx="4040188" cy="3035058"/>
          </a:xfrm>
        </p:spPr>
        <p:txBody>
          <a:bodyPr/>
          <a:lstStyle>
            <a:lvl1pPr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27208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18AC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1901950"/>
            <a:ext cx="4041775" cy="3035058"/>
          </a:xfrm>
        </p:spPr>
        <p:txBody>
          <a:bodyPr/>
          <a:lstStyle>
            <a:lvl1pPr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Futura Md BT" pitchFamily="34" charset="0"/>
              </a:rPr>
              <a:t>OUT</a:t>
            </a:r>
            <a:r>
              <a:rPr lang="id-ID" b="1" dirty="0">
                <a:latin typeface="Futura Md BT" pitchFamily="34" charset="0"/>
              </a:rPr>
              <a:t>BOUND TOURISM STATISTICS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d-ID" dirty="0"/>
              <a:t>Akhmad Tantowi</a:t>
            </a:r>
          </a:p>
          <a:p>
            <a:r>
              <a:rPr lang="id-ID" dirty="0"/>
              <a:t>BPS-Statistics Indonesia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5525" y="6381328"/>
            <a:ext cx="34762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ko-KR" dirty="0">
                <a:latin typeface="Arial" pitchFamily="34" charset="0"/>
                <a:cs typeface="Arial" pitchFamily="34" charset="0"/>
              </a:rPr>
              <a:t>Paramaribo, 9 – 11 August 2016</a:t>
            </a:r>
          </a:p>
        </p:txBody>
      </p:sp>
      <p:sp>
        <p:nvSpPr>
          <p:cNvPr id="5" name="Rectangle 4"/>
          <p:cNvSpPr/>
          <p:nvPr/>
        </p:nvSpPr>
        <p:spPr>
          <a:xfrm>
            <a:off x="323528" y="188640"/>
            <a:ext cx="829721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 Narrow" pitchFamily="34" charset="0"/>
              </a:rPr>
              <a:t>Statistical, Economic and Social Research and Training</a:t>
            </a:r>
            <a:r>
              <a:rPr lang="id-ID" sz="2800" b="1" dirty="0">
                <a:latin typeface="Arial Narrow" pitchFamily="34" charset="0"/>
              </a:rPr>
              <a:t> </a:t>
            </a:r>
          </a:p>
          <a:p>
            <a:r>
              <a:rPr lang="en-US" sz="2800" b="1" dirty="0">
                <a:latin typeface="Arial Narrow" pitchFamily="34" charset="0"/>
              </a:rPr>
              <a:t>Centre for</a:t>
            </a:r>
            <a:r>
              <a:rPr lang="id-ID" sz="2800" b="1" dirty="0">
                <a:latin typeface="Arial Narrow" pitchFamily="34" charset="0"/>
              </a:rPr>
              <a:t> </a:t>
            </a:r>
            <a:r>
              <a:rPr lang="en-US" sz="2800" b="1" dirty="0" err="1">
                <a:latin typeface="Arial Narrow" pitchFamily="34" charset="0"/>
              </a:rPr>
              <a:t>Isl</a:t>
            </a:r>
            <a:r>
              <a:rPr lang="id-ID" sz="2800" b="1" dirty="0">
                <a:latin typeface="Arial Narrow" pitchFamily="34" charset="0"/>
              </a:rPr>
              <a:t>a</a:t>
            </a:r>
            <a:r>
              <a:rPr lang="en-US" sz="2800" b="1" dirty="0" err="1">
                <a:latin typeface="Arial Narrow" pitchFamily="34" charset="0"/>
              </a:rPr>
              <a:t>mic</a:t>
            </a:r>
            <a:r>
              <a:rPr lang="en-US" sz="2800" b="1" dirty="0">
                <a:latin typeface="Arial Narrow" pitchFamily="34" charset="0"/>
              </a:rPr>
              <a:t> Countries</a:t>
            </a:r>
            <a:r>
              <a:rPr lang="id-ID" sz="2800" b="1" dirty="0">
                <a:latin typeface="Arial Narrow" pitchFamily="34" charset="0"/>
              </a:rPr>
              <a:t> </a:t>
            </a:r>
            <a:r>
              <a:rPr lang="en-US" sz="2800" b="1" dirty="0">
                <a:latin typeface="Arial Narrow" pitchFamily="34" charset="0"/>
              </a:rPr>
              <a:t>Statistical</a:t>
            </a:r>
            <a:r>
              <a:rPr lang="id-ID" sz="2800" b="1" dirty="0">
                <a:latin typeface="Arial Narrow" pitchFamily="34" charset="0"/>
              </a:rPr>
              <a:t> </a:t>
            </a:r>
            <a:r>
              <a:rPr lang="en-US" sz="2800" b="1" dirty="0">
                <a:latin typeface="Arial Narrow" pitchFamily="34" charset="0"/>
              </a:rPr>
              <a:t>Capacity Building </a:t>
            </a:r>
            <a:endParaRPr lang="id-ID" sz="2800" b="1" dirty="0">
              <a:latin typeface="Arial Narrow" pitchFamily="34" charset="0"/>
            </a:endParaRPr>
          </a:p>
          <a:p>
            <a:r>
              <a:rPr lang="en-US" sz="2800" b="1" dirty="0" err="1">
                <a:latin typeface="Arial Narrow" pitchFamily="34" charset="0"/>
              </a:rPr>
              <a:t>Programme</a:t>
            </a:r>
            <a:endParaRPr lang="en-US" sz="2800" b="1" dirty="0">
              <a:latin typeface="Arial Narrow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407514"/>
            <a:ext cx="1364298" cy="124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69490"/>
            <a:ext cx="7859216" cy="1143000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Measuring 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flow and characteristics 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of 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outbound visitors (2)</a:t>
            </a:r>
            <a:endParaRPr lang="id-ID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0" y="1749245"/>
            <a:ext cx="7760687" cy="440737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Cambria" pitchFamily="18" charset="0"/>
              </a:rPr>
              <a:t>Beyond NTAs and NSOs, Central Banks, who are usually in charge of compiling </a:t>
            </a:r>
            <a:r>
              <a:rPr lang="en-US" dirty="0" smtClean="0">
                <a:latin typeface="Cambria" pitchFamily="18" charset="0"/>
              </a:rPr>
              <a:t>and providing </a:t>
            </a:r>
            <a:r>
              <a:rPr lang="en-US" dirty="0" err="1" smtClean="0">
                <a:latin typeface="Cambria" pitchFamily="18" charset="0"/>
              </a:rPr>
              <a:t>BoP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>
                <a:latin typeface="Cambria" pitchFamily="18" charset="0"/>
              </a:rPr>
              <a:t>data, might also be interested in participating in </a:t>
            </a:r>
            <a:r>
              <a:rPr lang="en-US" dirty="0" smtClean="0">
                <a:latin typeface="Cambria" pitchFamily="18" charset="0"/>
              </a:rPr>
              <a:t>decisions concerning </a:t>
            </a:r>
            <a:r>
              <a:rPr lang="en-US" dirty="0">
                <a:latin typeface="Cambria" pitchFamily="18" charset="0"/>
              </a:rPr>
              <a:t>the frequency with which international tourism flows and expenditure by </a:t>
            </a:r>
            <a:r>
              <a:rPr lang="en-US" dirty="0" smtClean="0">
                <a:latin typeface="Cambria" pitchFamily="18" charset="0"/>
              </a:rPr>
              <a:t>inbound and </a:t>
            </a:r>
            <a:r>
              <a:rPr lang="en-US" dirty="0">
                <a:latin typeface="Cambria" pitchFamily="18" charset="0"/>
              </a:rPr>
              <a:t>outbound visitors are </a:t>
            </a:r>
            <a:r>
              <a:rPr lang="en-US" dirty="0" smtClean="0">
                <a:latin typeface="Cambria" pitchFamily="18" charset="0"/>
              </a:rPr>
              <a:t>measured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Cambria" pitchFamily="18" charset="0"/>
              </a:rPr>
              <a:t>they </a:t>
            </a:r>
            <a:r>
              <a:rPr lang="en-US" dirty="0">
                <a:latin typeface="Cambria" pitchFamily="18" charset="0"/>
              </a:rPr>
              <a:t>could be valuable partners in the </a:t>
            </a:r>
            <a:r>
              <a:rPr lang="en-US" dirty="0" smtClean="0">
                <a:latin typeface="Cambria" pitchFamily="18" charset="0"/>
              </a:rPr>
              <a:t>development of </a:t>
            </a:r>
            <a:r>
              <a:rPr lang="en-US" dirty="0">
                <a:latin typeface="Cambria" pitchFamily="18" charset="0"/>
              </a:rPr>
              <a:t>tourism statistics.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2691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-83215"/>
            <a:ext cx="7859216" cy="1143000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Statistics 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of 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outbound visitors</a:t>
            </a:r>
            <a:endParaRPr lang="id-ID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772816"/>
            <a:ext cx="7344816" cy="474198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Cambria" pitchFamily="18" charset="0"/>
              </a:rPr>
              <a:t>Port of departure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Cambria" pitchFamily="18" charset="0"/>
              </a:rPr>
              <a:t>useful for stratification of universe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Cambria" pitchFamily="18" charset="0"/>
              </a:rPr>
              <a:t>Demography (sex, age, civil status, occupation)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Cambria" pitchFamily="18" charset="0"/>
              </a:rPr>
              <a:t>Main </a:t>
            </a:r>
            <a:r>
              <a:rPr lang="en-US" dirty="0">
                <a:latin typeface="Cambria" pitchFamily="18" charset="0"/>
              </a:rPr>
              <a:t>purpose of the </a:t>
            </a:r>
            <a:r>
              <a:rPr lang="en-US" dirty="0" smtClean="0">
                <a:latin typeface="Cambria" pitchFamily="18" charset="0"/>
              </a:rPr>
              <a:t>trip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Cambria" pitchFamily="18" charset="0"/>
              </a:rPr>
              <a:t>Essential for identifying types of visitors’ </a:t>
            </a:r>
            <a:r>
              <a:rPr lang="en-US" dirty="0" smtClean="0">
                <a:latin typeface="Cambria" pitchFamily="18" charset="0"/>
              </a:rPr>
              <a:t>trips</a:t>
            </a:r>
          </a:p>
        </p:txBody>
      </p:sp>
    </p:spTree>
    <p:extLst>
      <p:ext uri="{BB962C8B-B14F-4D97-AF65-F5344CB8AC3E}">
        <p14:creationId xmlns:p14="http://schemas.microsoft.com/office/powerpoint/2010/main" val="143911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863787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Statistics </a:t>
            </a: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</a:rPr>
              <a:t>of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outbound visitors (1)</a:t>
            </a:r>
            <a:endParaRPr lang="id-ID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9785" y="1596540"/>
            <a:ext cx="7344816" cy="474198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Cambria" pitchFamily="18" charset="0"/>
              </a:rPr>
              <a:t>Mode </a:t>
            </a:r>
            <a:r>
              <a:rPr lang="en-US" dirty="0">
                <a:latin typeface="Cambria" pitchFamily="18" charset="0"/>
              </a:rPr>
              <a:t>of transport </a:t>
            </a:r>
            <a:r>
              <a:rPr lang="en-US" dirty="0" smtClean="0">
                <a:latin typeface="Cambria" pitchFamily="18" charset="0"/>
              </a:rPr>
              <a:t>used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Cambria" pitchFamily="18" charset="0"/>
              </a:rPr>
              <a:t>Type of accommodation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Cambria" pitchFamily="18" charset="0"/>
              </a:rPr>
              <a:t>needs </a:t>
            </a:r>
            <a:r>
              <a:rPr lang="en-US" dirty="0">
                <a:latin typeface="Cambria" pitchFamily="18" charset="0"/>
              </a:rPr>
              <a:t>to be confirmed</a:t>
            </a:r>
            <a:endParaRPr lang="en-US" dirty="0" smtClean="0">
              <a:latin typeface="Cambria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Cambria" pitchFamily="18" charset="0"/>
              </a:rPr>
              <a:t>Length of stay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Cambria" pitchFamily="18" charset="0"/>
              </a:rPr>
              <a:t>Very useful as initial indication as to actual length of stay; needs </a:t>
            </a:r>
            <a:r>
              <a:rPr lang="en-US" dirty="0" smtClean="0">
                <a:latin typeface="Cambria" pitchFamily="18" charset="0"/>
              </a:rPr>
              <a:t>to be </a:t>
            </a:r>
            <a:r>
              <a:rPr lang="en-US" dirty="0">
                <a:latin typeface="Cambria" pitchFamily="18" charset="0"/>
              </a:rPr>
              <a:t>confirmed</a:t>
            </a:r>
            <a:endParaRPr lang="en-US" dirty="0" smtClean="0">
              <a:latin typeface="Cambria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Cambria" pitchFamily="18" charset="0"/>
              </a:rPr>
              <a:t>E</a:t>
            </a:r>
            <a:r>
              <a:rPr lang="en-US" dirty="0" smtClean="0">
                <a:latin typeface="Cambria" pitchFamily="18" charset="0"/>
              </a:rPr>
              <a:t>xpenditure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5099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69490"/>
            <a:ext cx="7859216" cy="1143000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Indonesia Outbound Tourism Statistics</a:t>
            </a:r>
            <a:endParaRPr lang="id-ID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5" y="1596541"/>
            <a:ext cx="7932425" cy="471278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Cambria" pitchFamily="18" charset="0"/>
              </a:rPr>
              <a:t>Officially, BPS/</a:t>
            </a:r>
            <a:r>
              <a:rPr lang="en-US" dirty="0" err="1" smtClean="0">
                <a:latin typeface="Cambria" pitchFamily="18" charset="0"/>
              </a:rPr>
              <a:t>MoT</a:t>
            </a:r>
            <a:r>
              <a:rPr lang="en-US" dirty="0" smtClean="0">
                <a:latin typeface="Cambria" pitchFamily="18" charset="0"/>
              </a:rPr>
              <a:t> has not released the number of outbound visitors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Cambria" pitchFamily="18" charset="0"/>
              </a:rPr>
              <a:t>Central Bank has used outbound </a:t>
            </a:r>
            <a:r>
              <a:rPr lang="en-US" dirty="0" smtClean="0">
                <a:latin typeface="Cambria" pitchFamily="18" charset="0"/>
              </a:rPr>
              <a:t>visitors data </a:t>
            </a:r>
            <a:r>
              <a:rPr lang="en-US" dirty="0" smtClean="0">
                <a:latin typeface="Cambria" pitchFamily="18" charset="0"/>
              </a:rPr>
              <a:t>in compiling </a:t>
            </a:r>
            <a:r>
              <a:rPr lang="en-US" dirty="0" err="1" smtClean="0">
                <a:latin typeface="Cambria" pitchFamily="18" charset="0"/>
              </a:rPr>
              <a:t>BoP</a:t>
            </a:r>
            <a:endParaRPr lang="en-US" dirty="0" smtClean="0">
              <a:latin typeface="Cambria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Cambria" pitchFamily="18" charset="0"/>
              </a:rPr>
              <a:t>Main source in compiling the flow of outbound visitors arrivals is monthly report of immigration offices throughout Indonesia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Cambria" pitchFamily="18" charset="0"/>
              </a:rPr>
              <a:t>The data of number of Indonesian working abroad have been obtained from BNP2TKI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Cambria" pitchFamily="18" charset="0"/>
              </a:rPr>
              <a:t>The expenditure of </a:t>
            </a:r>
            <a:r>
              <a:rPr lang="en-US" dirty="0" smtClean="0">
                <a:latin typeface="Cambria" pitchFamily="18" charset="0"/>
              </a:rPr>
              <a:t>outbound </a:t>
            </a:r>
            <a:r>
              <a:rPr lang="en-US" dirty="0">
                <a:latin typeface="Cambria" pitchFamily="18" charset="0"/>
              </a:rPr>
              <a:t>visitors have been established</a:t>
            </a:r>
            <a:r>
              <a:rPr lang="id-ID" dirty="0">
                <a:latin typeface="Cambria" pitchFamily="18" charset="0"/>
              </a:rPr>
              <a:t> </a:t>
            </a:r>
            <a:r>
              <a:rPr lang="en-US" dirty="0">
                <a:latin typeface="Cambria" pitchFamily="18" charset="0"/>
              </a:rPr>
              <a:t>through questions on the </a:t>
            </a:r>
            <a:r>
              <a:rPr lang="en-US" dirty="0" smtClean="0">
                <a:latin typeface="Cambria" pitchFamily="18" charset="0"/>
              </a:rPr>
              <a:t>Outbound </a:t>
            </a:r>
            <a:r>
              <a:rPr lang="en-US" dirty="0">
                <a:latin typeface="Cambria" pitchFamily="18" charset="0"/>
              </a:rPr>
              <a:t>Survey conducted by </a:t>
            </a:r>
            <a:r>
              <a:rPr lang="en-US" dirty="0" err="1" smtClean="0">
                <a:latin typeface="Cambria" pitchFamily="18" charset="0"/>
              </a:rPr>
              <a:t>MoT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3912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69490"/>
            <a:ext cx="7859216" cy="1143000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Immigration Reports</a:t>
            </a:r>
            <a:endParaRPr lang="id-ID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9785" y="1783357"/>
            <a:ext cx="7627015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>
                <a:latin typeface="Cambria" pitchFamily="18" charset="0"/>
              </a:rPr>
              <a:t>Immigration offices compile the monthly reports from immigration office branches reports at international port of departure leave Indonesia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>
                <a:latin typeface="Cambria" pitchFamily="18" charset="0"/>
              </a:rPr>
              <a:t>Indonesia has more than 130 international ports of entry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>
                <a:latin typeface="Cambria" pitchFamily="18" charset="0"/>
              </a:rPr>
              <a:t>Immigration reports descript the outflow Indonesian and foreigners</a:t>
            </a:r>
            <a:endParaRPr lang="id-ID" sz="2800" dirty="0">
              <a:latin typeface="Cambria" pitchFamily="18" charset="0"/>
            </a:endParaRPr>
          </a:p>
          <a:p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16244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48130"/>
            <a:ext cx="7859216" cy="1143000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BNP2TKI Reports</a:t>
            </a:r>
            <a:endParaRPr lang="id-ID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1783357"/>
            <a:ext cx="7067128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Cambria" pitchFamily="18" charset="0"/>
              </a:rPr>
              <a:t>Outbound visitors from immigration report: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Cambria" pitchFamily="18" charset="0"/>
              </a:rPr>
              <a:t>Indonesian authority give specific regulation for Indonesian want to work in abroad  </a:t>
            </a:r>
            <a:endParaRPr lang="id-ID" dirty="0">
              <a:latin typeface="Cambria" pitchFamily="18" charset="0"/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6418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863787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Outbound Survey</a:t>
            </a:r>
            <a:endParaRPr lang="id-ID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0" y="1596540"/>
            <a:ext cx="7627015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Outbound Survey has been conducted by the Ministry of Tourism</a:t>
            </a:r>
          </a:p>
          <a:p>
            <a:r>
              <a:rPr lang="en-US" dirty="0" smtClean="0"/>
              <a:t>BPS has assisted the </a:t>
            </a:r>
            <a:r>
              <a:rPr lang="en-US" dirty="0" err="1" smtClean="0"/>
              <a:t>MoT</a:t>
            </a:r>
            <a:r>
              <a:rPr lang="en-US" dirty="0" smtClean="0"/>
              <a:t> related methodology</a:t>
            </a:r>
            <a:r>
              <a:rPr lang="en-US" dirty="0"/>
              <a:t> </a:t>
            </a:r>
            <a:r>
              <a:rPr lang="en-US" dirty="0" smtClean="0"/>
              <a:t>and questionnaire  </a:t>
            </a:r>
          </a:p>
          <a:p>
            <a:r>
              <a:rPr lang="en-US" dirty="0" smtClean="0"/>
              <a:t>Central Bank has been involved in the survey as a user using the data</a:t>
            </a:r>
          </a:p>
          <a:p>
            <a:r>
              <a:rPr lang="en-US" dirty="0" err="1" smtClean="0"/>
              <a:t>MoT</a:t>
            </a:r>
            <a:r>
              <a:rPr lang="en-US" dirty="0" smtClean="0"/>
              <a:t> also has coordinated with many institution such as immigration authority</a:t>
            </a:r>
            <a:r>
              <a:rPr lang="en-US" dirty="0"/>
              <a:t> </a:t>
            </a:r>
            <a:r>
              <a:rPr lang="en-US" dirty="0" smtClean="0"/>
              <a:t>and port of entry authorities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8589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016492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Outbound Survey (1)</a:t>
            </a:r>
            <a:endParaRPr lang="id-ID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0" y="1783357"/>
            <a:ext cx="777972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Outbound Survey has been conducted by face to face interview</a:t>
            </a:r>
          </a:p>
          <a:p>
            <a:r>
              <a:rPr lang="en-US" dirty="0" smtClean="0"/>
              <a:t>Outbound Survey </a:t>
            </a:r>
            <a:r>
              <a:rPr lang="en-US" dirty="0"/>
              <a:t>has been conducted </a:t>
            </a:r>
            <a:r>
              <a:rPr lang="en-US" dirty="0" smtClean="0"/>
              <a:t>in several main port of entries</a:t>
            </a:r>
          </a:p>
          <a:p>
            <a:r>
              <a:rPr lang="en-US" dirty="0" smtClean="0"/>
              <a:t>Respondents of each port or country are calculated based on number of Indonesian outbound a year before</a:t>
            </a:r>
          </a:p>
          <a:p>
            <a:r>
              <a:rPr lang="en-US" dirty="0" smtClean="0"/>
              <a:t>Respondent criteria: age ≥ 15 years, Indonesian, individual trip</a:t>
            </a:r>
          </a:p>
          <a:p>
            <a:r>
              <a:rPr lang="en-US" dirty="0" smtClean="0"/>
              <a:t>The survey </a:t>
            </a:r>
            <a:r>
              <a:rPr lang="en-US" dirty="0"/>
              <a:t>has been </a:t>
            </a:r>
            <a:r>
              <a:rPr lang="en-US" dirty="0" smtClean="0"/>
              <a:t>conducted every two years</a:t>
            </a:r>
          </a:p>
        </p:txBody>
      </p:sp>
    </p:spTree>
    <p:extLst>
      <p:ext uri="{BB962C8B-B14F-4D97-AF65-F5344CB8AC3E}">
        <p14:creationId xmlns:p14="http://schemas.microsoft.com/office/powerpoint/2010/main" val="332451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016492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Questionnaire Outbound Survey </a:t>
            </a:r>
            <a:endParaRPr lang="id-ID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84784"/>
            <a:ext cx="8136904" cy="516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261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69490"/>
            <a:ext cx="8085130" cy="1068935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Questionnaire Outbound Survey (1)</a:t>
            </a:r>
            <a:endParaRPr lang="id-ID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84784"/>
            <a:ext cx="806489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496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1670" y="6949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  <a:latin typeface="Futura Md BT" pitchFamily="34" charset="0"/>
              </a:rPr>
              <a:t>Outline</a:t>
            </a:r>
            <a:endParaRPr lang="en-US" sz="4800" b="1" dirty="0">
              <a:solidFill>
                <a:schemeClr val="accent6">
                  <a:lumMod val="75000"/>
                </a:schemeClr>
              </a:solidFill>
              <a:latin typeface="Futura Md B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9785" y="2054655"/>
            <a:ext cx="7427168" cy="3226679"/>
          </a:xfrm>
        </p:spPr>
        <p:txBody>
          <a:bodyPr>
            <a:normAutofit/>
          </a:bodyPr>
          <a:lstStyle/>
          <a:p>
            <a:pPr algn="ctr"/>
            <a:r>
              <a:rPr lang="id-ID" sz="3600" dirty="0" smtClean="0"/>
              <a:t>What is </a:t>
            </a:r>
            <a:r>
              <a:rPr lang="en-US" sz="3600" dirty="0" smtClean="0"/>
              <a:t>out</a:t>
            </a:r>
            <a:r>
              <a:rPr lang="id-ID" sz="3600" dirty="0" smtClean="0"/>
              <a:t>bound </a:t>
            </a:r>
            <a:r>
              <a:rPr lang="en-US" sz="3600" dirty="0" smtClean="0"/>
              <a:t>tourism</a:t>
            </a:r>
            <a:r>
              <a:rPr lang="id-ID" sz="3600" dirty="0" smtClean="0"/>
              <a:t>?</a:t>
            </a:r>
            <a:endParaRPr lang="id-ID" sz="3600" dirty="0" smtClean="0"/>
          </a:p>
          <a:p>
            <a:pPr algn="ctr"/>
            <a:r>
              <a:rPr lang="en-US" sz="3600" dirty="0"/>
              <a:t>Measuring </a:t>
            </a:r>
            <a:r>
              <a:rPr lang="en-US" sz="3600" dirty="0" smtClean="0"/>
              <a:t>flow and characteristics </a:t>
            </a:r>
            <a:r>
              <a:rPr lang="en-US" sz="3600" dirty="0"/>
              <a:t>of </a:t>
            </a:r>
            <a:r>
              <a:rPr lang="en-US" sz="3600" dirty="0" smtClean="0"/>
              <a:t>out</a:t>
            </a:r>
            <a:r>
              <a:rPr lang="id-ID" sz="3600" dirty="0" smtClean="0"/>
              <a:t>bound </a:t>
            </a:r>
            <a:r>
              <a:rPr lang="en-US" sz="3600" dirty="0" smtClean="0"/>
              <a:t>visitors</a:t>
            </a:r>
          </a:p>
          <a:p>
            <a:pPr algn="ctr"/>
            <a:r>
              <a:rPr lang="en-US" sz="3600" dirty="0" smtClean="0"/>
              <a:t>Indonesia Outbound Tourism Statistics</a:t>
            </a:r>
            <a:endParaRPr lang="id-ID" sz="3600" dirty="0" smtClean="0"/>
          </a:p>
        </p:txBody>
      </p:sp>
    </p:spTree>
    <p:extLst>
      <p:ext uri="{BB962C8B-B14F-4D97-AF65-F5344CB8AC3E}">
        <p14:creationId xmlns:p14="http://schemas.microsoft.com/office/powerpoint/2010/main" val="203055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69490"/>
            <a:ext cx="8237835" cy="1143000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Number of Indonesian Outbound, 2011-2015 </a:t>
            </a:r>
            <a:endParaRPr lang="id-ID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135818"/>
              </p:ext>
            </p:extLst>
          </p:nvPr>
        </p:nvGraphicFramePr>
        <p:xfrm>
          <a:off x="467544" y="1700808"/>
          <a:ext cx="8393719" cy="4757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359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114" y="69490"/>
            <a:ext cx="7859216" cy="1143000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Number of Indonesian Outbound by Destination, 2013 vs 2011 </a:t>
            </a:r>
            <a:endParaRPr lang="id-ID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6727148"/>
              </p:ext>
            </p:extLst>
          </p:nvPr>
        </p:nvGraphicFramePr>
        <p:xfrm>
          <a:off x="457200" y="1556792"/>
          <a:ext cx="840740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642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22196"/>
            <a:ext cx="8229600" cy="916230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Characteristics of Indonesian Outbound, 2013 </a:t>
            </a:r>
            <a:endParaRPr lang="id-ID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9472014"/>
              </p:ext>
            </p:extLst>
          </p:nvPr>
        </p:nvGraphicFramePr>
        <p:xfrm>
          <a:off x="1763688" y="1484784"/>
          <a:ext cx="267464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1315283"/>
              </p:ext>
            </p:extLst>
          </p:nvPr>
        </p:nvGraphicFramePr>
        <p:xfrm>
          <a:off x="1835696" y="4005064"/>
          <a:ext cx="2674640" cy="2666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0122567"/>
              </p:ext>
            </p:extLst>
          </p:nvPr>
        </p:nvGraphicFramePr>
        <p:xfrm>
          <a:off x="5076056" y="1484784"/>
          <a:ext cx="267464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2258736"/>
              </p:ext>
            </p:extLst>
          </p:nvPr>
        </p:nvGraphicFramePr>
        <p:xfrm>
          <a:off x="5220072" y="4149080"/>
          <a:ext cx="267464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6097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29600" cy="458115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Average Expenditure and </a:t>
            </a:r>
            <a:r>
              <a:rPr lang="en-US" sz="4000" b="1" dirty="0" err="1" smtClean="0">
                <a:solidFill>
                  <a:schemeClr val="accent6">
                    <a:lumMod val="75000"/>
                  </a:schemeClr>
                </a:solidFill>
              </a:rPr>
              <a:t>LoS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 per Visit of Indonesian Outbound, 2010-2013 </a:t>
            </a:r>
            <a:endParaRPr lang="id-ID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7135652"/>
              </p:ext>
            </p:extLst>
          </p:nvPr>
        </p:nvGraphicFramePr>
        <p:xfrm>
          <a:off x="4724705" y="1596540"/>
          <a:ext cx="3970330" cy="4581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9015888"/>
              </p:ext>
            </p:extLst>
          </p:nvPr>
        </p:nvGraphicFramePr>
        <p:xfrm>
          <a:off x="448965" y="1596540"/>
          <a:ext cx="4113145" cy="4581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8692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97285" y="3128194"/>
            <a:ext cx="4370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Terima</a:t>
            </a:r>
            <a:r>
              <a:rPr 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5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Kasih</a:t>
            </a:r>
            <a:endParaRPr lang="en-US" sz="54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66969" y="2204864"/>
            <a:ext cx="3630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chemeClr val="accent3"/>
                </a:solidFill>
              </a:rPr>
              <a:t>THANK YOU</a:t>
            </a:r>
          </a:p>
        </p:txBody>
      </p:sp>
      <p:sp>
        <p:nvSpPr>
          <p:cNvPr id="6" name="Rectangle 5"/>
          <p:cNvSpPr/>
          <p:nvPr/>
        </p:nvSpPr>
        <p:spPr>
          <a:xfrm>
            <a:off x="2610155" y="4089846"/>
            <a:ext cx="49443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MATUR NUWUN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186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21933"/>
            <a:ext cx="7859216" cy="863787"/>
          </a:xfrm>
        </p:spPr>
        <p:txBody>
          <a:bodyPr>
            <a:normAutofit/>
          </a:bodyPr>
          <a:lstStyle/>
          <a:p>
            <a:pPr algn="ctr"/>
            <a:r>
              <a:rPr lang="id-ID" sz="4400" b="1" dirty="0" smtClean="0">
                <a:solidFill>
                  <a:schemeClr val="accent6">
                    <a:lumMod val="75000"/>
                  </a:schemeClr>
                </a:solidFill>
              </a:rPr>
              <a:t>Type of visitors</a:t>
            </a:r>
            <a:endParaRPr lang="id-ID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9634353"/>
              </p:ext>
            </p:extLst>
          </p:nvPr>
        </p:nvGraphicFramePr>
        <p:xfrm>
          <a:off x="1403648" y="1484784"/>
          <a:ext cx="7200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122" name="Picture 2" descr="C:\Program Files\Microsoft Office\MEDIA\CAGCAT10\j0298653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725144"/>
            <a:ext cx="1781251" cy="1203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904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69490"/>
            <a:ext cx="7859216" cy="994122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International tourism</a:t>
            </a:r>
            <a:endParaRPr lang="id-ID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356792" y="1610217"/>
            <a:ext cx="7162800" cy="4714363"/>
            <a:chOff x="685800" y="924437"/>
            <a:chExt cx="7162800" cy="4714363"/>
          </a:xfrm>
        </p:grpSpPr>
        <p:sp>
          <p:nvSpPr>
            <p:cNvPr id="6" name="Oval 2"/>
            <p:cNvSpPr>
              <a:spLocks noChangeArrowheads="1"/>
            </p:cNvSpPr>
            <p:nvPr/>
          </p:nvSpPr>
          <p:spPr bwMode="auto">
            <a:xfrm>
              <a:off x="914400" y="1600200"/>
              <a:ext cx="6934200" cy="40386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GB" sz="2400" u="sng">
                <a:latin typeface="Times New Roman" pitchFamily="18" charset="0"/>
              </a:endParaRPr>
            </a:p>
          </p:txBody>
        </p:sp>
        <p:graphicFrame>
          <p:nvGraphicFramePr>
            <p:cNvPr id="7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41665451"/>
                </p:ext>
              </p:extLst>
            </p:nvPr>
          </p:nvGraphicFramePr>
          <p:xfrm>
            <a:off x="5181600" y="2133600"/>
            <a:ext cx="2103438" cy="25765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" name="Clip" r:id="rId3" imgW="3212280" imgH="3935520" progId="MS_ClipArt_Gallery.2">
                    <p:embed/>
                  </p:oleObj>
                </mc:Choice>
                <mc:Fallback>
                  <p:oleObj name="Clip" r:id="rId3" imgW="3212280" imgH="393552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81600" y="2133600"/>
                          <a:ext cx="2103438" cy="25765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78383788"/>
                </p:ext>
              </p:extLst>
            </p:nvPr>
          </p:nvGraphicFramePr>
          <p:xfrm>
            <a:off x="685800" y="2481035"/>
            <a:ext cx="2103437" cy="25765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5" name="Clip" r:id="rId5" imgW="3212280" imgH="3935520" progId="MS_ClipArt_Gallery.2">
                    <p:embed/>
                  </p:oleObj>
                </mc:Choice>
                <mc:Fallback>
                  <p:oleObj name="Clip" r:id="rId5" imgW="3212280" imgH="393552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5800" y="2481035"/>
                          <a:ext cx="2103437" cy="25765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1740768" y="1386102"/>
              <a:ext cx="392832" cy="135709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914400" y="924437"/>
              <a:ext cx="225145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2400" u="sng" dirty="0">
                  <a:solidFill>
                    <a:schemeClr val="tx2">
                      <a:lumMod val="75000"/>
                    </a:schemeClr>
                  </a:solidFill>
                  <a:latin typeface="Cambria" pitchFamily="18" charset="0"/>
                </a:rPr>
                <a:t>Inbound tourist</a:t>
              </a:r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 flipV="1">
              <a:off x="4800600" y="1600200"/>
              <a:ext cx="2168071" cy="27061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4038600" y="4306379"/>
              <a:ext cx="1524000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50000"/>
                </a:spcBef>
              </a:pPr>
              <a:r>
                <a:rPr lang="en-US" sz="2400" u="sng" dirty="0">
                  <a:solidFill>
                    <a:srgbClr val="FFFF99"/>
                  </a:solidFill>
                  <a:latin typeface="Times New Roman" pitchFamily="18" charset="0"/>
                </a:rPr>
                <a:t>Outbound tourist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2483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69490"/>
            <a:ext cx="7932425" cy="863787"/>
          </a:xfrm>
        </p:spPr>
        <p:txBody>
          <a:bodyPr>
            <a:normAutofit/>
          </a:bodyPr>
          <a:lstStyle/>
          <a:p>
            <a:pPr algn="ctr"/>
            <a:r>
              <a:rPr lang="id-ID" sz="4400" b="1" dirty="0" smtClean="0">
                <a:solidFill>
                  <a:schemeClr val="accent6">
                    <a:lumMod val="75000"/>
                  </a:schemeClr>
                </a:solidFill>
              </a:rPr>
              <a:t>What is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Out</a:t>
            </a:r>
            <a:r>
              <a:rPr lang="id-ID" sz="4400" b="1" dirty="0" smtClean="0">
                <a:solidFill>
                  <a:schemeClr val="accent6">
                    <a:lumMod val="75000"/>
                  </a:schemeClr>
                </a:solidFill>
              </a:rPr>
              <a:t>bound Tourism?</a:t>
            </a:r>
            <a:endParaRPr lang="id-ID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5649486"/>
              </p:ext>
            </p:extLst>
          </p:nvPr>
        </p:nvGraphicFramePr>
        <p:xfrm>
          <a:off x="1059785" y="1901950"/>
          <a:ext cx="7272808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939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55" y="188640"/>
            <a:ext cx="8704185" cy="644375"/>
          </a:xfrm>
          <a:noFill/>
        </p:spPr>
        <p:txBody>
          <a:bodyPr>
            <a:noAutofit/>
          </a:bodyPr>
          <a:lstStyle/>
          <a:p>
            <a:pPr algn="ctr"/>
            <a:r>
              <a:rPr lang="id-ID" sz="4400" b="1" dirty="0">
                <a:solidFill>
                  <a:schemeClr val="accent6">
                    <a:lumMod val="75000"/>
                  </a:schemeClr>
                </a:solidFill>
              </a:rPr>
              <a:t>Classification of </a:t>
            </a:r>
            <a:r>
              <a:rPr lang="en-AU" sz="4400" b="1" dirty="0" smtClean="0">
                <a:solidFill>
                  <a:schemeClr val="accent6">
                    <a:lumMod val="75000"/>
                  </a:schemeClr>
                </a:solidFill>
              </a:rPr>
              <a:t>out</a:t>
            </a:r>
            <a:r>
              <a:rPr lang="en-AU" sz="4400" b="1" dirty="0" smtClean="0">
                <a:solidFill>
                  <a:schemeClr val="accent6">
                    <a:lumMod val="75000"/>
                  </a:schemeClr>
                </a:solidFill>
              </a:rPr>
              <a:t>bound </a:t>
            </a:r>
            <a:r>
              <a:rPr lang="en-AU" sz="4400" b="1" dirty="0"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id-ID" sz="4400" b="1" dirty="0">
                <a:solidFill>
                  <a:schemeClr val="accent6">
                    <a:lumMod val="75000"/>
                  </a:schemeClr>
                </a:solidFill>
              </a:rPr>
              <a:t>ravellers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95536" y="1124744"/>
            <a:ext cx="8362457" cy="5594339"/>
            <a:chOff x="179512" y="908050"/>
            <a:chExt cx="7821488" cy="5872163"/>
          </a:xfrm>
        </p:grpSpPr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4067175" y="1150938"/>
              <a:ext cx="1851025" cy="6016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 b="1" i="1" dirty="0" smtClean="0">
                  <a:latin typeface="Arial" pitchFamily="34" charset="0"/>
                  <a:cs typeface="Times New Roman" pitchFamily="18" charset="0"/>
                </a:rPr>
                <a:t>out</a:t>
              </a:r>
              <a:r>
                <a:rPr lang="id-ID" sz="1200" b="1" i="1" dirty="0" smtClean="0">
                  <a:latin typeface="Arial" pitchFamily="34" charset="0"/>
                  <a:cs typeface="Times New Roman" pitchFamily="18" charset="0"/>
                </a:rPr>
                <a:t>bound </a:t>
              </a:r>
              <a:r>
                <a:rPr lang="id-ID" sz="1200" b="1" i="1" dirty="0" smtClean="0">
                  <a:latin typeface="Arial" pitchFamily="34" charset="0"/>
                  <a:cs typeface="Times New Roman" pitchFamily="18" charset="0"/>
                </a:rPr>
                <a:t>Travellers</a:t>
              </a:r>
              <a:endParaRPr lang="en-US" sz="1200" b="1" dirty="0">
                <a:latin typeface="Arial" pitchFamily="34" charset="0"/>
              </a:endParaRP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4267200" y="1931988"/>
              <a:ext cx="1524000" cy="4302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1200" b="1" dirty="0" smtClean="0">
                  <a:latin typeface="Arial" pitchFamily="34" charset="0"/>
                  <a:cs typeface="Times New Roman" pitchFamily="18" charset="0"/>
                </a:rPr>
                <a:t>out</a:t>
              </a:r>
              <a:r>
                <a:rPr lang="id-ID" sz="1200" b="1" dirty="0" smtClean="0">
                  <a:latin typeface="Arial" pitchFamily="34" charset="0"/>
                  <a:cs typeface="Times New Roman" pitchFamily="18" charset="0"/>
                </a:rPr>
                <a:t>bound</a:t>
              </a:r>
              <a:endParaRPr lang="id-ID" sz="1200" b="1" dirty="0">
                <a:latin typeface="Arial" pitchFamily="34" charset="0"/>
                <a:cs typeface="Times New Roman" pitchFamily="18" charset="0"/>
              </a:endParaRPr>
            </a:p>
            <a:p>
              <a:pPr algn="ctr" eaLnBrk="1" hangingPunct="1"/>
              <a:r>
                <a:rPr lang="id-ID" sz="1200" b="1" i="1" dirty="0" smtClean="0">
                  <a:latin typeface="Arial" pitchFamily="34" charset="0"/>
                  <a:cs typeface="Times New Roman" pitchFamily="18" charset="0"/>
                </a:rPr>
                <a:t>Visitors</a:t>
              </a:r>
              <a:endParaRPr lang="en-US" sz="1200" b="1" dirty="0">
                <a:latin typeface="Arial" pitchFamily="34" charset="0"/>
              </a:endParaRP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6324600" y="1828800"/>
              <a:ext cx="1295400" cy="5334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id-ID" sz="1200" b="1" dirty="0" smtClean="0">
                  <a:solidFill>
                    <a:schemeClr val="bg1"/>
                  </a:solidFill>
                  <a:cs typeface="Times New Roman" pitchFamily="18" charset="0"/>
                </a:rPr>
                <a:t>Other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pitchFamily="18" charset="0"/>
                </a:rPr>
                <a:t>out</a:t>
              </a:r>
              <a:r>
                <a:rPr lang="id-ID" sz="1200" b="1" dirty="0" smtClean="0">
                  <a:solidFill>
                    <a:schemeClr val="bg1"/>
                  </a:solidFill>
                  <a:cs typeface="Times New Roman" pitchFamily="18" charset="0"/>
                </a:rPr>
                <a:t>bound </a:t>
              </a:r>
              <a:r>
                <a:rPr lang="id-ID" sz="1200" b="1" dirty="0">
                  <a:solidFill>
                    <a:schemeClr val="bg1"/>
                  </a:solidFill>
                  <a:cs typeface="Times New Roman" pitchFamily="18" charset="0"/>
                </a:rPr>
                <a:t>Travellers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5105400" y="1725613"/>
              <a:ext cx="0" cy="2000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id-ID"/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3505199" y="2582615"/>
              <a:ext cx="1487487" cy="41433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 dirty="0" smtClean="0">
                  <a:latin typeface="Arial" pitchFamily="34" charset="0"/>
                  <a:cs typeface="Times New Roman" pitchFamily="18" charset="0"/>
                </a:rPr>
                <a:t>Tourist</a:t>
              </a:r>
              <a:r>
                <a:rPr lang="id-ID" sz="1200" dirty="0" smtClean="0">
                  <a:latin typeface="Arial" pitchFamily="34" charset="0"/>
                  <a:cs typeface="Times New Roman" pitchFamily="18" charset="0"/>
                </a:rPr>
                <a:t>s</a:t>
              </a:r>
            </a:p>
            <a:p>
              <a:pPr algn="ctr"/>
              <a:r>
                <a:rPr lang="id-ID" sz="1200" dirty="0" smtClean="0">
                  <a:latin typeface="Arial" pitchFamily="34" charset="0"/>
                  <a:cs typeface="Times New Roman" pitchFamily="18" charset="0"/>
                </a:rPr>
                <a:t>(Overnight Visitors</a:t>
              </a:r>
              <a:r>
                <a:rPr lang="en-US" sz="1200" dirty="0" smtClean="0">
                  <a:latin typeface="Arial" pitchFamily="34" charset="0"/>
                  <a:cs typeface="Times New Roman" pitchFamily="18" charset="0"/>
                </a:rPr>
                <a:t>)</a:t>
              </a:r>
              <a:endParaRPr lang="en-US" sz="1200" dirty="0">
                <a:latin typeface="Arial" pitchFamily="34" charset="0"/>
              </a:endParaRP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5238751" y="2633663"/>
              <a:ext cx="1565498" cy="4159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id-ID" sz="1200" dirty="0" smtClean="0">
                  <a:latin typeface="Arial" pitchFamily="34" charset="0"/>
                  <a:cs typeface="Times New Roman" pitchFamily="18" charset="0"/>
                </a:rPr>
                <a:t>Same-day visitors</a:t>
              </a:r>
              <a:endParaRPr lang="en-US" sz="1200" dirty="0">
                <a:latin typeface="Arial" pitchFamily="34" charset="0"/>
                <a:cs typeface="Times New Roman" pitchFamily="18" charset="0"/>
              </a:endParaRPr>
            </a:p>
            <a:p>
              <a:pPr algn="ctr"/>
              <a:r>
                <a:rPr lang="en-US" sz="1200" dirty="0">
                  <a:latin typeface="Arial" pitchFamily="34" charset="0"/>
                  <a:cs typeface="Times New Roman" pitchFamily="18" charset="0"/>
                </a:rPr>
                <a:t>(</a:t>
              </a:r>
              <a:r>
                <a:rPr lang="en-US" sz="1200" i="1" dirty="0">
                  <a:latin typeface="Arial" pitchFamily="34" charset="0"/>
                  <a:cs typeface="Times New Roman" pitchFamily="18" charset="0"/>
                </a:rPr>
                <a:t>Excursionist</a:t>
              </a:r>
              <a:r>
                <a:rPr lang="id-ID" sz="1200" i="1" dirty="0">
                  <a:latin typeface="Arial" pitchFamily="34" charset="0"/>
                  <a:cs typeface="Times New Roman" pitchFamily="18" charset="0"/>
                </a:rPr>
                <a:t>s</a:t>
              </a:r>
              <a:r>
                <a:rPr lang="en-US" sz="1200" dirty="0">
                  <a:latin typeface="Arial" pitchFamily="34" charset="0"/>
                  <a:cs typeface="Times New Roman" pitchFamily="18" charset="0"/>
                </a:rPr>
                <a:t>)</a:t>
              </a:r>
              <a:endParaRPr lang="en-US" sz="1200" dirty="0">
                <a:latin typeface="Arial" pitchFamily="34" charset="0"/>
              </a:endParaRPr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5105400" y="1828800"/>
              <a:ext cx="9144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id-ID"/>
            </a:p>
          </p:txBody>
        </p: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>
              <a:off x="6019800" y="1828800"/>
              <a:ext cx="0" cy="2381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id-ID"/>
            </a:p>
          </p:txBody>
        </p:sp>
        <p:sp>
          <p:nvSpPr>
            <p:cNvPr id="14" name="Line 16"/>
            <p:cNvSpPr>
              <a:spLocks noChangeShapeType="1"/>
            </p:cNvSpPr>
            <p:nvPr/>
          </p:nvSpPr>
          <p:spPr bwMode="auto">
            <a:xfrm flipV="1">
              <a:off x="6019800" y="2057400"/>
              <a:ext cx="3048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id-ID"/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>
              <a:off x="5105400" y="2362200"/>
              <a:ext cx="0" cy="9239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id-ID"/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4267200" y="2514600"/>
              <a:ext cx="17526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id-ID"/>
            </a:p>
          </p:txBody>
        </p:sp>
        <p:sp>
          <p:nvSpPr>
            <p:cNvPr id="17" name="Line 19"/>
            <p:cNvSpPr>
              <a:spLocks noChangeShapeType="1"/>
            </p:cNvSpPr>
            <p:nvPr/>
          </p:nvSpPr>
          <p:spPr bwMode="auto">
            <a:xfrm>
              <a:off x="6019800" y="2514600"/>
              <a:ext cx="0" cy="1111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id-ID"/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5238750" y="3552825"/>
              <a:ext cx="1493838" cy="60483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en-US" sz="1200" b="1" dirty="0">
                  <a:latin typeface="Arial" charset="0"/>
                  <a:cs typeface="Times New Roman" pitchFamily="18" charset="0"/>
                </a:rPr>
                <a:t>Other non-residents</a:t>
              </a:r>
            </a:p>
            <a:p>
              <a:pPr algn="ctr">
                <a:defRPr/>
              </a:pPr>
              <a:r>
                <a:rPr lang="en-US" sz="1200" b="1" dirty="0">
                  <a:latin typeface="Arial" charset="0"/>
                  <a:cs typeface="Times New Roman" pitchFamily="18" charset="0"/>
                </a:rPr>
                <a:t>(foreigners)</a:t>
              </a:r>
              <a:endParaRPr lang="en-US" sz="1200" b="1" dirty="0">
                <a:latin typeface="Arial" charset="0"/>
              </a:endParaRPr>
            </a:p>
          </p:txBody>
        </p:sp>
        <p:sp>
          <p:nvSpPr>
            <p:cNvPr id="19" name="Text Box 22"/>
            <p:cNvSpPr txBox="1">
              <a:spLocks noChangeArrowheads="1"/>
            </p:cNvSpPr>
            <p:nvPr/>
          </p:nvSpPr>
          <p:spPr bwMode="auto">
            <a:xfrm>
              <a:off x="3505200" y="3529013"/>
              <a:ext cx="1524000" cy="62071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en-US" sz="1200" b="1" dirty="0" smtClean="0">
                  <a:latin typeface="Arial" charset="0"/>
                  <a:cs typeface="Times New Roman" pitchFamily="18" charset="0"/>
                </a:rPr>
                <a:t>N</a:t>
              </a:r>
              <a:r>
                <a:rPr lang="id-ID" sz="1200" b="1" dirty="0" smtClean="0">
                  <a:latin typeface="Arial" charset="0"/>
                  <a:cs typeface="Times New Roman" pitchFamily="18" charset="0"/>
                </a:rPr>
                <a:t>ational residing abroad</a:t>
              </a:r>
              <a:endParaRPr lang="en-US" sz="1200" b="1" dirty="0">
                <a:latin typeface="Arial" charset="0"/>
              </a:endParaRPr>
            </a:p>
          </p:txBody>
        </p:sp>
        <p:sp>
          <p:nvSpPr>
            <p:cNvPr id="20" name="Line 24"/>
            <p:cNvSpPr>
              <a:spLocks noChangeShapeType="1"/>
            </p:cNvSpPr>
            <p:nvPr/>
          </p:nvSpPr>
          <p:spPr bwMode="auto">
            <a:xfrm flipH="1" flipV="1">
              <a:off x="2151062" y="3197225"/>
              <a:ext cx="295433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id-ID"/>
            </a:p>
          </p:txBody>
        </p:sp>
        <p:sp>
          <p:nvSpPr>
            <p:cNvPr id="21" name="Line 28"/>
            <p:cNvSpPr>
              <a:spLocks noChangeShapeType="1"/>
            </p:cNvSpPr>
            <p:nvPr/>
          </p:nvSpPr>
          <p:spPr bwMode="auto">
            <a:xfrm flipV="1">
              <a:off x="4267200" y="3286125"/>
              <a:ext cx="17526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id-ID"/>
            </a:p>
          </p:txBody>
        </p:sp>
        <p:sp>
          <p:nvSpPr>
            <p:cNvPr id="22" name="Line 32"/>
            <p:cNvSpPr>
              <a:spLocks noChangeShapeType="1"/>
            </p:cNvSpPr>
            <p:nvPr/>
          </p:nvSpPr>
          <p:spPr bwMode="auto">
            <a:xfrm>
              <a:off x="5995988" y="3303588"/>
              <a:ext cx="0" cy="2000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id-ID"/>
            </a:p>
          </p:txBody>
        </p:sp>
        <p:sp>
          <p:nvSpPr>
            <p:cNvPr id="23" name="Line 38"/>
            <p:cNvSpPr>
              <a:spLocks noChangeShapeType="1"/>
            </p:cNvSpPr>
            <p:nvPr/>
          </p:nvSpPr>
          <p:spPr bwMode="auto">
            <a:xfrm flipH="1">
              <a:off x="7980363" y="2057400"/>
              <a:ext cx="1587" cy="39719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id-ID"/>
            </a:p>
          </p:txBody>
        </p:sp>
        <p:sp>
          <p:nvSpPr>
            <p:cNvPr id="24" name="Line 39"/>
            <p:cNvSpPr>
              <a:spLocks noChangeShapeType="1"/>
            </p:cNvSpPr>
            <p:nvPr/>
          </p:nvSpPr>
          <p:spPr bwMode="auto">
            <a:xfrm>
              <a:off x="7620000" y="2057400"/>
              <a:ext cx="381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id-ID"/>
            </a:p>
          </p:txBody>
        </p:sp>
        <p:sp>
          <p:nvSpPr>
            <p:cNvPr id="25" name="Line 61"/>
            <p:cNvSpPr>
              <a:spLocks noChangeShapeType="1"/>
            </p:cNvSpPr>
            <p:nvPr/>
          </p:nvSpPr>
          <p:spPr bwMode="auto">
            <a:xfrm>
              <a:off x="4267200" y="2514600"/>
              <a:ext cx="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6" name="Line 62"/>
            <p:cNvSpPr>
              <a:spLocks noChangeShapeType="1"/>
            </p:cNvSpPr>
            <p:nvPr/>
          </p:nvSpPr>
          <p:spPr bwMode="auto">
            <a:xfrm>
              <a:off x="4240213" y="3286125"/>
              <a:ext cx="0" cy="2174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grpSp>
          <p:nvGrpSpPr>
            <p:cNvPr id="27" name="Group 63"/>
            <p:cNvGrpSpPr>
              <a:grpSpLocks/>
            </p:cNvGrpSpPr>
            <p:nvPr/>
          </p:nvGrpSpPr>
          <p:grpSpPr bwMode="auto">
            <a:xfrm>
              <a:off x="1074738" y="908050"/>
              <a:ext cx="1398588" cy="4110038"/>
              <a:chOff x="618" y="806"/>
              <a:chExt cx="881" cy="2259"/>
            </a:xfrm>
          </p:grpSpPr>
          <p:sp>
            <p:nvSpPr>
              <p:cNvPr id="52" name="Text Box 64"/>
              <p:cNvSpPr txBox="1">
                <a:spLocks noChangeArrowheads="1"/>
              </p:cNvSpPr>
              <p:nvPr/>
            </p:nvSpPr>
            <p:spPr bwMode="auto">
              <a:xfrm>
                <a:off x="624" y="806"/>
                <a:ext cx="672" cy="21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rIns="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/>
                <a:r>
                  <a:rPr lang="en-US" sz="1200" dirty="0" smtClean="0">
                    <a:latin typeface="Arial" pitchFamily="34" charset="0"/>
                    <a:cs typeface="Times New Roman" pitchFamily="18" charset="0"/>
                  </a:rPr>
                  <a:t>B</a:t>
                </a:r>
                <a:r>
                  <a:rPr lang="id-ID" sz="1200" dirty="0" smtClean="0">
                    <a:latin typeface="Arial" pitchFamily="34" charset="0"/>
                    <a:cs typeface="Times New Roman" pitchFamily="18" charset="0"/>
                  </a:rPr>
                  <a:t>usness </a:t>
                </a:r>
                <a:r>
                  <a:rPr lang="id-ID" sz="1200" dirty="0">
                    <a:latin typeface="Arial" pitchFamily="34" charset="0"/>
                    <a:cs typeface="Times New Roman" pitchFamily="18" charset="0"/>
                  </a:rPr>
                  <a:t>&amp; </a:t>
                </a:r>
                <a:r>
                  <a:rPr lang="id-ID" sz="1200" dirty="0" smtClean="0">
                    <a:latin typeface="Arial" pitchFamily="34" charset="0"/>
                    <a:cs typeface="Times New Roman" pitchFamily="18" charset="0"/>
                  </a:rPr>
                  <a:t>professional</a:t>
                </a:r>
                <a:endParaRPr lang="en-US" sz="1200" dirty="0">
                  <a:latin typeface="Arial" pitchFamily="34" charset="0"/>
                </a:endParaRPr>
              </a:p>
            </p:txBody>
          </p:sp>
          <p:sp>
            <p:nvSpPr>
              <p:cNvPr id="53" name="Text Box 65"/>
              <p:cNvSpPr txBox="1">
                <a:spLocks noChangeArrowheads="1"/>
              </p:cNvSpPr>
              <p:nvPr/>
            </p:nvSpPr>
            <p:spPr bwMode="auto">
              <a:xfrm>
                <a:off x="634" y="1104"/>
                <a:ext cx="796" cy="18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</a:pPr>
                <a:r>
                  <a:rPr lang="en-US" sz="1200" dirty="0" smtClean="0">
                    <a:latin typeface="Arial" pitchFamily="34" charset="0"/>
                    <a:cs typeface="Times New Roman" pitchFamily="18" charset="0"/>
                  </a:rPr>
                  <a:t>Holiday, leisure</a:t>
                </a:r>
              </a:p>
              <a:p>
                <a:pPr algn="ctr" eaLnBrk="1" hangingPunct="1">
                  <a:lnSpc>
                    <a:spcPct val="80000"/>
                  </a:lnSpc>
                </a:pPr>
                <a:r>
                  <a:rPr lang="id-ID" sz="1200" dirty="0">
                    <a:latin typeface="Arial" pitchFamily="34" charset="0"/>
                    <a:cs typeface="Times New Roman" pitchFamily="18" charset="0"/>
                  </a:rPr>
                  <a:t>&amp;</a:t>
                </a:r>
                <a:r>
                  <a:rPr lang="en-US" sz="1200" dirty="0" smtClean="0">
                    <a:latin typeface="Arial" pitchFamily="34" charset="0"/>
                    <a:cs typeface="Times New Roman" pitchFamily="18" charset="0"/>
                  </a:rPr>
                  <a:t> recreation</a:t>
                </a:r>
                <a:endParaRPr lang="en-US" sz="1200" dirty="0">
                  <a:latin typeface="Arial" pitchFamily="34" charset="0"/>
                </a:endParaRPr>
              </a:p>
            </p:txBody>
          </p:sp>
          <p:sp>
            <p:nvSpPr>
              <p:cNvPr id="54" name="Text Box 66"/>
              <p:cNvSpPr txBox="1">
                <a:spLocks noChangeArrowheads="1"/>
              </p:cNvSpPr>
              <p:nvPr/>
            </p:nvSpPr>
            <p:spPr bwMode="auto">
              <a:xfrm>
                <a:off x="634" y="1347"/>
                <a:ext cx="748" cy="22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/>
                <a:r>
                  <a:rPr lang="id-ID" sz="1200" dirty="0" smtClean="0">
                    <a:latin typeface="Arial" pitchFamily="34" charset="0"/>
                    <a:cs typeface="Times New Roman" pitchFamily="18" charset="0"/>
                  </a:rPr>
                  <a:t>Visiting friends</a:t>
                </a:r>
              </a:p>
              <a:p>
                <a:pPr algn="ctr" eaLnBrk="1" hangingPunct="1"/>
                <a:r>
                  <a:rPr lang="id-ID" sz="1200" dirty="0" smtClean="0">
                    <a:latin typeface="Arial" pitchFamily="34" charset="0"/>
                    <a:cs typeface="Times New Roman" pitchFamily="18" charset="0"/>
                  </a:rPr>
                  <a:t>and relatives</a:t>
                </a:r>
                <a:endParaRPr lang="en-US" sz="1200" dirty="0">
                  <a:latin typeface="Arial" pitchFamily="34" charset="0"/>
                </a:endParaRPr>
              </a:p>
            </p:txBody>
          </p:sp>
          <p:sp>
            <p:nvSpPr>
              <p:cNvPr id="55" name="Text Box 67"/>
              <p:cNvSpPr txBox="1">
                <a:spLocks noChangeArrowheads="1"/>
              </p:cNvSpPr>
              <p:nvPr/>
            </p:nvSpPr>
            <p:spPr bwMode="auto">
              <a:xfrm>
                <a:off x="634" y="1649"/>
                <a:ext cx="660" cy="20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/>
                <a:r>
                  <a:rPr lang="en-US" sz="1200" dirty="0" smtClean="0">
                    <a:latin typeface="Arial" pitchFamily="34" charset="0"/>
                    <a:cs typeface="Times New Roman" pitchFamily="18" charset="0"/>
                  </a:rPr>
                  <a:t>Education </a:t>
                </a:r>
                <a:r>
                  <a:rPr lang="id-ID" sz="1200" dirty="0" smtClean="0">
                    <a:latin typeface="Arial" pitchFamily="34" charset="0"/>
                    <a:cs typeface="Times New Roman" pitchFamily="18" charset="0"/>
                  </a:rPr>
                  <a:t>&amp;</a:t>
                </a:r>
                <a:endParaRPr lang="en-US" sz="1200" dirty="0" smtClean="0">
                  <a:latin typeface="Arial" pitchFamily="34" charset="0"/>
                  <a:cs typeface="Times New Roman" pitchFamily="18" charset="0"/>
                </a:endParaRPr>
              </a:p>
              <a:p>
                <a:pPr algn="ctr" eaLnBrk="1" hangingPunct="1"/>
                <a:r>
                  <a:rPr lang="en-US" sz="1200" dirty="0" smtClean="0">
                    <a:latin typeface="Arial" pitchFamily="34" charset="0"/>
                    <a:cs typeface="Times New Roman" pitchFamily="18" charset="0"/>
                  </a:rPr>
                  <a:t>training</a:t>
                </a:r>
                <a:endParaRPr lang="en-US" sz="1200" dirty="0">
                  <a:latin typeface="Arial" pitchFamily="34" charset="0"/>
                </a:endParaRPr>
              </a:p>
            </p:txBody>
          </p:sp>
          <p:sp>
            <p:nvSpPr>
              <p:cNvPr id="56" name="Text Box 68"/>
              <p:cNvSpPr txBox="1">
                <a:spLocks noChangeArrowheads="1"/>
              </p:cNvSpPr>
              <p:nvPr/>
            </p:nvSpPr>
            <p:spPr bwMode="auto">
              <a:xfrm>
                <a:off x="625" y="1921"/>
                <a:ext cx="678" cy="18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/>
                <a:r>
                  <a:rPr lang="id-ID" sz="1200" dirty="0" smtClean="0">
                    <a:latin typeface="Arial" pitchFamily="34" charset="0"/>
                    <a:cs typeface="Times New Roman" pitchFamily="18" charset="0"/>
                  </a:rPr>
                  <a:t>Health &amp;</a:t>
                </a:r>
              </a:p>
              <a:p>
                <a:pPr algn="ctr" eaLnBrk="1" hangingPunct="1"/>
                <a:r>
                  <a:rPr lang="id-ID" sz="1200" dirty="0" smtClean="0">
                    <a:latin typeface="Arial" pitchFamily="34" charset="0"/>
                    <a:cs typeface="Times New Roman" pitchFamily="18" charset="0"/>
                  </a:rPr>
                  <a:t>medical care</a:t>
                </a:r>
                <a:endParaRPr lang="en-US" sz="1200" dirty="0">
                  <a:latin typeface="Arial" pitchFamily="34" charset="0"/>
                </a:endParaRPr>
              </a:p>
            </p:txBody>
          </p:sp>
          <p:sp>
            <p:nvSpPr>
              <p:cNvPr id="57" name="Text Box 69"/>
              <p:cNvSpPr txBox="1">
                <a:spLocks noChangeArrowheads="1"/>
              </p:cNvSpPr>
              <p:nvPr/>
            </p:nvSpPr>
            <p:spPr bwMode="auto">
              <a:xfrm>
                <a:off x="618" y="2178"/>
                <a:ext cx="678" cy="2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/>
                <a:r>
                  <a:rPr lang="id-ID" sz="1200" dirty="0" smtClean="0">
                    <a:latin typeface="Arial" pitchFamily="34" charset="0"/>
                    <a:cs typeface="Times New Roman" pitchFamily="18" charset="0"/>
                  </a:rPr>
                  <a:t>Religion/</a:t>
                </a:r>
              </a:p>
              <a:p>
                <a:pPr algn="ctr" eaLnBrk="1" hangingPunct="1"/>
                <a:r>
                  <a:rPr lang="id-ID" sz="1200" dirty="0" smtClean="0">
                    <a:latin typeface="Arial" pitchFamily="34" charset="0"/>
                    <a:cs typeface="Times New Roman" pitchFamily="18" charset="0"/>
                  </a:rPr>
                  <a:t>pilgrimages</a:t>
                </a:r>
                <a:endParaRPr lang="en-US" sz="1200" dirty="0">
                  <a:latin typeface="Arial" pitchFamily="34" charset="0"/>
                </a:endParaRPr>
              </a:p>
            </p:txBody>
          </p:sp>
          <p:sp>
            <p:nvSpPr>
              <p:cNvPr id="58" name="Text Box 70"/>
              <p:cNvSpPr txBox="1">
                <a:spLocks noChangeArrowheads="1"/>
              </p:cNvSpPr>
              <p:nvPr/>
            </p:nvSpPr>
            <p:spPr bwMode="auto">
              <a:xfrm>
                <a:off x="624" y="2448"/>
                <a:ext cx="670" cy="1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/>
                <a:r>
                  <a:rPr lang="id-ID" sz="1200" dirty="0" smtClean="0">
                    <a:latin typeface="Arial" pitchFamily="34" charset="0"/>
                    <a:cs typeface="Times New Roman" pitchFamily="18" charset="0"/>
                  </a:rPr>
                  <a:t>Shopping</a:t>
                </a:r>
                <a:endParaRPr lang="en-US" sz="1200" dirty="0">
                  <a:latin typeface="Arial" pitchFamily="34" charset="0"/>
                </a:endParaRPr>
              </a:p>
            </p:txBody>
          </p:sp>
          <p:sp>
            <p:nvSpPr>
              <p:cNvPr id="59" name="Text Box 71"/>
              <p:cNvSpPr txBox="1">
                <a:spLocks noChangeArrowheads="1"/>
              </p:cNvSpPr>
              <p:nvPr/>
            </p:nvSpPr>
            <p:spPr bwMode="auto">
              <a:xfrm>
                <a:off x="624" y="2688"/>
                <a:ext cx="670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/>
                <a:r>
                  <a:rPr lang="id-ID" sz="1200" b="1">
                    <a:latin typeface="Arial" pitchFamily="34" charset="0"/>
                    <a:cs typeface="Times New Roman" pitchFamily="18" charset="0"/>
                  </a:rPr>
                  <a:t>Transit</a:t>
                </a:r>
                <a:endParaRPr lang="en-US" sz="1200" b="1">
                  <a:latin typeface="Arial" pitchFamily="34" charset="0"/>
                </a:endParaRPr>
              </a:p>
            </p:txBody>
          </p:sp>
          <p:sp>
            <p:nvSpPr>
              <p:cNvPr id="60" name="Text Box 72"/>
              <p:cNvSpPr txBox="1">
                <a:spLocks noChangeArrowheads="1"/>
              </p:cNvSpPr>
              <p:nvPr/>
            </p:nvSpPr>
            <p:spPr bwMode="auto">
              <a:xfrm>
                <a:off x="624" y="2921"/>
                <a:ext cx="670" cy="14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/>
                <a:r>
                  <a:rPr lang="id-ID" sz="1200" b="1" dirty="0" smtClean="0">
                    <a:latin typeface="Arial" pitchFamily="34" charset="0"/>
                  </a:rPr>
                  <a:t>Other</a:t>
                </a:r>
                <a:endParaRPr lang="en-US" sz="1200" b="1" dirty="0">
                  <a:latin typeface="Arial" pitchFamily="34" charset="0"/>
                </a:endParaRPr>
              </a:p>
            </p:txBody>
          </p:sp>
          <p:sp>
            <p:nvSpPr>
              <p:cNvPr id="61" name="Line 73"/>
              <p:cNvSpPr>
                <a:spLocks noChangeShapeType="1"/>
              </p:cNvSpPr>
              <p:nvPr/>
            </p:nvSpPr>
            <p:spPr bwMode="auto">
              <a:xfrm>
                <a:off x="1488" y="912"/>
                <a:ext cx="0" cy="208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id-ID"/>
              </a:p>
            </p:txBody>
          </p:sp>
          <p:sp>
            <p:nvSpPr>
              <p:cNvPr id="62" name="Line 74"/>
              <p:cNvSpPr>
                <a:spLocks noChangeShapeType="1"/>
              </p:cNvSpPr>
              <p:nvPr/>
            </p:nvSpPr>
            <p:spPr bwMode="auto">
              <a:xfrm>
                <a:off x="1296" y="911"/>
                <a:ext cx="192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id-ID"/>
              </a:p>
            </p:txBody>
          </p:sp>
          <p:sp>
            <p:nvSpPr>
              <p:cNvPr id="63" name="Line 75"/>
              <p:cNvSpPr>
                <a:spLocks noChangeShapeType="1"/>
              </p:cNvSpPr>
              <p:nvPr/>
            </p:nvSpPr>
            <p:spPr bwMode="auto">
              <a:xfrm flipV="1">
                <a:off x="1430" y="1196"/>
                <a:ext cx="58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id-ID"/>
              </a:p>
            </p:txBody>
          </p:sp>
          <p:sp>
            <p:nvSpPr>
              <p:cNvPr id="64" name="Line 76"/>
              <p:cNvSpPr>
                <a:spLocks noChangeShapeType="1"/>
              </p:cNvSpPr>
              <p:nvPr/>
            </p:nvSpPr>
            <p:spPr bwMode="auto">
              <a:xfrm>
                <a:off x="1392" y="1433"/>
                <a:ext cx="9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id-ID"/>
              </a:p>
            </p:txBody>
          </p:sp>
          <p:sp>
            <p:nvSpPr>
              <p:cNvPr id="65" name="Line 77"/>
              <p:cNvSpPr>
                <a:spLocks noChangeShapeType="1"/>
              </p:cNvSpPr>
              <p:nvPr/>
            </p:nvSpPr>
            <p:spPr bwMode="auto">
              <a:xfrm>
                <a:off x="1296" y="1750"/>
                <a:ext cx="20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id-ID"/>
              </a:p>
            </p:txBody>
          </p:sp>
          <p:sp>
            <p:nvSpPr>
              <p:cNvPr id="66" name="Line 79"/>
              <p:cNvSpPr>
                <a:spLocks noChangeShapeType="1"/>
              </p:cNvSpPr>
              <p:nvPr/>
            </p:nvSpPr>
            <p:spPr bwMode="auto">
              <a:xfrm flipV="1">
                <a:off x="1296" y="2277"/>
                <a:ext cx="19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id-ID"/>
              </a:p>
            </p:txBody>
          </p:sp>
          <p:sp>
            <p:nvSpPr>
              <p:cNvPr id="67" name="Line 80"/>
              <p:cNvSpPr>
                <a:spLocks noChangeShapeType="1"/>
              </p:cNvSpPr>
              <p:nvPr/>
            </p:nvSpPr>
            <p:spPr bwMode="auto">
              <a:xfrm>
                <a:off x="1294" y="2760"/>
                <a:ext cx="194" cy="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id-ID"/>
              </a:p>
            </p:txBody>
          </p:sp>
          <p:sp>
            <p:nvSpPr>
              <p:cNvPr id="68" name="Line 81"/>
              <p:cNvSpPr>
                <a:spLocks noChangeShapeType="1"/>
              </p:cNvSpPr>
              <p:nvPr/>
            </p:nvSpPr>
            <p:spPr bwMode="auto">
              <a:xfrm>
                <a:off x="1294" y="2993"/>
                <a:ext cx="204" cy="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id-ID"/>
              </a:p>
            </p:txBody>
          </p:sp>
          <p:sp>
            <p:nvSpPr>
              <p:cNvPr id="69" name="Line 82"/>
              <p:cNvSpPr>
                <a:spLocks noChangeShapeType="1"/>
              </p:cNvSpPr>
              <p:nvPr/>
            </p:nvSpPr>
            <p:spPr bwMode="auto">
              <a:xfrm>
                <a:off x="1294" y="2520"/>
                <a:ext cx="20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grpSp>
          <p:nvGrpSpPr>
            <p:cNvPr id="28" name="Group 1"/>
            <p:cNvGrpSpPr>
              <a:grpSpLocks/>
            </p:cNvGrpSpPr>
            <p:nvPr/>
          </p:nvGrpSpPr>
          <p:grpSpPr bwMode="auto">
            <a:xfrm>
              <a:off x="179512" y="5264150"/>
              <a:ext cx="7802438" cy="1516063"/>
              <a:chOff x="179316" y="5264659"/>
              <a:chExt cx="7802349" cy="1515803"/>
            </a:xfrm>
          </p:grpSpPr>
          <p:sp>
            <p:nvSpPr>
              <p:cNvPr id="30" name="Text Box 41"/>
              <p:cNvSpPr txBox="1">
                <a:spLocks noChangeArrowheads="1"/>
              </p:cNvSpPr>
              <p:nvPr/>
            </p:nvSpPr>
            <p:spPr bwMode="auto">
              <a:xfrm>
                <a:off x="707823" y="5407509"/>
                <a:ext cx="1168387" cy="533309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latin typeface="Arial" charset="0"/>
                    <a:cs typeface="Times New Roman" pitchFamily="18" charset="0"/>
                  </a:rPr>
                  <a:t>Border </a:t>
                </a:r>
                <a:r>
                  <a:rPr lang="en-US" sz="1200" b="1" dirty="0" smtClean="0">
                    <a:latin typeface="Arial" charset="0"/>
                    <a:cs typeface="Times New Roman" pitchFamily="18" charset="0"/>
                  </a:rPr>
                  <a:t>workers</a:t>
                </a:r>
                <a:endParaRPr lang="en-US" sz="1200" b="1" dirty="0">
                  <a:latin typeface="Arial" charset="0"/>
                </a:endParaRPr>
              </a:p>
            </p:txBody>
          </p:sp>
          <p:sp>
            <p:nvSpPr>
              <p:cNvPr id="31" name="Text Box 42"/>
              <p:cNvSpPr txBox="1">
                <a:spLocks noChangeArrowheads="1"/>
              </p:cNvSpPr>
              <p:nvPr/>
            </p:nvSpPr>
            <p:spPr bwMode="auto">
              <a:xfrm>
                <a:off x="2261968" y="5407509"/>
                <a:ext cx="1373171" cy="55553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r>
                  <a:rPr lang="id-ID" sz="1200" b="1" dirty="0">
                    <a:latin typeface="Arial" charset="0"/>
                    <a:cs typeface="Times New Roman" pitchFamily="18" charset="0"/>
                  </a:rPr>
                  <a:t>Seasonal workers</a:t>
                </a:r>
                <a:endParaRPr lang="en-US" sz="1200" b="1" dirty="0">
                  <a:latin typeface="Arial" charset="0"/>
                </a:endParaRPr>
              </a:p>
            </p:txBody>
          </p:sp>
          <p:sp>
            <p:nvSpPr>
              <p:cNvPr id="32" name="Text Box 43"/>
              <p:cNvSpPr txBox="1">
                <a:spLocks noChangeArrowheads="1"/>
              </p:cNvSpPr>
              <p:nvPr/>
            </p:nvSpPr>
            <p:spPr bwMode="auto">
              <a:xfrm>
                <a:off x="3866912" y="5407509"/>
                <a:ext cx="1371584" cy="55553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r>
                  <a:rPr lang="id-ID" sz="1200" b="1" dirty="0">
                    <a:latin typeface="Arial" charset="0"/>
                    <a:cs typeface="Times New Roman" pitchFamily="18" charset="0"/>
                  </a:rPr>
                  <a:t>Other short-term workers</a:t>
                </a:r>
                <a:endParaRPr lang="en-US" sz="1200" b="1" dirty="0">
                  <a:latin typeface="Arial" charset="0"/>
                </a:endParaRPr>
              </a:p>
            </p:txBody>
          </p:sp>
          <p:sp>
            <p:nvSpPr>
              <p:cNvPr id="33" name="Text Box 44"/>
              <p:cNvSpPr txBox="1">
                <a:spLocks noChangeArrowheads="1"/>
              </p:cNvSpPr>
              <p:nvPr/>
            </p:nvSpPr>
            <p:spPr bwMode="auto">
              <a:xfrm>
                <a:off x="5351208" y="5407509"/>
                <a:ext cx="1212836" cy="557117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r>
                  <a:rPr lang="id-ID" sz="1200" b="1" dirty="0" smtClean="0">
                    <a:latin typeface="Arial" charset="0"/>
                    <a:cs typeface="Times New Roman" pitchFamily="18" charset="0"/>
                  </a:rPr>
                  <a:t>Long-term </a:t>
                </a:r>
                <a:r>
                  <a:rPr lang="id-ID" sz="1200" b="1" dirty="0">
                    <a:latin typeface="Arial" charset="0"/>
                    <a:cs typeface="Times New Roman" pitchFamily="18" charset="0"/>
                  </a:rPr>
                  <a:t>workers</a:t>
                </a:r>
                <a:endParaRPr lang="en-US" sz="1200" b="1" dirty="0">
                  <a:latin typeface="Arial" charset="0"/>
                </a:endParaRPr>
              </a:p>
            </p:txBody>
          </p:sp>
          <p:sp>
            <p:nvSpPr>
              <p:cNvPr id="34" name="Text Box 45"/>
              <p:cNvSpPr txBox="1">
                <a:spLocks noChangeArrowheads="1"/>
              </p:cNvSpPr>
              <p:nvPr/>
            </p:nvSpPr>
            <p:spPr bwMode="auto">
              <a:xfrm>
                <a:off x="6603731" y="5407509"/>
                <a:ext cx="1206486" cy="557117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r>
                  <a:rPr lang="id-ID" sz="1200" b="1" dirty="0">
                    <a:latin typeface="Arial" charset="0"/>
                    <a:cs typeface="Times New Roman" pitchFamily="18" charset="0"/>
                  </a:rPr>
                  <a:t>Nomads and refugees</a:t>
                </a:r>
                <a:endParaRPr lang="en-US" sz="1200" b="1" dirty="0">
                  <a:latin typeface="Arial" charset="0"/>
                </a:endParaRPr>
              </a:p>
            </p:txBody>
          </p:sp>
          <p:sp>
            <p:nvSpPr>
              <p:cNvPr id="35" name="Line 46"/>
              <p:cNvSpPr>
                <a:spLocks noChangeShapeType="1"/>
              </p:cNvSpPr>
              <p:nvPr/>
            </p:nvSpPr>
            <p:spPr bwMode="auto">
              <a:xfrm>
                <a:off x="1291903" y="5264659"/>
                <a:ext cx="668976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id-ID"/>
              </a:p>
            </p:txBody>
          </p:sp>
          <p:sp>
            <p:nvSpPr>
              <p:cNvPr id="36" name="Text Box 47"/>
              <p:cNvSpPr txBox="1">
                <a:spLocks noChangeArrowheads="1"/>
              </p:cNvSpPr>
              <p:nvPr/>
            </p:nvSpPr>
            <p:spPr bwMode="auto">
              <a:xfrm>
                <a:off x="2147669" y="6148745"/>
                <a:ext cx="1638281" cy="631717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>
                  <a:lnSpc>
                    <a:spcPct val="80000"/>
                  </a:lnSpc>
                  <a:defRPr/>
                </a:pPr>
                <a:r>
                  <a:rPr lang="en-US" sz="1200" dirty="0" smtClean="0">
                    <a:latin typeface="Arial" charset="0"/>
                    <a:cs typeface="Times New Roman" pitchFamily="18" charset="0"/>
                  </a:rPr>
                  <a:t>long-term </a:t>
                </a:r>
                <a:r>
                  <a:rPr lang="en-US" sz="1200" dirty="0">
                    <a:latin typeface="Arial" charset="0"/>
                    <a:cs typeface="Times New Roman" pitchFamily="18" charset="0"/>
                  </a:rPr>
                  <a:t>students and </a:t>
                </a:r>
                <a:r>
                  <a:rPr lang="en-US" sz="1200" dirty="0" smtClean="0">
                    <a:latin typeface="Arial" charset="0"/>
                    <a:cs typeface="Times New Roman" pitchFamily="18" charset="0"/>
                  </a:rPr>
                  <a:t>patients</a:t>
                </a:r>
                <a:r>
                  <a:rPr lang="id-ID" sz="1200" dirty="0" smtClean="0">
                    <a:latin typeface="Arial" charset="0"/>
                    <a:cs typeface="Times New Roman" pitchFamily="18" charset="0"/>
                  </a:rPr>
                  <a:t> </a:t>
                </a:r>
                <a:r>
                  <a:rPr lang="en-US" sz="1200" dirty="0" smtClean="0">
                    <a:latin typeface="Arial" charset="0"/>
                    <a:cs typeface="Times New Roman" pitchFamily="18" charset="0"/>
                  </a:rPr>
                  <a:t>and </a:t>
                </a:r>
                <a:r>
                  <a:rPr lang="en-US" sz="1200" dirty="0">
                    <a:latin typeface="Arial" charset="0"/>
                    <a:cs typeface="Times New Roman" pitchFamily="18" charset="0"/>
                  </a:rPr>
                  <a:t>their family joining them</a:t>
                </a:r>
                <a:endParaRPr lang="en-US" sz="1200" dirty="0">
                  <a:latin typeface="Arial" charset="0"/>
                </a:endParaRPr>
              </a:p>
            </p:txBody>
          </p:sp>
          <p:sp>
            <p:nvSpPr>
              <p:cNvPr id="37" name="Text Box 48"/>
              <p:cNvSpPr txBox="1">
                <a:spLocks noChangeArrowheads="1"/>
              </p:cNvSpPr>
              <p:nvPr/>
            </p:nvSpPr>
            <p:spPr bwMode="auto">
              <a:xfrm>
                <a:off x="3854212" y="6148745"/>
                <a:ext cx="1384284" cy="631717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>
                  <a:lnSpc>
                    <a:spcPct val="80000"/>
                  </a:lnSpc>
                  <a:defRPr/>
                </a:pPr>
                <a:r>
                  <a:rPr lang="en-US" sz="1200" dirty="0">
                    <a:latin typeface="Arial" charset="0"/>
                    <a:cs typeface="Times New Roman" pitchFamily="18" charset="0"/>
                  </a:rPr>
                  <a:t>Persons entering the </a:t>
                </a:r>
                <a:r>
                  <a:rPr lang="en-US" sz="1200" dirty="0" smtClean="0">
                    <a:latin typeface="Arial" charset="0"/>
                    <a:cs typeface="Times New Roman" pitchFamily="18" charset="0"/>
                  </a:rPr>
                  <a:t>country</a:t>
                </a:r>
                <a:r>
                  <a:rPr lang="id-ID" sz="1200" dirty="0" smtClean="0">
                    <a:latin typeface="Arial" charset="0"/>
                    <a:cs typeface="Times New Roman" pitchFamily="18" charset="0"/>
                  </a:rPr>
                  <a:t> </a:t>
                </a:r>
                <a:r>
                  <a:rPr lang="en-US" sz="1200" dirty="0" smtClean="0">
                    <a:latin typeface="Arial" charset="0"/>
                    <a:cs typeface="Times New Roman" pitchFamily="18" charset="0"/>
                  </a:rPr>
                  <a:t>to establish </a:t>
                </a:r>
                <a:r>
                  <a:rPr lang="en-US" sz="1200" dirty="0">
                    <a:latin typeface="Arial" charset="0"/>
                    <a:cs typeface="Times New Roman" pitchFamily="18" charset="0"/>
                  </a:rPr>
                  <a:t>there </a:t>
                </a:r>
                <a:r>
                  <a:rPr lang="en-US" sz="1200" dirty="0" smtClean="0">
                    <a:latin typeface="Arial" charset="0"/>
                    <a:cs typeface="Times New Roman" pitchFamily="18" charset="0"/>
                  </a:rPr>
                  <a:t>their</a:t>
                </a:r>
                <a:r>
                  <a:rPr lang="id-ID" sz="1200" dirty="0" smtClean="0">
                    <a:latin typeface="Arial" charset="0"/>
                    <a:cs typeface="Times New Roman" pitchFamily="18" charset="0"/>
                  </a:rPr>
                  <a:t> </a:t>
                </a:r>
                <a:r>
                  <a:rPr lang="en-US" sz="1200" dirty="0" smtClean="0">
                    <a:latin typeface="Arial" charset="0"/>
                    <a:cs typeface="Times New Roman" pitchFamily="18" charset="0"/>
                  </a:rPr>
                  <a:t>co</a:t>
                </a:r>
                <a:r>
                  <a:rPr lang="id-ID" sz="1200" dirty="0" smtClean="0">
                    <a:latin typeface="Arial" charset="0"/>
                    <a:cs typeface="Times New Roman" pitchFamily="18" charset="0"/>
                  </a:rPr>
                  <a:t>r</a:t>
                </a:r>
                <a:endParaRPr lang="en-US" sz="1200" dirty="0">
                  <a:latin typeface="Arial" charset="0"/>
                </a:endParaRPr>
              </a:p>
            </p:txBody>
          </p:sp>
          <p:sp>
            <p:nvSpPr>
              <p:cNvPr id="38" name="Text Box 49"/>
              <p:cNvSpPr txBox="1">
                <a:spLocks noChangeArrowheads="1"/>
              </p:cNvSpPr>
              <p:nvPr/>
            </p:nvSpPr>
            <p:spPr bwMode="auto">
              <a:xfrm>
                <a:off x="5322603" y="6149264"/>
                <a:ext cx="1219200" cy="631198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/>
                <a:r>
                  <a:rPr lang="en-US" sz="1200" b="1" dirty="0" smtClean="0">
                    <a:latin typeface="Arial" pitchFamily="34" charset="0"/>
                    <a:cs typeface="Times New Roman" pitchFamily="18" charset="0"/>
                  </a:rPr>
                  <a:t>Crews on public modes</a:t>
                </a:r>
              </a:p>
              <a:p>
                <a:pPr algn="ctr" eaLnBrk="1" hangingPunct="1"/>
                <a:r>
                  <a:rPr lang="en-US" sz="1200" b="1" dirty="0" smtClean="0">
                    <a:latin typeface="Arial" pitchFamily="34" charset="0"/>
                    <a:cs typeface="Times New Roman" pitchFamily="18" charset="0"/>
                  </a:rPr>
                  <a:t>of transport</a:t>
                </a:r>
                <a:endParaRPr lang="en-US" sz="1200" b="1" dirty="0">
                  <a:latin typeface="Arial" pitchFamily="34" charset="0"/>
                </a:endParaRPr>
              </a:p>
            </p:txBody>
          </p:sp>
          <p:sp>
            <p:nvSpPr>
              <p:cNvPr id="39" name="Text Box 50"/>
              <p:cNvSpPr txBox="1">
                <a:spLocks noChangeArrowheads="1"/>
              </p:cNvSpPr>
              <p:nvPr/>
            </p:nvSpPr>
            <p:spPr bwMode="auto">
              <a:xfrm>
                <a:off x="6603714" y="6149264"/>
                <a:ext cx="1376363" cy="620085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</a:pPr>
                <a:r>
                  <a:rPr lang="en-US" sz="1100" b="1" dirty="0" smtClean="0">
                    <a:latin typeface="Arial" pitchFamily="34" charset="0"/>
                    <a:cs typeface="Times New Roman" pitchFamily="18" charset="0"/>
                  </a:rPr>
                  <a:t>Transit pass not entering</a:t>
                </a:r>
                <a:r>
                  <a:rPr lang="id-ID" sz="1100" b="1" dirty="0" smtClean="0">
                    <a:latin typeface="Arial" pitchFamily="34" charset="0"/>
                    <a:cs typeface="Times New Roman" pitchFamily="18" charset="0"/>
                  </a:rPr>
                  <a:t> </a:t>
                </a:r>
                <a:r>
                  <a:rPr lang="en-US" sz="1100" b="1" dirty="0" smtClean="0">
                    <a:latin typeface="Arial" pitchFamily="34" charset="0"/>
                    <a:cs typeface="Times New Roman" pitchFamily="18" charset="0"/>
                  </a:rPr>
                  <a:t>the </a:t>
                </a:r>
                <a:r>
                  <a:rPr lang="en-US" sz="1100" b="1" dirty="0" err="1" smtClean="0">
                    <a:latin typeface="Arial" pitchFamily="34" charset="0"/>
                    <a:cs typeface="Times New Roman" pitchFamily="18" charset="0"/>
                  </a:rPr>
                  <a:t>ec</a:t>
                </a:r>
                <a:r>
                  <a:rPr lang="id-ID" sz="1100" b="1" dirty="0" smtClean="0">
                    <a:latin typeface="Arial" pitchFamily="34" charset="0"/>
                    <a:cs typeface="Times New Roman" pitchFamily="18" charset="0"/>
                  </a:rPr>
                  <a:t>o</a:t>
                </a:r>
                <a:r>
                  <a:rPr lang="en-US" sz="1100" b="1" dirty="0" smtClean="0">
                    <a:latin typeface="Arial" pitchFamily="34" charset="0"/>
                    <a:cs typeface="Times New Roman" pitchFamily="18" charset="0"/>
                  </a:rPr>
                  <a:t> and legal territory</a:t>
                </a:r>
                <a:endParaRPr lang="en-US" sz="1100" b="1" dirty="0">
                  <a:latin typeface="Arial" pitchFamily="34" charset="0"/>
                </a:endParaRPr>
              </a:p>
            </p:txBody>
          </p:sp>
          <p:sp>
            <p:nvSpPr>
              <p:cNvPr id="40" name="Line 51"/>
              <p:cNvSpPr>
                <a:spLocks noChangeShapeType="1"/>
              </p:cNvSpPr>
              <p:nvPr/>
            </p:nvSpPr>
            <p:spPr bwMode="auto">
              <a:xfrm>
                <a:off x="1291903" y="6029888"/>
                <a:ext cx="66884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id-ID"/>
              </a:p>
            </p:txBody>
          </p:sp>
          <p:sp>
            <p:nvSpPr>
              <p:cNvPr id="41" name="Line 52"/>
              <p:cNvSpPr>
                <a:spLocks noChangeShapeType="1"/>
              </p:cNvSpPr>
              <p:nvPr/>
            </p:nvSpPr>
            <p:spPr bwMode="auto">
              <a:xfrm>
                <a:off x="1291903" y="5264659"/>
                <a:ext cx="0" cy="13335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id-ID"/>
              </a:p>
            </p:txBody>
          </p:sp>
          <p:sp>
            <p:nvSpPr>
              <p:cNvPr id="42" name="Line 53"/>
              <p:cNvSpPr>
                <a:spLocks noChangeShapeType="1"/>
              </p:cNvSpPr>
              <p:nvPr/>
            </p:nvSpPr>
            <p:spPr bwMode="auto">
              <a:xfrm flipH="1">
                <a:off x="2949041" y="5264659"/>
                <a:ext cx="0" cy="14334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id-ID"/>
              </a:p>
            </p:txBody>
          </p:sp>
          <p:sp>
            <p:nvSpPr>
              <p:cNvPr id="43" name="Line 54"/>
              <p:cNvSpPr>
                <a:spLocks noChangeShapeType="1"/>
              </p:cNvSpPr>
              <p:nvPr/>
            </p:nvSpPr>
            <p:spPr bwMode="auto">
              <a:xfrm>
                <a:off x="2949041" y="6029888"/>
                <a:ext cx="0" cy="1193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id-ID"/>
              </a:p>
            </p:txBody>
          </p:sp>
          <p:sp>
            <p:nvSpPr>
              <p:cNvPr id="44" name="Line 55"/>
              <p:cNvSpPr>
                <a:spLocks noChangeShapeType="1"/>
              </p:cNvSpPr>
              <p:nvPr/>
            </p:nvSpPr>
            <p:spPr bwMode="auto">
              <a:xfrm>
                <a:off x="4514470" y="6029888"/>
                <a:ext cx="0" cy="1524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id-ID"/>
              </a:p>
            </p:txBody>
          </p:sp>
          <p:sp>
            <p:nvSpPr>
              <p:cNvPr id="45" name="Line 56"/>
              <p:cNvSpPr>
                <a:spLocks noChangeShapeType="1"/>
              </p:cNvSpPr>
              <p:nvPr/>
            </p:nvSpPr>
            <p:spPr bwMode="auto">
              <a:xfrm>
                <a:off x="7213315" y="5269657"/>
                <a:ext cx="0" cy="13335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id-ID"/>
              </a:p>
            </p:txBody>
          </p:sp>
          <p:sp>
            <p:nvSpPr>
              <p:cNvPr id="46" name="Line 57"/>
              <p:cNvSpPr>
                <a:spLocks noChangeShapeType="1"/>
              </p:cNvSpPr>
              <p:nvPr/>
            </p:nvSpPr>
            <p:spPr bwMode="auto">
              <a:xfrm>
                <a:off x="4546315" y="5264659"/>
                <a:ext cx="0" cy="13335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id-ID"/>
              </a:p>
            </p:txBody>
          </p:sp>
          <p:sp>
            <p:nvSpPr>
              <p:cNvPr id="47" name="Line 58"/>
              <p:cNvSpPr>
                <a:spLocks noChangeShapeType="1"/>
              </p:cNvSpPr>
              <p:nvPr/>
            </p:nvSpPr>
            <p:spPr bwMode="auto">
              <a:xfrm>
                <a:off x="1291903" y="6029888"/>
                <a:ext cx="0" cy="1193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id-ID"/>
              </a:p>
            </p:txBody>
          </p:sp>
          <p:sp>
            <p:nvSpPr>
              <p:cNvPr id="48" name="Line 59"/>
              <p:cNvSpPr>
                <a:spLocks noChangeShapeType="1"/>
              </p:cNvSpPr>
              <p:nvPr/>
            </p:nvSpPr>
            <p:spPr bwMode="auto">
              <a:xfrm>
                <a:off x="5932203" y="5288211"/>
                <a:ext cx="0" cy="11979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id-ID"/>
              </a:p>
            </p:txBody>
          </p:sp>
          <p:sp>
            <p:nvSpPr>
              <p:cNvPr id="49" name="Line 60"/>
              <p:cNvSpPr>
                <a:spLocks noChangeShapeType="1"/>
              </p:cNvSpPr>
              <p:nvPr/>
            </p:nvSpPr>
            <p:spPr bwMode="auto">
              <a:xfrm>
                <a:off x="5918531" y="6015914"/>
                <a:ext cx="0" cy="13335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id-ID"/>
              </a:p>
            </p:txBody>
          </p:sp>
          <p:sp>
            <p:nvSpPr>
              <p:cNvPr id="50" name="Text Box 47"/>
              <p:cNvSpPr txBox="1">
                <a:spLocks noChangeArrowheads="1"/>
              </p:cNvSpPr>
              <p:nvPr/>
            </p:nvSpPr>
            <p:spPr bwMode="auto">
              <a:xfrm>
                <a:off x="179316" y="6148745"/>
                <a:ext cx="1872187" cy="631717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lnSpc>
                    <a:spcPct val="75000"/>
                  </a:lnSpc>
                  <a:defRPr/>
                </a:pPr>
                <a:r>
                  <a:rPr lang="en-US" sz="1100" dirty="0">
                    <a:latin typeface="Arial" charset="0"/>
                    <a:cs typeface="Times New Roman" pitchFamily="18" charset="0"/>
                  </a:rPr>
                  <a:t>Other </a:t>
                </a:r>
                <a:r>
                  <a:rPr lang="en-US" sz="1100" dirty="0" err="1" smtClean="0">
                    <a:latin typeface="Arial" charset="0"/>
                    <a:cs typeface="Times New Roman" pitchFamily="18" charset="0"/>
                  </a:rPr>
                  <a:t>travellers</a:t>
                </a:r>
                <a:r>
                  <a:rPr lang="id-ID" sz="1100" dirty="0" smtClean="0">
                    <a:latin typeface="Arial" charset="0"/>
                    <a:cs typeface="Times New Roman" pitchFamily="18" charset="0"/>
                  </a:rPr>
                  <a:t> </a:t>
                </a:r>
                <a:r>
                  <a:rPr lang="en-US" sz="1100" dirty="0" smtClean="0">
                    <a:latin typeface="Arial" charset="0"/>
                    <a:cs typeface="Times New Roman" pitchFamily="18" charset="0"/>
                  </a:rPr>
                  <a:t>deemed </a:t>
                </a:r>
                <a:r>
                  <a:rPr lang="en-US" sz="1100" dirty="0">
                    <a:latin typeface="Arial" charset="0"/>
                    <a:cs typeface="Times New Roman" pitchFamily="18" charset="0"/>
                  </a:rPr>
                  <a:t>not </a:t>
                </a:r>
                <a:r>
                  <a:rPr lang="en-US" sz="1100" dirty="0" smtClean="0">
                    <a:latin typeface="Arial" charset="0"/>
                    <a:cs typeface="Times New Roman" pitchFamily="18" charset="0"/>
                  </a:rPr>
                  <a:t>to</a:t>
                </a:r>
                <a:r>
                  <a:rPr lang="id-ID" sz="1100" dirty="0" smtClean="0">
                    <a:latin typeface="Arial" charset="0"/>
                    <a:cs typeface="Times New Roman" pitchFamily="18" charset="0"/>
                  </a:rPr>
                  <a:t> </a:t>
                </a:r>
                <a:r>
                  <a:rPr lang="en-US" sz="1100" dirty="0" smtClean="0">
                    <a:latin typeface="Arial" charset="0"/>
                    <a:cs typeface="Times New Roman" pitchFamily="18" charset="0"/>
                  </a:rPr>
                  <a:t>enter </a:t>
                </a:r>
                <a:r>
                  <a:rPr lang="en-US" sz="1100" dirty="0">
                    <a:latin typeface="Arial" charset="0"/>
                    <a:cs typeface="Times New Roman" pitchFamily="18" charset="0"/>
                  </a:rPr>
                  <a:t>the economic </a:t>
                </a:r>
                <a:r>
                  <a:rPr lang="en-US" sz="1100" dirty="0" smtClean="0">
                    <a:latin typeface="Arial" charset="0"/>
                    <a:cs typeface="Times New Roman" pitchFamily="18" charset="0"/>
                  </a:rPr>
                  <a:t>territory</a:t>
                </a:r>
                <a:r>
                  <a:rPr lang="id-ID" sz="1100" dirty="0" smtClean="0">
                    <a:latin typeface="Arial" charset="0"/>
                    <a:cs typeface="Times New Roman" pitchFamily="18" charset="0"/>
                  </a:rPr>
                  <a:t> (</a:t>
                </a:r>
                <a:r>
                  <a:rPr lang="en-US" sz="1100" dirty="0" smtClean="0">
                    <a:latin typeface="Arial" charset="0"/>
                    <a:cs typeface="Times New Roman" pitchFamily="18" charset="0"/>
                  </a:rPr>
                  <a:t>Diplomats</a:t>
                </a:r>
                <a:r>
                  <a:rPr lang="en-US" sz="1100" dirty="0">
                    <a:latin typeface="Arial" charset="0"/>
                    <a:cs typeface="Times New Roman" pitchFamily="18" charset="0"/>
                  </a:rPr>
                  <a:t>, </a:t>
                </a:r>
                <a:r>
                  <a:rPr lang="en-US" sz="1100" dirty="0" smtClean="0">
                    <a:latin typeface="Arial" charset="0"/>
                    <a:cs typeface="Times New Roman" pitchFamily="18" charset="0"/>
                  </a:rPr>
                  <a:t>military</a:t>
                </a:r>
                <a:r>
                  <a:rPr lang="id-ID" sz="1100" dirty="0" smtClean="0">
                    <a:latin typeface="Arial" charset="0"/>
                    <a:cs typeface="Times New Roman" pitchFamily="18" charset="0"/>
                  </a:rPr>
                  <a:t>, a</a:t>
                </a:r>
                <a:r>
                  <a:rPr lang="en-US" sz="1100" dirty="0" err="1" smtClean="0">
                    <a:latin typeface="Arial" charset="0"/>
                    <a:cs typeface="Times New Roman" pitchFamily="18" charset="0"/>
                  </a:rPr>
                  <a:t>rmed</a:t>
                </a:r>
                <a:r>
                  <a:rPr lang="en-US" sz="1100" dirty="0" smtClean="0">
                    <a:latin typeface="Arial" charset="0"/>
                    <a:cs typeface="Times New Roman" pitchFamily="18" charset="0"/>
                  </a:rPr>
                  <a:t> </a:t>
                </a:r>
                <a:r>
                  <a:rPr lang="en-US" sz="1100" dirty="0">
                    <a:latin typeface="Arial" charset="0"/>
                    <a:cs typeface="Times New Roman" pitchFamily="18" charset="0"/>
                  </a:rPr>
                  <a:t>forces </a:t>
                </a:r>
                <a:r>
                  <a:rPr lang="en-US" sz="1100" dirty="0" smtClean="0">
                    <a:latin typeface="Arial" charset="0"/>
                    <a:cs typeface="Times New Roman" pitchFamily="18" charset="0"/>
                  </a:rPr>
                  <a:t>on</a:t>
                </a:r>
                <a:r>
                  <a:rPr lang="id-ID" sz="1100" dirty="0" smtClean="0">
                    <a:latin typeface="Arial" charset="0"/>
                    <a:cs typeface="Times New Roman" pitchFamily="18" charset="0"/>
                  </a:rPr>
                  <a:t> </a:t>
                </a:r>
                <a:r>
                  <a:rPr lang="en-US" sz="1100" dirty="0" smtClean="0">
                    <a:latin typeface="Arial" charset="0"/>
                    <a:cs typeface="Times New Roman" pitchFamily="18" charset="0"/>
                  </a:rPr>
                  <a:t>maneuver</a:t>
                </a:r>
                <a:endParaRPr lang="en-US" sz="1100" dirty="0">
                  <a:latin typeface="Arial" charset="0"/>
                </a:endParaRPr>
              </a:p>
            </p:txBody>
          </p:sp>
          <p:sp>
            <p:nvSpPr>
              <p:cNvPr id="51" name="Line 60"/>
              <p:cNvSpPr>
                <a:spLocks noChangeShapeType="1"/>
              </p:cNvSpPr>
              <p:nvPr/>
            </p:nvSpPr>
            <p:spPr bwMode="auto">
              <a:xfrm flipH="1">
                <a:off x="7213315" y="6029888"/>
                <a:ext cx="0" cy="1358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id-ID"/>
              </a:p>
            </p:txBody>
          </p:sp>
        </p:grpSp>
        <p:sp>
          <p:nvSpPr>
            <p:cNvPr id="29" name="Text Box 10"/>
            <p:cNvSpPr txBox="1">
              <a:spLocks noChangeArrowheads="1"/>
            </p:cNvSpPr>
            <p:nvPr/>
          </p:nvSpPr>
          <p:spPr bwMode="auto">
            <a:xfrm>
              <a:off x="2622551" y="3046915"/>
              <a:ext cx="1163637" cy="4143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 dirty="0" smtClean="0">
                  <a:latin typeface="Arial" pitchFamily="34" charset="0"/>
                  <a:cs typeface="Times New Roman" pitchFamily="18" charset="0"/>
                </a:rPr>
                <a:t>M</a:t>
              </a:r>
              <a:r>
                <a:rPr lang="id-ID" sz="1200" dirty="0" smtClean="0">
                  <a:latin typeface="Arial" pitchFamily="34" charset="0"/>
                  <a:cs typeface="Times New Roman" pitchFamily="18" charset="0"/>
                </a:rPr>
                <a:t>ain purpose of tourism trip</a:t>
              </a:r>
              <a:endParaRPr lang="en-US" sz="1200" dirty="0"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5199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55" y="222195"/>
            <a:ext cx="8856890" cy="763525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>Relationship between international arrivals and different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</a:rPr>
              <a:t>categories of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>visitors and other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</a:rPr>
              <a:t>travellers</a:t>
            </a:r>
            <a:endParaRPr lang="id-ID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70" name="Content Placeholder 6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0227980"/>
              </p:ext>
            </p:extLst>
          </p:nvPr>
        </p:nvGraphicFramePr>
        <p:xfrm>
          <a:off x="457200" y="1600200"/>
          <a:ext cx="8507288" cy="4925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593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-4575"/>
            <a:ext cx="8237835" cy="1143000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Measuring 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flow and characteristics 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of 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outbound visitors</a:t>
            </a:r>
            <a:endParaRPr lang="id-ID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749245"/>
            <a:ext cx="8210113" cy="453650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latin typeface="Cambria" pitchFamily="18" charset="0"/>
              </a:rPr>
              <a:t>Countries often leave the observation of outbound tourism in general to a later stage, than </a:t>
            </a:r>
            <a:r>
              <a:rPr lang="en-US" sz="2400" dirty="0" smtClean="0">
                <a:latin typeface="Cambria" pitchFamily="18" charset="0"/>
              </a:rPr>
              <a:t>that for </a:t>
            </a:r>
            <a:r>
              <a:rPr lang="en-US" sz="2400" dirty="0">
                <a:latin typeface="Cambria" pitchFamily="18" charset="0"/>
              </a:rPr>
              <a:t>inbound and domestic tourism. </a:t>
            </a:r>
            <a:endParaRPr lang="en-US" sz="2400" dirty="0" smtClean="0">
              <a:latin typeface="Cambria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Cambria" pitchFamily="18" charset="0"/>
              </a:rPr>
              <a:t>This </a:t>
            </a:r>
            <a:r>
              <a:rPr lang="en-US" sz="2400" dirty="0">
                <a:latin typeface="Cambria" pitchFamily="18" charset="0"/>
              </a:rPr>
              <a:t>is because its impact on the local economy is felt as </a:t>
            </a:r>
            <a:r>
              <a:rPr lang="en-US" sz="2400" dirty="0" smtClean="0">
                <a:latin typeface="Cambria" pitchFamily="18" charset="0"/>
              </a:rPr>
              <a:t>a “</a:t>
            </a:r>
            <a:r>
              <a:rPr lang="en-US" sz="2400" dirty="0">
                <a:latin typeface="Cambria" pitchFamily="18" charset="0"/>
              </a:rPr>
              <a:t>loss” (an import), since the corresponding economic transactions occur between a </a:t>
            </a:r>
            <a:r>
              <a:rPr lang="en-US" sz="2400" dirty="0" smtClean="0">
                <a:latin typeface="Cambria" pitchFamily="18" charset="0"/>
              </a:rPr>
              <a:t>resident visitor </a:t>
            </a:r>
            <a:r>
              <a:rPr lang="en-US" sz="2400" dirty="0">
                <a:latin typeface="Cambria" pitchFamily="18" charset="0"/>
              </a:rPr>
              <a:t>and a non-resident service provider. </a:t>
            </a:r>
            <a:endParaRPr lang="en-US" sz="2400" dirty="0" smtClean="0">
              <a:latin typeface="Cambria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Cambria" pitchFamily="18" charset="0"/>
              </a:rPr>
              <a:t>However</a:t>
            </a:r>
            <a:r>
              <a:rPr lang="en-US" sz="2400" dirty="0">
                <a:latin typeface="Cambria" pitchFamily="18" charset="0"/>
              </a:rPr>
              <a:t>, if, within a tourism promotion policy</a:t>
            </a:r>
            <a:r>
              <a:rPr lang="en-US" sz="2400" dirty="0" smtClean="0">
                <a:latin typeface="Cambria" pitchFamily="18" charset="0"/>
              </a:rPr>
              <a:t>, national </a:t>
            </a:r>
            <a:r>
              <a:rPr lang="en-US" sz="2400" dirty="0" err="1">
                <a:latin typeface="Cambria" pitchFamily="18" charset="0"/>
              </a:rPr>
              <a:t>travellers</a:t>
            </a:r>
            <a:r>
              <a:rPr lang="en-US" sz="2400" dirty="0">
                <a:latin typeface="Cambria" pitchFamily="18" charset="0"/>
              </a:rPr>
              <a:t> are to be encouraged to select domestic destinations, the reasons for </a:t>
            </a:r>
            <a:r>
              <a:rPr lang="en-US" sz="2400" dirty="0" smtClean="0">
                <a:latin typeface="Cambria" pitchFamily="18" charset="0"/>
              </a:rPr>
              <a:t>their choice </a:t>
            </a:r>
            <a:r>
              <a:rPr lang="en-US" sz="2400" dirty="0">
                <a:latin typeface="Cambria" pitchFamily="18" charset="0"/>
              </a:rPr>
              <a:t>of foreign travel need to be understood</a:t>
            </a:r>
            <a:endParaRPr lang="id-ID" sz="1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27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-4575"/>
            <a:ext cx="7859216" cy="1143000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Measuring 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flow and characteristics 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of 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outbound visitors (1)</a:t>
            </a:r>
            <a:endParaRPr lang="id-ID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1" y="1443835"/>
            <a:ext cx="8362818" cy="522552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Cambria" pitchFamily="18" charset="0"/>
              </a:rPr>
              <a:t>any </a:t>
            </a:r>
            <a:r>
              <a:rPr lang="en-US" sz="2400" dirty="0">
                <a:latin typeface="Cambria" pitchFamily="18" charset="0"/>
              </a:rPr>
              <a:t>country setting out to develop a system of </a:t>
            </a:r>
            <a:r>
              <a:rPr lang="en-US" sz="2400" dirty="0" smtClean="0">
                <a:latin typeface="Cambria" pitchFamily="18" charset="0"/>
              </a:rPr>
              <a:t>data collection </a:t>
            </a:r>
            <a:r>
              <a:rPr lang="en-US" sz="2400" dirty="0">
                <a:latin typeface="Cambria" pitchFamily="18" charset="0"/>
              </a:rPr>
              <a:t>on international tourism should first identify all available relevant </a:t>
            </a:r>
            <a:r>
              <a:rPr lang="en-US" sz="2400" dirty="0" smtClean="0">
                <a:latin typeface="Cambria" pitchFamily="18" charset="0"/>
              </a:rPr>
              <a:t>administrative records</a:t>
            </a:r>
            <a:r>
              <a:rPr lang="en-US" sz="2400" dirty="0">
                <a:latin typeface="Cambria" pitchFamily="18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Cambria" pitchFamily="18" charset="0"/>
              </a:rPr>
              <a:t>In </a:t>
            </a:r>
            <a:r>
              <a:rPr lang="en-US" sz="2400" dirty="0">
                <a:latin typeface="Cambria" pitchFamily="18" charset="0"/>
              </a:rPr>
              <a:t>the case of </a:t>
            </a:r>
            <a:r>
              <a:rPr lang="en-US" sz="2400" dirty="0" smtClean="0">
                <a:latin typeface="Cambria" pitchFamily="18" charset="0"/>
              </a:rPr>
              <a:t>outbound </a:t>
            </a:r>
            <a:r>
              <a:rPr lang="en-US" sz="2400" dirty="0">
                <a:latin typeface="Cambria" pitchFamily="18" charset="0"/>
              </a:rPr>
              <a:t>tourism, the main sources of information will be: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latin typeface="Cambria" pitchFamily="18" charset="0"/>
              </a:rPr>
              <a:t>a</a:t>
            </a:r>
            <a:r>
              <a:rPr lang="en-US" sz="2000" dirty="0" smtClean="0">
                <a:latin typeface="Cambria" pitchFamily="18" charset="0"/>
              </a:rPr>
              <a:t>dministrative data </a:t>
            </a:r>
            <a:r>
              <a:rPr lang="en-US" sz="2000" dirty="0">
                <a:latin typeface="Cambria" pitchFamily="18" charset="0"/>
              </a:rPr>
              <a:t>collected by the border protection authorities</a:t>
            </a:r>
            <a:r>
              <a:rPr lang="en-US" sz="2000" dirty="0" smtClean="0">
                <a:latin typeface="Cambria" pitchFamily="18" charset="0"/>
              </a:rPr>
              <a:t>;</a:t>
            </a:r>
          </a:p>
          <a:p>
            <a:pPr lvl="2">
              <a:spcBef>
                <a:spcPts val="0"/>
              </a:spcBef>
              <a:spcAft>
                <a:spcPts val="1200"/>
              </a:spcAft>
            </a:pPr>
            <a:r>
              <a:rPr lang="en-US" sz="1600" dirty="0">
                <a:latin typeface="Cambria" pitchFamily="18" charset="0"/>
              </a:rPr>
              <a:t>This data identifies all </a:t>
            </a:r>
            <a:r>
              <a:rPr lang="en-US" sz="1600" dirty="0" err="1">
                <a:latin typeface="Cambria" pitchFamily="18" charset="0"/>
              </a:rPr>
              <a:t>travellers</a:t>
            </a:r>
            <a:r>
              <a:rPr lang="en-US" sz="1600" dirty="0">
                <a:latin typeface="Cambria" pitchFamily="18" charset="0"/>
              </a:rPr>
              <a:t> – both visitors and non-visitors – although in some countries very frequent border crossers, e.g. people crossing the border on a daily basis for work purposes, may not be recorded</a:t>
            </a:r>
            <a:r>
              <a:rPr lang="en-US" sz="1600" dirty="0" smtClean="0">
                <a:latin typeface="Cambria" pitchFamily="18" charset="0"/>
              </a:rPr>
              <a:t>.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latin typeface="Cambria" pitchFamily="18" charset="0"/>
              </a:rPr>
              <a:t>special surveys designed to collect supplementary information, at or near the border</a:t>
            </a:r>
            <a:r>
              <a:rPr lang="en-US" sz="2000" dirty="0" smtClean="0">
                <a:latin typeface="Cambria" pitchFamily="18" charset="0"/>
              </a:rPr>
              <a:t>, or using household survey</a:t>
            </a:r>
          </a:p>
          <a:p>
            <a:pPr lvl="2">
              <a:spcBef>
                <a:spcPts val="0"/>
              </a:spcBef>
              <a:spcAft>
                <a:spcPts val="1200"/>
              </a:spcAft>
            </a:pPr>
            <a:r>
              <a:rPr lang="en-US" sz="1600" dirty="0" smtClean="0">
                <a:latin typeface="Cambria" pitchFamily="18" charset="0"/>
              </a:rPr>
              <a:t>The </a:t>
            </a:r>
            <a:r>
              <a:rPr lang="en-US" sz="1600" dirty="0">
                <a:latin typeface="Cambria" pitchFamily="18" charset="0"/>
              </a:rPr>
              <a:t>survey usually to collect data such as the demographics of the visitors, activities while in the country, places visited, how much spent while in the country, etc</a:t>
            </a:r>
            <a:r>
              <a:rPr lang="en-US" sz="1600" dirty="0" smtClean="0">
                <a:latin typeface="Cambria" pitchFamily="18" charset="0"/>
              </a:rPr>
              <a:t>.</a:t>
            </a:r>
            <a:endParaRPr lang="id-ID" sz="1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66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1415</TotalTime>
  <Words>1123</Words>
  <Application>Microsoft Office PowerPoint</Application>
  <PresentationFormat>On-screen Show (4:3)</PresentationFormat>
  <Paragraphs>181</Paragraphs>
  <Slides>27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Office Theme</vt:lpstr>
      <vt:lpstr>Clip</vt:lpstr>
      <vt:lpstr>OUTBOUND TOURISM STATISTICS</vt:lpstr>
      <vt:lpstr>Outline</vt:lpstr>
      <vt:lpstr>Type of visitors</vt:lpstr>
      <vt:lpstr>International tourism</vt:lpstr>
      <vt:lpstr>What is Outbound Tourism?</vt:lpstr>
      <vt:lpstr>Classification of outbound travellers</vt:lpstr>
      <vt:lpstr>Relationship between international arrivals and different categories of visitors and other travellers</vt:lpstr>
      <vt:lpstr>Measuring flow and characteristics of outbound visitors</vt:lpstr>
      <vt:lpstr>Measuring flow and characteristics of outbound visitors (1)</vt:lpstr>
      <vt:lpstr>Measuring flow and characteristics of outbound visitors (2)</vt:lpstr>
      <vt:lpstr>Statistics of outbound visitors</vt:lpstr>
      <vt:lpstr>Statistics of outbound visitors (1)</vt:lpstr>
      <vt:lpstr>Indonesia Outbound Tourism Statistics</vt:lpstr>
      <vt:lpstr>Immigration Reports</vt:lpstr>
      <vt:lpstr>BNP2TKI Reports</vt:lpstr>
      <vt:lpstr>Outbound Survey</vt:lpstr>
      <vt:lpstr>Outbound Survey (1)</vt:lpstr>
      <vt:lpstr>Questionnaire Outbound Survey </vt:lpstr>
      <vt:lpstr>Questionnaire Outbound Survey (1)</vt:lpstr>
      <vt:lpstr>Number of Indonesian Outbound, 2011-2015 </vt:lpstr>
      <vt:lpstr>Number of Indonesian Outbound by Destination, 2013 vs 2011 </vt:lpstr>
      <vt:lpstr>Characteristics of Indonesian Outbound, 2013 </vt:lpstr>
      <vt:lpstr>Average Expenditure and LoS per Visit of Indonesian Outbound, 2010-2013 </vt:lpstr>
      <vt:lpstr>PowerPoint Presentation</vt:lpstr>
      <vt:lpstr>Slide Title</vt:lpstr>
      <vt:lpstr>Slide Title</vt:lpstr>
      <vt:lpstr>Slide Title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BPS</cp:lastModifiedBy>
  <cp:revision>30</cp:revision>
  <dcterms:created xsi:type="dcterms:W3CDTF">2013-08-21T19:17:07Z</dcterms:created>
  <dcterms:modified xsi:type="dcterms:W3CDTF">2016-08-06T10:20:31Z</dcterms:modified>
</cp:coreProperties>
</file>