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8" r:id="rId6"/>
    <p:sldId id="269" r:id="rId7"/>
    <p:sldId id="258" r:id="rId8"/>
    <p:sldId id="263" r:id="rId9"/>
    <p:sldId id="264" r:id="rId10"/>
    <p:sldId id="265" r:id="rId11"/>
    <p:sldId id="272" r:id="rId12"/>
    <p:sldId id="279" r:id="rId13"/>
    <p:sldId id="276" r:id="rId14"/>
    <p:sldId id="278" r:id="rId15"/>
    <p:sldId id="277" r:id="rId16"/>
    <p:sldId id="275" r:id="rId17"/>
    <p:sldId id="280" r:id="rId18"/>
    <p:sldId id="281" r:id="rId19"/>
    <p:sldId id="282" r:id="rId20"/>
    <p:sldId id="283" r:id="rId21"/>
    <p:sldId id="284" r:id="rId22"/>
    <p:sldId id="285" r:id="rId23"/>
    <p:sldId id="290" r:id="rId24"/>
    <p:sldId id="286" r:id="rId25"/>
    <p:sldId id="287" r:id="rId26"/>
    <p:sldId id="288" r:id="rId27"/>
    <p:sldId id="289"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image" Target="../media/image9.jpe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image" Target="../media/image10.jpeg"/></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14644740203935"/>
          <c:y val="3.9299347715237784E-2"/>
          <c:w val="0.84272084876798936"/>
          <c:h val="0.83532132286393235"/>
        </c:manualLayout>
      </c:layout>
      <c:lineChart>
        <c:grouping val="standard"/>
        <c:varyColors val="0"/>
        <c:ser>
          <c:idx val="0"/>
          <c:order val="0"/>
          <c:tx>
            <c:strRef>
              <c:f>Sheet1!$B$1</c:f>
              <c:strCache>
                <c:ptCount val="1"/>
                <c:pt idx="0">
                  <c:v>2011</c:v>
                </c:pt>
              </c:strCache>
            </c:strRef>
          </c:tx>
          <c:marker>
            <c:symbol val="square"/>
            <c:size val="7"/>
            <c:spPr>
              <a:solidFill>
                <a:srgbClr val="FF0000"/>
              </a:solidFill>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Des</c:v>
                </c:pt>
              </c:strCache>
            </c:strRef>
          </c:cat>
          <c:val>
            <c:numRef>
              <c:f>Sheet1!$B$2:$B$13</c:f>
              <c:numCache>
                <c:formatCode>General</c:formatCode>
                <c:ptCount val="12"/>
                <c:pt idx="0">
                  <c:v>548821</c:v>
                </c:pt>
                <c:pt idx="1">
                  <c:v>568057</c:v>
                </c:pt>
                <c:pt idx="2">
                  <c:v>598068</c:v>
                </c:pt>
                <c:pt idx="3">
                  <c:v>608093</c:v>
                </c:pt>
                <c:pt idx="4">
                  <c:v>600191</c:v>
                </c:pt>
                <c:pt idx="5">
                  <c:v>674402</c:v>
                </c:pt>
                <c:pt idx="6">
                  <c:v>745451</c:v>
                </c:pt>
                <c:pt idx="7">
                  <c:v>621084</c:v>
                </c:pt>
                <c:pt idx="8">
                  <c:v>650071</c:v>
                </c:pt>
                <c:pt idx="9">
                  <c:v>656006</c:v>
                </c:pt>
                <c:pt idx="10">
                  <c:v>654948</c:v>
                </c:pt>
                <c:pt idx="11">
                  <c:v>724539</c:v>
                </c:pt>
              </c:numCache>
            </c:numRef>
          </c:val>
          <c:smooth val="0"/>
        </c:ser>
        <c:ser>
          <c:idx val="1"/>
          <c:order val="1"/>
          <c:tx>
            <c:strRef>
              <c:f>Sheet1!$C$1</c:f>
              <c:strCache>
                <c:ptCount val="1"/>
                <c:pt idx="0">
                  <c:v>2012</c:v>
                </c:pt>
              </c:strCache>
            </c:strRef>
          </c:tx>
          <c:marker>
            <c:symbol val="square"/>
            <c:size val="7"/>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Des</c:v>
                </c:pt>
              </c:strCache>
            </c:strRef>
          </c:cat>
          <c:val>
            <c:numRef>
              <c:f>Sheet1!$C$2:$C$13</c:f>
              <c:numCache>
                <c:formatCode>General</c:formatCode>
                <c:ptCount val="12"/>
                <c:pt idx="0">
                  <c:v>652692</c:v>
                </c:pt>
                <c:pt idx="1">
                  <c:v>592502</c:v>
                </c:pt>
                <c:pt idx="2">
                  <c:v>658602</c:v>
                </c:pt>
                <c:pt idx="3">
                  <c:v>626100</c:v>
                </c:pt>
                <c:pt idx="4">
                  <c:v>650883</c:v>
                </c:pt>
                <c:pt idx="5">
                  <c:v>695531</c:v>
                </c:pt>
                <c:pt idx="6">
                  <c:v>701200</c:v>
                </c:pt>
                <c:pt idx="7">
                  <c:v>634194</c:v>
                </c:pt>
                <c:pt idx="8">
                  <c:v>683584</c:v>
                </c:pt>
                <c:pt idx="9">
                  <c:v>688341</c:v>
                </c:pt>
                <c:pt idx="10">
                  <c:v>693867</c:v>
                </c:pt>
                <c:pt idx="11">
                  <c:v>766966</c:v>
                </c:pt>
              </c:numCache>
            </c:numRef>
          </c:val>
          <c:smooth val="0"/>
        </c:ser>
        <c:ser>
          <c:idx val="2"/>
          <c:order val="2"/>
          <c:tx>
            <c:strRef>
              <c:f>Sheet1!$D$1</c:f>
              <c:strCache>
                <c:ptCount val="1"/>
                <c:pt idx="0">
                  <c:v>2013</c:v>
                </c:pt>
              </c:strCache>
            </c:strRef>
          </c:tx>
          <c:marker>
            <c:symbol val="triangle"/>
            <c:size val="7"/>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Des</c:v>
                </c:pt>
              </c:strCache>
            </c:strRef>
          </c:cat>
          <c:val>
            <c:numRef>
              <c:f>Sheet1!$D$2:$D$13</c:f>
              <c:numCache>
                <c:formatCode>General</c:formatCode>
                <c:ptCount val="12"/>
                <c:pt idx="0">
                  <c:v>614328</c:v>
                </c:pt>
                <c:pt idx="1">
                  <c:v>678415</c:v>
                </c:pt>
                <c:pt idx="2">
                  <c:v>725316</c:v>
                </c:pt>
                <c:pt idx="3">
                  <c:v>646117</c:v>
                </c:pt>
                <c:pt idx="4">
                  <c:v>700708</c:v>
                </c:pt>
                <c:pt idx="5">
                  <c:v>789594</c:v>
                </c:pt>
                <c:pt idx="6">
                  <c:v>717784</c:v>
                </c:pt>
                <c:pt idx="7">
                  <c:v>771009</c:v>
                </c:pt>
                <c:pt idx="8">
                  <c:v>770878</c:v>
                </c:pt>
                <c:pt idx="9">
                  <c:v>719903</c:v>
                </c:pt>
                <c:pt idx="10">
                  <c:v>807422</c:v>
                </c:pt>
                <c:pt idx="11">
                  <c:v>860655</c:v>
                </c:pt>
              </c:numCache>
            </c:numRef>
          </c:val>
          <c:smooth val="0"/>
        </c:ser>
        <c:ser>
          <c:idx val="3"/>
          <c:order val="3"/>
          <c:tx>
            <c:strRef>
              <c:f>Sheet1!$E$1</c:f>
              <c:strCache>
                <c:ptCount val="1"/>
                <c:pt idx="0">
                  <c:v>2014</c:v>
                </c:pt>
              </c:strCache>
            </c:strRef>
          </c:tx>
          <c:marker>
            <c:symbol val="diamond"/>
            <c:size val="7"/>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Des</c:v>
                </c:pt>
              </c:strCache>
            </c:strRef>
          </c:cat>
          <c:val>
            <c:numRef>
              <c:f>Sheet1!$E$2:$E$13</c:f>
              <c:numCache>
                <c:formatCode>General</c:formatCode>
                <c:ptCount val="12"/>
                <c:pt idx="0">
                  <c:v>753079</c:v>
                </c:pt>
                <c:pt idx="1">
                  <c:v>702666</c:v>
                </c:pt>
                <c:pt idx="2">
                  <c:v>765607</c:v>
                </c:pt>
                <c:pt idx="3">
                  <c:v>726332</c:v>
                </c:pt>
                <c:pt idx="4">
                  <c:v>752363</c:v>
                </c:pt>
                <c:pt idx="5">
                  <c:v>851475</c:v>
                </c:pt>
                <c:pt idx="6">
                  <c:v>777210</c:v>
                </c:pt>
                <c:pt idx="7">
                  <c:v>826821</c:v>
                </c:pt>
                <c:pt idx="8">
                  <c:v>791296</c:v>
                </c:pt>
                <c:pt idx="9">
                  <c:v>808767</c:v>
                </c:pt>
                <c:pt idx="10">
                  <c:v>764461</c:v>
                </c:pt>
                <c:pt idx="11">
                  <c:v>915334</c:v>
                </c:pt>
              </c:numCache>
            </c:numRef>
          </c:val>
          <c:smooth val="0"/>
        </c:ser>
        <c:ser>
          <c:idx val="4"/>
          <c:order val="4"/>
          <c:tx>
            <c:strRef>
              <c:f>Sheet1!$F$1</c:f>
              <c:strCache>
                <c:ptCount val="1"/>
                <c:pt idx="0">
                  <c:v>2015</c:v>
                </c:pt>
              </c:strCache>
            </c:strRef>
          </c:tx>
          <c:marker>
            <c:symbol val="circle"/>
            <c:size val="7"/>
            <c:spPr>
              <a:solidFill>
                <a:schemeClr val="bg1"/>
              </a:solidFill>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Des</c:v>
                </c:pt>
              </c:strCache>
            </c:strRef>
          </c:cat>
          <c:val>
            <c:numRef>
              <c:f>Sheet1!$F$2:$F$13</c:f>
              <c:numCache>
                <c:formatCode>General</c:formatCode>
                <c:ptCount val="12"/>
                <c:pt idx="0">
                  <c:v>771066</c:v>
                </c:pt>
                <c:pt idx="1">
                  <c:v>833000</c:v>
                </c:pt>
                <c:pt idx="2">
                  <c:v>827069</c:v>
                </c:pt>
                <c:pt idx="3">
                  <c:v>787282</c:v>
                </c:pt>
                <c:pt idx="4">
                  <c:v>838030</c:v>
                </c:pt>
                <c:pt idx="5">
                  <c:v>858359</c:v>
                </c:pt>
                <c:pt idx="6">
                  <c:v>860703</c:v>
                </c:pt>
                <c:pt idx="7">
                  <c:v>895420</c:v>
                </c:pt>
                <c:pt idx="8">
                  <c:v>905806</c:v>
                </c:pt>
                <c:pt idx="9">
                  <c:v>861505</c:v>
                </c:pt>
                <c:pt idx="10">
                  <c:v>820669</c:v>
                </c:pt>
                <c:pt idx="11">
                  <c:v>971866</c:v>
                </c:pt>
              </c:numCache>
            </c:numRef>
          </c:val>
          <c:smooth val="0"/>
        </c:ser>
        <c:dLbls>
          <c:showLegendKey val="0"/>
          <c:showVal val="0"/>
          <c:showCatName val="0"/>
          <c:showSerName val="0"/>
          <c:showPercent val="0"/>
          <c:showBubbleSize val="0"/>
        </c:dLbls>
        <c:marker val="1"/>
        <c:smooth val="0"/>
        <c:axId val="147817472"/>
        <c:axId val="109656256"/>
      </c:lineChart>
      <c:catAx>
        <c:axId val="147817472"/>
        <c:scaling>
          <c:orientation val="minMax"/>
        </c:scaling>
        <c:delete val="0"/>
        <c:axPos val="b"/>
        <c:majorTickMark val="out"/>
        <c:minorTickMark val="none"/>
        <c:tickLblPos val="nextTo"/>
        <c:crossAx val="109656256"/>
        <c:crosses val="autoZero"/>
        <c:auto val="1"/>
        <c:lblAlgn val="ctr"/>
        <c:lblOffset val="100"/>
        <c:noMultiLvlLbl val="0"/>
      </c:catAx>
      <c:valAx>
        <c:axId val="109656256"/>
        <c:scaling>
          <c:orientation val="minMax"/>
          <c:min val="500000"/>
        </c:scaling>
        <c:delete val="0"/>
        <c:axPos val="l"/>
        <c:majorGridlines/>
        <c:numFmt formatCode="General" sourceLinked="1"/>
        <c:majorTickMark val="out"/>
        <c:minorTickMark val="none"/>
        <c:tickLblPos val="nextTo"/>
        <c:crossAx val="147817472"/>
        <c:crosses val="autoZero"/>
        <c:crossBetween val="between"/>
        <c:dispUnits>
          <c:builtInUnit val="thousands"/>
          <c:dispUnitsLbl>
            <c:layout>
              <c:manualLayout>
                <c:xMode val="edge"/>
                <c:yMode val="edge"/>
                <c:x val="6.0422960725075529E-3"/>
                <c:y val="0.37810524404910484"/>
              </c:manualLayout>
            </c:layout>
            <c:tx>
              <c:rich>
                <a:bodyPr/>
                <a:lstStyle/>
                <a:p>
                  <a:pPr>
                    <a:defRPr/>
                  </a:pPr>
                  <a:r>
                    <a:rPr lang="en-US" dirty="0" smtClean="0"/>
                    <a:t>Thousands</a:t>
                  </a:r>
                  <a:endParaRPr lang="id-ID" dirty="0"/>
                </a:p>
              </c:rich>
            </c:tx>
          </c:dispUnitsLbl>
        </c:dispUnits>
      </c:valAx>
      <c:spPr>
        <a:ln>
          <a:solidFill>
            <a:schemeClr val="accent1"/>
          </a:solidFill>
        </a:ln>
      </c:spPr>
    </c:plotArea>
    <c:legend>
      <c:legendPos val="r"/>
      <c:layout>
        <c:manualLayout>
          <c:xMode val="edge"/>
          <c:yMode val="edge"/>
          <c:x val="0.15106533826066848"/>
          <c:y val="6.1193155234693458E-2"/>
          <c:w val="0.20722737091491883"/>
          <c:h val="0.19693287020008249"/>
        </c:manualLayout>
      </c:layout>
      <c:overlay val="1"/>
      <c:spPr>
        <a:solidFill>
          <a:schemeClr val="bg1"/>
        </a:solidFill>
      </c:spPr>
    </c:legend>
    <c:plotVisOnly val="1"/>
    <c:dispBlanksAs val="gap"/>
    <c:showDLblsOverMax val="0"/>
  </c:chart>
  <c:spPr>
    <a:solidFill>
      <a:schemeClr val="bg2">
        <a:lumMod val="20000"/>
        <a:lumOff val="80000"/>
      </a:schemeClr>
    </a:solidFill>
  </c:spPr>
  <c:txPr>
    <a:bodyPr/>
    <a:lstStyle/>
    <a:p>
      <a:pPr>
        <a:defRPr sz="1800"/>
      </a:pPr>
      <a:endParaRPr lang="id-ID"/>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97435592454265"/>
          <c:y val="0.17445039951622726"/>
          <c:w val="0.77997644931845744"/>
          <c:h val="0.79570897335639978"/>
        </c:manualLayout>
      </c:layout>
      <c:barChart>
        <c:barDir val="bar"/>
        <c:grouping val="clustered"/>
        <c:varyColors val="0"/>
        <c:ser>
          <c:idx val="0"/>
          <c:order val="0"/>
          <c:tx>
            <c:strRef>
              <c:f>Sheet1!$B$1</c:f>
              <c:strCache>
                <c:ptCount val="1"/>
                <c:pt idx="0">
                  <c:v>2014</c:v>
                </c:pt>
              </c:strCache>
            </c:strRef>
          </c:tx>
          <c:spPr>
            <a:solidFill>
              <a:srgbClr val="002060"/>
            </a:solidFill>
          </c:spPr>
          <c:invertIfNegative val="0"/>
          <c:dLbls>
            <c:numFmt formatCode="#,##0.0" sourceLinked="0"/>
            <c:txPr>
              <a:bodyPr/>
              <a:lstStyle/>
              <a:p>
                <a:pPr>
                  <a:defRPr sz="1400"/>
                </a:pPr>
                <a:endParaRPr lang="id-ID"/>
              </a:p>
            </c:txPr>
            <c:dLblPos val="outEnd"/>
            <c:showLegendKey val="0"/>
            <c:showVal val="1"/>
            <c:showCatName val="0"/>
            <c:showSerName val="0"/>
            <c:showPercent val="0"/>
            <c:showBubbleSize val="0"/>
            <c:showLeaderLines val="0"/>
          </c:dLbls>
          <c:cat>
            <c:strRef>
              <c:f>Sheet1!$A$2:$A$11</c:f>
              <c:strCache>
                <c:ptCount val="10"/>
                <c:pt idx="0">
                  <c:v>Singapore</c:v>
                </c:pt>
                <c:pt idx="1">
                  <c:v>Malaysia</c:v>
                </c:pt>
                <c:pt idx="2">
                  <c:v>Australia</c:v>
                </c:pt>
                <c:pt idx="3">
                  <c:v>China</c:v>
                </c:pt>
                <c:pt idx="4">
                  <c:v>Japan</c:v>
                </c:pt>
                <c:pt idx="5">
                  <c:v>South Korea</c:v>
                </c:pt>
                <c:pt idx="6">
                  <c:v>Philippines</c:v>
                </c:pt>
                <c:pt idx="7">
                  <c:v>US</c:v>
                </c:pt>
                <c:pt idx="8">
                  <c:v>UK</c:v>
                </c:pt>
                <c:pt idx="9">
                  <c:v>Taiwan</c:v>
                </c:pt>
              </c:strCache>
            </c:strRef>
          </c:cat>
          <c:val>
            <c:numRef>
              <c:f>Sheet1!$B$2:$B$11</c:f>
              <c:numCache>
                <c:formatCode>General</c:formatCode>
                <c:ptCount val="10"/>
                <c:pt idx="0">
                  <c:v>1739825</c:v>
                </c:pt>
                <c:pt idx="1">
                  <c:v>1485643</c:v>
                </c:pt>
                <c:pt idx="2">
                  <c:v>1128533</c:v>
                </c:pt>
                <c:pt idx="3">
                  <c:v>926750</c:v>
                </c:pt>
                <c:pt idx="4">
                  <c:v>525419</c:v>
                </c:pt>
                <c:pt idx="5">
                  <c:v>370142</c:v>
                </c:pt>
                <c:pt idx="6">
                  <c:v>253237</c:v>
                </c:pt>
                <c:pt idx="7">
                  <c:v>251380</c:v>
                </c:pt>
                <c:pt idx="8">
                  <c:v>249218</c:v>
                </c:pt>
                <c:pt idx="9">
                  <c:v>244003</c:v>
                </c:pt>
              </c:numCache>
            </c:numRef>
          </c:val>
        </c:ser>
        <c:ser>
          <c:idx val="1"/>
          <c:order val="1"/>
          <c:tx>
            <c:strRef>
              <c:f>Sheet1!$C$1</c:f>
              <c:strCache>
                <c:ptCount val="1"/>
                <c:pt idx="0">
                  <c:v>2013</c:v>
                </c:pt>
              </c:strCache>
            </c:strRef>
          </c:tx>
          <c:spPr>
            <a:solidFill>
              <a:schemeClr val="accent3">
                <a:lumMod val="40000"/>
                <a:lumOff val="60000"/>
              </a:schemeClr>
            </a:solidFill>
          </c:spPr>
          <c:invertIfNegative val="0"/>
          <c:dLbls>
            <c:numFmt formatCode="#,##0.0" sourceLinked="0"/>
            <c:txPr>
              <a:bodyPr/>
              <a:lstStyle/>
              <a:p>
                <a:pPr>
                  <a:defRPr sz="1400"/>
                </a:pPr>
                <a:endParaRPr lang="id-ID"/>
              </a:p>
            </c:txPr>
            <c:dLblPos val="inBase"/>
            <c:showLegendKey val="0"/>
            <c:showVal val="1"/>
            <c:showCatName val="0"/>
            <c:showSerName val="0"/>
            <c:showPercent val="0"/>
            <c:showBubbleSize val="0"/>
            <c:showLeaderLines val="0"/>
          </c:dLbls>
          <c:cat>
            <c:strRef>
              <c:f>Sheet1!$A$2:$A$11</c:f>
              <c:strCache>
                <c:ptCount val="10"/>
                <c:pt idx="0">
                  <c:v>Singapore</c:v>
                </c:pt>
                <c:pt idx="1">
                  <c:v>Malaysia</c:v>
                </c:pt>
                <c:pt idx="2">
                  <c:v>Australia</c:v>
                </c:pt>
                <c:pt idx="3">
                  <c:v>China</c:v>
                </c:pt>
                <c:pt idx="4">
                  <c:v>Japan</c:v>
                </c:pt>
                <c:pt idx="5">
                  <c:v>South Korea</c:v>
                </c:pt>
                <c:pt idx="6">
                  <c:v>Philippines</c:v>
                </c:pt>
                <c:pt idx="7">
                  <c:v>US</c:v>
                </c:pt>
                <c:pt idx="8">
                  <c:v>UK</c:v>
                </c:pt>
                <c:pt idx="9">
                  <c:v>Taiwan</c:v>
                </c:pt>
              </c:strCache>
            </c:strRef>
          </c:cat>
          <c:val>
            <c:numRef>
              <c:f>Sheet1!$C$2:$C$11</c:f>
              <c:numCache>
                <c:formatCode>General</c:formatCode>
                <c:ptCount val="10"/>
                <c:pt idx="0">
                  <c:v>1634149</c:v>
                </c:pt>
                <c:pt idx="1">
                  <c:v>1430989</c:v>
                </c:pt>
                <c:pt idx="2">
                  <c:v>997984</c:v>
                </c:pt>
                <c:pt idx="3">
                  <c:v>807429</c:v>
                </c:pt>
                <c:pt idx="4">
                  <c:v>491574</c:v>
                </c:pt>
                <c:pt idx="5">
                  <c:v>343627</c:v>
                </c:pt>
                <c:pt idx="6">
                  <c:v>246497</c:v>
                </c:pt>
                <c:pt idx="7">
                  <c:v>234134</c:v>
                </c:pt>
                <c:pt idx="8">
                  <c:v>228679</c:v>
                </c:pt>
                <c:pt idx="9">
                  <c:v>245288</c:v>
                </c:pt>
              </c:numCache>
            </c:numRef>
          </c:val>
        </c:ser>
        <c:dLbls>
          <c:showLegendKey val="0"/>
          <c:showVal val="0"/>
          <c:showCatName val="0"/>
          <c:showSerName val="0"/>
          <c:showPercent val="0"/>
          <c:showBubbleSize val="0"/>
        </c:dLbls>
        <c:gapWidth val="36"/>
        <c:axId val="138123264"/>
        <c:axId val="109650496"/>
      </c:barChart>
      <c:catAx>
        <c:axId val="138123264"/>
        <c:scaling>
          <c:orientation val="maxMin"/>
        </c:scaling>
        <c:delete val="0"/>
        <c:axPos val="l"/>
        <c:majorTickMark val="out"/>
        <c:minorTickMark val="none"/>
        <c:tickLblPos val="nextTo"/>
        <c:txPr>
          <a:bodyPr/>
          <a:lstStyle/>
          <a:p>
            <a:pPr>
              <a:defRPr sz="1600"/>
            </a:pPr>
            <a:endParaRPr lang="id-ID"/>
          </a:p>
        </c:txPr>
        <c:crossAx val="109650496"/>
        <c:crosses val="autoZero"/>
        <c:auto val="1"/>
        <c:lblAlgn val="ctr"/>
        <c:lblOffset val="100"/>
        <c:noMultiLvlLbl val="0"/>
      </c:catAx>
      <c:valAx>
        <c:axId val="109650496"/>
        <c:scaling>
          <c:orientation val="minMax"/>
        </c:scaling>
        <c:delete val="0"/>
        <c:axPos val="t"/>
        <c:majorGridlines/>
        <c:numFmt formatCode="General" sourceLinked="1"/>
        <c:majorTickMark val="out"/>
        <c:minorTickMark val="none"/>
        <c:tickLblPos val="nextTo"/>
        <c:txPr>
          <a:bodyPr/>
          <a:lstStyle/>
          <a:p>
            <a:pPr>
              <a:defRPr sz="1600"/>
            </a:pPr>
            <a:endParaRPr lang="id-ID"/>
          </a:p>
        </c:txPr>
        <c:crossAx val="138123264"/>
        <c:crosses val="autoZero"/>
        <c:crossBetween val="between"/>
        <c:dispUnits>
          <c:builtInUnit val="thousands"/>
          <c:dispUnitsLbl>
            <c:layout>
              <c:manualLayout>
                <c:xMode val="edge"/>
                <c:yMode val="edge"/>
                <c:x val="0.45466826843019248"/>
                <c:y val="5.0709841660975872E-4"/>
              </c:manualLayout>
            </c:layout>
            <c:tx>
              <c:rich>
                <a:bodyPr/>
                <a:lstStyle/>
                <a:p>
                  <a:pPr>
                    <a:defRPr sz="1600" b="0"/>
                  </a:pPr>
                  <a:r>
                    <a:rPr lang="en-US" sz="1600" b="0" dirty="0" smtClean="0"/>
                    <a:t>Thousands</a:t>
                  </a:r>
                  <a:endParaRPr lang="id-ID" sz="1600" b="0" dirty="0"/>
                </a:p>
              </c:rich>
            </c:tx>
          </c:dispUnitsLbl>
        </c:dispUnits>
      </c:valAx>
      <c:spPr>
        <a:ln>
          <a:solidFill>
            <a:schemeClr val="accent1">
              <a:shade val="50000"/>
            </a:schemeClr>
          </a:solidFill>
        </a:ln>
      </c:spPr>
    </c:plotArea>
    <c:legend>
      <c:legendPos val="r"/>
      <c:layout>
        <c:manualLayout>
          <c:xMode val="edge"/>
          <c:yMode val="edge"/>
          <c:x val="0.79540844969907476"/>
          <c:y val="0.69748823943931237"/>
          <c:w val="0.11999940528581964"/>
          <c:h val="0.14215459580902598"/>
        </c:manualLayout>
      </c:layout>
      <c:overlay val="0"/>
    </c:legend>
    <c:plotVisOnly val="1"/>
    <c:dispBlanksAs val="gap"/>
    <c:showDLblsOverMax val="0"/>
  </c:chart>
  <c:spPr>
    <a:solidFill>
      <a:schemeClr val="bg1"/>
    </a:solidFill>
  </c:spPr>
  <c:txPr>
    <a:bodyPr/>
    <a:lstStyle/>
    <a:p>
      <a:pPr>
        <a:defRPr sz="1800"/>
      </a:pPr>
      <a:endParaRPr lang="id-ID"/>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d-ID" dirty="0" smtClean="0"/>
              <a:t>S</a:t>
            </a:r>
            <a:r>
              <a:rPr lang="en-US" dirty="0" smtClean="0"/>
              <a:t>ex</a:t>
            </a:r>
            <a:endParaRPr lang="id-ID" dirty="0"/>
          </a:p>
        </c:rich>
      </c:tx>
      <c:layout/>
      <c:overlay val="0"/>
    </c:title>
    <c:autoTitleDeleted val="0"/>
    <c:plotArea>
      <c:layout>
        <c:manualLayout>
          <c:layoutTarget val="inner"/>
          <c:xMode val="edge"/>
          <c:yMode val="edge"/>
          <c:x val="0.15874958872969822"/>
          <c:y val="0.20336057431527219"/>
          <c:w val="0.70149403284180301"/>
          <c:h val="0.76635439199566058"/>
        </c:manualLayout>
      </c:layout>
      <c:pieChart>
        <c:varyColors val="1"/>
        <c:ser>
          <c:idx val="0"/>
          <c:order val="0"/>
          <c:tx>
            <c:strRef>
              <c:f>Sheet1!$B$1</c:f>
              <c:strCache>
                <c:ptCount val="1"/>
                <c:pt idx="0">
                  <c:v>Sales</c:v>
                </c:pt>
              </c:strCache>
            </c:strRef>
          </c:tx>
          <c:dLbls>
            <c:numFmt formatCode="0.00%" sourceLinked="0"/>
            <c:spPr>
              <a:solidFill>
                <a:schemeClr val="bg1"/>
              </a:solidFill>
            </c:spPr>
            <c:txPr>
              <a:bodyPr/>
              <a:lstStyle/>
              <a:p>
                <a:pPr>
                  <a:defRPr sz="1200"/>
                </a:pPr>
                <a:endParaRPr lang="id-ID"/>
              </a:p>
            </c:txPr>
            <c:showLegendKey val="0"/>
            <c:showVal val="0"/>
            <c:showCatName val="1"/>
            <c:showSerName val="0"/>
            <c:showPercent val="1"/>
            <c:showBubbleSize val="0"/>
            <c:showLeaderLines val="1"/>
          </c:dLbls>
          <c:cat>
            <c:strRef>
              <c:f>Sheet1!$A$2:$A$3</c:f>
              <c:strCache>
                <c:ptCount val="2"/>
                <c:pt idx="0">
                  <c:v>Male</c:v>
                </c:pt>
                <c:pt idx="1">
                  <c:v>Female</c:v>
                </c:pt>
              </c:strCache>
            </c:strRef>
          </c:cat>
          <c:val>
            <c:numRef>
              <c:f>Sheet1!$B$2:$B$3</c:f>
              <c:numCache>
                <c:formatCode>General</c:formatCode>
                <c:ptCount val="2"/>
                <c:pt idx="0">
                  <c:v>65.646371949245236</c:v>
                </c:pt>
                <c:pt idx="1">
                  <c:v>34.353628050754757</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spPr>
    <a:solidFill>
      <a:schemeClr val="bg1"/>
    </a:solidFill>
  </c:spPr>
  <c:txPr>
    <a:bodyPr/>
    <a:lstStyle/>
    <a:p>
      <a:pPr>
        <a:defRPr sz="1800"/>
      </a:pPr>
      <a:endParaRPr lang="id-ID"/>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000"/>
            </a:pPr>
            <a:r>
              <a:rPr lang="en-US" sz="2000"/>
              <a:t>Type of Accommodation</a:t>
            </a:r>
            <a:endParaRPr lang="id-ID" sz="2000"/>
          </a:p>
        </c:rich>
      </c:tx>
      <c:layout/>
      <c:overlay val="0"/>
    </c:title>
    <c:autoTitleDeleted val="0"/>
    <c:view3D>
      <c:rotX val="50"/>
      <c:rotY val="130"/>
      <c:rAngAx val="0"/>
      <c:perspective val="20"/>
    </c:view3D>
    <c:floor>
      <c:thickness val="0"/>
    </c:floor>
    <c:sideWall>
      <c:thickness val="0"/>
    </c:sideWall>
    <c:backWall>
      <c:thickness val="0"/>
    </c:backWall>
    <c:plotArea>
      <c:layout>
        <c:manualLayout>
          <c:layoutTarget val="inner"/>
          <c:xMode val="edge"/>
          <c:yMode val="edge"/>
          <c:x val="0.15568412945293572"/>
          <c:y val="0.28735243033242874"/>
          <c:w val="0.6981287201268207"/>
          <c:h val="0.68565705451861525"/>
        </c:manualLayout>
      </c:layout>
      <c:pie3DChart>
        <c:varyColors val="1"/>
        <c:ser>
          <c:idx val="0"/>
          <c:order val="0"/>
          <c:tx>
            <c:strRef>
              <c:f>Sheet1!$B$1</c:f>
              <c:strCache>
                <c:ptCount val="1"/>
                <c:pt idx="0">
                  <c:v>Sales</c:v>
                </c:pt>
              </c:strCache>
            </c:strRef>
          </c:tx>
          <c:explosion val="25"/>
          <c:dPt>
            <c:idx val="1"/>
            <c:bubble3D val="0"/>
            <c:explosion val="8"/>
          </c:dPt>
          <c:dPt>
            <c:idx val="2"/>
            <c:bubble3D val="0"/>
            <c:explosion val="4"/>
          </c:dPt>
          <c:dLbls>
            <c:dLbl>
              <c:idx val="0"/>
              <c:layout>
                <c:manualLayout>
                  <c:x val="5.4902341997427689E-2"/>
                  <c:y val="-0.1374646108200008"/>
                </c:manualLayout>
              </c:layout>
              <c:showLegendKey val="0"/>
              <c:showVal val="0"/>
              <c:showCatName val="1"/>
              <c:showSerName val="0"/>
              <c:showPercent val="1"/>
              <c:showBubbleSize val="0"/>
            </c:dLbl>
            <c:dLbl>
              <c:idx val="1"/>
              <c:layout>
                <c:manualLayout>
                  <c:x val="1.0843141506894473E-2"/>
                  <c:y val="-2.2853974420645615E-2"/>
                </c:manualLayout>
              </c:layout>
              <c:showLegendKey val="0"/>
              <c:showVal val="0"/>
              <c:showCatName val="1"/>
              <c:showSerName val="0"/>
              <c:showPercent val="1"/>
              <c:showBubbleSize val="0"/>
            </c:dLbl>
            <c:dLbl>
              <c:idx val="2"/>
              <c:layout>
                <c:manualLayout>
                  <c:x val="1.3931407591302007E-2"/>
                  <c:y val="6.5574727627244991E-2"/>
                </c:manualLayout>
              </c:layout>
              <c:showLegendKey val="0"/>
              <c:showVal val="0"/>
              <c:showCatName val="1"/>
              <c:showSerName val="0"/>
              <c:showPercent val="1"/>
              <c:showBubbleSize val="0"/>
            </c:dLbl>
            <c:numFmt formatCode="0.00%" sourceLinked="0"/>
            <c:txPr>
              <a:bodyPr/>
              <a:lstStyle/>
              <a:p>
                <a:pPr>
                  <a:defRPr sz="1400"/>
                </a:pPr>
                <a:endParaRPr lang="id-ID"/>
              </a:p>
            </c:txPr>
            <c:showLegendKey val="0"/>
            <c:showVal val="0"/>
            <c:showCatName val="1"/>
            <c:showSerName val="0"/>
            <c:showPercent val="1"/>
            <c:showBubbleSize val="0"/>
            <c:showLeaderLines val="1"/>
          </c:dLbls>
          <c:cat>
            <c:strRef>
              <c:f>Sheet1!$A$2:$A$4</c:f>
              <c:strCache>
                <c:ptCount val="3"/>
                <c:pt idx="0">
                  <c:v>Hotel</c:v>
                </c:pt>
                <c:pt idx="1">
                  <c:v>Res of friend</c:v>
                </c:pt>
                <c:pt idx="2">
                  <c:v>Other Acc</c:v>
                </c:pt>
              </c:strCache>
            </c:strRef>
          </c:cat>
          <c:val>
            <c:numRef>
              <c:f>Sheet1!$B$2:$B$4</c:f>
              <c:numCache>
                <c:formatCode>General</c:formatCode>
                <c:ptCount val="3"/>
                <c:pt idx="0">
                  <c:v>79.206417187338204</c:v>
                </c:pt>
                <c:pt idx="1">
                  <c:v>5.9428571791944194</c:v>
                </c:pt>
                <c:pt idx="2">
                  <c:v>14.850725633467372</c:v>
                </c:pt>
              </c:numCache>
            </c:numRef>
          </c:val>
        </c:ser>
        <c:dLbls>
          <c:showLegendKey val="0"/>
          <c:showVal val="1"/>
          <c:showCatName val="0"/>
          <c:showSerName val="0"/>
          <c:showPercent val="0"/>
          <c:showBubbleSize val="0"/>
          <c:showLeaderLines val="1"/>
        </c:dLbls>
      </c:pie3DChart>
    </c:plotArea>
    <c:plotVisOnly val="1"/>
    <c:dispBlanksAs val="gap"/>
    <c:showDLblsOverMax val="0"/>
  </c:chart>
  <c:spPr>
    <a:solidFill>
      <a:schemeClr val="bg1"/>
    </a:solidFill>
  </c:spPr>
  <c:txPr>
    <a:bodyPr/>
    <a:lstStyle/>
    <a:p>
      <a:pPr>
        <a:defRPr sz="1800"/>
      </a:pPr>
      <a:endParaRPr lang="id-ID"/>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Main Purpose</a:t>
            </a:r>
            <a:endParaRPr lang="id-ID" sz="1800" dirty="0"/>
          </a:p>
        </c:rich>
      </c:tx>
      <c:layout>
        <c:manualLayout>
          <c:xMode val="edge"/>
          <c:yMode val="edge"/>
          <c:x val="0.29397115125773937"/>
          <c:y val="4.4766986074999855E-3"/>
        </c:manualLayout>
      </c:layout>
      <c:overlay val="0"/>
      <c:spPr>
        <a:solidFill>
          <a:schemeClr val="bg1"/>
        </a:solidFill>
      </c:spPr>
    </c:title>
    <c:autoTitleDeleted val="0"/>
    <c:plotArea>
      <c:layout>
        <c:manualLayout>
          <c:layoutTarget val="inner"/>
          <c:xMode val="edge"/>
          <c:yMode val="edge"/>
          <c:x val="0.2732277988813448"/>
          <c:y val="0.16208032167680034"/>
          <c:w val="0.68232061137199773"/>
          <c:h val="0.48863216092842165"/>
        </c:manualLayout>
      </c:layout>
      <c:barChart>
        <c:barDir val="col"/>
        <c:grouping val="clustered"/>
        <c:varyColors val="0"/>
        <c:ser>
          <c:idx val="0"/>
          <c:order val="0"/>
          <c:tx>
            <c:strRef>
              <c:f>Sheet1!$B$1</c:f>
              <c:strCache>
                <c:ptCount val="1"/>
                <c:pt idx="0">
                  <c:v>Sales</c:v>
                </c:pt>
              </c:strCache>
            </c:strRef>
          </c:tx>
          <c:spPr>
            <a:blipFill>
              <a:blip xmlns:r="http://schemas.openxmlformats.org/officeDocument/2006/relationships" r:embed="rId1"/>
              <a:tile tx="0" ty="0" sx="100000" sy="100000" flip="none" algn="tl"/>
            </a:blipFill>
          </c:spPr>
          <c:invertIfNegative val="0"/>
          <c:cat>
            <c:strRef>
              <c:f>Sheet1!$A$2:$A$7</c:f>
              <c:strCache>
                <c:ptCount val="6"/>
                <c:pt idx="0">
                  <c:v>Holiday/Visit Fr</c:v>
                </c:pt>
                <c:pt idx="1">
                  <c:v>Business</c:v>
                </c:pt>
                <c:pt idx="2">
                  <c:v>Others</c:v>
                </c:pt>
                <c:pt idx="3">
                  <c:v>Convention</c:v>
                </c:pt>
                <c:pt idx="4">
                  <c:v>Official  Mission</c:v>
                </c:pt>
                <c:pt idx="5">
                  <c:v>Education</c:v>
                </c:pt>
              </c:strCache>
            </c:strRef>
          </c:cat>
          <c:val>
            <c:numRef>
              <c:f>Sheet1!$B$2:$B$7</c:f>
              <c:numCache>
                <c:formatCode>General</c:formatCode>
                <c:ptCount val="6"/>
                <c:pt idx="0">
                  <c:v>57.7000514339015</c:v>
                </c:pt>
                <c:pt idx="1">
                  <c:v>29.782009495929746</c:v>
                </c:pt>
                <c:pt idx="2">
                  <c:v>8.7830196268079899</c:v>
                </c:pt>
                <c:pt idx="3">
                  <c:v>1.6310683233618548</c:v>
                </c:pt>
                <c:pt idx="4">
                  <c:v>1.4674824445909138</c:v>
                </c:pt>
                <c:pt idx="5">
                  <c:v>0.63636867540799225</c:v>
                </c:pt>
              </c:numCache>
            </c:numRef>
          </c:val>
        </c:ser>
        <c:dLbls>
          <c:showLegendKey val="0"/>
          <c:showVal val="0"/>
          <c:showCatName val="0"/>
          <c:showSerName val="0"/>
          <c:showPercent val="0"/>
          <c:showBubbleSize val="0"/>
        </c:dLbls>
        <c:gapWidth val="100"/>
        <c:axId val="147895296"/>
        <c:axId val="123647040"/>
      </c:barChart>
      <c:catAx>
        <c:axId val="147895296"/>
        <c:scaling>
          <c:orientation val="minMax"/>
        </c:scaling>
        <c:delete val="0"/>
        <c:axPos val="b"/>
        <c:majorTickMark val="out"/>
        <c:minorTickMark val="none"/>
        <c:tickLblPos val="nextTo"/>
        <c:txPr>
          <a:bodyPr/>
          <a:lstStyle/>
          <a:p>
            <a:pPr>
              <a:defRPr sz="1100"/>
            </a:pPr>
            <a:endParaRPr lang="id-ID"/>
          </a:p>
        </c:txPr>
        <c:crossAx val="123647040"/>
        <c:crosses val="autoZero"/>
        <c:auto val="1"/>
        <c:lblAlgn val="ctr"/>
        <c:lblOffset val="100"/>
        <c:noMultiLvlLbl val="0"/>
      </c:catAx>
      <c:valAx>
        <c:axId val="123647040"/>
        <c:scaling>
          <c:orientation val="minMax"/>
        </c:scaling>
        <c:delete val="0"/>
        <c:axPos val="l"/>
        <c:majorGridlines/>
        <c:title>
          <c:tx>
            <c:rich>
              <a:bodyPr rot="0" vert="horz"/>
              <a:lstStyle/>
              <a:p>
                <a:pPr>
                  <a:defRPr/>
                </a:pPr>
                <a:r>
                  <a:rPr lang="en-US" dirty="0" smtClean="0"/>
                  <a:t>%</a:t>
                </a:r>
                <a:endParaRPr lang="id-ID" dirty="0"/>
              </a:p>
            </c:rich>
          </c:tx>
          <c:layout>
            <c:manualLayout>
              <c:xMode val="edge"/>
              <c:yMode val="edge"/>
              <c:x val="0"/>
              <c:y val="0.25283864991229899"/>
            </c:manualLayout>
          </c:layout>
          <c:overlay val="0"/>
        </c:title>
        <c:numFmt formatCode="General" sourceLinked="1"/>
        <c:majorTickMark val="out"/>
        <c:minorTickMark val="none"/>
        <c:tickLblPos val="nextTo"/>
        <c:crossAx val="147895296"/>
        <c:crosses val="autoZero"/>
        <c:crossBetween val="between"/>
      </c:valAx>
    </c:plotArea>
    <c:plotVisOnly val="1"/>
    <c:dispBlanksAs val="gap"/>
    <c:showDLblsOverMax val="0"/>
  </c:chart>
  <c:spPr>
    <a:solidFill>
      <a:schemeClr val="bg1"/>
    </a:solidFill>
  </c:spPr>
  <c:txPr>
    <a:bodyPr/>
    <a:lstStyle/>
    <a:p>
      <a:pPr>
        <a:defRPr sz="1800"/>
      </a:pPr>
      <a:endParaRPr lang="id-ID"/>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Occupation</a:t>
            </a:r>
            <a:endParaRPr lang="id-ID" dirty="0"/>
          </a:p>
        </c:rich>
      </c:tx>
      <c:layout>
        <c:manualLayout>
          <c:xMode val="edge"/>
          <c:yMode val="edge"/>
          <c:x val="0.39951395327969369"/>
          <c:y val="0"/>
        </c:manualLayout>
      </c:layout>
      <c:overlay val="1"/>
      <c:spPr>
        <a:solidFill>
          <a:schemeClr val="bg1"/>
        </a:solidFill>
      </c:spPr>
    </c:title>
    <c:autoTitleDeleted val="0"/>
    <c:plotArea>
      <c:layout>
        <c:manualLayout>
          <c:layoutTarget val="inner"/>
          <c:xMode val="edge"/>
          <c:yMode val="edge"/>
          <c:x val="0.26861558938773067"/>
          <c:y val="8.0562873966384688E-2"/>
          <c:w val="0.67915308228397098"/>
          <c:h val="0.46160783722443538"/>
        </c:manualLayout>
      </c:layout>
      <c:barChart>
        <c:barDir val="col"/>
        <c:grouping val="clustered"/>
        <c:varyColors val="0"/>
        <c:ser>
          <c:idx val="0"/>
          <c:order val="0"/>
          <c:tx>
            <c:strRef>
              <c:f>Sheet1!$B$1</c:f>
              <c:strCache>
                <c:ptCount val="1"/>
                <c:pt idx="0">
                  <c:v>Sales</c:v>
                </c:pt>
              </c:strCache>
            </c:strRef>
          </c:tx>
          <c:invertIfNegative val="0"/>
          <c:cat>
            <c:strRef>
              <c:f>Sheet1!$A$2:$A$7</c:f>
              <c:strCache>
                <c:ptCount val="6"/>
                <c:pt idx="0">
                  <c:v>Student</c:v>
                </c:pt>
                <c:pt idx="1">
                  <c:v>Professional</c:v>
                </c:pt>
                <c:pt idx="2">
                  <c:v>Others</c:v>
                </c:pt>
                <c:pt idx="3">
                  <c:v>Sales/Clerical/Technical</c:v>
                </c:pt>
                <c:pt idx="4">
                  <c:v>Management/Adm</c:v>
                </c:pt>
                <c:pt idx="5">
                  <c:v>Housewife</c:v>
                </c:pt>
              </c:strCache>
            </c:strRef>
          </c:cat>
          <c:val>
            <c:numRef>
              <c:f>Sheet1!$B$2:$B$7</c:f>
              <c:numCache>
                <c:formatCode>General</c:formatCode>
                <c:ptCount val="6"/>
                <c:pt idx="0">
                  <c:v>57.7000514339015</c:v>
                </c:pt>
                <c:pt idx="1">
                  <c:v>29.782009495929746</c:v>
                </c:pt>
                <c:pt idx="2">
                  <c:v>8.7830196268079899</c:v>
                </c:pt>
                <c:pt idx="3">
                  <c:v>1.6310683233618548</c:v>
                </c:pt>
                <c:pt idx="4">
                  <c:v>1.4674824445909138</c:v>
                </c:pt>
                <c:pt idx="5">
                  <c:v>0.63636867540799225</c:v>
                </c:pt>
              </c:numCache>
            </c:numRef>
          </c:val>
        </c:ser>
        <c:dLbls>
          <c:showLegendKey val="0"/>
          <c:showVal val="0"/>
          <c:showCatName val="0"/>
          <c:showSerName val="0"/>
          <c:showPercent val="0"/>
          <c:showBubbleSize val="0"/>
        </c:dLbls>
        <c:gapWidth val="100"/>
        <c:axId val="148021760"/>
        <c:axId val="123648768"/>
      </c:barChart>
      <c:catAx>
        <c:axId val="148021760"/>
        <c:scaling>
          <c:orientation val="minMax"/>
        </c:scaling>
        <c:delete val="0"/>
        <c:axPos val="b"/>
        <c:majorTickMark val="out"/>
        <c:minorTickMark val="none"/>
        <c:tickLblPos val="nextTo"/>
        <c:txPr>
          <a:bodyPr/>
          <a:lstStyle/>
          <a:p>
            <a:pPr>
              <a:defRPr sz="1000"/>
            </a:pPr>
            <a:endParaRPr lang="id-ID"/>
          </a:p>
        </c:txPr>
        <c:crossAx val="123648768"/>
        <c:crosses val="autoZero"/>
        <c:auto val="1"/>
        <c:lblAlgn val="ctr"/>
        <c:lblOffset val="100"/>
        <c:noMultiLvlLbl val="0"/>
      </c:catAx>
      <c:valAx>
        <c:axId val="123648768"/>
        <c:scaling>
          <c:orientation val="minMax"/>
        </c:scaling>
        <c:delete val="0"/>
        <c:axPos val="l"/>
        <c:majorGridlines/>
        <c:title>
          <c:tx>
            <c:rich>
              <a:bodyPr rot="0" vert="horz"/>
              <a:lstStyle/>
              <a:p>
                <a:pPr>
                  <a:defRPr/>
                </a:pPr>
                <a:r>
                  <a:rPr lang="en-US" dirty="0" smtClean="0"/>
                  <a:t>%</a:t>
                </a:r>
                <a:endParaRPr lang="id-ID" dirty="0"/>
              </a:p>
            </c:rich>
          </c:tx>
          <c:layout>
            <c:manualLayout>
              <c:xMode val="edge"/>
              <c:yMode val="edge"/>
              <c:x val="0"/>
              <c:y val="0.19804942307997522"/>
            </c:manualLayout>
          </c:layout>
          <c:overlay val="0"/>
        </c:title>
        <c:numFmt formatCode="General" sourceLinked="1"/>
        <c:majorTickMark val="out"/>
        <c:minorTickMark val="none"/>
        <c:tickLblPos val="nextTo"/>
        <c:crossAx val="148021760"/>
        <c:crosses val="autoZero"/>
        <c:crossBetween val="between"/>
      </c:valAx>
    </c:plotArea>
    <c:plotVisOnly val="1"/>
    <c:dispBlanksAs val="gap"/>
    <c:showDLblsOverMax val="0"/>
  </c:chart>
  <c:spPr>
    <a:solidFill>
      <a:schemeClr val="bg1"/>
    </a:solidFill>
  </c:spPr>
  <c:txPr>
    <a:bodyPr/>
    <a:lstStyle/>
    <a:p>
      <a:pPr>
        <a:defRPr sz="1800"/>
      </a:pPr>
      <a:endParaRPr lang="id-ID"/>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Mode of Transportation</a:t>
            </a:r>
            <a:endParaRPr lang="id-ID" sz="1800" dirty="0"/>
          </a:p>
        </c:rich>
      </c:tx>
      <c:layout/>
      <c:overlay val="0"/>
    </c:title>
    <c:autoTitleDeleted val="0"/>
    <c:view3D>
      <c:rotX val="30"/>
      <c:rotY val="100"/>
      <c:rAngAx val="0"/>
      <c:perspective val="30"/>
    </c:view3D>
    <c:floor>
      <c:thickness val="0"/>
    </c:floor>
    <c:sideWall>
      <c:thickness val="0"/>
    </c:sideWall>
    <c:backWall>
      <c:thickness val="0"/>
    </c:backWall>
    <c:plotArea>
      <c:layout>
        <c:manualLayout>
          <c:layoutTarget val="inner"/>
          <c:xMode val="edge"/>
          <c:yMode val="edge"/>
          <c:x val="8.1493210301199423E-2"/>
          <c:y val="0.27577238913297281"/>
          <c:w val="0.84176188197290103"/>
          <c:h val="0.62729933110367886"/>
        </c:manualLayout>
      </c:layout>
      <c:pie3DChart>
        <c:varyColors val="1"/>
        <c:ser>
          <c:idx val="0"/>
          <c:order val="0"/>
          <c:tx>
            <c:strRef>
              <c:f>Sheet1!$B$1</c:f>
              <c:strCache>
                <c:ptCount val="1"/>
                <c:pt idx="0">
                  <c:v>Sales</c:v>
                </c:pt>
              </c:strCache>
            </c:strRef>
          </c:tx>
          <c:explosion val="25"/>
          <c:dPt>
            <c:idx val="0"/>
            <c:bubble3D val="0"/>
            <c:spPr>
              <a:blipFill>
                <a:blip xmlns:r="http://schemas.openxmlformats.org/officeDocument/2006/relationships" r:embed="rId1"/>
                <a:tile tx="0" ty="0" sx="100000" sy="100000" flip="none" algn="tl"/>
              </a:blipFill>
            </c:spPr>
          </c:dPt>
          <c:dPt>
            <c:idx val="1"/>
            <c:bubble3D val="0"/>
            <c:spPr>
              <a:solidFill>
                <a:schemeClr val="tx2">
                  <a:lumMod val="40000"/>
                  <a:lumOff val="60000"/>
                </a:schemeClr>
              </a:solidFill>
            </c:spPr>
          </c:dPt>
          <c:dPt>
            <c:idx val="2"/>
            <c:bubble3D val="0"/>
            <c:spPr>
              <a:solidFill>
                <a:srgbClr val="FFFF00"/>
              </a:solidFill>
            </c:spPr>
          </c:dPt>
          <c:dLbls>
            <c:dLbl>
              <c:idx val="0"/>
              <c:layout>
                <c:manualLayout>
                  <c:x val="5.1886982921066013E-2"/>
                  <c:y val="8.7310780172243627E-2"/>
                </c:manualLayout>
              </c:layout>
              <c:showLegendKey val="0"/>
              <c:showVal val="0"/>
              <c:showCatName val="1"/>
              <c:showSerName val="0"/>
              <c:showPercent val="1"/>
              <c:showBubbleSize val="0"/>
            </c:dLbl>
            <c:dLbl>
              <c:idx val="1"/>
              <c:layout>
                <c:manualLayout>
                  <c:x val="-2.0081020249454132E-2"/>
                  <c:y val="-2.864205868916625E-2"/>
                </c:manualLayout>
              </c:layout>
              <c:showLegendKey val="0"/>
              <c:showVal val="0"/>
              <c:showCatName val="1"/>
              <c:showSerName val="0"/>
              <c:showPercent val="1"/>
              <c:showBubbleSize val="0"/>
            </c:dLbl>
            <c:dLbl>
              <c:idx val="2"/>
              <c:layout>
                <c:manualLayout>
                  <c:x val="-4.7810920348159092E-2"/>
                  <c:y val="9.4016663188706592E-2"/>
                </c:manualLayout>
              </c:layout>
              <c:showLegendKey val="0"/>
              <c:showVal val="0"/>
              <c:showCatName val="1"/>
              <c:showSerName val="0"/>
              <c:showPercent val="1"/>
              <c:showBubbleSize val="0"/>
            </c:dLbl>
            <c:numFmt formatCode="0.00%" sourceLinked="0"/>
            <c:spPr>
              <a:noFill/>
            </c:spPr>
            <c:txPr>
              <a:bodyPr/>
              <a:lstStyle/>
              <a:p>
                <a:pPr>
                  <a:defRPr sz="1200"/>
                </a:pPr>
                <a:endParaRPr lang="id-ID"/>
              </a:p>
            </c:txPr>
            <c:showLegendKey val="0"/>
            <c:showVal val="0"/>
            <c:showCatName val="1"/>
            <c:showSerName val="0"/>
            <c:showPercent val="1"/>
            <c:showBubbleSize val="0"/>
            <c:showLeaderLines val="1"/>
          </c:dLbls>
          <c:cat>
            <c:strRef>
              <c:f>Sheet1!$A$2:$A$4</c:f>
              <c:strCache>
                <c:ptCount val="3"/>
                <c:pt idx="0">
                  <c:v>Air</c:v>
                </c:pt>
                <c:pt idx="1">
                  <c:v>Sea</c:v>
                </c:pt>
                <c:pt idx="2">
                  <c:v>Land</c:v>
                </c:pt>
              </c:strCache>
            </c:strRef>
          </c:cat>
          <c:val>
            <c:numRef>
              <c:f>Sheet1!$B$2:$B$4</c:f>
              <c:numCache>
                <c:formatCode>General</c:formatCode>
                <c:ptCount val="3"/>
                <c:pt idx="0">
                  <c:v>6977523</c:v>
                </c:pt>
                <c:pt idx="1">
                  <c:v>2398396</c:v>
                </c:pt>
                <c:pt idx="2">
                  <c:v>59492</c:v>
                </c:pt>
              </c:numCache>
            </c:numRef>
          </c:val>
        </c:ser>
        <c:dLbls>
          <c:showLegendKey val="0"/>
          <c:showVal val="1"/>
          <c:showCatName val="0"/>
          <c:showSerName val="0"/>
          <c:showPercent val="0"/>
          <c:showBubbleSize val="0"/>
          <c:showLeaderLines val="1"/>
        </c:dLbls>
      </c:pie3DChart>
    </c:plotArea>
    <c:plotVisOnly val="1"/>
    <c:dispBlanksAs val="gap"/>
    <c:showDLblsOverMax val="0"/>
  </c:chart>
  <c:spPr>
    <a:solidFill>
      <a:schemeClr val="bg1"/>
    </a:solidFill>
  </c:spPr>
  <c:txPr>
    <a:bodyPr/>
    <a:lstStyle/>
    <a:p>
      <a:pPr>
        <a:defRPr sz="1800"/>
      </a:pPr>
      <a:endParaRPr lang="id-ID"/>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Average </a:t>
            </a:r>
            <a:r>
              <a:rPr lang="en-US" dirty="0" err="1" smtClean="0"/>
              <a:t>LoS</a:t>
            </a:r>
            <a:endParaRPr lang="id-ID" dirty="0"/>
          </a:p>
        </c:rich>
      </c:tx>
      <c:layout/>
      <c:overlay val="0"/>
    </c:title>
    <c:autoTitleDeleted val="0"/>
    <c:plotArea>
      <c:layout>
        <c:manualLayout>
          <c:layoutTarget val="inner"/>
          <c:xMode val="edge"/>
          <c:yMode val="edge"/>
          <c:x val="0.22564829961421912"/>
          <c:y val="0.16069047883568494"/>
          <c:w val="0.73982704029054247"/>
          <c:h val="0.67868713512118728"/>
        </c:manualLayout>
      </c:layout>
      <c:lineChart>
        <c:grouping val="standard"/>
        <c:varyColors val="0"/>
        <c:ser>
          <c:idx val="0"/>
          <c:order val="0"/>
          <c:tx>
            <c:strRef>
              <c:f>Sheet1!$B$1</c:f>
              <c:strCache>
                <c:ptCount val="1"/>
                <c:pt idx="0">
                  <c:v>Sales</c:v>
                </c:pt>
              </c:strCache>
            </c:strRef>
          </c:tx>
          <c:spPr>
            <a:ln w="34925"/>
          </c:spPr>
          <c:marker>
            <c:symbol val="circle"/>
            <c:size val="7"/>
            <c:spPr>
              <a:solidFill>
                <a:schemeClr val="bg1"/>
              </a:solidFill>
            </c:spPr>
          </c:marke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8.0399999999999991</c:v>
                </c:pt>
                <c:pt idx="1">
                  <c:v>7.84</c:v>
                </c:pt>
                <c:pt idx="2">
                  <c:v>7.7</c:v>
                </c:pt>
                <c:pt idx="3">
                  <c:v>7.6501204819277104</c:v>
                </c:pt>
                <c:pt idx="4">
                  <c:v>7.6649884750697561</c:v>
                </c:pt>
              </c:numCache>
            </c:numRef>
          </c:val>
          <c:smooth val="0"/>
        </c:ser>
        <c:dLbls>
          <c:showLegendKey val="0"/>
          <c:showVal val="0"/>
          <c:showCatName val="0"/>
          <c:showSerName val="0"/>
          <c:showPercent val="0"/>
          <c:showBubbleSize val="0"/>
        </c:dLbls>
        <c:marker val="1"/>
        <c:smooth val="0"/>
        <c:axId val="138123776"/>
        <c:axId val="135129344"/>
      </c:lineChart>
      <c:catAx>
        <c:axId val="138123776"/>
        <c:scaling>
          <c:orientation val="minMax"/>
        </c:scaling>
        <c:delete val="0"/>
        <c:axPos val="b"/>
        <c:numFmt formatCode="General" sourceLinked="1"/>
        <c:majorTickMark val="out"/>
        <c:minorTickMark val="none"/>
        <c:tickLblPos val="nextTo"/>
        <c:crossAx val="135129344"/>
        <c:crosses val="autoZero"/>
        <c:auto val="1"/>
        <c:lblAlgn val="ctr"/>
        <c:lblOffset val="100"/>
        <c:noMultiLvlLbl val="0"/>
      </c:catAx>
      <c:valAx>
        <c:axId val="135129344"/>
        <c:scaling>
          <c:orientation val="minMax"/>
        </c:scaling>
        <c:delete val="0"/>
        <c:axPos val="l"/>
        <c:majorGridlines/>
        <c:title>
          <c:tx>
            <c:rich>
              <a:bodyPr rot="-5400000" vert="horz"/>
              <a:lstStyle/>
              <a:p>
                <a:pPr>
                  <a:defRPr/>
                </a:pPr>
                <a:r>
                  <a:rPr lang="en-US" dirty="0" smtClean="0"/>
                  <a:t>Days</a:t>
                </a:r>
                <a:endParaRPr lang="id-ID" dirty="0"/>
              </a:p>
            </c:rich>
          </c:tx>
          <c:layout>
            <c:manualLayout>
              <c:xMode val="edge"/>
              <c:yMode val="edge"/>
              <c:x val="0"/>
              <c:y val="0.3917938410883639"/>
            </c:manualLayout>
          </c:layout>
          <c:overlay val="0"/>
        </c:title>
        <c:numFmt formatCode="General" sourceLinked="1"/>
        <c:majorTickMark val="out"/>
        <c:minorTickMark val="none"/>
        <c:tickLblPos val="nextTo"/>
        <c:crossAx val="138123776"/>
        <c:crosses val="autoZero"/>
        <c:crossBetween val="between"/>
      </c:valAx>
      <c:spPr>
        <a:ln>
          <a:solidFill>
            <a:schemeClr val="accent1"/>
          </a:solidFill>
        </a:ln>
      </c:spPr>
    </c:plotArea>
    <c:plotVisOnly val="1"/>
    <c:dispBlanksAs val="gap"/>
    <c:showDLblsOverMax val="0"/>
  </c:chart>
  <c:spPr>
    <a:solidFill>
      <a:schemeClr val="bg1"/>
    </a:solidFill>
  </c:spPr>
  <c:txPr>
    <a:bodyPr/>
    <a:lstStyle/>
    <a:p>
      <a:pPr>
        <a:defRPr sz="1800"/>
      </a:pPr>
      <a:endParaRPr lang="id-ID"/>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Average</a:t>
            </a:r>
            <a:r>
              <a:rPr lang="en-US" sz="1800" baseline="0" dirty="0" smtClean="0"/>
              <a:t> </a:t>
            </a:r>
            <a:r>
              <a:rPr lang="en-US" sz="1800" baseline="0" dirty="0" err="1" smtClean="0"/>
              <a:t>Exp</a:t>
            </a:r>
            <a:r>
              <a:rPr lang="en-US" sz="1800" baseline="0" dirty="0" smtClean="0"/>
              <a:t> Per Visit</a:t>
            </a:r>
            <a:endParaRPr lang="id-ID" sz="1800" dirty="0"/>
          </a:p>
        </c:rich>
      </c:tx>
      <c:layout>
        <c:manualLayout>
          <c:xMode val="edge"/>
          <c:yMode val="edge"/>
          <c:x val="0.29397115125773937"/>
          <c:y val="4.4766986074999855E-3"/>
        </c:manualLayout>
      </c:layout>
      <c:overlay val="0"/>
      <c:spPr>
        <a:solidFill>
          <a:schemeClr val="bg1"/>
        </a:solidFill>
      </c:spPr>
    </c:title>
    <c:autoTitleDeleted val="0"/>
    <c:plotArea>
      <c:layout>
        <c:manualLayout>
          <c:layoutTarget val="inner"/>
          <c:xMode val="edge"/>
          <c:yMode val="edge"/>
          <c:x val="0.2732277988813448"/>
          <c:y val="0.16208032167680034"/>
          <c:w val="0.68232061137199773"/>
          <c:h val="0.69102317410998049"/>
        </c:manualLayout>
      </c:layout>
      <c:lineChart>
        <c:grouping val="standard"/>
        <c:varyColors val="0"/>
        <c:ser>
          <c:idx val="0"/>
          <c:order val="0"/>
          <c:tx>
            <c:strRef>
              <c:f>Sheet1!$B$1</c:f>
              <c:strCache>
                <c:ptCount val="1"/>
                <c:pt idx="0">
                  <c:v>Sales</c:v>
                </c:pt>
              </c:strCache>
            </c:strRef>
          </c:tx>
          <c:spPr>
            <a:ln w="38100">
              <a:solidFill>
                <a:srgbClr val="FF0000"/>
              </a:solidFill>
            </a:ln>
          </c:spPr>
          <c:marker>
            <c:symbol val="diamond"/>
            <c:size val="7"/>
            <c:spPr>
              <a:solidFill>
                <a:schemeClr val="bg1"/>
              </a:solidFill>
              <a:ln w="25400">
                <a:solidFill>
                  <a:srgbClr val="FF0000"/>
                </a:solidFill>
              </a:ln>
            </c:spPr>
          </c:marke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1085.75</c:v>
                </c:pt>
                <c:pt idx="1">
                  <c:v>1118.26</c:v>
                </c:pt>
                <c:pt idx="2">
                  <c:v>1133.81</c:v>
                </c:pt>
                <c:pt idx="3">
                  <c:v>1142.2405421686747</c:v>
                </c:pt>
                <c:pt idx="4">
                  <c:v>1183.4284760980345</c:v>
                </c:pt>
              </c:numCache>
            </c:numRef>
          </c:val>
          <c:smooth val="0"/>
        </c:ser>
        <c:dLbls>
          <c:showLegendKey val="0"/>
          <c:showVal val="0"/>
          <c:showCatName val="0"/>
          <c:showSerName val="0"/>
          <c:showPercent val="0"/>
          <c:showBubbleSize val="0"/>
        </c:dLbls>
        <c:marker val="1"/>
        <c:smooth val="0"/>
        <c:axId val="147896832"/>
        <c:axId val="135131072"/>
      </c:lineChart>
      <c:catAx>
        <c:axId val="147896832"/>
        <c:scaling>
          <c:orientation val="minMax"/>
        </c:scaling>
        <c:delete val="0"/>
        <c:axPos val="b"/>
        <c:numFmt formatCode="General" sourceLinked="1"/>
        <c:majorTickMark val="out"/>
        <c:minorTickMark val="none"/>
        <c:tickLblPos val="nextTo"/>
        <c:txPr>
          <a:bodyPr/>
          <a:lstStyle/>
          <a:p>
            <a:pPr>
              <a:defRPr sz="1800"/>
            </a:pPr>
            <a:endParaRPr lang="id-ID"/>
          </a:p>
        </c:txPr>
        <c:crossAx val="135131072"/>
        <c:crosses val="autoZero"/>
        <c:auto val="1"/>
        <c:lblAlgn val="ctr"/>
        <c:lblOffset val="100"/>
        <c:noMultiLvlLbl val="0"/>
      </c:catAx>
      <c:valAx>
        <c:axId val="135131072"/>
        <c:scaling>
          <c:orientation val="minMax"/>
        </c:scaling>
        <c:delete val="0"/>
        <c:axPos val="l"/>
        <c:majorGridlines/>
        <c:title>
          <c:tx>
            <c:rich>
              <a:bodyPr rot="-5400000" vert="horz"/>
              <a:lstStyle/>
              <a:p>
                <a:pPr>
                  <a:defRPr/>
                </a:pPr>
                <a:r>
                  <a:rPr lang="en-US" dirty="0" smtClean="0"/>
                  <a:t>US$</a:t>
                </a:r>
                <a:endParaRPr lang="id-ID" dirty="0"/>
              </a:p>
            </c:rich>
          </c:tx>
          <c:layout>
            <c:manualLayout>
              <c:xMode val="edge"/>
              <c:yMode val="edge"/>
              <c:x val="0"/>
              <c:y val="0.44366450175845679"/>
            </c:manualLayout>
          </c:layout>
          <c:overlay val="0"/>
        </c:title>
        <c:numFmt formatCode="General" sourceLinked="1"/>
        <c:majorTickMark val="out"/>
        <c:minorTickMark val="none"/>
        <c:tickLblPos val="nextTo"/>
        <c:crossAx val="147896832"/>
        <c:crosses val="autoZero"/>
        <c:crossBetween val="between"/>
      </c:valAx>
      <c:spPr>
        <a:ln>
          <a:solidFill>
            <a:schemeClr val="accent1">
              <a:shade val="95000"/>
              <a:satMod val="105000"/>
            </a:schemeClr>
          </a:solidFill>
        </a:ln>
      </c:spPr>
    </c:plotArea>
    <c:plotVisOnly val="1"/>
    <c:dispBlanksAs val="gap"/>
    <c:showDLblsOverMax val="0"/>
  </c:chart>
  <c:spPr>
    <a:solidFill>
      <a:schemeClr val="bg1"/>
    </a:solidFill>
  </c:spPr>
  <c:txPr>
    <a:bodyPr/>
    <a:lstStyle/>
    <a:p>
      <a:pPr>
        <a:defRPr sz="1800"/>
      </a:pPr>
      <a:endParaRPr lang="id-ID"/>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35D2F-148F-4F0C-8640-23BB86C94FCC}" type="doc">
      <dgm:prSet loTypeId="urn:microsoft.com/office/officeart/2009/3/layout/PlusandMinus" loCatId="relationship" qsTypeId="urn:microsoft.com/office/officeart/2005/8/quickstyle/simple1" qsCatId="simple" csTypeId="urn:microsoft.com/office/officeart/2005/8/colors/colorful3" csCatId="colorful" phldr="1"/>
      <dgm:spPr/>
      <dgm:t>
        <a:bodyPr/>
        <a:lstStyle/>
        <a:p>
          <a:endParaRPr lang="id-ID"/>
        </a:p>
      </dgm:t>
    </dgm:pt>
    <dgm:pt modelId="{CC85350C-1E90-43BC-BCE6-AF88BAF3165B}">
      <dgm:prSet custT="1"/>
      <dgm:spPr/>
      <dgm:t>
        <a:bodyPr/>
        <a:lstStyle/>
        <a:p>
          <a:pPr rtl="0"/>
          <a:r>
            <a:rPr lang="en-US" sz="2400" b="1" dirty="0" smtClean="0"/>
            <a:t>A visitor </a:t>
          </a:r>
          <a:r>
            <a:rPr lang="en-US" sz="2400" b="0" dirty="0" smtClean="0"/>
            <a:t>is a traveler taking a trip to a main destination outside his/her usual environment, for less than a year, for any main purpose (business, leisure or other personal purpose) other than to be employed by a resident entity in the country or place visited.</a:t>
          </a:r>
          <a:endParaRPr lang="id-ID" sz="2400" b="0" dirty="0" smtClean="0"/>
        </a:p>
        <a:p>
          <a:pPr rtl="0"/>
          <a:endParaRPr lang="id-ID" sz="2400" dirty="0" smtClean="0">
            <a:latin typeface="Cambria" pitchFamily="18" charset="0"/>
          </a:endParaRPr>
        </a:p>
        <a:p>
          <a:pPr rtl="0"/>
          <a:r>
            <a:rPr lang="id-ID" sz="2400" b="1" dirty="0" smtClean="0">
              <a:latin typeface="Cambria" pitchFamily="18" charset="0"/>
            </a:rPr>
            <a:t>T</a:t>
          </a:r>
          <a:r>
            <a:rPr lang="en-AU" sz="2400" b="1" dirty="0" err="1" smtClean="0">
              <a:latin typeface="Cambria" pitchFamily="18" charset="0"/>
            </a:rPr>
            <a:t>ourism</a:t>
          </a:r>
          <a:r>
            <a:rPr lang="en-AU" sz="2400" b="1" dirty="0" smtClean="0">
              <a:latin typeface="Cambria" pitchFamily="18" charset="0"/>
            </a:rPr>
            <a:t> </a:t>
          </a:r>
          <a:r>
            <a:rPr lang="id-ID" sz="2400" b="0" dirty="0" smtClean="0">
              <a:latin typeface="Cambria" pitchFamily="18" charset="0"/>
            </a:rPr>
            <a:t>refers to</a:t>
          </a:r>
          <a:r>
            <a:rPr lang="en-AU" sz="2400" dirty="0" smtClean="0">
              <a:latin typeface="Cambria" pitchFamily="18" charset="0"/>
            </a:rPr>
            <a:t> </a:t>
          </a:r>
          <a:r>
            <a:rPr lang="id-ID" sz="2400" dirty="0" smtClean="0">
              <a:latin typeface="Cambria" pitchFamily="18" charset="0"/>
            </a:rPr>
            <a:t>the </a:t>
          </a:r>
          <a:r>
            <a:rPr lang="en-AU" sz="2400" dirty="0" err="1" smtClean="0">
              <a:latin typeface="Cambria" pitchFamily="18" charset="0"/>
            </a:rPr>
            <a:t>activit</a:t>
          </a:r>
          <a:r>
            <a:rPr lang="id-ID" sz="2400" dirty="0" smtClean="0">
              <a:latin typeface="Cambria" pitchFamily="18" charset="0"/>
            </a:rPr>
            <a:t>y</a:t>
          </a:r>
          <a:r>
            <a:rPr lang="en-AU" sz="2400" dirty="0" smtClean="0">
              <a:latin typeface="Cambria" pitchFamily="18" charset="0"/>
            </a:rPr>
            <a:t> of visitors</a:t>
          </a:r>
          <a:endParaRPr lang="id-ID" sz="2400" dirty="0" smtClean="0">
            <a:latin typeface="Cambria" pitchFamily="18" charset="0"/>
          </a:endParaRPr>
        </a:p>
        <a:p>
          <a:pPr rtl="0"/>
          <a:endParaRPr lang="id-ID" sz="2400" b="0" dirty="0" smtClean="0"/>
        </a:p>
      </dgm:t>
    </dgm:pt>
    <dgm:pt modelId="{6493CC0D-6F61-48C8-8C8C-8BB95F3EB83B}" type="parTrans" cxnId="{142DC3E7-1671-49DF-8FF7-8693FEBE064B}">
      <dgm:prSet/>
      <dgm:spPr/>
      <dgm:t>
        <a:bodyPr/>
        <a:lstStyle/>
        <a:p>
          <a:endParaRPr lang="id-ID" sz="2400"/>
        </a:p>
      </dgm:t>
    </dgm:pt>
    <dgm:pt modelId="{485379D4-911C-4EB5-9ECA-099229026DA0}" type="sibTrans" cxnId="{142DC3E7-1671-49DF-8FF7-8693FEBE064B}">
      <dgm:prSet/>
      <dgm:spPr/>
      <dgm:t>
        <a:bodyPr/>
        <a:lstStyle/>
        <a:p>
          <a:endParaRPr lang="id-ID" sz="2400"/>
        </a:p>
      </dgm:t>
    </dgm:pt>
    <dgm:pt modelId="{CAAD5F2C-5AD6-4D44-88C7-7C682E11D520}" type="pres">
      <dgm:prSet presAssocID="{9BE35D2F-148F-4F0C-8640-23BB86C94FCC}" presName="Name0" presStyleCnt="0">
        <dgm:presLayoutVars>
          <dgm:chMax val="2"/>
          <dgm:chPref val="2"/>
          <dgm:dir/>
          <dgm:animOne/>
          <dgm:resizeHandles val="exact"/>
        </dgm:presLayoutVars>
      </dgm:prSet>
      <dgm:spPr/>
      <dgm:t>
        <a:bodyPr/>
        <a:lstStyle/>
        <a:p>
          <a:endParaRPr lang="id-ID"/>
        </a:p>
      </dgm:t>
    </dgm:pt>
    <dgm:pt modelId="{600463A9-D3D4-4634-83FF-E9AC1FCB0ADF}" type="pres">
      <dgm:prSet presAssocID="{9BE35D2F-148F-4F0C-8640-23BB86C94FCC}" presName="Background" presStyleLbl="bgImgPlace1" presStyleIdx="0" presStyleCnt="1" custScaleY="133583"/>
      <dgm:spPr/>
    </dgm:pt>
    <dgm:pt modelId="{1B2DBBF3-1F89-4D31-A710-BD9155E69F53}" type="pres">
      <dgm:prSet presAssocID="{9BE35D2F-148F-4F0C-8640-23BB86C94FCC}" presName="ParentText1" presStyleLbl="revTx" presStyleIdx="0" presStyleCnt="2" custScaleX="202483" custScaleY="110946" custLinFactNeighborX="52953" custLinFactNeighborY="-804">
        <dgm:presLayoutVars>
          <dgm:chMax val="0"/>
          <dgm:chPref val="0"/>
          <dgm:bulletEnabled val="1"/>
        </dgm:presLayoutVars>
      </dgm:prSet>
      <dgm:spPr/>
      <dgm:t>
        <a:bodyPr/>
        <a:lstStyle/>
        <a:p>
          <a:endParaRPr lang="id-ID"/>
        </a:p>
      </dgm:t>
    </dgm:pt>
    <dgm:pt modelId="{57E46546-5C19-43A9-931C-DF7FEA11AEB5}" type="pres">
      <dgm:prSet presAssocID="{9BE35D2F-148F-4F0C-8640-23BB86C94FCC}" presName="ParentText2" presStyleLbl="revTx" presStyleIdx="1" presStyleCnt="2">
        <dgm:presLayoutVars>
          <dgm:chMax val="0"/>
          <dgm:chPref val="0"/>
          <dgm:bulletEnabled val="1"/>
        </dgm:presLayoutVars>
      </dgm:prSet>
      <dgm:spPr/>
      <dgm:t>
        <a:bodyPr/>
        <a:lstStyle/>
        <a:p>
          <a:endParaRPr lang="id-ID"/>
        </a:p>
      </dgm:t>
    </dgm:pt>
    <dgm:pt modelId="{90A99B0A-FBE2-449B-9CDE-3C22F82DCCBD}" type="pres">
      <dgm:prSet presAssocID="{9BE35D2F-148F-4F0C-8640-23BB86C94FCC}" presName="Plus" presStyleLbl="alignNode1" presStyleIdx="0" presStyleCnt="2"/>
      <dgm:spPr/>
    </dgm:pt>
    <dgm:pt modelId="{458D5745-9FD0-4626-A3B2-4659096C58CC}" type="pres">
      <dgm:prSet presAssocID="{9BE35D2F-148F-4F0C-8640-23BB86C94FCC}" presName="Minus" presStyleLbl="alignNode1" presStyleIdx="1" presStyleCnt="2"/>
      <dgm:spPr/>
    </dgm:pt>
    <dgm:pt modelId="{6A784738-EE22-415C-950A-08BDCE8B9EBB}" type="pres">
      <dgm:prSet presAssocID="{9BE35D2F-148F-4F0C-8640-23BB86C94FCC}" presName="Divider" presStyleLbl="parChTrans1D1" presStyleIdx="0" presStyleCnt="1"/>
      <dgm:spPr/>
    </dgm:pt>
  </dgm:ptLst>
  <dgm:cxnLst>
    <dgm:cxn modelId="{142DC3E7-1671-49DF-8FF7-8693FEBE064B}" srcId="{9BE35D2F-148F-4F0C-8640-23BB86C94FCC}" destId="{CC85350C-1E90-43BC-BCE6-AF88BAF3165B}" srcOrd="0" destOrd="0" parTransId="{6493CC0D-6F61-48C8-8C8C-8BB95F3EB83B}" sibTransId="{485379D4-911C-4EB5-9ECA-099229026DA0}"/>
    <dgm:cxn modelId="{22F58663-7DDC-4A46-9C13-811D62C0780F}" type="presOf" srcId="{CC85350C-1E90-43BC-BCE6-AF88BAF3165B}" destId="{1B2DBBF3-1F89-4D31-A710-BD9155E69F53}" srcOrd="0" destOrd="0" presId="urn:microsoft.com/office/officeart/2009/3/layout/PlusandMinus"/>
    <dgm:cxn modelId="{BD2692F2-93CF-41AA-AAF2-9F8B8EFF93FB}" type="presOf" srcId="{9BE35D2F-148F-4F0C-8640-23BB86C94FCC}" destId="{CAAD5F2C-5AD6-4D44-88C7-7C682E11D520}" srcOrd="0" destOrd="0" presId="urn:microsoft.com/office/officeart/2009/3/layout/PlusandMinus"/>
    <dgm:cxn modelId="{000DBAD0-8419-43AC-BBDD-42D27D03F599}" type="presParOf" srcId="{CAAD5F2C-5AD6-4D44-88C7-7C682E11D520}" destId="{600463A9-D3D4-4634-83FF-E9AC1FCB0ADF}" srcOrd="0" destOrd="0" presId="urn:microsoft.com/office/officeart/2009/3/layout/PlusandMinus"/>
    <dgm:cxn modelId="{0BB37155-5BD5-49D2-A603-EF9C9EBE9C14}" type="presParOf" srcId="{CAAD5F2C-5AD6-4D44-88C7-7C682E11D520}" destId="{1B2DBBF3-1F89-4D31-A710-BD9155E69F53}" srcOrd="1" destOrd="0" presId="urn:microsoft.com/office/officeart/2009/3/layout/PlusandMinus"/>
    <dgm:cxn modelId="{0645FB5C-39EF-46DB-92A0-9EE68C755EB1}" type="presParOf" srcId="{CAAD5F2C-5AD6-4D44-88C7-7C682E11D520}" destId="{57E46546-5C19-43A9-931C-DF7FEA11AEB5}" srcOrd="2" destOrd="0" presId="urn:microsoft.com/office/officeart/2009/3/layout/PlusandMinus"/>
    <dgm:cxn modelId="{D14323CC-C5F7-4230-B21A-0FD394E0FFF1}" type="presParOf" srcId="{CAAD5F2C-5AD6-4D44-88C7-7C682E11D520}" destId="{90A99B0A-FBE2-449B-9CDE-3C22F82DCCBD}" srcOrd="3" destOrd="0" presId="urn:microsoft.com/office/officeart/2009/3/layout/PlusandMinus"/>
    <dgm:cxn modelId="{97E2A8B8-B7D7-4BED-9517-C939587FD521}" type="presParOf" srcId="{CAAD5F2C-5AD6-4D44-88C7-7C682E11D520}" destId="{458D5745-9FD0-4626-A3B2-4659096C58CC}" srcOrd="4" destOrd="0" presId="urn:microsoft.com/office/officeart/2009/3/layout/PlusandMinus"/>
    <dgm:cxn modelId="{6858DAA9-03AB-4CA9-B7A4-67FD0E7F14DC}" type="presParOf" srcId="{CAAD5F2C-5AD6-4D44-88C7-7C682E11D520}" destId="{6A784738-EE22-415C-950A-08BDCE8B9EB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35D2F-148F-4F0C-8640-23BB86C94FCC}" type="doc">
      <dgm:prSet loTypeId="urn:microsoft.com/office/officeart/2005/8/layout/balance1" loCatId="relationship" qsTypeId="urn:microsoft.com/office/officeart/2005/8/quickstyle/simple2" qsCatId="simple" csTypeId="urn:microsoft.com/office/officeart/2005/8/colors/colorful3" csCatId="colorful" phldr="1"/>
      <dgm:spPr/>
      <dgm:t>
        <a:bodyPr/>
        <a:lstStyle/>
        <a:p>
          <a:endParaRPr lang="id-ID"/>
        </a:p>
      </dgm:t>
    </dgm:pt>
    <dgm:pt modelId="{CC85350C-1E90-43BC-BCE6-AF88BAF3165B}">
      <dgm:prSet custT="1"/>
      <dgm:spPr/>
      <dgm:t>
        <a:bodyPr/>
        <a:lstStyle/>
        <a:p>
          <a:pPr rtl="0"/>
          <a:r>
            <a:rPr lang="id-ID" sz="2400" b="1" dirty="0" smtClean="0"/>
            <a:t>International</a:t>
          </a:r>
          <a:endParaRPr lang="id-ID" sz="2400" b="0" dirty="0" smtClean="0"/>
        </a:p>
      </dgm:t>
    </dgm:pt>
    <dgm:pt modelId="{6493CC0D-6F61-48C8-8C8C-8BB95F3EB83B}" type="parTrans" cxnId="{142DC3E7-1671-49DF-8FF7-8693FEBE064B}">
      <dgm:prSet/>
      <dgm:spPr/>
      <dgm:t>
        <a:bodyPr/>
        <a:lstStyle/>
        <a:p>
          <a:endParaRPr lang="id-ID" sz="2400"/>
        </a:p>
      </dgm:t>
    </dgm:pt>
    <dgm:pt modelId="{485379D4-911C-4EB5-9ECA-099229026DA0}" type="sibTrans" cxnId="{142DC3E7-1671-49DF-8FF7-8693FEBE064B}">
      <dgm:prSet/>
      <dgm:spPr/>
      <dgm:t>
        <a:bodyPr/>
        <a:lstStyle/>
        <a:p>
          <a:endParaRPr lang="id-ID" sz="2400"/>
        </a:p>
      </dgm:t>
    </dgm:pt>
    <dgm:pt modelId="{10FB498C-CFCA-4D68-988E-B1DE1E4E1277}">
      <dgm:prSet custT="1"/>
      <dgm:spPr/>
      <dgm:t>
        <a:bodyPr/>
        <a:lstStyle/>
        <a:p>
          <a:pPr rtl="0"/>
          <a:r>
            <a:rPr lang="id-ID" sz="2400" b="1" dirty="0" smtClean="0"/>
            <a:t>Domestic</a:t>
          </a:r>
          <a:endParaRPr lang="id-ID" sz="2400" b="0" dirty="0" smtClean="0"/>
        </a:p>
      </dgm:t>
    </dgm:pt>
    <dgm:pt modelId="{1054A81A-D038-4420-AF9E-1FB39ED63CED}" type="parTrans" cxnId="{C277FAD3-3E5D-4C2B-83CB-C67159895348}">
      <dgm:prSet/>
      <dgm:spPr/>
      <dgm:t>
        <a:bodyPr/>
        <a:lstStyle/>
        <a:p>
          <a:endParaRPr lang="id-ID"/>
        </a:p>
      </dgm:t>
    </dgm:pt>
    <dgm:pt modelId="{542B87CA-F4BC-4D9C-B06A-7CF71F4AF14E}" type="sibTrans" cxnId="{C277FAD3-3E5D-4C2B-83CB-C67159895348}">
      <dgm:prSet/>
      <dgm:spPr/>
      <dgm:t>
        <a:bodyPr/>
        <a:lstStyle/>
        <a:p>
          <a:endParaRPr lang="id-ID"/>
        </a:p>
      </dgm:t>
    </dgm:pt>
    <dgm:pt modelId="{D9640961-C96D-4A8F-87BC-156808F92018}">
      <dgm:prSet custT="1"/>
      <dgm:spPr/>
      <dgm:t>
        <a:bodyPr/>
        <a:lstStyle/>
        <a:p>
          <a:pPr rtl="0"/>
          <a:r>
            <a:rPr lang="en-US" sz="2200" b="0" dirty="0" smtClean="0"/>
            <a:t>country of residence different from country visited</a:t>
          </a:r>
          <a:endParaRPr lang="id-ID" sz="2200" b="0" dirty="0" smtClean="0"/>
        </a:p>
      </dgm:t>
    </dgm:pt>
    <dgm:pt modelId="{3237E1FC-43AA-4BF1-B2FB-F6FFD975A30B}" type="parTrans" cxnId="{1AC7DF34-6703-4907-8A1E-A425B039C2FF}">
      <dgm:prSet/>
      <dgm:spPr/>
      <dgm:t>
        <a:bodyPr/>
        <a:lstStyle/>
        <a:p>
          <a:endParaRPr lang="id-ID"/>
        </a:p>
      </dgm:t>
    </dgm:pt>
    <dgm:pt modelId="{BE01393C-1BD5-4927-A712-1DB760C7BEE7}" type="sibTrans" cxnId="{1AC7DF34-6703-4907-8A1E-A425B039C2FF}">
      <dgm:prSet/>
      <dgm:spPr/>
      <dgm:t>
        <a:bodyPr/>
        <a:lstStyle/>
        <a:p>
          <a:endParaRPr lang="id-ID"/>
        </a:p>
      </dgm:t>
    </dgm:pt>
    <dgm:pt modelId="{9315DD36-41F5-4509-80C7-90846F0D6BE1}">
      <dgm:prSet custT="1"/>
      <dgm:spPr/>
      <dgm:t>
        <a:bodyPr anchor="ctr" anchorCtr="1"/>
        <a:lstStyle/>
        <a:p>
          <a:pPr rtl="0"/>
          <a:r>
            <a:rPr lang="en-US" sz="2400" b="1" dirty="0" smtClean="0"/>
            <a:t>country of residence the same as country visited</a:t>
          </a:r>
          <a:endParaRPr lang="id-ID" sz="2400" b="1" dirty="0" smtClean="0"/>
        </a:p>
      </dgm:t>
    </dgm:pt>
    <dgm:pt modelId="{F5A687CA-DD46-4166-BDE9-90943C3E5727}" type="parTrans" cxnId="{D3B1C7DC-9A9D-437B-AC9A-BB17A8F6AEFC}">
      <dgm:prSet/>
      <dgm:spPr/>
      <dgm:t>
        <a:bodyPr/>
        <a:lstStyle/>
        <a:p>
          <a:endParaRPr lang="id-ID"/>
        </a:p>
      </dgm:t>
    </dgm:pt>
    <dgm:pt modelId="{6C5F9586-4FBD-4147-9A04-937B7838AE36}" type="sibTrans" cxnId="{D3B1C7DC-9A9D-437B-AC9A-BB17A8F6AEFC}">
      <dgm:prSet/>
      <dgm:spPr/>
      <dgm:t>
        <a:bodyPr/>
        <a:lstStyle/>
        <a:p>
          <a:endParaRPr lang="id-ID"/>
        </a:p>
      </dgm:t>
    </dgm:pt>
    <dgm:pt modelId="{09BEFAF0-F12E-457C-B3DA-F0769B537CE7}">
      <dgm:prSet custT="1"/>
      <dgm:spPr/>
      <dgm:t>
        <a:bodyPr/>
        <a:lstStyle/>
        <a:p>
          <a:pPr rtl="0"/>
          <a:r>
            <a:rPr lang="id-ID" sz="2200" b="0" dirty="0" smtClean="0"/>
            <a:t>Inbound visitors</a:t>
          </a:r>
        </a:p>
      </dgm:t>
    </dgm:pt>
    <dgm:pt modelId="{0309D680-FF69-4B45-BBFD-3DFFC3256D2F}" type="parTrans" cxnId="{BC54154B-324E-4E6D-909D-DBABEDA25EAF}">
      <dgm:prSet/>
      <dgm:spPr/>
      <dgm:t>
        <a:bodyPr/>
        <a:lstStyle/>
        <a:p>
          <a:endParaRPr lang="id-ID"/>
        </a:p>
      </dgm:t>
    </dgm:pt>
    <dgm:pt modelId="{1414E6DD-E6D0-464E-B92F-DD598046B3B4}" type="sibTrans" cxnId="{BC54154B-324E-4E6D-909D-DBABEDA25EAF}">
      <dgm:prSet/>
      <dgm:spPr/>
      <dgm:t>
        <a:bodyPr/>
        <a:lstStyle/>
        <a:p>
          <a:endParaRPr lang="id-ID"/>
        </a:p>
      </dgm:t>
    </dgm:pt>
    <dgm:pt modelId="{9393295F-BE14-433A-9010-58D0A90E48EC}">
      <dgm:prSet custT="1"/>
      <dgm:spPr/>
      <dgm:t>
        <a:bodyPr/>
        <a:lstStyle/>
        <a:p>
          <a:pPr rtl="0"/>
          <a:r>
            <a:rPr lang="id-ID" sz="2200" b="0" dirty="0" smtClean="0"/>
            <a:t>Outbound visitors</a:t>
          </a:r>
        </a:p>
      </dgm:t>
    </dgm:pt>
    <dgm:pt modelId="{E7E797CF-B1C1-4E2E-9547-2772FFF07590}" type="parTrans" cxnId="{8F3DCA89-E96B-4643-ACA5-8C22D27DBE4D}">
      <dgm:prSet/>
      <dgm:spPr/>
      <dgm:t>
        <a:bodyPr/>
        <a:lstStyle/>
        <a:p>
          <a:endParaRPr lang="id-ID"/>
        </a:p>
      </dgm:t>
    </dgm:pt>
    <dgm:pt modelId="{1E8ED238-9384-4885-892A-8F51BAF7A31B}" type="sibTrans" cxnId="{8F3DCA89-E96B-4643-ACA5-8C22D27DBE4D}">
      <dgm:prSet/>
      <dgm:spPr/>
      <dgm:t>
        <a:bodyPr/>
        <a:lstStyle/>
        <a:p>
          <a:endParaRPr lang="id-ID"/>
        </a:p>
      </dgm:t>
    </dgm:pt>
    <dgm:pt modelId="{B9988700-EA0E-4D29-8E66-DA3134660528}" type="pres">
      <dgm:prSet presAssocID="{9BE35D2F-148F-4F0C-8640-23BB86C94FCC}" presName="outerComposite" presStyleCnt="0">
        <dgm:presLayoutVars>
          <dgm:chMax val="2"/>
          <dgm:animLvl val="lvl"/>
          <dgm:resizeHandles val="exact"/>
        </dgm:presLayoutVars>
      </dgm:prSet>
      <dgm:spPr/>
      <dgm:t>
        <a:bodyPr/>
        <a:lstStyle/>
        <a:p>
          <a:endParaRPr lang="id-ID"/>
        </a:p>
      </dgm:t>
    </dgm:pt>
    <dgm:pt modelId="{08D5D996-DE12-4F79-AB56-99E78B11181F}" type="pres">
      <dgm:prSet presAssocID="{9BE35D2F-148F-4F0C-8640-23BB86C94FCC}" presName="dummyMaxCanvas" presStyleCnt="0"/>
      <dgm:spPr/>
    </dgm:pt>
    <dgm:pt modelId="{3D153420-F483-450F-BFC3-93332E5C65FF}" type="pres">
      <dgm:prSet presAssocID="{9BE35D2F-148F-4F0C-8640-23BB86C94FCC}" presName="parentComposite" presStyleCnt="0"/>
      <dgm:spPr/>
    </dgm:pt>
    <dgm:pt modelId="{00A55147-4E50-40B1-B793-9DDDC9EF46F3}" type="pres">
      <dgm:prSet presAssocID="{9BE35D2F-148F-4F0C-8640-23BB86C94FCC}" presName="parent1" presStyleLbl="alignAccFollowNode1" presStyleIdx="0" presStyleCnt="4" custScaleX="162762" custLinFactNeighborX="-13920">
        <dgm:presLayoutVars>
          <dgm:chMax val="4"/>
        </dgm:presLayoutVars>
      </dgm:prSet>
      <dgm:spPr/>
      <dgm:t>
        <a:bodyPr/>
        <a:lstStyle/>
        <a:p>
          <a:endParaRPr lang="id-ID"/>
        </a:p>
      </dgm:t>
    </dgm:pt>
    <dgm:pt modelId="{DD536134-53E4-4AF6-A037-7BFE2D352746}" type="pres">
      <dgm:prSet presAssocID="{9BE35D2F-148F-4F0C-8640-23BB86C94FCC}" presName="parent2" presStyleLbl="alignAccFollowNode1" presStyleIdx="1" presStyleCnt="4" custScaleX="137906" custLinFactNeighborX="10404">
        <dgm:presLayoutVars>
          <dgm:chMax val="4"/>
        </dgm:presLayoutVars>
      </dgm:prSet>
      <dgm:spPr/>
      <dgm:t>
        <a:bodyPr/>
        <a:lstStyle/>
        <a:p>
          <a:endParaRPr lang="id-ID"/>
        </a:p>
      </dgm:t>
    </dgm:pt>
    <dgm:pt modelId="{B7E1433C-87E1-4DCD-AFD0-2A37E9AB9019}" type="pres">
      <dgm:prSet presAssocID="{9BE35D2F-148F-4F0C-8640-23BB86C94FCC}" presName="childrenComposite" presStyleCnt="0"/>
      <dgm:spPr/>
    </dgm:pt>
    <dgm:pt modelId="{8759524C-308A-4EE5-88EB-576C6330A826}" type="pres">
      <dgm:prSet presAssocID="{9BE35D2F-148F-4F0C-8640-23BB86C94FCC}" presName="dummyMaxCanvas_ChildArea" presStyleCnt="0"/>
      <dgm:spPr/>
    </dgm:pt>
    <dgm:pt modelId="{E7806A93-BA26-4860-9A1E-53BCC461B326}" type="pres">
      <dgm:prSet presAssocID="{9BE35D2F-148F-4F0C-8640-23BB86C94FCC}" presName="fulcrum" presStyleLbl="alignAccFollowNode1" presStyleIdx="2" presStyleCnt="4"/>
      <dgm:spPr/>
    </dgm:pt>
    <dgm:pt modelId="{340F792B-87F2-47CD-9243-4D8E87D8C36C}" type="pres">
      <dgm:prSet presAssocID="{9BE35D2F-148F-4F0C-8640-23BB86C94FCC}" presName="balance_11" presStyleLbl="alignAccFollowNode1" presStyleIdx="3" presStyleCnt="4" custScaleX="125513" custScaleY="153269">
        <dgm:presLayoutVars>
          <dgm:bulletEnabled val="1"/>
        </dgm:presLayoutVars>
      </dgm:prSet>
      <dgm:spPr/>
    </dgm:pt>
    <dgm:pt modelId="{507EA60C-A247-46D5-8FAB-3C980EA2C704}" type="pres">
      <dgm:prSet presAssocID="{9BE35D2F-148F-4F0C-8640-23BB86C94FCC}" presName="left_11_1" presStyleLbl="node1" presStyleIdx="0" presStyleCnt="2" custScaleX="164421" custLinFactNeighborX="-6877" custLinFactNeighborY="-998">
        <dgm:presLayoutVars>
          <dgm:bulletEnabled val="1"/>
        </dgm:presLayoutVars>
      </dgm:prSet>
      <dgm:spPr/>
      <dgm:t>
        <a:bodyPr/>
        <a:lstStyle/>
        <a:p>
          <a:endParaRPr lang="id-ID"/>
        </a:p>
      </dgm:t>
    </dgm:pt>
    <dgm:pt modelId="{9A418C06-179F-4E50-85DA-63D5BD1A7E92}" type="pres">
      <dgm:prSet presAssocID="{9BE35D2F-148F-4F0C-8640-23BB86C94FCC}" presName="right_11_1" presStyleLbl="node1" presStyleIdx="1" presStyleCnt="2" custScaleX="142819" custLinFactNeighborX="19075" custLinFactNeighborY="-998">
        <dgm:presLayoutVars>
          <dgm:bulletEnabled val="1"/>
        </dgm:presLayoutVars>
      </dgm:prSet>
      <dgm:spPr/>
      <dgm:t>
        <a:bodyPr/>
        <a:lstStyle/>
        <a:p>
          <a:endParaRPr lang="id-ID"/>
        </a:p>
      </dgm:t>
    </dgm:pt>
  </dgm:ptLst>
  <dgm:cxnLst>
    <dgm:cxn modelId="{D3B1C7DC-9A9D-437B-AC9A-BB17A8F6AEFC}" srcId="{10FB498C-CFCA-4D68-988E-B1DE1E4E1277}" destId="{9315DD36-41F5-4509-80C7-90846F0D6BE1}" srcOrd="0" destOrd="0" parTransId="{F5A687CA-DD46-4166-BDE9-90943C3E5727}" sibTransId="{6C5F9586-4FBD-4147-9A04-937B7838AE36}"/>
    <dgm:cxn modelId="{69B74A2F-06B8-4C43-AD3D-6951ECD0D6C9}" type="presOf" srcId="{D9640961-C96D-4A8F-87BC-156808F92018}" destId="{507EA60C-A247-46D5-8FAB-3C980EA2C704}" srcOrd="0" destOrd="0" presId="urn:microsoft.com/office/officeart/2005/8/layout/balance1"/>
    <dgm:cxn modelId="{3A7661EC-C062-4FDA-B632-985F20B66EAE}" type="presOf" srcId="{09BEFAF0-F12E-457C-B3DA-F0769B537CE7}" destId="{507EA60C-A247-46D5-8FAB-3C980EA2C704}" srcOrd="0" destOrd="1" presId="urn:microsoft.com/office/officeart/2005/8/layout/balance1"/>
    <dgm:cxn modelId="{9D72109A-CB27-4A8E-B98D-14EFB6775843}" type="presOf" srcId="{10FB498C-CFCA-4D68-988E-B1DE1E4E1277}" destId="{DD536134-53E4-4AF6-A037-7BFE2D352746}" srcOrd="0" destOrd="0" presId="urn:microsoft.com/office/officeart/2005/8/layout/balance1"/>
    <dgm:cxn modelId="{C277FAD3-3E5D-4C2B-83CB-C67159895348}" srcId="{9BE35D2F-148F-4F0C-8640-23BB86C94FCC}" destId="{10FB498C-CFCA-4D68-988E-B1DE1E4E1277}" srcOrd="1" destOrd="0" parTransId="{1054A81A-D038-4420-AF9E-1FB39ED63CED}" sibTransId="{542B87CA-F4BC-4D9C-B06A-7CF71F4AF14E}"/>
    <dgm:cxn modelId="{7297DE2A-9177-4AB3-8E2C-E2F5C959542A}" type="presOf" srcId="{9315DD36-41F5-4509-80C7-90846F0D6BE1}" destId="{9A418C06-179F-4E50-85DA-63D5BD1A7E92}" srcOrd="0" destOrd="0" presId="urn:microsoft.com/office/officeart/2005/8/layout/balance1"/>
    <dgm:cxn modelId="{1AC7DF34-6703-4907-8A1E-A425B039C2FF}" srcId="{CC85350C-1E90-43BC-BCE6-AF88BAF3165B}" destId="{D9640961-C96D-4A8F-87BC-156808F92018}" srcOrd="0" destOrd="0" parTransId="{3237E1FC-43AA-4BF1-B2FB-F6FFD975A30B}" sibTransId="{BE01393C-1BD5-4927-A712-1DB760C7BEE7}"/>
    <dgm:cxn modelId="{BC54154B-324E-4E6D-909D-DBABEDA25EAF}" srcId="{D9640961-C96D-4A8F-87BC-156808F92018}" destId="{09BEFAF0-F12E-457C-B3DA-F0769B537CE7}" srcOrd="0" destOrd="0" parTransId="{0309D680-FF69-4B45-BBFD-3DFFC3256D2F}" sibTransId="{1414E6DD-E6D0-464E-B92F-DD598046B3B4}"/>
    <dgm:cxn modelId="{D6253062-3728-490C-A3C6-93D9ABAD5123}" type="presOf" srcId="{CC85350C-1E90-43BC-BCE6-AF88BAF3165B}" destId="{00A55147-4E50-40B1-B793-9DDDC9EF46F3}" srcOrd="0" destOrd="0" presId="urn:microsoft.com/office/officeart/2005/8/layout/balance1"/>
    <dgm:cxn modelId="{142DC3E7-1671-49DF-8FF7-8693FEBE064B}" srcId="{9BE35D2F-148F-4F0C-8640-23BB86C94FCC}" destId="{CC85350C-1E90-43BC-BCE6-AF88BAF3165B}" srcOrd="0" destOrd="0" parTransId="{6493CC0D-6F61-48C8-8C8C-8BB95F3EB83B}" sibTransId="{485379D4-911C-4EB5-9ECA-099229026DA0}"/>
    <dgm:cxn modelId="{8F3DCA89-E96B-4643-ACA5-8C22D27DBE4D}" srcId="{D9640961-C96D-4A8F-87BC-156808F92018}" destId="{9393295F-BE14-433A-9010-58D0A90E48EC}" srcOrd="1" destOrd="0" parTransId="{E7E797CF-B1C1-4E2E-9547-2772FFF07590}" sibTransId="{1E8ED238-9384-4885-892A-8F51BAF7A31B}"/>
    <dgm:cxn modelId="{0DA835DD-69DF-4DCA-88AF-4AF53906A660}" type="presOf" srcId="{9BE35D2F-148F-4F0C-8640-23BB86C94FCC}" destId="{B9988700-EA0E-4D29-8E66-DA3134660528}" srcOrd="0" destOrd="0" presId="urn:microsoft.com/office/officeart/2005/8/layout/balance1"/>
    <dgm:cxn modelId="{4ECCECEB-5EAC-4041-AD3D-DC916D568448}" type="presOf" srcId="{9393295F-BE14-433A-9010-58D0A90E48EC}" destId="{507EA60C-A247-46D5-8FAB-3C980EA2C704}" srcOrd="0" destOrd="2" presId="urn:microsoft.com/office/officeart/2005/8/layout/balance1"/>
    <dgm:cxn modelId="{74A74420-3CD9-4E14-AECD-942D49F568AC}" type="presParOf" srcId="{B9988700-EA0E-4D29-8E66-DA3134660528}" destId="{08D5D996-DE12-4F79-AB56-99E78B11181F}" srcOrd="0" destOrd="0" presId="urn:microsoft.com/office/officeart/2005/8/layout/balance1"/>
    <dgm:cxn modelId="{8C7745B2-15EA-4EB4-8CC9-444CF9FD77D8}" type="presParOf" srcId="{B9988700-EA0E-4D29-8E66-DA3134660528}" destId="{3D153420-F483-450F-BFC3-93332E5C65FF}" srcOrd="1" destOrd="0" presId="urn:microsoft.com/office/officeart/2005/8/layout/balance1"/>
    <dgm:cxn modelId="{E3C7DE02-E7F6-4746-AD59-149B616A4122}" type="presParOf" srcId="{3D153420-F483-450F-BFC3-93332E5C65FF}" destId="{00A55147-4E50-40B1-B793-9DDDC9EF46F3}" srcOrd="0" destOrd="0" presId="urn:microsoft.com/office/officeart/2005/8/layout/balance1"/>
    <dgm:cxn modelId="{68DB9A7A-5C2A-4F15-B4C5-54FCA5506248}" type="presParOf" srcId="{3D153420-F483-450F-BFC3-93332E5C65FF}" destId="{DD536134-53E4-4AF6-A037-7BFE2D352746}" srcOrd="1" destOrd="0" presId="urn:microsoft.com/office/officeart/2005/8/layout/balance1"/>
    <dgm:cxn modelId="{8E20C5E1-CE59-4EB3-8644-AB9307BBD75D}" type="presParOf" srcId="{B9988700-EA0E-4D29-8E66-DA3134660528}" destId="{B7E1433C-87E1-4DCD-AFD0-2A37E9AB9019}" srcOrd="2" destOrd="0" presId="urn:microsoft.com/office/officeart/2005/8/layout/balance1"/>
    <dgm:cxn modelId="{4B45F6F8-E383-4282-A466-DACE98F2DF38}" type="presParOf" srcId="{B7E1433C-87E1-4DCD-AFD0-2A37E9AB9019}" destId="{8759524C-308A-4EE5-88EB-576C6330A826}" srcOrd="0" destOrd="0" presId="urn:microsoft.com/office/officeart/2005/8/layout/balance1"/>
    <dgm:cxn modelId="{3C2253C1-5C56-4BF6-AC33-7900B9791FA1}" type="presParOf" srcId="{B7E1433C-87E1-4DCD-AFD0-2A37E9AB9019}" destId="{E7806A93-BA26-4860-9A1E-53BCC461B326}" srcOrd="1" destOrd="0" presId="urn:microsoft.com/office/officeart/2005/8/layout/balance1"/>
    <dgm:cxn modelId="{538F3C24-0B74-4085-A5D9-2EAD6802139F}" type="presParOf" srcId="{B7E1433C-87E1-4DCD-AFD0-2A37E9AB9019}" destId="{340F792B-87F2-47CD-9243-4D8E87D8C36C}" srcOrd="2" destOrd="0" presId="urn:microsoft.com/office/officeart/2005/8/layout/balance1"/>
    <dgm:cxn modelId="{5FC8A82C-A7BE-4247-8ED8-6EA28058BEE5}" type="presParOf" srcId="{B7E1433C-87E1-4DCD-AFD0-2A37E9AB9019}" destId="{507EA60C-A247-46D5-8FAB-3C980EA2C704}" srcOrd="3" destOrd="0" presId="urn:microsoft.com/office/officeart/2005/8/layout/balance1"/>
    <dgm:cxn modelId="{9533E7AF-2CD2-46A7-A6B7-160F6AD13691}" type="presParOf" srcId="{B7E1433C-87E1-4DCD-AFD0-2A37E9AB9019}" destId="{9A418C06-179F-4E50-85DA-63D5BD1A7E92}"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E35D2F-148F-4F0C-8640-23BB86C94FCC}" type="doc">
      <dgm:prSet loTypeId="urn:microsoft.com/office/officeart/2005/8/layout/target2" loCatId="relationship" qsTypeId="urn:microsoft.com/office/officeart/2005/8/quickstyle/simple1" qsCatId="simple" csTypeId="urn:microsoft.com/office/officeart/2005/8/colors/colorful3" csCatId="colorful" phldr="1"/>
      <dgm:spPr/>
      <dgm:t>
        <a:bodyPr/>
        <a:lstStyle/>
        <a:p>
          <a:endParaRPr lang="id-ID"/>
        </a:p>
      </dgm:t>
    </dgm:pt>
    <dgm:pt modelId="{CC85350C-1E90-43BC-BCE6-AF88BAF3165B}">
      <dgm:prSet custT="1"/>
      <dgm:spPr/>
      <dgm:t>
        <a:bodyPr/>
        <a:lstStyle/>
        <a:p>
          <a:pPr rtl="0"/>
          <a:r>
            <a:rPr lang="en-US" sz="2400" b="1" dirty="0" smtClean="0"/>
            <a:t>Inbound tourism</a:t>
          </a:r>
          <a:r>
            <a:rPr lang="en-US" sz="2400" dirty="0" smtClean="0"/>
            <a:t>, which comprises the activities of a non-resident visitor within the country of reference on an inbound trip;</a:t>
          </a:r>
          <a:endParaRPr lang="id-ID" sz="2400" dirty="0"/>
        </a:p>
      </dgm:t>
    </dgm:pt>
    <dgm:pt modelId="{6493CC0D-6F61-48C8-8C8C-8BB95F3EB83B}" type="parTrans" cxnId="{142DC3E7-1671-49DF-8FF7-8693FEBE064B}">
      <dgm:prSet/>
      <dgm:spPr/>
      <dgm:t>
        <a:bodyPr/>
        <a:lstStyle/>
        <a:p>
          <a:endParaRPr lang="id-ID" sz="2400"/>
        </a:p>
      </dgm:t>
    </dgm:pt>
    <dgm:pt modelId="{485379D4-911C-4EB5-9ECA-099229026DA0}" type="sibTrans" cxnId="{142DC3E7-1671-49DF-8FF7-8693FEBE064B}">
      <dgm:prSet/>
      <dgm:spPr/>
      <dgm:t>
        <a:bodyPr/>
        <a:lstStyle/>
        <a:p>
          <a:endParaRPr lang="id-ID" sz="2400"/>
        </a:p>
      </dgm:t>
    </dgm:pt>
    <dgm:pt modelId="{119FF9F9-E402-4172-8ABF-97CACCA6F1BF}">
      <dgm:prSet custT="1"/>
      <dgm:spPr/>
      <dgm:t>
        <a:bodyPr/>
        <a:lstStyle/>
        <a:p>
          <a:pPr rtl="0"/>
          <a:r>
            <a:rPr lang="en-US" sz="2400" b="1" dirty="0" smtClean="0"/>
            <a:t>Outbound tourism</a:t>
          </a:r>
          <a:r>
            <a:rPr lang="en-US" sz="2400" dirty="0" smtClean="0"/>
            <a:t>, which comprises the activities of a resident visitor outside the country of reference, either as part of an outbound trip or as part of a domestic trip.</a:t>
          </a:r>
          <a:endParaRPr lang="id-ID" sz="2400" dirty="0"/>
        </a:p>
      </dgm:t>
    </dgm:pt>
    <dgm:pt modelId="{4A489044-CF94-42A4-8925-942C775D3414}" type="parTrans" cxnId="{791B4F53-4C40-40C9-A221-25AB364D014E}">
      <dgm:prSet/>
      <dgm:spPr/>
      <dgm:t>
        <a:bodyPr/>
        <a:lstStyle/>
        <a:p>
          <a:endParaRPr lang="id-ID"/>
        </a:p>
      </dgm:t>
    </dgm:pt>
    <dgm:pt modelId="{10B4FED3-DF37-4EB0-B4A6-F13D1E8F77E2}" type="sibTrans" cxnId="{791B4F53-4C40-40C9-A221-25AB364D014E}">
      <dgm:prSet/>
      <dgm:spPr/>
      <dgm:t>
        <a:bodyPr/>
        <a:lstStyle/>
        <a:p>
          <a:endParaRPr lang="id-ID"/>
        </a:p>
      </dgm:t>
    </dgm:pt>
    <dgm:pt modelId="{686E5FC0-0B71-488F-ABAE-F871398FF645}">
      <dgm:prSet custT="1"/>
      <dgm:spPr/>
      <dgm:t>
        <a:bodyPr/>
        <a:lstStyle/>
        <a:p>
          <a:pPr rtl="0"/>
          <a:r>
            <a:rPr lang="en-US" sz="2400" b="1" smtClean="0"/>
            <a:t>Domestic </a:t>
          </a:r>
          <a:r>
            <a:rPr lang="en-US" sz="2400" b="1" dirty="0" smtClean="0"/>
            <a:t>tourism</a:t>
          </a:r>
          <a:r>
            <a:rPr lang="en-US" sz="2400" dirty="0" smtClean="0"/>
            <a:t>, which comprises the activities of a resident visitor within the country of reference either as part of a domestic trip or part of an outbound trip;</a:t>
          </a:r>
          <a:endParaRPr lang="id-ID" sz="2400" dirty="0"/>
        </a:p>
      </dgm:t>
    </dgm:pt>
    <dgm:pt modelId="{08F36B4C-4F96-4BA4-A3F9-18A8CF6FC9B5}" type="parTrans" cxnId="{81B5C4E5-7A22-463F-AEA3-9ACB9A2FFC3B}">
      <dgm:prSet/>
      <dgm:spPr/>
      <dgm:t>
        <a:bodyPr/>
        <a:lstStyle/>
        <a:p>
          <a:endParaRPr lang="id-ID"/>
        </a:p>
      </dgm:t>
    </dgm:pt>
    <dgm:pt modelId="{F9E6527A-AF70-4F68-8BE1-7315D5689182}" type="sibTrans" cxnId="{81B5C4E5-7A22-463F-AEA3-9ACB9A2FFC3B}">
      <dgm:prSet/>
      <dgm:spPr/>
      <dgm:t>
        <a:bodyPr/>
        <a:lstStyle/>
        <a:p>
          <a:endParaRPr lang="id-ID"/>
        </a:p>
      </dgm:t>
    </dgm:pt>
    <dgm:pt modelId="{841246FD-71C5-4087-A063-2AD544F11A30}" type="pres">
      <dgm:prSet presAssocID="{9BE35D2F-148F-4F0C-8640-23BB86C94FCC}" presName="Name0" presStyleCnt="0">
        <dgm:presLayoutVars>
          <dgm:chMax val="3"/>
          <dgm:chPref val="1"/>
          <dgm:dir/>
          <dgm:animLvl val="lvl"/>
          <dgm:resizeHandles/>
        </dgm:presLayoutVars>
      </dgm:prSet>
      <dgm:spPr/>
      <dgm:t>
        <a:bodyPr/>
        <a:lstStyle/>
        <a:p>
          <a:endParaRPr lang="id-ID"/>
        </a:p>
      </dgm:t>
    </dgm:pt>
    <dgm:pt modelId="{FD750C3B-E69E-4802-8EA6-968958B3C948}" type="pres">
      <dgm:prSet presAssocID="{9BE35D2F-148F-4F0C-8640-23BB86C94FCC}" presName="outerBox" presStyleCnt="0"/>
      <dgm:spPr/>
    </dgm:pt>
    <dgm:pt modelId="{E0C8F605-8266-42EB-AB8E-5DC6F207C60E}" type="pres">
      <dgm:prSet presAssocID="{9BE35D2F-148F-4F0C-8640-23BB86C94FCC}" presName="outerBoxParent" presStyleLbl="node1" presStyleIdx="0" presStyleCnt="3"/>
      <dgm:spPr/>
      <dgm:t>
        <a:bodyPr/>
        <a:lstStyle/>
        <a:p>
          <a:endParaRPr lang="id-ID"/>
        </a:p>
      </dgm:t>
    </dgm:pt>
    <dgm:pt modelId="{817FBEDB-FB3F-4E9D-A03D-345714F4B778}" type="pres">
      <dgm:prSet presAssocID="{9BE35D2F-148F-4F0C-8640-23BB86C94FCC}" presName="outerBoxChildren" presStyleCnt="0"/>
      <dgm:spPr/>
    </dgm:pt>
    <dgm:pt modelId="{96D25F2C-DE27-4B2A-A2A6-40DABBC5D57E}" type="pres">
      <dgm:prSet presAssocID="{9BE35D2F-148F-4F0C-8640-23BB86C94FCC}" presName="middleBox" presStyleCnt="0"/>
      <dgm:spPr/>
    </dgm:pt>
    <dgm:pt modelId="{83F8C004-811F-4DA2-AA41-3AA2BFCCE093}" type="pres">
      <dgm:prSet presAssocID="{9BE35D2F-148F-4F0C-8640-23BB86C94FCC}" presName="middleBoxParent" presStyleLbl="node1" presStyleIdx="1" presStyleCnt="3" custScaleY="101935" custLinFactNeighborX="-508" custLinFactNeighborY="5853"/>
      <dgm:spPr/>
      <dgm:t>
        <a:bodyPr/>
        <a:lstStyle/>
        <a:p>
          <a:endParaRPr lang="id-ID"/>
        </a:p>
      </dgm:t>
    </dgm:pt>
    <dgm:pt modelId="{8A49EA6D-15B9-4012-8863-58E6C6EA3362}" type="pres">
      <dgm:prSet presAssocID="{9BE35D2F-148F-4F0C-8640-23BB86C94FCC}" presName="middleBoxChildren" presStyleCnt="0"/>
      <dgm:spPr/>
    </dgm:pt>
    <dgm:pt modelId="{E27924EA-479F-4CB6-9D7A-ACC338DA2B74}" type="pres">
      <dgm:prSet presAssocID="{9BE35D2F-148F-4F0C-8640-23BB86C94FCC}" presName="centerBox" presStyleCnt="0"/>
      <dgm:spPr/>
    </dgm:pt>
    <dgm:pt modelId="{8FFBDCB5-2848-4124-8310-99F9B633D305}" type="pres">
      <dgm:prSet presAssocID="{9BE35D2F-148F-4F0C-8640-23BB86C94FCC}" presName="centerBoxParent" presStyleLbl="node1" presStyleIdx="2" presStyleCnt="3" custScaleY="87525" custLinFactNeighborX="-55" custLinFactNeighborY="24066"/>
      <dgm:spPr/>
      <dgm:t>
        <a:bodyPr/>
        <a:lstStyle/>
        <a:p>
          <a:endParaRPr lang="id-ID"/>
        </a:p>
      </dgm:t>
    </dgm:pt>
  </dgm:ptLst>
  <dgm:cxnLst>
    <dgm:cxn modelId="{0F65D3B0-F4D4-4CC0-8FE2-1318F9EA9667}" type="presOf" srcId="{CC85350C-1E90-43BC-BCE6-AF88BAF3165B}" destId="{E0C8F605-8266-42EB-AB8E-5DC6F207C60E}" srcOrd="0" destOrd="0" presId="urn:microsoft.com/office/officeart/2005/8/layout/target2"/>
    <dgm:cxn modelId="{81B5C4E5-7A22-463F-AEA3-9ACB9A2FFC3B}" srcId="{9BE35D2F-148F-4F0C-8640-23BB86C94FCC}" destId="{686E5FC0-0B71-488F-ABAE-F871398FF645}" srcOrd="2" destOrd="0" parTransId="{08F36B4C-4F96-4BA4-A3F9-18A8CF6FC9B5}" sibTransId="{F9E6527A-AF70-4F68-8BE1-7315D5689182}"/>
    <dgm:cxn modelId="{14C880CB-3466-4933-B565-B2D9F4AC3C93}" type="presOf" srcId="{686E5FC0-0B71-488F-ABAE-F871398FF645}" destId="{8FFBDCB5-2848-4124-8310-99F9B633D305}" srcOrd="0" destOrd="0" presId="urn:microsoft.com/office/officeart/2005/8/layout/target2"/>
    <dgm:cxn modelId="{C0B4CEF6-EB3D-4763-9436-AB99859F59B5}" type="presOf" srcId="{119FF9F9-E402-4172-8ABF-97CACCA6F1BF}" destId="{83F8C004-811F-4DA2-AA41-3AA2BFCCE093}" srcOrd="0" destOrd="0" presId="urn:microsoft.com/office/officeart/2005/8/layout/target2"/>
    <dgm:cxn modelId="{EB4D79B3-BDEB-47BF-AA7B-8B8B0502B0E8}" type="presOf" srcId="{9BE35D2F-148F-4F0C-8640-23BB86C94FCC}" destId="{841246FD-71C5-4087-A063-2AD544F11A30}" srcOrd="0" destOrd="0" presId="urn:microsoft.com/office/officeart/2005/8/layout/target2"/>
    <dgm:cxn modelId="{142DC3E7-1671-49DF-8FF7-8693FEBE064B}" srcId="{9BE35D2F-148F-4F0C-8640-23BB86C94FCC}" destId="{CC85350C-1E90-43BC-BCE6-AF88BAF3165B}" srcOrd="0" destOrd="0" parTransId="{6493CC0D-6F61-48C8-8C8C-8BB95F3EB83B}" sibTransId="{485379D4-911C-4EB5-9ECA-099229026DA0}"/>
    <dgm:cxn modelId="{791B4F53-4C40-40C9-A221-25AB364D014E}" srcId="{9BE35D2F-148F-4F0C-8640-23BB86C94FCC}" destId="{119FF9F9-E402-4172-8ABF-97CACCA6F1BF}" srcOrd="1" destOrd="0" parTransId="{4A489044-CF94-42A4-8925-942C775D3414}" sibTransId="{10B4FED3-DF37-4EB0-B4A6-F13D1E8F77E2}"/>
    <dgm:cxn modelId="{9C34D37A-080D-48BD-B51C-51CDC19CE88E}" type="presParOf" srcId="{841246FD-71C5-4087-A063-2AD544F11A30}" destId="{FD750C3B-E69E-4802-8EA6-968958B3C948}" srcOrd="0" destOrd="0" presId="urn:microsoft.com/office/officeart/2005/8/layout/target2"/>
    <dgm:cxn modelId="{53BBB187-D4C9-4491-A8BE-80BD9034C452}" type="presParOf" srcId="{FD750C3B-E69E-4802-8EA6-968958B3C948}" destId="{E0C8F605-8266-42EB-AB8E-5DC6F207C60E}" srcOrd="0" destOrd="0" presId="urn:microsoft.com/office/officeart/2005/8/layout/target2"/>
    <dgm:cxn modelId="{C5F01BEA-20CB-47CB-BCEF-000D37C702DF}" type="presParOf" srcId="{FD750C3B-E69E-4802-8EA6-968958B3C948}" destId="{817FBEDB-FB3F-4E9D-A03D-345714F4B778}" srcOrd="1" destOrd="0" presId="urn:microsoft.com/office/officeart/2005/8/layout/target2"/>
    <dgm:cxn modelId="{9B9037A6-C8D5-4743-8EA9-6E6F7FBA5A02}" type="presParOf" srcId="{841246FD-71C5-4087-A063-2AD544F11A30}" destId="{96D25F2C-DE27-4B2A-A2A6-40DABBC5D57E}" srcOrd="1" destOrd="0" presId="urn:microsoft.com/office/officeart/2005/8/layout/target2"/>
    <dgm:cxn modelId="{F04AEE29-ABE3-4684-BF75-C8497FC1D81E}" type="presParOf" srcId="{96D25F2C-DE27-4B2A-A2A6-40DABBC5D57E}" destId="{83F8C004-811F-4DA2-AA41-3AA2BFCCE093}" srcOrd="0" destOrd="0" presId="urn:microsoft.com/office/officeart/2005/8/layout/target2"/>
    <dgm:cxn modelId="{01B86B11-13BB-4B90-BE15-0B5B62A34946}" type="presParOf" srcId="{96D25F2C-DE27-4B2A-A2A6-40DABBC5D57E}" destId="{8A49EA6D-15B9-4012-8863-58E6C6EA3362}" srcOrd="1" destOrd="0" presId="urn:microsoft.com/office/officeart/2005/8/layout/target2"/>
    <dgm:cxn modelId="{10C5A834-4308-43FE-AC4B-3EAB522B1065}" type="presParOf" srcId="{841246FD-71C5-4087-A063-2AD544F11A30}" destId="{E27924EA-479F-4CB6-9D7A-ACC338DA2B74}" srcOrd="2" destOrd="0" presId="urn:microsoft.com/office/officeart/2005/8/layout/target2"/>
    <dgm:cxn modelId="{BB7045A9-08BD-4D6B-BF22-5CCA288672C8}" type="presParOf" srcId="{E27924EA-479F-4CB6-9D7A-ACC338DA2B74}" destId="{8FFBDCB5-2848-4124-8310-99F9B633D305}"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E35D2F-148F-4F0C-8640-23BB86C94FCC}" type="doc">
      <dgm:prSet loTypeId="urn:microsoft.com/office/officeart/2005/8/layout/target2" loCatId="relationship" qsTypeId="urn:microsoft.com/office/officeart/2005/8/quickstyle/simple1" qsCatId="simple" csTypeId="urn:microsoft.com/office/officeart/2005/8/colors/colorful3" csCatId="colorful" phldr="1"/>
      <dgm:spPr/>
      <dgm:t>
        <a:bodyPr/>
        <a:lstStyle/>
        <a:p>
          <a:endParaRPr lang="id-ID"/>
        </a:p>
      </dgm:t>
    </dgm:pt>
    <dgm:pt modelId="{CC85350C-1E90-43BC-BCE6-AF88BAF3165B}">
      <dgm:prSet custT="1"/>
      <dgm:spPr/>
      <dgm:t>
        <a:bodyPr/>
        <a:lstStyle/>
        <a:p>
          <a:pPr rtl="0"/>
          <a:r>
            <a:rPr lang="en-US" sz="2400" b="1" dirty="0" smtClean="0"/>
            <a:t>Inbound tourism</a:t>
          </a:r>
          <a:r>
            <a:rPr lang="en-US" sz="2400" dirty="0" smtClean="0"/>
            <a:t> comprises the activities of a non-resident visitor within the country of reference on an inbound trip;</a:t>
          </a:r>
          <a:endParaRPr lang="id-ID" sz="2400" dirty="0"/>
        </a:p>
      </dgm:t>
    </dgm:pt>
    <dgm:pt modelId="{6493CC0D-6F61-48C8-8C8C-8BB95F3EB83B}" type="parTrans" cxnId="{142DC3E7-1671-49DF-8FF7-8693FEBE064B}">
      <dgm:prSet/>
      <dgm:spPr/>
      <dgm:t>
        <a:bodyPr/>
        <a:lstStyle/>
        <a:p>
          <a:endParaRPr lang="id-ID" sz="2400"/>
        </a:p>
      </dgm:t>
    </dgm:pt>
    <dgm:pt modelId="{485379D4-911C-4EB5-9ECA-099229026DA0}" type="sibTrans" cxnId="{142DC3E7-1671-49DF-8FF7-8693FEBE064B}">
      <dgm:prSet/>
      <dgm:spPr/>
      <dgm:t>
        <a:bodyPr/>
        <a:lstStyle/>
        <a:p>
          <a:endParaRPr lang="id-ID" sz="2400"/>
        </a:p>
      </dgm:t>
    </dgm:pt>
    <dgm:pt modelId="{AAA8591C-3E1B-4F98-9580-5BA4A11C9477}">
      <dgm:prSet custT="1"/>
      <dgm:spPr/>
      <dgm:t>
        <a:bodyPr/>
        <a:lstStyle/>
        <a:p>
          <a:pPr rtl="0"/>
          <a:r>
            <a:rPr lang="id-ID" sz="2400" dirty="0" smtClean="0"/>
            <a:t>Inbound</a:t>
          </a:r>
          <a:r>
            <a:rPr lang="en-US" sz="2400" dirty="0" smtClean="0"/>
            <a:t> visitor is a traveler taking a trip to a </a:t>
          </a:r>
          <a:r>
            <a:rPr lang="id-ID" sz="2400" dirty="0" smtClean="0"/>
            <a:t>country</a:t>
          </a:r>
          <a:r>
            <a:rPr lang="en-US" sz="2400" dirty="0" smtClean="0"/>
            <a:t> outside his/her usual environment, for less than a year, for any main purpose (business, leisure or other personal purpose) other than to be employed by a resident entity in the country visited.</a:t>
          </a:r>
          <a:endParaRPr lang="id-ID" sz="2400" dirty="0"/>
        </a:p>
      </dgm:t>
    </dgm:pt>
    <dgm:pt modelId="{BA58497A-990D-4191-B2E4-A3AC9C97E0FF}" type="parTrans" cxnId="{A28756DE-EF9A-4CC4-B067-7C7404FFAF11}">
      <dgm:prSet/>
      <dgm:spPr/>
      <dgm:t>
        <a:bodyPr/>
        <a:lstStyle/>
        <a:p>
          <a:endParaRPr lang="id-ID"/>
        </a:p>
      </dgm:t>
    </dgm:pt>
    <dgm:pt modelId="{FB316D91-C422-4E07-A282-CCB6420970FB}" type="sibTrans" cxnId="{A28756DE-EF9A-4CC4-B067-7C7404FFAF11}">
      <dgm:prSet/>
      <dgm:spPr/>
      <dgm:t>
        <a:bodyPr/>
        <a:lstStyle/>
        <a:p>
          <a:endParaRPr lang="id-ID"/>
        </a:p>
      </dgm:t>
    </dgm:pt>
    <dgm:pt modelId="{841246FD-71C5-4087-A063-2AD544F11A30}" type="pres">
      <dgm:prSet presAssocID="{9BE35D2F-148F-4F0C-8640-23BB86C94FCC}" presName="Name0" presStyleCnt="0">
        <dgm:presLayoutVars>
          <dgm:chMax val="3"/>
          <dgm:chPref val="1"/>
          <dgm:dir/>
          <dgm:animLvl val="lvl"/>
          <dgm:resizeHandles/>
        </dgm:presLayoutVars>
      </dgm:prSet>
      <dgm:spPr/>
      <dgm:t>
        <a:bodyPr/>
        <a:lstStyle/>
        <a:p>
          <a:endParaRPr lang="id-ID"/>
        </a:p>
      </dgm:t>
    </dgm:pt>
    <dgm:pt modelId="{FD750C3B-E69E-4802-8EA6-968958B3C948}" type="pres">
      <dgm:prSet presAssocID="{9BE35D2F-148F-4F0C-8640-23BB86C94FCC}" presName="outerBox" presStyleCnt="0"/>
      <dgm:spPr/>
    </dgm:pt>
    <dgm:pt modelId="{E0C8F605-8266-42EB-AB8E-5DC6F207C60E}" type="pres">
      <dgm:prSet presAssocID="{9BE35D2F-148F-4F0C-8640-23BB86C94FCC}" presName="outerBoxParent" presStyleLbl="node1" presStyleIdx="0" presStyleCnt="2"/>
      <dgm:spPr/>
      <dgm:t>
        <a:bodyPr/>
        <a:lstStyle/>
        <a:p>
          <a:endParaRPr lang="id-ID"/>
        </a:p>
      </dgm:t>
    </dgm:pt>
    <dgm:pt modelId="{817FBEDB-FB3F-4E9D-A03D-345714F4B778}" type="pres">
      <dgm:prSet presAssocID="{9BE35D2F-148F-4F0C-8640-23BB86C94FCC}" presName="outerBoxChildren" presStyleCnt="0"/>
      <dgm:spPr/>
    </dgm:pt>
    <dgm:pt modelId="{96D25F2C-DE27-4B2A-A2A6-40DABBC5D57E}" type="pres">
      <dgm:prSet presAssocID="{9BE35D2F-148F-4F0C-8640-23BB86C94FCC}" presName="middleBox" presStyleCnt="0"/>
      <dgm:spPr/>
    </dgm:pt>
    <dgm:pt modelId="{83F8C004-811F-4DA2-AA41-3AA2BFCCE093}" type="pres">
      <dgm:prSet presAssocID="{9BE35D2F-148F-4F0C-8640-23BB86C94FCC}" presName="middleBoxParent" presStyleLbl="node1" presStyleIdx="1" presStyleCnt="2" custScaleX="97916" custScaleY="80277" custLinFactNeighborX="-547" custLinFactNeighborY="8710"/>
      <dgm:spPr/>
      <dgm:t>
        <a:bodyPr/>
        <a:lstStyle/>
        <a:p>
          <a:endParaRPr lang="id-ID"/>
        </a:p>
      </dgm:t>
    </dgm:pt>
    <dgm:pt modelId="{8A49EA6D-15B9-4012-8863-58E6C6EA3362}" type="pres">
      <dgm:prSet presAssocID="{9BE35D2F-148F-4F0C-8640-23BB86C94FCC}" presName="middleBoxChildren" presStyleCnt="0"/>
      <dgm:spPr/>
    </dgm:pt>
  </dgm:ptLst>
  <dgm:cxnLst>
    <dgm:cxn modelId="{E5988F56-610F-4171-B85D-CC3E33362A3D}" type="presOf" srcId="{AAA8591C-3E1B-4F98-9580-5BA4A11C9477}" destId="{83F8C004-811F-4DA2-AA41-3AA2BFCCE093}" srcOrd="0" destOrd="0" presId="urn:microsoft.com/office/officeart/2005/8/layout/target2"/>
    <dgm:cxn modelId="{882CEAB1-B06B-4B63-A905-773A65B29957}" type="presOf" srcId="{CC85350C-1E90-43BC-BCE6-AF88BAF3165B}" destId="{E0C8F605-8266-42EB-AB8E-5DC6F207C60E}" srcOrd="0" destOrd="0" presId="urn:microsoft.com/office/officeart/2005/8/layout/target2"/>
    <dgm:cxn modelId="{925E504F-5CD8-4152-A88C-0F8B58AB67C0}" type="presOf" srcId="{9BE35D2F-148F-4F0C-8640-23BB86C94FCC}" destId="{841246FD-71C5-4087-A063-2AD544F11A30}" srcOrd="0" destOrd="0" presId="urn:microsoft.com/office/officeart/2005/8/layout/target2"/>
    <dgm:cxn modelId="{142DC3E7-1671-49DF-8FF7-8693FEBE064B}" srcId="{9BE35D2F-148F-4F0C-8640-23BB86C94FCC}" destId="{CC85350C-1E90-43BC-BCE6-AF88BAF3165B}" srcOrd="0" destOrd="0" parTransId="{6493CC0D-6F61-48C8-8C8C-8BB95F3EB83B}" sibTransId="{485379D4-911C-4EB5-9ECA-099229026DA0}"/>
    <dgm:cxn modelId="{A28756DE-EF9A-4CC4-B067-7C7404FFAF11}" srcId="{9BE35D2F-148F-4F0C-8640-23BB86C94FCC}" destId="{AAA8591C-3E1B-4F98-9580-5BA4A11C9477}" srcOrd="1" destOrd="0" parTransId="{BA58497A-990D-4191-B2E4-A3AC9C97E0FF}" sibTransId="{FB316D91-C422-4E07-A282-CCB6420970FB}"/>
    <dgm:cxn modelId="{2095B8CD-604A-48E8-B918-6DC1BA71CF4D}" type="presParOf" srcId="{841246FD-71C5-4087-A063-2AD544F11A30}" destId="{FD750C3B-E69E-4802-8EA6-968958B3C948}" srcOrd="0" destOrd="0" presId="urn:microsoft.com/office/officeart/2005/8/layout/target2"/>
    <dgm:cxn modelId="{0AF56D56-2636-430B-ACB4-C8669A1CEC22}" type="presParOf" srcId="{FD750C3B-E69E-4802-8EA6-968958B3C948}" destId="{E0C8F605-8266-42EB-AB8E-5DC6F207C60E}" srcOrd="0" destOrd="0" presId="urn:microsoft.com/office/officeart/2005/8/layout/target2"/>
    <dgm:cxn modelId="{69BAC824-4AAF-4FC8-8E6C-1BC750BEC2AB}" type="presParOf" srcId="{FD750C3B-E69E-4802-8EA6-968958B3C948}" destId="{817FBEDB-FB3F-4E9D-A03D-345714F4B778}" srcOrd="1" destOrd="0" presId="urn:microsoft.com/office/officeart/2005/8/layout/target2"/>
    <dgm:cxn modelId="{2645AB80-9027-4C14-9513-324A0B9D0529}" type="presParOf" srcId="{841246FD-71C5-4087-A063-2AD544F11A30}" destId="{96D25F2C-DE27-4B2A-A2A6-40DABBC5D57E}" srcOrd="1" destOrd="0" presId="urn:microsoft.com/office/officeart/2005/8/layout/target2"/>
    <dgm:cxn modelId="{A0604BD2-2223-4AFB-A421-024002982DE2}" type="presParOf" srcId="{96D25F2C-DE27-4B2A-A2A6-40DABBC5D57E}" destId="{83F8C004-811F-4DA2-AA41-3AA2BFCCE093}" srcOrd="0" destOrd="0" presId="urn:microsoft.com/office/officeart/2005/8/layout/target2"/>
    <dgm:cxn modelId="{DA2F68E3-D3D3-4188-832A-6AFB1853F7C3}" type="presParOf" srcId="{96D25F2C-DE27-4B2A-A2A6-40DABBC5D57E}" destId="{8A49EA6D-15B9-4012-8863-58E6C6EA3362}"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AC58DA-A99C-45BD-A41B-42045B39BAEF}"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id-ID"/>
        </a:p>
      </dgm:t>
    </dgm:pt>
    <dgm:pt modelId="{1134B7D1-A468-40AA-9ACE-93B138B2E31A}">
      <dgm:prSet phldrT="[Text]" custT="1"/>
      <dgm:spPr/>
      <dgm:t>
        <a:bodyPr/>
        <a:lstStyle/>
        <a:p>
          <a:r>
            <a:rPr lang="en-US" sz="1400" dirty="0" smtClean="0"/>
            <a:t>International arrivals</a:t>
          </a:r>
          <a:endParaRPr lang="id-ID" sz="1400" dirty="0"/>
        </a:p>
      </dgm:t>
    </dgm:pt>
    <dgm:pt modelId="{26892A2F-C17A-4453-A7D2-6F62C1CAD7EE}" type="parTrans" cxnId="{981A0A98-4A88-41B1-AB22-350B97249AFB}">
      <dgm:prSet/>
      <dgm:spPr/>
      <dgm:t>
        <a:bodyPr/>
        <a:lstStyle/>
        <a:p>
          <a:endParaRPr lang="id-ID" sz="2000"/>
        </a:p>
      </dgm:t>
    </dgm:pt>
    <dgm:pt modelId="{C790DE8E-77F7-4AB5-9E03-5885E95855E6}" type="sibTrans" cxnId="{981A0A98-4A88-41B1-AB22-350B97249AFB}">
      <dgm:prSet/>
      <dgm:spPr/>
      <dgm:t>
        <a:bodyPr/>
        <a:lstStyle/>
        <a:p>
          <a:endParaRPr lang="id-ID" sz="2000"/>
        </a:p>
      </dgm:t>
    </dgm:pt>
    <dgm:pt modelId="{E1FB631A-B529-431D-B000-C59F8051D4B3}">
      <dgm:prSet phldrT="[Text]" custT="1"/>
      <dgm:spPr/>
      <dgm:t>
        <a:bodyPr/>
        <a:lstStyle/>
        <a:p>
          <a:r>
            <a:rPr lang="en-US" sz="1400" dirty="0" err="1" smtClean="0"/>
            <a:t>Arrining</a:t>
          </a:r>
          <a:r>
            <a:rPr lang="en-US" sz="1400" dirty="0" smtClean="0"/>
            <a:t> non-residents</a:t>
          </a:r>
          <a:endParaRPr lang="id-ID" sz="1400" dirty="0"/>
        </a:p>
      </dgm:t>
    </dgm:pt>
    <dgm:pt modelId="{A1220E48-3EDE-44CD-B4E7-2D8FAC311B1E}" type="parTrans" cxnId="{6395B8F5-3EED-470B-81F0-AE4E4837F917}">
      <dgm:prSet/>
      <dgm:spPr/>
      <dgm:t>
        <a:bodyPr/>
        <a:lstStyle/>
        <a:p>
          <a:endParaRPr lang="id-ID" sz="2000"/>
        </a:p>
      </dgm:t>
    </dgm:pt>
    <dgm:pt modelId="{FB5EDB9A-1D8B-4118-A171-50626BE136F0}" type="sibTrans" cxnId="{6395B8F5-3EED-470B-81F0-AE4E4837F917}">
      <dgm:prSet/>
      <dgm:spPr/>
      <dgm:t>
        <a:bodyPr/>
        <a:lstStyle/>
        <a:p>
          <a:endParaRPr lang="id-ID" sz="2000"/>
        </a:p>
      </dgm:t>
    </dgm:pt>
    <dgm:pt modelId="{0146C114-E8B4-40BC-A1E6-59B09A62DEB1}">
      <dgm:prSet phldrT="[Text]" custT="1"/>
      <dgm:spPr/>
      <dgm:t>
        <a:bodyPr/>
        <a:lstStyle/>
        <a:p>
          <a:r>
            <a:rPr lang="en-US" sz="1400" dirty="0" smtClean="0"/>
            <a:t>Returning residents</a:t>
          </a:r>
          <a:endParaRPr lang="id-ID" sz="1400" dirty="0"/>
        </a:p>
      </dgm:t>
    </dgm:pt>
    <dgm:pt modelId="{32F736EB-9066-4F75-AD37-C724252D70F8}" type="parTrans" cxnId="{85A3CF84-97B9-4719-A322-9DFC5DE8C6A0}">
      <dgm:prSet/>
      <dgm:spPr/>
      <dgm:t>
        <a:bodyPr/>
        <a:lstStyle/>
        <a:p>
          <a:endParaRPr lang="id-ID" sz="2000"/>
        </a:p>
      </dgm:t>
    </dgm:pt>
    <dgm:pt modelId="{EC064A96-A90C-4123-B213-F707A28D6443}" type="sibTrans" cxnId="{85A3CF84-97B9-4719-A322-9DFC5DE8C6A0}">
      <dgm:prSet/>
      <dgm:spPr/>
      <dgm:t>
        <a:bodyPr/>
        <a:lstStyle/>
        <a:p>
          <a:endParaRPr lang="id-ID" sz="2000"/>
        </a:p>
      </dgm:t>
    </dgm:pt>
    <dgm:pt modelId="{0721A364-06FB-438E-BC1C-320918A86F65}">
      <dgm:prSet phldrT="[Text]" custT="1"/>
      <dgm:spPr/>
      <dgm:t>
        <a:bodyPr/>
        <a:lstStyle/>
        <a:p>
          <a:r>
            <a:rPr lang="en-US" sz="1400" dirty="0" smtClean="0"/>
            <a:t>Others</a:t>
          </a:r>
          <a:endParaRPr lang="id-ID" sz="1400" dirty="0"/>
        </a:p>
      </dgm:t>
    </dgm:pt>
    <dgm:pt modelId="{3D5D18E1-EA32-4066-9C8A-2880FA18754F}" type="parTrans" cxnId="{57A4B459-5FD7-482C-87F9-3F8E6C0E3CB5}">
      <dgm:prSet/>
      <dgm:spPr/>
      <dgm:t>
        <a:bodyPr/>
        <a:lstStyle/>
        <a:p>
          <a:endParaRPr lang="id-ID" sz="2000"/>
        </a:p>
      </dgm:t>
    </dgm:pt>
    <dgm:pt modelId="{480568FC-555B-450B-853E-5B6E9B64E33F}" type="sibTrans" cxnId="{57A4B459-5FD7-482C-87F9-3F8E6C0E3CB5}">
      <dgm:prSet/>
      <dgm:spPr/>
      <dgm:t>
        <a:bodyPr/>
        <a:lstStyle/>
        <a:p>
          <a:endParaRPr lang="id-ID" sz="2000"/>
        </a:p>
      </dgm:t>
    </dgm:pt>
    <dgm:pt modelId="{073D9096-1D55-4A24-BFD1-1E4A59AA5391}">
      <dgm:prSet phldrT="[Text]" custT="1"/>
      <dgm:spPr/>
      <dgm:t>
        <a:bodyPr/>
        <a:lstStyle/>
        <a:p>
          <a:r>
            <a:rPr lang="en-US" sz="1400" dirty="0" smtClean="0"/>
            <a:t>Visitors</a:t>
          </a:r>
          <a:endParaRPr lang="id-ID" sz="1400" dirty="0"/>
        </a:p>
      </dgm:t>
    </dgm:pt>
    <dgm:pt modelId="{818E1AB0-E6BC-4F21-A4E5-DC5E2C1CA1E5}" type="parTrans" cxnId="{9BED574D-950E-4987-A4AA-0CD71C370FDF}">
      <dgm:prSet/>
      <dgm:spPr/>
      <dgm:t>
        <a:bodyPr/>
        <a:lstStyle/>
        <a:p>
          <a:endParaRPr lang="id-ID" sz="2000"/>
        </a:p>
      </dgm:t>
    </dgm:pt>
    <dgm:pt modelId="{CA1DC5B6-1377-470D-B618-4A7F976B842D}" type="sibTrans" cxnId="{9BED574D-950E-4987-A4AA-0CD71C370FDF}">
      <dgm:prSet/>
      <dgm:spPr/>
      <dgm:t>
        <a:bodyPr/>
        <a:lstStyle/>
        <a:p>
          <a:endParaRPr lang="id-ID" sz="2000"/>
        </a:p>
      </dgm:t>
    </dgm:pt>
    <dgm:pt modelId="{7745346A-84D9-4FDC-8016-E4DC9B96D657}">
      <dgm:prSet phldrT="[Text]" custT="1"/>
      <dgm:spPr/>
      <dgm:t>
        <a:bodyPr/>
        <a:lstStyle/>
        <a:p>
          <a:r>
            <a:rPr lang="en-US" sz="1400" dirty="0" smtClean="0"/>
            <a:t>Other </a:t>
          </a:r>
          <a:r>
            <a:rPr lang="en-US" sz="1400" dirty="0" err="1" smtClean="0"/>
            <a:t>travellers</a:t>
          </a:r>
          <a:endParaRPr lang="id-ID" sz="1400" dirty="0"/>
        </a:p>
      </dgm:t>
    </dgm:pt>
    <dgm:pt modelId="{51C46A1A-DDA0-4C39-8E07-79A0F3022405}" type="parTrans" cxnId="{279A0F12-5E4B-4844-A011-2AE09AE79EA6}">
      <dgm:prSet/>
      <dgm:spPr/>
      <dgm:t>
        <a:bodyPr/>
        <a:lstStyle/>
        <a:p>
          <a:endParaRPr lang="id-ID" sz="2000"/>
        </a:p>
      </dgm:t>
    </dgm:pt>
    <dgm:pt modelId="{E5469946-F7B1-4C62-994A-DB7DE45830C4}" type="sibTrans" cxnId="{279A0F12-5E4B-4844-A011-2AE09AE79EA6}">
      <dgm:prSet/>
      <dgm:spPr/>
      <dgm:t>
        <a:bodyPr/>
        <a:lstStyle/>
        <a:p>
          <a:endParaRPr lang="id-ID" sz="2000"/>
        </a:p>
      </dgm:t>
    </dgm:pt>
    <dgm:pt modelId="{26584AA1-E0B7-4242-BD97-4213739E1E54}">
      <dgm:prSet phldrT="[Text]" custT="1"/>
      <dgm:spPr/>
      <dgm:t>
        <a:bodyPr/>
        <a:lstStyle/>
        <a:p>
          <a:r>
            <a:rPr lang="en-US" sz="1400" dirty="0" smtClean="0"/>
            <a:t>Visitors</a:t>
          </a:r>
          <a:endParaRPr lang="id-ID" sz="1400" dirty="0"/>
        </a:p>
      </dgm:t>
    </dgm:pt>
    <dgm:pt modelId="{2C8CB236-A625-40DF-B0FF-E0951AC428B2}" type="parTrans" cxnId="{BDC28FC1-D0FA-4E57-B75B-3BED89EA086D}">
      <dgm:prSet/>
      <dgm:spPr/>
      <dgm:t>
        <a:bodyPr/>
        <a:lstStyle/>
        <a:p>
          <a:endParaRPr lang="id-ID" sz="2000"/>
        </a:p>
      </dgm:t>
    </dgm:pt>
    <dgm:pt modelId="{FF60EA56-1876-4DE8-9297-B846365C195D}" type="sibTrans" cxnId="{BDC28FC1-D0FA-4E57-B75B-3BED89EA086D}">
      <dgm:prSet/>
      <dgm:spPr/>
      <dgm:t>
        <a:bodyPr/>
        <a:lstStyle/>
        <a:p>
          <a:endParaRPr lang="id-ID" sz="2000"/>
        </a:p>
      </dgm:t>
    </dgm:pt>
    <dgm:pt modelId="{EFC9A124-8FD0-4FB0-8D4F-49609376383F}">
      <dgm:prSet phldrT="[Text]" custT="1"/>
      <dgm:spPr/>
      <dgm:t>
        <a:bodyPr/>
        <a:lstStyle/>
        <a:p>
          <a:r>
            <a:rPr lang="en-US" sz="1400" dirty="0" smtClean="0"/>
            <a:t>Other </a:t>
          </a:r>
          <a:r>
            <a:rPr lang="en-US" sz="1400" dirty="0" err="1" smtClean="0"/>
            <a:t>travellers</a:t>
          </a:r>
          <a:endParaRPr lang="id-ID" sz="1400" dirty="0"/>
        </a:p>
      </dgm:t>
    </dgm:pt>
    <dgm:pt modelId="{8842CEA7-9CA2-427F-88E3-BE3CF663A5BB}" type="parTrans" cxnId="{E6708E9D-A2B3-4E94-A828-251AFF272029}">
      <dgm:prSet/>
      <dgm:spPr/>
      <dgm:t>
        <a:bodyPr/>
        <a:lstStyle/>
        <a:p>
          <a:endParaRPr lang="id-ID" sz="2000"/>
        </a:p>
      </dgm:t>
    </dgm:pt>
    <dgm:pt modelId="{1DA2E40A-655F-4E61-AB82-FD07BE2FA679}" type="sibTrans" cxnId="{E6708E9D-A2B3-4E94-A828-251AFF272029}">
      <dgm:prSet/>
      <dgm:spPr/>
      <dgm:t>
        <a:bodyPr/>
        <a:lstStyle/>
        <a:p>
          <a:endParaRPr lang="id-ID" sz="2000"/>
        </a:p>
      </dgm:t>
    </dgm:pt>
    <dgm:pt modelId="{78CBEC97-1F65-47B5-9605-296718A01C36}">
      <dgm:prSet phldrT="[Text]" custT="1"/>
      <dgm:spPr/>
      <dgm:t>
        <a:bodyPr/>
        <a:lstStyle/>
        <a:p>
          <a:r>
            <a:rPr lang="en-US" sz="1400" dirty="0" smtClean="0"/>
            <a:t>Nomads, refugees</a:t>
          </a:r>
          <a:endParaRPr lang="id-ID" sz="1400" dirty="0"/>
        </a:p>
      </dgm:t>
    </dgm:pt>
    <dgm:pt modelId="{4934EE28-2ED9-4B9A-9BCE-8D434ADFE487}" type="parTrans" cxnId="{E863AA25-0321-49EA-82F6-25897588723A}">
      <dgm:prSet/>
      <dgm:spPr/>
      <dgm:t>
        <a:bodyPr/>
        <a:lstStyle/>
        <a:p>
          <a:endParaRPr lang="id-ID" sz="2000"/>
        </a:p>
      </dgm:t>
    </dgm:pt>
    <dgm:pt modelId="{6ECD341A-EACC-43EE-8956-26FF887FF142}" type="sibTrans" cxnId="{E863AA25-0321-49EA-82F6-25897588723A}">
      <dgm:prSet/>
      <dgm:spPr/>
      <dgm:t>
        <a:bodyPr/>
        <a:lstStyle/>
        <a:p>
          <a:endParaRPr lang="id-ID" sz="2000"/>
        </a:p>
      </dgm:t>
    </dgm:pt>
    <dgm:pt modelId="{B4B544A3-1D90-4170-8BE3-E65B940ADF10}">
      <dgm:prSet phldrT="[Text]" custT="1"/>
      <dgm:spPr/>
      <dgm:t>
        <a:bodyPr/>
        <a:lstStyle/>
        <a:p>
          <a:r>
            <a:rPr lang="en-US" sz="1400" dirty="0" smtClean="0"/>
            <a:t>Business &amp; prof</a:t>
          </a:r>
          <a:endParaRPr lang="id-ID" sz="1400" dirty="0"/>
        </a:p>
      </dgm:t>
    </dgm:pt>
    <dgm:pt modelId="{812A89DA-351D-4CEB-B91C-E4BA758FDBF7}" type="parTrans" cxnId="{82B53702-A083-4BB3-AF54-E3E67634E829}">
      <dgm:prSet/>
      <dgm:spPr/>
      <dgm:t>
        <a:bodyPr/>
        <a:lstStyle/>
        <a:p>
          <a:endParaRPr lang="id-ID" sz="2000"/>
        </a:p>
      </dgm:t>
    </dgm:pt>
    <dgm:pt modelId="{9C3107A0-8464-414F-9280-1480B83797F4}" type="sibTrans" cxnId="{82B53702-A083-4BB3-AF54-E3E67634E829}">
      <dgm:prSet/>
      <dgm:spPr/>
      <dgm:t>
        <a:bodyPr/>
        <a:lstStyle/>
        <a:p>
          <a:endParaRPr lang="id-ID" sz="2000"/>
        </a:p>
      </dgm:t>
    </dgm:pt>
    <dgm:pt modelId="{DBFDDE64-949E-4359-9F63-E45CF3264BCE}">
      <dgm:prSet phldrT="[Text]" custT="1"/>
      <dgm:spPr/>
      <dgm:t>
        <a:bodyPr/>
        <a:lstStyle/>
        <a:p>
          <a:r>
            <a:rPr lang="en-US" sz="1400" dirty="0" smtClean="0"/>
            <a:t>Holiday, leisure &amp; rec</a:t>
          </a:r>
          <a:endParaRPr lang="id-ID" sz="1400" dirty="0"/>
        </a:p>
      </dgm:t>
    </dgm:pt>
    <dgm:pt modelId="{EBFAD436-9F26-4EA1-AE6A-BE9D10B7B584}" type="parTrans" cxnId="{30160AB5-0426-42D2-AD9E-AE0C98590A24}">
      <dgm:prSet/>
      <dgm:spPr/>
      <dgm:t>
        <a:bodyPr/>
        <a:lstStyle/>
        <a:p>
          <a:endParaRPr lang="id-ID" sz="2000"/>
        </a:p>
      </dgm:t>
    </dgm:pt>
    <dgm:pt modelId="{A5542CF6-4EF3-4181-9B49-BE61968F65B8}" type="sibTrans" cxnId="{30160AB5-0426-42D2-AD9E-AE0C98590A24}">
      <dgm:prSet/>
      <dgm:spPr/>
      <dgm:t>
        <a:bodyPr/>
        <a:lstStyle/>
        <a:p>
          <a:endParaRPr lang="id-ID" sz="2000"/>
        </a:p>
      </dgm:t>
    </dgm:pt>
    <dgm:pt modelId="{4052BEEC-77F1-4836-A3BE-8340517D007B}">
      <dgm:prSet phldrT="[Text]" custT="1"/>
      <dgm:spPr/>
      <dgm:t>
        <a:bodyPr/>
        <a:lstStyle/>
        <a:p>
          <a:r>
            <a:rPr lang="en-US" sz="1400" dirty="0" smtClean="0"/>
            <a:t>Visiting friends &amp; </a:t>
          </a:r>
          <a:r>
            <a:rPr lang="en-US" sz="1400" dirty="0" err="1" smtClean="0"/>
            <a:t>rel</a:t>
          </a:r>
          <a:endParaRPr lang="id-ID" sz="1400" dirty="0"/>
        </a:p>
      </dgm:t>
    </dgm:pt>
    <dgm:pt modelId="{BDF12401-E5A4-4532-854E-A13B86F4AD33}" type="parTrans" cxnId="{39029128-1A52-4F2E-BAD9-ACA1DBDFD34B}">
      <dgm:prSet/>
      <dgm:spPr/>
      <dgm:t>
        <a:bodyPr/>
        <a:lstStyle/>
        <a:p>
          <a:endParaRPr lang="id-ID" sz="2000"/>
        </a:p>
      </dgm:t>
    </dgm:pt>
    <dgm:pt modelId="{517DBBE9-30F5-4D43-80B7-46ACB99A7029}" type="sibTrans" cxnId="{39029128-1A52-4F2E-BAD9-ACA1DBDFD34B}">
      <dgm:prSet/>
      <dgm:spPr/>
      <dgm:t>
        <a:bodyPr/>
        <a:lstStyle/>
        <a:p>
          <a:endParaRPr lang="id-ID" sz="2000"/>
        </a:p>
      </dgm:t>
    </dgm:pt>
    <dgm:pt modelId="{8C455C04-9277-4963-B4EB-6A8E6E07240D}">
      <dgm:prSet phldrT="[Text]" custT="1"/>
      <dgm:spPr/>
      <dgm:t>
        <a:bodyPr/>
        <a:lstStyle/>
        <a:p>
          <a:r>
            <a:rPr lang="en-US" sz="1400" dirty="0" err="1" smtClean="0"/>
            <a:t>etc</a:t>
          </a:r>
          <a:endParaRPr lang="id-ID" sz="1400" dirty="0"/>
        </a:p>
      </dgm:t>
    </dgm:pt>
    <dgm:pt modelId="{F2514C3A-4FD6-4E2C-8F73-4BD335644D37}" type="parTrans" cxnId="{96289F37-EDBA-48E0-960E-ED18F060DADB}">
      <dgm:prSet/>
      <dgm:spPr/>
      <dgm:t>
        <a:bodyPr/>
        <a:lstStyle/>
        <a:p>
          <a:endParaRPr lang="id-ID" sz="2000"/>
        </a:p>
      </dgm:t>
    </dgm:pt>
    <dgm:pt modelId="{7C12678A-5B49-4904-831D-5553FE3BE907}" type="sibTrans" cxnId="{96289F37-EDBA-48E0-960E-ED18F060DADB}">
      <dgm:prSet/>
      <dgm:spPr/>
      <dgm:t>
        <a:bodyPr/>
        <a:lstStyle/>
        <a:p>
          <a:endParaRPr lang="id-ID" sz="2000"/>
        </a:p>
      </dgm:t>
    </dgm:pt>
    <dgm:pt modelId="{E4B6DEF8-4A92-4CD9-B354-0DEAA4D509A6}">
      <dgm:prSet phldrT="[Text]" custT="1"/>
      <dgm:spPr/>
      <dgm:t>
        <a:bodyPr/>
        <a:lstStyle/>
        <a:p>
          <a:r>
            <a:rPr lang="en-US" sz="1400" dirty="0" smtClean="0"/>
            <a:t>Border workers</a:t>
          </a:r>
          <a:endParaRPr lang="id-ID" sz="1400" dirty="0"/>
        </a:p>
      </dgm:t>
    </dgm:pt>
    <dgm:pt modelId="{D41268B4-59A7-45D7-BE44-ED234AFF5889}" type="parTrans" cxnId="{D0C53C33-2963-4983-A5A1-4B908B331902}">
      <dgm:prSet/>
      <dgm:spPr/>
      <dgm:t>
        <a:bodyPr/>
        <a:lstStyle/>
        <a:p>
          <a:endParaRPr lang="id-ID" sz="2000"/>
        </a:p>
      </dgm:t>
    </dgm:pt>
    <dgm:pt modelId="{D346DA17-A24B-4D9E-814D-B454691BB1AC}" type="sibTrans" cxnId="{D0C53C33-2963-4983-A5A1-4B908B331902}">
      <dgm:prSet/>
      <dgm:spPr/>
      <dgm:t>
        <a:bodyPr/>
        <a:lstStyle/>
        <a:p>
          <a:endParaRPr lang="id-ID" sz="2000"/>
        </a:p>
      </dgm:t>
    </dgm:pt>
    <dgm:pt modelId="{110DC505-88B2-4A3C-A29D-10E14FA50B62}">
      <dgm:prSet phldrT="[Text]" custT="1"/>
      <dgm:spPr/>
      <dgm:t>
        <a:bodyPr/>
        <a:lstStyle/>
        <a:p>
          <a:r>
            <a:rPr lang="en-US" sz="1400" dirty="0" smtClean="0"/>
            <a:t>Crew of public trans</a:t>
          </a:r>
          <a:endParaRPr lang="id-ID" sz="1400" dirty="0"/>
        </a:p>
      </dgm:t>
    </dgm:pt>
    <dgm:pt modelId="{D544243F-D530-4B9F-96EA-9494DA2E9720}" type="parTrans" cxnId="{74D55382-201E-49F0-B12F-F083294170A7}">
      <dgm:prSet/>
      <dgm:spPr/>
      <dgm:t>
        <a:bodyPr/>
        <a:lstStyle/>
        <a:p>
          <a:endParaRPr lang="id-ID" sz="2000"/>
        </a:p>
      </dgm:t>
    </dgm:pt>
    <dgm:pt modelId="{A3FEDC76-F885-442E-B614-EA4DAB527B40}" type="sibTrans" cxnId="{74D55382-201E-49F0-B12F-F083294170A7}">
      <dgm:prSet/>
      <dgm:spPr/>
      <dgm:t>
        <a:bodyPr/>
        <a:lstStyle/>
        <a:p>
          <a:endParaRPr lang="id-ID" sz="2000"/>
        </a:p>
      </dgm:t>
    </dgm:pt>
    <dgm:pt modelId="{A8897F2D-9FBA-4ACF-9A32-74A87AFB4C41}">
      <dgm:prSet phldrT="[Text]" custT="1"/>
      <dgm:spPr/>
      <dgm:t>
        <a:bodyPr/>
        <a:lstStyle/>
        <a:p>
          <a:r>
            <a:rPr lang="en-US" sz="1400" dirty="0" err="1" smtClean="0"/>
            <a:t>Frequend</a:t>
          </a:r>
          <a:r>
            <a:rPr lang="en-US" sz="1400" dirty="0" smtClean="0"/>
            <a:t> border crossers</a:t>
          </a:r>
          <a:endParaRPr lang="id-ID" sz="1400" dirty="0"/>
        </a:p>
      </dgm:t>
    </dgm:pt>
    <dgm:pt modelId="{5CCB7435-3BCD-44E1-91B2-5B825CB74FBA}" type="parTrans" cxnId="{5829271F-1DAE-458E-BF47-BCAB40AD1611}">
      <dgm:prSet/>
      <dgm:spPr/>
      <dgm:t>
        <a:bodyPr/>
        <a:lstStyle/>
        <a:p>
          <a:endParaRPr lang="id-ID" sz="2000"/>
        </a:p>
      </dgm:t>
    </dgm:pt>
    <dgm:pt modelId="{79037F9B-5E02-42A7-AB12-4E4DF4638032}" type="sibTrans" cxnId="{5829271F-1DAE-458E-BF47-BCAB40AD1611}">
      <dgm:prSet/>
      <dgm:spPr/>
      <dgm:t>
        <a:bodyPr/>
        <a:lstStyle/>
        <a:p>
          <a:endParaRPr lang="id-ID" sz="2000"/>
        </a:p>
      </dgm:t>
    </dgm:pt>
    <dgm:pt modelId="{A450DAB4-489F-4866-A4C7-8993C8A20A5A}">
      <dgm:prSet phldrT="[Text]" custT="1"/>
      <dgm:spPr/>
      <dgm:t>
        <a:bodyPr/>
        <a:lstStyle/>
        <a:p>
          <a:r>
            <a:rPr lang="en-US" sz="1400" dirty="0" err="1" smtClean="0"/>
            <a:t>etc</a:t>
          </a:r>
          <a:endParaRPr lang="id-ID" sz="1400" dirty="0"/>
        </a:p>
      </dgm:t>
    </dgm:pt>
    <dgm:pt modelId="{5320C22B-7973-47B6-8DC9-8FA2D89756EA}" type="parTrans" cxnId="{C694C3AA-D413-4663-84F4-F1B7216419FC}">
      <dgm:prSet/>
      <dgm:spPr/>
      <dgm:t>
        <a:bodyPr/>
        <a:lstStyle/>
        <a:p>
          <a:endParaRPr lang="id-ID" sz="2000"/>
        </a:p>
      </dgm:t>
    </dgm:pt>
    <dgm:pt modelId="{A59E96B6-DA19-40D4-AF48-62FFFC6AC008}" type="sibTrans" cxnId="{C694C3AA-D413-4663-84F4-F1B7216419FC}">
      <dgm:prSet/>
      <dgm:spPr/>
      <dgm:t>
        <a:bodyPr/>
        <a:lstStyle/>
        <a:p>
          <a:endParaRPr lang="id-ID" sz="2000"/>
        </a:p>
      </dgm:t>
    </dgm:pt>
    <dgm:pt modelId="{BE300529-B9FF-452B-A7C1-787686D5799C}">
      <dgm:prSet phldrT="[Text]" custT="1"/>
      <dgm:spPr/>
      <dgm:t>
        <a:bodyPr/>
        <a:lstStyle/>
        <a:p>
          <a:r>
            <a:rPr lang="en-US" sz="1400" dirty="0" smtClean="0"/>
            <a:t>Business &amp; prof</a:t>
          </a:r>
          <a:endParaRPr lang="id-ID" sz="1400" dirty="0"/>
        </a:p>
      </dgm:t>
    </dgm:pt>
    <dgm:pt modelId="{84CC36F3-E6E9-414B-AD70-34C7172FCCC3}" type="parTrans" cxnId="{D0316E54-C660-4173-9C3E-DE1612663CE6}">
      <dgm:prSet/>
      <dgm:spPr/>
      <dgm:t>
        <a:bodyPr/>
        <a:lstStyle/>
        <a:p>
          <a:endParaRPr lang="id-ID" sz="2000"/>
        </a:p>
      </dgm:t>
    </dgm:pt>
    <dgm:pt modelId="{CD689CBE-0EBE-440C-B8C4-70ECB64CA692}" type="sibTrans" cxnId="{D0316E54-C660-4173-9C3E-DE1612663CE6}">
      <dgm:prSet/>
      <dgm:spPr/>
      <dgm:t>
        <a:bodyPr/>
        <a:lstStyle/>
        <a:p>
          <a:endParaRPr lang="id-ID" sz="2000"/>
        </a:p>
      </dgm:t>
    </dgm:pt>
    <dgm:pt modelId="{633A058A-27FC-464D-B431-CBC2CD423F5B}">
      <dgm:prSet phldrT="[Text]" custT="1"/>
      <dgm:spPr/>
      <dgm:t>
        <a:bodyPr/>
        <a:lstStyle/>
        <a:p>
          <a:r>
            <a:rPr lang="en-US" sz="1400" dirty="0" smtClean="0"/>
            <a:t>Holiday, leisure &amp; rec</a:t>
          </a:r>
          <a:endParaRPr lang="id-ID" sz="1400" dirty="0"/>
        </a:p>
      </dgm:t>
    </dgm:pt>
    <dgm:pt modelId="{B6E07256-2DC2-4AFA-8FD2-0CDFBC2E5EB0}" type="parTrans" cxnId="{A2080E28-0D78-4564-A4C2-7F501B8A82B6}">
      <dgm:prSet/>
      <dgm:spPr/>
      <dgm:t>
        <a:bodyPr/>
        <a:lstStyle/>
        <a:p>
          <a:endParaRPr lang="id-ID" sz="2000"/>
        </a:p>
      </dgm:t>
    </dgm:pt>
    <dgm:pt modelId="{4B27FF43-80A2-42E1-B6CE-2BC24109E1B8}" type="sibTrans" cxnId="{A2080E28-0D78-4564-A4C2-7F501B8A82B6}">
      <dgm:prSet/>
      <dgm:spPr/>
      <dgm:t>
        <a:bodyPr/>
        <a:lstStyle/>
        <a:p>
          <a:endParaRPr lang="id-ID" sz="2000"/>
        </a:p>
      </dgm:t>
    </dgm:pt>
    <dgm:pt modelId="{974174A2-2BFD-43E8-85A1-50DC50D2448E}">
      <dgm:prSet phldrT="[Text]" custT="1"/>
      <dgm:spPr/>
      <dgm:t>
        <a:bodyPr/>
        <a:lstStyle/>
        <a:p>
          <a:r>
            <a:rPr lang="en-US" sz="1400" dirty="0" smtClean="0"/>
            <a:t>Visiting friends &amp; </a:t>
          </a:r>
          <a:r>
            <a:rPr lang="en-US" sz="1400" dirty="0" err="1" smtClean="0"/>
            <a:t>rel</a:t>
          </a:r>
          <a:endParaRPr lang="id-ID" sz="1400" dirty="0"/>
        </a:p>
      </dgm:t>
    </dgm:pt>
    <dgm:pt modelId="{1A49520F-5868-4FBA-B5ED-9C088AAF8682}" type="parTrans" cxnId="{F1AED497-17D7-4809-B098-167CCE21E862}">
      <dgm:prSet/>
      <dgm:spPr/>
      <dgm:t>
        <a:bodyPr/>
        <a:lstStyle/>
        <a:p>
          <a:endParaRPr lang="id-ID" sz="2000"/>
        </a:p>
      </dgm:t>
    </dgm:pt>
    <dgm:pt modelId="{DB850ADB-8330-43F8-832B-6D79D9056CF4}" type="sibTrans" cxnId="{F1AED497-17D7-4809-B098-167CCE21E862}">
      <dgm:prSet/>
      <dgm:spPr/>
      <dgm:t>
        <a:bodyPr/>
        <a:lstStyle/>
        <a:p>
          <a:endParaRPr lang="id-ID" sz="2000"/>
        </a:p>
      </dgm:t>
    </dgm:pt>
    <dgm:pt modelId="{4792F284-0D3C-4950-9C98-12B65EBABFAD}">
      <dgm:prSet phldrT="[Text]" custT="1"/>
      <dgm:spPr/>
      <dgm:t>
        <a:bodyPr/>
        <a:lstStyle/>
        <a:p>
          <a:r>
            <a:rPr lang="en-US" sz="1400" dirty="0" err="1" smtClean="0"/>
            <a:t>etc</a:t>
          </a:r>
          <a:endParaRPr lang="id-ID" sz="1400" dirty="0"/>
        </a:p>
      </dgm:t>
    </dgm:pt>
    <dgm:pt modelId="{98B5A4AF-2EDF-4FD2-A8D2-E043844FEAF3}" type="parTrans" cxnId="{B7796089-58A7-4E27-9E91-6B71F9F4B3A6}">
      <dgm:prSet/>
      <dgm:spPr/>
      <dgm:t>
        <a:bodyPr/>
        <a:lstStyle/>
        <a:p>
          <a:endParaRPr lang="id-ID" sz="2000"/>
        </a:p>
      </dgm:t>
    </dgm:pt>
    <dgm:pt modelId="{09D3390F-696F-48D6-B152-199ECD7808B1}" type="sibTrans" cxnId="{B7796089-58A7-4E27-9E91-6B71F9F4B3A6}">
      <dgm:prSet/>
      <dgm:spPr/>
      <dgm:t>
        <a:bodyPr/>
        <a:lstStyle/>
        <a:p>
          <a:endParaRPr lang="id-ID" sz="2000"/>
        </a:p>
      </dgm:t>
    </dgm:pt>
    <dgm:pt modelId="{579A49CD-78E7-4FF4-B9FF-F2218599AC8F}">
      <dgm:prSet phldrT="[Text]" custT="1"/>
      <dgm:spPr/>
      <dgm:t>
        <a:bodyPr/>
        <a:lstStyle/>
        <a:p>
          <a:r>
            <a:rPr lang="en-US" sz="1400" smtClean="0"/>
            <a:t>Border workers</a:t>
          </a:r>
          <a:endParaRPr lang="id-ID" sz="1400" dirty="0"/>
        </a:p>
      </dgm:t>
    </dgm:pt>
    <dgm:pt modelId="{42D71EEA-644F-4FE9-9F73-BA636E64AB74}" type="parTrans" cxnId="{E009FDE3-9DA7-46E3-A3AD-996FD28AC420}">
      <dgm:prSet/>
      <dgm:spPr/>
      <dgm:t>
        <a:bodyPr/>
        <a:lstStyle/>
        <a:p>
          <a:endParaRPr lang="id-ID" sz="2000"/>
        </a:p>
      </dgm:t>
    </dgm:pt>
    <dgm:pt modelId="{781CDD65-11E1-4993-9DFF-D07272E358B5}" type="sibTrans" cxnId="{E009FDE3-9DA7-46E3-A3AD-996FD28AC420}">
      <dgm:prSet/>
      <dgm:spPr/>
      <dgm:t>
        <a:bodyPr/>
        <a:lstStyle/>
        <a:p>
          <a:endParaRPr lang="id-ID" sz="2000"/>
        </a:p>
      </dgm:t>
    </dgm:pt>
    <dgm:pt modelId="{D87F1A32-C339-48C1-9493-EA1419E32F2A}">
      <dgm:prSet phldrT="[Text]" custT="1"/>
      <dgm:spPr/>
      <dgm:t>
        <a:bodyPr/>
        <a:lstStyle/>
        <a:p>
          <a:r>
            <a:rPr lang="en-US" sz="1400" dirty="0" smtClean="0"/>
            <a:t>Crew of public trans</a:t>
          </a:r>
          <a:endParaRPr lang="id-ID" sz="1400" dirty="0"/>
        </a:p>
      </dgm:t>
    </dgm:pt>
    <dgm:pt modelId="{94D4C539-C210-4E1A-805B-4BE4304D20B3}" type="parTrans" cxnId="{FA148C43-4D67-471A-8D37-ACABE71C6759}">
      <dgm:prSet/>
      <dgm:spPr/>
      <dgm:t>
        <a:bodyPr/>
        <a:lstStyle/>
        <a:p>
          <a:endParaRPr lang="id-ID" sz="2000"/>
        </a:p>
      </dgm:t>
    </dgm:pt>
    <dgm:pt modelId="{5C8F54BB-70B2-4FA1-BE54-93AC797ED1C1}" type="sibTrans" cxnId="{FA148C43-4D67-471A-8D37-ACABE71C6759}">
      <dgm:prSet/>
      <dgm:spPr/>
      <dgm:t>
        <a:bodyPr/>
        <a:lstStyle/>
        <a:p>
          <a:endParaRPr lang="id-ID" sz="2000"/>
        </a:p>
      </dgm:t>
    </dgm:pt>
    <dgm:pt modelId="{4495523A-BCD2-43EC-AB24-65A99CD27345}">
      <dgm:prSet phldrT="[Text]" custT="1"/>
      <dgm:spPr/>
      <dgm:t>
        <a:bodyPr/>
        <a:lstStyle/>
        <a:p>
          <a:r>
            <a:rPr lang="en-US" sz="1400" dirty="0" err="1" smtClean="0"/>
            <a:t>Frequend</a:t>
          </a:r>
          <a:r>
            <a:rPr lang="en-US" sz="1400" dirty="0" smtClean="0"/>
            <a:t> border crossers</a:t>
          </a:r>
          <a:endParaRPr lang="id-ID" sz="1400" dirty="0"/>
        </a:p>
      </dgm:t>
    </dgm:pt>
    <dgm:pt modelId="{FF0CD346-F6F6-407F-B498-25B4EC7ADABD}" type="parTrans" cxnId="{D0F2A3C4-2F10-45B5-ACB2-56ECDCBCB44F}">
      <dgm:prSet/>
      <dgm:spPr/>
      <dgm:t>
        <a:bodyPr/>
        <a:lstStyle/>
        <a:p>
          <a:endParaRPr lang="id-ID" sz="2000"/>
        </a:p>
      </dgm:t>
    </dgm:pt>
    <dgm:pt modelId="{B70CFDF1-9577-46B3-9742-031404EB9A26}" type="sibTrans" cxnId="{D0F2A3C4-2F10-45B5-ACB2-56ECDCBCB44F}">
      <dgm:prSet/>
      <dgm:spPr/>
      <dgm:t>
        <a:bodyPr/>
        <a:lstStyle/>
        <a:p>
          <a:endParaRPr lang="id-ID" sz="2000"/>
        </a:p>
      </dgm:t>
    </dgm:pt>
    <dgm:pt modelId="{98319921-B57B-4E82-B5F8-035A8B87BE45}">
      <dgm:prSet phldrT="[Text]" custT="1"/>
      <dgm:spPr/>
      <dgm:t>
        <a:bodyPr/>
        <a:lstStyle/>
        <a:p>
          <a:r>
            <a:rPr lang="en-US" sz="1400" dirty="0" err="1" smtClean="0"/>
            <a:t>etc</a:t>
          </a:r>
          <a:endParaRPr lang="id-ID" sz="1400"/>
        </a:p>
      </dgm:t>
    </dgm:pt>
    <dgm:pt modelId="{CE350B57-14D2-4157-987B-1CC0824C31F9}" type="parTrans" cxnId="{0E3FF43B-F649-420D-9879-8E1035EA7D17}">
      <dgm:prSet/>
      <dgm:spPr/>
      <dgm:t>
        <a:bodyPr/>
        <a:lstStyle/>
        <a:p>
          <a:endParaRPr lang="id-ID" sz="2000"/>
        </a:p>
      </dgm:t>
    </dgm:pt>
    <dgm:pt modelId="{37B9D8DF-901D-4BD8-BF9F-2AF67820EFF8}" type="sibTrans" cxnId="{0E3FF43B-F649-420D-9879-8E1035EA7D17}">
      <dgm:prSet/>
      <dgm:spPr/>
      <dgm:t>
        <a:bodyPr/>
        <a:lstStyle/>
        <a:p>
          <a:endParaRPr lang="id-ID" sz="2000"/>
        </a:p>
      </dgm:t>
    </dgm:pt>
    <dgm:pt modelId="{F7CD2C70-D169-480A-B361-1F264104120B}" type="pres">
      <dgm:prSet presAssocID="{F8AC58DA-A99C-45BD-A41B-42045B39BAEF}" presName="hierChild1" presStyleCnt="0">
        <dgm:presLayoutVars>
          <dgm:orgChart val="1"/>
          <dgm:chPref val="1"/>
          <dgm:dir/>
          <dgm:animOne val="branch"/>
          <dgm:animLvl val="lvl"/>
          <dgm:resizeHandles/>
        </dgm:presLayoutVars>
      </dgm:prSet>
      <dgm:spPr/>
      <dgm:t>
        <a:bodyPr/>
        <a:lstStyle/>
        <a:p>
          <a:endParaRPr lang="id-ID"/>
        </a:p>
      </dgm:t>
    </dgm:pt>
    <dgm:pt modelId="{29DD51B8-238F-42A2-9321-ECB5E0177164}" type="pres">
      <dgm:prSet presAssocID="{1134B7D1-A468-40AA-9ACE-93B138B2E31A}" presName="hierRoot1" presStyleCnt="0">
        <dgm:presLayoutVars>
          <dgm:hierBranch val="init"/>
        </dgm:presLayoutVars>
      </dgm:prSet>
      <dgm:spPr/>
    </dgm:pt>
    <dgm:pt modelId="{E9F2C3BD-A0CE-4176-9BB7-8F91947C1941}" type="pres">
      <dgm:prSet presAssocID="{1134B7D1-A468-40AA-9ACE-93B138B2E31A}" presName="rootComposite1" presStyleCnt="0"/>
      <dgm:spPr/>
    </dgm:pt>
    <dgm:pt modelId="{2AA9A05E-2F1D-4564-9A88-268EBA61FB88}" type="pres">
      <dgm:prSet presAssocID="{1134B7D1-A468-40AA-9ACE-93B138B2E31A}" presName="rootText1" presStyleLbl="node0" presStyleIdx="0" presStyleCnt="1" custScaleX="118621">
        <dgm:presLayoutVars>
          <dgm:chPref val="3"/>
        </dgm:presLayoutVars>
      </dgm:prSet>
      <dgm:spPr/>
      <dgm:t>
        <a:bodyPr/>
        <a:lstStyle/>
        <a:p>
          <a:endParaRPr lang="id-ID"/>
        </a:p>
      </dgm:t>
    </dgm:pt>
    <dgm:pt modelId="{40080659-DD36-4E9A-BC4F-7FD0DA01CF7D}" type="pres">
      <dgm:prSet presAssocID="{1134B7D1-A468-40AA-9ACE-93B138B2E31A}" presName="rootConnector1" presStyleLbl="node1" presStyleIdx="0" presStyleCnt="0"/>
      <dgm:spPr/>
      <dgm:t>
        <a:bodyPr/>
        <a:lstStyle/>
        <a:p>
          <a:endParaRPr lang="id-ID"/>
        </a:p>
      </dgm:t>
    </dgm:pt>
    <dgm:pt modelId="{6F1A6DFA-23DD-4F61-9BA0-498FD6A7788B}" type="pres">
      <dgm:prSet presAssocID="{1134B7D1-A468-40AA-9ACE-93B138B2E31A}" presName="hierChild2" presStyleCnt="0"/>
      <dgm:spPr/>
    </dgm:pt>
    <dgm:pt modelId="{DDF0164D-E7F3-4337-BEB2-D39F41974E54}" type="pres">
      <dgm:prSet presAssocID="{A1220E48-3EDE-44CD-B4E7-2D8FAC311B1E}" presName="Name37" presStyleLbl="parChTrans1D2" presStyleIdx="0" presStyleCnt="3"/>
      <dgm:spPr/>
      <dgm:t>
        <a:bodyPr/>
        <a:lstStyle/>
        <a:p>
          <a:endParaRPr lang="id-ID"/>
        </a:p>
      </dgm:t>
    </dgm:pt>
    <dgm:pt modelId="{DFB5956C-2B5A-4AC6-8F1C-1251725B2498}" type="pres">
      <dgm:prSet presAssocID="{E1FB631A-B529-431D-B000-C59F8051D4B3}" presName="hierRoot2" presStyleCnt="0">
        <dgm:presLayoutVars>
          <dgm:hierBranch val="init"/>
        </dgm:presLayoutVars>
      </dgm:prSet>
      <dgm:spPr/>
    </dgm:pt>
    <dgm:pt modelId="{9E840BCD-1863-4B53-91CF-32BBE8F04253}" type="pres">
      <dgm:prSet presAssocID="{E1FB631A-B529-431D-B000-C59F8051D4B3}" presName="rootComposite" presStyleCnt="0"/>
      <dgm:spPr/>
    </dgm:pt>
    <dgm:pt modelId="{B76DF932-F79F-4E22-9046-FCAC81AC589E}" type="pres">
      <dgm:prSet presAssocID="{E1FB631A-B529-431D-B000-C59F8051D4B3}" presName="rootText" presStyleLbl="node2" presStyleIdx="0" presStyleCnt="3">
        <dgm:presLayoutVars>
          <dgm:chPref val="3"/>
        </dgm:presLayoutVars>
      </dgm:prSet>
      <dgm:spPr/>
      <dgm:t>
        <a:bodyPr/>
        <a:lstStyle/>
        <a:p>
          <a:endParaRPr lang="id-ID"/>
        </a:p>
      </dgm:t>
    </dgm:pt>
    <dgm:pt modelId="{033B1867-9118-4AF2-A0C3-CC72097729A9}" type="pres">
      <dgm:prSet presAssocID="{E1FB631A-B529-431D-B000-C59F8051D4B3}" presName="rootConnector" presStyleLbl="node2" presStyleIdx="0" presStyleCnt="3"/>
      <dgm:spPr/>
      <dgm:t>
        <a:bodyPr/>
        <a:lstStyle/>
        <a:p>
          <a:endParaRPr lang="id-ID"/>
        </a:p>
      </dgm:t>
    </dgm:pt>
    <dgm:pt modelId="{5E7BBCA7-4467-4D97-A500-F599FA17D2EF}" type="pres">
      <dgm:prSet presAssocID="{E1FB631A-B529-431D-B000-C59F8051D4B3}" presName="hierChild4" presStyleCnt="0"/>
      <dgm:spPr/>
    </dgm:pt>
    <dgm:pt modelId="{C4B687F0-CA56-4F45-B82D-F803CFCD3555}" type="pres">
      <dgm:prSet presAssocID="{818E1AB0-E6BC-4F21-A4E5-DC5E2C1CA1E5}" presName="Name37" presStyleLbl="parChTrans1D3" presStyleIdx="0" presStyleCnt="5"/>
      <dgm:spPr/>
      <dgm:t>
        <a:bodyPr/>
        <a:lstStyle/>
        <a:p>
          <a:endParaRPr lang="id-ID"/>
        </a:p>
      </dgm:t>
    </dgm:pt>
    <dgm:pt modelId="{3000B491-2357-408A-8BA9-A14D9CB116CC}" type="pres">
      <dgm:prSet presAssocID="{073D9096-1D55-4A24-BFD1-1E4A59AA5391}" presName="hierRoot2" presStyleCnt="0">
        <dgm:presLayoutVars>
          <dgm:hierBranch val="init"/>
        </dgm:presLayoutVars>
      </dgm:prSet>
      <dgm:spPr/>
    </dgm:pt>
    <dgm:pt modelId="{1376259C-15D0-4F62-AFE8-EF48B0F40965}" type="pres">
      <dgm:prSet presAssocID="{073D9096-1D55-4A24-BFD1-1E4A59AA5391}" presName="rootComposite" presStyleCnt="0"/>
      <dgm:spPr/>
    </dgm:pt>
    <dgm:pt modelId="{1AF33248-CE4D-425B-83DB-041B9E7388B8}" type="pres">
      <dgm:prSet presAssocID="{073D9096-1D55-4A24-BFD1-1E4A59AA5391}" presName="rootText" presStyleLbl="node3" presStyleIdx="0" presStyleCnt="5">
        <dgm:presLayoutVars>
          <dgm:chPref val="3"/>
        </dgm:presLayoutVars>
      </dgm:prSet>
      <dgm:spPr/>
      <dgm:t>
        <a:bodyPr/>
        <a:lstStyle/>
        <a:p>
          <a:endParaRPr lang="id-ID"/>
        </a:p>
      </dgm:t>
    </dgm:pt>
    <dgm:pt modelId="{A207472C-5DFA-4508-B006-61FE45538FD3}" type="pres">
      <dgm:prSet presAssocID="{073D9096-1D55-4A24-BFD1-1E4A59AA5391}" presName="rootConnector" presStyleLbl="node3" presStyleIdx="0" presStyleCnt="5"/>
      <dgm:spPr/>
      <dgm:t>
        <a:bodyPr/>
        <a:lstStyle/>
        <a:p>
          <a:endParaRPr lang="id-ID"/>
        </a:p>
      </dgm:t>
    </dgm:pt>
    <dgm:pt modelId="{4C22F622-11A8-4E02-9BF9-CF097CB1E7DA}" type="pres">
      <dgm:prSet presAssocID="{073D9096-1D55-4A24-BFD1-1E4A59AA5391}" presName="hierChild4" presStyleCnt="0"/>
      <dgm:spPr/>
    </dgm:pt>
    <dgm:pt modelId="{A7984CE6-67A1-4C5C-A53B-FCE9B54CEAE9}" type="pres">
      <dgm:prSet presAssocID="{812A89DA-351D-4CEB-B91C-E4BA758FDBF7}" presName="Name37" presStyleLbl="parChTrans1D4" presStyleIdx="0" presStyleCnt="16"/>
      <dgm:spPr/>
      <dgm:t>
        <a:bodyPr/>
        <a:lstStyle/>
        <a:p>
          <a:endParaRPr lang="id-ID"/>
        </a:p>
      </dgm:t>
    </dgm:pt>
    <dgm:pt modelId="{086262C1-255E-4E9B-9BDA-3DCCCE2ECBCF}" type="pres">
      <dgm:prSet presAssocID="{B4B544A3-1D90-4170-8BE3-E65B940ADF10}" presName="hierRoot2" presStyleCnt="0">
        <dgm:presLayoutVars>
          <dgm:hierBranch val="init"/>
        </dgm:presLayoutVars>
      </dgm:prSet>
      <dgm:spPr/>
    </dgm:pt>
    <dgm:pt modelId="{444B308C-7B97-4A5A-8274-7591FA269162}" type="pres">
      <dgm:prSet presAssocID="{B4B544A3-1D90-4170-8BE3-E65B940ADF10}" presName="rootComposite" presStyleCnt="0"/>
      <dgm:spPr/>
    </dgm:pt>
    <dgm:pt modelId="{22DB165F-9ED7-4D33-98B7-693018DAB081}" type="pres">
      <dgm:prSet presAssocID="{B4B544A3-1D90-4170-8BE3-E65B940ADF10}" presName="rootText" presStyleLbl="node4" presStyleIdx="0" presStyleCnt="16">
        <dgm:presLayoutVars>
          <dgm:chPref val="3"/>
        </dgm:presLayoutVars>
      </dgm:prSet>
      <dgm:spPr/>
      <dgm:t>
        <a:bodyPr/>
        <a:lstStyle/>
        <a:p>
          <a:endParaRPr lang="id-ID"/>
        </a:p>
      </dgm:t>
    </dgm:pt>
    <dgm:pt modelId="{37B12671-BC36-4745-9B32-871324F7E279}" type="pres">
      <dgm:prSet presAssocID="{B4B544A3-1D90-4170-8BE3-E65B940ADF10}" presName="rootConnector" presStyleLbl="node4" presStyleIdx="0" presStyleCnt="16"/>
      <dgm:spPr/>
      <dgm:t>
        <a:bodyPr/>
        <a:lstStyle/>
        <a:p>
          <a:endParaRPr lang="id-ID"/>
        </a:p>
      </dgm:t>
    </dgm:pt>
    <dgm:pt modelId="{102665C3-6123-4FE9-902D-36D253FA0272}" type="pres">
      <dgm:prSet presAssocID="{B4B544A3-1D90-4170-8BE3-E65B940ADF10}" presName="hierChild4" presStyleCnt="0"/>
      <dgm:spPr/>
    </dgm:pt>
    <dgm:pt modelId="{63241D06-7268-4EAB-8FE0-213EB5199183}" type="pres">
      <dgm:prSet presAssocID="{B4B544A3-1D90-4170-8BE3-E65B940ADF10}" presName="hierChild5" presStyleCnt="0"/>
      <dgm:spPr/>
    </dgm:pt>
    <dgm:pt modelId="{DC113552-1F2D-45CF-BD3D-43888A54F888}" type="pres">
      <dgm:prSet presAssocID="{EBFAD436-9F26-4EA1-AE6A-BE9D10B7B584}" presName="Name37" presStyleLbl="parChTrans1D4" presStyleIdx="1" presStyleCnt="16"/>
      <dgm:spPr/>
      <dgm:t>
        <a:bodyPr/>
        <a:lstStyle/>
        <a:p>
          <a:endParaRPr lang="id-ID"/>
        </a:p>
      </dgm:t>
    </dgm:pt>
    <dgm:pt modelId="{CE9FAD14-A79B-419E-BFA5-4CE6409C0CFA}" type="pres">
      <dgm:prSet presAssocID="{DBFDDE64-949E-4359-9F63-E45CF3264BCE}" presName="hierRoot2" presStyleCnt="0">
        <dgm:presLayoutVars>
          <dgm:hierBranch val="init"/>
        </dgm:presLayoutVars>
      </dgm:prSet>
      <dgm:spPr/>
    </dgm:pt>
    <dgm:pt modelId="{509C990C-E210-4359-B7EF-A4F20DA518D5}" type="pres">
      <dgm:prSet presAssocID="{DBFDDE64-949E-4359-9F63-E45CF3264BCE}" presName="rootComposite" presStyleCnt="0"/>
      <dgm:spPr/>
    </dgm:pt>
    <dgm:pt modelId="{7E90C518-C4C5-4027-948F-4DE23478BEFD}" type="pres">
      <dgm:prSet presAssocID="{DBFDDE64-949E-4359-9F63-E45CF3264BCE}" presName="rootText" presStyleLbl="node4" presStyleIdx="1" presStyleCnt="16">
        <dgm:presLayoutVars>
          <dgm:chPref val="3"/>
        </dgm:presLayoutVars>
      </dgm:prSet>
      <dgm:spPr/>
      <dgm:t>
        <a:bodyPr/>
        <a:lstStyle/>
        <a:p>
          <a:endParaRPr lang="id-ID"/>
        </a:p>
      </dgm:t>
    </dgm:pt>
    <dgm:pt modelId="{26BDE366-02E8-4F32-81C6-EB5901BAA33B}" type="pres">
      <dgm:prSet presAssocID="{DBFDDE64-949E-4359-9F63-E45CF3264BCE}" presName="rootConnector" presStyleLbl="node4" presStyleIdx="1" presStyleCnt="16"/>
      <dgm:spPr/>
      <dgm:t>
        <a:bodyPr/>
        <a:lstStyle/>
        <a:p>
          <a:endParaRPr lang="id-ID"/>
        </a:p>
      </dgm:t>
    </dgm:pt>
    <dgm:pt modelId="{E1108E18-8D0F-4C28-BEF8-58CBA6F2E1AE}" type="pres">
      <dgm:prSet presAssocID="{DBFDDE64-949E-4359-9F63-E45CF3264BCE}" presName="hierChild4" presStyleCnt="0"/>
      <dgm:spPr/>
    </dgm:pt>
    <dgm:pt modelId="{CB5556A9-5181-4AEF-8D3B-323768B7A89F}" type="pres">
      <dgm:prSet presAssocID="{DBFDDE64-949E-4359-9F63-E45CF3264BCE}" presName="hierChild5" presStyleCnt="0"/>
      <dgm:spPr/>
    </dgm:pt>
    <dgm:pt modelId="{8E72CB9A-6124-4AEB-92CC-1A52E0E29A5C}" type="pres">
      <dgm:prSet presAssocID="{BDF12401-E5A4-4532-854E-A13B86F4AD33}" presName="Name37" presStyleLbl="parChTrans1D4" presStyleIdx="2" presStyleCnt="16"/>
      <dgm:spPr/>
      <dgm:t>
        <a:bodyPr/>
        <a:lstStyle/>
        <a:p>
          <a:endParaRPr lang="id-ID"/>
        </a:p>
      </dgm:t>
    </dgm:pt>
    <dgm:pt modelId="{EF2D87E5-D5DB-4A17-AB88-C2C060DAC86D}" type="pres">
      <dgm:prSet presAssocID="{4052BEEC-77F1-4836-A3BE-8340517D007B}" presName="hierRoot2" presStyleCnt="0">
        <dgm:presLayoutVars>
          <dgm:hierBranch val="init"/>
        </dgm:presLayoutVars>
      </dgm:prSet>
      <dgm:spPr/>
    </dgm:pt>
    <dgm:pt modelId="{EE6B5ECA-F72B-4C4F-8308-41376A099B07}" type="pres">
      <dgm:prSet presAssocID="{4052BEEC-77F1-4836-A3BE-8340517D007B}" presName="rootComposite" presStyleCnt="0"/>
      <dgm:spPr/>
    </dgm:pt>
    <dgm:pt modelId="{5D8EA3EC-2E91-48D5-B369-93DD4F5A57D5}" type="pres">
      <dgm:prSet presAssocID="{4052BEEC-77F1-4836-A3BE-8340517D007B}" presName="rootText" presStyleLbl="node4" presStyleIdx="2" presStyleCnt="16">
        <dgm:presLayoutVars>
          <dgm:chPref val="3"/>
        </dgm:presLayoutVars>
      </dgm:prSet>
      <dgm:spPr/>
      <dgm:t>
        <a:bodyPr/>
        <a:lstStyle/>
        <a:p>
          <a:endParaRPr lang="id-ID"/>
        </a:p>
      </dgm:t>
    </dgm:pt>
    <dgm:pt modelId="{432EB47F-5AB7-43C0-A089-22C47933BE6D}" type="pres">
      <dgm:prSet presAssocID="{4052BEEC-77F1-4836-A3BE-8340517D007B}" presName="rootConnector" presStyleLbl="node4" presStyleIdx="2" presStyleCnt="16"/>
      <dgm:spPr/>
      <dgm:t>
        <a:bodyPr/>
        <a:lstStyle/>
        <a:p>
          <a:endParaRPr lang="id-ID"/>
        </a:p>
      </dgm:t>
    </dgm:pt>
    <dgm:pt modelId="{C3F626E4-7CE1-4207-B30A-84C90EB6D4F3}" type="pres">
      <dgm:prSet presAssocID="{4052BEEC-77F1-4836-A3BE-8340517D007B}" presName="hierChild4" presStyleCnt="0"/>
      <dgm:spPr/>
    </dgm:pt>
    <dgm:pt modelId="{7085395D-9DF2-418A-82F2-949607F9CF73}" type="pres">
      <dgm:prSet presAssocID="{4052BEEC-77F1-4836-A3BE-8340517D007B}" presName="hierChild5" presStyleCnt="0"/>
      <dgm:spPr/>
    </dgm:pt>
    <dgm:pt modelId="{2E0BE100-B87E-464A-8CEF-4B7FC484F7FE}" type="pres">
      <dgm:prSet presAssocID="{F2514C3A-4FD6-4E2C-8F73-4BD335644D37}" presName="Name37" presStyleLbl="parChTrans1D4" presStyleIdx="3" presStyleCnt="16"/>
      <dgm:spPr/>
      <dgm:t>
        <a:bodyPr/>
        <a:lstStyle/>
        <a:p>
          <a:endParaRPr lang="id-ID"/>
        </a:p>
      </dgm:t>
    </dgm:pt>
    <dgm:pt modelId="{D8741567-621F-4046-B105-210B6E4C86C9}" type="pres">
      <dgm:prSet presAssocID="{8C455C04-9277-4963-B4EB-6A8E6E07240D}" presName="hierRoot2" presStyleCnt="0">
        <dgm:presLayoutVars>
          <dgm:hierBranch val="init"/>
        </dgm:presLayoutVars>
      </dgm:prSet>
      <dgm:spPr/>
    </dgm:pt>
    <dgm:pt modelId="{ED226914-84A3-4A97-8342-6DA2086398CE}" type="pres">
      <dgm:prSet presAssocID="{8C455C04-9277-4963-B4EB-6A8E6E07240D}" presName="rootComposite" presStyleCnt="0"/>
      <dgm:spPr/>
    </dgm:pt>
    <dgm:pt modelId="{25F6A83E-86D4-46EA-B951-88A3C993118E}" type="pres">
      <dgm:prSet presAssocID="{8C455C04-9277-4963-B4EB-6A8E6E07240D}" presName="rootText" presStyleLbl="node4" presStyleIdx="3" presStyleCnt="16">
        <dgm:presLayoutVars>
          <dgm:chPref val="3"/>
        </dgm:presLayoutVars>
      </dgm:prSet>
      <dgm:spPr/>
      <dgm:t>
        <a:bodyPr/>
        <a:lstStyle/>
        <a:p>
          <a:endParaRPr lang="id-ID"/>
        </a:p>
      </dgm:t>
    </dgm:pt>
    <dgm:pt modelId="{5C243AF1-0C22-4254-9EE1-D9F677092D13}" type="pres">
      <dgm:prSet presAssocID="{8C455C04-9277-4963-B4EB-6A8E6E07240D}" presName="rootConnector" presStyleLbl="node4" presStyleIdx="3" presStyleCnt="16"/>
      <dgm:spPr/>
      <dgm:t>
        <a:bodyPr/>
        <a:lstStyle/>
        <a:p>
          <a:endParaRPr lang="id-ID"/>
        </a:p>
      </dgm:t>
    </dgm:pt>
    <dgm:pt modelId="{7B9A844D-97DC-486C-9F97-02E55A9E500F}" type="pres">
      <dgm:prSet presAssocID="{8C455C04-9277-4963-B4EB-6A8E6E07240D}" presName="hierChild4" presStyleCnt="0"/>
      <dgm:spPr/>
    </dgm:pt>
    <dgm:pt modelId="{0E2A93BA-4212-4A1A-A429-D228D4BDE834}" type="pres">
      <dgm:prSet presAssocID="{8C455C04-9277-4963-B4EB-6A8E6E07240D}" presName="hierChild5" presStyleCnt="0"/>
      <dgm:spPr/>
    </dgm:pt>
    <dgm:pt modelId="{F25D5556-2B23-4495-83F0-C5286FF050EF}" type="pres">
      <dgm:prSet presAssocID="{073D9096-1D55-4A24-BFD1-1E4A59AA5391}" presName="hierChild5" presStyleCnt="0"/>
      <dgm:spPr/>
    </dgm:pt>
    <dgm:pt modelId="{2FE02178-066A-48E5-A6B2-FF8D62F7FFBD}" type="pres">
      <dgm:prSet presAssocID="{51C46A1A-DDA0-4C39-8E07-79A0F3022405}" presName="Name37" presStyleLbl="parChTrans1D3" presStyleIdx="1" presStyleCnt="5"/>
      <dgm:spPr/>
      <dgm:t>
        <a:bodyPr/>
        <a:lstStyle/>
        <a:p>
          <a:endParaRPr lang="id-ID"/>
        </a:p>
      </dgm:t>
    </dgm:pt>
    <dgm:pt modelId="{0AD0266E-2EB5-4651-97DE-22EA3BA50A7C}" type="pres">
      <dgm:prSet presAssocID="{7745346A-84D9-4FDC-8016-E4DC9B96D657}" presName="hierRoot2" presStyleCnt="0">
        <dgm:presLayoutVars>
          <dgm:hierBranch val="init"/>
        </dgm:presLayoutVars>
      </dgm:prSet>
      <dgm:spPr/>
    </dgm:pt>
    <dgm:pt modelId="{BE46EBD9-B679-40BD-975B-D85C37AF5714}" type="pres">
      <dgm:prSet presAssocID="{7745346A-84D9-4FDC-8016-E4DC9B96D657}" presName="rootComposite" presStyleCnt="0"/>
      <dgm:spPr/>
    </dgm:pt>
    <dgm:pt modelId="{A1ACAADC-C181-47D1-9010-2636DD7C96FA}" type="pres">
      <dgm:prSet presAssocID="{7745346A-84D9-4FDC-8016-E4DC9B96D657}" presName="rootText" presStyleLbl="node3" presStyleIdx="1" presStyleCnt="5">
        <dgm:presLayoutVars>
          <dgm:chPref val="3"/>
        </dgm:presLayoutVars>
      </dgm:prSet>
      <dgm:spPr/>
      <dgm:t>
        <a:bodyPr/>
        <a:lstStyle/>
        <a:p>
          <a:endParaRPr lang="id-ID"/>
        </a:p>
      </dgm:t>
    </dgm:pt>
    <dgm:pt modelId="{0EBE1100-1FC6-418F-9BDF-114CA9B3369A}" type="pres">
      <dgm:prSet presAssocID="{7745346A-84D9-4FDC-8016-E4DC9B96D657}" presName="rootConnector" presStyleLbl="node3" presStyleIdx="1" presStyleCnt="5"/>
      <dgm:spPr/>
      <dgm:t>
        <a:bodyPr/>
        <a:lstStyle/>
        <a:p>
          <a:endParaRPr lang="id-ID"/>
        </a:p>
      </dgm:t>
    </dgm:pt>
    <dgm:pt modelId="{F4414D8A-D3B8-43F0-A5B9-F8CE3873B3A6}" type="pres">
      <dgm:prSet presAssocID="{7745346A-84D9-4FDC-8016-E4DC9B96D657}" presName="hierChild4" presStyleCnt="0"/>
      <dgm:spPr/>
    </dgm:pt>
    <dgm:pt modelId="{CDEBB227-4154-4868-8922-921BF7F42BED}" type="pres">
      <dgm:prSet presAssocID="{D41268B4-59A7-45D7-BE44-ED234AFF5889}" presName="Name37" presStyleLbl="parChTrans1D4" presStyleIdx="4" presStyleCnt="16"/>
      <dgm:spPr/>
      <dgm:t>
        <a:bodyPr/>
        <a:lstStyle/>
        <a:p>
          <a:endParaRPr lang="id-ID"/>
        </a:p>
      </dgm:t>
    </dgm:pt>
    <dgm:pt modelId="{E469F18F-9FAC-4F15-B929-782558CDABDA}" type="pres">
      <dgm:prSet presAssocID="{E4B6DEF8-4A92-4CD9-B354-0DEAA4D509A6}" presName="hierRoot2" presStyleCnt="0">
        <dgm:presLayoutVars>
          <dgm:hierBranch val="init"/>
        </dgm:presLayoutVars>
      </dgm:prSet>
      <dgm:spPr/>
    </dgm:pt>
    <dgm:pt modelId="{B9ECC1AF-0354-4537-8607-C960ED1ADB3C}" type="pres">
      <dgm:prSet presAssocID="{E4B6DEF8-4A92-4CD9-B354-0DEAA4D509A6}" presName="rootComposite" presStyleCnt="0"/>
      <dgm:spPr/>
    </dgm:pt>
    <dgm:pt modelId="{9A4AE105-5290-4124-AB7A-BD907276DB87}" type="pres">
      <dgm:prSet presAssocID="{E4B6DEF8-4A92-4CD9-B354-0DEAA4D509A6}" presName="rootText" presStyleLbl="node4" presStyleIdx="4" presStyleCnt="16" custScaleX="137320">
        <dgm:presLayoutVars>
          <dgm:chPref val="3"/>
        </dgm:presLayoutVars>
      </dgm:prSet>
      <dgm:spPr/>
      <dgm:t>
        <a:bodyPr/>
        <a:lstStyle/>
        <a:p>
          <a:endParaRPr lang="id-ID"/>
        </a:p>
      </dgm:t>
    </dgm:pt>
    <dgm:pt modelId="{59C93D7F-166C-469C-84DC-4EEC11ADA30D}" type="pres">
      <dgm:prSet presAssocID="{E4B6DEF8-4A92-4CD9-B354-0DEAA4D509A6}" presName="rootConnector" presStyleLbl="node4" presStyleIdx="4" presStyleCnt="16"/>
      <dgm:spPr/>
      <dgm:t>
        <a:bodyPr/>
        <a:lstStyle/>
        <a:p>
          <a:endParaRPr lang="id-ID"/>
        </a:p>
      </dgm:t>
    </dgm:pt>
    <dgm:pt modelId="{F545BE5B-25AB-4B46-926D-9BC708FFBB17}" type="pres">
      <dgm:prSet presAssocID="{E4B6DEF8-4A92-4CD9-B354-0DEAA4D509A6}" presName="hierChild4" presStyleCnt="0"/>
      <dgm:spPr/>
    </dgm:pt>
    <dgm:pt modelId="{EB8A0889-E5B7-4D63-9CAF-9E95D74A04E8}" type="pres">
      <dgm:prSet presAssocID="{E4B6DEF8-4A92-4CD9-B354-0DEAA4D509A6}" presName="hierChild5" presStyleCnt="0"/>
      <dgm:spPr/>
    </dgm:pt>
    <dgm:pt modelId="{E29CD4E5-AF25-46EB-BAB4-AD237087213D}" type="pres">
      <dgm:prSet presAssocID="{D544243F-D530-4B9F-96EA-9494DA2E9720}" presName="Name37" presStyleLbl="parChTrans1D4" presStyleIdx="5" presStyleCnt="16"/>
      <dgm:spPr/>
      <dgm:t>
        <a:bodyPr/>
        <a:lstStyle/>
        <a:p>
          <a:endParaRPr lang="id-ID"/>
        </a:p>
      </dgm:t>
    </dgm:pt>
    <dgm:pt modelId="{C4066ADA-8A85-4A77-9704-094EE293619E}" type="pres">
      <dgm:prSet presAssocID="{110DC505-88B2-4A3C-A29D-10E14FA50B62}" presName="hierRoot2" presStyleCnt="0">
        <dgm:presLayoutVars>
          <dgm:hierBranch val="init"/>
        </dgm:presLayoutVars>
      </dgm:prSet>
      <dgm:spPr/>
    </dgm:pt>
    <dgm:pt modelId="{838AFC03-FA5A-46F1-B61B-C4804A7A6DF4}" type="pres">
      <dgm:prSet presAssocID="{110DC505-88B2-4A3C-A29D-10E14FA50B62}" presName="rootComposite" presStyleCnt="0"/>
      <dgm:spPr/>
    </dgm:pt>
    <dgm:pt modelId="{A2CC03B6-12A6-42A5-A0C7-59EBE0ADA602}" type="pres">
      <dgm:prSet presAssocID="{110DC505-88B2-4A3C-A29D-10E14FA50B62}" presName="rootText" presStyleLbl="node4" presStyleIdx="5" presStyleCnt="16" custScaleX="137320">
        <dgm:presLayoutVars>
          <dgm:chPref val="3"/>
        </dgm:presLayoutVars>
      </dgm:prSet>
      <dgm:spPr/>
      <dgm:t>
        <a:bodyPr/>
        <a:lstStyle/>
        <a:p>
          <a:endParaRPr lang="id-ID"/>
        </a:p>
      </dgm:t>
    </dgm:pt>
    <dgm:pt modelId="{8804CB9F-14C9-4FF9-9F50-E553E748F1A9}" type="pres">
      <dgm:prSet presAssocID="{110DC505-88B2-4A3C-A29D-10E14FA50B62}" presName="rootConnector" presStyleLbl="node4" presStyleIdx="5" presStyleCnt="16"/>
      <dgm:spPr/>
      <dgm:t>
        <a:bodyPr/>
        <a:lstStyle/>
        <a:p>
          <a:endParaRPr lang="id-ID"/>
        </a:p>
      </dgm:t>
    </dgm:pt>
    <dgm:pt modelId="{F53F8DCB-743B-4980-A143-1DBE11007985}" type="pres">
      <dgm:prSet presAssocID="{110DC505-88B2-4A3C-A29D-10E14FA50B62}" presName="hierChild4" presStyleCnt="0"/>
      <dgm:spPr/>
    </dgm:pt>
    <dgm:pt modelId="{A019B2AF-782B-41B0-A3C6-9BE253EC2862}" type="pres">
      <dgm:prSet presAssocID="{110DC505-88B2-4A3C-A29D-10E14FA50B62}" presName="hierChild5" presStyleCnt="0"/>
      <dgm:spPr/>
    </dgm:pt>
    <dgm:pt modelId="{DCDB5175-F09B-4D6D-91F5-2A43BFDFB26A}" type="pres">
      <dgm:prSet presAssocID="{5CCB7435-3BCD-44E1-91B2-5B825CB74FBA}" presName="Name37" presStyleLbl="parChTrans1D4" presStyleIdx="6" presStyleCnt="16"/>
      <dgm:spPr/>
      <dgm:t>
        <a:bodyPr/>
        <a:lstStyle/>
        <a:p>
          <a:endParaRPr lang="id-ID"/>
        </a:p>
      </dgm:t>
    </dgm:pt>
    <dgm:pt modelId="{83CBD07C-B87A-4CDB-9F89-8514970AA3BB}" type="pres">
      <dgm:prSet presAssocID="{A8897F2D-9FBA-4ACF-9A32-74A87AFB4C41}" presName="hierRoot2" presStyleCnt="0">
        <dgm:presLayoutVars>
          <dgm:hierBranch val="init"/>
        </dgm:presLayoutVars>
      </dgm:prSet>
      <dgm:spPr/>
    </dgm:pt>
    <dgm:pt modelId="{786282F0-83DC-49D2-8FE3-F869A2A760E4}" type="pres">
      <dgm:prSet presAssocID="{A8897F2D-9FBA-4ACF-9A32-74A87AFB4C41}" presName="rootComposite" presStyleCnt="0"/>
      <dgm:spPr/>
    </dgm:pt>
    <dgm:pt modelId="{F314162F-57CC-456B-A60D-3A595E959C3B}" type="pres">
      <dgm:prSet presAssocID="{A8897F2D-9FBA-4ACF-9A32-74A87AFB4C41}" presName="rootText" presStyleLbl="node4" presStyleIdx="6" presStyleCnt="16" custScaleX="131223">
        <dgm:presLayoutVars>
          <dgm:chPref val="3"/>
        </dgm:presLayoutVars>
      </dgm:prSet>
      <dgm:spPr/>
      <dgm:t>
        <a:bodyPr/>
        <a:lstStyle/>
        <a:p>
          <a:endParaRPr lang="id-ID"/>
        </a:p>
      </dgm:t>
    </dgm:pt>
    <dgm:pt modelId="{FA2DC21C-5A90-4781-88B1-630E6C96BA6D}" type="pres">
      <dgm:prSet presAssocID="{A8897F2D-9FBA-4ACF-9A32-74A87AFB4C41}" presName="rootConnector" presStyleLbl="node4" presStyleIdx="6" presStyleCnt="16"/>
      <dgm:spPr/>
      <dgm:t>
        <a:bodyPr/>
        <a:lstStyle/>
        <a:p>
          <a:endParaRPr lang="id-ID"/>
        </a:p>
      </dgm:t>
    </dgm:pt>
    <dgm:pt modelId="{17E140E3-3D7E-47F1-8837-E4BDE407130A}" type="pres">
      <dgm:prSet presAssocID="{A8897F2D-9FBA-4ACF-9A32-74A87AFB4C41}" presName="hierChild4" presStyleCnt="0"/>
      <dgm:spPr/>
    </dgm:pt>
    <dgm:pt modelId="{1FA6ABDD-5C22-4CBF-B463-A27DAB031B6A}" type="pres">
      <dgm:prSet presAssocID="{A8897F2D-9FBA-4ACF-9A32-74A87AFB4C41}" presName="hierChild5" presStyleCnt="0"/>
      <dgm:spPr/>
    </dgm:pt>
    <dgm:pt modelId="{BD3BE8C7-248D-4A8C-A9B4-159754E96F59}" type="pres">
      <dgm:prSet presAssocID="{5320C22B-7973-47B6-8DC9-8FA2D89756EA}" presName="Name37" presStyleLbl="parChTrans1D4" presStyleIdx="7" presStyleCnt="16"/>
      <dgm:spPr/>
      <dgm:t>
        <a:bodyPr/>
        <a:lstStyle/>
        <a:p>
          <a:endParaRPr lang="id-ID"/>
        </a:p>
      </dgm:t>
    </dgm:pt>
    <dgm:pt modelId="{1F59532F-4C09-43F5-BC91-9DAE57EAA833}" type="pres">
      <dgm:prSet presAssocID="{A450DAB4-489F-4866-A4C7-8993C8A20A5A}" presName="hierRoot2" presStyleCnt="0">
        <dgm:presLayoutVars>
          <dgm:hierBranch val="init"/>
        </dgm:presLayoutVars>
      </dgm:prSet>
      <dgm:spPr/>
    </dgm:pt>
    <dgm:pt modelId="{836C601B-FC61-4217-B8FC-222C1A140558}" type="pres">
      <dgm:prSet presAssocID="{A450DAB4-489F-4866-A4C7-8993C8A20A5A}" presName="rootComposite" presStyleCnt="0"/>
      <dgm:spPr/>
    </dgm:pt>
    <dgm:pt modelId="{52D983D3-B1C1-4449-AF0B-E4398480DF8D}" type="pres">
      <dgm:prSet presAssocID="{A450DAB4-489F-4866-A4C7-8993C8A20A5A}" presName="rootText" presStyleLbl="node4" presStyleIdx="7" presStyleCnt="16" custScaleX="137320">
        <dgm:presLayoutVars>
          <dgm:chPref val="3"/>
        </dgm:presLayoutVars>
      </dgm:prSet>
      <dgm:spPr/>
      <dgm:t>
        <a:bodyPr/>
        <a:lstStyle/>
        <a:p>
          <a:endParaRPr lang="id-ID"/>
        </a:p>
      </dgm:t>
    </dgm:pt>
    <dgm:pt modelId="{7DF14B5C-DCC4-454A-9CAE-C33B3C2618D8}" type="pres">
      <dgm:prSet presAssocID="{A450DAB4-489F-4866-A4C7-8993C8A20A5A}" presName="rootConnector" presStyleLbl="node4" presStyleIdx="7" presStyleCnt="16"/>
      <dgm:spPr/>
      <dgm:t>
        <a:bodyPr/>
        <a:lstStyle/>
        <a:p>
          <a:endParaRPr lang="id-ID"/>
        </a:p>
      </dgm:t>
    </dgm:pt>
    <dgm:pt modelId="{6FEB2839-FF68-48F1-A392-16ED7D5F9290}" type="pres">
      <dgm:prSet presAssocID="{A450DAB4-489F-4866-A4C7-8993C8A20A5A}" presName="hierChild4" presStyleCnt="0"/>
      <dgm:spPr/>
    </dgm:pt>
    <dgm:pt modelId="{A6D36F15-B132-4E41-B3A8-BE7A80F9109D}" type="pres">
      <dgm:prSet presAssocID="{A450DAB4-489F-4866-A4C7-8993C8A20A5A}" presName="hierChild5" presStyleCnt="0"/>
      <dgm:spPr/>
    </dgm:pt>
    <dgm:pt modelId="{94627A69-C53A-4C04-8E15-4A8EF8BDEA92}" type="pres">
      <dgm:prSet presAssocID="{7745346A-84D9-4FDC-8016-E4DC9B96D657}" presName="hierChild5" presStyleCnt="0"/>
      <dgm:spPr/>
    </dgm:pt>
    <dgm:pt modelId="{CF465C9C-41BB-4B94-B205-F0CFFA692B31}" type="pres">
      <dgm:prSet presAssocID="{E1FB631A-B529-431D-B000-C59F8051D4B3}" presName="hierChild5" presStyleCnt="0"/>
      <dgm:spPr/>
    </dgm:pt>
    <dgm:pt modelId="{027C07A7-DA67-432E-8819-E3E22DBB969F}" type="pres">
      <dgm:prSet presAssocID="{32F736EB-9066-4F75-AD37-C724252D70F8}" presName="Name37" presStyleLbl="parChTrans1D2" presStyleIdx="1" presStyleCnt="3"/>
      <dgm:spPr/>
      <dgm:t>
        <a:bodyPr/>
        <a:lstStyle/>
        <a:p>
          <a:endParaRPr lang="id-ID"/>
        </a:p>
      </dgm:t>
    </dgm:pt>
    <dgm:pt modelId="{43FEF012-D69D-4D52-A351-965D86D69067}" type="pres">
      <dgm:prSet presAssocID="{0146C114-E8B4-40BC-A1E6-59B09A62DEB1}" presName="hierRoot2" presStyleCnt="0">
        <dgm:presLayoutVars>
          <dgm:hierBranch val="init"/>
        </dgm:presLayoutVars>
      </dgm:prSet>
      <dgm:spPr/>
    </dgm:pt>
    <dgm:pt modelId="{E0087CC2-8E66-4E8B-B992-5898D9D2D07E}" type="pres">
      <dgm:prSet presAssocID="{0146C114-E8B4-40BC-A1E6-59B09A62DEB1}" presName="rootComposite" presStyleCnt="0"/>
      <dgm:spPr/>
    </dgm:pt>
    <dgm:pt modelId="{51A59454-357E-4C88-BD27-E5FFC7164389}" type="pres">
      <dgm:prSet presAssocID="{0146C114-E8B4-40BC-A1E6-59B09A62DEB1}" presName="rootText" presStyleLbl="node2" presStyleIdx="1" presStyleCnt="3">
        <dgm:presLayoutVars>
          <dgm:chPref val="3"/>
        </dgm:presLayoutVars>
      </dgm:prSet>
      <dgm:spPr/>
      <dgm:t>
        <a:bodyPr/>
        <a:lstStyle/>
        <a:p>
          <a:endParaRPr lang="id-ID"/>
        </a:p>
      </dgm:t>
    </dgm:pt>
    <dgm:pt modelId="{E275C898-D991-4DEB-B9AE-8E0A4397EF03}" type="pres">
      <dgm:prSet presAssocID="{0146C114-E8B4-40BC-A1E6-59B09A62DEB1}" presName="rootConnector" presStyleLbl="node2" presStyleIdx="1" presStyleCnt="3"/>
      <dgm:spPr/>
      <dgm:t>
        <a:bodyPr/>
        <a:lstStyle/>
        <a:p>
          <a:endParaRPr lang="id-ID"/>
        </a:p>
      </dgm:t>
    </dgm:pt>
    <dgm:pt modelId="{BF3A1E43-C58D-416F-9A12-B755664657E1}" type="pres">
      <dgm:prSet presAssocID="{0146C114-E8B4-40BC-A1E6-59B09A62DEB1}" presName="hierChild4" presStyleCnt="0"/>
      <dgm:spPr/>
    </dgm:pt>
    <dgm:pt modelId="{E89C6E00-5804-4020-B860-E3390669F271}" type="pres">
      <dgm:prSet presAssocID="{2C8CB236-A625-40DF-B0FF-E0951AC428B2}" presName="Name37" presStyleLbl="parChTrans1D3" presStyleIdx="2" presStyleCnt="5"/>
      <dgm:spPr/>
      <dgm:t>
        <a:bodyPr/>
        <a:lstStyle/>
        <a:p>
          <a:endParaRPr lang="id-ID"/>
        </a:p>
      </dgm:t>
    </dgm:pt>
    <dgm:pt modelId="{9704505E-19E2-4B14-AD4D-E2177245CA81}" type="pres">
      <dgm:prSet presAssocID="{26584AA1-E0B7-4242-BD97-4213739E1E54}" presName="hierRoot2" presStyleCnt="0">
        <dgm:presLayoutVars>
          <dgm:hierBranch val="init"/>
        </dgm:presLayoutVars>
      </dgm:prSet>
      <dgm:spPr/>
    </dgm:pt>
    <dgm:pt modelId="{DCC7C4D6-EA24-4656-B5D7-01C50520E79A}" type="pres">
      <dgm:prSet presAssocID="{26584AA1-E0B7-4242-BD97-4213739E1E54}" presName="rootComposite" presStyleCnt="0"/>
      <dgm:spPr/>
    </dgm:pt>
    <dgm:pt modelId="{FA431305-600A-48DE-8EBE-204F4FAE31EF}" type="pres">
      <dgm:prSet presAssocID="{26584AA1-E0B7-4242-BD97-4213739E1E54}" presName="rootText" presStyleLbl="node3" presStyleIdx="2" presStyleCnt="5">
        <dgm:presLayoutVars>
          <dgm:chPref val="3"/>
        </dgm:presLayoutVars>
      </dgm:prSet>
      <dgm:spPr/>
      <dgm:t>
        <a:bodyPr/>
        <a:lstStyle/>
        <a:p>
          <a:endParaRPr lang="id-ID"/>
        </a:p>
      </dgm:t>
    </dgm:pt>
    <dgm:pt modelId="{4A218AFE-6F7B-4FD6-8DD3-315E08288AFB}" type="pres">
      <dgm:prSet presAssocID="{26584AA1-E0B7-4242-BD97-4213739E1E54}" presName="rootConnector" presStyleLbl="node3" presStyleIdx="2" presStyleCnt="5"/>
      <dgm:spPr/>
      <dgm:t>
        <a:bodyPr/>
        <a:lstStyle/>
        <a:p>
          <a:endParaRPr lang="id-ID"/>
        </a:p>
      </dgm:t>
    </dgm:pt>
    <dgm:pt modelId="{32D7AAC9-F3E4-4656-A9BD-797E3E902183}" type="pres">
      <dgm:prSet presAssocID="{26584AA1-E0B7-4242-BD97-4213739E1E54}" presName="hierChild4" presStyleCnt="0"/>
      <dgm:spPr/>
    </dgm:pt>
    <dgm:pt modelId="{4AFD5B18-8DB0-42ED-8984-49C7C3212C7A}" type="pres">
      <dgm:prSet presAssocID="{84CC36F3-E6E9-414B-AD70-34C7172FCCC3}" presName="Name37" presStyleLbl="parChTrans1D4" presStyleIdx="8" presStyleCnt="16"/>
      <dgm:spPr/>
      <dgm:t>
        <a:bodyPr/>
        <a:lstStyle/>
        <a:p>
          <a:endParaRPr lang="id-ID"/>
        </a:p>
      </dgm:t>
    </dgm:pt>
    <dgm:pt modelId="{2D6C6559-2DCB-4D86-AECF-3CAE2CC3C2DD}" type="pres">
      <dgm:prSet presAssocID="{BE300529-B9FF-452B-A7C1-787686D5799C}" presName="hierRoot2" presStyleCnt="0">
        <dgm:presLayoutVars>
          <dgm:hierBranch val="init"/>
        </dgm:presLayoutVars>
      </dgm:prSet>
      <dgm:spPr/>
    </dgm:pt>
    <dgm:pt modelId="{20E86266-F53B-4338-B2AA-160433732414}" type="pres">
      <dgm:prSet presAssocID="{BE300529-B9FF-452B-A7C1-787686D5799C}" presName="rootComposite" presStyleCnt="0"/>
      <dgm:spPr/>
    </dgm:pt>
    <dgm:pt modelId="{C3F93EE5-8833-4875-AE05-1BB6F1C11F51}" type="pres">
      <dgm:prSet presAssocID="{BE300529-B9FF-452B-A7C1-787686D5799C}" presName="rootText" presStyleLbl="node4" presStyleIdx="8" presStyleCnt="16">
        <dgm:presLayoutVars>
          <dgm:chPref val="3"/>
        </dgm:presLayoutVars>
      </dgm:prSet>
      <dgm:spPr/>
      <dgm:t>
        <a:bodyPr/>
        <a:lstStyle/>
        <a:p>
          <a:endParaRPr lang="id-ID"/>
        </a:p>
      </dgm:t>
    </dgm:pt>
    <dgm:pt modelId="{6B6DE69C-F2B0-4606-84E5-30BA3478520B}" type="pres">
      <dgm:prSet presAssocID="{BE300529-B9FF-452B-A7C1-787686D5799C}" presName="rootConnector" presStyleLbl="node4" presStyleIdx="8" presStyleCnt="16"/>
      <dgm:spPr/>
      <dgm:t>
        <a:bodyPr/>
        <a:lstStyle/>
        <a:p>
          <a:endParaRPr lang="id-ID"/>
        </a:p>
      </dgm:t>
    </dgm:pt>
    <dgm:pt modelId="{B4E217EC-9C93-4568-8D7B-F3DB7195721D}" type="pres">
      <dgm:prSet presAssocID="{BE300529-B9FF-452B-A7C1-787686D5799C}" presName="hierChild4" presStyleCnt="0"/>
      <dgm:spPr/>
    </dgm:pt>
    <dgm:pt modelId="{0CA85CC9-CDC3-4F45-9C5C-AEA43D607457}" type="pres">
      <dgm:prSet presAssocID="{BE300529-B9FF-452B-A7C1-787686D5799C}" presName="hierChild5" presStyleCnt="0"/>
      <dgm:spPr/>
    </dgm:pt>
    <dgm:pt modelId="{7BD05860-E89F-45A2-AE73-3758EC05ADB5}" type="pres">
      <dgm:prSet presAssocID="{B6E07256-2DC2-4AFA-8FD2-0CDFBC2E5EB0}" presName="Name37" presStyleLbl="parChTrans1D4" presStyleIdx="9" presStyleCnt="16"/>
      <dgm:spPr/>
      <dgm:t>
        <a:bodyPr/>
        <a:lstStyle/>
        <a:p>
          <a:endParaRPr lang="id-ID"/>
        </a:p>
      </dgm:t>
    </dgm:pt>
    <dgm:pt modelId="{4AA404B0-00D9-4948-896B-D5DBFE76890A}" type="pres">
      <dgm:prSet presAssocID="{633A058A-27FC-464D-B431-CBC2CD423F5B}" presName="hierRoot2" presStyleCnt="0">
        <dgm:presLayoutVars>
          <dgm:hierBranch val="init"/>
        </dgm:presLayoutVars>
      </dgm:prSet>
      <dgm:spPr/>
    </dgm:pt>
    <dgm:pt modelId="{0600BE93-16EE-4F38-8B0B-0261E5210057}" type="pres">
      <dgm:prSet presAssocID="{633A058A-27FC-464D-B431-CBC2CD423F5B}" presName="rootComposite" presStyleCnt="0"/>
      <dgm:spPr/>
    </dgm:pt>
    <dgm:pt modelId="{973BDA5E-3446-4BE5-974E-6AD4456A1F56}" type="pres">
      <dgm:prSet presAssocID="{633A058A-27FC-464D-B431-CBC2CD423F5B}" presName="rootText" presStyleLbl="node4" presStyleIdx="9" presStyleCnt="16">
        <dgm:presLayoutVars>
          <dgm:chPref val="3"/>
        </dgm:presLayoutVars>
      </dgm:prSet>
      <dgm:spPr/>
      <dgm:t>
        <a:bodyPr/>
        <a:lstStyle/>
        <a:p>
          <a:endParaRPr lang="id-ID"/>
        </a:p>
      </dgm:t>
    </dgm:pt>
    <dgm:pt modelId="{803395F5-C637-4703-9484-49A1E2235A16}" type="pres">
      <dgm:prSet presAssocID="{633A058A-27FC-464D-B431-CBC2CD423F5B}" presName="rootConnector" presStyleLbl="node4" presStyleIdx="9" presStyleCnt="16"/>
      <dgm:spPr/>
      <dgm:t>
        <a:bodyPr/>
        <a:lstStyle/>
        <a:p>
          <a:endParaRPr lang="id-ID"/>
        </a:p>
      </dgm:t>
    </dgm:pt>
    <dgm:pt modelId="{47E7B135-74CA-4915-8922-26E859A99594}" type="pres">
      <dgm:prSet presAssocID="{633A058A-27FC-464D-B431-CBC2CD423F5B}" presName="hierChild4" presStyleCnt="0"/>
      <dgm:spPr/>
    </dgm:pt>
    <dgm:pt modelId="{B95A3A18-85B4-49C3-84A3-FE0482CC05B7}" type="pres">
      <dgm:prSet presAssocID="{633A058A-27FC-464D-B431-CBC2CD423F5B}" presName="hierChild5" presStyleCnt="0"/>
      <dgm:spPr/>
    </dgm:pt>
    <dgm:pt modelId="{AB9A7847-4C2D-471F-8A73-4C8341703A2A}" type="pres">
      <dgm:prSet presAssocID="{1A49520F-5868-4FBA-B5ED-9C088AAF8682}" presName="Name37" presStyleLbl="parChTrans1D4" presStyleIdx="10" presStyleCnt="16"/>
      <dgm:spPr/>
      <dgm:t>
        <a:bodyPr/>
        <a:lstStyle/>
        <a:p>
          <a:endParaRPr lang="id-ID"/>
        </a:p>
      </dgm:t>
    </dgm:pt>
    <dgm:pt modelId="{AED103C7-5425-45A3-8E2C-F0687A43E7C6}" type="pres">
      <dgm:prSet presAssocID="{974174A2-2BFD-43E8-85A1-50DC50D2448E}" presName="hierRoot2" presStyleCnt="0">
        <dgm:presLayoutVars>
          <dgm:hierBranch val="init"/>
        </dgm:presLayoutVars>
      </dgm:prSet>
      <dgm:spPr/>
    </dgm:pt>
    <dgm:pt modelId="{01927ADD-8660-4FE8-AC2E-C3EF287535CB}" type="pres">
      <dgm:prSet presAssocID="{974174A2-2BFD-43E8-85A1-50DC50D2448E}" presName="rootComposite" presStyleCnt="0"/>
      <dgm:spPr/>
    </dgm:pt>
    <dgm:pt modelId="{44873FA7-4CDE-48DD-86C6-FBDC6B4A2B09}" type="pres">
      <dgm:prSet presAssocID="{974174A2-2BFD-43E8-85A1-50DC50D2448E}" presName="rootText" presStyleLbl="node4" presStyleIdx="10" presStyleCnt="16">
        <dgm:presLayoutVars>
          <dgm:chPref val="3"/>
        </dgm:presLayoutVars>
      </dgm:prSet>
      <dgm:spPr/>
      <dgm:t>
        <a:bodyPr/>
        <a:lstStyle/>
        <a:p>
          <a:endParaRPr lang="id-ID"/>
        </a:p>
      </dgm:t>
    </dgm:pt>
    <dgm:pt modelId="{C90B9916-2068-4559-9567-79D70FD1F81C}" type="pres">
      <dgm:prSet presAssocID="{974174A2-2BFD-43E8-85A1-50DC50D2448E}" presName="rootConnector" presStyleLbl="node4" presStyleIdx="10" presStyleCnt="16"/>
      <dgm:spPr/>
      <dgm:t>
        <a:bodyPr/>
        <a:lstStyle/>
        <a:p>
          <a:endParaRPr lang="id-ID"/>
        </a:p>
      </dgm:t>
    </dgm:pt>
    <dgm:pt modelId="{9B472337-A3CC-405F-83BC-069BDCA1F94C}" type="pres">
      <dgm:prSet presAssocID="{974174A2-2BFD-43E8-85A1-50DC50D2448E}" presName="hierChild4" presStyleCnt="0"/>
      <dgm:spPr/>
    </dgm:pt>
    <dgm:pt modelId="{F1566582-2F9C-4FCC-AED9-28DE4592BE23}" type="pres">
      <dgm:prSet presAssocID="{974174A2-2BFD-43E8-85A1-50DC50D2448E}" presName="hierChild5" presStyleCnt="0"/>
      <dgm:spPr/>
    </dgm:pt>
    <dgm:pt modelId="{91C7A083-43A7-4CA1-9A79-58AD870BE0D3}" type="pres">
      <dgm:prSet presAssocID="{98B5A4AF-2EDF-4FD2-A8D2-E043844FEAF3}" presName="Name37" presStyleLbl="parChTrans1D4" presStyleIdx="11" presStyleCnt="16"/>
      <dgm:spPr/>
      <dgm:t>
        <a:bodyPr/>
        <a:lstStyle/>
        <a:p>
          <a:endParaRPr lang="id-ID"/>
        </a:p>
      </dgm:t>
    </dgm:pt>
    <dgm:pt modelId="{E54A7AA9-5C53-4057-A24D-5F21CB43A7B5}" type="pres">
      <dgm:prSet presAssocID="{4792F284-0D3C-4950-9C98-12B65EBABFAD}" presName="hierRoot2" presStyleCnt="0">
        <dgm:presLayoutVars>
          <dgm:hierBranch val="init"/>
        </dgm:presLayoutVars>
      </dgm:prSet>
      <dgm:spPr/>
    </dgm:pt>
    <dgm:pt modelId="{4E38F5A1-D126-48A5-BB43-9A1B6D3C0C38}" type="pres">
      <dgm:prSet presAssocID="{4792F284-0D3C-4950-9C98-12B65EBABFAD}" presName="rootComposite" presStyleCnt="0"/>
      <dgm:spPr/>
    </dgm:pt>
    <dgm:pt modelId="{9ED91389-859E-4BC0-8609-B8E2C9D75BD3}" type="pres">
      <dgm:prSet presAssocID="{4792F284-0D3C-4950-9C98-12B65EBABFAD}" presName="rootText" presStyleLbl="node4" presStyleIdx="11" presStyleCnt="16">
        <dgm:presLayoutVars>
          <dgm:chPref val="3"/>
        </dgm:presLayoutVars>
      </dgm:prSet>
      <dgm:spPr/>
      <dgm:t>
        <a:bodyPr/>
        <a:lstStyle/>
        <a:p>
          <a:endParaRPr lang="id-ID"/>
        </a:p>
      </dgm:t>
    </dgm:pt>
    <dgm:pt modelId="{5AE6392D-7240-4564-BBEF-DAC916509BFA}" type="pres">
      <dgm:prSet presAssocID="{4792F284-0D3C-4950-9C98-12B65EBABFAD}" presName="rootConnector" presStyleLbl="node4" presStyleIdx="11" presStyleCnt="16"/>
      <dgm:spPr/>
      <dgm:t>
        <a:bodyPr/>
        <a:lstStyle/>
        <a:p>
          <a:endParaRPr lang="id-ID"/>
        </a:p>
      </dgm:t>
    </dgm:pt>
    <dgm:pt modelId="{D88F3448-2F38-47D8-9785-C751FBFDA0A1}" type="pres">
      <dgm:prSet presAssocID="{4792F284-0D3C-4950-9C98-12B65EBABFAD}" presName="hierChild4" presStyleCnt="0"/>
      <dgm:spPr/>
    </dgm:pt>
    <dgm:pt modelId="{56F3868D-6F8F-42FF-826D-A5CBCEC32E36}" type="pres">
      <dgm:prSet presAssocID="{4792F284-0D3C-4950-9C98-12B65EBABFAD}" presName="hierChild5" presStyleCnt="0"/>
      <dgm:spPr/>
    </dgm:pt>
    <dgm:pt modelId="{D39692A9-3E60-4A1C-B685-0CA8B48C40FE}" type="pres">
      <dgm:prSet presAssocID="{26584AA1-E0B7-4242-BD97-4213739E1E54}" presName="hierChild5" presStyleCnt="0"/>
      <dgm:spPr/>
    </dgm:pt>
    <dgm:pt modelId="{E0F26C13-6F73-482F-84FE-86335994B561}" type="pres">
      <dgm:prSet presAssocID="{8842CEA7-9CA2-427F-88E3-BE3CF663A5BB}" presName="Name37" presStyleLbl="parChTrans1D3" presStyleIdx="3" presStyleCnt="5"/>
      <dgm:spPr/>
      <dgm:t>
        <a:bodyPr/>
        <a:lstStyle/>
        <a:p>
          <a:endParaRPr lang="id-ID"/>
        </a:p>
      </dgm:t>
    </dgm:pt>
    <dgm:pt modelId="{40FA3BAF-1D89-45CE-BDC6-AD8D7ECFF644}" type="pres">
      <dgm:prSet presAssocID="{EFC9A124-8FD0-4FB0-8D4F-49609376383F}" presName="hierRoot2" presStyleCnt="0">
        <dgm:presLayoutVars>
          <dgm:hierBranch val="init"/>
        </dgm:presLayoutVars>
      </dgm:prSet>
      <dgm:spPr/>
    </dgm:pt>
    <dgm:pt modelId="{D2CE5339-0B50-473A-A847-72D2E9F649C1}" type="pres">
      <dgm:prSet presAssocID="{EFC9A124-8FD0-4FB0-8D4F-49609376383F}" presName="rootComposite" presStyleCnt="0"/>
      <dgm:spPr/>
    </dgm:pt>
    <dgm:pt modelId="{A4894C9D-FB19-40EF-A607-A47B29AA7066}" type="pres">
      <dgm:prSet presAssocID="{EFC9A124-8FD0-4FB0-8D4F-49609376383F}" presName="rootText" presStyleLbl="node3" presStyleIdx="3" presStyleCnt="5">
        <dgm:presLayoutVars>
          <dgm:chPref val="3"/>
        </dgm:presLayoutVars>
      </dgm:prSet>
      <dgm:spPr/>
      <dgm:t>
        <a:bodyPr/>
        <a:lstStyle/>
        <a:p>
          <a:endParaRPr lang="id-ID"/>
        </a:p>
      </dgm:t>
    </dgm:pt>
    <dgm:pt modelId="{428EEA45-4793-42B2-8A29-F3A21CD7908A}" type="pres">
      <dgm:prSet presAssocID="{EFC9A124-8FD0-4FB0-8D4F-49609376383F}" presName="rootConnector" presStyleLbl="node3" presStyleIdx="3" presStyleCnt="5"/>
      <dgm:spPr/>
      <dgm:t>
        <a:bodyPr/>
        <a:lstStyle/>
        <a:p>
          <a:endParaRPr lang="id-ID"/>
        </a:p>
      </dgm:t>
    </dgm:pt>
    <dgm:pt modelId="{F0409431-3BFE-4FE6-8A96-58A75213F11B}" type="pres">
      <dgm:prSet presAssocID="{EFC9A124-8FD0-4FB0-8D4F-49609376383F}" presName="hierChild4" presStyleCnt="0"/>
      <dgm:spPr/>
    </dgm:pt>
    <dgm:pt modelId="{A7B0C942-2316-4CEB-848E-C819890FA0EF}" type="pres">
      <dgm:prSet presAssocID="{42D71EEA-644F-4FE9-9F73-BA636E64AB74}" presName="Name37" presStyleLbl="parChTrans1D4" presStyleIdx="12" presStyleCnt="16"/>
      <dgm:spPr/>
      <dgm:t>
        <a:bodyPr/>
        <a:lstStyle/>
        <a:p>
          <a:endParaRPr lang="id-ID"/>
        </a:p>
      </dgm:t>
    </dgm:pt>
    <dgm:pt modelId="{F6BA50DD-0E17-43D4-A71E-BD3974B08FA3}" type="pres">
      <dgm:prSet presAssocID="{579A49CD-78E7-4FF4-B9FF-F2218599AC8F}" presName="hierRoot2" presStyleCnt="0">
        <dgm:presLayoutVars>
          <dgm:hierBranch val="init"/>
        </dgm:presLayoutVars>
      </dgm:prSet>
      <dgm:spPr/>
    </dgm:pt>
    <dgm:pt modelId="{82EBB75E-AAC3-4B00-AFB2-EBD26BF0E02A}" type="pres">
      <dgm:prSet presAssocID="{579A49CD-78E7-4FF4-B9FF-F2218599AC8F}" presName="rootComposite" presStyleCnt="0"/>
      <dgm:spPr/>
    </dgm:pt>
    <dgm:pt modelId="{4BD9D00B-83A9-433E-961D-DD459012ADFB}" type="pres">
      <dgm:prSet presAssocID="{579A49CD-78E7-4FF4-B9FF-F2218599AC8F}" presName="rootText" presStyleLbl="node4" presStyleIdx="12" presStyleCnt="16" custScaleX="137320">
        <dgm:presLayoutVars>
          <dgm:chPref val="3"/>
        </dgm:presLayoutVars>
      </dgm:prSet>
      <dgm:spPr/>
      <dgm:t>
        <a:bodyPr/>
        <a:lstStyle/>
        <a:p>
          <a:endParaRPr lang="id-ID"/>
        </a:p>
      </dgm:t>
    </dgm:pt>
    <dgm:pt modelId="{71E35F7D-43BD-44AC-AEDC-D6F0E9B9EA9F}" type="pres">
      <dgm:prSet presAssocID="{579A49CD-78E7-4FF4-B9FF-F2218599AC8F}" presName="rootConnector" presStyleLbl="node4" presStyleIdx="12" presStyleCnt="16"/>
      <dgm:spPr/>
      <dgm:t>
        <a:bodyPr/>
        <a:lstStyle/>
        <a:p>
          <a:endParaRPr lang="id-ID"/>
        </a:p>
      </dgm:t>
    </dgm:pt>
    <dgm:pt modelId="{5E38F5C3-B90C-4B52-88C6-B1CC93025E0D}" type="pres">
      <dgm:prSet presAssocID="{579A49CD-78E7-4FF4-B9FF-F2218599AC8F}" presName="hierChild4" presStyleCnt="0"/>
      <dgm:spPr/>
    </dgm:pt>
    <dgm:pt modelId="{7D299CA3-DA24-4FC6-BEA2-8A42C8995A51}" type="pres">
      <dgm:prSet presAssocID="{579A49CD-78E7-4FF4-B9FF-F2218599AC8F}" presName="hierChild5" presStyleCnt="0"/>
      <dgm:spPr/>
    </dgm:pt>
    <dgm:pt modelId="{EB86A164-F940-4E68-802D-3A7989EA630F}" type="pres">
      <dgm:prSet presAssocID="{94D4C539-C210-4E1A-805B-4BE4304D20B3}" presName="Name37" presStyleLbl="parChTrans1D4" presStyleIdx="13" presStyleCnt="16"/>
      <dgm:spPr/>
      <dgm:t>
        <a:bodyPr/>
        <a:lstStyle/>
        <a:p>
          <a:endParaRPr lang="id-ID"/>
        </a:p>
      </dgm:t>
    </dgm:pt>
    <dgm:pt modelId="{4159CF5C-A63C-4B1F-8332-60051454C7F3}" type="pres">
      <dgm:prSet presAssocID="{D87F1A32-C339-48C1-9493-EA1419E32F2A}" presName="hierRoot2" presStyleCnt="0">
        <dgm:presLayoutVars>
          <dgm:hierBranch val="init"/>
        </dgm:presLayoutVars>
      </dgm:prSet>
      <dgm:spPr/>
    </dgm:pt>
    <dgm:pt modelId="{C1AB306B-8E3E-498F-A4D8-E85D03CD65E7}" type="pres">
      <dgm:prSet presAssocID="{D87F1A32-C339-48C1-9493-EA1419E32F2A}" presName="rootComposite" presStyleCnt="0"/>
      <dgm:spPr/>
    </dgm:pt>
    <dgm:pt modelId="{780D2E4D-10EC-4BC0-809D-1F788C489762}" type="pres">
      <dgm:prSet presAssocID="{D87F1A32-C339-48C1-9493-EA1419E32F2A}" presName="rootText" presStyleLbl="node4" presStyleIdx="13" presStyleCnt="16" custScaleX="137320">
        <dgm:presLayoutVars>
          <dgm:chPref val="3"/>
        </dgm:presLayoutVars>
      </dgm:prSet>
      <dgm:spPr/>
      <dgm:t>
        <a:bodyPr/>
        <a:lstStyle/>
        <a:p>
          <a:endParaRPr lang="id-ID"/>
        </a:p>
      </dgm:t>
    </dgm:pt>
    <dgm:pt modelId="{836DBEC0-0DD2-443E-B87D-30D0FE0A3C19}" type="pres">
      <dgm:prSet presAssocID="{D87F1A32-C339-48C1-9493-EA1419E32F2A}" presName="rootConnector" presStyleLbl="node4" presStyleIdx="13" presStyleCnt="16"/>
      <dgm:spPr/>
      <dgm:t>
        <a:bodyPr/>
        <a:lstStyle/>
        <a:p>
          <a:endParaRPr lang="id-ID"/>
        </a:p>
      </dgm:t>
    </dgm:pt>
    <dgm:pt modelId="{22167F09-9162-4FFD-A0FD-FE20C2A6C26A}" type="pres">
      <dgm:prSet presAssocID="{D87F1A32-C339-48C1-9493-EA1419E32F2A}" presName="hierChild4" presStyleCnt="0"/>
      <dgm:spPr/>
    </dgm:pt>
    <dgm:pt modelId="{04530BEF-D8FB-4302-A765-1472907DBB12}" type="pres">
      <dgm:prSet presAssocID="{D87F1A32-C339-48C1-9493-EA1419E32F2A}" presName="hierChild5" presStyleCnt="0"/>
      <dgm:spPr/>
    </dgm:pt>
    <dgm:pt modelId="{0DD69567-F9A0-4BA7-994C-8F0B90DAA8D3}" type="pres">
      <dgm:prSet presAssocID="{FF0CD346-F6F6-407F-B498-25B4EC7ADABD}" presName="Name37" presStyleLbl="parChTrans1D4" presStyleIdx="14" presStyleCnt="16"/>
      <dgm:spPr/>
      <dgm:t>
        <a:bodyPr/>
        <a:lstStyle/>
        <a:p>
          <a:endParaRPr lang="id-ID"/>
        </a:p>
      </dgm:t>
    </dgm:pt>
    <dgm:pt modelId="{6D060225-DA52-44AB-AC62-9578291D4046}" type="pres">
      <dgm:prSet presAssocID="{4495523A-BCD2-43EC-AB24-65A99CD27345}" presName="hierRoot2" presStyleCnt="0">
        <dgm:presLayoutVars>
          <dgm:hierBranch val="init"/>
        </dgm:presLayoutVars>
      </dgm:prSet>
      <dgm:spPr/>
    </dgm:pt>
    <dgm:pt modelId="{A3292159-177C-4FF1-8C78-66FBA91723CA}" type="pres">
      <dgm:prSet presAssocID="{4495523A-BCD2-43EC-AB24-65A99CD27345}" presName="rootComposite" presStyleCnt="0"/>
      <dgm:spPr/>
    </dgm:pt>
    <dgm:pt modelId="{B411640F-CFAE-419E-A50D-6DDD75AFA3B3}" type="pres">
      <dgm:prSet presAssocID="{4495523A-BCD2-43EC-AB24-65A99CD27345}" presName="rootText" presStyleLbl="node4" presStyleIdx="14" presStyleCnt="16" custScaleX="137320">
        <dgm:presLayoutVars>
          <dgm:chPref val="3"/>
        </dgm:presLayoutVars>
      </dgm:prSet>
      <dgm:spPr/>
      <dgm:t>
        <a:bodyPr/>
        <a:lstStyle/>
        <a:p>
          <a:endParaRPr lang="id-ID"/>
        </a:p>
      </dgm:t>
    </dgm:pt>
    <dgm:pt modelId="{195876AD-FFB6-44D8-840C-C83CEAE10122}" type="pres">
      <dgm:prSet presAssocID="{4495523A-BCD2-43EC-AB24-65A99CD27345}" presName="rootConnector" presStyleLbl="node4" presStyleIdx="14" presStyleCnt="16"/>
      <dgm:spPr/>
      <dgm:t>
        <a:bodyPr/>
        <a:lstStyle/>
        <a:p>
          <a:endParaRPr lang="id-ID"/>
        </a:p>
      </dgm:t>
    </dgm:pt>
    <dgm:pt modelId="{CA88FE90-1F58-4AD9-B25A-E90DE42663A0}" type="pres">
      <dgm:prSet presAssocID="{4495523A-BCD2-43EC-AB24-65A99CD27345}" presName="hierChild4" presStyleCnt="0"/>
      <dgm:spPr/>
    </dgm:pt>
    <dgm:pt modelId="{841F0F94-51A6-4B76-AD49-8E45CB77CC4C}" type="pres">
      <dgm:prSet presAssocID="{4495523A-BCD2-43EC-AB24-65A99CD27345}" presName="hierChild5" presStyleCnt="0"/>
      <dgm:spPr/>
    </dgm:pt>
    <dgm:pt modelId="{1F4611FD-EBC4-4B3C-B4A2-9BADD7A61882}" type="pres">
      <dgm:prSet presAssocID="{CE350B57-14D2-4157-987B-1CC0824C31F9}" presName="Name37" presStyleLbl="parChTrans1D4" presStyleIdx="15" presStyleCnt="16"/>
      <dgm:spPr/>
      <dgm:t>
        <a:bodyPr/>
        <a:lstStyle/>
        <a:p>
          <a:endParaRPr lang="id-ID"/>
        </a:p>
      </dgm:t>
    </dgm:pt>
    <dgm:pt modelId="{8AD0A596-5A38-440F-A570-6AA1B2276EE2}" type="pres">
      <dgm:prSet presAssocID="{98319921-B57B-4E82-B5F8-035A8B87BE45}" presName="hierRoot2" presStyleCnt="0">
        <dgm:presLayoutVars>
          <dgm:hierBranch val="init"/>
        </dgm:presLayoutVars>
      </dgm:prSet>
      <dgm:spPr/>
    </dgm:pt>
    <dgm:pt modelId="{1F2D84C8-C76F-4985-8EFC-6418053D0265}" type="pres">
      <dgm:prSet presAssocID="{98319921-B57B-4E82-B5F8-035A8B87BE45}" presName="rootComposite" presStyleCnt="0"/>
      <dgm:spPr/>
    </dgm:pt>
    <dgm:pt modelId="{32665E32-3A2E-41FE-8B52-560F23D64D6B}" type="pres">
      <dgm:prSet presAssocID="{98319921-B57B-4E82-B5F8-035A8B87BE45}" presName="rootText" presStyleLbl="node4" presStyleIdx="15" presStyleCnt="16" custScaleX="137320">
        <dgm:presLayoutVars>
          <dgm:chPref val="3"/>
        </dgm:presLayoutVars>
      </dgm:prSet>
      <dgm:spPr/>
      <dgm:t>
        <a:bodyPr/>
        <a:lstStyle/>
        <a:p>
          <a:endParaRPr lang="id-ID"/>
        </a:p>
      </dgm:t>
    </dgm:pt>
    <dgm:pt modelId="{60777E7A-205C-4264-B61B-DBC8573DC433}" type="pres">
      <dgm:prSet presAssocID="{98319921-B57B-4E82-B5F8-035A8B87BE45}" presName="rootConnector" presStyleLbl="node4" presStyleIdx="15" presStyleCnt="16"/>
      <dgm:spPr/>
      <dgm:t>
        <a:bodyPr/>
        <a:lstStyle/>
        <a:p>
          <a:endParaRPr lang="id-ID"/>
        </a:p>
      </dgm:t>
    </dgm:pt>
    <dgm:pt modelId="{D5CA32A9-A3EE-461E-84AA-89EA1C4EA358}" type="pres">
      <dgm:prSet presAssocID="{98319921-B57B-4E82-B5F8-035A8B87BE45}" presName="hierChild4" presStyleCnt="0"/>
      <dgm:spPr/>
    </dgm:pt>
    <dgm:pt modelId="{67B7E4D7-7E44-4F1A-8881-5478BD50E6CB}" type="pres">
      <dgm:prSet presAssocID="{98319921-B57B-4E82-B5F8-035A8B87BE45}" presName="hierChild5" presStyleCnt="0"/>
      <dgm:spPr/>
    </dgm:pt>
    <dgm:pt modelId="{7C2050D9-F192-4430-BC3A-6B825759201A}" type="pres">
      <dgm:prSet presAssocID="{EFC9A124-8FD0-4FB0-8D4F-49609376383F}" presName="hierChild5" presStyleCnt="0"/>
      <dgm:spPr/>
    </dgm:pt>
    <dgm:pt modelId="{CE37A771-D7C6-420F-88E3-48B64ADF957A}" type="pres">
      <dgm:prSet presAssocID="{0146C114-E8B4-40BC-A1E6-59B09A62DEB1}" presName="hierChild5" presStyleCnt="0"/>
      <dgm:spPr/>
    </dgm:pt>
    <dgm:pt modelId="{9A2ED857-6D86-482E-B884-C459466E4731}" type="pres">
      <dgm:prSet presAssocID="{3D5D18E1-EA32-4066-9C8A-2880FA18754F}" presName="Name37" presStyleLbl="parChTrans1D2" presStyleIdx="2" presStyleCnt="3"/>
      <dgm:spPr/>
      <dgm:t>
        <a:bodyPr/>
        <a:lstStyle/>
        <a:p>
          <a:endParaRPr lang="id-ID"/>
        </a:p>
      </dgm:t>
    </dgm:pt>
    <dgm:pt modelId="{96E7286B-660D-4CA7-A971-8F098B16C62D}" type="pres">
      <dgm:prSet presAssocID="{0721A364-06FB-438E-BC1C-320918A86F65}" presName="hierRoot2" presStyleCnt="0">
        <dgm:presLayoutVars>
          <dgm:hierBranch val="init"/>
        </dgm:presLayoutVars>
      </dgm:prSet>
      <dgm:spPr/>
    </dgm:pt>
    <dgm:pt modelId="{21E17643-7C4B-4D5D-BD65-33EC9FC97B62}" type="pres">
      <dgm:prSet presAssocID="{0721A364-06FB-438E-BC1C-320918A86F65}" presName="rootComposite" presStyleCnt="0"/>
      <dgm:spPr/>
    </dgm:pt>
    <dgm:pt modelId="{CC4AB85A-3FAE-4E5C-9B72-2B32D025CF3A}" type="pres">
      <dgm:prSet presAssocID="{0721A364-06FB-438E-BC1C-320918A86F65}" presName="rootText" presStyleLbl="node2" presStyleIdx="2" presStyleCnt="3">
        <dgm:presLayoutVars>
          <dgm:chPref val="3"/>
        </dgm:presLayoutVars>
      </dgm:prSet>
      <dgm:spPr/>
      <dgm:t>
        <a:bodyPr/>
        <a:lstStyle/>
        <a:p>
          <a:endParaRPr lang="id-ID"/>
        </a:p>
      </dgm:t>
    </dgm:pt>
    <dgm:pt modelId="{6F21038D-76AA-4C8F-8E6D-CF9AA9E89391}" type="pres">
      <dgm:prSet presAssocID="{0721A364-06FB-438E-BC1C-320918A86F65}" presName="rootConnector" presStyleLbl="node2" presStyleIdx="2" presStyleCnt="3"/>
      <dgm:spPr/>
      <dgm:t>
        <a:bodyPr/>
        <a:lstStyle/>
        <a:p>
          <a:endParaRPr lang="id-ID"/>
        </a:p>
      </dgm:t>
    </dgm:pt>
    <dgm:pt modelId="{9EFB1438-5D48-4DED-91AD-5FFF3946EA2C}" type="pres">
      <dgm:prSet presAssocID="{0721A364-06FB-438E-BC1C-320918A86F65}" presName="hierChild4" presStyleCnt="0"/>
      <dgm:spPr/>
    </dgm:pt>
    <dgm:pt modelId="{42D18127-8BBF-4B32-ABC9-DBEC5707DCBA}" type="pres">
      <dgm:prSet presAssocID="{4934EE28-2ED9-4B9A-9BCE-8D434ADFE487}" presName="Name37" presStyleLbl="parChTrans1D3" presStyleIdx="4" presStyleCnt="5"/>
      <dgm:spPr/>
      <dgm:t>
        <a:bodyPr/>
        <a:lstStyle/>
        <a:p>
          <a:endParaRPr lang="id-ID"/>
        </a:p>
      </dgm:t>
    </dgm:pt>
    <dgm:pt modelId="{9D7D0804-E427-4E4E-B725-7C396A9C2B6E}" type="pres">
      <dgm:prSet presAssocID="{78CBEC97-1F65-47B5-9605-296718A01C36}" presName="hierRoot2" presStyleCnt="0">
        <dgm:presLayoutVars>
          <dgm:hierBranch val="init"/>
        </dgm:presLayoutVars>
      </dgm:prSet>
      <dgm:spPr/>
    </dgm:pt>
    <dgm:pt modelId="{AC78BA01-B27A-4350-A8F8-E12290790539}" type="pres">
      <dgm:prSet presAssocID="{78CBEC97-1F65-47B5-9605-296718A01C36}" presName="rootComposite" presStyleCnt="0"/>
      <dgm:spPr/>
    </dgm:pt>
    <dgm:pt modelId="{DDD97135-4588-4FA6-8D95-28F789D329EC}" type="pres">
      <dgm:prSet presAssocID="{78CBEC97-1F65-47B5-9605-296718A01C36}" presName="rootText" presStyleLbl="node3" presStyleIdx="4" presStyleCnt="5">
        <dgm:presLayoutVars>
          <dgm:chPref val="3"/>
        </dgm:presLayoutVars>
      </dgm:prSet>
      <dgm:spPr/>
      <dgm:t>
        <a:bodyPr/>
        <a:lstStyle/>
        <a:p>
          <a:endParaRPr lang="id-ID"/>
        </a:p>
      </dgm:t>
    </dgm:pt>
    <dgm:pt modelId="{3BB5D5CF-DFCE-4F46-9FB2-6D6AC35704B5}" type="pres">
      <dgm:prSet presAssocID="{78CBEC97-1F65-47B5-9605-296718A01C36}" presName="rootConnector" presStyleLbl="node3" presStyleIdx="4" presStyleCnt="5"/>
      <dgm:spPr/>
      <dgm:t>
        <a:bodyPr/>
        <a:lstStyle/>
        <a:p>
          <a:endParaRPr lang="id-ID"/>
        </a:p>
      </dgm:t>
    </dgm:pt>
    <dgm:pt modelId="{73FB7D31-36A4-42B8-92D8-ED68EE4F104F}" type="pres">
      <dgm:prSet presAssocID="{78CBEC97-1F65-47B5-9605-296718A01C36}" presName="hierChild4" presStyleCnt="0"/>
      <dgm:spPr/>
    </dgm:pt>
    <dgm:pt modelId="{FD9C72E8-82E9-4EEE-B5BA-430E4D6303C2}" type="pres">
      <dgm:prSet presAssocID="{78CBEC97-1F65-47B5-9605-296718A01C36}" presName="hierChild5" presStyleCnt="0"/>
      <dgm:spPr/>
    </dgm:pt>
    <dgm:pt modelId="{7F43C6B1-5071-4964-816C-93A00FFFCE54}" type="pres">
      <dgm:prSet presAssocID="{0721A364-06FB-438E-BC1C-320918A86F65}" presName="hierChild5" presStyleCnt="0"/>
      <dgm:spPr/>
    </dgm:pt>
    <dgm:pt modelId="{A1B74B0A-5B73-48AF-A0F9-23D4E6A94011}" type="pres">
      <dgm:prSet presAssocID="{1134B7D1-A468-40AA-9ACE-93B138B2E31A}" presName="hierChild3" presStyleCnt="0"/>
      <dgm:spPr/>
    </dgm:pt>
  </dgm:ptLst>
  <dgm:cxnLst>
    <dgm:cxn modelId="{279A0F12-5E4B-4844-A011-2AE09AE79EA6}" srcId="{E1FB631A-B529-431D-B000-C59F8051D4B3}" destId="{7745346A-84D9-4FDC-8016-E4DC9B96D657}" srcOrd="1" destOrd="0" parTransId="{51C46A1A-DDA0-4C39-8E07-79A0F3022405}" sibTransId="{E5469946-F7B1-4C62-994A-DB7DE45830C4}"/>
    <dgm:cxn modelId="{19CCF457-4A3F-4006-838A-C0D0EFA0C1DE}" type="presOf" srcId="{4052BEEC-77F1-4836-A3BE-8340517D007B}" destId="{432EB47F-5AB7-43C0-A089-22C47933BE6D}" srcOrd="1" destOrd="0" presId="urn:microsoft.com/office/officeart/2005/8/layout/orgChart1"/>
    <dgm:cxn modelId="{57A4B459-5FD7-482C-87F9-3F8E6C0E3CB5}" srcId="{1134B7D1-A468-40AA-9ACE-93B138B2E31A}" destId="{0721A364-06FB-438E-BC1C-320918A86F65}" srcOrd="2" destOrd="0" parTransId="{3D5D18E1-EA32-4066-9C8A-2880FA18754F}" sibTransId="{480568FC-555B-450B-853E-5B6E9B64E33F}"/>
    <dgm:cxn modelId="{8A90B64A-7F14-41FE-B576-62D330AA990D}" type="presOf" srcId="{812A89DA-351D-4CEB-B91C-E4BA758FDBF7}" destId="{A7984CE6-67A1-4C5C-A53B-FCE9B54CEAE9}" srcOrd="0" destOrd="0" presId="urn:microsoft.com/office/officeart/2005/8/layout/orgChart1"/>
    <dgm:cxn modelId="{7EAC8724-BD02-4FFB-B034-9C3BC665588E}" type="presOf" srcId="{94D4C539-C210-4E1A-805B-4BE4304D20B3}" destId="{EB86A164-F940-4E68-802D-3A7989EA630F}" srcOrd="0" destOrd="0" presId="urn:microsoft.com/office/officeart/2005/8/layout/orgChart1"/>
    <dgm:cxn modelId="{6D5A7EBF-C02E-4067-880B-68684A7A7C26}" type="presOf" srcId="{8C455C04-9277-4963-B4EB-6A8E6E07240D}" destId="{5C243AF1-0C22-4254-9EE1-D9F677092D13}" srcOrd="1" destOrd="0" presId="urn:microsoft.com/office/officeart/2005/8/layout/orgChart1"/>
    <dgm:cxn modelId="{D0F85D86-63F4-4C79-BE19-EEC967EFDFFC}" type="presOf" srcId="{D544243F-D530-4B9F-96EA-9494DA2E9720}" destId="{E29CD4E5-AF25-46EB-BAB4-AD237087213D}" srcOrd="0" destOrd="0" presId="urn:microsoft.com/office/officeart/2005/8/layout/orgChart1"/>
    <dgm:cxn modelId="{66AB1B17-A1A7-4ACD-9DAC-6556CE0F3638}" type="presOf" srcId="{D87F1A32-C339-48C1-9493-EA1419E32F2A}" destId="{836DBEC0-0DD2-443E-B87D-30D0FE0A3C19}" srcOrd="1" destOrd="0" presId="urn:microsoft.com/office/officeart/2005/8/layout/orgChart1"/>
    <dgm:cxn modelId="{0499791E-D0DF-47DF-A135-4359C8873988}" type="presOf" srcId="{E1FB631A-B529-431D-B000-C59F8051D4B3}" destId="{033B1867-9118-4AF2-A0C3-CC72097729A9}" srcOrd="1" destOrd="0" presId="urn:microsoft.com/office/officeart/2005/8/layout/orgChart1"/>
    <dgm:cxn modelId="{30160AB5-0426-42D2-AD9E-AE0C98590A24}" srcId="{073D9096-1D55-4A24-BFD1-1E4A59AA5391}" destId="{DBFDDE64-949E-4359-9F63-E45CF3264BCE}" srcOrd="1" destOrd="0" parTransId="{EBFAD436-9F26-4EA1-AE6A-BE9D10B7B584}" sibTransId="{A5542CF6-4EF3-4181-9B49-BE61968F65B8}"/>
    <dgm:cxn modelId="{B798D033-EECE-4284-982E-94DC58D06C46}" type="presOf" srcId="{0146C114-E8B4-40BC-A1E6-59B09A62DEB1}" destId="{51A59454-357E-4C88-BD27-E5FFC7164389}" srcOrd="0" destOrd="0" presId="urn:microsoft.com/office/officeart/2005/8/layout/orgChart1"/>
    <dgm:cxn modelId="{DD68384C-75AE-46EF-B064-9451A3BAF751}" type="presOf" srcId="{7745346A-84D9-4FDC-8016-E4DC9B96D657}" destId="{A1ACAADC-C181-47D1-9010-2636DD7C96FA}" srcOrd="0" destOrd="0" presId="urn:microsoft.com/office/officeart/2005/8/layout/orgChart1"/>
    <dgm:cxn modelId="{981A0A98-4A88-41B1-AB22-350B97249AFB}" srcId="{F8AC58DA-A99C-45BD-A41B-42045B39BAEF}" destId="{1134B7D1-A468-40AA-9ACE-93B138B2E31A}" srcOrd="0" destOrd="0" parTransId="{26892A2F-C17A-4453-A7D2-6F62C1CAD7EE}" sibTransId="{C790DE8E-77F7-4AB5-9E03-5885E95855E6}"/>
    <dgm:cxn modelId="{F1AED497-17D7-4809-B098-167CCE21E862}" srcId="{26584AA1-E0B7-4242-BD97-4213739E1E54}" destId="{974174A2-2BFD-43E8-85A1-50DC50D2448E}" srcOrd="2" destOrd="0" parTransId="{1A49520F-5868-4FBA-B5ED-9C088AAF8682}" sibTransId="{DB850ADB-8330-43F8-832B-6D79D9056CF4}"/>
    <dgm:cxn modelId="{628C3F53-0005-46B4-9F18-11585B06AF74}" type="presOf" srcId="{E4B6DEF8-4A92-4CD9-B354-0DEAA4D509A6}" destId="{9A4AE105-5290-4124-AB7A-BD907276DB87}" srcOrd="0" destOrd="0" presId="urn:microsoft.com/office/officeart/2005/8/layout/orgChart1"/>
    <dgm:cxn modelId="{C3E1BB2D-747D-4905-9B13-64B86D4DE70F}" type="presOf" srcId="{5320C22B-7973-47B6-8DC9-8FA2D89756EA}" destId="{BD3BE8C7-248D-4A8C-A9B4-159754E96F59}" srcOrd="0" destOrd="0" presId="urn:microsoft.com/office/officeart/2005/8/layout/orgChart1"/>
    <dgm:cxn modelId="{BDC28FC1-D0FA-4E57-B75B-3BED89EA086D}" srcId="{0146C114-E8B4-40BC-A1E6-59B09A62DEB1}" destId="{26584AA1-E0B7-4242-BD97-4213739E1E54}" srcOrd="0" destOrd="0" parTransId="{2C8CB236-A625-40DF-B0FF-E0951AC428B2}" sibTransId="{FF60EA56-1876-4DE8-9297-B846365C195D}"/>
    <dgm:cxn modelId="{96A20CAA-BDEA-4B1B-8FD2-F2075BDFC3A4}" type="presOf" srcId="{26584AA1-E0B7-4242-BD97-4213739E1E54}" destId="{FA431305-600A-48DE-8EBE-204F4FAE31EF}" srcOrd="0" destOrd="0" presId="urn:microsoft.com/office/officeart/2005/8/layout/orgChart1"/>
    <dgm:cxn modelId="{E863AA25-0321-49EA-82F6-25897588723A}" srcId="{0721A364-06FB-438E-BC1C-320918A86F65}" destId="{78CBEC97-1F65-47B5-9605-296718A01C36}" srcOrd="0" destOrd="0" parTransId="{4934EE28-2ED9-4B9A-9BCE-8D434ADFE487}" sibTransId="{6ECD341A-EACC-43EE-8956-26FF887FF142}"/>
    <dgm:cxn modelId="{7635A6B7-3A9A-4550-9A4D-CD66048A6326}" type="presOf" srcId="{073D9096-1D55-4A24-BFD1-1E4A59AA5391}" destId="{A207472C-5DFA-4508-B006-61FE45538FD3}" srcOrd="1" destOrd="0" presId="urn:microsoft.com/office/officeart/2005/8/layout/orgChart1"/>
    <dgm:cxn modelId="{FA66F4D2-3048-494D-82E6-41B7D0EA83A8}" type="presOf" srcId="{0721A364-06FB-438E-BC1C-320918A86F65}" destId="{6F21038D-76AA-4C8F-8E6D-CF9AA9E89391}" srcOrd="1" destOrd="0" presId="urn:microsoft.com/office/officeart/2005/8/layout/orgChart1"/>
    <dgm:cxn modelId="{3B15A311-E45D-4702-9206-340413269768}" type="presOf" srcId="{633A058A-27FC-464D-B431-CBC2CD423F5B}" destId="{973BDA5E-3446-4BE5-974E-6AD4456A1F56}" srcOrd="0" destOrd="0" presId="urn:microsoft.com/office/officeart/2005/8/layout/orgChart1"/>
    <dgm:cxn modelId="{50A8F3FC-542D-48A2-91E5-B77E2CF60996}" type="presOf" srcId="{42D71EEA-644F-4FE9-9F73-BA636E64AB74}" destId="{A7B0C942-2316-4CEB-848E-C819890FA0EF}" srcOrd="0" destOrd="0" presId="urn:microsoft.com/office/officeart/2005/8/layout/orgChart1"/>
    <dgm:cxn modelId="{7A00BA13-20BB-49CB-AD19-8DCD6DABDC52}" type="presOf" srcId="{5CCB7435-3BCD-44E1-91B2-5B825CB74FBA}" destId="{DCDB5175-F09B-4D6D-91F5-2A43BFDFB26A}" srcOrd="0" destOrd="0" presId="urn:microsoft.com/office/officeart/2005/8/layout/orgChart1"/>
    <dgm:cxn modelId="{51D0C9B7-FB4B-4CC6-876C-2700114E7775}" type="presOf" srcId="{EFC9A124-8FD0-4FB0-8D4F-49609376383F}" destId="{428EEA45-4793-42B2-8A29-F3A21CD7908A}" srcOrd="1" destOrd="0" presId="urn:microsoft.com/office/officeart/2005/8/layout/orgChart1"/>
    <dgm:cxn modelId="{36B2E8C4-BB71-4EEB-885B-29D1051951FA}" type="presOf" srcId="{D41268B4-59A7-45D7-BE44-ED234AFF5889}" destId="{CDEBB227-4154-4868-8922-921BF7F42BED}" srcOrd="0" destOrd="0" presId="urn:microsoft.com/office/officeart/2005/8/layout/orgChart1"/>
    <dgm:cxn modelId="{D0C53C33-2963-4983-A5A1-4B908B331902}" srcId="{7745346A-84D9-4FDC-8016-E4DC9B96D657}" destId="{E4B6DEF8-4A92-4CD9-B354-0DEAA4D509A6}" srcOrd="0" destOrd="0" parTransId="{D41268B4-59A7-45D7-BE44-ED234AFF5889}" sibTransId="{D346DA17-A24B-4D9E-814D-B454691BB1AC}"/>
    <dgm:cxn modelId="{CEC72A29-F9BB-4CC8-A7CF-847783EAE9F8}" type="presOf" srcId="{98B5A4AF-2EDF-4FD2-A8D2-E043844FEAF3}" destId="{91C7A083-43A7-4CA1-9A79-58AD870BE0D3}" srcOrd="0" destOrd="0" presId="urn:microsoft.com/office/officeart/2005/8/layout/orgChart1"/>
    <dgm:cxn modelId="{2591C2D2-EC51-429A-A580-6EA6FF7AA111}" type="presOf" srcId="{E4B6DEF8-4A92-4CD9-B354-0DEAA4D509A6}" destId="{59C93D7F-166C-469C-84DC-4EEC11ADA30D}" srcOrd="1" destOrd="0" presId="urn:microsoft.com/office/officeart/2005/8/layout/orgChart1"/>
    <dgm:cxn modelId="{7022F37B-79CD-4690-9019-D8AE4E9D2383}" type="presOf" srcId="{579A49CD-78E7-4FF4-B9FF-F2218599AC8F}" destId="{4BD9D00B-83A9-433E-961D-DD459012ADFB}" srcOrd="0" destOrd="0" presId="urn:microsoft.com/office/officeart/2005/8/layout/orgChart1"/>
    <dgm:cxn modelId="{7BBA5914-975B-41E5-85EC-78A61C347707}" type="presOf" srcId="{1A49520F-5868-4FBA-B5ED-9C088AAF8682}" destId="{AB9A7847-4C2D-471F-8A73-4C8341703A2A}" srcOrd="0" destOrd="0" presId="urn:microsoft.com/office/officeart/2005/8/layout/orgChart1"/>
    <dgm:cxn modelId="{966468C2-0261-4FD5-9232-31E83A71D0A9}" type="presOf" srcId="{98319921-B57B-4E82-B5F8-035A8B87BE45}" destId="{60777E7A-205C-4264-B61B-DBC8573DC433}" srcOrd="1" destOrd="0" presId="urn:microsoft.com/office/officeart/2005/8/layout/orgChart1"/>
    <dgm:cxn modelId="{96289F37-EDBA-48E0-960E-ED18F060DADB}" srcId="{073D9096-1D55-4A24-BFD1-1E4A59AA5391}" destId="{8C455C04-9277-4963-B4EB-6A8E6E07240D}" srcOrd="3" destOrd="0" parTransId="{F2514C3A-4FD6-4E2C-8F73-4BD335644D37}" sibTransId="{7C12678A-5B49-4904-831D-5553FE3BE907}"/>
    <dgm:cxn modelId="{7FA1903D-D838-4CBC-923F-C0B3EBEF5B0A}" type="presOf" srcId="{98319921-B57B-4E82-B5F8-035A8B87BE45}" destId="{32665E32-3A2E-41FE-8B52-560F23D64D6B}" srcOrd="0" destOrd="0" presId="urn:microsoft.com/office/officeart/2005/8/layout/orgChart1"/>
    <dgm:cxn modelId="{784CC115-A6CD-4F0B-BA0C-61728FBDDA06}" type="presOf" srcId="{818E1AB0-E6BC-4F21-A4E5-DC5E2C1CA1E5}" destId="{C4B687F0-CA56-4F45-B82D-F803CFCD3555}" srcOrd="0" destOrd="0" presId="urn:microsoft.com/office/officeart/2005/8/layout/orgChart1"/>
    <dgm:cxn modelId="{B07B6151-7B0B-4F67-8E6E-26435BC68C1A}" type="presOf" srcId="{F2514C3A-4FD6-4E2C-8F73-4BD335644D37}" destId="{2E0BE100-B87E-464A-8CEF-4B7FC484F7FE}" srcOrd="0" destOrd="0" presId="urn:microsoft.com/office/officeart/2005/8/layout/orgChart1"/>
    <dgm:cxn modelId="{B729C563-8E45-4BBF-B7F1-208922593C05}" type="presOf" srcId="{1134B7D1-A468-40AA-9ACE-93B138B2E31A}" destId="{2AA9A05E-2F1D-4564-9A88-268EBA61FB88}" srcOrd="0" destOrd="0" presId="urn:microsoft.com/office/officeart/2005/8/layout/orgChart1"/>
    <dgm:cxn modelId="{3CCE5750-DA25-48C7-8B03-00B1C216D0CD}" type="presOf" srcId="{51C46A1A-DDA0-4C39-8E07-79A0F3022405}" destId="{2FE02178-066A-48E5-A6B2-FF8D62F7FFBD}" srcOrd="0" destOrd="0" presId="urn:microsoft.com/office/officeart/2005/8/layout/orgChart1"/>
    <dgm:cxn modelId="{0B75F10F-A449-4775-B665-94B9958EFE8D}" type="presOf" srcId="{974174A2-2BFD-43E8-85A1-50DC50D2448E}" destId="{44873FA7-4CDE-48DD-86C6-FBDC6B4A2B09}" srcOrd="0" destOrd="0" presId="urn:microsoft.com/office/officeart/2005/8/layout/orgChart1"/>
    <dgm:cxn modelId="{E457B2A9-16F6-4059-9DA7-C8C3704A5CF0}" type="presOf" srcId="{FF0CD346-F6F6-407F-B498-25B4EC7ADABD}" destId="{0DD69567-F9A0-4BA7-994C-8F0B90DAA8D3}" srcOrd="0" destOrd="0" presId="urn:microsoft.com/office/officeart/2005/8/layout/orgChart1"/>
    <dgm:cxn modelId="{86DBBCB8-63B4-45A1-96BB-C85947672762}" type="presOf" srcId="{A450DAB4-489F-4866-A4C7-8993C8A20A5A}" destId="{7DF14B5C-DCC4-454A-9CAE-C33B3C2618D8}" srcOrd="1" destOrd="0" presId="urn:microsoft.com/office/officeart/2005/8/layout/orgChart1"/>
    <dgm:cxn modelId="{B017F6C1-DBD1-4470-8A4B-E44903E29CEF}" type="presOf" srcId="{CE350B57-14D2-4157-987B-1CC0824C31F9}" destId="{1F4611FD-EBC4-4B3C-B4A2-9BADD7A61882}" srcOrd="0" destOrd="0" presId="urn:microsoft.com/office/officeart/2005/8/layout/orgChart1"/>
    <dgm:cxn modelId="{39029128-1A52-4F2E-BAD9-ACA1DBDFD34B}" srcId="{073D9096-1D55-4A24-BFD1-1E4A59AA5391}" destId="{4052BEEC-77F1-4836-A3BE-8340517D007B}" srcOrd="2" destOrd="0" parTransId="{BDF12401-E5A4-4532-854E-A13B86F4AD33}" sibTransId="{517DBBE9-30F5-4D43-80B7-46ACB99A7029}"/>
    <dgm:cxn modelId="{F7117D99-AEC6-48AD-86A2-4AB7424EC610}" type="presOf" srcId="{78CBEC97-1F65-47B5-9605-296718A01C36}" destId="{3BB5D5CF-DFCE-4F46-9FB2-6D6AC35704B5}" srcOrd="1" destOrd="0" presId="urn:microsoft.com/office/officeart/2005/8/layout/orgChart1"/>
    <dgm:cxn modelId="{82B53702-A083-4BB3-AF54-E3E67634E829}" srcId="{073D9096-1D55-4A24-BFD1-1E4A59AA5391}" destId="{B4B544A3-1D90-4170-8BE3-E65B940ADF10}" srcOrd="0" destOrd="0" parTransId="{812A89DA-351D-4CEB-B91C-E4BA758FDBF7}" sibTransId="{9C3107A0-8464-414F-9280-1480B83797F4}"/>
    <dgm:cxn modelId="{3B03ED33-C365-4B0A-89E6-6860170F56AE}" type="presOf" srcId="{7745346A-84D9-4FDC-8016-E4DC9B96D657}" destId="{0EBE1100-1FC6-418F-9BDF-114CA9B3369A}" srcOrd="1" destOrd="0" presId="urn:microsoft.com/office/officeart/2005/8/layout/orgChart1"/>
    <dgm:cxn modelId="{85EF572C-B6DF-4589-A0C6-14DA600D0E8D}" type="presOf" srcId="{110DC505-88B2-4A3C-A29D-10E14FA50B62}" destId="{A2CC03B6-12A6-42A5-A0C7-59EBE0ADA602}" srcOrd="0" destOrd="0" presId="urn:microsoft.com/office/officeart/2005/8/layout/orgChart1"/>
    <dgm:cxn modelId="{3C39DF3A-1BC7-441E-8F1D-89F765D7351E}" type="presOf" srcId="{E1FB631A-B529-431D-B000-C59F8051D4B3}" destId="{B76DF932-F79F-4E22-9046-FCAC81AC589E}" srcOrd="0" destOrd="0" presId="urn:microsoft.com/office/officeart/2005/8/layout/orgChart1"/>
    <dgm:cxn modelId="{DAEC2FA1-256C-4B72-94DA-417A3406BA20}" type="presOf" srcId="{EBFAD436-9F26-4EA1-AE6A-BE9D10B7B584}" destId="{DC113552-1F2D-45CF-BD3D-43888A54F888}" srcOrd="0" destOrd="0" presId="urn:microsoft.com/office/officeart/2005/8/layout/orgChart1"/>
    <dgm:cxn modelId="{F68515A3-4AAA-4F3C-8ECD-AC9C220F9D45}" type="presOf" srcId="{26584AA1-E0B7-4242-BD97-4213739E1E54}" destId="{4A218AFE-6F7B-4FD6-8DD3-315E08288AFB}" srcOrd="1" destOrd="0" presId="urn:microsoft.com/office/officeart/2005/8/layout/orgChart1"/>
    <dgm:cxn modelId="{26AF218A-66D0-49B6-8B5C-AF4763E98339}" type="presOf" srcId="{DBFDDE64-949E-4359-9F63-E45CF3264BCE}" destId="{7E90C518-C4C5-4027-948F-4DE23478BEFD}" srcOrd="0" destOrd="0" presId="urn:microsoft.com/office/officeart/2005/8/layout/orgChart1"/>
    <dgm:cxn modelId="{D57B2C79-541F-4525-931B-766C3CD3B0C0}" type="presOf" srcId="{DBFDDE64-949E-4359-9F63-E45CF3264BCE}" destId="{26BDE366-02E8-4F32-81C6-EB5901BAA33B}" srcOrd="1" destOrd="0" presId="urn:microsoft.com/office/officeart/2005/8/layout/orgChart1"/>
    <dgm:cxn modelId="{6395B8F5-3EED-470B-81F0-AE4E4837F917}" srcId="{1134B7D1-A468-40AA-9ACE-93B138B2E31A}" destId="{E1FB631A-B529-431D-B000-C59F8051D4B3}" srcOrd="0" destOrd="0" parTransId="{A1220E48-3EDE-44CD-B4E7-2D8FAC311B1E}" sibTransId="{FB5EDB9A-1D8B-4118-A171-50626BE136F0}"/>
    <dgm:cxn modelId="{D1290BE3-3FDC-4924-94A5-834635CBD468}" type="presOf" srcId="{110DC505-88B2-4A3C-A29D-10E14FA50B62}" destId="{8804CB9F-14C9-4FF9-9F50-E553E748F1A9}" srcOrd="1" destOrd="0" presId="urn:microsoft.com/office/officeart/2005/8/layout/orgChart1"/>
    <dgm:cxn modelId="{6EA21F92-63AA-445F-842E-01B0926679A8}" type="presOf" srcId="{BDF12401-E5A4-4532-854E-A13B86F4AD33}" destId="{8E72CB9A-6124-4AEB-92CC-1A52E0E29A5C}" srcOrd="0" destOrd="0" presId="urn:microsoft.com/office/officeart/2005/8/layout/orgChart1"/>
    <dgm:cxn modelId="{74D55382-201E-49F0-B12F-F083294170A7}" srcId="{7745346A-84D9-4FDC-8016-E4DC9B96D657}" destId="{110DC505-88B2-4A3C-A29D-10E14FA50B62}" srcOrd="1" destOrd="0" parTransId="{D544243F-D530-4B9F-96EA-9494DA2E9720}" sibTransId="{A3FEDC76-F885-442E-B614-EA4DAB527B40}"/>
    <dgm:cxn modelId="{FA148C43-4D67-471A-8D37-ACABE71C6759}" srcId="{EFC9A124-8FD0-4FB0-8D4F-49609376383F}" destId="{D87F1A32-C339-48C1-9493-EA1419E32F2A}" srcOrd="1" destOrd="0" parTransId="{94D4C539-C210-4E1A-805B-4BE4304D20B3}" sibTransId="{5C8F54BB-70B2-4FA1-BE54-93AC797ED1C1}"/>
    <dgm:cxn modelId="{E44AC170-F317-4B25-AC0D-2165C3015387}" type="presOf" srcId="{4495523A-BCD2-43EC-AB24-65A99CD27345}" destId="{B411640F-CFAE-419E-A50D-6DDD75AFA3B3}" srcOrd="0" destOrd="0" presId="urn:microsoft.com/office/officeart/2005/8/layout/orgChart1"/>
    <dgm:cxn modelId="{E7443847-753C-4EEA-BF18-C7C226CF87E7}" type="presOf" srcId="{A8897F2D-9FBA-4ACF-9A32-74A87AFB4C41}" destId="{FA2DC21C-5A90-4781-88B1-630E6C96BA6D}" srcOrd="1" destOrd="0" presId="urn:microsoft.com/office/officeart/2005/8/layout/orgChart1"/>
    <dgm:cxn modelId="{6E384AA0-8FD8-4594-86B5-B1AE65D1AAC3}" type="presOf" srcId="{1134B7D1-A468-40AA-9ACE-93B138B2E31A}" destId="{40080659-DD36-4E9A-BC4F-7FD0DA01CF7D}" srcOrd="1" destOrd="0" presId="urn:microsoft.com/office/officeart/2005/8/layout/orgChart1"/>
    <dgm:cxn modelId="{82C379F3-15B8-4A1D-B46A-22F96663EA83}" type="presOf" srcId="{633A058A-27FC-464D-B431-CBC2CD423F5B}" destId="{803395F5-C637-4703-9484-49A1E2235A16}" srcOrd="1" destOrd="0" presId="urn:microsoft.com/office/officeart/2005/8/layout/orgChart1"/>
    <dgm:cxn modelId="{0F937900-B352-4315-8CD9-F73D48E12D29}" type="presOf" srcId="{4052BEEC-77F1-4836-A3BE-8340517D007B}" destId="{5D8EA3EC-2E91-48D5-B369-93DD4F5A57D5}" srcOrd="0" destOrd="0" presId="urn:microsoft.com/office/officeart/2005/8/layout/orgChart1"/>
    <dgm:cxn modelId="{C64D8B1A-289A-4759-B9E2-4F8223F30D3D}" type="presOf" srcId="{A1220E48-3EDE-44CD-B4E7-2D8FAC311B1E}" destId="{DDF0164D-E7F3-4337-BEB2-D39F41974E54}" srcOrd="0" destOrd="0" presId="urn:microsoft.com/office/officeart/2005/8/layout/orgChart1"/>
    <dgm:cxn modelId="{DC664852-93A6-4235-BAFD-96591F514B21}" type="presOf" srcId="{84CC36F3-E6E9-414B-AD70-34C7172FCCC3}" destId="{4AFD5B18-8DB0-42ED-8984-49C7C3212C7A}" srcOrd="0" destOrd="0" presId="urn:microsoft.com/office/officeart/2005/8/layout/orgChart1"/>
    <dgm:cxn modelId="{1D0E1462-CECD-4AD0-AEEF-87E0D5F15294}" type="presOf" srcId="{3D5D18E1-EA32-4066-9C8A-2880FA18754F}" destId="{9A2ED857-6D86-482E-B884-C459466E4731}" srcOrd="0" destOrd="0" presId="urn:microsoft.com/office/officeart/2005/8/layout/orgChart1"/>
    <dgm:cxn modelId="{B541C1FB-5B64-4609-B07E-7669AFD47DA6}" type="presOf" srcId="{8842CEA7-9CA2-427F-88E3-BE3CF663A5BB}" destId="{E0F26C13-6F73-482F-84FE-86335994B561}" srcOrd="0" destOrd="0" presId="urn:microsoft.com/office/officeart/2005/8/layout/orgChart1"/>
    <dgm:cxn modelId="{D0F2A3C4-2F10-45B5-ACB2-56ECDCBCB44F}" srcId="{EFC9A124-8FD0-4FB0-8D4F-49609376383F}" destId="{4495523A-BCD2-43EC-AB24-65A99CD27345}" srcOrd="2" destOrd="0" parTransId="{FF0CD346-F6F6-407F-B498-25B4EC7ADABD}" sibTransId="{B70CFDF1-9577-46B3-9742-031404EB9A26}"/>
    <dgm:cxn modelId="{381379CB-1BD3-4778-B336-FD12B90EC4A0}" type="presOf" srcId="{A450DAB4-489F-4866-A4C7-8993C8A20A5A}" destId="{52D983D3-B1C1-4449-AF0B-E4398480DF8D}" srcOrd="0" destOrd="0" presId="urn:microsoft.com/office/officeart/2005/8/layout/orgChart1"/>
    <dgm:cxn modelId="{C694C3AA-D413-4663-84F4-F1B7216419FC}" srcId="{7745346A-84D9-4FDC-8016-E4DC9B96D657}" destId="{A450DAB4-489F-4866-A4C7-8993C8A20A5A}" srcOrd="3" destOrd="0" parTransId="{5320C22B-7973-47B6-8DC9-8FA2D89756EA}" sibTransId="{A59E96B6-DA19-40D4-AF48-62FFFC6AC008}"/>
    <dgm:cxn modelId="{2F30DB44-40ED-4A05-B9AE-E1BDF66E99D1}" type="presOf" srcId="{579A49CD-78E7-4FF4-B9FF-F2218599AC8F}" destId="{71E35F7D-43BD-44AC-AEDC-D6F0E9B9EA9F}" srcOrd="1" destOrd="0" presId="urn:microsoft.com/office/officeart/2005/8/layout/orgChart1"/>
    <dgm:cxn modelId="{F8713203-DDF1-4512-B8EC-8C22E495FC7B}" type="presOf" srcId="{B4B544A3-1D90-4170-8BE3-E65B940ADF10}" destId="{22DB165F-9ED7-4D33-98B7-693018DAB081}" srcOrd="0" destOrd="0" presId="urn:microsoft.com/office/officeart/2005/8/layout/orgChart1"/>
    <dgm:cxn modelId="{4B566616-DA1D-4899-B5C4-BA61A4C84516}" type="presOf" srcId="{B4B544A3-1D90-4170-8BE3-E65B940ADF10}" destId="{37B12671-BC36-4745-9B32-871324F7E279}" srcOrd="1" destOrd="0" presId="urn:microsoft.com/office/officeart/2005/8/layout/orgChart1"/>
    <dgm:cxn modelId="{CB47BE5E-30CA-4322-9637-A34656C8E90A}" type="presOf" srcId="{EFC9A124-8FD0-4FB0-8D4F-49609376383F}" destId="{A4894C9D-FB19-40EF-A607-A47B29AA7066}" srcOrd="0" destOrd="0" presId="urn:microsoft.com/office/officeart/2005/8/layout/orgChart1"/>
    <dgm:cxn modelId="{63C8EFB4-7A4F-44F1-8463-8BCB6F709932}" type="presOf" srcId="{32F736EB-9066-4F75-AD37-C724252D70F8}" destId="{027C07A7-DA67-432E-8819-E3E22DBB969F}" srcOrd="0" destOrd="0" presId="urn:microsoft.com/office/officeart/2005/8/layout/orgChart1"/>
    <dgm:cxn modelId="{E8E3C94F-0550-4033-A85B-88DBE70691C1}" type="presOf" srcId="{BE300529-B9FF-452B-A7C1-787686D5799C}" destId="{C3F93EE5-8833-4875-AE05-1BB6F1C11F51}" srcOrd="0" destOrd="0" presId="urn:microsoft.com/office/officeart/2005/8/layout/orgChart1"/>
    <dgm:cxn modelId="{48106DA9-ED5F-4063-A1D2-B73C99DA662F}" type="presOf" srcId="{0721A364-06FB-438E-BC1C-320918A86F65}" destId="{CC4AB85A-3FAE-4E5C-9B72-2B32D025CF3A}" srcOrd="0" destOrd="0" presId="urn:microsoft.com/office/officeart/2005/8/layout/orgChart1"/>
    <dgm:cxn modelId="{E009FDE3-9DA7-46E3-A3AD-996FD28AC420}" srcId="{EFC9A124-8FD0-4FB0-8D4F-49609376383F}" destId="{579A49CD-78E7-4FF4-B9FF-F2218599AC8F}" srcOrd="0" destOrd="0" parTransId="{42D71EEA-644F-4FE9-9F73-BA636E64AB74}" sibTransId="{781CDD65-11E1-4993-9DFF-D07272E358B5}"/>
    <dgm:cxn modelId="{0C998AA6-8B4B-48E9-AF55-E0A0293DB0E3}" type="presOf" srcId="{974174A2-2BFD-43E8-85A1-50DC50D2448E}" destId="{C90B9916-2068-4559-9567-79D70FD1F81C}" srcOrd="1" destOrd="0" presId="urn:microsoft.com/office/officeart/2005/8/layout/orgChart1"/>
    <dgm:cxn modelId="{E6708E9D-A2B3-4E94-A828-251AFF272029}" srcId="{0146C114-E8B4-40BC-A1E6-59B09A62DEB1}" destId="{EFC9A124-8FD0-4FB0-8D4F-49609376383F}" srcOrd="1" destOrd="0" parTransId="{8842CEA7-9CA2-427F-88E3-BE3CF663A5BB}" sibTransId="{1DA2E40A-655F-4E61-AB82-FD07BE2FA679}"/>
    <dgm:cxn modelId="{01F697BC-C829-4E26-9176-9A7086527492}" type="presOf" srcId="{BE300529-B9FF-452B-A7C1-787686D5799C}" destId="{6B6DE69C-F2B0-4606-84E5-30BA3478520B}" srcOrd="1" destOrd="0" presId="urn:microsoft.com/office/officeart/2005/8/layout/orgChart1"/>
    <dgm:cxn modelId="{85A3CF84-97B9-4719-A322-9DFC5DE8C6A0}" srcId="{1134B7D1-A468-40AA-9ACE-93B138B2E31A}" destId="{0146C114-E8B4-40BC-A1E6-59B09A62DEB1}" srcOrd="1" destOrd="0" parTransId="{32F736EB-9066-4F75-AD37-C724252D70F8}" sibTransId="{EC064A96-A90C-4123-B213-F707A28D6443}"/>
    <dgm:cxn modelId="{5829271F-1DAE-458E-BF47-BCAB40AD1611}" srcId="{7745346A-84D9-4FDC-8016-E4DC9B96D657}" destId="{A8897F2D-9FBA-4ACF-9A32-74A87AFB4C41}" srcOrd="2" destOrd="0" parTransId="{5CCB7435-3BCD-44E1-91B2-5B825CB74FBA}" sibTransId="{79037F9B-5E02-42A7-AB12-4E4DF4638032}"/>
    <dgm:cxn modelId="{84A58F03-5644-48B3-8D3A-4CDC5D58A5DD}" type="presOf" srcId="{0146C114-E8B4-40BC-A1E6-59B09A62DEB1}" destId="{E275C898-D991-4DEB-B9AE-8E0A4397EF03}" srcOrd="1" destOrd="0" presId="urn:microsoft.com/office/officeart/2005/8/layout/orgChart1"/>
    <dgm:cxn modelId="{9F011DC5-67BE-4F2A-AD12-17EDB3543BF2}" type="presOf" srcId="{8C455C04-9277-4963-B4EB-6A8E6E07240D}" destId="{25F6A83E-86D4-46EA-B951-88A3C993118E}" srcOrd="0" destOrd="0" presId="urn:microsoft.com/office/officeart/2005/8/layout/orgChart1"/>
    <dgm:cxn modelId="{D0316E54-C660-4173-9C3E-DE1612663CE6}" srcId="{26584AA1-E0B7-4242-BD97-4213739E1E54}" destId="{BE300529-B9FF-452B-A7C1-787686D5799C}" srcOrd="0" destOrd="0" parTransId="{84CC36F3-E6E9-414B-AD70-34C7172FCCC3}" sibTransId="{CD689CBE-0EBE-440C-B8C4-70ECB64CA692}"/>
    <dgm:cxn modelId="{A33A7613-1AD5-4B38-B87B-2E28A2A3EC84}" type="presOf" srcId="{A8897F2D-9FBA-4ACF-9A32-74A87AFB4C41}" destId="{F314162F-57CC-456B-A60D-3A595E959C3B}" srcOrd="0" destOrd="0" presId="urn:microsoft.com/office/officeart/2005/8/layout/orgChart1"/>
    <dgm:cxn modelId="{F7B4B789-BF00-455C-897A-B8968B4B5DAF}" type="presOf" srcId="{4495523A-BCD2-43EC-AB24-65A99CD27345}" destId="{195876AD-FFB6-44D8-840C-C83CEAE10122}" srcOrd="1" destOrd="0" presId="urn:microsoft.com/office/officeart/2005/8/layout/orgChart1"/>
    <dgm:cxn modelId="{925C7A1A-7745-4FA7-B200-CCC4914BCAF5}" type="presOf" srcId="{4792F284-0D3C-4950-9C98-12B65EBABFAD}" destId="{5AE6392D-7240-4564-BBEF-DAC916509BFA}" srcOrd="1" destOrd="0" presId="urn:microsoft.com/office/officeart/2005/8/layout/orgChart1"/>
    <dgm:cxn modelId="{153E0D88-5456-489E-B25E-2F91BB23F974}" type="presOf" srcId="{4792F284-0D3C-4950-9C98-12B65EBABFAD}" destId="{9ED91389-859E-4BC0-8609-B8E2C9D75BD3}" srcOrd="0" destOrd="0" presId="urn:microsoft.com/office/officeart/2005/8/layout/orgChart1"/>
    <dgm:cxn modelId="{244F5688-3D8D-431A-9470-C45F5E5F631F}" type="presOf" srcId="{B6E07256-2DC2-4AFA-8FD2-0CDFBC2E5EB0}" destId="{7BD05860-E89F-45A2-AE73-3758EC05ADB5}" srcOrd="0" destOrd="0" presId="urn:microsoft.com/office/officeart/2005/8/layout/orgChart1"/>
    <dgm:cxn modelId="{70188A03-59E8-446D-911D-E89726D3A085}" type="presOf" srcId="{F8AC58DA-A99C-45BD-A41B-42045B39BAEF}" destId="{F7CD2C70-D169-480A-B361-1F264104120B}" srcOrd="0" destOrd="0" presId="urn:microsoft.com/office/officeart/2005/8/layout/orgChart1"/>
    <dgm:cxn modelId="{0E3FF43B-F649-420D-9879-8E1035EA7D17}" srcId="{EFC9A124-8FD0-4FB0-8D4F-49609376383F}" destId="{98319921-B57B-4E82-B5F8-035A8B87BE45}" srcOrd="3" destOrd="0" parTransId="{CE350B57-14D2-4157-987B-1CC0824C31F9}" sibTransId="{37B9D8DF-901D-4BD8-BF9F-2AF67820EFF8}"/>
    <dgm:cxn modelId="{EFFF2190-DE24-4BD6-BE42-65F8DDF10636}" type="presOf" srcId="{2C8CB236-A625-40DF-B0FF-E0951AC428B2}" destId="{E89C6E00-5804-4020-B860-E3390669F271}" srcOrd="0" destOrd="0" presId="urn:microsoft.com/office/officeart/2005/8/layout/orgChart1"/>
    <dgm:cxn modelId="{9BED574D-950E-4987-A4AA-0CD71C370FDF}" srcId="{E1FB631A-B529-431D-B000-C59F8051D4B3}" destId="{073D9096-1D55-4A24-BFD1-1E4A59AA5391}" srcOrd="0" destOrd="0" parTransId="{818E1AB0-E6BC-4F21-A4E5-DC5E2C1CA1E5}" sibTransId="{CA1DC5B6-1377-470D-B618-4A7F976B842D}"/>
    <dgm:cxn modelId="{7BFC72F5-4F83-4EE0-93D3-084D5AEEACC2}" type="presOf" srcId="{D87F1A32-C339-48C1-9493-EA1419E32F2A}" destId="{780D2E4D-10EC-4BC0-809D-1F788C489762}" srcOrd="0" destOrd="0" presId="urn:microsoft.com/office/officeart/2005/8/layout/orgChart1"/>
    <dgm:cxn modelId="{B7796089-58A7-4E27-9E91-6B71F9F4B3A6}" srcId="{26584AA1-E0B7-4242-BD97-4213739E1E54}" destId="{4792F284-0D3C-4950-9C98-12B65EBABFAD}" srcOrd="3" destOrd="0" parTransId="{98B5A4AF-2EDF-4FD2-A8D2-E043844FEAF3}" sibTransId="{09D3390F-696F-48D6-B152-199ECD7808B1}"/>
    <dgm:cxn modelId="{3A5BFECC-B526-4214-B1B5-6C469432D4DD}" type="presOf" srcId="{073D9096-1D55-4A24-BFD1-1E4A59AA5391}" destId="{1AF33248-CE4D-425B-83DB-041B9E7388B8}" srcOrd="0" destOrd="0" presId="urn:microsoft.com/office/officeart/2005/8/layout/orgChart1"/>
    <dgm:cxn modelId="{CE63ABEC-6847-4B79-BB9D-C7AD6B3B6C76}" type="presOf" srcId="{78CBEC97-1F65-47B5-9605-296718A01C36}" destId="{DDD97135-4588-4FA6-8D95-28F789D329EC}" srcOrd="0" destOrd="0" presId="urn:microsoft.com/office/officeart/2005/8/layout/orgChart1"/>
    <dgm:cxn modelId="{A2458A40-A8AE-451F-BF56-B07D06EA7953}" type="presOf" srcId="{4934EE28-2ED9-4B9A-9BCE-8D434ADFE487}" destId="{42D18127-8BBF-4B32-ABC9-DBEC5707DCBA}" srcOrd="0" destOrd="0" presId="urn:microsoft.com/office/officeart/2005/8/layout/orgChart1"/>
    <dgm:cxn modelId="{A2080E28-0D78-4564-A4C2-7F501B8A82B6}" srcId="{26584AA1-E0B7-4242-BD97-4213739E1E54}" destId="{633A058A-27FC-464D-B431-CBC2CD423F5B}" srcOrd="1" destOrd="0" parTransId="{B6E07256-2DC2-4AFA-8FD2-0CDFBC2E5EB0}" sibTransId="{4B27FF43-80A2-42E1-B6CE-2BC24109E1B8}"/>
    <dgm:cxn modelId="{6EFB507C-D60D-4356-80A2-EFBF1B803157}" type="presParOf" srcId="{F7CD2C70-D169-480A-B361-1F264104120B}" destId="{29DD51B8-238F-42A2-9321-ECB5E0177164}" srcOrd="0" destOrd="0" presId="urn:microsoft.com/office/officeart/2005/8/layout/orgChart1"/>
    <dgm:cxn modelId="{19843A17-7F98-46A1-A2A3-AB8C54337686}" type="presParOf" srcId="{29DD51B8-238F-42A2-9321-ECB5E0177164}" destId="{E9F2C3BD-A0CE-4176-9BB7-8F91947C1941}" srcOrd="0" destOrd="0" presId="urn:microsoft.com/office/officeart/2005/8/layout/orgChart1"/>
    <dgm:cxn modelId="{9D3E7B56-0E84-4DE5-B94B-D23FA529E012}" type="presParOf" srcId="{E9F2C3BD-A0CE-4176-9BB7-8F91947C1941}" destId="{2AA9A05E-2F1D-4564-9A88-268EBA61FB88}" srcOrd="0" destOrd="0" presId="urn:microsoft.com/office/officeart/2005/8/layout/orgChart1"/>
    <dgm:cxn modelId="{85A0B83A-1DC8-4584-B010-D32FDEEC60F7}" type="presParOf" srcId="{E9F2C3BD-A0CE-4176-9BB7-8F91947C1941}" destId="{40080659-DD36-4E9A-BC4F-7FD0DA01CF7D}" srcOrd="1" destOrd="0" presId="urn:microsoft.com/office/officeart/2005/8/layout/orgChart1"/>
    <dgm:cxn modelId="{CCC403A4-C947-4849-908E-A6C780ABEC21}" type="presParOf" srcId="{29DD51B8-238F-42A2-9321-ECB5E0177164}" destId="{6F1A6DFA-23DD-4F61-9BA0-498FD6A7788B}" srcOrd="1" destOrd="0" presId="urn:microsoft.com/office/officeart/2005/8/layout/orgChart1"/>
    <dgm:cxn modelId="{73D3DCDA-B0B1-4472-B8AD-A9101323B00D}" type="presParOf" srcId="{6F1A6DFA-23DD-4F61-9BA0-498FD6A7788B}" destId="{DDF0164D-E7F3-4337-BEB2-D39F41974E54}" srcOrd="0" destOrd="0" presId="urn:microsoft.com/office/officeart/2005/8/layout/orgChart1"/>
    <dgm:cxn modelId="{A76E0D03-EB9E-47F4-A7A4-3AD50D485A34}" type="presParOf" srcId="{6F1A6DFA-23DD-4F61-9BA0-498FD6A7788B}" destId="{DFB5956C-2B5A-4AC6-8F1C-1251725B2498}" srcOrd="1" destOrd="0" presId="urn:microsoft.com/office/officeart/2005/8/layout/orgChart1"/>
    <dgm:cxn modelId="{70591B69-1854-484C-BC4E-6386EE29FB93}" type="presParOf" srcId="{DFB5956C-2B5A-4AC6-8F1C-1251725B2498}" destId="{9E840BCD-1863-4B53-91CF-32BBE8F04253}" srcOrd="0" destOrd="0" presId="urn:microsoft.com/office/officeart/2005/8/layout/orgChart1"/>
    <dgm:cxn modelId="{8F4F302B-58ED-460A-9099-310638246A56}" type="presParOf" srcId="{9E840BCD-1863-4B53-91CF-32BBE8F04253}" destId="{B76DF932-F79F-4E22-9046-FCAC81AC589E}" srcOrd="0" destOrd="0" presId="urn:microsoft.com/office/officeart/2005/8/layout/orgChart1"/>
    <dgm:cxn modelId="{5E875699-4CC8-4B2F-AB0A-2FEAF32316D2}" type="presParOf" srcId="{9E840BCD-1863-4B53-91CF-32BBE8F04253}" destId="{033B1867-9118-4AF2-A0C3-CC72097729A9}" srcOrd="1" destOrd="0" presId="urn:microsoft.com/office/officeart/2005/8/layout/orgChart1"/>
    <dgm:cxn modelId="{8DFCDC42-0D09-49C7-B1E0-09175402BFC2}" type="presParOf" srcId="{DFB5956C-2B5A-4AC6-8F1C-1251725B2498}" destId="{5E7BBCA7-4467-4D97-A500-F599FA17D2EF}" srcOrd="1" destOrd="0" presId="urn:microsoft.com/office/officeart/2005/8/layout/orgChart1"/>
    <dgm:cxn modelId="{86D3F38D-EFCB-4800-A661-5D99B6CCD892}" type="presParOf" srcId="{5E7BBCA7-4467-4D97-A500-F599FA17D2EF}" destId="{C4B687F0-CA56-4F45-B82D-F803CFCD3555}" srcOrd="0" destOrd="0" presId="urn:microsoft.com/office/officeart/2005/8/layout/orgChart1"/>
    <dgm:cxn modelId="{2757B23D-3B57-4FAF-BA55-14AA672CDB6A}" type="presParOf" srcId="{5E7BBCA7-4467-4D97-A500-F599FA17D2EF}" destId="{3000B491-2357-408A-8BA9-A14D9CB116CC}" srcOrd="1" destOrd="0" presId="urn:microsoft.com/office/officeart/2005/8/layout/orgChart1"/>
    <dgm:cxn modelId="{F545900D-033E-4E3E-B46F-79F0271DA394}" type="presParOf" srcId="{3000B491-2357-408A-8BA9-A14D9CB116CC}" destId="{1376259C-15D0-4F62-AFE8-EF48B0F40965}" srcOrd="0" destOrd="0" presId="urn:microsoft.com/office/officeart/2005/8/layout/orgChart1"/>
    <dgm:cxn modelId="{D9459497-0C7E-49F5-962D-1E3DC19B5D12}" type="presParOf" srcId="{1376259C-15D0-4F62-AFE8-EF48B0F40965}" destId="{1AF33248-CE4D-425B-83DB-041B9E7388B8}" srcOrd="0" destOrd="0" presId="urn:microsoft.com/office/officeart/2005/8/layout/orgChart1"/>
    <dgm:cxn modelId="{6DCC5E7D-EC3D-40D5-B1F3-D32B61DA4778}" type="presParOf" srcId="{1376259C-15D0-4F62-AFE8-EF48B0F40965}" destId="{A207472C-5DFA-4508-B006-61FE45538FD3}" srcOrd="1" destOrd="0" presId="urn:microsoft.com/office/officeart/2005/8/layout/orgChart1"/>
    <dgm:cxn modelId="{64A1D277-23AE-497E-ADF8-033A08714CB7}" type="presParOf" srcId="{3000B491-2357-408A-8BA9-A14D9CB116CC}" destId="{4C22F622-11A8-4E02-9BF9-CF097CB1E7DA}" srcOrd="1" destOrd="0" presId="urn:microsoft.com/office/officeart/2005/8/layout/orgChart1"/>
    <dgm:cxn modelId="{B1E14CF1-DA69-4803-81D7-D40947C58CEC}" type="presParOf" srcId="{4C22F622-11A8-4E02-9BF9-CF097CB1E7DA}" destId="{A7984CE6-67A1-4C5C-A53B-FCE9B54CEAE9}" srcOrd="0" destOrd="0" presId="urn:microsoft.com/office/officeart/2005/8/layout/orgChart1"/>
    <dgm:cxn modelId="{6398AB83-BF92-4C1E-AE41-A0339419D253}" type="presParOf" srcId="{4C22F622-11A8-4E02-9BF9-CF097CB1E7DA}" destId="{086262C1-255E-4E9B-9BDA-3DCCCE2ECBCF}" srcOrd="1" destOrd="0" presId="urn:microsoft.com/office/officeart/2005/8/layout/orgChart1"/>
    <dgm:cxn modelId="{33B7E84B-2868-4BC8-9CDE-8D38946AB67E}" type="presParOf" srcId="{086262C1-255E-4E9B-9BDA-3DCCCE2ECBCF}" destId="{444B308C-7B97-4A5A-8274-7591FA269162}" srcOrd="0" destOrd="0" presId="urn:microsoft.com/office/officeart/2005/8/layout/orgChart1"/>
    <dgm:cxn modelId="{8D7851E7-313D-4C71-8B8D-6252E4807BA9}" type="presParOf" srcId="{444B308C-7B97-4A5A-8274-7591FA269162}" destId="{22DB165F-9ED7-4D33-98B7-693018DAB081}" srcOrd="0" destOrd="0" presId="urn:microsoft.com/office/officeart/2005/8/layout/orgChart1"/>
    <dgm:cxn modelId="{C032DA19-A898-4EF5-866E-831770177A90}" type="presParOf" srcId="{444B308C-7B97-4A5A-8274-7591FA269162}" destId="{37B12671-BC36-4745-9B32-871324F7E279}" srcOrd="1" destOrd="0" presId="urn:microsoft.com/office/officeart/2005/8/layout/orgChart1"/>
    <dgm:cxn modelId="{4434BE0F-E709-4B76-96B6-B8326B509EEA}" type="presParOf" srcId="{086262C1-255E-4E9B-9BDA-3DCCCE2ECBCF}" destId="{102665C3-6123-4FE9-902D-36D253FA0272}" srcOrd="1" destOrd="0" presId="urn:microsoft.com/office/officeart/2005/8/layout/orgChart1"/>
    <dgm:cxn modelId="{279ABA47-7405-400E-B202-6BE225744817}" type="presParOf" srcId="{086262C1-255E-4E9B-9BDA-3DCCCE2ECBCF}" destId="{63241D06-7268-4EAB-8FE0-213EB5199183}" srcOrd="2" destOrd="0" presId="urn:microsoft.com/office/officeart/2005/8/layout/orgChart1"/>
    <dgm:cxn modelId="{78135A70-CBB5-469D-9C3A-D0D6BFFAD56D}" type="presParOf" srcId="{4C22F622-11A8-4E02-9BF9-CF097CB1E7DA}" destId="{DC113552-1F2D-45CF-BD3D-43888A54F888}" srcOrd="2" destOrd="0" presId="urn:microsoft.com/office/officeart/2005/8/layout/orgChart1"/>
    <dgm:cxn modelId="{E638DFE2-3E51-4AE1-984C-1F28A490CA1D}" type="presParOf" srcId="{4C22F622-11A8-4E02-9BF9-CF097CB1E7DA}" destId="{CE9FAD14-A79B-419E-BFA5-4CE6409C0CFA}" srcOrd="3" destOrd="0" presId="urn:microsoft.com/office/officeart/2005/8/layout/orgChart1"/>
    <dgm:cxn modelId="{52C0154A-BCBE-4908-A4A7-5336B490B89A}" type="presParOf" srcId="{CE9FAD14-A79B-419E-BFA5-4CE6409C0CFA}" destId="{509C990C-E210-4359-B7EF-A4F20DA518D5}" srcOrd="0" destOrd="0" presId="urn:microsoft.com/office/officeart/2005/8/layout/orgChart1"/>
    <dgm:cxn modelId="{FC117D1D-D277-4593-A339-6142526FF363}" type="presParOf" srcId="{509C990C-E210-4359-B7EF-A4F20DA518D5}" destId="{7E90C518-C4C5-4027-948F-4DE23478BEFD}" srcOrd="0" destOrd="0" presId="urn:microsoft.com/office/officeart/2005/8/layout/orgChart1"/>
    <dgm:cxn modelId="{C1A0F0DF-2361-47D0-9A42-E2EC5EBEA1D9}" type="presParOf" srcId="{509C990C-E210-4359-B7EF-A4F20DA518D5}" destId="{26BDE366-02E8-4F32-81C6-EB5901BAA33B}" srcOrd="1" destOrd="0" presId="urn:microsoft.com/office/officeart/2005/8/layout/orgChart1"/>
    <dgm:cxn modelId="{A7ED1E37-7645-4593-AC9F-7B1AD544B432}" type="presParOf" srcId="{CE9FAD14-A79B-419E-BFA5-4CE6409C0CFA}" destId="{E1108E18-8D0F-4C28-BEF8-58CBA6F2E1AE}" srcOrd="1" destOrd="0" presId="urn:microsoft.com/office/officeart/2005/8/layout/orgChart1"/>
    <dgm:cxn modelId="{5F557CB3-82F8-4A7C-8AF3-78488C4DB95D}" type="presParOf" srcId="{CE9FAD14-A79B-419E-BFA5-4CE6409C0CFA}" destId="{CB5556A9-5181-4AEF-8D3B-323768B7A89F}" srcOrd="2" destOrd="0" presId="urn:microsoft.com/office/officeart/2005/8/layout/orgChart1"/>
    <dgm:cxn modelId="{B27D496F-570F-44E4-9932-1CF03681B8BB}" type="presParOf" srcId="{4C22F622-11A8-4E02-9BF9-CF097CB1E7DA}" destId="{8E72CB9A-6124-4AEB-92CC-1A52E0E29A5C}" srcOrd="4" destOrd="0" presId="urn:microsoft.com/office/officeart/2005/8/layout/orgChart1"/>
    <dgm:cxn modelId="{16209E7E-283A-4E06-99AC-7AAE12509877}" type="presParOf" srcId="{4C22F622-11A8-4E02-9BF9-CF097CB1E7DA}" destId="{EF2D87E5-D5DB-4A17-AB88-C2C060DAC86D}" srcOrd="5" destOrd="0" presId="urn:microsoft.com/office/officeart/2005/8/layout/orgChart1"/>
    <dgm:cxn modelId="{7FEB1AE6-B5F5-4FF6-96C2-E0ECEAA8EF30}" type="presParOf" srcId="{EF2D87E5-D5DB-4A17-AB88-C2C060DAC86D}" destId="{EE6B5ECA-F72B-4C4F-8308-41376A099B07}" srcOrd="0" destOrd="0" presId="urn:microsoft.com/office/officeart/2005/8/layout/orgChart1"/>
    <dgm:cxn modelId="{1FA67B4C-98C1-4307-9D83-2225D1B1B750}" type="presParOf" srcId="{EE6B5ECA-F72B-4C4F-8308-41376A099B07}" destId="{5D8EA3EC-2E91-48D5-B369-93DD4F5A57D5}" srcOrd="0" destOrd="0" presId="urn:microsoft.com/office/officeart/2005/8/layout/orgChart1"/>
    <dgm:cxn modelId="{0D18E9DF-0E99-4F4B-9C15-123495E580E3}" type="presParOf" srcId="{EE6B5ECA-F72B-4C4F-8308-41376A099B07}" destId="{432EB47F-5AB7-43C0-A089-22C47933BE6D}" srcOrd="1" destOrd="0" presId="urn:microsoft.com/office/officeart/2005/8/layout/orgChart1"/>
    <dgm:cxn modelId="{AB3BC381-4480-4E08-971B-33AA5DD1DDDE}" type="presParOf" srcId="{EF2D87E5-D5DB-4A17-AB88-C2C060DAC86D}" destId="{C3F626E4-7CE1-4207-B30A-84C90EB6D4F3}" srcOrd="1" destOrd="0" presId="urn:microsoft.com/office/officeart/2005/8/layout/orgChart1"/>
    <dgm:cxn modelId="{594526BD-D307-4DA8-9A18-2078A7C1D4E8}" type="presParOf" srcId="{EF2D87E5-D5DB-4A17-AB88-C2C060DAC86D}" destId="{7085395D-9DF2-418A-82F2-949607F9CF73}" srcOrd="2" destOrd="0" presId="urn:microsoft.com/office/officeart/2005/8/layout/orgChart1"/>
    <dgm:cxn modelId="{872CCA6A-FDF9-4EAE-B770-1866FDDC91F4}" type="presParOf" srcId="{4C22F622-11A8-4E02-9BF9-CF097CB1E7DA}" destId="{2E0BE100-B87E-464A-8CEF-4B7FC484F7FE}" srcOrd="6" destOrd="0" presId="urn:microsoft.com/office/officeart/2005/8/layout/orgChart1"/>
    <dgm:cxn modelId="{A30F16D3-9E35-43C6-909A-1001C6458B39}" type="presParOf" srcId="{4C22F622-11A8-4E02-9BF9-CF097CB1E7DA}" destId="{D8741567-621F-4046-B105-210B6E4C86C9}" srcOrd="7" destOrd="0" presId="urn:microsoft.com/office/officeart/2005/8/layout/orgChart1"/>
    <dgm:cxn modelId="{30A22202-9B9F-4322-9227-766B10570C37}" type="presParOf" srcId="{D8741567-621F-4046-B105-210B6E4C86C9}" destId="{ED226914-84A3-4A97-8342-6DA2086398CE}" srcOrd="0" destOrd="0" presId="urn:microsoft.com/office/officeart/2005/8/layout/orgChart1"/>
    <dgm:cxn modelId="{B93B256C-A8BA-4962-BB78-E9E3F9987111}" type="presParOf" srcId="{ED226914-84A3-4A97-8342-6DA2086398CE}" destId="{25F6A83E-86D4-46EA-B951-88A3C993118E}" srcOrd="0" destOrd="0" presId="urn:microsoft.com/office/officeart/2005/8/layout/orgChart1"/>
    <dgm:cxn modelId="{4E790822-6C7B-4C3B-8C70-D79EEA2ED101}" type="presParOf" srcId="{ED226914-84A3-4A97-8342-6DA2086398CE}" destId="{5C243AF1-0C22-4254-9EE1-D9F677092D13}" srcOrd="1" destOrd="0" presId="urn:microsoft.com/office/officeart/2005/8/layout/orgChart1"/>
    <dgm:cxn modelId="{309B9D05-210F-4508-BC0B-A76D40A4AFE1}" type="presParOf" srcId="{D8741567-621F-4046-B105-210B6E4C86C9}" destId="{7B9A844D-97DC-486C-9F97-02E55A9E500F}" srcOrd="1" destOrd="0" presId="urn:microsoft.com/office/officeart/2005/8/layout/orgChart1"/>
    <dgm:cxn modelId="{9423857A-5F04-4469-BE38-120BBC1179E5}" type="presParOf" srcId="{D8741567-621F-4046-B105-210B6E4C86C9}" destId="{0E2A93BA-4212-4A1A-A429-D228D4BDE834}" srcOrd="2" destOrd="0" presId="urn:microsoft.com/office/officeart/2005/8/layout/orgChart1"/>
    <dgm:cxn modelId="{87B88829-E007-4F4A-A12E-BDE964F54845}" type="presParOf" srcId="{3000B491-2357-408A-8BA9-A14D9CB116CC}" destId="{F25D5556-2B23-4495-83F0-C5286FF050EF}" srcOrd="2" destOrd="0" presId="urn:microsoft.com/office/officeart/2005/8/layout/orgChart1"/>
    <dgm:cxn modelId="{C661009F-BA1A-4A50-B694-EDAB6296D45A}" type="presParOf" srcId="{5E7BBCA7-4467-4D97-A500-F599FA17D2EF}" destId="{2FE02178-066A-48E5-A6B2-FF8D62F7FFBD}" srcOrd="2" destOrd="0" presId="urn:microsoft.com/office/officeart/2005/8/layout/orgChart1"/>
    <dgm:cxn modelId="{09F1DBE0-41FC-48E8-9CDA-ABC919DD0BD8}" type="presParOf" srcId="{5E7BBCA7-4467-4D97-A500-F599FA17D2EF}" destId="{0AD0266E-2EB5-4651-97DE-22EA3BA50A7C}" srcOrd="3" destOrd="0" presId="urn:microsoft.com/office/officeart/2005/8/layout/orgChart1"/>
    <dgm:cxn modelId="{4C38DC1D-6965-4185-AA38-A8040FF48F8C}" type="presParOf" srcId="{0AD0266E-2EB5-4651-97DE-22EA3BA50A7C}" destId="{BE46EBD9-B679-40BD-975B-D85C37AF5714}" srcOrd="0" destOrd="0" presId="urn:microsoft.com/office/officeart/2005/8/layout/orgChart1"/>
    <dgm:cxn modelId="{DEBE891C-8747-42C1-A98C-B39A4D9A986A}" type="presParOf" srcId="{BE46EBD9-B679-40BD-975B-D85C37AF5714}" destId="{A1ACAADC-C181-47D1-9010-2636DD7C96FA}" srcOrd="0" destOrd="0" presId="urn:microsoft.com/office/officeart/2005/8/layout/orgChart1"/>
    <dgm:cxn modelId="{1AF34120-B591-485B-8264-A8542CB827AE}" type="presParOf" srcId="{BE46EBD9-B679-40BD-975B-D85C37AF5714}" destId="{0EBE1100-1FC6-418F-9BDF-114CA9B3369A}" srcOrd="1" destOrd="0" presId="urn:microsoft.com/office/officeart/2005/8/layout/orgChart1"/>
    <dgm:cxn modelId="{4F73AB23-AF7F-4FB3-A1D5-39240334ED7E}" type="presParOf" srcId="{0AD0266E-2EB5-4651-97DE-22EA3BA50A7C}" destId="{F4414D8A-D3B8-43F0-A5B9-F8CE3873B3A6}" srcOrd="1" destOrd="0" presId="urn:microsoft.com/office/officeart/2005/8/layout/orgChart1"/>
    <dgm:cxn modelId="{E4F190BB-BE64-4575-8C46-AE1799C2DCEC}" type="presParOf" srcId="{F4414D8A-D3B8-43F0-A5B9-F8CE3873B3A6}" destId="{CDEBB227-4154-4868-8922-921BF7F42BED}" srcOrd="0" destOrd="0" presId="urn:microsoft.com/office/officeart/2005/8/layout/orgChart1"/>
    <dgm:cxn modelId="{B9A7044B-84FD-4B8A-A747-6D66D4662F20}" type="presParOf" srcId="{F4414D8A-D3B8-43F0-A5B9-F8CE3873B3A6}" destId="{E469F18F-9FAC-4F15-B929-782558CDABDA}" srcOrd="1" destOrd="0" presId="urn:microsoft.com/office/officeart/2005/8/layout/orgChart1"/>
    <dgm:cxn modelId="{F168AA2A-5C36-4D44-B758-088C5AC1DC8B}" type="presParOf" srcId="{E469F18F-9FAC-4F15-B929-782558CDABDA}" destId="{B9ECC1AF-0354-4537-8607-C960ED1ADB3C}" srcOrd="0" destOrd="0" presId="urn:microsoft.com/office/officeart/2005/8/layout/orgChart1"/>
    <dgm:cxn modelId="{6CD60A33-1DE9-402D-B2BB-1FA38E937641}" type="presParOf" srcId="{B9ECC1AF-0354-4537-8607-C960ED1ADB3C}" destId="{9A4AE105-5290-4124-AB7A-BD907276DB87}" srcOrd="0" destOrd="0" presId="urn:microsoft.com/office/officeart/2005/8/layout/orgChart1"/>
    <dgm:cxn modelId="{3FE0F7C5-67BE-4FDD-A1DE-A6F09F248B4F}" type="presParOf" srcId="{B9ECC1AF-0354-4537-8607-C960ED1ADB3C}" destId="{59C93D7F-166C-469C-84DC-4EEC11ADA30D}" srcOrd="1" destOrd="0" presId="urn:microsoft.com/office/officeart/2005/8/layout/orgChart1"/>
    <dgm:cxn modelId="{A1024C21-E8FC-4504-85A9-A0369FC9F762}" type="presParOf" srcId="{E469F18F-9FAC-4F15-B929-782558CDABDA}" destId="{F545BE5B-25AB-4B46-926D-9BC708FFBB17}" srcOrd="1" destOrd="0" presId="urn:microsoft.com/office/officeart/2005/8/layout/orgChart1"/>
    <dgm:cxn modelId="{122F3E19-891A-466B-8779-17C224E831D4}" type="presParOf" srcId="{E469F18F-9FAC-4F15-B929-782558CDABDA}" destId="{EB8A0889-E5B7-4D63-9CAF-9E95D74A04E8}" srcOrd="2" destOrd="0" presId="urn:microsoft.com/office/officeart/2005/8/layout/orgChart1"/>
    <dgm:cxn modelId="{EFDB5E0C-84A1-4944-A361-7F6181317E0B}" type="presParOf" srcId="{F4414D8A-D3B8-43F0-A5B9-F8CE3873B3A6}" destId="{E29CD4E5-AF25-46EB-BAB4-AD237087213D}" srcOrd="2" destOrd="0" presId="urn:microsoft.com/office/officeart/2005/8/layout/orgChart1"/>
    <dgm:cxn modelId="{CDE1FABD-BFA3-4F7F-BADE-346253123FA8}" type="presParOf" srcId="{F4414D8A-D3B8-43F0-A5B9-F8CE3873B3A6}" destId="{C4066ADA-8A85-4A77-9704-094EE293619E}" srcOrd="3" destOrd="0" presId="urn:microsoft.com/office/officeart/2005/8/layout/orgChart1"/>
    <dgm:cxn modelId="{76326BE2-575D-48D2-9B5A-F4F44B3FC6A9}" type="presParOf" srcId="{C4066ADA-8A85-4A77-9704-094EE293619E}" destId="{838AFC03-FA5A-46F1-B61B-C4804A7A6DF4}" srcOrd="0" destOrd="0" presId="urn:microsoft.com/office/officeart/2005/8/layout/orgChart1"/>
    <dgm:cxn modelId="{1DE5B4E3-2331-409A-8E76-072DD7647524}" type="presParOf" srcId="{838AFC03-FA5A-46F1-B61B-C4804A7A6DF4}" destId="{A2CC03B6-12A6-42A5-A0C7-59EBE0ADA602}" srcOrd="0" destOrd="0" presId="urn:microsoft.com/office/officeart/2005/8/layout/orgChart1"/>
    <dgm:cxn modelId="{FFADB265-6502-4F03-B6EE-F63027376D33}" type="presParOf" srcId="{838AFC03-FA5A-46F1-B61B-C4804A7A6DF4}" destId="{8804CB9F-14C9-4FF9-9F50-E553E748F1A9}" srcOrd="1" destOrd="0" presId="urn:microsoft.com/office/officeart/2005/8/layout/orgChart1"/>
    <dgm:cxn modelId="{D6E14142-4AE4-4601-BA78-D3B00D0C771B}" type="presParOf" srcId="{C4066ADA-8A85-4A77-9704-094EE293619E}" destId="{F53F8DCB-743B-4980-A143-1DBE11007985}" srcOrd="1" destOrd="0" presId="urn:microsoft.com/office/officeart/2005/8/layout/orgChart1"/>
    <dgm:cxn modelId="{09C7DA2F-B5AA-4682-BECB-52160873CC23}" type="presParOf" srcId="{C4066ADA-8A85-4A77-9704-094EE293619E}" destId="{A019B2AF-782B-41B0-A3C6-9BE253EC2862}" srcOrd="2" destOrd="0" presId="urn:microsoft.com/office/officeart/2005/8/layout/orgChart1"/>
    <dgm:cxn modelId="{6136DD9B-19F5-4D74-8069-E916DEDFCB6C}" type="presParOf" srcId="{F4414D8A-D3B8-43F0-A5B9-F8CE3873B3A6}" destId="{DCDB5175-F09B-4D6D-91F5-2A43BFDFB26A}" srcOrd="4" destOrd="0" presId="urn:microsoft.com/office/officeart/2005/8/layout/orgChart1"/>
    <dgm:cxn modelId="{DE43CC54-949E-4BAF-AE17-ECE5AE0E34A3}" type="presParOf" srcId="{F4414D8A-D3B8-43F0-A5B9-F8CE3873B3A6}" destId="{83CBD07C-B87A-4CDB-9F89-8514970AA3BB}" srcOrd="5" destOrd="0" presId="urn:microsoft.com/office/officeart/2005/8/layout/orgChart1"/>
    <dgm:cxn modelId="{7E6030D9-EF7B-41F2-84B1-ED2552A5B3B7}" type="presParOf" srcId="{83CBD07C-B87A-4CDB-9F89-8514970AA3BB}" destId="{786282F0-83DC-49D2-8FE3-F869A2A760E4}" srcOrd="0" destOrd="0" presId="urn:microsoft.com/office/officeart/2005/8/layout/orgChart1"/>
    <dgm:cxn modelId="{662B35FB-B871-4E79-A869-896BE4E102C0}" type="presParOf" srcId="{786282F0-83DC-49D2-8FE3-F869A2A760E4}" destId="{F314162F-57CC-456B-A60D-3A595E959C3B}" srcOrd="0" destOrd="0" presId="urn:microsoft.com/office/officeart/2005/8/layout/orgChart1"/>
    <dgm:cxn modelId="{C1AB4DF1-ACAC-4084-8977-AEEB1B08317A}" type="presParOf" srcId="{786282F0-83DC-49D2-8FE3-F869A2A760E4}" destId="{FA2DC21C-5A90-4781-88B1-630E6C96BA6D}" srcOrd="1" destOrd="0" presId="urn:microsoft.com/office/officeart/2005/8/layout/orgChart1"/>
    <dgm:cxn modelId="{49EFF9C6-509E-407C-9973-1D1A7E7C1558}" type="presParOf" srcId="{83CBD07C-B87A-4CDB-9F89-8514970AA3BB}" destId="{17E140E3-3D7E-47F1-8837-E4BDE407130A}" srcOrd="1" destOrd="0" presId="urn:microsoft.com/office/officeart/2005/8/layout/orgChart1"/>
    <dgm:cxn modelId="{9C3FAFEB-0577-45A1-8973-4DE377BE7542}" type="presParOf" srcId="{83CBD07C-B87A-4CDB-9F89-8514970AA3BB}" destId="{1FA6ABDD-5C22-4CBF-B463-A27DAB031B6A}" srcOrd="2" destOrd="0" presId="urn:microsoft.com/office/officeart/2005/8/layout/orgChart1"/>
    <dgm:cxn modelId="{A6B6560D-2535-4AC2-8A18-7AA4819146A9}" type="presParOf" srcId="{F4414D8A-D3B8-43F0-A5B9-F8CE3873B3A6}" destId="{BD3BE8C7-248D-4A8C-A9B4-159754E96F59}" srcOrd="6" destOrd="0" presId="urn:microsoft.com/office/officeart/2005/8/layout/orgChart1"/>
    <dgm:cxn modelId="{BA0F1E71-C632-4200-9D3E-FB9613A21864}" type="presParOf" srcId="{F4414D8A-D3B8-43F0-A5B9-F8CE3873B3A6}" destId="{1F59532F-4C09-43F5-BC91-9DAE57EAA833}" srcOrd="7" destOrd="0" presId="urn:microsoft.com/office/officeart/2005/8/layout/orgChart1"/>
    <dgm:cxn modelId="{27CA0894-FC76-4E6F-8B13-0B1C27613657}" type="presParOf" srcId="{1F59532F-4C09-43F5-BC91-9DAE57EAA833}" destId="{836C601B-FC61-4217-B8FC-222C1A140558}" srcOrd="0" destOrd="0" presId="urn:microsoft.com/office/officeart/2005/8/layout/orgChart1"/>
    <dgm:cxn modelId="{D338CC65-0F19-4D37-9E26-330A2BA653FA}" type="presParOf" srcId="{836C601B-FC61-4217-B8FC-222C1A140558}" destId="{52D983D3-B1C1-4449-AF0B-E4398480DF8D}" srcOrd="0" destOrd="0" presId="urn:microsoft.com/office/officeart/2005/8/layout/orgChart1"/>
    <dgm:cxn modelId="{73CEB168-9760-4E60-B701-CDC9B1D7A37F}" type="presParOf" srcId="{836C601B-FC61-4217-B8FC-222C1A140558}" destId="{7DF14B5C-DCC4-454A-9CAE-C33B3C2618D8}" srcOrd="1" destOrd="0" presId="urn:microsoft.com/office/officeart/2005/8/layout/orgChart1"/>
    <dgm:cxn modelId="{96D5C89B-041C-4E09-AD76-A386E92E90F7}" type="presParOf" srcId="{1F59532F-4C09-43F5-BC91-9DAE57EAA833}" destId="{6FEB2839-FF68-48F1-A392-16ED7D5F9290}" srcOrd="1" destOrd="0" presId="urn:microsoft.com/office/officeart/2005/8/layout/orgChart1"/>
    <dgm:cxn modelId="{67347CB6-91B1-45E6-A553-47236D48F993}" type="presParOf" srcId="{1F59532F-4C09-43F5-BC91-9DAE57EAA833}" destId="{A6D36F15-B132-4E41-B3A8-BE7A80F9109D}" srcOrd="2" destOrd="0" presId="urn:microsoft.com/office/officeart/2005/8/layout/orgChart1"/>
    <dgm:cxn modelId="{91E4F4C5-1D79-4F24-A4AA-73B43E1C7DCE}" type="presParOf" srcId="{0AD0266E-2EB5-4651-97DE-22EA3BA50A7C}" destId="{94627A69-C53A-4C04-8E15-4A8EF8BDEA92}" srcOrd="2" destOrd="0" presId="urn:microsoft.com/office/officeart/2005/8/layout/orgChart1"/>
    <dgm:cxn modelId="{0E5911D4-4B74-4ED0-AD65-DC01A64DB2F2}" type="presParOf" srcId="{DFB5956C-2B5A-4AC6-8F1C-1251725B2498}" destId="{CF465C9C-41BB-4B94-B205-F0CFFA692B31}" srcOrd="2" destOrd="0" presId="urn:microsoft.com/office/officeart/2005/8/layout/orgChart1"/>
    <dgm:cxn modelId="{F181B2CD-90D6-4454-A64A-763061F42CE4}" type="presParOf" srcId="{6F1A6DFA-23DD-4F61-9BA0-498FD6A7788B}" destId="{027C07A7-DA67-432E-8819-E3E22DBB969F}" srcOrd="2" destOrd="0" presId="urn:microsoft.com/office/officeart/2005/8/layout/orgChart1"/>
    <dgm:cxn modelId="{652B958F-0C3D-46B9-842B-18BA55FA64AA}" type="presParOf" srcId="{6F1A6DFA-23DD-4F61-9BA0-498FD6A7788B}" destId="{43FEF012-D69D-4D52-A351-965D86D69067}" srcOrd="3" destOrd="0" presId="urn:microsoft.com/office/officeart/2005/8/layout/orgChart1"/>
    <dgm:cxn modelId="{09B1E773-34C2-4F14-838A-71DA480147FF}" type="presParOf" srcId="{43FEF012-D69D-4D52-A351-965D86D69067}" destId="{E0087CC2-8E66-4E8B-B992-5898D9D2D07E}" srcOrd="0" destOrd="0" presId="urn:microsoft.com/office/officeart/2005/8/layout/orgChart1"/>
    <dgm:cxn modelId="{A02D7BC7-B205-471D-8115-9CCF7AFC06DA}" type="presParOf" srcId="{E0087CC2-8E66-4E8B-B992-5898D9D2D07E}" destId="{51A59454-357E-4C88-BD27-E5FFC7164389}" srcOrd="0" destOrd="0" presId="urn:microsoft.com/office/officeart/2005/8/layout/orgChart1"/>
    <dgm:cxn modelId="{08ECFC62-D0B0-4811-9FBF-2355032D143E}" type="presParOf" srcId="{E0087CC2-8E66-4E8B-B992-5898D9D2D07E}" destId="{E275C898-D991-4DEB-B9AE-8E0A4397EF03}" srcOrd="1" destOrd="0" presId="urn:microsoft.com/office/officeart/2005/8/layout/orgChart1"/>
    <dgm:cxn modelId="{8EAF885C-055D-4C06-8970-0A4A08DA215B}" type="presParOf" srcId="{43FEF012-D69D-4D52-A351-965D86D69067}" destId="{BF3A1E43-C58D-416F-9A12-B755664657E1}" srcOrd="1" destOrd="0" presId="urn:microsoft.com/office/officeart/2005/8/layout/orgChart1"/>
    <dgm:cxn modelId="{03712E8E-715F-4101-B5F0-BAA39D05D055}" type="presParOf" srcId="{BF3A1E43-C58D-416F-9A12-B755664657E1}" destId="{E89C6E00-5804-4020-B860-E3390669F271}" srcOrd="0" destOrd="0" presId="urn:microsoft.com/office/officeart/2005/8/layout/orgChart1"/>
    <dgm:cxn modelId="{EB856E05-B6E7-4003-A393-C4D30B2A574F}" type="presParOf" srcId="{BF3A1E43-C58D-416F-9A12-B755664657E1}" destId="{9704505E-19E2-4B14-AD4D-E2177245CA81}" srcOrd="1" destOrd="0" presId="urn:microsoft.com/office/officeart/2005/8/layout/orgChart1"/>
    <dgm:cxn modelId="{31002055-7420-480B-8CDF-3DCB77E911D2}" type="presParOf" srcId="{9704505E-19E2-4B14-AD4D-E2177245CA81}" destId="{DCC7C4D6-EA24-4656-B5D7-01C50520E79A}" srcOrd="0" destOrd="0" presId="urn:microsoft.com/office/officeart/2005/8/layout/orgChart1"/>
    <dgm:cxn modelId="{1DC6434E-B68E-4DD8-A23D-4D3CDD1B244E}" type="presParOf" srcId="{DCC7C4D6-EA24-4656-B5D7-01C50520E79A}" destId="{FA431305-600A-48DE-8EBE-204F4FAE31EF}" srcOrd="0" destOrd="0" presId="urn:microsoft.com/office/officeart/2005/8/layout/orgChart1"/>
    <dgm:cxn modelId="{6D5EC15F-3A92-4BB0-9491-A44EE9AC2F63}" type="presParOf" srcId="{DCC7C4D6-EA24-4656-B5D7-01C50520E79A}" destId="{4A218AFE-6F7B-4FD6-8DD3-315E08288AFB}" srcOrd="1" destOrd="0" presId="urn:microsoft.com/office/officeart/2005/8/layout/orgChart1"/>
    <dgm:cxn modelId="{FAD60701-E859-445C-944F-AFE439A887AD}" type="presParOf" srcId="{9704505E-19E2-4B14-AD4D-E2177245CA81}" destId="{32D7AAC9-F3E4-4656-A9BD-797E3E902183}" srcOrd="1" destOrd="0" presId="urn:microsoft.com/office/officeart/2005/8/layout/orgChart1"/>
    <dgm:cxn modelId="{F814A6C2-6141-4A34-B56D-281F6A51A2D8}" type="presParOf" srcId="{32D7AAC9-F3E4-4656-A9BD-797E3E902183}" destId="{4AFD5B18-8DB0-42ED-8984-49C7C3212C7A}" srcOrd="0" destOrd="0" presId="urn:microsoft.com/office/officeart/2005/8/layout/orgChart1"/>
    <dgm:cxn modelId="{E3103D40-E1D9-4DB7-8FA5-BF2A832761F4}" type="presParOf" srcId="{32D7AAC9-F3E4-4656-A9BD-797E3E902183}" destId="{2D6C6559-2DCB-4D86-AECF-3CAE2CC3C2DD}" srcOrd="1" destOrd="0" presId="urn:microsoft.com/office/officeart/2005/8/layout/orgChart1"/>
    <dgm:cxn modelId="{C6A65596-68BE-439D-88E7-EB454CA1E953}" type="presParOf" srcId="{2D6C6559-2DCB-4D86-AECF-3CAE2CC3C2DD}" destId="{20E86266-F53B-4338-B2AA-160433732414}" srcOrd="0" destOrd="0" presId="urn:microsoft.com/office/officeart/2005/8/layout/orgChart1"/>
    <dgm:cxn modelId="{63851746-7CBE-4B23-87AA-187C34C5587F}" type="presParOf" srcId="{20E86266-F53B-4338-B2AA-160433732414}" destId="{C3F93EE5-8833-4875-AE05-1BB6F1C11F51}" srcOrd="0" destOrd="0" presId="urn:microsoft.com/office/officeart/2005/8/layout/orgChart1"/>
    <dgm:cxn modelId="{450024D0-AB2F-4B09-9FDF-963D49C3CAF8}" type="presParOf" srcId="{20E86266-F53B-4338-B2AA-160433732414}" destId="{6B6DE69C-F2B0-4606-84E5-30BA3478520B}" srcOrd="1" destOrd="0" presId="urn:microsoft.com/office/officeart/2005/8/layout/orgChart1"/>
    <dgm:cxn modelId="{9A88EFBA-8B95-4EEE-8C22-93B373F7F290}" type="presParOf" srcId="{2D6C6559-2DCB-4D86-AECF-3CAE2CC3C2DD}" destId="{B4E217EC-9C93-4568-8D7B-F3DB7195721D}" srcOrd="1" destOrd="0" presId="urn:microsoft.com/office/officeart/2005/8/layout/orgChart1"/>
    <dgm:cxn modelId="{8D4BC304-F709-4C8B-81FB-E6AC308E03A7}" type="presParOf" srcId="{2D6C6559-2DCB-4D86-AECF-3CAE2CC3C2DD}" destId="{0CA85CC9-CDC3-4F45-9C5C-AEA43D607457}" srcOrd="2" destOrd="0" presId="urn:microsoft.com/office/officeart/2005/8/layout/orgChart1"/>
    <dgm:cxn modelId="{FCB3DDF0-71ED-43D0-B241-0996E8CB529C}" type="presParOf" srcId="{32D7AAC9-F3E4-4656-A9BD-797E3E902183}" destId="{7BD05860-E89F-45A2-AE73-3758EC05ADB5}" srcOrd="2" destOrd="0" presId="urn:microsoft.com/office/officeart/2005/8/layout/orgChart1"/>
    <dgm:cxn modelId="{8717B055-2705-490B-97B0-D1776CC1D65A}" type="presParOf" srcId="{32D7AAC9-F3E4-4656-A9BD-797E3E902183}" destId="{4AA404B0-00D9-4948-896B-D5DBFE76890A}" srcOrd="3" destOrd="0" presId="urn:microsoft.com/office/officeart/2005/8/layout/orgChart1"/>
    <dgm:cxn modelId="{C4881CF0-7574-4661-8EE7-85A41FF890E8}" type="presParOf" srcId="{4AA404B0-00D9-4948-896B-D5DBFE76890A}" destId="{0600BE93-16EE-4F38-8B0B-0261E5210057}" srcOrd="0" destOrd="0" presId="urn:microsoft.com/office/officeart/2005/8/layout/orgChart1"/>
    <dgm:cxn modelId="{DA4F9950-C2B1-4C8E-A754-30ACA6760397}" type="presParOf" srcId="{0600BE93-16EE-4F38-8B0B-0261E5210057}" destId="{973BDA5E-3446-4BE5-974E-6AD4456A1F56}" srcOrd="0" destOrd="0" presId="urn:microsoft.com/office/officeart/2005/8/layout/orgChart1"/>
    <dgm:cxn modelId="{9C1D122E-198A-45AF-94D6-1247A40003DF}" type="presParOf" srcId="{0600BE93-16EE-4F38-8B0B-0261E5210057}" destId="{803395F5-C637-4703-9484-49A1E2235A16}" srcOrd="1" destOrd="0" presId="urn:microsoft.com/office/officeart/2005/8/layout/orgChart1"/>
    <dgm:cxn modelId="{CA7E3CCE-D443-4F48-AD49-CB84F634DF57}" type="presParOf" srcId="{4AA404B0-00D9-4948-896B-D5DBFE76890A}" destId="{47E7B135-74CA-4915-8922-26E859A99594}" srcOrd="1" destOrd="0" presId="urn:microsoft.com/office/officeart/2005/8/layout/orgChart1"/>
    <dgm:cxn modelId="{E748968C-C393-4BA3-8661-D7F365D208A1}" type="presParOf" srcId="{4AA404B0-00D9-4948-896B-D5DBFE76890A}" destId="{B95A3A18-85B4-49C3-84A3-FE0482CC05B7}" srcOrd="2" destOrd="0" presId="urn:microsoft.com/office/officeart/2005/8/layout/orgChart1"/>
    <dgm:cxn modelId="{686A6D39-D9A3-4520-BCCE-8D13A1DDECE4}" type="presParOf" srcId="{32D7AAC9-F3E4-4656-A9BD-797E3E902183}" destId="{AB9A7847-4C2D-471F-8A73-4C8341703A2A}" srcOrd="4" destOrd="0" presId="urn:microsoft.com/office/officeart/2005/8/layout/orgChart1"/>
    <dgm:cxn modelId="{821609CC-7D0A-43B9-828D-8E65CE584615}" type="presParOf" srcId="{32D7AAC9-F3E4-4656-A9BD-797E3E902183}" destId="{AED103C7-5425-45A3-8E2C-F0687A43E7C6}" srcOrd="5" destOrd="0" presId="urn:microsoft.com/office/officeart/2005/8/layout/orgChart1"/>
    <dgm:cxn modelId="{8703A449-CB6B-42F2-B5EE-AA02AD716180}" type="presParOf" srcId="{AED103C7-5425-45A3-8E2C-F0687A43E7C6}" destId="{01927ADD-8660-4FE8-AC2E-C3EF287535CB}" srcOrd="0" destOrd="0" presId="urn:microsoft.com/office/officeart/2005/8/layout/orgChart1"/>
    <dgm:cxn modelId="{08995F85-D1DA-43E4-B770-AEB62870A36F}" type="presParOf" srcId="{01927ADD-8660-4FE8-AC2E-C3EF287535CB}" destId="{44873FA7-4CDE-48DD-86C6-FBDC6B4A2B09}" srcOrd="0" destOrd="0" presId="urn:microsoft.com/office/officeart/2005/8/layout/orgChart1"/>
    <dgm:cxn modelId="{29C686AB-FF05-481A-857F-3A481AFD3262}" type="presParOf" srcId="{01927ADD-8660-4FE8-AC2E-C3EF287535CB}" destId="{C90B9916-2068-4559-9567-79D70FD1F81C}" srcOrd="1" destOrd="0" presId="urn:microsoft.com/office/officeart/2005/8/layout/orgChart1"/>
    <dgm:cxn modelId="{7C07FC02-BAD1-463D-B6EA-9A9F6E048728}" type="presParOf" srcId="{AED103C7-5425-45A3-8E2C-F0687A43E7C6}" destId="{9B472337-A3CC-405F-83BC-069BDCA1F94C}" srcOrd="1" destOrd="0" presId="urn:microsoft.com/office/officeart/2005/8/layout/orgChart1"/>
    <dgm:cxn modelId="{BEB40808-0622-4A93-B1DF-36868B707528}" type="presParOf" srcId="{AED103C7-5425-45A3-8E2C-F0687A43E7C6}" destId="{F1566582-2F9C-4FCC-AED9-28DE4592BE23}" srcOrd="2" destOrd="0" presId="urn:microsoft.com/office/officeart/2005/8/layout/orgChart1"/>
    <dgm:cxn modelId="{CEA57277-1028-4FFD-813B-6503540FB2E4}" type="presParOf" srcId="{32D7AAC9-F3E4-4656-A9BD-797E3E902183}" destId="{91C7A083-43A7-4CA1-9A79-58AD870BE0D3}" srcOrd="6" destOrd="0" presId="urn:microsoft.com/office/officeart/2005/8/layout/orgChart1"/>
    <dgm:cxn modelId="{A7F3A80B-2CE9-43FC-9F67-02F3A01E4970}" type="presParOf" srcId="{32D7AAC9-F3E4-4656-A9BD-797E3E902183}" destId="{E54A7AA9-5C53-4057-A24D-5F21CB43A7B5}" srcOrd="7" destOrd="0" presId="urn:microsoft.com/office/officeart/2005/8/layout/orgChart1"/>
    <dgm:cxn modelId="{589CEBE9-59ED-485A-A92C-C28ED9F54D34}" type="presParOf" srcId="{E54A7AA9-5C53-4057-A24D-5F21CB43A7B5}" destId="{4E38F5A1-D126-48A5-BB43-9A1B6D3C0C38}" srcOrd="0" destOrd="0" presId="urn:microsoft.com/office/officeart/2005/8/layout/orgChart1"/>
    <dgm:cxn modelId="{87DF8667-DB6A-40E1-AE66-0125B1DBCF78}" type="presParOf" srcId="{4E38F5A1-D126-48A5-BB43-9A1B6D3C0C38}" destId="{9ED91389-859E-4BC0-8609-B8E2C9D75BD3}" srcOrd="0" destOrd="0" presId="urn:microsoft.com/office/officeart/2005/8/layout/orgChart1"/>
    <dgm:cxn modelId="{B8BF39DE-64A8-4935-8F42-7EA2C0664580}" type="presParOf" srcId="{4E38F5A1-D126-48A5-BB43-9A1B6D3C0C38}" destId="{5AE6392D-7240-4564-BBEF-DAC916509BFA}" srcOrd="1" destOrd="0" presId="urn:microsoft.com/office/officeart/2005/8/layout/orgChart1"/>
    <dgm:cxn modelId="{DDCA9839-DD32-4D74-8FB3-9618346F554D}" type="presParOf" srcId="{E54A7AA9-5C53-4057-A24D-5F21CB43A7B5}" destId="{D88F3448-2F38-47D8-9785-C751FBFDA0A1}" srcOrd="1" destOrd="0" presId="urn:microsoft.com/office/officeart/2005/8/layout/orgChart1"/>
    <dgm:cxn modelId="{54E106F2-6A6D-474E-B35F-B0D9463E9A29}" type="presParOf" srcId="{E54A7AA9-5C53-4057-A24D-5F21CB43A7B5}" destId="{56F3868D-6F8F-42FF-826D-A5CBCEC32E36}" srcOrd="2" destOrd="0" presId="urn:microsoft.com/office/officeart/2005/8/layout/orgChart1"/>
    <dgm:cxn modelId="{4338C359-8E33-4B1A-B741-6941B575F2EC}" type="presParOf" srcId="{9704505E-19E2-4B14-AD4D-E2177245CA81}" destId="{D39692A9-3E60-4A1C-B685-0CA8B48C40FE}" srcOrd="2" destOrd="0" presId="urn:microsoft.com/office/officeart/2005/8/layout/orgChart1"/>
    <dgm:cxn modelId="{5F1A8681-55F7-4F71-B93B-9D4BE60D7B1B}" type="presParOf" srcId="{BF3A1E43-C58D-416F-9A12-B755664657E1}" destId="{E0F26C13-6F73-482F-84FE-86335994B561}" srcOrd="2" destOrd="0" presId="urn:microsoft.com/office/officeart/2005/8/layout/orgChart1"/>
    <dgm:cxn modelId="{48BEC622-7E75-4A3F-823C-AAD04210A7DC}" type="presParOf" srcId="{BF3A1E43-C58D-416F-9A12-B755664657E1}" destId="{40FA3BAF-1D89-45CE-BDC6-AD8D7ECFF644}" srcOrd="3" destOrd="0" presId="urn:microsoft.com/office/officeart/2005/8/layout/orgChart1"/>
    <dgm:cxn modelId="{E5923A61-541D-43D8-943F-F9235A074D54}" type="presParOf" srcId="{40FA3BAF-1D89-45CE-BDC6-AD8D7ECFF644}" destId="{D2CE5339-0B50-473A-A847-72D2E9F649C1}" srcOrd="0" destOrd="0" presId="urn:microsoft.com/office/officeart/2005/8/layout/orgChart1"/>
    <dgm:cxn modelId="{98E962F4-B2E5-4816-87C6-E6B018EEFA03}" type="presParOf" srcId="{D2CE5339-0B50-473A-A847-72D2E9F649C1}" destId="{A4894C9D-FB19-40EF-A607-A47B29AA7066}" srcOrd="0" destOrd="0" presId="urn:microsoft.com/office/officeart/2005/8/layout/orgChart1"/>
    <dgm:cxn modelId="{D331E7A6-AF86-4689-8DB4-BAE036FED5DB}" type="presParOf" srcId="{D2CE5339-0B50-473A-A847-72D2E9F649C1}" destId="{428EEA45-4793-42B2-8A29-F3A21CD7908A}" srcOrd="1" destOrd="0" presId="urn:microsoft.com/office/officeart/2005/8/layout/orgChart1"/>
    <dgm:cxn modelId="{CF8F20A1-3508-4C3F-944B-9D477F5F70EA}" type="presParOf" srcId="{40FA3BAF-1D89-45CE-BDC6-AD8D7ECFF644}" destId="{F0409431-3BFE-4FE6-8A96-58A75213F11B}" srcOrd="1" destOrd="0" presId="urn:microsoft.com/office/officeart/2005/8/layout/orgChart1"/>
    <dgm:cxn modelId="{447B37DD-ED53-48BF-AEB8-D8F10D2F5520}" type="presParOf" srcId="{F0409431-3BFE-4FE6-8A96-58A75213F11B}" destId="{A7B0C942-2316-4CEB-848E-C819890FA0EF}" srcOrd="0" destOrd="0" presId="urn:microsoft.com/office/officeart/2005/8/layout/orgChart1"/>
    <dgm:cxn modelId="{0D1789DD-59E3-4B49-87E3-0F258B9DFB13}" type="presParOf" srcId="{F0409431-3BFE-4FE6-8A96-58A75213F11B}" destId="{F6BA50DD-0E17-43D4-A71E-BD3974B08FA3}" srcOrd="1" destOrd="0" presId="urn:microsoft.com/office/officeart/2005/8/layout/orgChart1"/>
    <dgm:cxn modelId="{CC67F55F-1C5C-404D-AA6C-52711BBDBEDD}" type="presParOf" srcId="{F6BA50DD-0E17-43D4-A71E-BD3974B08FA3}" destId="{82EBB75E-AAC3-4B00-AFB2-EBD26BF0E02A}" srcOrd="0" destOrd="0" presId="urn:microsoft.com/office/officeart/2005/8/layout/orgChart1"/>
    <dgm:cxn modelId="{A0316F22-FF71-4143-9FE9-376F025964FA}" type="presParOf" srcId="{82EBB75E-AAC3-4B00-AFB2-EBD26BF0E02A}" destId="{4BD9D00B-83A9-433E-961D-DD459012ADFB}" srcOrd="0" destOrd="0" presId="urn:microsoft.com/office/officeart/2005/8/layout/orgChart1"/>
    <dgm:cxn modelId="{E0C936FC-CD1D-4E0B-8C8A-66DFAB0B80E0}" type="presParOf" srcId="{82EBB75E-AAC3-4B00-AFB2-EBD26BF0E02A}" destId="{71E35F7D-43BD-44AC-AEDC-D6F0E9B9EA9F}" srcOrd="1" destOrd="0" presId="urn:microsoft.com/office/officeart/2005/8/layout/orgChart1"/>
    <dgm:cxn modelId="{59F8722B-DFB9-4719-BA69-F0AF686EBE91}" type="presParOf" srcId="{F6BA50DD-0E17-43D4-A71E-BD3974B08FA3}" destId="{5E38F5C3-B90C-4B52-88C6-B1CC93025E0D}" srcOrd="1" destOrd="0" presId="urn:microsoft.com/office/officeart/2005/8/layout/orgChart1"/>
    <dgm:cxn modelId="{BD72B3AE-44B9-45F5-8013-309533BCCF0B}" type="presParOf" srcId="{F6BA50DD-0E17-43D4-A71E-BD3974B08FA3}" destId="{7D299CA3-DA24-4FC6-BEA2-8A42C8995A51}" srcOrd="2" destOrd="0" presId="urn:microsoft.com/office/officeart/2005/8/layout/orgChart1"/>
    <dgm:cxn modelId="{17DC3B4C-7CCF-4F93-84C0-6945FD31B35D}" type="presParOf" srcId="{F0409431-3BFE-4FE6-8A96-58A75213F11B}" destId="{EB86A164-F940-4E68-802D-3A7989EA630F}" srcOrd="2" destOrd="0" presId="urn:microsoft.com/office/officeart/2005/8/layout/orgChart1"/>
    <dgm:cxn modelId="{A48A4DD6-9F7D-4347-B461-906CE281E40D}" type="presParOf" srcId="{F0409431-3BFE-4FE6-8A96-58A75213F11B}" destId="{4159CF5C-A63C-4B1F-8332-60051454C7F3}" srcOrd="3" destOrd="0" presId="urn:microsoft.com/office/officeart/2005/8/layout/orgChart1"/>
    <dgm:cxn modelId="{46C695F4-7789-4F9C-9DD0-A0A55570A2EF}" type="presParOf" srcId="{4159CF5C-A63C-4B1F-8332-60051454C7F3}" destId="{C1AB306B-8E3E-498F-A4D8-E85D03CD65E7}" srcOrd="0" destOrd="0" presId="urn:microsoft.com/office/officeart/2005/8/layout/orgChart1"/>
    <dgm:cxn modelId="{2C3E1E2A-6ABE-420C-8B15-18B8695F1B46}" type="presParOf" srcId="{C1AB306B-8E3E-498F-A4D8-E85D03CD65E7}" destId="{780D2E4D-10EC-4BC0-809D-1F788C489762}" srcOrd="0" destOrd="0" presId="urn:microsoft.com/office/officeart/2005/8/layout/orgChart1"/>
    <dgm:cxn modelId="{7B296224-2976-4961-BD80-7334B93CFC95}" type="presParOf" srcId="{C1AB306B-8E3E-498F-A4D8-E85D03CD65E7}" destId="{836DBEC0-0DD2-443E-B87D-30D0FE0A3C19}" srcOrd="1" destOrd="0" presId="urn:microsoft.com/office/officeart/2005/8/layout/orgChart1"/>
    <dgm:cxn modelId="{E2426E92-ACF2-4F24-B0D7-6F8B57E1A989}" type="presParOf" srcId="{4159CF5C-A63C-4B1F-8332-60051454C7F3}" destId="{22167F09-9162-4FFD-A0FD-FE20C2A6C26A}" srcOrd="1" destOrd="0" presId="urn:microsoft.com/office/officeart/2005/8/layout/orgChart1"/>
    <dgm:cxn modelId="{333B0823-BEC5-47D4-AC22-6910DCB7391A}" type="presParOf" srcId="{4159CF5C-A63C-4B1F-8332-60051454C7F3}" destId="{04530BEF-D8FB-4302-A765-1472907DBB12}" srcOrd="2" destOrd="0" presId="urn:microsoft.com/office/officeart/2005/8/layout/orgChart1"/>
    <dgm:cxn modelId="{EC3FF8E1-3C9F-4F5B-833B-677A8CD32F1F}" type="presParOf" srcId="{F0409431-3BFE-4FE6-8A96-58A75213F11B}" destId="{0DD69567-F9A0-4BA7-994C-8F0B90DAA8D3}" srcOrd="4" destOrd="0" presId="urn:microsoft.com/office/officeart/2005/8/layout/orgChart1"/>
    <dgm:cxn modelId="{D5430D1C-E043-496B-9032-3E2346A694E6}" type="presParOf" srcId="{F0409431-3BFE-4FE6-8A96-58A75213F11B}" destId="{6D060225-DA52-44AB-AC62-9578291D4046}" srcOrd="5" destOrd="0" presId="urn:microsoft.com/office/officeart/2005/8/layout/orgChart1"/>
    <dgm:cxn modelId="{57F2DD88-D23F-4CC5-9F32-B2C4682FA46A}" type="presParOf" srcId="{6D060225-DA52-44AB-AC62-9578291D4046}" destId="{A3292159-177C-4FF1-8C78-66FBA91723CA}" srcOrd="0" destOrd="0" presId="urn:microsoft.com/office/officeart/2005/8/layout/orgChart1"/>
    <dgm:cxn modelId="{534B3F88-99D2-49F9-A897-F06704D4D211}" type="presParOf" srcId="{A3292159-177C-4FF1-8C78-66FBA91723CA}" destId="{B411640F-CFAE-419E-A50D-6DDD75AFA3B3}" srcOrd="0" destOrd="0" presId="urn:microsoft.com/office/officeart/2005/8/layout/orgChart1"/>
    <dgm:cxn modelId="{65A31549-98E9-4827-AB65-782AB494EC48}" type="presParOf" srcId="{A3292159-177C-4FF1-8C78-66FBA91723CA}" destId="{195876AD-FFB6-44D8-840C-C83CEAE10122}" srcOrd="1" destOrd="0" presId="urn:microsoft.com/office/officeart/2005/8/layout/orgChart1"/>
    <dgm:cxn modelId="{2C9B566B-7240-4443-A656-4A8E1540E902}" type="presParOf" srcId="{6D060225-DA52-44AB-AC62-9578291D4046}" destId="{CA88FE90-1F58-4AD9-B25A-E90DE42663A0}" srcOrd="1" destOrd="0" presId="urn:microsoft.com/office/officeart/2005/8/layout/orgChart1"/>
    <dgm:cxn modelId="{6B1A321E-72C1-4CC6-A2B6-76F12FFB0F09}" type="presParOf" srcId="{6D060225-DA52-44AB-AC62-9578291D4046}" destId="{841F0F94-51A6-4B76-AD49-8E45CB77CC4C}" srcOrd="2" destOrd="0" presId="urn:microsoft.com/office/officeart/2005/8/layout/orgChart1"/>
    <dgm:cxn modelId="{57D6FA16-3B0C-4567-A050-541F707DCE0D}" type="presParOf" srcId="{F0409431-3BFE-4FE6-8A96-58A75213F11B}" destId="{1F4611FD-EBC4-4B3C-B4A2-9BADD7A61882}" srcOrd="6" destOrd="0" presId="urn:microsoft.com/office/officeart/2005/8/layout/orgChart1"/>
    <dgm:cxn modelId="{DE4F5111-2C68-4DC8-BA6E-177AB3360218}" type="presParOf" srcId="{F0409431-3BFE-4FE6-8A96-58A75213F11B}" destId="{8AD0A596-5A38-440F-A570-6AA1B2276EE2}" srcOrd="7" destOrd="0" presId="urn:microsoft.com/office/officeart/2005/8/layout/orgChart1"/>
    <dgm:cxn modelId="{DA7F12AD-6A0D-457E-AFE3-1AB5497B1305}" type="presParOf" srcId="{8AD0A596-5A38-440F-A570-6AA1B2276EE2}" destId="{1F2D84C8-C76F-4985-8EFC-6418053D0265}" srcOrd="0" destOrd="0" presId="urn:microsoft.com/office/officeart/2005/8/layout/orgChart1"/>
    <dgm:cxn modelId="{A6AB2010-7175-4AA1-A704-4755DF085CAD}" type="presParOf" srcId="{1F2D84C8-C76F-4985-8EFC-6418053D0265}" destId="{32665E32-3A2E-41FE-8B52-560F23D64D6B}" srcOrd="0" destOrd="0" presId="urn:microsoft.com/office/officeart/2005/8/layout/orgChart1"/>
    <dgm:cxn modelId="{2E6390A1-5EA4-4A41-844D-B98B357AE1D4}" type="presParOf" srcId="{1F2D84C8-C76F-4985-8EFC-6418053D0265}" destId="{60777E7A-205C-4264-B61B-DBC8573DC433}" srcOrd="1" destOrd="0" presId="urn:microsoft.com/office/officeart/2005/8/layout/orgChart1"/>
    <dgm:cxn modelId="{500B666A-B1F7-40B8-BC17-BFA412881496}" type="presParOf" srcId="{8AD0A596-5A38-440F-A570-6AA1B2276EE2}" destId="{D5CA32A9-A3EE-461E-84AA-89EA1C4EA358}" srcOrd="1" destOrd="0" presId="urn:microsoft.com/office/officeart/2005/8/layout/orgChart1"/>
    <dgm:cxn modelId="{BC9431EF-6538-4945-BBDD-66CA01DD9684}" type="presParOf" srcId="{8AD0A596-5A38-440F-A570-6AA1B2276EE2}" destId="{67B7E4D7-7E44-4F1A-8881-5478BD50E6CB}" srcOrd="2" destOrd="0" presId="urn:microsoft.com/office/officeart/2005/8/layout/orgChart1"/>
    <dgm:cxn modelId="{925FB866-C39D-4622-9C54-32DB595E69E8}" type="presParOf" srcId="{40FA3BAF-1D89-45CE-BDC6-AD8D7ECFF644}" destId="{7C2050D9-F192-4430-BC3A-6B825759201A}" srcOrd="2" destOrd="0" presId="urn:microsoft.com/office/officeart/2005/8/layout/orgChart1"/>
    <dgm:cxn modelId="{A8A38105-3509-4FCF-9E4D-2BDB3E6B5041}" type="presParOf" srcId="{43FEF012-D69D-4D52-A351-965D86D69067}" destId="{CE37A771-D7C6-420F-88E3-48B64ADF957A}" srcOrd="2" destOrd="0" presId="urn:microsoft.com/office/officeart/2005/8/layout/orgChart1"/>
    <dgm:cxn modelId="{5DEAC9A1-F2DE-4408-8303-F9C3BBD59CC8}" type="presParOf" srcId="{6F1A6DFA-23DD-4F61-9BA0-498FD6A7788B}" destId="{9A2ED857-6D86-482E-B884-C459466E4731}" srcOrd="4" destOrd="0" presId="urn:microsoft.com/office/officeart/2005/8/layout/orgChart1"/>
    <dgm:cxn modelId="{3894A5DE-19E6-48E7-8B61-354A8A630521}" type="presParOf" srcId="{6F1A6DFA-23DD-4F61-9BA0-498FD6A7788B}" destId="{96E7286B-660D-4CA7-A971-8F098B16C62D}" srcOrd="5" destOrd="0" presId="urn:microsoft.com/office/officeart/2005/8/layout/orgChart1"/>
    <dgm:cxn modelId="{212B0FF6-1027-421A-8001-492FC7C16536}" type="presParOf" srcId="{96E7286B-660D-4CA7-A971-8F098B16C62D}" destId="{21E17643-7C4B-4D5D-BD65-33EC9FC97B62}" srcOrd="0" destOrd="0" presId="urn:microsoft.com/office/officeart/2005/8/layout/orgChart1"/>
    <dgm:cxn modelId="{93FF865A-99EB-482E-9314-729E75E365F8}" type="presParOf" srcId="{21E17643-7C4B-4D5D-BD65-33EC9FC97B62}" destId="{CC4AB85A-3FAE-4E5C-9B72-2B32D025CF3A}" srcOrd="0" destOrd="0" presId="urn:microsoft.com/office/officeart/2005/8/layout/orgChart1"/>
    <dgm:cxn modelId="{90F65C13-352F-46EA-BA61-9C728B072E9F}" type="presParOf" srcId="{21E17643-7C4B-4D5D-BD65-33EC9FC97B62}" destId="{6F21038D-76AA-4C8F-8E6D-CF9AA9E89391}" srcOrd="1" destOrd="0" presId="urn:microsoft.com/office/officeart/2005/8/layout/orgChart1"/>
    <dgm:cxn modelId="{9307C36B-0F40-44CC-9EED-C306BEB0167A}" type="presParOf" srcId="{96E7286B-660D-4CA7-A971-8F098B16C62D}" destId="{9EFB1438-5D48-4DED-91AD-5FFF3946EA2C}" srcOrd="1" destOrd="0" presId="urn:microsoft.com/office/officeart/2005/8/layout/orgChart1"/>
    <dgm:cxn modelId="{53F3B27A-4023-4717-8CCC-983DF2D15DD7}" type="presParOf" srcId="{9EFB1438-5D48-4DED-91AD-5FFF3946EA2C}" destId="{42D18127-8BBF-4B32-ABC9-DBEC5707DCBA}" srcOrd="0" destOrd="0" presId="urn:microsoft.com/office/officeart/2005/8/layout/orgChart1"/>
    <dgm:cxn modelId="{62F0519D-F049-4189-880A-BBAB7D082C4F}" type="presParOf" srcId="{9EFB1438-5D48-4DED-91AD-5FFF3946EA2C}" destId="{9D7D0804-E427-4E4E-B725-7C396A9C2B6E}" srcOrd="1" destOrd="0" presId="urn:microsoft.com/office/officeart/2005/8/layout/orgChart1"/>
    <dgm:cxn modelId="{7401EE35-FB74-4F14-A96F-E1C5A814029C}" type="presParOf" srcId="{9D7D0804-E427-4E4E-B725-7C396A9C2B6E}" destId="{AC78BA01-B27A-4350-A8F8-E12290790539}" srcOrd="0" destOrd="0" presId="urn:microsoft.com/office/officeart/2005/8/layout/orgChart1"/>
    <dgm:cxn modelId="{71B84E3A-D5ED-47B9-BC84-7C4FE727F900}" type="presParOf" srcId="{AC78BA01-B27A-4350-A8F8-E12290790539}" destId="{DDD97135-4588-4FA6-8D95-28F789D329EC}" srcOrd="0" destOrd="0" presId="urn:microsoft.com/office/officeart/2005/8/layout/orgChart1"/>
    <dgm:cxn modelId="{7270C27D-8DB4-476B-95E0-36F5BA5A3126}" type="presParOf" srcId="{AC78BA01-B27A-4350-A8F8-E12290790539}" destId="{3BB5D5CF-DFCE-4F46-9FB2-6D6AC35704B5}" srcOrd="1" destOrd="0" presId="urn:microsoft.com/office/officeart/2005/8/layout/orgChart1"/>
    <dgm:cxn modelId="{58475BBD-EAD7-40BF-9384-ABD3D70CF764}" type="presParOf" srcId="{9D7D0804-E427-4E4E-B725-7C396A9C2B6E}" destId="{73FB7D31-36A4-42B8-92D8-ED68EE4F104F}" srcOrd="1" destOrd="0" presId="urn:microsoft.com/office/officeart/2005/8/layout/orgChart1"/>
    <dgm:cxn modelId="{5D4B4056-17B0-463F-8878-283C65FB9661}" type="presParOf" srcId="{9D7D0804-E427-4E4E-B725-7C396A9C2B6E}" destId="{FD9C72E8-82E9-4EEE-B5BA-430E4D6303C2}" srcOrd="2" destOrd="0" presId="urn:microsoft.com/office/officeart/2005/8/layout/orgChart1"/>
    <dgm:cxn modelId="{41B78E58-55A0-4128-BFB4-1EC4B6169211}" type="presParOf" srcId="{96E7286B-660D-4CA7-A971-8F098B16C62D}" destId="{7F43C6B1-5071-4964-816C-93A00FFFCE54}" srcOrd="2" destOrd="0" presId="urn:microsoft.com/office/officeart/2005/8/layout/orgChart1"/>
    <dgm:cxn modelId="{719C2C76-98C6-44DB-BFF0-D67D182C6336}" type="presParOf" srcId="{29DD51B8-238F-42A2-9321-ECB5E0177164}" destId="{A1B74B0A-5B73-48AF-A0F9-23D4E6A9401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463A9-D3D4-4634-83FF-E9AC1FCB0ADF}">
      <dsp:nvSpPr>
        <dsp:cNvPr id="0" name=""/>
        <dsp:cNvSpPr/>
      </dsp:nvSpPr>
      <dsp:spPr>
        <a:xfrm>
          <a:off x="926976" y="258218"/>
          <a:ext cx="5951461" cy="4108584"/>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2DBBF3-1F89-4D31-A710-BD9155E69F53}">
      <dsp:nvSpPr>
        <dsp:cNvPr id="0" name=""/>
        <dsp:cNvSpPr/>
      </dsp:nvSpPr>
      <dsp:spPr>
        <a:xfrm>
          <a:off x="1152136" y="969214"/>
          <a:ext cx="5595955" cy="291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rtl="0">
            <a:lnSpc>
              <a:spcPct val="90000"/>
            </a:lnSpc>
            <a:spcBef>
              <a:spcPct val="0"/>
            </a:spcBef>
            <a:spcAft>
              <a:spcPct val="35000"/>
            </a:spcAft>
          </a:pPr>
          <a:r>
            <a:rPr lang="en-US" sz="2400" b="1" kern="1200" dirty="0" smtClean="0"/>
            <a:t>A visitor </a:t>
          </a:r>
          <a:r>
            <a:rPr lang="en-US" sz="2400" b="0" kern="1200" dirty="0" smtClean="0"/>
            <a:t>is a traveler taking a trip to a main destination outside his/her usual environment, for less than a year, for any main purpose (business, leisure or other personal purpose) other than to be employed by a resident entity in the country or place visited.</a:t>
          </a:r>
          <a:endParaRPr lang="id-ID" sz="2400" b="0" kern="1200" dirty="0" smtClean="0"/>
        </a:p>
        <a:p>
          <a:pPr lvl="0" algn="l" defTabSz="1066800" rtl="0">
            <a:lnSpc>
              <a:spcPct val="90000"/>
            </a:lnSpc>
            <a:spcBef>
              <a:spcPct val="0"/>
            </a:spcBef>
            <a:spcAft>
              <a:spcPct val="35000"/>
            </a:spcAft>
          </a:pPr>
          <a:endParaRPr lang="id-ID" sz="2400" kern="1200" dirty="0" smtClean="0">
            <a:latin typeface="Cambria" pitchFamily="18" charset="0"/>
          </a:endParaRPr>
        </a:p>
        <a:p>
          <a:pPr lvl="0" algn="l" defTabSz="1066800" rtl="0">
            <a:lnSpc>
              <a:spcPct val="90000"/>
            </a:lnSpc>
            <a:spcBef>
              <a:spcPct val="0"/>
            </a:spcBef>
            <a:spcAft>
              <a:spcPct val="35000"/>
            </a:spcAft>
          </a:pPr>
          <a:r>
            <a:rPr lang="id-ID" sz="2400" b="1" kern="1200" dirty="0" smtClean="0">
              <a:latin typeface="Cambria" pitchFamily="18" charset="0"/>
            </a:rPr>
            <a:t>T</a:t>
          </a:r>
          <a:r>
            <a:rPr lang="en-AU" sz="2400" b="1" kern="1200" dirty="0" err="1" smtClean="0">
              <a:latin typeface="Cambria" pitchFamily="18" charset="0"/>
            </a:rPr>
            <a:t>ourism</a:t>
          </a:r>
          <a:r>
            <a:rPr lang="en-AU" sz="2400" b="1" kern="1200" dirty="0" smtClean="0">
              <a:latin typeface="Cambria" pitchFamily="18" charset="0"/>
            </a:rPr>
            <a:t> </a:t>
          </a:r>
          <a:r>
            <a:rPr lang="id-ID" sz="2400" b="0" kern="1200" dirty="0" smtClean="0">
              <a:latin typeface="Cambria" pitchFamily="18" charset="0"/>
            </a:rPr>
            <a:t>refers to</a:t>
          </a:r>
          <a:r>
            <a:rPr lang="en-AU" sz="2400" kern="1200" dirty="0" smtClean="0">
              <a:latin typeface="Cambria" pitchFamily="18" charset="0"/>
            </a:rPr>
            <a:t> </a:t>
          </a:r>
          <a:r>
            <a:rPr lang="id-ID" sz="2400" kern="1200" dirty="0" smtClean="0">
              <a:latin typeface="Cambria" pitchFamily="18" charset="0"/>
            </a:rPr>
            <a:t>the </a:t>
          </a:r>
          <a:r>
            <a:rPr lang="en-AU" sz="2400" kern="1200" dirty="0" err="1" smtClean="0">
              <a:latin typeface="Cambria" pitchFamily="18" charset="0"/>
            </a:rPr>
            <a:t>activit</a:t>
          </a:r>
          <a:r>
            <a:rPr lang="id-ID" sz="2400" kern="1200" dirty="0" smtClean="0">
              <a:latin typeface="Cambria" pitchFamily="18" charset="0"/>
            </a:rPr>
            <a:t>y</a:t>
          </a:r>
          <a:r>
            <a:rPr lang="en-AU" sz="2400" kern="1200" dirty="0" smtClean="0">
              <a:latin typeface="Cambria" pitchFamily="18" charset="0"/>
            </a:rPr>
            <a:t> of visitors</a:t>
          </a:r>
          <a:endParaRPr lang="id-ID" sz="2400" kern="1200" dirty="0" smtClean="0">
            <a:latin typeface="Cambria" pitchFamily="18" charset="0"/>
          </a:endParaRPr>
        </a:p>
        <a:p>
          <a:pPr lvl="0" algn="l" defTabSz="1066800" rtl="0">
            <a:lnSpc>
              <a:spcPct val="90000"/>
            </a:lnSpc>
            <a:spcBef>
              <a:spcPct val="0"/>
            </a:spcBef>
            <a:spcAft>
              <a:spcPct val="35000"/>
            </a:spcAft>
          </a:pPr>
          <a:endParaRPr lang="id-ID" sz="2400" b="0" kern="1200" dirty="0" smtClean="0"/>
        </a:p>
      </dsp:txBody>
      <dsp:txXfrm>
        <a:off x="1152136" y="969214"/>
        <a:ext cx="5595955" cy="2919217"/>
      </dsp:txXfrm>
    </dsp:sp>
    <dsp:sp modelId="{57E46546-5C19-43A9-931C-DF7FEA11AEB5}">
      <dsp:nvSpPr>
        <dsp:cNvPr id="0" name=""/>
        <dsp:cNvSpPr/>
      </dsp:nvSpPr>
      <dsp:spPr>
        <a:xfrm>
          <a:off x="3930070" y="1134375"/>
          <a:ext cx="2763667" cy="2631205"/>
        </a:xfrm>
        <a:prstGeom prst="rect">
          <a:avLst/>
        </a:prstGeom>
        <a:noFill/>
        <a:ln>
          <a:noFill/>
        </a:ln>
        <a:effectLst/>
      </dsp:spPr>
      <dsp:style>
        <a:lnRef idx="0">
          <a:scrgbClr r="0" g="0" b="0"/>
        </a:lnRef>
        <a:fillRef idx="0">
          <a:scrgbClr r="0" g="0" b="0"/>
        </a:fillRef>
        <a:effectRef idx="0">
          <a:scrgbClr r="0" g="0" b="0"/>
        </a:effectRef>
        <a:fontRef idx="minor"/>
      </dsp:style>
    </dsp:sp>
    <dsp:sp modelId="{90A99B0A-FBE2-449B-9CDE-3C22F82DCCBD}">
      <dsp:nvSpPr>
        <dsp:cNvPr id="0" name=""/>
        <dsp:cNvSpPr/>
      </dsp:nvSpPr>
      <dsp:spPr>
        <a:xfrm>
          <a:off x="311308" y="159160"/>
          <a:ext cx="1162929" cy="1162929"/>
        </a:xfrm>
        <a:prstGeom prst="plus">
          <a:avLst>
            <a:gd name="adj" fmla="val 328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8D5745-9FD0-4626-A3B2-4659096C58CC}">
      <dsp:nvSpPr>
        <dsp:cNvPr id="0" name=""/>
        <dsp:cNvSpPr/>
      </dsp:nvSpPr>
      <dsp:spPr>
        <a:xfrm>
          <a:off x="6057546" y="577377"/>
          <a:ext cx="1094521" cy="375082"/>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784738-EE22-415C-950A-08BDCE8B9EBB}">
      <dsp:nvSpPr>
        <dsp:cNvPr id="0" name=""/>
        <dsp:cNvSpPr/>
      </dsp:nvSpPr>
      <dsp:spPr>
        <a:xfrm>
          <a:off x="3902707" y="1140001"/>
          <a:ext cx="684" cy="2513054"/>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55147-4E50-40B1-B793-9DDDC9EF46F3}">
      <dsp:nvSpPr>
        <dsp:cNvPr id="0" name=""/>
        <dsp:cNvSpPr/>
      </dsp:nvSpPr>
      <dsp:spPr>
        <a:xfrm>
          <a:off x="972113" y="0"/>
          <a:ext cx="2651957" cy="905192"/>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d-ID" sz="2400" b="1" kern="1200" dirty="0" smtClean="0"/>
            <a:t>International</a:t>
          </a:r>
          <a:endParaRPr lang="id-ID" sz="2400" b="0" kern="1200" dirty="0" smtClean="0"/>
        </a:p>
      </dsp:txBody>
      <dsp:txXfrm>
        <a:off x="998625" y="26512"/>
        <a:ext cx="2598933" cy="852168"/>
      </dsp:txXfrm>
    </dsp:sp>
    <dsp:sp modelId="{DD536134-53E4-4AF6-A037-7BFE2D352746}">
      <dsp:nvSpPr>
        <dsp:cNvPr id="0" name=""/>
        <dsp:cNvSpPr/>
      </dsp:nvSpPr>
      <dsp:spPr>
        <a:xfrm>
          <a:off x="3924431" y="0"/>
          <a:ext cx="2246966" cy="905192"/>
        </a:xfrm>
        <a:prstGeom prst="roundRect">
          <a:avLst>
            <a:gd name="adj" fmla="val 10000"/>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d-ID" sz="2400" b="1" kern="1200" dirty="0" smtClean="0"/>
            <a:t>Domestic</a:t>
          </a:r>
          <a:endParaRPr lang="id-ID" sz="2400" b="0" kern="1200" dirty="0" smtClean="0"/>
        </a:p>
      </dsp:txBody>
      <dsp:txXfrm>
        <a:off x="3950943" y="26512"/>
        <a:ext cx="2193942" cy="852168"/>
      </dsp:txXfrm>
    </dsp:sp>
    <dsp:sp modelId="{E7806A93-BA26-4860-9A1E-53BCC461B326}">
      <dsp:nvSpPr>
        <dsp:cNvPr id="0" name=""/>
        <dsp:cNvSpPr/>
      </dsp:nvSpPr>
      <dsp:spPr>
        <a:xfrm>
          <a:off x="3260952" y="3847068"/>
          <a:ext cx="678894" cy="678894"/>
        </a:xfrm>
        <a:prstGeom prst="triangle">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sp>
    <dsp:sp modelId="{340F792B-87F2-47CD-9243-4D8E87D8C36C}">
      <dsp:nvSpPr>
        <dsp:cNvPr id="0" name=""/>
        <dsp:cNvSpPr/>
      </dsp:nvSpPr>
      <dsp:spPr>
        <a:xfrm>
          <a:off x="1044097" y="3489545"/>
          <a:ext cx="5112604" cy="421763"/>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sp>
    <dsp:sp modelId="{507EA60C-A247-46D5-8FAB-3C980EA2C704}">
      <dsp:nvSpPr>
        <dsp:cNvPr id="0" name=""/>
        <dsp:cNvSpPr/>
      </dsp:nvSpPr>
      <dsp:spPr>
        <a:xfrm>
          <a:off x="972105" y="1080124"/>
          <a:ext cx="2678988" cy="242591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0" kern="1200" dirty="0" smtClean="0"/>
            <a:t>country of residence different from country visited</a:t>
          </a:r>
          <a:endParaRPr lang="id-ID" sz="2200" b="0" kern="1200" dirty="0" smtClean="0"/>
        </a:p>
        <a:p>
          <a:pPr marL="228600" lvl="1" indent="-228600" algn="l" defTabSz="977900" rtl="0">
            <a:lnSpc>
              <a:spcPct val="90000"/>
            </a:lnSpc>
            <a:spcBef>
              <a:spcPct val="0"/>
            </a:spcBef>
            <a:spcAft>
              <a:spcPct val="15000"/>
            </a:spcAft>
            <a:buChar char="••"/>
          </a:pPr>
          <a:r>
            <a:rPr lang="id-ID" sz="2200" b="0" kern="1200" dirty="0" smtClean="0"/>
            <a:t>Inbound visitors</a:t>
          </a:r>
        </a:p>
        <a:p>
          <a:pPr marL="228600" lvl="1" indent="-228600" algn="l" defTabSz="977900" rtl="0">
            <a:lnSpc>
              <a:spcPct val="90000"/>
            </a:lnSpc>
            <a:spcBef>
              <a:spcPct val="0"/>
            </a:spcBef>
            <a:spcAft>
              <a:spcPct val="15000"/>
            </a:spcAft>
            <a:buChar char="••"/>
          </a:pPr>
          <a:r>
            <a:rPr lang="id-ID" sz="2200" b="0" kern="1200" dirty="0" smtClean="0"/>
            <a:t>Outbound visitors</a:t>
          </a:r>
        </a:p>
      </dsp:txBody>
      <dsp:txXfrm>
        <a:off x="1090528" y="1198547"/>
        <a:ext cx="2442142" cy="2189070"/>
      </dsp:txXfrm>
    </dsp:sp>
    <dsp:sp modelId="{9A418C06-179F-4E50-85DA-63D5BD1A7E92}">
      <dsp:nvSpPr>
        <dsp:cNvPr id="0" name=""/>
        <dsp:cNvSpPr/>
      </dsp:nvSpPr>
      <dsp:spPr>
        <a:xfrm>
          <a:off x="3924439" y="1080124"/>
          <a:ext cx="2327016" cy="2425916"/>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1">
          <a:noAutofit/>
        </a:bodyPr>
        <a:lstStyle/>
        <a:p>
          <a:pPr lvl="0" algn="ctr" defTabSz="1066800" rtl="0">
            <a:lnSpc>
              <a:spcPct val="90000"/>
            </a:lnSpc>
            <a:spcBef>
              <a:spcPct val="0"/>
            </a:spcBef>
            <a:spcAft>
              <a:spcPct val="35000"/>
            </a:spcAft>
          </a:pPr>
          <a:r>
            <a:rPr lang="en-US" sz="2400" b="1" kern="1200" dirty="0" smtClean="0"/>
            <a:t>country of residence the same as country visited</a:t>
          </a:r>
          <a:endParaRPr lang="id-ID" sz="2400" b="1" kern="1200" dirty="0" smtClean="0"/>
        </a:p>
      </dsp:txBody>
      <dsp:txXfrm>
        <a:off x="4038035" y="1193720"/>
        <a:ext cx="2099824" cy="2198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8F605-8266-42EB-AB8E-5DC6F207C60E}">
      <dsp:nvSpPr>
        <dsp:cNvPr id="0" name=""/>
        <dsp:cNvSpPr/>
      </dsp:nvSpPr>
      <dsp:spPr>
        <a:xfrm>
          <a:off x="0" y="0"/>
          <a:ext cx="7272808" cy="4752528"/>
        </a:xfrm>
        <a:prstGeom prst="roundRect">
          <a:avLst>
            <a:gd name="adj" fmla="val 8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3688490" numCol="1" spcCol="1270" anchor="t" anchorCtr="0">
          <a:noAutofit/>
        </a:bodyPr>
        <a:lstStyle/>
        <a:p>
          <a:pPr lvl="0" algn="l" defTabSz="1066800" rtl="0">
            <a:lnSpc>
              <a:spcPct val="90000"/>
            </a:lnSpc>
            <a:spcBef>
              <a:spcPct val="0"/>
            </a:spcBef>
            <a:spcAft>
              <a:spcPct val="35000"/>
            </a:spcAft>
          </a:pPr>
          <a:r>
            <a:rPr lang="en-US" sz="2400" b="1" kern="1200" dirty="0" smtClean="0"/>
            <a:t>Inbound tourism</a:t>
          </a:r>
          <a:r>
            <a:rPr lang="en-US" sz="2400" kern="1200" dirty="0" smtClean="0"/>
            <a:t>, which comprises the activities of a non-resident visitor within the country of reference on an inbound trip;</a:t>
          </a:r>
          <a:endParaRPr lang="id-ID" sz="2400" kern="1200" dirty="0"/>
        </a:p>
      </dsp:txBody>
      <dsp:txXfrm>
        <a:off x="118317" y="118317"/>
        <a:ext cx="7036174" cy="4515894"/>
      </dsp:txXfrm>
    </dsp:sp>
    <dsp:sp modelId="{83F8C004-811F-4DA2-AA41-3AA2BFCCE093}">
      <dsp:nvSpPr>
        <dsp:cNvPr id="0" name=""/>
        <dsp:cNvSpPr/>
      </dsp:nvSpPr>
      <dsp:spPr>
        <a:xfrm>
          <a:off x="146721" y="1350661"/>
          <a:ext cx="6909167" cy="3391142"/>
        </a:xfrm>
        <a:prstGeom prst="roundRect">
          <a:avLst>
            <a:gd name="adj" fmla="val 105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112499" numCol="1" spcCol="1270" anchor="t" anchorCtr="0">
          <a:noAutofit/>
        </a:bodyPr>
        <a:lstStyle/>
        <a:p>
          <a:pPr lvl="0" algn="l" defTabSz="1066800" rtl="0">
            <a:lnSpc>
              <a:spcPct val="90000"/>
            </a:lnSpc>
            <a:spcBef>
              <a:spcPct val="0"/>
            </a:spcBef>
            <a:spcAft>
              <a:spcPct val="35000"/>
            </a:spcAft>
          </a:pPr>
          <a:r>
            <a:rPr lang="en-US" sz="2400" b="1" kern="1200" dirty="0" smtClean="0"/>
            <a:t>Outbound tourism</a:t>
          </a:r>
          <a:r>
            <a:rPr lang="en-US" sz="2400" kern="1200" dirty="0" smtClean="0"/>
            <a:t>, which comprises the activities of a resident visitor outside the country of reference, either as part of an outbound trip or as part of a domestic trip.</a:t>
          </a:r>
          <a:endParaRPr lang="id-ID" sz="2400" kern="1200" dirty="0"/>
        </a:p>
      </dsp:txBody>
      <dsp:txXfrm>
        <a:off x="251010" y="1454950"/>
        <a:ext cx="6700589" cy="3182564"/>
      </dsp:txXfrm>
    </dsp:sp>
    <dsp:sp modelId="{8FFBDCB5-2848-4124-8310-99F9B633D305}">
      <dsp:nvSpPr>
        <dsp:cNvPr id="0" name=""/>
        <dsp:cNvSpPr/>
      </dsp:nvSpPr>
      <dsp:spPr>
        <a:xfrm>
          <a:off x="360040" y="2952336"/>
          <a:ext cx="6545527" cy="1663860"/>
        </a:xfrm>
        <a:prstGeom prst="roundRect">
          <a:avLst>
            <a:gd name="adj" fmla="val 105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170688" numCol="1" spcCol="1270" anchor="t" anchorCtr="0">
          <a:noAutofit/>
        </a:bodyPr>
        <a:lstStyle/>
        <a:p>
          <a:pPr lvl="0" algn="l" defTabSz="1066800" rtl="0">
            <a:lnSpc>
              <a:spcPct val="90000"/>
            </a:lnSpc>
            <a:spcBef>
              <a:spcPct val="0"/>
            </a:spcBef>
            <a:spcAft>
              <a:spcPct val="35000"/>
            </a:spcAft>
          </a:pPr>
          <a:r>
            <a:rPr lang="en-US" sz="2400" b="1" kern="1200" smtClean="0"/>
            <a:t>Domestic </a:t>
          </a:r>
          <a:r>
            <a:rPr lang="en-US" sz="2400" b="1" kern="1200" dirty="0" smtClean="0"/>
            <a:t>tourism</a:t>
          </a:r>
          <a:r>
            <a:rPr lang="en-US" sz="2400" kern="1200" dirty="0" smtClean="0"/>
            <a:t>, which comprises the activities of a resident visitor within the country of reference either as part of a domestic trip or part of an outbound trip;</a:t>
          </a:r>
          <a:endParaRPr lang="id-ID" sz="2400" kern="1200" dirty="0"/>
        </a:p>
      </dsp:txBody>
      <dsp:txXfrm>
        <a:off x="411209" y="3003505"/>
        <a:ext cx="6443189" cy="15615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8F605-8266-42EB-AB8E-5DC6F207C60E}">
      <dsp:nvSpPr>
        <dsp:cNvPr id="0" name=""/>
        <dsp:cNvSpPr/>
      </dsp:nvSpPr>
      <dsp:spPr>
        <a:xfrm>
          <a:off x="0" y="0"/>
          <a:ext cx="7272808" cy="3600399"/>
        </a:xfrm>
        <a:prstGeom prst="roundRect">
          <a:avLst>
            <a:gd name="adj" fmla="val 8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794310" numCol="1" spcCol="1270" anchor="t" anchorCtr="0">
          <a:noAutofit/>
        </a:bodyPr>
        <a:lstStyle/>
        <a:p>
          <a:pPr lvl="0" algn="l" defTabSz="1066800" rtl="0">
            <a:lnSpc>
              <a:spcPct val="90000"/>
            </a:lnSpc>
            <a:spcBef>
              <a:spcPct val="0"/>
            </a:spcBef>
            <a:spcAft>
              <a:spcPct val="35000"/>
            </a:spcAft>
          </a:pPr>
          <a:r>
            <a:rPr lang="en-US" sz="2400" b="1" kern="1200" dirty="0" smtClean="0"/>
            <a:t>Inbound tourism</a:t>
          </a:r>
          <a:r>
            <a:rPr lang="en-US" sz="2400" kern="1200" dirty="0" smtClean="0"/>
            <a:t> comprises the activities of a non-resident visitor within the country of reference on an inbound trip;</a:t>
          </a:r>
          <a:endParaRPr lang="id-ID" sz="2400" kern="1200" dirty="0"/>
        </a:p>
      </dsp:txBody>
      <dsp:txXfrm>
        <a:off x="89634" y="89634"/>
        <a:ext cx="7093540" cy="3421131"/>
      </dsp:txXfrm>
    </dsp:sp>
    <dsp:sp modelId="{83F8C004-811F-4DA2-AA41-3AA2BFCCE093}">
      <dsp:nvSpPr>
        <dsp:cNvPr id="0" name=""/>
        <dsp:cNvSpPr/>
      </dsp:nvSpPr>
      <dsp:spPr>
        <a:xfrm>
          <a:off x="216020" y="1368153"/>
          <a:ext cx="6765180" cy="2023204"/>
        </a:xfrm>
        <a:prstGeom prst="roundRect">
          <a:avLst>
            <a:gd name="adj" fmla="val 105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1600377" numCol="1" spcCol="1270" anchor="t" anchorCtr="0">
          <a:noAutofit/>
        </a:bodyPr>
        <a:lstStyle/>
        <a:p>
          <a:pPr lvl="0" algn="l" defTabSz="1066800" rtl="0">
            <a:lnSpc>
              <a:spcPct val="90000"/>
            </a:lnSpc>
            <a:spcBef>
              <a:spcPct val="0"/>
            </a:spcBef>
            <a:spcAft>
              <a:spcPct val="35000"/>
            </a:spcAft>
          </a:pPr>
          <a:r>
            <a:rPr lang="id-ID" sz="2400" kern="1200" dirty="0" smtClean="0"/>
            <a:t>Inbound</a:t>
          </a:r>
          <a:r>
            <a:rPr lang="en-US" sz="2400" kern="1200" dirty="0" smtClean="0"/>
            <a:t> visitor is a traveler taking a trip to a </a:t>
          </a:r>
          <a:r>
            <a:rPr lang="id-ID" sz="2400" kern="1200" dirty="0" smtClean="0"/>
            <a:t>country</a:t>
          </a:r>
          <a:r>
            <a:rPr lang="en-US" sz="2400" kern="1200" dirty="0" smtClean="0"/>
            <a:t> outside his/her usual environment, for less than a year, for any main purpose (business, leisure or other personal purpose) other than to be employed by a resident entity in the country visited.</a:t>
          </a:r>
          <a:endParaRPr lang="id-ID" sz="2400" kern="1200" dirty="0"/>
        </a:p>
      </dsp:txBody>
      <dsp:txXfrm>
        <a:off x="278241" y="1430374"/>
        <a:ext cx="6640738" cy="18987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18127-8BBF-4B32-ABC9-DBEC5707DCBA}">
      <dsp:nvSpPr>
        <dsp:cNvPr id="0" name=""/>
        <dsp:cNvSpPr/>
      </dsp:nvSpPr>
      <dsp:spPr>
        <a:xfrm>
          <a:off x="6277928" y="1252098"/>
          <a:ext cx="155188" cy="475912"/>
        </a:xfrm>
        <a:custGeom>
          <a:avLst/>
          <a:gdLst/>
          <a:ahLst/>
          <a:cxnLst/>
          <a:rect l="0" t="0" r="0" b="0"/>
          <a:pathLst>
            <a:path>
              <a:moveTo>
                <a:pt x="0" y="0"/>
              </a:moveTo>
              <a:lnTo>
                <a:pt x="0" y="475912"/>
              </a:lnTo>
              <a:lnTo>
                <a:pt x="155188" y="4759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2ED857-6D86-482E-B884-C459466E4731}">
      <dsp:nvSpPr>
        <dsp:cNvPr id="0" name=""/>
        <dsp:cNvSpPr/>
      </dsp:nvSpPr>
      <dsp:spPr>
        <a:xfrm>
          <a:off x="4437284" y="517537"/>
          <a:ext cx="2254481" cy="217264"/>
        </a:xfrm>
        <a:custGeom>
          <a:avLst/>
          <a:gdLst/>
          <a:ahLst/>
          <a:cxnLst/>
          <a:rect l="0" t="0" r="0" b="0"/>
          <a:pathLst>
            <a:path>
              <a:moveTo>
                <a:pt x="0" y="0"/>
              </a:moveTo>
              <a:lnTo>
                <a:pt x="0" y="108632"/>
              </a:lnTo>
              <a:lnTo>
                <a:pt x="2254481" y="108632"/>
              </a:lnTo>
              <a:lnTo>
                <a:pt x="2254481" y="2172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611FD-EBC4-4B3C-B4A2-9BADD7A61882}">
      <dsp:nvSpPr>
        <dsp:cNvPr id="0" name=""/>
        <dsp:cNvSpPr/>
      </dsp:nvSpPr>
      <dsp:spPr>
        <a:xfrm>
          <a:off x="5284719" y="1986659"/>
          <a:ext cx="155188" cy="2679595"/>
        </a:xfrm>
        <a:custGeom>
          <a:avLst/>
          <a:gdLst/>
          <a:ahLst/>
          <a:cxnLst/>
          <a:rect l="0" t="0" r="0" b="0"/>
          <a:pathLst>
            <a:path>
              <a:moveTo>
                <a:pt x="0" y="0"/>
              </a:moveTo>
              <a:lnTo>
                <a:pt x="0" y="2679595"/>
              </a:lnTo>
              <a:lnTo>
                <a:pt x="155188" y="26795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D69567-F9A0-4BA7-994C-8F0B90DAA8D3}">
      <dsp:nvSpPr>
        <dsp:cNvPr id="0" name=""/>
        <dsp:cNvSpPr/>
      </dsp:nvSpPr>
      <dsp:spPr>
        <a:xfrm>
          <a:off x="5284719" y="1986659"/>
          <a:ext cx="155188" cy="1945034"/>
        </a:xfrm>
        <a:custGeom>
          <a:avLst/>
          <a:gdLst/>
          <a:ahLst/>
          <a:cxnLst/>
          <a:rect l="0" t="0" r="0" b="0"/>
          <a:pathLst>
            <a:path>
              <a:moveTo>
                <a:pt x="0" y="0"/>
              </a:moveTo>
              <a:lnTo>
                <a:pt x="0" y="1945034"/>
              </a:lnTo>
              <a:lnTo>
                <a:pt x="155188" y="194503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6A164-F940-4E68-802D-3A7989EA630F}">
      <dsp:nvSpPr>
        <dsp:cNvPr id="0" name=""/>
        <dsp:cNvSpPr/>
      </dsp:nvSpPr>
      <dsp:spPr>
        <a:xfrm>
          <a:off x="5284719" y="1986659"/>
          <a:ext cx="155188" cy="1210473"/>
        </a:xfrm>
        <a:custGeom>
          <a:avLst/>
          <a:gdLst/>
          <a:ahLst/>
          <a:cxnLst/>
          <a:rect l="0" t="0" r="0" b="0"/>
          <a:pathLst>
            <a:path>
              <a:moveTo>
                <a:pt x="0" y="0"/>
              </a:moveTo>
              <a:lnTo>
                <a:pt x="0" y="1210473"/>
              </a:lnTo>
              <a:lnTo>
                <a:pt x="155188" y="12104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B0C942-2316-4CEB-848E-C819890FA0EF}">
      <dsp:nvSpPr>
        <dsp:cNvPr id="0" name=""/>
        <dsp:cNvSpPr/>
      </dsp:nvSpPr>
      <dsp:spPr>
        <a:xfrm>
          <a:off x="5284719" y="1986659"/>
          <a:ext cx="155188" cy="475912"/>
        </a:xfrm>
        <a:custGeom>
          <a:avLst/>
          <a:gdLst/>
          <a:ahLst/>
          <a:cxnLst/>
          <a:rect l="0" t="0" r="0" b="0"/>
          <a:pathLst>
            <a:path>
              <a:moveTo>
                <a:pt x="0" y="0"/>
              </a:moveTo>
              <a:lnTo>
                <a:pt x="0" y="475912"/>
              </a:lnTo>
              <a:lnTo>
                <a:pt x="155188" y="47591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F26C13-6F73-482F-84FE-86335994B561}">
      <dsp:nvSpPr>
        <dsp:cNvPr id="0" name=""/>
        <dsp:cNvSpPr/>
      </dsp:nvSpPr>
      <dsp:spPr>
        <a:xfrm>
          <a:off x="5072627" y="1252098"/>
          <a:ext cx="625928" cy="217264"/>
        </a:xfrm>
        <a:custGeom>
          <a:avLst/>
          <a:gdLst/>
          <a:ahLst/>
          <a:cxnLst/>
          <a:rect l="0" t="0" r="0" b="0"/>
          <a:pathLst>
            <a:path>
              <a:moveTo>
                <a:pt x="0" y="0"/>
              </a:moveTo>
              <a:lnTo>
                <a:pt x="0" y="108632"/>
              </a:lnTo>
              <a:lnTo>
                <a:pt x="625928" y="108632"/>
              </a:lnTo>
              <a:lnTo>
                <a:pt x="625928" y="21726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C7A083-43A7-4CA1-9A79-58AD870BE0D3}">
      <dsp:nvSpPr>
        <dsp:cNvPr id="0" name=""/>
        <dsp:cNvSpPr/>
      </dsp:nvSpPr>
      <dsp:spPr>
        <a:xfrm>
          <a:off x="4032861" y="1986659"/>
          <a:ext cx="155188" cy="2679595"/>
        </a:xfrm>
        <a:custGeom>
          <a:avLst/>
          <a:gdLst/>
          <a:ahLst/>
          <a:cxnLst/>
          <a:rect l="0" t="0" r="0" b="0"/>
          <a:pathLst>
            <a:path>
              <a:moveTo>
                <a:pt x="0" y="0"/>
              </a:moveTo>
              <a:lnTo>
                <a:pt x="0" y="2679595"/>
              </a:lnTo>
              <a:lnTo>
                <a:pt x="155188" y="26795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A7847-4C2D-471F-8A73-4C8341703A2A}">
      <dsp:nvSpPr>
        <dsp:cNvPr id="0" name=""/>
        <dsp:cNvSpPr/>
      </dsp:nvSpPr>
      <dsp:spPr>
        <a:xfrm>
          <a:off x="4032861" y="1986659"/>
          <a:ext cx="155188" cy="1945034"/>
        </a:xfrm>
        <a:custGeom>
          <a:avLst/>
          <a:gdLst/>
          <a:ahLst/>
          <a:cxnLst/>
          <a:rect l="0" t="0" r="0" b="0"/>
          <a:pathLst>
            <a:path>
              <a:moveTo>
                <a:pt x="0" y="0"/>
              </a:moveTo>
              <a:lnTo>
                <a:pt x="0" y="1945034"/>
              </a:lnTo>
              <a:lnTo>
                <a:pt x="155188" y="194503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05860-E89F-45A2-AE73-3758EC05ADB5}">
      <dsp:nvSpPr>
        <dsp:cNvPr id="0" name=""/>
        <dsp:cNvSpPr/>
      </dsp:nvSpPr>
      <dsp:spPr>
        <a:xfrm>
          <a:off x="4032861" y="1986659"/>
          <a:ext cx="155188" cy="1210473"/>
        </a:xfrm>
        <a:custGeom>
          <a:avLst/>
          <a:gdLst/>
          <a:ahLst/>
          <a:cxnLst/>
          <a:rect l="0" t="0" r="0" b="0"/>
          <a:pathLst>
            <a:path>
              <a:moveTo>
                <a:pt x="0" y="0"/>
              </a:moveTo>
              <a:lnTo>
                <a:pt x="0" y="1210473"/>
              </a:lnTo>
              <a:lnTo>
                <a:pt x="155188" y="12104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FD5B18-8DB0-42ED-8984-49C7C3212C7A}">
      <dsp:nvSpPr>
        <dsp:cNvPr id="0" name=""/>
        <dsp:cNvSpPr/>
      </dsp:nvSpPr>
      <dsp:spPr>
        <a:xfrm>
          <a:off x="4032861" y="1986659"/>
          <a:ext cx="155188" cy="475912"/>
        </a:xfrm>
        <a:custGeom>
          <a:avLst/>
          <a:gdLst/>
          <a:ahLst/>
          <a:cxnLst/>
          <a:rect l="0" t="0" r="0" b="0"/>
          <a:pathLst>
            <a:path>
              <a:moveTo>
                <a:pt x="0" y="0"/>
              </a:moveTo>
              <a:lnTo>
                <a:pt x="0" y="475912"/>
              </a:lnTo>
              <a:lnTo>
                <a:pt x="155188" y="47591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9C6E00-5804-4020-B860-E3390669F271}">
      <dsp:nvSpPr>
        <dsp:cNvPr id="0" name=""/>
        <dsp:cNvSpPr/>
      </dsp:nvSpPr>
      <dsp:spPr>
        <a:xfrm>
          <a:off x="4446699" y="1252098"/>
          <a:ext cx="625928" cy="217264"/>
        </a:xfrm>
        <a:custGeom>
          <a:avLst/>
          <a:gdLst/>
          <a:ahLst/>
          <a:cxnLst/>
          <a:rect l="0" t="0" r="0" b="0"/>
          <a:pathLst>
            <a:path>
              <a:moveTo>
                <a:pt x="625928" y="0"/>
              </a:moveTo>
              <a:lnTo>
                <a:pt x="625928" y="108632"/>
              </a:lnTo>
              <a:lnTo>
                <a:pt x="0" y="108632"/>
              </a:lnTo>
              <a:lnTo>
                <a:pt x="0" y="21726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7C07A7-DA67-432E-8819-E3E22DBB969F}">
      <dsp:nvSpPr>
        <dsp:cNvPr id="0" name=""/>
        <dsp:cNvSpPr/>
      </dsp:nvSpPr>
      <dsp:spPr>
        <a:xfrm>
          <a:off x="4437284" y="517537"/>
          <a:ext cx="635343" cy="217264"/>
        </a:xfrm>
        <a:custGeom>
          <a:avLst/>
          <a:gdLst/>
          <a:ahLst/>
          <a:cxnLst/>
          <a:rect l="0" t="0" r="0" b="0"/>
          <a:pathLst>
            <a:path>
              <a:moveTo>
                <a:pt x="0" y="0"/>
              </a:moveTo>
              <a:lnTo>
                <a:pt x="0" y="108632"/>
              </a:lnTo>
              <a:lnTo>
                <a:pt x="635343" y="108632"/>
              </a:lnTo>
              <a:lnTo>
                <a:pt x="635343" y="2172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BE8C7-248D-4A8C-A9B4-159754E96F59}">
      <dsp:nvSpPr>
        <dsp:cNvPr id="0" name=""/>
        <dsp:cNvSpPr/>
      </dsp:nvSpPr>
      <dsp:spPr>
        <a:xfrm>
          <a:off x="2394894" y="1986659"/>
          <a:ext cx="155188" cy="2679595"/>
        </a:xfrm>
        <a:custGeom>
          <a:avLst/>
          <a:gdLst/>
          <a:ahLst/>
          <a:cxnLst/>
          <a:rect l="0" t="0" r="0" b="0"/>
          <a:pathLst>
            <a:path>
              <a:moveTo>
                <a:pt x="0" y="0"/>
              </a:moveTo>
              <a:lnTo>
                <a:pt x="0" y="2679595"/>
              </a:lnTo>
              <a:lnTo>
                <a:pt x="155188" y="26795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B5175-F09B-4D6D-91F5-2A43BFDFB26A}">
      <dsp:nvSpPr>
        <dsp:cNvPr id="0" name=""/>
        <dsp:cNvSpPr/>
      </dsp:nvSpPr>
      <dsp:spPr>
        <a:xfrm>
          <a:off x="2394894" y="1986659"/>
          <a:ext cx="155188" cy="1945034"/>
        </a:xfrm>
        <a:custGeom>
          <a:avLst/>
          <a:gdLst/>
          <a:ahLst/>
          <a:cxnLst/>
          <a:rect l="0" t="0" r="0" b="0"/>
          <a:pathLst>
            <a:path>
              <a:moveTo>
                <a:pt x="0" y="0"/>
              </a:moveTo>
              <a:lnTo>
                <a:pt x="0" y="1945034"/>
              </a:lnTo>
              <a:lnTo>
                <a:pt x="155188" y="194503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CD4E5-AF25-46EB-BAB4-AD237087213D}">
      <dsp:nvSpPr>
        <dsp:cNvPr id="0" name=""/>
        <dsp:cNvSpPr/>
      </dsp:nvSpPr>
      <dsp:spPr>
        <a:xfrm>
          <a:off x="2394894" y="1986659"/>
          <a:ext cx="155188" cy="1210473"/>
        </a:xfrm>
        <a:custGeom>
          <a:avLst/>
          <a:gdLst/>
          <a:ahLst/>
          <a:cxnLst/>
          <a:rect l="0" t="0" r="0" b="0"/>
          <a:pathLst>
            <a:path>
              <a:moveTo>
                <a:pt x="0" y="0"/>
              </a:moveTo>
              <a:lnTo>
                <a:pt x="0" y="1210473"/>
              </a:lnTo>
              <a:lnTo>
                <a:pt x="155188" y="12104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EBB227-4154-4868-8922-921BF7F42BED}">
      <dsp:nvSpPr>
        <dsp:cNvPr id="0" name=""/>
        <dsp:cNvSpPr/>
      </dsp:nvSpPr>
      <dsp:spPr>
        <a:xfrm>
          <a:off x="2394894" y="1986659"/>
          <a:ext cx="155188" cy="475912"/>
        </a:xfrm>
        <a:custGeom>
          <a:avLst/>
          <a:gdLst/>
          <a:ahLst/>
          <a:cxnLst/>
          <a:rect l="0" t="0" r="0" b="0"/>
          <a:pathLst>
            <a:path>
              <a:moveTo>
                <a:pt x="0" y="0"/>
              </a:moveTo>
              <a:lnTo>
                <a:pt x="0" y="475912"/>
              </a:lnTo>
              <a:lnTo>
                <a:pt x="155188" y="47591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E02178-066A-48E5-A6B2-FF8D62F7FFBD}">
      <dsp:nvSpPr>
        <dsp:cNvPr id="0" name=""/>
        <dsp:cNvSpPr/>
      </dsp:nvSpPr>
      <dsp:spPr>
        <a:xfrm>
          <a:off x="2182802" y="1252098"/>
          <a:ext cx="625928" cy="217264"/>
        </a:xfrm>
        <a:custGeom>
          <a:avLst/>
          <a:gdLst/>
          <a:ahLst/>
          <a:cxnLst/>
          <a:rect l="0" t="0" r="0" b="0"/>
          <a:pathLst>
            <a:path>
              <a:moveTo>
                <a:pt x="0" y="0"/>
              </a:moveTo>
              <a:lnTo>
                <a:pt x="0" y="108632"/>
              </a:lnTo>
              <a:lnTo>
                <a:pt x="625928" y="108632"/>
              </a:lnTo>
              <a:lnTo>
                <a:pt x="625928" y="21726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0BE100-B87E-464A-8CEF-4B7FC484F7FE}">
      <dsp:nvSpPr>
        <dsp:cNvPr id="0" name=""/>
        <dsp:cNvSpPr/>
      </dsp:nvSpPr>
      <dsp:spPr>
        <a:xfrm>
          <a:off x="1143036" y="1986659"/>
          <a:ext cx="155188" cy="2679595"/>
        </a:xfrm>
        <a:custGeom>
          <a:avLst/>
          <a:gdLst/>
          <a:ahLst/>
          <a:cxnLst/>
          <a:rect l="0" t="0" r="0" b="0"/>
          <a:pathLst>
            <a:path>
              <a:moveTo>
                <a:pt x="0" y="0"/>
              </a:moveTo>
              <a:lnTo>
                <a:pt x="0" y="2679595"/>
              </a:lnTo>
              <a:lnTo>
                <a:pt x="155188" y="26795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2CB9A-6124-4AEB-92CC-1A52E0E29A5C}">
      <dsp:nvSpPr>
        <dsp:cNvPr id="0" name=""/>
        <dsp:cNvSpPr/>
      </dsp:nvSpPr>
      <dsp:spPr>
        <a:xfrm>
          <a:off x="1143036" y="1986659"/>
          <a:ext cx="155188" cy="1945034"/>
        </a:xfrm>
        <a:custGeom>
          <a:avLst/>
          <a:gdLst/>
          <a:ahLst/>
          <a:cxnLst/>
          <a:rect l="0" t="0" r="0" b="0"/>
          <a:pathLst>
            <a:path>
              <a:moveTo>
                <a:pt x="0" y="0"/>
              </a:moveTo>
              <a:lnTo>
                <a:pt x="0" y="1945034"/>
              </a:lnTo>
              <a:lnTo>
                <a:pt x="155188" y="194503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13552-1F2D-45CF-BD3D-43888A54F888}">
      <dsp:nvSpPr>
        <dsp:cNvPr id="0" name=""/>
        <dsp:cNvSpPr/>
      </dsp:nvSpPr>
      <dsp:spPr>
        <a:xfrm>
          <a:off x="1143036" y="1986659"/>
          <a:ext cx="155188" cy="1210473"/>
        </a:xfrm>
        <a:custGeom>
          <a:avLst/>
          <a:gdLst/>
          <a:ahLst/>
          <a:cxnLst/>
          <a:rect l="0" t="0" r="0" b="0"/>
          <a:pathLst>
            <a:path>
              <a:moveTo>
                <a:pt x="0" y="0"/>
              </a:moveTo>
              <a:lnTo>
                <a:pt x="0" y="1210473"/>
              </a:lnTo>
              <a:lnTo>
                <a:pt x="155188" y="12104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84CE6-67A1-4C5C-A53B-FCE9B54CEAE9}">
      <dsp:nvSpPr>
        <dsp:cNvPr id="0" name=""/>
        <dsp:cNvSpPr/>
      </dsp:nvSpPr>
      <dsp:spPr>
        <a:xfrm>
          <a:off x="1143036" y="1986659"/>
          <a:ext cx="155188" cy="475912"/>
        </a:xfrm>
        <a:custGeom>
          <a:avLst/>
          <a:gdLst/>
          <a:ahLst/>
          <a:cxnLst/>
          <a:rect l="0" t="0" r="0" b="0"/>
          <a:pathLst>
            <a:path>
              <a:moveTo>
                <a:pt x="0" y="0"/>
              </a:moveTo>
              <a:lnTo>
                <a:pt x="0" y="475912"/>
              </a:lnTo>
              <a:lnTo>
                <a:pt x="155188" y="47591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B687F0-CA56-4F45-B82D-F803CFCD3555}">
      <dsp:nvSpPr>
        <dsp:cNvPr id="0" name=""/>
        <dsp:cNvSpPr/>
      </dsp:nvSpPr>
      <dsp:spPr>
        <a:xfrm>
          <a:off x="1556873" y="1252098"/>
          <a:ext cx="625928" cy="217264"/>
        </a:xfrm>
        <a:custGeom>
          <a:avLst/>
          <a:gdLst/>
          <a:ahLst/>
          <a:cxnLst/>
          <a:rect l="0" t="0" r="0" b="0"/>
          <a:pathLst>
            <a:path>
              <a:moveTo>
                <a:pt x="625928" y="0"/>
              </a:moveTo>
              <a:lnTo>
                <a:pt x="625928" y="108632"/>
              </a:lnTo>
              <a:lnTo>
                <a:pt x="0" y="108632"/>
              </a:lnTo>
              <a:lnTo>
                <a:pt x="0" y="21726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F0164D-E7F3-4337-BEB2-D39F41974E54}">
      <dsp:nvSpPr>
        <dsp:cNvPr id="0" name=""/>
        <dsp:cNvSpPr/>
      </dsp:nvSpPr>
      <dsp:spPr>
        <a:xfrm>
          <a:off x="2182802" y="517537"/>
          <a:ext cx="2254481" cy="217264"/>
        </a:xfrm>
        <a:custGeom>
          <a:avLst/>
          <a:gdLst/>
          <a:ahLst/>
          <a:cxnLst/>
          <a:rect l="0" t="0" r="0" b="0"/>
          <a:pathLst>
            <a:path>
              <a:moveTo>
                <a:pt x="2254481" y="0"/>
              </a:moveTo>
              <a:lnTo>
                <a:pt x="2254481" y="108632"/>
              </a:lnTo>
              <a:lnTo>
                <a:pt x="0" y="108632"/>
              </a:lnTo>
              <a:lnTo>
                <a:pt x="0" y="2172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9A05E-2F1D-4564-9A88-268EBA61FB88}">
      <dsp:nvSpPr>
        <dsp:cNvPr id="0" name=""/>
        <dsp:cNvSpPr/>
      </dsp:nvSpPr>
      <dsp:spPr>
        <a:xfrm>
          <a:off x="3823661" y="240"/>
          <a:ext cx="1227244" cy="517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International arrivals</a:t>
          </a:r>
          <a:endParaRPr lang="id-ID" sz="1400" kern="1200" dirty="0"/>
        </a:p>
      </dsp:txBody>
      <dsp:txXfrm>
        <a:off x="3823661" y="240"/>
        <a:ext cx="1227244" cy="517296"/>
      </dsp:txXfrm>
    </dsp:sp>
    <dsp:sp modelId="{B76DF932-F79F-4E22-9046-FCAC81AC589E}">
      <dsp:nvSpPr>
        <dsp:cNvPr id="0" name=""/>
        <dsp:cNvSpPr/>
      </dsp:nvSpPr>
      <dsp:spPr>
        <a:xfrm>
          <a:off x="1665506" y="734801"/>
          <a:ext cx="1034592" cy="5172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Arrining</a:t>
          </a:r>
          <a:r>
            <a:rPr lang="en-US" sz="1400" kern="1200" dirty="0" smtClean="0"/>
            <a:t> non-residents</a:t>
          </a:r>
          <a:endParaRPr lang="id-ID" sz="1400" kern="1200" dirty="0"/>
        </a:p>
      </dsp:txBody>
      <dsp:txXfrm>
        <a:off x="1665506" y="734801"/>
        <a:ext cx="1034592" cy="517296"/>
      </dsp:txXfrm>
    </dsp:sp>
    <dsp:sp modelId="{1AF33248-CE4D-425B-83DB-041B9E7388B8}">
      <dsp:nvSpPr>
        <dsp:cNvPr id="0" name=""/>
        <dsp:cNvSpPr/>
      </dsp:nvSpPr>
      <dsp:spPr>
        <a:xfrm>
          <a:off x="1039577" y="1469362"/>
          <a:ext cx="1034592" cy="51729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Visitors</a:t>
          </a:r>
          <a:endParaRPr lang="id-ID" sz="1400" kern="1200" dirty="0"/>
        </a:p>
      </dsp:txBody>
      <dsp:txXfrm>
        <a:off x="1039577" y="1469362"/>
        <a:ext cx="1034592" cy="517296"/>
      </dsp:txXfrm>
    </dsp:sp>
    <dsp:sp modelId="{22DB165F-9ED7-4D33-98B7-693018DAB081}">
      <dsp:nvSpPr>
        <dsp:cNvPr id="0" name=""/>
        <dsp:cNvSpPr/>
      </dsp:nvSpPr>
      <dsp:spPr>
        <a:xfrm>
          <a:off x="1298225" y="2203923"/>
          <a:ext cx="1034592"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Business &amp; prof</a:t>
          </a:r>
          <a:endParaRPr lang="id-ID" sz="1400" kern="1200" dirty="0"/>
        </a:p>
      </dsp:txBody>
      <dsp:txXfrm>
        <a:off x="1298225" y="2203923"/>
        <a:ext cx="1034592" cy="517296"/>
      </dsp:txXfrm>
    </dsp:sp>
    <dsp:sp modelId="{7E90C518-C4C5-4027-948F-4DE23478BEFD}">
      <dsp:nvSpPr>
        <dsp:cNvPr id="0" name=""/>
        <dsp:cNvSpPr/>
      </dsp:nvSpPr>
      <dsp:spPr>
        <a:xfrm>
          <a:off x="1298225" y="2938484"/>
          <a:ext cx="1034592"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Holiday, leisure &amp; rec</a:t>
          </a:r>
          <a:endParaRPr lang="id-ID" sz="1400" kern="1200" dirty="0"/>
        </a:p>
      </dsp:txBody>
      <dsp:txXfrm>
        <a:off x="1298225" y="2938484"/>
        <a:ext cx="1034592" cy="517296"/>
      </dsp:txXfrm>
    </dsp:sp>
    <dsp:sp modelId="{5D8EA3EC-2E91-48D5-B369-93DD4F5A57D5}">
      <dsp:nvSpPr>
        <dsp:cNvPr id="0" name=""/>
        <dsp:cNvSpPr/>
      </dsp:nvSpPr>
      <dsp:spPr>
        <a:xfrm>
          <a:off x="1298225" y="3673045"/>
          <a:ext cx="1034592"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Visiting friends &amp; </a:t>
          </a:r>
          <a:r>
            <a:rPr lang="en-US" sz="1400" kern="1200" dirty="0" err="1" smtClean="0"/>
            <a:t>rel</a:t>
          </a:r>
          <a:endParaRPr lang="id-ID" sz="1400" kern="1200" dirty="0"/>
        </a:p>
      </dsp:txBody>
      <dsp:txXfrm>
        <a:off x="1298225" y="3673045"/>
        <a:ext cx="1034592" cy="517296"/>
      </dsp:txXfrm>
    </dsp:sp>
    <dsp:sp modelId="{25F6A83E-86D4-46EA-B951-88A3C993118E}">
      <dsp:nvSpPr>
        <dsp:cNvPr id="0" name=""/>
        <dsp:cNvSpPr/>
      </dsp:nvSpPr>
      <dsp:spPr>
        <a:xfrm>
          <a:off x="1298225" y="4407606"/>
          <a:ext cx="1034592"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etc</a:t>
          </a:r>
          <a:endParaRPr lang="id-ID" sz="1400" kern="1200" dirty="0"/>
        </a:p>
      </dsp:txBody>
      <dsp:txXfrm>
        <a:off x="1298225" y="4407606"/>
        <a:ext cx="1034592" cy="517296"/>
      </dsp:txXfrm>
    </dsp:sp>
    <dsp:sp modelId="{A1ACAADC-C181-47D1-9010-2636DD7C96FA}">
      <dsp:nvSpPr>
        <dsp:cNvPr id="0" name=""/>
        <dsp:cNvSpPr/>
      </dsp:nvSpPr>
      <dsp:spPr>
        <a:xfrm>
          <a:off x="2291434" y="1469362"/>
          <a:ext cx="1034592" cy="51729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Other </a:t>
          </a:r>
          <a:r>
            <a:rPr lang="en-US" sz="1400" kern="1200" dirty="0" err="1" smtClean="0"/>
            <a:t>travellers</a:t>
          </a:r>
          <a:endParaRPr lang="id-ID" sz="1400" kern="1200" dirty="0"/>
        </a:p>
      </dsp:txBody>
      <dsp:txXfrm>
        <a:off x="2291434" y="1469362"/>
        <a:ext cx="1034592" cy="517296"/>
      </dsp:txXfrm>
    </dsp:sp>
    <dsp:sp modelId="{9A4AE105-5290-4124-AB7A-BD907276DB87}">
      <dsp:nvSpPr>
        <dsp:cNvPr id="0" name=""/>
        <dsp:cNvSpPr/>
      </dsp:nvSpPr>
      <dsp:spPr>
        <a:xfrm>
          <a:off x="2550083" y="2203923"/>
          <a:ext cx="1420703"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Border workers</a:t>
          </a:r>
          <a:endParaRPr lang="id-ID" sz="1400" kern="1200" dirty="0"/>
        </a:p>
      </dsp:txBody>
      <dsp:txXfrm>
        <a:off x="2550083" y="2203923"/>
        <a:ext cx="1420703" cy="517296"/>
      </dsp:txXfrm>
    </dsp:sp>
    <dsp:sp modelId="{A2CC03B6-12A6-42A5-A0C7-59EBE0ADA602}">
      <dsp:nvSpPr>
        <dsp:cNvPr id="0" name=""/>
        <dsp:cNvSpPr/>
      </dsp:nvSpPr>
      <dsp:spPr>
        <a:xfrm>
          <a:off x="2550083" y="2938484"/>
          <a:ext cx="1420703"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Crew of public trans</a:t>
          </a:r>
          <a:endParaRPr lang="id-ID" sz="1400" kern="1200" dirty="0"/>
        </a:p>
      </dsp:txBody>
      <dsp:txXfrm>
        <a:off x="2550083" y="2938484"/>
        <a:ext cx="1420703" cy="517296"/>
      </dsp:txXfrm>
    </dsp:sp>
    <dsp:sp modelId="{F314162F-57CC-456B-A60D-3A595E959C3B}">
      <dsp:nvSpPr>
        <dsp:cNvPr id="0" name=""/>
        <dsp:cNvSpPr/>
      </dsp:nvSpPr>
      <dsp:spPr>
        <a:xfrm>
          <a:off x="2550083" y="3673045"/>
          <a:ext cx="1357623"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Frequend</a:t>
          </a:r>
          <a:r>
            <a:rPr lang="en-US" sz="1400" kern="1200" dirty="0" smtClean="0"/>
            <a:t> border crossers</a:t>
          </a:r>
          <a:endParaRPr lang="id-ID" sz="1400" kern="1200" dirty="0"/>
        </a:p>
      </dsp:txBody>
      <dsp:txXfrm>
        <a:off x="2550083" y="3673045"/>
        <a:ext cx="1357623" cy="517296"/>
      </dsp:txXfrm>
    </dsp:sp>
    <dsp:sp modelId="{52D983D3-B1C1-4449-AF0B-E4398480DF8D}">
      <dsp:nvSpPr>
        <dsp:cNvPr id="0" name=""/>
        <dsp:cNvSpPr/>
      </dsp:nvSpPr>
      <dsp:spPr>
        <a:xfrm>
          <a:off x="2550083" y="4407606"/>
          <a:ext cx="1420703"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etc</a:t>
          </a:r>
          <a:endParaRPr lang="id-ID" sz="1400" kern="1200" dirty="0"/>
        </a:p>
      </dsp:txBody>
      <dsp:txXfrm>
        <a:off x="2550083" y="4407606"/>
        <a:ext cx="1420703" cy="517296"/>
      </dsp:txXfrm>
    </dsp:sp>
    <dsp:sp modelId="{51A59454-357E-4C88-BD27-E5FFC7164389}">
      <dsp:nvSpPr>
        <dsp:cNvPr id="0" name=""/>
        <dsp:cNvSpPr/>
      </dsp:nvSpPr>
      <dsp:spPr>
        <a:xfrm>
          <a:off x="4555331" y="734801"/>
          <a:ext cx="1034592" cy="5172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Returning residents</a:t>
          </a:r>
          <a:endParaRPr lang="id-ID" sz="1400" kern="1200" dirty="0"/>
        </a:p>
      </dsp:txBody>
      <dsp:txXfrm>
        <a:off x="4555331" y="734801"/>
        <a:ext cx="1034592" cy="517296"/>
      </dsp:txXfrm>
    </dsp:sp>
    <dsp:sp modelId="{FA431305-600A-48DE-8EBE-204F4FAE31EF}">
      <dsp:nvSpPr>
        <dsp:cNvPr id="0" name=""/>
        <dsp:cNvSpPr/>
      </dsp:nvSpPr>
      <dsp:spPr>
        <a:xfrm>
          <a:off x="3929402" y="1469362"/>
          <a:ext cx="1034592" cy="51729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Visitors</a:t>
          </a:r>
          <a:endParaRPr lang="id-ID" sz="1400" kern="1200" dirty="0"/>
        </a:p>
      </dsp:txBody>
      <dsp:txXfrm>
        <a:off x="3929402" y="1469362"/>
        <a:ext cx="1034592" cy="517296"/>
      </dsp:txXfrm>
    </dsp:sp>
    <dsp:sp modelId="{C3F93EE5-8833-4875-AE05-1BB6F1C11F51}">
      <dsp:nvSpPr>
        <dsp:cNvPr id="0" name=""/>
        <dsp:cNvSpPr/>
      </dsp:nvSpPr>
      <dsp:spPr>
        <a:xfrm>
          <a:off x="4188050" y="2203923"/>
          <a:ext cx="1034592"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Business &amp; prof</a:t>
          </a:r>
          <a:endParaRPr lang="id-ID" sz="1400" kern="1200" dirty="0"/>
        </a:p>
      </dsp:txBody>
      <dsp:txXfrm>
        <a:off x="4188050" y="2203923"/>
        <a:ext cx="1034592" cy="517296"/>
      </dsp:txXfrm>
    </dsp:sp>
    <dsp:sp modelId="{973BDA5E-3446-4BE5-974E-6AD4456A1F56}">
      <dsp:nvSpPr>
        <dsp:cNvPr id="0" name=""/>
        <dsp:cNvSpPr/>
      </dsp:nvSpPr>
      <dsp:spPr>
        <a:xfrm>
          <a:off x="4188050" y="2938484"/>
          <a:ext cx="1034592"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Holiday, leisure &amp; rec</a:t>
          </a:r>
          <a:endParaRPr lang="id-ID" sz="1400" kern="1200" dirty="0"/>
        </a:p>
      </dsp:txBody>
      <dsp:txXfrm>
        <a:off x="4188050" y="2938484"/>
        <a:ext cx="1034592" cy="517296"/>
      </dsp:txXfrm>
    </dsp:sp>
    <dsp:sp modelId="{44873FA7-4CDE-48DD-86C6-FBDC6B4A2B09}">
      <dsp:nvSpPr>
        <dsp:cNvPr id="0" name=""/>
        <dsp:cNvSpPr/>
      </dsp:nvSpPr>
      <dsp:spPr>
        <a:xfrm>
          <a:off x="4188050" y="3673045"/>
          <a:ext cx="1034592"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Visiting friends &amp; </a:t>
          </a:r>
          <a:r>
            <a:rPr lang="en-US" sz="1400" kern="1200" dirty="0" err="1" smtClean="0"/>
            <a:t>rel</a:t>
          </a:r>
          <a:endParaRPr lang="id-ID" sz="1400" kern="1200" dirty="0"/>
        </a:p>
      </dsp:txBody>
      <dsp:txXfrm>
        <a:off x="4188050" y="3673045"/>
        <a:ext cx="1034592" cy="517296"/>
      </dsp:txXfrm>
    </dsp:sp>
    <dsp:sp modelId="{9ED91389-859E-4BC0-8609-B8E2C9D75BD3}">
      <dsp:nvSpPr>
        <dsp:cNvPr id="0" name=""/>
        <dsp:cNvSpPr/>
      </dsp:nvSpPr>
      <dsp:spPr>
        <a:xfrm>
          <a:off x="4188050" y="4407606"/>
          <a:ext cx="1034592"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etc</a:t>
          </a:r>
          <a:endParaRPr lang="id-ID" sz="1400" kern="1200" dirty="0"/>
        </a:p>
      </dsp:txBody>
      <dsp:txXfrm>
        <a:off x="4188050" y="4407606"/>
        <a:ext cx="1034592" cy="517296"/>
      </dsp:txXfrm>
    </dsp:sp>
    <dsp:sp modelId="{A4894C9D-FB19-40EF-A607-A47B29AA7066}">
      <dsp:nvSpPr>
        <dsp:cNvPr id="0" name=""/>
        <dsp:cNvSpPr/>
      </dsp:nvSpPr>
      <dsp:spPr>
        <a:xfrm>
          <a:off x="5181260" y="1469362"/>
          <a:ext cx="1034592" cy="51729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Other </a:t>
          </a:r>
          <a:r>
            <a:rPr lang="en-US" sz="1400" kern="1200" dirty="0" err="1" smtClean="0"/>
            <a:t>travellers</a:t>
          </a:r>
          <a:endParaRPr lang="id-ID" sz="1400" kern="1200" dirty="0"/>
        </a:p>
      </dsp:txBody>
      <dsp:txXfrm>
        <a:off x="5181260" y="1469362"/>
        <a:ext cx="1034592" cy="517296"/>
      </dsp:txXfrm>
    </dsp:sp>
    <dsp:sp modelId="{4BD9D00B-83A9-433E-961D-DD459012ADFB}">
      <dsp:nvSpPr>
        <dsp:cNvPr id="0" name=""/>
        <dsp:cNvSpPr/>
      </dsp:nvSpPr>
      <dsp:spPr>
        <a:xfrm>
          <a:off x="5439908" y="2203923"/>
          <a:ext cx="1420703"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Border workers</a:t>
          </a:r>
          <a:endParaRPr lang="id-ID" sz="1400" kern="1200" dirty="0"/>
        </a:p>
      </dsp:txBody>
      <dsp:txXfrm>
        <a:off x="5439908" y="2203923"/>
        <a:ext cx="1420703" cy="517296"/>
      </dsp:txXfrm>
    </dsp:sp>
    <dsp:sp modelId="{780D2E4D-10EC-4BC0-809D-1F788C489762}">
      <dsp:nvSpPr>
        <dsp:cNvPr id="0" name=""/>
        <dsp:cNvSpPr/>
      </dsp:nvSpPr>
      <dsp:spPr>
        <a:xfrm>
          <a:off x="5439908" y="2938484"/>
          <a:ext cx="1420703"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Crew of public trans</a:t>
          </a:r>
          <a:endParaRPr lang="id-ID" sz="1400" kern="1200" dirty="0"/>
        </a:p>
      </dsp:txBody>
      <dsp:txXfrm>
        <a:off x="5439908" y="2938484"/>
        <a:ext cx="1420703" cy="517296"/>
      </dsp:txXfrm>
    </dsp:sp>
    <dsp:sp modelId="{B411640F-CFAE-419E-A50D-6DDD75AFA3B3}">
      <dsp:nvSpPr>
        <dsp:cNvPr id="0" name=""/>
        <dsp:cNvSpPr/>
      </dsp:nvSpPr>
      <dsp:spPr>
        <a:xfrm>
          <a:off x="5439908" y="3673045"/>
          <a:ext cx="1420703"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Frequend</a:t>
          </a:r>
          <a:r>
            <a:rPr lang="en-US" sz="1400" kern="1200" dirty="0" smtClean="0"/>
            <a:t> border crossers</a:t>
          </a:r>
          <a:endParaRPr lang="id-ID" sz="1400" kern="1200" dirty="0"/>
        </a:p>
      </dsp:txBody>
      <dsp:txXfrm>
        <a:off x="5439908" y="3673045"/>
        <a:ext cx="1420703" cy="517296"/>
      </dsp:txXfrm>
    </dsp:sp>
    <dsp:sp modelId="{32665E32-3A2E-41FE-8B52-560F23D64D6B}">
      <dsp:nvSpPr>
        <dsp:cNvPr id="0" name=""/>
        <dsp:cNvSpPr/>
      </dsp:nvSpPr>
      <dsp:spPr>
        <a:xfrm>
          <a:off x="5439908" y="4407606"/>
          <a:ext cx="1420703" cy="5172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etc</a:t>
          </a:r>
          <a:endParaRPr lang="id-ID" sz="1400" kern="1200"/>
        </a:p>
      </dsp:txBody>
      <dsp:txXfrm>
        <a:off x="5439908" y="4407606"/>
        <a:ext cx="1420703" cy="517296"/>
      </dsp:txXfrm>
    </dsp:sp>
    <dsp:sp modelId="{CC4AB85A-3FAE-4E5C-9B72-2B32D025CF3A}">
      <dsp:nvSpPr>
        <dsp:cNvPr id="0" name=""/>
        <dsp:cNvSpPr/>
      </dsp:nvSpPr>
      <dsp:spPr>
        <a:xfrm>
          <a:off x="6174469" y="734801"/>
          <a:ext cx="1034592" cy="5172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Others</a:t>
          </a:r>
          <a:endParaRPr lang="id-ID" sz="1400" kern="1200" dirty="0"/>
        </a:p>
      </dsp:txBody>
      <dsp:txXfrm>
        <a:off x="6174469" y="734801"/>
        <a:ext cx="1034592" cy="517296"/>
      </dsp:txXfrm>
    </dsp:sp>
    <dsp:sp modelId="{DDD97135-4588-4FA6-8D95-28F789D329EC}">
      <dsp:nvSpPr>
        <dsp:cNvPr id="0" name=""/>
        <dsp:cNvSpPr/>
      </dsp:nvSpPr>
      <dsp:spPr>
        <a:xfrm>
          <a:off x="6433117" y="1469362"/>
          <a:ext cx="1034592" cy="51729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Nomads, refugees</a:t>
          </a:r>
          <a:endParaRPr lang="id-ID" sz="1400" kern="1200" dirty="0"/>
        </a:p>
      </dsp:txBody>
      <dsp:txXfrm>
        <a:off x="6433117" y="1469362"/>
        <a:ext cx="1034592" cy="517296"/>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7BF8CEB9-E5DF-4D4D-9EB8-B8F1D7DADC46}" type="datetimeFigureOut">
              <a:rPr lang="en-US" smtClean="0"/>
              <a:t>8/6/2016</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73E55124-6A88-4719-93EE-065FB91DA0D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BF8CEB9-E5DF-4D4D-9EB8-B8F1D7DADC46}" type="datetimeFigureOut">
              <a:rPr lang="en-US" smtClean="0"/>
              <a:t>8/6/2016</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73E55124-6A88-4719-93EE-065FB91DA0D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BF8CEB9-E5DF-4D4D-9EB8-B8F1D7DADC46}" type="datetimeFigureOut">
              <a:rPr lang="en-US" smtClean="0"/>
              <a:t>8/6/2016</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73E55124-6A88-4719-93EE-065FB91DA0D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BF8CEB9-E5DF-4D4D-9EB8-B8F1D7DADC46}" type="datetimeFigureOut">
              <a:rPr lang="en-US" smtClean="0"/>
              <a:t>8/6/2016</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73E55124-6A88-4719-93EE-065FB91DA0D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F8CEB9-E5DF-4D4D-9EB8-B8F1D7DADC46}" type="datetimeFigureOut">
              <a:rPr lang="en-US" smtClean="0"/>
              <a:t>8/6/2016</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73E55124-6A88-4719-93EE-065FB91DA0D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7BF8CEB9-E5DF-4D4D-9EB8-B8F1D7DADC46}" type="datetimeFigureOut">
              <a:rPr lang="en-US" smtClean="0"/>
              <a:t>8/6/2016</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73E55124-6A88-4719-93EE-065FB91DA0D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7BF8CEB9-E5DF-4D4D-9EB8-B8F1D7DADC46}" type="datetimeFigureOut">
              <a:rPr lang="en-US" smtClean="0"/>
              <a:t>8/6/2016</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73E55124-6A88-4719-93EE-065FB91DA0D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7BF8CEB9-E5DF-4D4D-9EB8-B8F1D7DADC46}" type="datetimeFigureOut">
              <a:rPr lang="en-US" smtClean="0"/>
              <a:t>8/6/2016</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73E55124-6A88-4719-93EE-065FB91DA0D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F8CEB9-E5DF-4D4D-9EB8-B8F1D7DADC46}" type="datetimeFigureOut">
              <a:rPr lang="en-US" smtClean="0"/>
              <a:t>8/6/2016</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73E55124-6A88-4719-93EE-065FB91DA0D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F8CEB9-E5DF-4D4D-9EB8-B8F1D7DADC46}" type="datetimeFigureOut">
              <a:rPr lang="en-US" smtClean="0"/>
              <a:t>8/6/2016</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73E55124-6A88-4719-93EE-065FB91DA0D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F8CEB9-E5DF-4D4D-9EB8-B8F1D7DADC46}" type="datetimeFigureOut">
              <a:rPr lang="en-US" smtClean="0"/>
              <a:t>8/6/2016</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73E55124-6A88-4719-93EE-065FB91DA0D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8CEB9-E5DF-4D4D-9EB8-B8F1D7DADC46}" type="datetimeFigureOut">
              <a:rPr lang="en-US" smtClean="0"/>
              <a:t>8/6/2016</a:t>
            </a:fld>
            <a:endParaRPr lang="en-US"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55124-6A88-4719-93EE-065FB91DA0D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3928" y="4149080"/>
            <a:ext cx="4678288" cy="1008112"/>
          </a:xfrm>
        </p:spPr>
        <p:txBody>
          <a:bodyPr>
            <a:noAutofit/>
          </a:bodyPr>
          <a:lstStyle/>
          <a:p>
            <a:pPr algn="r"/>
            <a:r>
              <a:rPr lang="id-ID" sz="3600" b="1" dirty="0" smtClean="0">
                <a:solidFill>
                  <a:schemeClr val="accent3">
                    <a:lumMod val="50000"/>
                  </a:schemeClr>
                </a:solidFill>
                <a:latin typeface="Futura Md BT" pitchFamily="34" charset="0"/>
              </a:rPr>
              <a:t>INBOUND TOURISM STATISTICS</a:t>
            </a:r>
            <a:endParaRPr lang="en-US" sz="3600" b="1" dirty="0">
              <a:solidFill>
                <a:schemeClr val="accent3">
                  <a:lumMod val="50000"/>
                </a:schemeClr>
              </a:solidFill>
              <a:latin typeface="Futura Md BT" pitchFamily="34" charset="0"/>
            </a:endParaRPr>
          </a:p>
        </p:txBody>
      </p:sp>
      <p:sp>
        <p:nvSpPr>
          <p:cNvPr id="4" name="Rectangle 3"/>
          <p:cNvSpPr/>
          <p:nvPr/>
        </p:nvSpPr>
        <p:spPr>
          <a:xfrm>
            <a:off x="3923928" y="5407514"/>
            <a:ext cx="4572000" cy="646331"/>
          </a:xfrm>
          <a:prstGeom prst="rect">
            <a:avLst/>
          </a:prstGeom>
        </p:spPr>
        <p:txBody>
          <a:bodyPr>
            <a:spAutoFit/>
          </a:bodyPr>
          <a:lstStyle/>
          <a:p>
            <a:pPr algn="r"/>
            <a:r>
              <a:rPr lang="id-ID" dirty="0"/>
              <a:t>Akhmad Tantowi</a:t>
            </a:r>
          </a:p>
          <a:p>
            <a:pPr algn="r"/>
            <a:r>
              <a:rPr lang="id-ID" dirty="0"/>
              <a:t>BPS-Statistics Indonesia</a:t>
            </a:r>
          </a:p>
        </p:txBody>
      </p:sp>
      <p:sp>
        <p:nvSpPr>
          <p:cNvPr id="5" name="Rectangle 4"/>
          <p:cNvSpPr/>
          <p:nvPr/>
        </p:nvSpPr>
        <p:spPr>
          <a:xfrm>
            <a:off x="5019720" y="6381328"/>
            <a:ext cx="3476208" cy="369332"/>
          </a:xfrm>
          <a:prstGeom prst="rect">
            <a:avLst/>
          </a:prstGeom>
        </p:spPr>
        <p:txBody>
          <a:bodyPr wrap="none">
            <a:spAutoFit/>
          </a:bodyPr>
          <a:lstStyle/>
          <a:p>
            <a:r>
              <a:rPr lang="pt-BR" altLang="ko-KR" dirty="0">
                <a:latin typeface="Arial" pitchFamily="34" charset="0"/>
                <a:cs typeface="Arial" pitchFamily="34" charset="0"/>
              </a:rPr>
              <a:t>Paramaribo, 9 – 11 August 2016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407514"/>
            <a:ext cx="1364298" cy="1246302"/>
          </a:xfrm>
          <a:prstGeom prst="rect">
            <a:avLst/>
          </a:prstGeom>
        </p:spPr>
      </p:pic>
      <p:sp>
        <p:nvSpPr>
          <p:cNvPr id="8" name="Rectangle 7"/>
          <p:cNvSpPr/>
          <p:nvPr/>
        </p:nvSpPr>
        <p:spPr>
          <a:xfrm>
            <a:off x="323528" y="188640"/>
            <a:ext cx="8297210" cy="1384995"/>
          </a:xfrm>
          <a:prstGeom prst="rect">
            <a:avLst/>
          </a:prstGeom>
        </p:spPr>
        <p:txBody>
          <a:bodyPr wrap="square">
            <a:spAutoFit/>
          </a:bodyPr>
          <a:lstStyle/>
          <a:p>
            <a:r>
              <a:rPr lang="en-US" sz="2800" b="1" dirty="0">
                <a:solidFill>
                  <a:schemeClr val="bg1"/>
                </a:solidFill>
                <a:latin typeface="Arial Narrow" pitchFamily="34" charset="0"/>
              </a:rPr>
              <a:t>Statistical, Economic and Social Research and Training</a:t>
            </a:r>
            <a:r>
              <a:rPr lang="id-ID" sz="2800" b="1" dirty="0">
                <a:solidFill>
                  <a:schemeClr val="bg1"/>
                </a:solidFill>
                <a:latin typeface="Arial Narrow" pitchFamily="34" charset="0"/>
              </a:rPr>
              <a:t> </a:t>
            </a:r>
          </a:p>
          <a:p>
            <a:r>
              <a:rPr lang="en-US" sz="2800" b="1" dirty="0">
                <a:solidFill>
                  <a:schemeClr val="bg1"/>
                </a:solidFill>
                <a:latin typeface="Arial Narrow" pitchFamily="34" charset="0"/>
              </a:rPr>
              <a:t>Centre for</a:t>
            </a:r>
            <a:r>
              <a:rPr lang="id-ID" sz="2800" b="1" dirty="0">
                <a:solidFill>
                  <a:schemeClr val="bg1"/>
                </a:solidFill>
                <a:latin typeface="Arial Narrow" pitchFamily="34" charset="0"/>
              </a:rPr>
              <a:t> </a:t>
            </a:r>
            <a:r>
              <a:rPr lang="en-US" sz="2800" b="1" dirty="0" err="1">
                <a:solidFill>
                  <a:schemeClr val="bg1"/>
                </a:solidFill>
                <a:latin typeface="Arial Narrow" pitchFamily="34" charset="0"/>
              </a:rPr>
              <a:t>Isl</a:t>
            </a:r>
            <a:r>
              <a:rPr lang="id-ID" sz="2800" b="1" dirty="0">
                <a:solidFill>
                  <a:schemeClr val="bg1"/>
                </a:solidFill>
                <a:latin typeface="Arial Narrow" pitchFamily="34" charset="0"/>
              </a:rPr>
              <a:t>a</a:t>
            </a:r>
            <a:r>
              <a:rPr lang="en-US" sz="2800" b="1" dirty="0" err="1">
                <a:solidFill>
                  <a:schemeClr val="bg1"/>
                </a:solidFill>
                <a:latin typeface="Arial Narrow" pitchFamily="34" charset="0"/>
              </a:rPr>
              <a:t>mic</a:t>
            </a:r>
            <a:r>
              <a:rPr lang="en-US" sz="2800" b="1" dirty="0">
                <a:solidFill>
                  <a:schemeClr val="bg1"/>
                </a:solidFill>
                <a:latin typeface="Arial Narrow" pitchFamily="34" charset="0"/>
              </a:rPr>
              <a:t> Countries</a:t>
            </a:r>
            <a:r>
              <a:rPr lang="id-ID" sz="2800" b="1" dirty="0">
                <a:solidFill>
                  <a:schemeClr val="bg1"/>
                </a:solidFill>
                <a:latin typeface="Arial Narrow" pitchFamily="34" charset="0"/>
              </a:rPr>
              <a:t> </a:t>
            </a:r>
            <a:r>
              <a:rPr lang="en-US" sz="2800" b="1" dirty="0">
                <a:solidFill>
                  <a:schemeClr val="bg1"/>
                </a:solidFill>
                <a:latin typeface="Arial Narrow" pitchFamily="34" charset="0"/>
              </a:rPr>
              <a:t>Statistical</a:t>
            </a:r>
            <a:r>
              <a:rPr lang="id-ID" sz="2800" b="1" dirty="0">
                <a:solidFill>
                  <a:schemeClr val="bg1"/>
                </a:solidFill>
                <a:latin typeface="Arial Narrow" pitchFamily="34" charset="0"/>
              </a:rPr>
              <a:t> </a:t>
            </a:r>
            <a:r>
              <a:rPr lang="en-US" sz="2800" b="1" dirty="0">
                <a:solidFill>
                  <a:schemeClr val="bg1"/>
                </a:solidFill>
                <a:latin typeface="Arial Narrow" pitchFamily="34" charset="0"/>
              </a:rPr>
              <a:t>Capacity Building </a:t>
            </a:r>
            <a:endParaRPr lang="id-ID" sz="2800" b="1" dirty="0">
              <a:solidFill>
                <a:schemeClr val="bg1"/>
              </a:solidFill>
              <a:latin typeface="Arial Narrow" pitchFamily="34" charset="0"/>
            </a:endParaRPr>
          </a:p>
          <a:p>
            <a:r>
              <a:rPr lang="en-US" sz="2800" b="1" dirty="0" err="1">
                <a:solidFill>
                  <a:schemeClr val="bg1"/>
                </a:solidFill>
                <a:latin typeface="Arial Narrow" pitchFamily="34" charset="0"/>
              </a:rPr>
              <a:t>Programme</a:t>
            </a:r>
            <a:endParaRPr lang="en-US" sz="28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r>
              <a:rPr lang="en-US" sz="2800" b="1" dirty="0"/>
              <a:t>Relationship between international arrivals and different </a:t>
            </a:r>
            <a:r>
              <a:rPr lang="en-US" sz="2800" b="1" dirty="0" smtClean="0"/>
              <a:t>categories of </a:t>
            </a:r>
            <a:r>
              <a:rPr lang="en-US" sz="2800" b="1" dirty="0"/>
              <a:t>visitors and other </a:t>
            </a:r>
            <a:r>
              <a:rPr lang="en-US" sz="2800" b="1" dirty="0" err="1"/>
              <a:t>travellers</a:t>
            </a:r>
            <a:endParaRPr lang="id-ID" sz="2800" b="1" dirty="0"/>
          </a:p>
        </p:txBody>
      </p:sp>
      <p:graphicFrame>
        <p:nvGraphicFramePr>
          <p:cNvPr id="70" name="Content Placeholder 69"/>
          <p:cNvGraphicFramePr>
            <a:graphicFrameLocks noGrp="1"/>
          </p:cNvGraphicFramePr>
          <p:nvPr>
            <p:ph idx="1"/>
            <p:extLst>
              <p:ext uri="{D42A27DB-BD31-4B8C-83A1-F6EECF244321}">
                <p14:modId xmlns:p14="http://schemas.microsoft.com/office/powerpoint/2010/main" val="1883887105"/>
              </p:ext>
            </p:extLst>
          </p:nvPr>
        </p:nvGraphicFramePr>
        <p:xfrm>
          <a:off x="457200" y="1600200"/>
          <a:ext cx="8507288"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2154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a:solidFill>
                  <a:srgbClr val="000066"/>
                </a:solidFill>
              </a:rPr>
              <a:t>Measuring </a:t>
            </a:r>
            <a:r>
              <a:rPr lang="en-US" sz="4000" b="1" dirty="0" smtClean="0">
                <a:solidFill>
                  <a:srgbClr val="000066"/>
                </a:solidFill>
              </a:rPr>
              <a:t>flow and characteristics </a:t>
            </a:r>
            <a:r>
              <a:rPr lang="en-US" sz="4000" b="1" dirty="0">
                <a:solidFill>
                  <a:srgbClr val="000066"/>
                </a:solidFill>
              </a:rPr>
              <a:t>of </a:t>
            </a:r>
            <a:r>
              <a:rPr lang="en-US" sz="4000" b="1" dirty="0" smtClean="0">
                <a:solidFill>
                  <a:srgbClr val="000066"/>
                </a:solidFill>
              </a:rPr>
              <a:t>inbound visitors</a:t>
            </a:r>
            <a:endParaRPr lang="id-ID" sz="4000" b="1" dirty="0"/>
          </a:p>
        </p:txBody>
      </p:sp>
      <p:sp>
        <p:nvSpPr>
          <p:cNvPr id="3" name="Content Placeholder 2"/>
          <p:cNvSpPr>
            <a:spLocks noGrp="1"/>
          </p:cNvSpPr>
          <p:nvPr>
            <p:ph idx="1"/>
          </p:nvPr>
        </p:nvSpPr>
        <p:spPr>
          <a:xfrm>
            <a:off x="1331640" y="1844824"/>
            <a:ext cx="7632848" cy="4536504"/>
          </a:xfrm>
        </p:spPr>
        <p:txBody>
          <a:bodyPr>
            <a:noAutofit/>
          </a:bodyPr>
          <a:lstStyle/>
          <a:p>
            <a:pPr>
              <a:spcBef>
                <a:spcPts val="0"/>
              </a:spcBef>
              <a:spcAft>
                <a:spcPts val="1200"/>
              </a:spcAft>
            </a:pPr>
            <a:r>
              <a:rPr lang="en-US" sz="2000" dirty="0" smtClean="0">
                <a:latin typeface="Cambria" pitchFamily="18" charset="0"/>
              </a:rPr>
              <a:t>any </a:t>
            </a:r>
            <a:r>
              <a:rPr lang="en-US" sz="2000" dirty="0">
                <a:latin typeface="Cambria" pitchFamily="18" charset="0"/>
              </a:rPr>
              <a:t>country setting out to develop a system of </a:t>
            </a:r>
            <a:r>
              <a:rPr lang="en-US" sz="2000" dirty="0" smtClean="0">
                <a:latin typeface="Cambria" pitchFamily="18" charset="0"/>
              </a:rPr>
              <a:t>data collection </a:t>
            </a:r>
            <a:r>
              <a:rPr lang="en-US" sz="2000" dirty="0">
                <a:latin typeface="Cambria" pitchFamily="18" charset="0"/>
              </a:rPr>
              <a:t>on international tourism should first identify all available relevant </a:t>
            </a:r>
            <a:r>
              <a:rPr lang="en-US" sz="2000" dirty="0" smtClean="0">
                <a:latin typeface="Cambria" pitchFamily="18" charset="0"/>
              </a:rPr>
              <a:t>administrative records</a:t>
            </a:r>
            <a:r>
              <a:rPr lang="en-US" sz="2000" dirty="0">
                <a:latin typeface="Cambria" pitchFamily="18" charset="0"/>
              </a:rPr>
              <a:t>.</a:t>
            </a:r>
          </a:p>
          <a:p>
            <a:pPr>
              <a:spcBef>
                <a:spcPts val="0"/>
              </a:spcBef>
              <a:spcAft>
                <a:spcPts val="1200"/>
              </a:spcAft>
            </a:pPr>
            <a:r>
              <a:rPr lang="en-US" sz="2000" dirty="0" smtClean="0">
                <a:latin typeface="Cambria" pitchFamily="18" charset="0"/>
              </a:rPr>
              <a:t>In </a:t>
            </a:r>
            <a:r>
              <a:rPr lang="en-US" sz="2000" dirty="0">
                <a:latin typeface="Cambria" pitchFamily="18" charset="0"/>
              </a:rPr>
              <a:t>the case of </a:t>
            </a:r>
            <a:r>
              <a:rPr lang="en-US" sz="2000" dirty="0" smtClean="0">
                <a:latin typeface="Cambria" pitchFamily="18" charset="0"/>
              </a:rPr>
              <a:t>inbound </a:t>
            </a:r>
            <a:r>
              <a:rPr lang="en-US" sz="2000" dirty="0">
                <a:latin typeface="Cambria" pitchFamily="18" charset="0"/>
              </a:rPr>
              <a:t>tourism, the main sources of information will be:</a:t>
            </a:r>
          </a:p>
          <a:p>
            <a:pPr lvl="1">
              <a:spcBef>
                <a:spcPts val="0"/>
              </a:spcBef>
              <a:spcAft>
                <a:spcPts val="1200"/>
              </a:spcAft>
            </a:pPr>
            <a:r>
              <a:rPr lang="en-US" sz="1800" dirty="0">
                <a:latin typeface="Cambria" pitchFamily="18" charset="0"/>
              </a:rPr>
              <a:t>a</a:t>
            </a:r>
            <a:r>
              <a:rPr lang="en-US" sz="1800" dirty="0" smtClean="0">
                <a:latin typeface="Cambria" pitchFamily="18" charset="0"/>
              </a:rPr>
              <a:t>dministrative data </a:t>
            </a:r>
            <a:r>
              <a:rPr lang="en-US" sz="1800" dirty="0">
                <a:latin typeface="Cambria" pitchFamily="18" charset="0"/>
              </a:rPr>
              <a:t>collected by the border protection authorities</a:t>
            </a:r>
            <a:r>
              <a:rPr lang="en-US" sz="1800" dirty="0" smtClean="0">
                <a:latin typeface="Cambria" pitchFamily="18" charset="0"/>
              </a:rPr>
              <a:t>;</a:t>
            </a:r>
          </a:p>
          <a:p>
            <a:pPr lvl="2">
              <a:spcBef>
                <a:spcPts val="0"/>
              </a:spcBef>
              <a:spcAft>
                <a:spcPts val="1200"/>
              </a:spcAft>
            </a:pPr>
            <a:r>
              <a:rPr lang="en-US" sz="1400" dirty="0">
                <a:latin typeface="Cambria" pitchFamily="18" charset="0"/>
              </a:rPr>
              <a:t>This data identifies all </a:t>
            </a:r>
            <a:r>
              <a:rPr lang="en-US" sz="1400" dirty="0" err="1">
                <a:latin typeface="Cambria" pitchFamily="18" charset="0"/>
              </a:rPr>
              <a:t>travellers</a:t>
            </a:r>
            <a:r>
              <a:rPr lang="en-US" sz="1400" dirty="0">
                <a:latin typeface="Cambria" pitchFamily="18" charset="0"/>
              </a:rPr>
              <a:t> – both visitors and non-visitors – although in some countries very frequent border crossers, e.g. people crossing the border on a daily basis for work purposes, may not be recorded</a:t>
            </a:r>
            <a:r>
              <a:rPr lang="en-US" sz="1400" dirty="0" smtClean="0">
                <a:latin typeface="Cambria" pitchFamily="18" charset="0"/>
              </a:rPr>
              <a:t>.</a:t>
            </a:r>
          </a:p>
          <a:p>
            <a:pPr lvl="1">
              <a:spcBef>
                <a:spcPts val="0"/>
              </a:spcBef>
              <a:spcAft>
                <a:spcPts val="1200"/>
              </a:spcAft>
            </a:pPr>
            <a:r>
              <a:rPr lang="en-US" sz="1800" dirty="0" smtClean="0">
                <a:latin typeface="Cambria" pitchFamily="18" charset="0"/>
              </a:rPr>
              <a:t>E/D </a:t>
            </a:r>
            <a:r>
              <a:rPr lang="en-US" sz="1800" dirty="0">
                <a:latin typeface="Cambria" pitchFamily="18" charset="0"/>
              </a:rPr>
              <a:t>cards were the most common mechanism for estimating arrivals and that all countries reporting their use also combined them with other administrative records (entry controls, the use of passports or visas, etc</a:t>
            </a:r>
            <a:r>
              <a:rPr lang="en-US" sz="1800" dirty="0" smtClean="0">
                <a:latin typeface="Cambria" pitchFamily="18" charset="0"/>
              </a:rPr>
              <a:t>.).</a:t>
            </a:r>
            <a:endParaRPr lang="en-US" sz="1800" dirty="0">
              <a:latin typeface="Cambria" pitchFamily="18" charset="0"/>
            </a:endParaRPr>
          </a:p>
        </p:txBody>
      </p:sp>
    </p:spTree>
    <p:extLst>
      <p:ext uri="{BB962C8B-B14F-4D97-AF65-F5344CB8AC3E}">
        <p14:creationId xmlns:p14="http://schemas.microsoft.com/office/powerpoint/2010/main" val="2100920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a:solidFill>
                  <a:srgbClr val="000066"/>
                </a:solidFill>
              </a:rPr>
              <a:t>Measuring </a:t>
            </a:r>
            <a:r>
              <a:rPr lang="en-US" sz="4000" b="1" dirty="0" smtClean="0">
                <a:solidFill>
                  <a:srgbClr val="000066"/>
                </a:solidFill>
              </a:rPr>
              <a:t>flow and characteristics </a:t>
            </a:r>
            <a:r>
              <a:rPr lang="en-US" sz="4000" b="1" dirty="0">
                <a:solidFill>
                  <a:srgbClr val="000066"/>
                </a:solidFill>
              </a:rPr>
              <a:t>of </a:t>
            </a:r>
            <a:r>
              <a:rPr lang="en-US" sz="4000" b="1" dirty="0" smtClean="0">
                <a:solidFill>
                  <a:srgbClr val="000066"/>
                </a:solidFill>
              </a:rPr>
              <a:t>inbound visitors (1)</a:t>
            </a:r>
            <a:endParaRPr lang="id-ID" sz="4000" b="1" dirty="0"/>
          </a:p>
        </p:txBody>
      </p:sp>
      <p:sp>
        <p:nvSpPr>
          <p:cNvPr id="3" name="Content Placeholder 2"/>
          <p:cNvSpPr>
            <a:spLocks noGrp="1"/>
          </p:cNvSpPr>
          <p:nvPr>
            <p:ph idx="1"/>
          </p:nvPr>
        </p:nvSpPr>
        <p:spPr>
          <a:xfrm>
            <a:off x="1331640" y="1988840"/>
            <a:ext cx="7632848" cy="2736304"/>
          </a:xfrm>
        </p:spPr>
        <p:txBody>
          <a:bodyPr>
            <a:noAutofit/>
          </a:bodyPr>
          <a:lstStyle/>
          <a:p>
            <a:pPr lvl="1">
              <a:spcBef>
                <a:spcPts val="0"/>
              </a:spcBef>
              <a:spcAft>
                <a:spcPts val="1200"/>
              </a:spcAft>
            </a:pPr>
            <a:r>
              <a:rPr lang="en-US" sz="1800" dirty="0" smtClean="0">
                <a:latin typeface="Cambria" pitchFamily="18" charset="0"/>
              </a:rPr>
              <a:t>special </a:t>
            </a:r>
            <a:r>
              <a:rPr lang="en-US" sz="1800" dirty="0">
                <a:latin typeface="Cambria" pitchFamily="18" charset="0"/>
              </a:rPr>
              <a:t>surveys designed to collect supplementary information, at or near the border</a:t>
            </a:r>
            <a:r>
              <a:rPr lang="en-US" sz="1800" dirty="0" smtClean="0">
                <a:latin typeface="Cambria" pitchFamily="18" charset="0"/>
              </a:rPr>
              <a:t>, at </a:t>
            </a:r>
            <a:r>
              <a:rPr lang="en-US" sz="1800" dirty="0">
                <a:latin typeface="Cambria" pitchFamily="18" charset="0"/>
              </a:rPr>
              <a:t>tourism attractions, and at accommodation </a:t>
            </a:r>
            <a:r>
              <a:rPr lang="en-US" sz="1800" dirty="0" smtClean="0">
                <a:latin typeface="Cambria" pitchFamily="18" charset="0"/>
              </a:rPr>
              <a:t>establishments</a:t>
            </a:r>
          </a:p>
          <a:p>
            <a:pPr lvl="2" indent="-420688">
              <a:spcBef>
                <a:spcPts val="0"/>
              </a:spcBef>
              <a:spcAft>
                <a:spcPts val="1200"/>
              </a:spcAft>
              <a:buFont typeface="Wingdings" panose="05000000000000000000" pitchFamily="2" charset="2"/>
              <a:buChar char="Ø"/>
            </a:pPr>
            <a:r>
              <a:rPr lang="en-US" sz="1600" dirty="0" smtClean="0">
                <a:latin typeface="Cambria" pitchFamily="18" charset="0"/>
              </a:rPr>
              <a:t>The survey usually to </a:t>
            </a:r>
            <a:r>
              <a:rPr lang="en-US" sz="1600" dirty="0">
                <a:latin typeface="Cambria" panose="02040503050406030204" pitchFamily="18" charset="0"/>
              </a:rPr>
              <a:t>collect data such as the demographics of the visitors</a:t>
            </a:r>
            <a:r>
              <a:rPr lang="en-US" sz="1600" dirty="0" smtClean="0">
                <a:latin typeface="Cambria" panose="02040503050406030204" pitchFamily="18" charset="0"/>
              </a:rPr>
              <a:t>, activities </a:t>
            </a:r>
            <a:r>
              <a:rPr lang="en-US" sz="1600" dirty="0">
                <a:latin typeface="Cambria" panose="02040503050406030204" pitchFamily="18" charset="0"/>
              </a:rPr>
              <a:t>while in the country, places visited, how much spent while in the country, etc.</a:t>
            </a:r>
            <a:endParaRPr lang="id-ID" sz="1600" dirty="0">
              <a:latin typeface="Cambria" panose="02040503050406030204" pitchFamily="18" charset="0"/>
            </a:endParaRPr>
          </a:p>
        </p:txBody>
      </p:sp>
    </p:spTree>
    <p:extLst>
      <p:ext uri="{BB962C8B-B14F-4D97-AF65-F5344CB8AC3E}">
        <p14:creationId xmlns:p14="http://schemas.microsoft.com/office/powerpoint/2010/main" val="844246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a:solidFill>
                  <a:srgbClr val="000066"/>
                </a:solidFill>
              </a:rPr>
              <a:t>Measuring </a:t>
            </a:r>
            <a:r>
              <a:rPr lang="en-US" sz="4000" b="1" dirty="0" smtClean="0">
                <a:solidFill>
                  <a:srgbClr val="000066"/>
                </a:solidFill>
              </a:rPr>
              <a:t>flow and characteristics </a:t>
            </a:r>
            <a:r>
              <a:rPr lang="en-US" sz="4000" b="1" dirty="0">
                <a:solidFill>
                  <a:srgbClr val="000066"/>
                </a:solidFill>
              </a:rPr>
              <a:t>of </a:t>
            </a:r>
            <a:r>
              <a:rPr lang="en-US" sz="4000" b="1" dirty="0" smtClean="0">
                <a:solidFill>
                  <a:srgbClr val="000066"/>
                </a:solidFill>
              </a:rPr>
              <a:t>inbound visitors (2)</a:t>
            </a:r>
            <a:endParaRPr lang="id-ID" sz="4000" b="1" dirty="0"/>
          </a:p>
        </p:txBody>
      </p:sp>
      <p:sp>
        <p:nvSpPr>
          <p:cNvPr id="3" name="Content Placeholder 2"/>
          <p:cNvSpPr>
            <a:spLocks noGrp="1"/>
          </p:cNvSpPr>
          <p:nvPr>
            <p:ph idx="1"/>
          </p:nvPr>
        </p:nvSpPr>
        <p:spPr>
          <a:xfrm>
            <a:off x="1547664" y="2204864"/>
            <a:ext cx="7272808" cy="4104456"/>
          </a:xfrm>
        </p:spPr>
        <p:txBody>
          <a:bodyPr>
            <a:normAutofit/>
          </a:bodyPr>
          <a:lstStyle/>
          <a:p>
            <a:pPr>
              <a:spcBef>
                <a:spcPts val="0"/>
              </a:spcBef>
              <a:spcAft>
                <a:spcPts val="1200"/>
              </a:spcAft>
            </a:pPr>
            <a:r>
              <a:rPr lang="en-US" sz="2000" dirty="0">
                <a:latin typeface="Cambria" pitchFamily="18" charset="0"/>
              </a:rPr>
              <a:t>Beyond NTAs and NSOs, Central Banks, who are usually in charge of compiling </a:t>
            </a:r>
            <a:r>
              <a:rPr lang="en-US" sz="2000" dirty="0" smtClean="0">
                <a:latin typeface="Cambria" pitchFamily="18" charset="0"/>
              </a:rPr>
              <a:t>and providing </a:t>
            </a:r>
            <a:r>
              <a:rPr lang="en-US" sz="2000" dirty="0" err="1" smtClean="0">
                <a:latin typeface="Cambria" pitchFamily="18" charset="0"/>
              </a:rPr>
              <a:t>BoP</a:t>
            </a:r>
            <a:r>
              <a:rPr lang="en-US" sz="2000" dirty="0" smtClean="0">
                <a:latin typeface="Cambria" pitchFamily="18" charset="0"/>
              </a:rPr>
              <a:t> </a:t>
            </a:r>
            <a:r>
              <a:rPr lang="en-US" sz="2000" dirty="0">
                <a:latin typeface="Cambria" pitchFamily="18" charset="0"/>
              </a:rPr>
              <a:t>data, might also be interested in participating in </a:t>
            </a:r>
            <a:r>
              <a:rPr lang="en-US" sz="2000" dirty="0" smtClean="0">
                <a:latin typeface="Cambria" pitchFamily="18" charset="0"/>
              </a:rPr>
              <a:t>decisions concerning </a:t>
            </a:r>
            <a:r>
              <a:rPr lang="en-US" sz="2000" dirty="0">
                <a:latin typeface="Cambria" pitchFamily="18" charset="0"/>
              </a:rPr>
              <a:t>the frequency with which international tourism flows and expenditure by </a:t>
            </a:r>
            <a:r>
              <a:rPr lang="en-US" sz="2000" dirty="0" smtClean="0">
                <a:latin typeface="Cambria" pitchFamily="18" charset="0"/>
              </a:rPr>
              <a:t>inbound and </a:t>
            </a:r>
            <a:r>
              <a:rPr lang="en-US" sz="2000" dirty="0">
                <a:latin typeface="Cambria" pitchFamily="18" charset="0"/>
              </a:rPr>
              <a:t>outbound visitors are </a:t>
            </a:r>
            <a:r>
              <a:rPr lang="en-US" sz="2000" dirty="0" smtClean="0">
                <a:latin typeface="Cambria" pitchFamily="18" charset="0"/>
              </a:rPr>
              <a:t>measured</a:t>
            </a:r>
          </a:p>
          <a:p>
            <a:pPr>
              <a:spcBef>
                <a:spcPts val="0"/>
              </a:spcBef>
              <a:spcAft>
                <a:spcPts val="1200"/>
              </a:spcAft>
            </a:pPr>
            <a:r>
              <a:rPr lang="en-US" sz="2000" dirty="0" smtClean="0">
                <a:latin typeface="Cambria" pitchFamily="18" charset="0"/>
              </a:rPr>
              <a:t>they </a:t>
            </a:r>
            <a:r>
              <a:rPr lang="en-US" sz="2000" dirty="0">
                <a:latin typeface="Cambria" pitchFamily="18" charset="0"/>
              </a:rPr>
              <a:t>could be valuable partners in the </a:t>
            </a:r>
            <a:r>
              <a:rPr lang="en-US" sz="2000" dirty="0" smtClean="0">
                <a:latin typeface="Cambria" pitchFamily="18" charset="0"/>
              </a:rPr>
              <a:t>development of </a:t>
            </a:r>
            <a:r>
              <a:rPr lang="en-US" sz="2000" dirty="0">
                <a:latin typeface="Cambria" pitchFamily="18" charset="0"/>
              </a:rPr>
              <a:t>tourism statistics.</a:t>
            </a:r>
          </a:p>
          <a:p>
            <a:pPr>
              <a:spcBef>
                <a:spcPts val="0"/>
              </a:spcBef>
              <a:spcAft>
                <a:spcPts val="1200"/>
              </a:spcAft>
            </a:pPr>
            <a:endParaRPr lang="id-ID" sz="2000" dirty="0"/>
          </a:p>
        </p:txBody>
      </p:sp>
    </p:spTree>
    <p:extLst>
      <p:ext uri="{BB962C8B-B14F-4D97-AF65-F5344CB8AC3E}">
        <p14:creationId xmlns:p14="http://schemas.microsoft.com/office/powerpoint/2010/main" val="2541630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smtClean="0">
                <a:solidFill>
                  <a:srgbClr val="000066"/>
                </a:solidFill>
              </a:rPr>
              <a:t>Statistics </a:t>
            </a:r>
            <a:r>
              <a:rPr lang="en-US" sz="4000" b="1" dirty="0">
                <a:solidFill>
                  <a:srgbClr val="000066"/>
                </a:solidFill>
              </a:rPr>
              <a:t>of </a:t>
            </a:r>
            <a:r>
              <a:rPr lang="en-US" sz="4000" b="1" dirty="0" smtClean="0">
                <a:solidFill>
                  <a:srgbClr val="000066"/>
                </a:solidFill>
              </a:rPr>
              <a:t>inbound visitors</a:t>
            </a:r>
            <a:endParaRPr lang="id-ID" sz="4000" b="1" dirty="0"/>
          </a:p>
        </p:txBody>
      </p:sp>
      <p:sp>
        <p:nvSpPr>
          <p:cNvPr id="3" name="Content Placeholder 2"/>
          <p:cNvSpPr>
            <a:spLocks noGrp="1"/>
          </p:cNvSpPr>
          <p:nvPr>
            <p:ph idx="1"/>
          </p:nvPr>
        </p:nvSpPr>
        <p:spPr>
          <a:xfrm>
            <a:off x="1547664" y="1772816"/>
            <a:ext cx="7344816" cy="4741987"/>
          </a:xfrm>
        </p:spPr>
        <p:txBody>
          <a:bodyPr>
            <a:normAutofit fontScale="85000" lnSpcReduction="20000"/>
          </a:bodyPr>
          <a:lstStyle/>
          <a:p>
            <a:pPr>
              <a:spcBef>
                <a:spcPts val="0"/>
              </a:spcBef>
              <a:spcAft>
                <a:spcPts val="1200"/>
              </a:spcAft>
            </a:pPr>
            <a:r>
              <a:rPr lang="en-US" dirty="0" smtClean="0">
                <a:latin typeface="Cambria" pitchFamily="18" charset="0"/>
              </a:rPr>
              <a:t>Port of entry</a:t>
            </a:r>
          </a:p>
          <a:p>
            <a:pPr lvl="1">
              <a:spcBef>
                <a:spcPts val="0"/>
              </a:spcBef>
              <a:spcAft>
                <a:spcPts val="1200"/>
              </a:spcAft>
            </a:pPr>
            <a:r>
              <a:rPr lang="en-US" dirty="0">
                <a:latin typeface="Cambria" pitchFamily="18" charset="0"/>
              </a:rPr>
              <a:t>useful for stratification of universe</a:t>
            </a:r>
          </a:p>
          <a:p>
            <a:pPr>
              <a:spcBef>
                <a:spcPts val="0"/>
              </a:spcBef>
              <a:spcAft>
                <a:spcPts val="1200"/>
              </a:spcAft>
            </a:pPr>
            <a:r>
              <a:rPr lang="en-US" dirty="0" smtClean="0">
                <a:latin typeface="Cambria" pitchFamily="18" charset="0"/>
              </a:rPr>
              <a:t>Demography (sex, age, civil status, occupation)</a:t>
            </a:r>
          </a:p>
          <a:p>
            <a:pPr lvl="1">
              <a:spcBef>
                <a:spcPts val="0"/>
              </a:spcBef>
              <a:spcAft>
                <a:spcPts val="1200"/>
              </a:spcAft>
            </a:pPr>
            <a:r>
              <a:rPr lang="en-US" dirty="0">
                <a:latin typeface="Cambria" pitchFamily="18" charset="0"/>
              </a:rPr>
              <a:t>very useful for marketing </a:t>
            </a:r>
            <a:r>
              <a:rPr lang="en-US" dirty="0" smtClean="0">
                <a:latin typeface="Cambria" pitchFamily="18" charset="0"/>
              </a:rPr>
              <a:t>purposes</a:t>
            </a:r>
          </a:p>
          <a:p>
            <a:pPr>
              <a:spcBef>
                <a:spcPts val="0"/>
              </a:spcBef>
              <a:spcAft>
                <a:spcPts val="1200"/>
              </a:spcAft>
            </a:pPr>
            <a:r>
              <a:rPr lang="en-US" dirty="0" smtClean="0">
                <a:latin typeface="Cambria" pitchFamily="18" charset="0"/>
              </a:rPr>
              <a:t>Nationality</a:t>
            </a:r>
          </a:p>
          <a:p>
            <a:pPr lvl="1">
              <a:spcBef>
                <a:spcPts val="0"/>
              </a:spcBef>
              <a:spcAft>
                <a:spcPts val="1200"/>
              </a:spcAft>
            </a:pPr>
            <a:r>
              <a:rPr lang="en-US" dirty="0">
                <a:latin typeface="Cambria" pitchFamily="18" charset="0"/>
              </a:rPr>
              <a:t>Useful for designing and stratifying surveys; useful in </a:t>
            </a:r>
            <a:r>
              <a:rPr lang="en-US" dirty="0" smtClean="0">
                <a:latin typeface="Cambria" pitchFamily="18" charset="0"/>
              </a:rPr>
              <a:t>conjunction with </a:t>
            </a:r>
            <a:r>
              <a:rPr lang="en-US" dirty="0">
                <a:latin typeface="Cambria" pitchFamily="18" charset="0"/>
              </a:rPr>
              <a:t>“Current country of residence”</a:t>
            </a:r>
          </a:p>
          <a:p>
            <a:pPr>
              <a:spcBef>
                <a:spcPts val="0"/>
              </a:spcBef>
              <a:spcAft>
                <a:spcPts val="1200"/>
              </a:spcAft>
            </a:pPr>
            <a:r>
              <a:rPr lang="en-US" dirty="0" smtClean="0">
                <a:latin typeface="Cambria" pitchFamily="18" charset="0"/>
              </a:rPr>
              <a:t>Country of residence</a:t>
            </a:r>
          </a:p>
          <a:p>
            <a:pPr lvl="1">
              <a:spcBef>
                <a:spcPts val="0"/>
              </a:spcBef>
              <a:spcAft>
                <a:spcPts val="1200"/>
              </a:spcAft>
            </a:pPr>
            <a:r>
              <a:rPr lang="en-US" dirty="0" smtClean="0">
                <a:latin typeface="Cambria" pitchFamily="18" charset="0"/>
              </a:rPr>
              <a:t>Essential </a:t>
            </a:r>
            <a:r>
              <a:rPr lang="en-US" dirty="0">
                <a:latin typeface="Cambria" pitchFamily="18" charset="0"/>
              </a:rPr>
              <a:t>for identifying person as a visitor, and data on countries </a:t>
            </a:r>
            <a:r>
              <a:rPr lang="en-US" dirty="0" smtClean="0">
                <a:latin typeface="Cambria" pitchFamily="18" charset="0"/>
              </a:rPr>
              <a:t>of origin</a:t>
            </a:r>
            <a:r>
              <a:rPr lang="en-US" dirty="0">
                <a:latin typeface="Cambria" pitchFamily="18" charset="0"/>
              </a:rPr>
              <a:t>; </a:t>
            </a:r>
            <a:endParaRPr lang="en-US" dirty="0" smtClean="0">
              <a:latin typeface="Cambria" pitchFamily="18" charset="0"/>
            </a:endParaRPr>
          </a:p>
        </p:txBody>
      </p:sp>
    </p:spTree>
    <p:extLst>
      <p:ext uri="{BB962C8B-B14F-4D97-AF65-F5344CB8AC3E}">
        <p14:creationId xmlns:p14="http://schemas.microsoft.com/office/powerpoint/2010/main" val="1031667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smtClean="0">
                <a:solidFill>
                  <a:srgbClr val="000066"/>
                </a:solidFill>
              </a:rPr>
              <a:t>Statistics </a:t>
            </a:r>
            <a:r>
              <a:rPr lang="en-US" sz="4000" b="1" dirty="0">
                <a:solidFill>
                  <a:srgbClr val="000066"/>
                </a:solidFill>
              </a:rPr>
              <a:t>of </a:t>
            </a:r>
            <a:r>
              <a:rPr lang="en-US" sz="4000" b="1" dirty="0" smtClean="0">
                <a:solidFill>
                  <a:srgbClr val="000066"/>
                </a:solidFill>
              </a:rPr>
              <a:t>inbound visitors (1)</a:t>
            </a:r>
            <a:endParaRPr lang="id-ID" sz="4000" b="1" dirty="0"/>
          </a:p>
        </p:txBody>
      </p:sp>
      <p:sp>
        <p:nvSpPr>
          <p:cNvPr id="3" name="Content Placeholder 2"/>
          <p:cNvSpPr>
            <a:spLocks noGrp="1"/>
          </p:cNvSpPr>
          <p:nvPr>
            <p:ph idx="1"/>
          </p:nvPr>
        </p:nvSpPr>
        <p:spPr>
          <a:xfrm>
            <a:off x="1547664" y="1772816"/>
            <a:ext cx="7344816" cy="4741987"/>
          </a:xfrm>
        </p:spPr>
        <p:txBody>
          <a:bodyPr>
            <a:normAutofit fontScale="77500" lnSpcReduction="20000"/>
          </a:bodyPr>
          <a:lstStyle/>
          <a:p>
            <a:pPr>
              <a:spcBef>
                <a:spcPts val="0"/>
              </a:spcBef>
              <a:spcAft>
                <a:spcPts val="1200"/>
              </a:spcAft>
            </a:pPr>
            <a:r>
              <a:rPr lang="en-US" dirty="0">
                <a:latin typeface="Cambria" pitchFamily="18" charset="0"/>
              </a:rPr>
              <a:t>Main purpose of the trip</a:t>
            </a:r>
          </a:p>
          <a:p>
            <a:pPr lvl="1">
              <a:spcBef>
                <a:spcPts val="0"/>
              </a:spcBef>
              <a:spcAft>
                <a:spcPts val="1200"/>
              </a:spcAft>
            </a:pPr>
            <a:r>
              <a:rPr lang="en-US" dirty="0">
                <a:latin typeface="Cambria" pitchFamily="18" charset="0"/>
              </a:rPr>
              <a:t>Essential for identifying types of visitors’ trips</a:t>
            </a:r>
          </a:p>
          <a:p>
            <a:pPr>
              <a:spcBef>
                <a:spcPts val="0"/>
              </a:spcBef>
              <a:spcAft>
                <a:spcPts val="1200"/>
              </a:spcAft>
            </a:pPr>
            <a:r>
              <a:rPr lang="en-US" dirty="0" smtClean="0">
                <a:latin typeface="Cambria" pitchFamily="18" charset="0"/>
              </a:rPr>
              <a:t>Mode </a:t>
            </a:r>
            <a:r>
              <a:rPr lang="en-US" dirty="0">
                <a:latin typeface="Cambria" pitchFamily="18" charset="0"/>
              </a:rPr>
              <a:t>of transport </a:t>
            </a:r>
            <a:r>
              <a:rPr lang="en-US" dirty="0" smtClean="0">
                <a:latin typeface="Cambria" pitchFamily="18" charset="0"/>
              </a:rPr>
              <a:t>used</a:t>
            </a:r>
          </a:p>
          <a:p>
            <a:pPr lvl="1">
              <a:spcBef>
                <a:spcPts val="0"/>
              </a:spcBef>
              <a:spcAft>
                <a:spcPts val="1200"/>
              </a:spcAft>
            </a:pPr>
            <a:r>
              <a:rPr lang="en-US" dirty="0" smtClean="0">
                <a:latin typeface="Cambria" pitchFamily="18" charset="0"/>
              </a:rPr>
              <a:t>useful </a:t>
            </a:r>
            <a:r>
              <a:rPr lang="en-US" dirty="0">
                <a:latin typeface="Cambria" pitchFamily="18" charset="0"/>
              </a:rPr>
              <a:t>for marketing purposes and for stratification </a:t>
            </a:r>
            <a:r>
              <a:rPr lang="en-US" dirty="0" smtClean="0">
                <a:latin typeface="Cambria" pitchFamily="18" charset="0"/>
              </a:rPr>
              <a:t>of universe</a:t>
            </a:r>
          </a:p>
          <a:p>
            <a:pPr>
              <a:spcBef>
                <a:spcPts val="0"/>
              </a:spcBef>
              <a:spcAft>
                <a:spcPts val="1200"/>
              </a:spcAft>
            </a:pPr>
            <a:r>
              <a:rPr lang="en-US" dirty="0">
                <a:latin typeface="Cambria" pitchFamily="18" charset="0"/>
              </a:rPr>
              <a:t>T</a:t>
            </a:r>
            <a:r>
              <a:rPr lang="en-US" dirty="0" smtClean="0">
                <a:latin typeface="Cambria" pitchFamily="18" charset="0"/>
              </a:rPr>
              <a:t>ype of accommodation</a:t>
            </a:r>
          </a:p>
          <a:p>
            <a:pPr lvl="1">
              <a:spcBef>
                <a:spcPts val="0"/>
              </a:spcBef>
              <a:spcAft>
                <a:spcPts val="1200"/>
              </a:spcAft>
            </a:pPr>
            <a:r>
              <a:rPr lang="en-US" dirty="0">
                <a:latin typeface="Cambria" pitchFamily="18" charset="0"/>
              </a:rPr>
              <a:t>Of some use as initial indication as to actual accommodation</a:t>
            </a:r>
            <a:r>
              <a:rPr lang="en-US" dirty="0" smtClean="0">
                <a:latin typeface="Cambria" pitchFamily="18" charset="0"/>
              </a:rPr>
              <a:t>; needs </a:t>
            </a:r>
            <a:r>
              <a:rPr lang="en-US" dirty="0">
                <a:latin typeface="Cambria" pitchFamily="18" charset="0"/>
              </a:rPr>
              <a:t>to be confirmed</a:t>
            </a:r>
            <a:endParaRPr lang="en-US" dirty="0" smtClean="0">
              <a:latin typeface="Cambria" pitchFamily="18" charset="0"/>
            </a:endParaRPr>
          </a:p>
          <a:p>
            <a:pPr>
              <a:spcBef>
                <a:spcPts val="0"/>
              </a:spcBef>
              <a:spcAft>
                <a:spcPts val="1200"/>
              </a:spcAft>
            </a:pPr>
            <a:r>
              <a:rPr lang="en-US" dirty="0" smtClean="0">
                <a:latin typeface="Cambria" pitchFamily="18" charset="0"/>
              </a:rPr>
              <a:t>Length of stay</a:t>
            </a:r>
          </a:p>
          <a:p>
            <a:pPr lvl="1">
              <a:spcBef>
                <a:spcPts val="0"/>
              </a:spcBef>
              <a:spcAft>
                <a:spcPts val="1200"/>
              </a:spcAft>
            </a:pPr>
            <a:r>
              <a:rPr lang="en-US" dirty="0">
                <a:latin typeface="Cambria" pitchFamily="18" charset="0"/>
              </a:rPr>
              <a:t>Very useful as initial indication as to actual length of stay; needs </a:t>
            </a:r>
            <a:r>
              <a:rPr lang="en-US" dirty="0" smtClean="0">
                <a:latin typeface="Cambria" pitchFamily="18" charset="0"/>
              </a:rPr>
              <a:t>to be </a:t>
            </a:r>
            <a:r>
              <a:rPr lang="en-US" dirty="0">
                <a:latin typeface="Cambria" pitchFamily="18" charset="0"/>
              </a:rPr>
              <a:t>confirmed</a:t>
            </a:r>
            <a:endParaRPr lang="en-US" dirty="0" smtClean="0">
              <a:latin typeface="Cambria" pitchFamily="18" charset="0"/>
            </a:endParaRPr>
          </a:p>
          <a:p>
            <a:pPr>
              <a:spcBef>
                <a:spcPts val="0"/>
              </a:spcBef>
              <a:spcAft>
                <a:spcPts val="1200"/>
              </a:spcAft>
            </a:pPr>
            <a:r>
              <a:rPr lang="en-US" dirty="0">
                <a:latin typeface="Cambria" pitchFamily="18" charset="0"/>
              </a:rPr>
              <a:t>E</a:t>
            </a:r>
            <a:r>
              <a:rPr lang="en-US" dirty="0" smtClean="0">
                <a:latin typeface="Cambria" pitchFamily="18" charset="0"/>
              </a:rPr>
              <a:t>xpenditure</a:t>
            </a:r>
            <a:endParaRPr lang="id-ID" dirty="0"/>
          </a:p>
        </p:txBody>
      </p:sp>
    </p:spTree>
    <p:extLst>
      <p:ext uri="{BB962C8B-B14F-4D97-AF65-F5344CB8AC3E}">
        <p14:creationId xmlns:p14="http://schemas.microsoft.com/office/powerpoint/2010/main" val="1405720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smtClean="0">
                <a:solidFill>
                  <a:srgbClr val="000066"/>
                </a:solidFill>
              </a:rPr>
              <a:t>Indonesia Inbound Tourism Statistics</a:t>
            </a:r>
            <a:endParaRPr lang="id-ID" sz="4000" b="1" dirty="0"/>
          </a:p>
        </p:txBody>
      </p:sp>
      <p:sp>
        <p:nvSpPr>
          <p:cNvPr id="3" name="Content Placeholder 2"/>
          <p:cNvSpPr>
            <a:spLocks noGrp="1"/>
          </p:cNvSpPr>
          <p:nvPr>
            <p:ph idx="1"/>
          </p:nvPr>
        </p:nvSpPr>
        <p:spPr>
          <a:xfrm>
            <a:off x="1619672" y="1783357"/>
            <a:ext cx="7067128" cy="4525963"/>
          </a:xfrm>
        </p:spPr>
        <p:txBody>
          <a:bodyPr>
            <a:normAutofit fontScale="77500" lnSpcReduction="20000"/>
          </a:bodyPr>
          <a:lstStyle/>
          <a:p>
            <a:pPr>
              <a:spcBef>
                <a:spcPts val="0"/>
              </a:spcBef>
              <a:spcAft>
                <a:spcPts val="1200"/>
              </a:spcAft>
            </a:pPr>
            <a:r>
              <a:rPr lang="en-US" dirty="0" smtClean="0">
                <a:latin typeface="Cambria" pitchFamily="18" charset="0"/>
              </a:rPr>
              <a:t>Statistics Indonesia (BPS) releases the number of inbound visitors arrivals monthly</a:t>
            </a:r>
          </a:p>
          <a:p>
            <a:pPr>
              <a:spcBef>
                <a:spcPts val="0"/>
              </a:spcBef>
              <a:spcAft>
                <a:spcPts val="1200"/>
              </a:spcAft>
            </a:pPr>
            <a:r>
              <a:rPr lang="en-US" dirty="0" smtClean="0">
                <a:latin typeface="Cambria" pitchFamily="18" charset="0"/>
              </a:rPr>
              <a:t>Main source in compiling the flow of inbound visitors arrivals is monthly report of immigration offices throughout Indonesia</a:t>
            </a:r>
          </a:p>
          <a:p>
            <a:pPr>
              <a:spcBef>
                <a:spcPts val="0"/>
              </a:spcBef>
              <a:spcAft>
                <a:spcPts val="1200"/>
              </a:spcAft>
            </a:pPr>
            <a:r>
              <a:rPr lang="en-US" dirty="0" smtClean="0">
                <a:latin typeface="Cambria" pitchFamily="18" charset="0"/>
              </a:rPr>
              <a:t>Before 2015, the </a:t>
            </a:r>
            <a:r>
              <a:rPr lang="en-US" dirty="0">
                <a:latin typeface="Cambria" pitchFamily="18" charset="0"/>
              </a:rPr>
              <a:t>characteristics of </a:t>
            </a:r>
            <a:r>
              <a:rPr lang="en-US" dirty="0" smtClean="0">
                <a:latin typeface="Cambria" pitchFamily="18" charset="0"/>
              </a:rPr>
              <a:t>inbound trips </a:t>
            </a:r>
            <a:r>
              <a:rPr lang="en-US" dirty="0">
                <a:latin typeface="Cambria" pitchFamily="18" charset="0"/>
              </a:rPr>
              <a:t>and visitors </a:t>
            </a:r>
            <a:r>
              <a:rPr lang="en-US" dirty="0" smtClean="0">
                <a:latin typeface="Cambria" pitchFamily="18" charset="0"/>
              </a:rPr>
              <a:t>were </a:t>
            </a:r>
            <a:r>
              <a:rPr lang="en-US" dirty="0">
                <a:latin typeface="Cambria" pitchFamily="18" charset="0"/>
              </a:rPr>
              <a:t>established</a:t>
            </a:r>
            <a:r>
              <a:rPr lang="id-ID" dirty="0">
                <a:latin typeface="Cambria" pitchFamily="18" charset="0"/>
              </a:rPr>
              <a:t> </a:t>
            </a:r>
            <a:r>
              <a:rPr lang="en-US" dirty="0">
                <a:latin typeface="Cambria" pitchFamily="18" charset="0"/>
              </a:rPr>
              <a:t>through questions on the entry/departure </a:t>
            </a:r>
            <a:r>
              <a:rPr lang="en-US" dirty="0" smtClean="0">
                <a:latin typeface="Cambria" pitchFamily="18" charset="0"/>
              </a:rPr>
              <a:t>cards</a:t>
            </a:r>
          </a:p>
          <a:p>
            <a:pPr>
              <a:spcBef>
                <a:spcPts val="0"/>
              </a:spcBef>
              <a:spcAft>
                <a:spcPts val="1200"/>
              </a:spcAft>
            </a:pPr>
            <a:r>
              <a:rPr lang="en-US" dirty="0" smtClean="0">
                <a:latin typeface="Cambria" pitchFamily="18" charset="0"/>
              </a:rPr>
              <a:t>Since 2015 </a:t>
            </a:r>
            <a:r>
              <a:rPr lang="en-US" dirty="0">
                <a:latin typeface="Cambria" pitchFamily="18" charset="0"/>
              </a:rPr>
              <a:t>the characteristics of inbound trips and visitors </a:t>
            </a:r>
            <a:r>
              <a:rPr lang="en-US" dirty="0" smtClean="0">
                <a:latin typeface="Cambria" pitchFamily="18" charset="0"/>
              </a:rPr>
              <a:t>have been </a:t>
            </a:r>
            <a:r>
              <a:rPr lang="en-US" dirty="0">
                <a:latin typeface="Cambria" pitchFamily="18" charset="0"/>
              </a:rPr>
              <a:t>established</a:t>
            </a:r>
            <a:r>
              <a:rPr lang="id-ID" dirty="0">
                <a:latin typeface="Cambria" pitchFamily="18" charset="0"/>
              </a:rPr>
              <a:t> </a:t>
            </a:r>
            <a:r>
              <a:rPr lang="en-US" dirty="0">
                <a:latin typeface="Cambria" pitchFamily="18" charset="0"/>
              </a:rPr>
              <a:t>through questions on </a:t>
            </a:r>
            <a:r>
              <a:rPr lang="en-US" dirty="0" smtClean="0">
                <a:latin typeface="Cambria" pitchFamily="18" charset="0"/>
              </a:rPr>
              <a:t>the Passenger Exit Survey conducted by Ministry of Tourism</a:t>
            </a:r>
            <a:endParaRPr lang="id-ID" dirty="0">
              <a:latin typeface="Cambria" pitchFamily="18" charset="0"/>
            </a:endParaRPr>
          </a:p>
          <a:p>
            <a:endParaRPr lang="id-ID" dirty="0"/>
          </a:p>
        </p:txBody>
      </p:sp>
    </p:spTree>
    <p:extLst>
      <p:ext uri="{BB962C8B-B14F-4D97-AF65-F5344CB8AC3E}">
        <p14:creationId xmlns:p14="http://schemas.microsoft.com/office/powerpoint/2010/main" val="418479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smtClean="0">
                <a:solidFill>
                  <a:srgbClr val="000066"/>
                </a:solidFill>
              </a:rPr>
              <a:t>Indonesia Tourism Statistics (1)</a:t>
            </a:r>
            <a:endParaRPr lang="id-ID" sz="4000" b="1" dirty="0"/>
          </a:p>
        </p:txBody>
      </p:sp>
      <p:sp>
        <p:nvSpPr>
          <p:cNvPr id="3" name="Content Placeholder 2"/>
          <p:cNvSpPr>
            <a:spLocks noGrp="1"/>
          </p:cNvSpPr>
          <p:nvPr>
            <p:ph idx="1"/>
          </p:nvPr>
        </p:nvSpPr>
        <p:spPr>
          <a:xfrm>
            <a:off x="1619672" y="1783357"/>
            <a:ext cx="7067128" cy="4525963"/>
          </a:xfrm>
        </p:spPr>
        <p:txBody>
          <a:bodyPr>
            <a:normAutofit/>
          </a:bodyPr>
          <a:lstStyle/>
          <a:p>
            <a:pPr>
              <a:spcBef>
                <a:spcPts val="0"/>
              </a:spcBef>
              <a:spcAft>
                <a:spcPts val="1200"/>
              </a:spcAft>
            </a:pPr>
            <a:r>
              <a:rPr lang="en-US" sz="2800" dirty="0" smtClean="0">
                <a:latin typeface="Cambria" pitchFamily="18" charset="0"/>
              </a:rPr>
              <a:t>The expenditure of inbound visitors have been </a:t>
            </a:r>
            <a:r>
              <a:rPr lang="en-US" sz="2800" dirty="0">
                <a:latin typeface="Cambria" pitchFamily="18" charset="0"/>
              </a:rPr>
              <a:t>established</a:t>
            </a:r>
            <a:r>
              <a:rPr lang="id-ID" sz="2800" dirty="0">
                <a:latin typeface="Cambria" pitchFamily="18" charset="0"/>
              </a:rPr>
              <a:t> </a:t>
            </a:r>
            <a:r>
              <a:rPr lang="en-US" sz="2800" dirty="0">
                <a:latin typeface="Cambria" pitchFamily="18" charset="0"/>
              </a:rPr>
              <a:t>through questions on </a:t>
            </a:r>
            <a:r>
              <a:rPr lang="en-US" sz="2800" dirty="0" smtClean="0">
                <a:latin typeface="Cambria" pitchFamily="18" charset="0"/>
              </a:rPr>
              <a:t>the Passenger Exit Survey conducted by Ministry of Tourism</a:t>
            </a:r>
            <a:endParaRPr lang="id-ID" sz="2800" dirty="0">
              <a:latin typeface="Cambria" pitchFamily="18" charset="0"/>
            </a:endParaRPr>
          </a:p>
          <a:p>
            <a:endParaRPr lang="id-ID" sz="2800" dirty="0"/>
          </a:p>
        </p:txBody>
      </p:sp>
    </p:spTree>
    <p:extLst>
      <p:ext uri="{BB962C8B-B14F-4D97-AF65-F5344CB8AC3E}">
        <p14:creationId xmlns:p14="http://schemas.microsoft.com/office/powerpoint/2010/main" val="610868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smtClean="0">
                <a:solidFill>
                  <a:srgbClr val="000066"/>
                </a:solidFill>
              </a:rPr>
              <a:t>Immigration Reports</a:t>
            </a:r>
            <a:endParaRPr lang="id-ID" sz="4000" b="1" dirty="0"/>
          </a:p>
        </p:txBody>
      </p:sp>
      <p:sp>
        <p:nvSpPr>
          <p:cNvPr id="3" name="Content Placeholder 2"/>
          <p:cNvSpPr>
            <a:spLocks noGrp="1"/>
          </p:cNvSpPr>
          <p:nvPr>
            <p:ph idx="1"/>
          </p:nvPr>
        </p:nvSpPr>
        <p:spPr>
          <a:xfrm>
            <a:off x="1619672" y="1783357"/>
            <a:ext cx="7067128" cy="4525963"/>
          </a:xfrm>
        </p:spPr>
        <p:txBody>
          <a:bodyPr>
            <a:normAutofit/>
          </a:bodyPr>
          <a:lstStyle/>
          <a:p>
            <a:pPr>
              <a:spcBef>
                <a:spcPts val="0"/>
              </a:spcBef>
              <a:spcAft>
                <a:spcPts val="1200"/>
              </a:spcAft>
            </a:pPr>
            <a:r>
              <a:rPr lang="en-US" sz="2800" dirty="0" smtClean="0">
                <a:latin typeface="Cambria" pitchFamily="18" charset="0"/>
              </a:rPr>
              <a:t>Immigration offices compile the monthly reports from immigration office branches reports at international port of entry to Indonesia</a:t>
            </a:r>
          </a:p>
          <a:p>
            <a:pPr>
              <a:spcBef>
                <a:spcPts val="0"/>
              </a:spcBef>
              <a:spcAft>
                <a:spcPts val="1200"/>
              </a:spcAft>
            </a:pPr>
            <a:r>
              <a:rPr lang="en-US" sz="2800" dirty="0" smtClean="0">
                <a:latin typeface="Cambria" pitchFamily="18" charset="0"/>
              </a:rPr>
              <a:t>Indonesia has more than 130 international ports of entry</a:t>
            </a:r>
          </a:p>
          <a:p>
            <a:pPr>
              <a:spcBef>
                <a:spcPts val="0"/>
              </a:spcBef>
              <a:spcAft>
                <a:spcPts val="1200"/>
              </a:spcAft>
            </a:pPr>
            <a:r>
              <a:rPr lang="en-US" sz="2800" dirty="0" smtClean="0">
                <a:latin typeface="Cambria" pitchFamily="18" charset="0"/>
              </a:rPr>
              <a:t>Immigration reports descript the inflow and outflow Indonesian and foreigners by citizenship, passport (Indonesian) and visa </a:t>
            </a:r>
            <a:endParaRPr lang="id-ID" sz="2800" dirty="0">
              <a:latin typeface="Cambria" pitchFamily="18" charset="0"/>
            </a:endParaRPr>
          </a:p>
          <a:p>
            <a:endParaRPr lang="id-ID" sz="2800" dirty="0"/>
          </a:p>
        </p:txBody>
      </p:sp>
    </p:spTree>
    <p:extLst>
      <p:ext uri="{BB962C8B-B14F-4D97-AF65-F5344CB8AC3E}">
        <p14:creationId xmlns:p14="http://schemas.microsoft.com/office/powerpoint/2010/main" val="1407269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smtClean="0">
                <a:solidFill>
                  <a:srgbClr val="000066"/>
                </a:solidFill>
              </a:rPr>
              <a:t>Immigration Reports (1)</a:t>
            </a:r>
            <a:endParaRPr lang="id-ID" sz="4000" b="1" dirty="0"/>
          </a:p>
        </p:txBody>
      </p:sp>
      <p:sp>
        <p:nvSpPr>
          <p:cNvPr id="3" name="Content Placeholder 2"/>
          <p:cNvSpPr>
            <a:spLocks noGrp="1"/>
          </p:cNvSpPr>
          <p:nvPr>
            <p:ph idx="1"/>
          </p:nvPr>
        </p:nvSpPr>
        <p:spPr>
          <a:xfrm>
            <a:off x="1619672" y="1783357"/>
            <a:ext cx="7067128" cy="4525963"/>
          </a:xfrm>
        </p:spPr>
        <p:txBody>
          <a:bodyPr>
            <a:normAutofit fontScale="85000" lnSpcReduction="10000"/>
          </a:bodyPr>
          <a:lstStyle/>
          <a:p>
            <a:pPr>
              <a:spcBef>
                <a:spcPts val="0"/>
              </a:spcBef>
              <a:spcAft>
                <a:spcPts val="1200"/>
              </a:spcAft>
            </a:pPr>
            <a:r>
              <a:rPr lang="en-US" dirty="0" smtClean="0">
                <a:latin typeface="Cambria" pitchFamily="18" charset="0"/>
              </a:rPr>
              <a:t>Inbound visitors from immigration report:</a:t>
            </a:r>
          </a:p>
          <a:p>
            <a:pPr lvl="1">
              <a:spcBef>
                <a:spcPts val="0"/>
              </a:spcBef>
              <a:spcAft>
                <a:spcPts val="1200"/>
              </a:spcAft>
            </a:pPr>
            <a:r>
              <a:rPr lang="en-US" dirty="0" smtClean="0">
                <a:latin typeface="Cambria" pitchFamily="18" charset="0"/>
              </a:rPr>
              <a:t>For Indonesian: Indonesians live abroad are estimated based on Indonesia lived abroad survey in 2009</a:t>
            </a:r>
          </a:p>
          <a:p>
            <a:pPr lvl="1">
              <a:spcBef>
                <a:spcPts val="0"/>
              </a:spcBef>
              <a:spcAft>
                <a:spcPts val="1200"/>
              </a:spcAft>
            </a:pPr>
            <a:r>
              <a:rPr lang="en-US" dirty="0" smtClean="0">
                <a:latin typeface="Cambria" pitchFamily="18" charset="0"/>
              </a:rPr>
              <a:t>For foreigner: foreigners are excluded from inbound visitors if their country of residence is Indonesia or they visit Indonesia and have main purpose work in Indonesia</a:t>
            </a:r>
          </a:p>
          <a:p>
            <a:pPr lvl="1">
              <a:spcBef>
                <a:spcPts val="0"/>
              </a:spcBef>
              <a:spcAft>
                <a:spcPts val="1200"/>
              </a:spcAft>
            </a:pPr>
            <a:r>
              <a:rPr lang="en-US" dirty="0" smtClean="0">
                <a:latin typeface="Cambria" pitchFamily="18" charset="0"/>
              </a:rPr>
              <a:t>Indonesian authority give specific visa for foreigner want to stay in Indonesia more a year or work in Indonesia  </a:t>
            </a:r>
            <a:endParaRPr lang="id-ID" dirty="0">
              <a:latin typeface="Cambria" pitchFamily="18" charset="0"/>
            </a:endParaRPr>
          </a:p>
          <a:p>
            <a:endParaRPr lang="id-ID" dirty="0"/>
          </a:p>
        </p:txBody>
      </p:sp>
    </p:spTree>
    <p:extLst>
      <p:ext uri="{BB962C8B-B14F-4D97-AF65-F5344CB8AC3E}">
        <p14:creationId xmlns:p14="http://schemas.microsoft.com/office/powerpoint/2010/main" val="269470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1143000"/>
          </a:xfrm>
        </p:spPr>
        <p:txBody>
          <a:bodyPr>
            <a:normAutofit/>
          </a:bodyPr>
          <a:lstStyle/>
          <a:p>
            <a:pPr algn="r"/>
            <a:r>
              <a:rPr lang="en-US" sz="4800" b="1" dirty="0" smtClean="0">
                <a:solidFill>
                  <a:schemeClr val="accent3">
                    <a:lumMod val="50000"/>
                  </a:schemeClr>
                </a:solidFill>
                <a:latin typeface="Futura Md BT" pitchFamily="34" charset="0"/>
              </a:rPr>
              <a:t>Outline</a:t>
            </a:r>
            <a:endParaRPr lang="en-US" sz="4800" b="1" dirty="0">
              <a:solidFill>
                <a:schemeClr val="accent3">
                  <a:lumMod val="50000"/>
                </a:schemeClr>
              </a:solidFill>
              <a:latin typeface="Futura Md BT" pitchFamily="34" charset="0"/>
            </a:endParaRPr>
          </a:p>
        </p:txBody>
      </p:sp>
      <p:sp>
        <p:nvSpPr>
          <p:cNvPr id="3" name="Content Placeholder 2"/>
          <p:cNvSpPr>
            <a:spLocks noGrp="1"/>
          </p:cNvSpPr>
          <p:nvPr>
            <p:ph idx="1"/>
          </p:nvPr>
        </p:nvSpPr>
        <p:spPr>
          <a:xfrm>
            <a:off x="1259632" y="2492896"/>
            <a:ext cx="7427168" cy="4032448"/>
          </a:xfrm>
        </p:spPr>
        <p:txBody>
          <a:bodyPr>
            <a:normAutofit/>
          </a:bodyPr>
          <a:lstStyle/>
          <a:p>
            <a:pPr algn="r"/>
            <a:r>
              <a:rPr lang="id-ID" sz="3600" dirty="0" smtClean="0"/>
              <a:t>Who is visitors?</a:t>
            </a:r>
          </a:p>
          <a:p>
            <a:pPr algn="r"/>
            <a:r>
              <a:rPr lang="id-ID" sz="3600" dirty="0" smtClean="0"/>
              <a:t>What is inbound visitor?</a:t>
            </a:r>
          </a:p>
          <a:p>
            <a:pPr algn="r"/>
            <a:r>
              <a:rPr lang="en-US" sz="3600" dirty="0"/>
              <a:t>Measuring </a:t>
            </a:r>
            <a:r>
              <a:rPr lang="en-US" sz="3600" dirty="0" smtClean="0"/>
              <a:t>flow and characteristics </a:t>
            </a:r>
            <a:r>
              <a:rPr lang="en-US" sz="3600" dirty="0"/>
              <a:t>of </a:t>
            </a:r>
            <a:r>
              <a:rPr lang="id-ID" sz="3600" dirty="0" smtClean="0"/>
              <a:t>inbound </a:t>
            </a:r>
            <a:r>
              <a:rPr lang="en-US" sz="3600" dirty="0" smtClean="0"/>
              <a:t>visitors</a:t>
            </a:r>
          </a:p>
          <a:p>
            <a:pPr algn="r"/>
            <a:r>
              <a:rPr lang="en-US" sz="3600" dirty="0" smtClean="0"/>
              <a:t>Indonesia Inbound Tourism Statistics</a:t>
            </a:r>
            <a:endParaRPr lang="id-ID" sz="3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smtClean="0">
                <a:solidFill>
                  <a:srgbClr val="000066"/>
                </a:solidFill>
              </a:rPr>
              <a:t>Passenger Exit Survey</a:t>
            </a:r>
            <a:endParaRPr lang="id-ID" sz="4000" b="1" dirty="0"/>
          </a:p>
        </p:txBody>
      </p:sp>
      <p:sp>
        <p:nvSpPr>
          <p:cNvPr id="3" name="Content Placeholder 2"/>
          <p:cNvSpPr>
            <a:spLocks noGrp="1"/>
          </p:cNvSpPr>
          <p:nvPr>
            <p:ph idx="1"/>
          </p:nvPr>
        </p:nvSpPr>
        <p:spPr>
          <a:xfrm>
            <a:off x="1619672" y="1783357"/>
            <a:ext cx="7067128" cy="4525963"/>
          </a:xfrm>
        </p:spPr>
        <p:txBody>
          <a:bodyPr>
            <a:normAutofit lnSpcReduction="10000"/>
          </a:bodyPr>
          <a:lstStyle/>
          <a:p>
            <a:r>
              <a:rPr lang="en-US" dirty="0" smtClean="0"/>
              <a:t>PES has been conducted every year by the Ministry of Tourism</a:t>
            </a:r>
          </a:p>
          <a:p>
            <a:r>
              <a:rPr lang="en-US" dirty="0" smtClean="0"/>
              <a:t>BPS has assisted the </a:t>
            </a:r>
            <a:r>
              <a:rPr lang="en-US" dirty="0" err="1" smtClean="0"/>
              <a:t>MoT</a:t>
            </a:r>
            <a:r>
              <a:rPr lang="en-US" dirty="0" smtClean="0"/>
              <a:t> related methodology</a:t>
            </a:r>
            <a:r>
              <a:rPr lang="en-US" dirty="0"/>
              <a:t> </a:t>
            </a:r>
            <a:r>
              <a:rPr lang="en-US" dirty="0" smtClean="0"/>
              <a:t>and questionnaire  </a:t>
            </a:r>
          </a:p>
          <a:p>
            <a:r>
              <a:rPr lang="en-US" dirty="0" smtClean="0"/>
              <a:t>Central Bank has been involved in the survey as a user using the data</a:t>
            </a:r>
          </a:p>
          <a:p>
            <a:r>
              <a:rPr lang="en-US" dirty="0" err="1" smtClean="0"/>
              <a:t>MoT</a:t>
            </a:r>
            <a:r>
              <a:rPr lang="en-US" dirty="0" smtClean="0"/>
              <a:t> also has coordinated with many institution such as immigration authority</a:t>
            </a:r>
            <a:r>
              <a:rPr lang="en-US" dirty="0"/>
              <a:t> </a:t>
            </a:r>
            <a:r>
              <a:rPr lang="en-US" dirty="0" smtClean="0"/>
              <a:t>and port of entry authorities</a:t>
            </a:r>
            <a:endParaRPr lang="id-ID" dirty="0"/>
          </a:p>
        </p:txBody>
      </p:sp>
    </p:spTree>
    <p:extLst>
      <p:ext uri="{BB962C8B-B14F-4D97-AF65-F5344CB8AC3E}">
        <p14:creationId xmlns:p14="http://schemas.microsoft.com/office/powerpoint/2010/main" val="689358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smtClean="0">
                <a:solidFill>
                  <a:srgbClr val="000066"/>
                </a:solidFill>
              </a:rPr>
              <a:t>Passenger Exit Survey (1)</a:t>
            </a:r>
            <a:endParaRPr lang="id-ID" sz="4000" b="1" dirty="0"/>
          </a:p>
        </p:txBody>
      </p:sp>
      <p:sp>
        <p:nvSpPr>
          <p:cNvPr id="3" name="Content Placeholder 2"/>
          <p:cNvSpPr>
            <a:spLocks noGrp="1"/>
          </p:cNvSpPr>
          <p:nvPr>
            <p:ph idx="1"/>
          </p:nvPr>
        </p:nvSpPr>
        <p:spPr>
          <a:xfrm>
            <a:off x="1619672" y="1783357"/>
            <a:ext cx="7067128" cy="4525963"/>
          </a:xfrm>
        </p:spPr>
        <p:txBody>
          <a:bodyPr>
            <a:normAutofit fontScale="85000" lnSpcReduction="20000"/>
          </a:bodyPr>
          <a:lstStyle/>
          <a:p>
            <a:r>
              <a:rPr lang="en-US" dirty="0" smtClean="0"/>
              <a:t>PES has been conducted by face to face interview</a:t>
            </a:r>
          </a:p>
          <a:p>
            <a:r>
              <a:rPr lang="en-US" dirty="0"/>
              <a:t>PES has been conducted </a:t>
            </a:r>
            <a:r>
              <a:rPr lang="en-US" dirty="0" smtClean="0"/>
              <a:t>in main port of entries (2016: 13 port of entries)</a:t>
            </a:r>
          </a:p>
          <a:p>
            <a:r>
              <a:rPr lang="en-US" dirty="0" smtClean="0"/>
              <a:t>Respondents of each port or country are calculated based on visitor arrivals a year before (2016: number of sample: 25.000).</a:t>
            </a:r>
          </a:p>
          <a:p>
            <a:r>
              <a:rPr lang="en-US" dirty="0" smtClean="0"/>
              <a:t>Respondent criteria: age ≥ 15 years, not Indonesian, individual trip</a:t>
            </a:r>
          </a:p>
          <a:p>
            <a:r>
              <a:rPr lang="en-US" dirty="0" smtClean="0"/>
              <a:t>The survey </a:t>
            </a:r>
            <a:r>
              <a:rPr lang="en-US" dirty="0"/>
              <a:t>has been </a:t>
            </a:r>
            <a:r>
              <a:rPr lang="en-US" dirty="0" smtClean="0"/>
              <a:t>conducted two times in a year: low season (April-Mei) and peak season (July-August)</a:t>
            </a:r>
          </a:p>
        </p:txBody>
      </p:sp>
    </p:spTree>
    <p:extLst>
      <p:ext uri="{BB962C8B-B14F-4D97-AF65-F5344CB8AC3E}">
        <p14:creationId xmlns:p14="http://schemas.microsoft.com/office/powerpoint/2010/main" val="985477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smtClean="0">
                <a:solidFill>
                  <a:srgbClr val="000066"/>
                </a:solidFill>
              </a:rPr>
              <a:t>PES Questionnaire </a:t>
            </a:r>
            <a:endParaRPr lang="id-ID" sz="4000" b="1" dirty="0"/>
          </a:p>
        </p:txBody>
      </p:sp>
      <p:sp>
        <p:nvSpPr>
          <p:cNvPr id="4" name="Content Placeholder 3"/>
          <p:cNvSpPr>
            <a:spLocks noGrp="1"/>
          </p:cNvSpPr>
          <p:nvPr>
            <p:ph idx="1"/>
          </p:nvPr>
        </p:nvSpPr>
        <p:spPr/>
        <p:txBody>
          <a:bodyPr/>
          <a:lstStyle/>
          <a:p>
            <a:endParaRPr lang="id-ID"/>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20366"/>
            <a:ext cx="8280920" cy="5248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118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smtClean="0">
                <a:solidFill>
                  <a:srgbClr val="000066"/>
                </a:solidFill>
              </a:rPr>
              <a:t>PES Questionnaire(1</a:t>
            </a:r>
            <a:r>
              <a:rPr lang="en-US" sz="4000" b="1" dirty="0" smtClean="0">
                <a:solidFill>
                  <a:srgbClr val="000066"/>
                </a:solidFill>
              </a:rPr>
              <a:t>) </a:t>
            </a:r>
            <a:endParaRPr lang="id-ID" sz="4000" b="1" dirty="0"/>
          </a:p>
        </p:txBody>
      </p:sp>
      <p:sp>
        <p:nvSpPr>
          <p:cNvPr id="4" name="Content Placeholder 3"/>
          <p:cNvSpPr>
            <a:spLocks noGrp="1"/>
          </p:cNvSpPr>
          <p:nvPr>
            <p:ph idx="1"/>
          </p:nvPr>
        </p:nvSpPr>
        <p:spPr/>
        <p:txBody>
          <a:bodyPr/>
          <a:lstStyle/>
          <a:p>
            <a:endParaRPr lang="id-ID"/>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813690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746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a:solidFill>
            <a:schemeClr val="bg1"/>
          </a:solidFill>
        </p:spPr>
        <p:txBody>
          <a:bodyPr>
            <a:noAutofit/>
          </a:bodyPr>
          <a:lstStyle/>
          <a:p>
            <a:r>
              <a:rPr lang="en-US" sz="4000" b="1" dirty="0" smtClean="0">
                <a:solidFill>
                  <a:srgbClr val="000066"/>
                </a:solidFill>
              </a:rPr>
              <a:t>Visitor Arrivals to Indonesia, 2011-2015 </a:t>
            </a:r>
            <a:endParaRPr lang="id-ID" sz="4000" b="1" dirty="0"/>
          </a:p>
        </p:txBody>
      </p:sp>
      <p:sp>
        <p:nvSpPr>
          <p:cNvPr id="4" name="Content Placeholder 3"/>
          <p:cNvSpPr>
            <a:spLocks noGrp="1"/>
          </p:cNvSpPr>
          <p:nvPr>
            <p:ph idx="1"/>
          </p:nvPr>
        </p:nvSpPr>
        <p:spPr/>
        <p:txBody>
          <a:bodyPr/>
          <a:lstStyle/>
          <a:p>
            <a:endParaRPr lang="id-ID"/>
          </a:p>
        </p:txBody>
      </p:sp>
      <p:graphicFrame>
        <p:nvGraphicFramePr>
          <p:cNvPr id="5" name="Content Placeholder 3"/>
          <p:cNvGraphicFramePr>
            <a:graphicFrameLocks/>
          </p:cNvGraphicFramePr>
          <p:nvPr>
            <p:extLst>
              <p:ext uri="{D42A27DB-BD31-4B8C-83A1-F6EECF244321}">
                <p14:modId xmlns:p14="http://schemas.microsoft.com/office/powerpoint/2010/main" val="2223498902"/>
              </p:ext>
            </p:extLst>
          </p:nvPr>
        </p:nvGraphicFramePr>
        <p:xfrm>
          <a:off x="467544" y="1700808"/>
          <a:ext cx="8393719" cy="4757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3458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7859216" cy="1143000"/>
          </a:xfrm>
          <a:solidFill>
            <a:schemeClr val="bg1"/>
          </a:solidFill>
        </p:spPr>
        <p:txBody>
          <a:bodyPr>
            <a:noAutofit/>
          </a:bodyPr>
          <a:lstStyle/>
          <a:p>
            <a:r>
              <a:rPr lang="en-US" sz="4000" b="1" dirty="0" smtClean="0">
                <a:solidFill>
                  <a:srgbClr val="000066"/>
                </a:solidFill>
              </a:rPr>
              <a:t>Visitor Arrivals to Indonesia by Main Markets, 2014-2015 </a:t>
            </a:r>
            <a:endParaRPr lang="id-ID" sz="4000" b="1" dirty="0"/>
          </a:p>
        </p:txBody>
      </p:sp>
      <p:graphicFrame>
        <p:nvGraphicFramePr>
          <p:cNvPr id="6" name="Content Placeholder 3"/>
          <p:cNvGraphicFramePr>
            <a:graphicFrameLocks/>
          </p:cNvGraphicFramePr>
          <p:nvPr>
            <p:extLst>
              <p:ext uri="{D42A27DB-BD31-4B8C-83A1-F6EECF244321}">
                <p14:modId xmlns:p14="http://schemas.microsoft.com/office/powerpoint/2010/main" val="3584697260"/>
              </p:ext>
            </p:extLst>
          </p:nvPr>
        </p:nvGraphicFramePr>
        <p:xfrm>
          <a:off x="457200" y="1700808"/>
          <a:ext cx="8407400"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6419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r>
              <a:rPr lang="en-US" sz="4000" b="1" dirty="0" smtClean="0">
                <a:solidFill>
                  <a:srgbClr val="000066"/>
                </a:solidFill>
              </a:rPr>
              <a:t>Characteristics of Visitor Arrivals to Indonesia, 2014 </a:t>
            </a:r>
            <a:endParaRPr lang="id-ID"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281874"/>
              </p:ext>
            </p:extLst>
          </p:nvPr>
        </p:nvGraphicFramePr>
        <p:xfrm>
          <a:off x="467544" y="1484784"/>
          <a:ext cx="2674640"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847278507"/>
              </p:ext>
            </p:extLst>
          </p:nvPr>
        </p:nvGraphicFramePr>
        <p:xfrm>
          <a:off x="1547664" y="4018078"/>
          <a:ext cx="2674640" cy="27232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311693869"/>
              </p:ext>
            </p:extLst>
          </p:nvPr>
        </p:nvGraphicFramePr>
        <p:xfrm>
          <a:off x="5076056" y="4003330"/>
          <a:ext cx="2674640" cy="26660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257893490"/>
              </p:ext>
            </p:extLst>
          </p:nvPr>
        </p:nvGraphicFramePr>
        <p:xfrm>
          <a:off x="3131840" y="1484784"/>
          <a:ext cx="2674640" cy="2520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832153746"/>
              </p:ext>
            </p:extLst>
          </p:nvPr>
        </p:nvGraphicFramePr>
        <p:xfrm>
          <a:off x="6156176" y="1412776"/>
          <a:ext cx="2674640" cy="252028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38403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Autofit/>
          </a:bodyPr>
          <a:lstStyle/>
          <a:p>
            <a:r>
              <a:rPr lang="en-US" sz="3600" b="1" dirty="0" smtClean="0">
                <a:solidFill>
                  <a:srgbClr val="000066"/>
                </a:solidFill>
              </a:rPr>
              <a:t>Average Expenditure and </a:t>
            </a:r>
            <a:r>
              <a:rPr lang="en-US" sz="3600" b="1" dirty="0" err="1" smtClean="0">
                <a:solidFill>
                  <a:srgbClr val="000066"/>
                </a:solidFill>
              </a:rPr>
              <a:t>LoS</a:t>
            </a:r>
            <a:r>
              <a:rPr lang="en-US" sz="3600" b="1" dirty="0" smtClean="0">
                <a:solidFill>
                  <a:srgbClr val="000066"/>
                </a:solidFill>
              </a:rPr>
              <a:t> per Visit of Visitor Arrivals to Indonesia, </a:t>
            </a:r>
            <a:r>
              <a:rPr lang="en-US" sz="3600" b="1" dirty="0" smtClean="0">
                <a:solidFill>
                  <a:srgbClr val="000066"/>
                </a:solidFill>
              </a:rPr>
              <a:t>2010-2014 </a:t>
            </a:r>
            <a:endParaRPr lang="id-ID"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1098923"/>
              </p:ext>
            </p:extLst>
          </p:nvPr>
        </p:nvGraphicFramePr>
        <p:xfrm>
          <a:off x="4644008" y="1844824"/>
          <a:ext cx="4176464" cy="4464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093167435"/>
              </p:ext>
            </p:extLst>
          </p:nvPr>
        </p:nvGraphicFramePr>
        <p:xfrm>
          <a:off x="467544" y="1844824"/>
          <a:ext cx="3960440"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2543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897285" y="3128194"/>
            <a:ext cx="437010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Terima</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Kasih</a:t>
            </a:r>
            <a:endPar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4"/>
          <p:cNvSpPr/>
          <p:nvPr/>
        </p:nvSpPr>
        <p:spPr>
          <a:xfrm>
            <a:off x="3266969" y="2204864"/>
            <a:ext cx="363073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THANK YOU</a:t>
            </a:r>
          </a:p>
        </p:txBody>
      </p:sp>
      <p:sp>
        <p:nvSpPr>
          <p:cNvPr id="6" name="Rectangle 5"/>
          <p:cNvSpPr/>
          <p:nvPr/>
        </p:nvSpPr>
        <p:spPr>
          <a:xfrm>
            <a:off x="2610155" y="4089846"/>
            <a:ext cx="49443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MATUR NUWUN</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40627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Who is visitor?</a:t>
            </a:r>
            <a:endParaRPr lang="id-ID"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6602315"/>
              </p:ext>
            </p:extLst>
          </p:nvPr>
        </p:nvGraphicFramePr>
        <p:xfrm>
          <a:off x="1403648" y="1484784"/>
          <a:ext cx="684076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3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994122"/>
          </a:xfrm>
        </p:spPr>
        <p:txBody>
          <a:bodyPr/>
          <a:lstStyle/>
          <a:p>
            <a:r>
              <a:rPr lang="id-ID" b="1" dirty="0" smtClean="0"/>
              <a:t>Type of visitors</a:t>
            </a:r>
            <a:endParaRPr lang="id-ID"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070378"/>
              </p:ext>
            </p:extLst>
          </p:nvPr>
        </p:nvGraphicFramePr>
        <p:xfrm>
          <a:off x="1403648" y="1484784"/>
          <a:ext cx="7200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473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994122"/>
          </a:xfrm>
        </p:spPr>
        <p:txBody>
          <a:bodyPr/>
          <a:lstStyle/>
          <a:p>
            <a:r>
              <a:rPr lang="en-US" b="1" dirty="0" smtClean="0"/>
              <a:t>International tourism</a:t>
            </a:r>
            <a:endParaRPr lang="id-ID" b="1" dirty="0"/>
          </a:p>
        </p:txBody>
      </p:sp>
      <p:grpSp>
        <p:nvGrpSpPr>
          <p:cNvPr id="5" name="Group 4"/>
          <p:cNvGrpSpPr/>
          <p:nvPr/>
        </p:nvGrpSpPr>
        <p:grpSpPr>
          <a:xfrm>
            <a:off x="1356792" y="1610217"/>
            <a:ext cx="7162800" cy="4714363"/>
            <a:chOff x="685800" y="924437"/>
            <a:chExt cx="7162800" cy="4714363"/>
          </a:xfrm>
        </p:grpSpPr>
        <p:sp>
          <p:nvSpPr>
            <p:cNvPr id="6" name="Oval 2"/>
            <p:cNvSpPr>
              <a:spLocks noChangeArrowheads="1"/>
            </p:cNvSpPr>
            <p:nvPr/>
          </p:nvSpPr>
          <p:spPr bwMode="auto">
            <a:xfrm>
              <a:off x="914400" y="1600200"/>
              <a:ext cx="6934200" cy="40386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2400" u="sng">
                <a:latin typeface="Times New Roman" pitchFamily="18"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3238833238"/>
                </p:ext>
              </p:extLst>
            </p:nvPr>
          </p:nvGraphicFramePr>
          <p:xfrm>
            <a:off x="5181600" y="2133600"/>
            <a:ext cx="2103438" cy="2576513"/>
          </p:xfrm>
          <a:graphic>
            <a:graphicData uri="http://schemas.openxmlformats.org/presentationml/2006/ole">
              <mc:AlternateContent xmlns:mc="http://schemas.openxmlformats.org/markup-compatibility/2006">
                <mc:Choice xmlns:v="urn:schemas-microsoft-com:vml" Requires="v">
                  <p:oleObj spid="_x0000_s1070" name="Clip" r:id="rId4" imgW="3212280" imgH="3935520" progId="MS_ClipArt_Gallery.2">
                    <p:embed/>
                  </p:oleObj>
                </mc:Choice>
                <mc:Fallback>
                  <p:oleObj name="Clip" r:id="rId4" imgW="3212280" imgH="39355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133600"/>
                          <a:ext cx="2103438" cy="257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1705985607"/>
                </p:ext>
              </p:extLst>
            </p:nvPr>
          </p:nvGraphicFramePr>
          <p:xfrm>
            <a:off x="685800" y="2481035"/>
            <a:ext cx="2103437" cy="2576513"/>
          </p:xfrm>
          <a:graphic>
            <a:graphicData uri="http://schemas.openxmlformats.org/presentationml/2006/ole">
              <mc:AlternateContent xmlns:mc="http://schemas.openxmlformats.org/markup-compatibility/2006">
                <mc:Choice xmlns:v="urn:schemas-microsoft-com:vml" Requires="v">
                  <p:oleObj spid="_x0000_s1071" name="Clip" r:id="rId6" imgW="3212280" imgH="3935520" progId="MS_ClipArt_Gallery.2">
                    <p:embed/>
                  </p:oleObj>
                </mc:Choice>
                <mc:Fallback>
                  <p:oleObj name="Clip" r:id="rId6" imgW="3212280" imgH="39355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481035"/>
                          <a:ext cx="2103437" cy="257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Line 5"/>
            <p:cNvSpPr>
              <a:spLocks noChangeShapeType="1"/>
            </p:cNvSpPr>
            <p:nvPr/>
          </p:nvSpPr>
          <p:spPr bwMode="auto">
            <a:xfrm>
              <a:off x="1740768" y="1386102"/>
              <a:ext cx="392832" cy="1357098"/>
            </a:xfrm>
            <a:prstGeom prst="line">
              <a:avLst/>
            </a:prstGeom>
            <a:noFill/>
            <a:ln w="12700">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0" name="Text Box 6"/>
            <p:cNvSpPr txBox="1">
              <a:spLocks noChangeArrowheads="1"/>
            </p:cNvSpPr>
            <p:nvPr/>
          </p:nvSpPr>
          <p:spPr bwMode="auto">
            <a:xfrm>
              <a:off x="914400" y="924437"/>
              <a:ext cx="2251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sz="2400" u="sng" dirty="0">
                  <a:solidFill>
                    <a:schemeClr val="tx2">
                      <a:lumMod val="75000"/>
                    </a:schemeClr>
                  </a:solidFill>
                  <a:latin typeface="Cambria" pitchFamily="18" charset="0"/>
                </a:rPr>
                <a:t>Inbound tourist</a:t>
              </a:r>
            </a:p>
          </p:txBody>
        </p:sp>
        <p:sp>
          <p:nvSpPr>
            <p:cNvPr id="11" name="Line 7"/>
            <p:cNvSpPr>
              <a:spLocks noChangeShapeType="1"/>
            </p:cNvSpPr>
            <p:nvPr/>
          </p:nvSpPr>
          <p:spPr bwMode="auto">
            <a:xfrm flipV="1">
              <a:off x="4800600" y="1600200"/>
              <a:ext cx="2168071" cy="2706178"/>
            </a:xfrm>
            <a:prstGeom prst="line">
              <a:avLst/>
            </a:prstGeom>
            <a:noFill/>
            <a:ln w="12700">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2" name="Text Box 8"/>
            <p:cNvSpPr txBox="1">
              <a:spLocks noChangeArrowheads="1"/>
            </p:cNvSpPr>
            <p:nvPr/>
          </p:nvSpPr>
          <p:spPr bwMode="auto">
            <a:xfrm>
              <a:off x="4038600" y="4306379"/>
              <a:ext cx="152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u="sng" dirty="0">
                  <a:solidFill>
                    <a:srgbClr val="FFFF99"/>
                  </a:solidFill>
                  <a:latin typeface="Times New Roman" pitchFamily="18" charset="0"/>
                </a:rPr>
                <a:t>Outbound tourist</a:t>
              </a:r>
            </a:p>
          </p:txBody>
        </p:sp>
      </p:grpSp>
    </p:spTree>
    <p:extLst>
      <p:ext uri="{BB962C8B-B14F-4D97-AF65-F5344CB8AC3E}">
        <p14:creationId xmlns:p14="http://schemas.microsoft.com/office/powerpoint/2010/main" val="97241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994122"/>
          </a:xfrm>
        </p:spPr>
        <p:txBody>
          <a:bodyPr/>
          <a:lstStyle/>
          <a:p>
            <a:r>
              <a:rPr lang="en-US" b="1" dirty="0" smtClean="0"/>
              <a:t>Internal tourism</a:t>
            </a:r>
            <a:endParaRPr lang="id-ID" b="1" dirty="0"/>
          </a:p>
        </p:txBody>
      </p:sp>
      <p:sp>
        <p:nvSpPr>
          <p:cNvPr id="3" name="Oval 2"/>
          <p:cNvSpPr>
            <a:spLocks noChangeArrowheads="1"/>
          </p:cNvSpPr>
          <p:nvPr/>
        </p:nvSpPr>
        <p:spPr bwMode="auto">
          <a:xfrm>
            <a:off x="1382216" y="1741512"/>
            <a:ext cx="6934200" cy="40386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2400" u="sng">
              <a:latin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597191328"/>
              </p:ext>
            </p:extLst>
          </p:nvPr>
        </p:nvGraphicFramePr>
        <p:xfrm>
          <a:off x="2601416" y="2351112"/>
          <a:ext cx="2103438" cy="2576513"/>
        </p:xfrm>
        <a:graphic>
          <a:graphicData uri="http://schemas.openxmlformats.org/presentationml/2006/ole">
            <mc:AlternateContent xmlns:mc="http://schemas.openxmlformats.org/markup-compatibility/2006">
              <mc:Choice xmlns:v="urn:schemas-microsoft-com:vml" Requires="v">
                <p:oleObj spid="_x0000_s4140" name="Clip" r:id="rId4" imgW="3212280" imgH="3935520" progId="MS_ClipArt_Gallery.2">
                  <p:embed/>
                </p:oleObj>
              </mc:Choice>
              <mc:Fallback>
                <p:oleObj name="Clip" r:id="rId4" imgW="3212280" imgH="39355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416" y="2351112"/>
                        <a:ext cx="2103438" cy="257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4"/>
          <p:cNvSpPr txBox="1">
            <a:spLocks noChangeArrowheads="1"/>
          </p:cNvSpPr>
          <p:nvPr/>
        </p:nvSpPr>
        <p:spPr bwMode="auto">
          <a:xfrm>
            <a:off x="1458416" y="3265512"/>
            <a:ext cx="2054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sz="2400" u="sng">
                <a:solidFill>
                  <a:srgbClr val="FFFF99"/>
                </a:solidFill>
                <a:latin typeface="Times New Roman" pitchFamily="18" charset="0"/>
              </a:rPr>
              <a:t>Inbound tourist</a:t>
            </a:r>
          </a:p>
        </p:txBody>
      </p:sp>
      <p:graphicFrame>
        <p:nvGraphicFramePr>
          <p:cNvPr id="6" name="Object 5"/>
          <p:cNvGraphicFramePr>
            <a:graphicFrameLocks noChangeAspect="1"/>
          </p:cNvGraphicFramePr>
          <p:nvPr>
            <p:extLst>
              <p:ext uri="{D42A27DB-BD31-4B8C-83A1-F6EECF244321}">
                <p14:modId xmlns:p14="http://schemas.microsoft.com/office/powerpoint/2010/main" val="2189222309"/>
              </p:ext>
            </p:extLst>
          </p:nvPr>
        </p:nvGraphicFramePr>
        <p:xfrm>
          <a:off x="3592016" y="2503512"/>
          <a:ext cx="4219575" cy="2024063"/>
        </p:xfrm>
        <a:graphic>
          <a:graphicData uri="http://schemas.openxmlformats.org/presentationml/2006/ole">
            <mc:AlternateContent xmlns:mc="http://schemas.openxmlformats.org/markup-compatibility/2006">
              <mc:Choice xmlns:v="urn:schemas-microsoft-com:vml" Requires="v">
                <p:oleObj spid="_x0000_s4141" name="Clip" r:id="rId6" imgW="4218480" imgH="3951360" progId="MS_ClipArt_Gallery.2">
                  <p:embed/>
                </p:oleObj>
              </mc:Choice>
              <mc:Fallback>
                <p:oleObj name="Clip" r:id="rId6" imgW="4218480" imgH="395136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2016" y="2503512"/>
                        <a:ext cx="4219575" cy="202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6"/>
          <p:cNvSpPr txBox="1">
            <a:spLocks noChangeArrowheads="1"/>
          </p:cNvSpPr>
          <p:nvPr/>
        </p:nvSpPr>
        <p:spPr bwMode="auto">
          <a:xfrm>
            <a:off x="5801816" y="3646512"/>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u="sng" dirty="0">
                <a:solidFill>
                  <a:srgbClr val="FFFF99"/>
                </a:solidFill>
                <a:latin typeface="Times New Roman" pitchFamily="18" charset="0"/>
              </a:rPr>
              <a:t>Domestic tourist</a:t>
            </a:r>
          </a:p>
        </p:txBody>
      </p:sp>
    </p:spTree>
    <p:extLst>
      <p:ext uri="{BB962C8B-B14F-4D97-AF65-F5344CB8AC3E}">
        <p14:creationId xmlns:p14="http://schemas.microsoft.com/office/powerpoint/2010/main" val="2245723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Forms of tourism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3398779"/>
              </p:ext>
            </p:extLst>
          </p:nvPr>
        </p:nvGraphicFramePr>
        <p:xfrm>
          <a:off x="1475656" y="1700808"/>
          <a:ext cx="727280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1680" y="274638"/>
            <a:ext cx="6995120" cy="1143000"/>
          </a:xfrm>
        </p:spPr>
        <p:txBody>
          <a:bodyPr/>
          <a:lstStyle/>
          <a:p>
            <a:r>
              <a:rPr lang="id-ID" b="1" dirty="0" smtClean="0"/>
              <a:t>What is Inbound Tourism?</a:t>
            </a:r>
            <a:endParaRPr lang="id-ID"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4515010"/>
              </p:ext>
            </p:extLst>
          </p:nvPr>
        </p:nvGraphicFramePr>
        <p:xfrm>
          <a:off x="1619672" y="2132856"/>
          <a:ext cx="7272808" cy="360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687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50106"/>
          </a:xfrm>
          <a:solidFill>
            <a:schemeClr val="bg1"/>
          </a:solidFill>
        </p:spPr>
        <p:txBody>
          <a:bodyPr/>
          <a:lstStyle/>
          <a:p>
            <a:r>
              <a:rPr lang="id-ID" b="1" dirty="0"/>
              <a:t>Classification of </a:t>
            </a:r>
            <a:r>
              <a:rPr lang="en-AU" b="1" dirty="0"/>
              <a:t>inbound t</a:t>
            </a:r>
            <a:r>
              <a:rPr lang="id-ID" b="1" dirty="0"/>
              <a:t>ravellers</a:t>
            </a:r>
          </a:p>
        </p:txBody>
      </p:sp>
      <p:grpSp>
        <p:nvGrpSpPr>
          <p:cNvPr id="5" name="Group 4"/>
          <p:cNvGrpSpPr/>
          <p:nvPr/>
        </p:nvGrpSpPr>
        <p:grpSpPr>
          <a:xfrm>
            <a:off x="395536" y="1124744"/>
            <a:ext cx="8362457" cy="5594339"/>
            <a:chOff x="179512" y="908050"/>
            <a:chExt cx="7821488" cy="5872163"/>
          </a:xfrm>
        </p:grpSpPr>
        <p:sp>
          <p:nvSpPr>
            <p:cNvPr id="6" name="Text Box 6"/>
            <p:cNvSpPr txBox="1">
              <a:spLocks noChangeArrowheads="1"/>
            </p:cNvSpPr>
            <p:nvPr/>
          </p:nvSpPr>
          <p:spPr bwMode="auto">
            <a:xfrm>
              <a:off x="4067175" y="1150938"/>
              <a:ext cx="1851025" cy="601662"/>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id-ID" sz="1200" b="1" i="1" dirty="0" smtClean="0">
                  <a:latin typeface="Arial" pitchFamily="34" charset="0"/>
                  <a:cs typeface="Times New Roman" pitchFamily="18" charset="0"/>
                </a:rPr>
                <a:t>Inbound Travellers</a:t>
              </a:r>
              <a:endParaRPr lang="en-US" sz="1200" b="1" dirty="0">
                <a:latin typeface="Arial" pitchFamily="34" charset="0"/>
              </a:endParaRPr>
            </a:p>
          </p:txBody>
        </p:sp>
        <p:sp>
          <p:nvSpPr>
            <p:cNvPr id="7" name="Text Box 7"/>
            <p:cNvSpPr txBox="1">
              <a:spLocks noChangeArrowheads="1"/>
            </p:cNvSpPr>
            <p:nvPr/>
          </p:nvSpPr>
          <p:spPr bwMode="auto">
            <a:xfrm>
              <a:off x="4267200" y="1931988"/>
              <a:ext cx="1524000" cy="430212"/>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b="1" dirty="0" smtClean="0">
                  <a:latin typeface="Arial" pitchFamily="34" charset="0"/>
                  <a:cs typeface="Times New Roman" pitchFamily="18" charset="0"/>
                </a:rPr>
                <a:t>I</a:t>
              </a:r>
              <a:r>
                <a:rPr lang="id-ID" sz="1200" b="1" dirty="0" smtClean="0">
                  <a:latin typeface="Arial" pitchFamily="34" charset="0"/>
                  <a:cs typeface="Times New Roman" pitchFamily="18" charset="0"/>
                </a:rPr>
                <a:t>nbound</a:t>
              </a:r>
              <a:endParaRPr lang="id-ID" sz="1200" b="1" dirty="0">
                <a:latin typeface="Arial" pitchFamily="34" charset="0"/>
                <a:cs typeface="Times New Roman" pitchFamily="18" charset="0"/>
              </a:endParaRPr>
            </a:p>
            <a:p>
              <a:pPr algn="ctr" eaLnBrk="1" hangingPunct="1"/>
              <a:r>
                <a:rPr lang="id-ID" sz="1200" b="1" i="1" dirty="0" smtClean="0">
                  <a:latin typeface="Arial" pitchFamily="34" charset="0"/>
                  <a:cs typeface="Times New Roman" pitchFamily="18" charset="0"/>
                </a:rPr>
                <a:t>Visitors</a:t>
              </a:r>
              <a:endParaRPr lang="en-US" sz="1200" b="1" dirty="0">
                <a:latin typeface="Arial" pitchFamily="34" charset="0"/>
              </a:endParaRPr>
            </a:p>
          </p:txBody>
        </p:sp>
        <p:sp>
          <p:nvSpPr>
            <p:cNvPr id="8" name="Text Box 8"/>
            <p:cNvSpPr txBox="1">
              <a:spLocks noChangeArrowheads="1"/>
            </p:cNvSpPr>
            <p:nvPr/>
          </p:nvSpPr>
          <p:spPr bwMode="auto">
            <a:xfrm>
              <a:off x="6324600" y="1828800"/>
              <a:ext cx="1295400" cy="533400"/>
            </a:xfrm>
            <a:prstGeom prst="rect">
              <a:avLst/>
            </a:prstGeom>
            <a:solidFill>
              <a:schemeClr val="accent5">
                <a:lumMod val="75000"/>
              </a:schemeClr>
            </a:solidFill>
            <a:ln w="9525">
              <a:solidFill>
                <a:srgbClr val="000000"/>
              </a:solidFill>
              <a:miter lim="800000"/>
              <a:headEnd/>
              <a:tailEnd/>
            </a:ln>
          </p:spPr>
          <p:txBody>
            <a:bodyPr anchor="ctr"/>
            <a:lstStyle/>
            <a:p>
              <a:pPr algn="ctr"/>
              <a:r>
                <a:rPr lang="id-ID" sz="1200" b="1" dirty="0" smtClean="0">
                  <a:solidFill>
                    <a:schemeClr val="bg1"/>
                  </a:solidFill>
                  <a:cs typeface="Times New Roman" pitchFamily="18" charset="0"/>
                </a:rPr>
                <a:t>Other Inbound </a:t>
              </a:r>
              <a:r>
                <a:rPr lang="id-ID" sz="1200" b="1" dirty="0">
                  <a:solidFill>
                    <a:schemeClr val="bg1"/>
                  </a:solidFill>
                  <a:cs typeface="Times New Roman" pitchFamily="18" charset="0"/>
                </a:rPr>
                <a:t>Travellers</a:t>
              </a:r>
              <a:endParaRPr lang="en-US" sz="1200" b="1" dirty="0">
                <a:solidFill>
                  <a:schemeClr val="bg1"/>
                </a:solidFill>
              </a:endParaRPr>
            </a:p>
          </p:txBody>
        </p:sp>
        <p:sp>
          <p:nvSpPr>
            <p:cNvPr id="9" name="Line 9"/>
            <p:cNvSpPr>
              <a:spLocks noChangeShapeType="1"/>
            </p:cNvSpPr>
            <p:nvPr/>
          </p:nvSpPr>
          <p:spPr bwMode="auto">
            <a:xfrm>
              <a:off x="5105400" y="1725613"/>
              <a:ext cx="0" cy="200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10" name="Text Box 10"/>
            <p:cNvSpPr txBox="1">
              <a:spLocks noChangeArrowheads="1"/>
            </p:cNvSpPr>
            <p:nvPr/>
          </p:nvSpPr>
          <p:spPr bwMode="auto">
            <a:xfrm>
              <a:off x="3505199" y="2582615"/>
              <a:ext cx="1487487" cy="414337"/>
            </a:xfrm>
            <a:prstGeom prst="rect">
              <a:avLst/>
            </a:prstGeom>
            <a:no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dirty="0" smtClean="0">
                  <a:latin typeface="Arial" pitchFamily="34" charset="0"/>
                  <a:cs typeface="Times New Roman" pitchFamily="18" charset="0"/>
                </a:rPr>
                <a:t>Tourist</a:t>
              </a:r>
              <a:r>
                <a:rPr lang="id-ID" sz="1200" dirty="0" smtClean="0">
                  <a:latin typeface="Arial" pitchFamily="34" charset="0"/>
                  <a:cs typeface="Times New Roman" pitchFamily="18" charset="0"/>
                </a:rPr>
                <a:t>s</a:t>
              </a:r>
            </a:p>
            <a:p>
              <a:pPr algn="ctr"/>
              <a:r>
                <a:rPr lang="id-ID" sz="1200" dirty="0" smtClean="0">
                  <a:latin typeface="Arial" pitchFamily="34" charset="0"/>
                  <a:cs typeface="Times New Roman" pitchFamily="18" charset="0"/>
                </a:rPr>
                <a:t>(Overnight Visitors</a:t>
              </a:r>
              <a:r>
                <a:rPr lang="en-US" sz="1200" dirty="0" smtClean="0">
                  <a:latin typeface="Arial" pitchFamily="34" charset="0"/>
                  <a:cs typeface="Times New Roman" pitchFamily="18" charset="0"/>
                </a:rPr>
                <a:t>)</a:t>
              </a:r>
              <a:endParaRPr lang="en-US" sz="1200" dirty="0">
                <a:latin typeface="Arial" pitchFamily="34" charset="0"/>
              </a:endParaRPr>
            </a:p>
          </p:txBody>
        </p:sp>
        <p:sp>
          <p:nvSpPr>
            <p:cNvPr id="11" name="Text Box 11"/>
            <p:cNvSpPr txBox="1">
              <a:spLocks noChangeArrowheads="1"/>
            </p:cNvSpPr>
            <p:nvPr/>
          </p:nvSpPr>
          <p:spPr bwMode="auto">
            <a:xfrm>
              <a:off x="5238751" y="2633663"/>
              <a:ext cx="1565498" cy="415925"/>
            </a:xfrm>
            <a:prstGeom prst="rect">
              <a:avLst/>
            </a:prstGeom>
            <a:no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d-ID" sz="1200" dirty="0" smtClean="0">
                  <a:latin typeface="Arial" pitchFamily="34" charset="0"/>
                  <a:cs typeface="Times New Roman" pitchFamily="18" charset="0"/>
                </a:rPr>
                <a:t>Same-day visitors</a:t>
              </a:r>
              <a:endParaRPr lang="en-US" sz="1200" dirty="0">
                <a:latin typeface="Arial" pitchFamily="34" charset="0"/>
                <a:cs typeface="Times New Roman" pitchFamily="18" charset="0"/>
              </a:endParaRPr>
            </a:p>
            <a:p>
              <a:pPr algn="ctr"/>
              <a:r>
                <a:rPr lang="en-US" sz="1200" dirty="0">
                  <a:latin typeface="Arial" pitchFamily="34" charset="0"/>
                  <a:cs typeface="Times New Roman" pitchFamily="18" charset="0"/>
                </a:rPr>
                <a:t>(</a:t>
              </a:r>
              <a:r>
                <a:rPr lang="en-US" sz="1200" i="1" dirty="0">
                  <a:latin typeface="Arial" pitchFamily="34" charset="0"/>
                  <a:cs typeface="Times New Roman" pitchFamily="18" charset="0"/>
                </a:rPr>
                <a:t>Excursionist</a:t>
              </a:r>
              <a:r>
                <a:rPr lang="id-ID" sz="1200" i="1" dirty="0">
                  <a:latin typeface="Arial" pitchFamily="34" charset="0"/>
                  <a:cs typeface="Times New Roman" pitchFamily="18" charset="0"/>
                </a:rPr>
                <a:t>s</a:t>
              </a:r>
              <a:r>
                <a:rPr lang="en-US" sz="1200" dirty="0">
                  <a:latin typeface="Arial" pitchFamily="34" charset="0"/>
                  <a:cs typeface="Times New Roman" pitchFamily="18" charset="0"/>
                </a:rPr>
                <a:t>)</a:t>
              </a:r>
              <a:endParaRPr lang="en-US" sz="1200" dirty="0">
                <a:latin typeface="Arial" pitchFamily="34" charset="0"/>
              </a:endParaRPr>
            </a:p>
          </p:txBody>
        </p:sp>
        <p:sp>
          <p:nvSpPr>
            <p:cNvPr id="12" name="Line 14"/>
            <p:cNvSpPr>
              <a:spLocks noChangeShapeType="1"/>
            </p:cNvSpPr>
            <p:nvPr/>
          </p:nvSpPr>
          <p:spPr bwMode="auto">
            <a:xfrm>
              <a:off x="5105400" y="1828800"/>
              <a:ext cx="914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13" name="Line 15"/>
            <p:cNvSpPr>
              <a:spLocks noChangeShapeType="1"/>
            </p:cNvSpPr>
            <p:nvPr/>
          </p:nvSpPr>
          <p:spPr bwMode="auto">
            <a:xfrm>
              <a:off x="6019800" y="1828800"/>
              <a:ext cx="0" cy="238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14" name="Line 16"/>
            <p:cNvSpPr>
              <a:spLocks noChangeShapeType="1"/>
            </p:cNvSpPr>
            <p:nvPr/>
          </p:nvSpPr>
          <p:spPr bwMode="auto">
            <a:xfrm flipV="1">
              <a:off x="6019800" y="2057400"/>
              <a:ext cx="304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15" name="Line 17"/>
            <p:cNvSpPr>
              <a:spLocks noChangeShapeType="1"/>
            </p:cNvSpPr>
            <p:nvPr/>
          </p:nvSpPr>
          <p:spPr bwMode="auto">
            <a:xfrm>
              <a:off x="5105400" y="2362200"/>
              <a:ext cx="0" cy="923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16" name="Line 18"/>
            <p:cNvSpPr>
              <a:spLocks noChangeShapeType="1"/>
            </p:cNvSpPr>
            <p:nvPr/>
          </p:nvSpPr>
          <p:spPr bwMode="auto">
            <a:xfrm>
              <a:off x="4267200" y="2514600"/>
              <a:ext cx="1752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17" name="Line 19"/>
            <p:cNvSpPr>
              <a:spLocks noChangeShapeType="1"/>
            </p:cNvSpPr>
            <p:nvPr/>
          </p:nvSpPr>
          <p:spPr bwMode="auto">
            <a:xfrm>
              <a:off x="6019800" y="2514600"/>
              <a:ext cx="0" cy="111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18" name="Text Box 21"/>
            <p:cNvSpPr txBox="1">
              <a:spLocks noChangeArrowheads="1"/>
            </p:cNvSpPr>
            <p:nvPr/>
          </p:nvSpPr>
          <p:spPr bwMode="auto">
            <a:xfrm>
              <a:off x="5238750" y="3552825"/>
              <a:ext cx="1493838" cy="604838"/>
            </a:xfrm>
            <a:prstGeom prst="rect">
              <a:avLst/>
            </a:prstGeom>
            <a:noFill/>
            <a:ln w="9525">
              <a:solidFill>
                <a:srgbClr val="000000"/>
              </a:solidFill>
              <a:miter lim="800000"/>
              <a:headEnd/>
              <a:tailEnd/>
            </a:ln>
          </p:spPr>
          <p:txBody>
            <a:bodyPr anchor="ctr"/>
            <a:lstStyle/>
            <a:p>
              <a:pPr algn="ctr">
                <a:defRPr/>
              </a:pPr>
              <a:r>
                <a:rPr lang="en-US" sz="1200" b="1" dirty="0">
                  <a:latin typeface="Arial" charset="0"/>
                  <a:cs typeface="Times New Roman" pitchFamily="18" charset="0"/>
                </a:rPr>
                <a:t>Other non-residents</a:t>
              </a:r>
            </a:p>
            <a:p>
              <a:pPr algn="ctr">
                <a:defRPr/>
              </a:pPr>
              <a:r>
                <a:rPr lang="en-US" sz="1200" b="1" dirty="0">
                  <a:latin typeface="Arial" charset="0"/>
                  <a:cs typeface="Times New Roman" pitchFamily="18" charset="0"/>
                </a:rPr>
                <a:t>(foreigners)</a:t>
              </a:r>
              <a:endParaRPr lang="en-US" sz="1200" b="1" dirty="0">
                <a:latin typeface="Arial" charset="0"/>
              </a:endParaRPr>
            </a:p>
          </p:txBody>
        </p:sp>
        <p:sp>
          <p:nvSpPr>
            <p:cNvPr id="19" name="Text Box 22"/>
            <p:cNvSpPr txBox="1">
              <a:spLocks noChangeArrowheads="1"/>
            </p:cNvSpPr>
            <p:nvPr/>
          </p:nvSpPr>
          <p:spPr bwMode="auto">
            <a:xfrm>
              <a:off x="3505200" y="3529013"/>
              <a:ext cx="1524000" cy="620712"/>
            </a:xfrm>
            <a:prstGeom prst="rect">
              <a:avLst/>
            </a:prstGeom>
            <a:noFill/>
            <a:ln w="9525">
              <a:solidFill>
                <a:srgbClr val="000000"/>
              </a:solidFill>
              <a:miter lim="800000"/>
              <a:headEnd/>
              <a:tailEnd/>
            </a:ln>
          </p:spPr>
          <p:txBody>
            <a:bodyPr anchor="ctr"/>
            <a:lstStyle/>
            <a:p>
              <a:pPr algn="ctr">
                <a:defRPr/>
              </a:pPr>
              <a:r>
                <a:rPr lang="en-US" sz="1200" b="1" dirty="0" smtClean="0">
                  <a:latin typeface="Arial" charset="0"/>
                  <a:cs typeface="Times New Roman" pitchFamily="18" charset="0"/>
                </a:rPr>
                <a:t>N</a:t>
              </a:r>
              <a:r>
                <a:rPr lang="id-ID" sz="1200" b="1" dirty="0" smtClean="0">
                  <a:latin typeface="Arial" charset="0"/>
                  <a:cs typeface="Times New Roman" pitchFamily="18" charset="0"/>
                </a:rPr>
                <a:t>ational residing abroad</a:t>
              </a:r>
              <a:endParaRPr lang="en-US" sz="1200" b="1" dirty="0">
                <a:latin typeface="Arial" charset="0"/>
              </a:endParaRPr>
            </a:p>
          </p:txBody>
        </p:sp>
        <p:sp>
          <p:nvSpPr>
            <p:cNvPr id="20" name="Line 24"/>
            <p:cNvSpPr>
              <a:spLocks noChangeShapeType="1"/>
            </p:cNvSpPr>
            <p:nvPr/>
          </p:nvSpPr>
          <p:spPr bwMode="auto">
            <a:xfrm flipH="1" flipV="1">
              <a:off x="2151062" y="3197225"/>
              <a:ext cx="295433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21" name="Line 28"/>
            <p:cNvSpPr>
              <a:spLocks noChangeShapeType="1"/>
            </p:cNvSpPr>
            <p:nvPr/>
          </p:nvSpPr>
          <p:spPr bwMode="auto">
            <a:xfrm flipV="1">
              <a:off x="4267200" y="3286125"/>
              <a:ext cx="1752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22" name="Line 32"/>
            <p:cNvSpPr>
              <a:spLocks noChangeShapeType="1"/>
            </p:cNvSpPr>
            <p:nvPr/>
          </p:nvSpPr>
          <p:spPr bwMode="auto">
            <a:xfrm>
              <a:off x="5995988" y="3303588"/>
              <a:ext cx="0" cy="200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23" name="Line 38"/>
            <p:cNvSpPr>
              <a:spLocks noChangeShapeType="1"/>
            </p:cNvSpPr>
            <p:nvPr/>
          </p:nvSpPr>
          <p:spPr bwMode="auto">
            <a:xfrm flipH="1">
              <a:off x="7980363" y="2057400"/>
              <a:ext cx="1587" cy="397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24" name="Line 39"/>
            <p:cNvSpPr>
              <a:spLocks noChangeShapeType="1"/>
            </p:cNvSpPr>
            <p:nvPr/>
          </p:nvSpPr>
          <p:spPr bwMode="auto">
            <a:xfrm>
              <a:off x="7620000" y="2057400"/>
              <a:ext cx="381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25" name="Line 61"/>
            <p:cNvSpPr>
              <a:spLocks noChangeShapeType="1"/>
            </p:cNvSpPr>
            <p:nvPr/>
          </p:nvSpPr>
          <p:spPr bwMode="auto">
            <a:xfrm>
              <a:off x="4267200" y="2514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6" name="Line 62"/>
            <p:cNvSpPr>
              <a:spLocks noChangeShapeType="1"/>
            </p:cNvSpPr>
            <p:nvPr/>
          </p:nvSpPr>
          <p:spPr bwMode="auto">
            <a:xfrm>
              <a:off x="4240213" y="3286125"/>
              <a:ext cx="0" cy="217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nvGrpSpPr>
            <p:cNvPr id="27" name="Group 63"/>
            <p:cNvGrpSpPr>
              <a:grpSpLocks/>
            </p:cNvGrpSpPr>
            <p:nvPr/>
          </p:nvGrpSpPr>
          <p:grpSpPr bwMode="auto">
            <a:xfrm>
              <a:off x="1074738" y="908050"/>
              <a:ext cx="1398588" cy="4110038"/>
              <a:chOff x="618" y="806"/>
              <a:chExt cx="881" cy="2259"/>
            </a:xfrm>
          </p:grpSpPr>
          <p:sp>
            <p:nvSpPr>
              <p:cNvPr id="52" name="Text Box 64"/>
              <p:cNvSpPr txBox="1">
                <a:spLocks noChangeArrowheads="1"/>
              </p:cNvSpPr>
              <p:nvPr/>
            </p:nvSpPr>
            <p:spPr bwMode="auto">
              <a:xfrm>
                <a:off x="624" y="806"/>
                <a:ext cx="672" cy="211"/>
              </a:xfrm>
              <a:prstGeom prst="rect">
                <a:avLst/>
              </a:prstGeom>
              <a:solidFill>
                <a:srgbClr val="FFFFFF"/>
              </a:solidFill>
              <a:ln w="9525">
                <a:solidFill>
                  <a:srgbClr val="000000"/>
                </a:solidFill>
                <a:miter lim="800000"/>
                <a:headEnd/>
                <a:tailEnd/>
              </a:ln>
            </p:spPr>
            <p:txBody>
              <a:bodyPr lIns="0" rIns="0"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dirty="0" smtClean="0">
                    <a:latin typeface="Arial" pitchFamily="34" charset="0"/>
                    <a:cs typeface="Times New Roman" pitchFamily="18" charset="0"/>
                  </a:rPr>
                  <a:t>B</a:t>
                </a:r>
                <a:r>
                  <a:rPr lang="id-ID" sz="1200" dirty="0" smtClean="0">
                    <a:latin typeface="Arial" pitchFamily="34" charset="0"/>
                    <a:cs typeface="Times New Roman" pitchFamily="18" charset="0"/>
                  </a:rPr>
                  <a:t>usness </a:t>
                </a:r>
                <a:r>
                  <a:rPr lang="id-ID" sz="1200" dirty="0">
                    <a:latin typeface="Arial" pitchFamily="34" charset="0"/>
                    <a:cs typeface="Times New Roman" pitchFamily="18" charset="0"/>
                  </a:rPr>
                  <a:t>&amp; </a:t>
                </a:r>
                <a:r>
                  <a:rPr lang="id-ID" sz="1200" dirty="0" smtClean="0">
                    <a:latin typeface="Arial" pitchFamily="34" charset="0"/>
                    <a:cs typeface="Times New Roman" pitchFamily="18" charset="0"/>
                  </a:rPr>
                  <a:t>professional</a:t>
                </a:r>
                <a:endParaRPr lang="en-US" sz="1200" dirty="0">
                  <a:latin typeface="Arial" pitchFamily="34" charset="0"/>
                </a:endParaRPr>
              </a:p>
            </p:txBody>
          </p:sp>
          <p:sp>
            <p:nvSpPr>
              <p:cNvPr id="53" name="Text Box 65"/>
              <p:cNvSpPr txBox="1">
                <a:spLocks noChangeArrowheads="1"/>
              </p:cNvSpPr>
              <p:nvPr/>
            </p:nvSpPr>
            <p:spPr bwMode="auto">
              <a:xfrm>
                <a:off x="634" y="1104"/>
                <a:ext cx="796" cy="185"/>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pPr>
                <a:r>
                  <a:rPr lang="en-US" sz="1200" dirty="0" smtClean="0">
                    <a:latin typeface="Arial" pitchFamily="34" charset="0"/>
                    <a:cs typeface="Times New Roman" pitchFamily="18" charset="0"/>
                  </a:rPr>
                  <a:t>Holiday, leisure</a:t>
                </a:r>
              </a:p>
              <a:p>
                <a:pPr algn="ctr" eaLnBrk="1" hangingPunct="1">
                  <a:lnSpc>
                    <a:spcPct val="80000"/>
                  </a:lnSpc>
                </a:pPr>
                <a:r>
                  <a:rPr lang="id-ID" sz="1200" dirty="0">
                    <a:latin typeface="Arial" pitchFamily="34" charset="0"/>
                    <a:cs typeface="Times New Roman" pitchFamily="18" charset="0"/>
                  </a:rPr>
                  <a:t>&amp;</a:t>
                </a:r>
                <a:r>
                  <a:rPr lang="en-US" sz="1200" dirty="0" smtClean="0">
                    <a:latin typeface="Arial" pitchFamily="34" charset="0"/>
                    <a:cs typeface="Times New Roman" pitchFamily="18" charset="0"/>
                  </a:rPr>
                  <a:t> recreation</a:t>
                </a:r>
                <a:endParaRPr lang="en-US" sz="1200" dirty="0">
                  <a:latin typeface="Arial" pitchFamily="34" charset="0"/>
                </a:endParaRPr>
              </a:p>
            </p:txBody>
          </p:sp>
          <p:sp>
            <p:nvSpPr>
              <p:cNvPr id="54" name="Text Box 66"/>
              <p:cNvSpPr txBox="1">
                <a:spLocks noChangeArrowheads="1"/>
              </p:cNvSpPr>
              <p:nvPr/>
            </p:nvSpPr>
            <p:spPr bwMode="auto">
              <a:xfrm>
                <a:off x="634" y="1347"/>
                <a:ext cx="748" cy="224"/>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d-ID" sz="1200" dirty="0" smtClean="0">
                    <a:latin typeface="Arial" pitchFamily="34" charset="0"/>
                    <a:cs typeface="Times New Roman" pitchFamily="18" charset="0"/>
                  </a:rPr>
                  <a:t>Visiting friends</a:t>
                </a:r>
              </a:p>
              <a:p>
                <a:pPr algn="ctr" eaLnBrk="1" hangingPunct="1"/>
                <a:r>
                  <a:rPr lang="id-ID" sz="1200" dirty="0" smtClean="0">
                    <a:latin typeface="Arial" pitchFamily="34" charset="0"/>
                    <a:cs typeface="Times New Roman" pitchFamily="18" charset="0"/>
                  </a:rPr>
                  <a:t>and relatives</a:t>
                </a:r>
                <a:endParaRPr lang="en-US" sz="1200" dirty="0">
                  <a:latin typeface="Arial" pitchFamily="34" charset="0"/>
                </a:endParaRPr>
              </a:p>
            </p:txBody>
          </p:sp>
          <p:sp>
            <p:nvSpPr>
              <p:cNvPr id="55" name="Text Box 67"/>
              <p:cNvSpPr txBox="1">
                <a:spLocks noChangeArrowheads="1"/>
              </p:cNvSpPr>
              <p:nvPr/>
            </p:nvSpPr>
            <p:spPr bwMode="auto">
              <a:xfrm>
                <a:off x="634" y="1649"/>
                <a:ext cx="660" cy="202"/>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dirty="0" smtClean="0">
                    <a:latin typeface="Arial" pitchFamily="34" charset="0"/>
                    <a:cs typeface="Times New Roman" pitchFamily="18" charset="0"/>
                  </a:rPr>
                  <a:t>Education </a:t>
                </a:r>
                <a:r>
                  <a:rPr lang="id-ID" sz="1200" dirty="0" smtClean="0">
                    <a:latin typeface="Arial" pitchFamily="34" charset="0"/>
                    <a:cs typeface="Times New Roman" pitchFamily="18" charset="0"/>
                  </a:rPr>
                  <a:t>&amp;</a:t>
                </a:r>
                <a:endParaRPr lang="en-US" sz="1200" dirty="0" smtClean="0">
                  <a:latin typeface="Arial" pitchFamily="34" charset="0"/>
                  <a:cs typeface="Times New Roman" pitchFamily="18" charset="0"/>
                </a:endParaRPr>
              </a:p>
              <a:p>
                <a:pPr algn="ctr" eaLnBrk="1" hangingPunct="1"/>
                <a:r>
                  <a:rPr lang="en-US" sz="1200" dirty="0" smtClean="0">
                    <a:latin typeface="Arial" pitchFamily="34" charset="0"/>
                    <a:cs typeface="Times New Roman" pitchFamily="18" charset="0"/>
                  </a:rPr>
                  <a:t>training</a:t>
                </a:r>
                <a:endParaRPr lang="en-US" sz="1200" dirty="0">
                  <a:latin typeface="Arial" pitchFamily="34" charset="0"/>
                </a:endParaRPr>
              </a:p>
            </p:txBody>
          </p:sp>
          <p:sp>
            <p:nvSpPr>
              <p:cNvPr id="56" name="Text Box 68"/>
              <p:cNvSpPr txBox="1">
                <a:spLocks noChangeArrowheads="1"/>
              </p:cNvSpPr>
              <p:nvPr/>
            </p:nvSpPr>
            <p:spPr bwMode="auto">
              <a:xfrm>
                <a:off x="625" y="1921"/>
                <a:ext cx="678" cy="189"/>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d-ID" sz="1200" dirty="0" smtClean="0">
                    <a:latin typeface="Arial" pitchFamily="34" charset="0"/>
                    <a:cs typeface="Times New Roman" pitchFamily="18" charset="0"/>
                  </a:rPr>
                  <a:t>Health &amp;</a:t>
                </a:r>
              </a:p>
              <a:p>
                <a:pPr algn="ctr" eaLnBrk="1" hangingPunct="1"/>
                <a:r>
                  <a:rPr lang="id-ID" sz="1200" dirty="0" smtClean="0">
                    <a:latin typeface="Arial" pitchFamily="34" charset="0"/>
                    <a:cs typeface="Times New Roman" pitchFamily="18" charset="0"/>
                  </a:rPr>
                  <a:t>medical care</a:t>
                </a:r>
                <a:endParaRPr lang="en-US" sz="1200" dirty="0">
                  <a:latin typeface="Arial" pitchFamily="34" charset="0"/>
                </a:endParaRPr>
              </a:p>
            </p:txBody>
          </p:sp>
          <p:sp>
            <p:nvSpPr>
              <p:cNvPr id="57" name="Text Box 69"/>
              <p:cNvSpPr txBox="1">
                <a:spLocks noChangeArrowheads="1"/>
              </p:cNvSpPr>
              <p:nvPr/>
            </p:nvSpPr>
            <p:spPr bwMode="auto">
              <a:xfrm>
                <a:off x="618" y="2178"/>
                <a:ext cx="678" cy="205"/>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d-ID" sz="1200" dirty="0" smtClean="0">
                    <a:latin typeface="Arial" pitchFamily="34" charset="0"/>
                    <a:cs typeface="Times New Roman" pitchFamily="18" charset="0"/>
                  </a:rPr>
                  <a:t>Religion/</a:t>
                </a:r>
              </a:p>
              <a:p>
                <a:pPr algn="ctr" eaLnBrk="1" hangingPunct="1"/>
                <a:r>
                  <a:rPr lang="id-ID" sz="1200" dirty="0" smtClean="0">
                    <a:latin typeface="Arial" pitchFamily="34" charset="0"/>
                    <a:cs typeface="Times New Roman" pitchFamily="18" charset="0"/>
                  </a:rPr>
                  <a:t>pilgrimages</a:t>
                </a:r>
                <a:endParaRPr lang="en-US" sz="1200" dirty="0">
                  <a:latin typeface="Arial" pitchFamily="34" charset="0"/>
                </a:endParaRPr>
              </a:p>
            </p:txBody>
          </p:sp>
          <p:sp>
            <p:nvSpPr>
              <p:cNvPr id="58" name="Text Box 70"/>
              <p:cNvSpPr txBox="1">
                <a:spLocks noChangeArrowheads="1"/>
              </p:cNvSpPr>
              <p:nvPr/>
            </p:nvSpPr>
            <p:spPr bwMode="auto">
              <a:xfrm>
                <a:off x="624" y="2448"/>
                <a:ext cx="670" cy="14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d-ID" sz="1200" dirty="0" smtClean="0">
                    <a:latin typeface="Arial" pitchFamily="34" charset="0"/>
                    <a:cs typeface="Times New Roman" pitchFamily="18" charset="0"/>
                  </a:rPr>
                  <a:t>Shopping</a:t>
                </a:r>
                <a:endParaRPr lang="en-US" sz="1200" dirty="0">
                  <a:latin typeface="Arial" pitchFamily="34" charset="0"/>
                </a:endParaRPr>
              </a:p>
            </p:txBody>
          </p:sp>
          <p:sp>
            <p:nvSpPr>
              <p:cNvPr id="59" name="Text Box 71"/>
              <p:cNvSpPr txBox="1">
                <a:spLocks noChangeArrowheads="1"/>
              </p:cNvSpPr>
              <p:nvPr/>
            </p:nvSpPr>
            <p:spPr bwMode="auto">
              <a:xfrm>
                <a:off x="624" y="2688"/>
                <a:ext cx="670" cy="144"/>
              </a:xfrm>
              <a:prstGeom prst="rect">
                <a:avLst/>
              </a:prstGeom>
              <a:solidFill>
                <a:schemeClr val="bg1"/>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d-ID" sz="1200" b="1">
                    <a:latin typeface="Arial" pitchFamily="34" charset="0"/>
                    <a:cs typeface="Times New Roman" pitchFamily="18" charset="0"/>
                  </a:rPr>
                  <a:t>Transit</a:t>
                </a:r>
                <a:endParaRPr lang="en-US" sz="1200" b="1">
                  <a:latin typeface="Arial" pitchFamily="34" charset="0"/>
                </a:endParaRPr>
              </a:p>
            </p:txBody>
          </p:sp>
          <p:sp>
            <p:nvSpPr>
              <p:cNvPr id="60" name="Text Box 72"/>
              <p:cNvSpPr txBox="1">
                <a:spLocks noChangeArrowheads="1"/>
              </p:cNvSpPr>
              <p:nvPr/>
            </p:nvSpPr>
            <p:spPr bwMode="auto">
              <a:xfrm>
                <a:off x="624" y="2921"/>
                <a:ext cx="670" cy="144"/>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d-ID" sz="1200" b="1" dirty="0" smtClean="0">
                    <a:latin typeface="Arial" pitchFamily="34" charset="0"/>
                  </a:rPr>
                  <a:t>Other</a:t>
                </a:r>
                <a:endParaRPr lang="en-US" sz="1200" b="1" dirty="0">
                  <a:latin typeface="Arial" pitchFamily="34" charset="0"/>
                </a:endParaRPr>
              </a:p>
            </p:txBody>
          </p:sp>
          <p:sp>
            <p:nvSpPr>
              <p:cNvPr id="61" name="Line 73"/>
              <p:cNvSpPr>
                <a:spLocks noChangeShapeType="1"/>
              </p:cNvSpPr>
              <p:nvPr/>
            </p:nvSpPr>
            <p:spPr bwMode="auto">
              <a:xfrm>
                <a:off x="1488" y="912"/>
                <a:ext cx="0" cy="20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62" name="Line 74"/>
              <p:cNvSpPr>
                <a:spLocks noChangeShapeType="1"/>
              </p:cNvSpPr>
              <p:nvPr/>
            </p:nvSpPr>
            <p:spPr bwMode="auto">
              <a:xfrm>
                <a:off x="1296" y="911"/>
                <a:ext cx="19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63" name="Line 75"/>
              <p:cNvSpPr>
                <a:spLocks noChangeShapeType="1"/>
              </p:cNvSpPr>
              <p:nvPr/>
            </p:nvSpPr>
            <p:spPr bwMode="auto">
              <a:xfrm flipV="1">
                <a:off x="1430" y="1196"/>
                <a:ext cx="5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64" name="Line 76"/>
              <p:cNvSpPr>
                <a:spLocks noChangeShapeType="1"/>
              </p:cNvSpPr>
              <p:nvPr/>
            </p:nvSpPr>
            <p:spPr bwMode="auto">
              <a:xfrm>
                <a:off x="1392" y="1433"/>
                <a:ext cx="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65" name="Line 77"/>
              <p:cNvSpPr>
                <a:spLocks noChangeShapeType="1"/>
              </p:cNvSpPr>
              <p:nvPr/>
            </p:nvSpPr>
            <p:spPr bwMode="auto">
              <a:xfrm>
                <a:off x="1296" y="1750"/>
                <a:ext cx="20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66" name="Line 79"/>
              <p:cNvSpPr>
                <a:spLocks noChangeShapeType="1"/>
              </p:cNvSpPr>
              <p:nvPr/>
            </p:nvSpPr>
            <p:spPr bwMode="auto">
              <a:xfrm flipV="1">
                <a:off x="1296" y="2277"/>
                <a:ext cx="19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67" name="Line 80"/>
              <p:cNvSpPr>
                <a:spLocks noChangeShapeType="1"/>
              </p:cNvSpPr>
              <p:nvPr/>
            </p:nvSpPr>
            <p:spPr bwMode="auto">
              <a:xfrm>
                <a:off x="1294" y="2760"/>
                <a:ext cx="194"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68" name="Line 81"/>
              <p:cNvSpPr>
                <a:spLocks noChangeShapeType="1"/>
              </p:cNvSpPr>
              <p:nvPr/>
            </p:nvSpPr>
            <p:spPr bwMode="auto">
              <a:xfrm>
                <a:off x="1294" y="2993"/>
                <a:ext cx="204"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69" name="Line 82"/>
              <p:cNvSpPr>
                <a:spLocks noChangeShapeType="1"/>
              </p:cNvSpPr>
              <p:nvPr/>
            </p:nvSpPr>
            <p:spPr bwMode="auto">
              <a:xfrm>
                <a:off x="1294" y="2520"/>
                <a:ext cx="2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28" name="Group 1"/>
            <p:cNvGrpSpPr>
              <a:grpSpLocks/>
            </p:cNvGrpSpPr>
            <p:nvPr/>
          </p:nvGrpSpPr>
          <p:grpSpPr bwMode="auto">
            <a:xfrm>
              <a:off x="179512" y="5264150"/>
              <a:ext cx="7802438" cy="1516063"/>
              <a:chOff x="179316" y="5264659"/>
              <a:chExt cx="7802349" cy="1515803"/>
            </a:xfrm>
          </p:grpSpPr>
          <p:sp>
            <p:nvSpPr>
              <p:cNvPr id="30" name="Text Box 41"/>
              <p:cNvSpPr txBox="1">
                <a:spLocks noChangeArrowheads="1"/>
              </p:cNvSpPr>
              <p:nvPr/>
            </p:nvSpPr>
            <p:spPr bwMode="auto">
              <a:xfrm>
                <a:off x="707823" y="5407509"/>
                <a:ext cx="1168387" cy="533309"/>
              </a:xfrm>
              <a:prstGeom prst="rect">
                <a:avLst/>
              </a:prstGeom>
              <a:solidFill>
                <a:srgbClr val="92D050"/>
              </a:solidFill>
              <a:ln w="9525">
                <a:solidFill>
                  <a:srgbClr val="000000"/>
                </a:solidFill>
                <a:miter lim="800000"/>
                <a:headEnd/>
                <a:tailEnd/>
              </a:ln>
            </p:spPr>
            <p:txBody>
              <a:bodyPr anchor="ctr"/>
              <a:lstStyle/>
              <a:p>
                <a:pPr algn="ctr">
                  <a:defRPr/>
                </a:pPr>
                <a:r>
                  <a:rPr lang="en-US" sz="1200" b="1" dirty="0">
                    <a:latin typeface="Arial" charset="0"/>
                    <a:cs typeface="Times New Roman" pitchFamily="18" charset="0"/>
                  </a:rPr>
                  <a:t>Border </a:t>
                </a:r>
                <a:r>
                  <a:rPr lang="en-US" sz="1200" b="1" dirty="0" smtClean="0">
                    <a:latin typeface="Arial" charset="0"/>
                    <a:cs typeface="Times New Roman" pitchFamily="18" charset="0"/>
                  </a:rPr>
                  <a:t>workers</a:t>
                </a:r>
                <a:endParaRPr lang="en-US" sz="1200" b="1" dirty="0">
                  <a:latin typeface="Arial" charset="0"/>
                </a:endParaRPr>
              </a:p>
            </p:txBody>
          </p:sp>
          <p:sp>
            <p:nvSpPr>
              <p:cNvPr id="31" name="Text Box 42"/>
              <p:cNvSpPr txBox="1">
                <a:spLocks noChangeArrowheads="1"/>
              </p:cNvSpPr>
              <p:nvPr/>
            </p:nvSpPr>
            <p:spPr bwMode="auto">
              <a:xfrm>
                <a:off x="2261968" y="5407509"/>
                <a:ext cx="1373171" cy="555530"/>
              </a:xfrm>
              <a:prstGeom prst="rect">
                <a:avLst/>
              </a:prstGeom>
              <a:solidFill>
                <a:srgbClr val="92D050"/>
              </a:solidFill>
              <a:ln w="9525">
                <a:solidFill>
                  <a:srgbClr val="000000"/>
                </a:solidFill>
                <a:miter lim="800000"/>
                <a:headEnd/>
                <a:tailEnd/>
              </a:ln>
            </p:spPr>
            <p:txBody>
              <a:bodyPr anchor="ctr"/>
              <a:lstStyle/>
              <a:p>
                <a:pPr algn="ctr">
                  <a:defRPr/>
                </a:pPr>
                <a:r>
                  <a:rPr lang="id-ID" sz="1200" b="1" dirty="0">
                    <a:latin typeface="Arial" charset="0"/>
                    <a:cs typeface="Times New Roman" pitchFamily="18" charset="0"/>
                  </a:rPr>
                  <a:t>Seasonal workers</a:t>
                </a:r>
                <a:endParaRPr lang="en-US" sz="1200" b="1" dirty="0">
                  <a:latin typeface="Arial" charset="0"/>
                </a:endParaRPr>
              </a:p>
            </p:txBody>
          </p:sp>
          <p:sp>
            <p:nvSpPr>
              <p:cNvPr id="32" name="Text Box 43"/>
              <p:cNvSpPr txBox="1">
                <a:spLocks noChangeArrowheads="1"/>
              </p:cNvSpPr>
              <p:nvPr/>
            </p:nvSpPr>
            <p:spPr bwMode="auto">
              <a:xfrm>
                <a:off x="3866912" y="5407509"/>
                <a:ext cx="1371584" cy="555530"/>
              </a:xfrm>
              <a:prstGeom prst="rect">
                <a:avLst/>
              </a:prstGeom>
              <a:solidFill>
                <a:srgbClr val="92D050"/>
              </a:solidFill>
              <a:ln w="9525">
                <a:solidFill>
                  <a:srgbClr val="000000"/>
                </a:solidFill>
                <a:miter lim="800000"/>
                <a:headEnd/>
                <a:tailEnd/>
              </a:ln>
            </p:spPr>
            <p:txBody>
              <a:bodyPr anchor="ctr"/>
              <a:lstStyle/>
              <a:p>
                <a:pPr algn="ctr">
                  <a:defRPr/>
                </a:pPr>
                <a:r>
                  <a:rPr lang="id-ID" sz="1200" b="1" dirty="0">
                    <a:latin typeface="Arial" charset="0"/>
                    <a:cs typeface="Times New Roman" pitchFamily="18" charset="0"/>
                  </a:rPr>
                  <a:t>Other short-term workers</a:t>
                </a:r>
                <a:endParaRPr lang="en-US" sz="1200" b="1" dirty="0">
                  <a:latin typeface="Arial" charset="0"/>
                </a:endParaRPr>
              </a:p>
            </p:txBody>
          </p:sp>
          <p:sp>
            <p:nvSpPr>
              <p:cNvPr id="33" name="Text Box 44"/>
              <p:cNvSpPr txBox="1">
                <a:spLocks noChangeArrowheads="1"/>
              </p:cNvSpPr>
              <p:nvPr/>
            </p:nvSpPr>
            <p:spPr bwMode="auto">
              <a:xfrm>
                <a:off x="5351208" y="5407509"/>
                <a:ext cx="1212836" cy="557117"/>
              </a:xfrm>
              <a:prstGeom prst="rect">
                <a:avLst/>
              </a:prstGeom>
              <a:solidFill>
                <a:srgbClr val="92D050"/>
              </a:solidFill>
              <a:ln w="9525">
                <a:solidFill>
                  <a:srgbClr val="000000"/>
                </a:solidFill>
                <a:miter lim="800000"/>
                <a:headEnd/>
                <a:tailEnd/>
              </a:ln>
            </p:spPr>
            <p:txBody>
              <a:bodyPr anchor="ctr"/>
              <a:lstStyle/>
              <a:p>
                <a:pPr algn="ctr">
                  <a:defRPr/>
                </a:pPr>
                <a:r>
                  <a:rPr lang="id-ID" sz="1200" b="1" dirty="0" smtClean="0">
                    <a:latin typeface="Arial" charset="0"/>
                    <a:cs typeface="Times New Roman" pitchFamily="18" charset="0"/>
                  </a:rPr>
                  <a:t>Long-term </a:t>
                </a:r>
                <a:r>
                  <a:rPr lang="id-ID" sz="1200" b="1" dirty="0">
                    <a:latin typeface="Arial" charset="0"/>
                    <a:cs typeface="Times New Roman" pitchFamily="18" charset="0"/>
                  </a:rPr>
                  <a:t>workers</a:t>
                </a:r>
                <a:endParaRPr lang="en-US" sz="1200" b="1" dirty="0">
                  <a:latin typeface="Arial" charset="0"/>
                </a:endParaRPr>
              </a:p>
            </p:txBody>
          </p:sp>
          <p:sp>
            <p:nvSpPr>
              <p:cNvPr id="34" name="Text Box 45"/>
              <p:cNvSpPr txBox="1">
                <a:spLocks noChangeArrowheads="1"/>
              </p:cNvSpPr>
              <p:nvPr/>
            </p:nvSpPr>
            <p:spPr bwMode="auto">
              <a:xfrm>
                <a:off x="6603731" y="5407509"/>
                <a:ext cx="1206486" cy="557117"/>
              </a:xfrm>
              <a:prstGeom prst="rect">
                <a:avLst/>
              </a:prstGeom>
              <a:solidFill>
                <a:srgbClr val="92D050"/>
              </a:solidFill>
              <a:ln w="9525">
                <a:solidFill>
                  <a:srgbClr val="000000"/>
                </a:solidFill>
                <a:miter lim="800000"/>
                <a:headEnd/>
                <a:tailEnd/>
              </a:ln>
            </p:spPr>
            <p:txBody>
              <a:bodyPr anchor="ctr"/>
              <a:lstStyle/>
              <a:p>
                <a:pPr algn="ctr">
                  <a:defRPr/>
                </a:pPr>
                <a:r>
                  <a:rPr lang="id-ID" sz="1200" b="1" dirty="0">
                    <a:latin typeface="Arial" charset="0"/>
                    <a:cs typeface="Times New Roman" pitchFamily="18" charset="0"/>
                  </a:rPr>
                  <a:t>Nomads and refugees</a:t>
                </a:r>
                <a:endParaRPr lang="en-US" sz="1200" b="1" dirty="0">
                  <a:latin typeface="Arial" charset="0"/>
                </a:endParaRPr>
              </a:p>
            </p:txBody>
          </p:sp>
          <p:sp>
            <p:nvSpPr>
              <p:cNvPr id="35" name="Line 46"/>
              <p:cNvSpPr>
                <a:spLocks noChangeShapeType="1"/>
              </p:cNvSpPr>
              <p:nvPr/>
            </p:nvSpPr>
            <p:spPr bwMode="auto">
              <a:xfrm>
                <a:off x="1291903" y="5264659"/>
                <a:ext cx="6689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36" name="Text Box 47"/>
              <p:cNvSpPr txBox="1">
                <a:spLocks noChangeArrowheads="1"/>
              </p:cNvSpPr>
              <p:nvPr/>
            </p:nvSpPr>
            <p:spPr bwMode="auto">
              <a:xfrm>
                <a:off x="2147669" y="6148745"/>
                <a:ext cx="1638281" cy="631717"/>
              </a:xfrm>
              <a:prstGeom prst="rect">
                <a:avLst/>
              </a:prstGeom>
              <a:solidFill>
                <a:srgbClr val="92D050"/>
              </a:solidFill>
              <a:ln w="9525">
                <a:solidFill>
                  <a:srgbClr val="000000"/>
                </a:solidFill>
                <a:miter lim="800000"/>
                <a:headEnd/>
                <a:tailEnd/>
              </a:ln>
            </p:spPr>
            <p:txBody>
              <a:bodyPr anchor="ctr"/>
              <a:lstStyle/>
              <a:p>
                <a:pPr algn="ctr">
                  <a:lnSpc>
                    <a:spcPct val="80000"/>
                  </a:lnSpc>
                  <a:defRPr/>
                </a:pPr>
                <a:r>
                  <a:rPr lang="en-US" sz="1200" dirty="0" smtClean="0">
                    <a:latin typeface="Arial" charset="0"/>
                    <a:cs typeface="Times New Roman" pitchFamily="18" charset="0"/>
                  </a:rPr>
                  <a:t>long-term </a:t>
                </a:r>
                <a:r>
                  <a:rPr lang="en-US" sz="1200" dirty="0">
                    <a:latin typeface="Arial" charset="0"/>
                    <a:cs typeface="Times New Roman" pitchFamily="18" charset="0"/>
                  </a:rPr>
                  <a:t>students and </a:t>
                </a:r>
                <a:r>
                  <a:rPr lang="en-US" sz="1200" dirty="0" smtClean="0">
                    <a:latin typeface="Arial" charset="0"/>
                    <a:cs typeface="Times New Roman" pitchFamily="18" charset="0"/>
                  </a:rPr>
                  <a:t>patients</a:t>
                </a:r>
                <a:r>
                  <a:rPr lang="id-ID" sz="1200" dirty="0" smtClean="0">
                    <a:latin typeface="Arial" charset="0"/>
                    <a:cs typeface="Times New Roman" pitchFamily="18" charset="0"/>
                  </a:rPr>
                  <a:t> </a:t>
                </a:r>
                <a:r>
                  <a:rPr lang="en-US" sz="1200" dirty="0" smtClean="0">
                    <a:latin typeface="Arial" charset="0"/>
                    <a:cs typeface="Times New Roman" pitchFamily="18" charset="0"/>
                  </a:rPr>
                  <a:t>and </a:t>
                </a:r>
                <a:r>
                  <a:rPr lang="en-US" sz="1200" dirty="0">
                    <a:latin typeface="Arial" charset="0"/>
                    <a:cs typeface="Times New Roman" pitchFamily="18" charset="0"/>
                  </a:rPr>
                  <a:t>their family joining them</a:t>
                </a:r>
                <a:endParaRPr lang="en-US" sz="1200" dirty="0">
                  <a:latin typeface="Arial" charset="0"/>
                </a:endParaRPr>
              </a:p>
            </p:txBody>
          </p:sp>
          <p:sp>
            <p:nvSpPr>
              <p:cNvPr id="37" name="Text Box 48"/>
              <p:cNvSpPr txBox="1">
                <a:spLocks noChangeArrowheads="1"/>
              </p:cNvSpPr>
              <p:nvPr/>
            </p:nvSpPr>
            <p:spPr bwMode="auto">
              <a:xfrm>
                <a:off x="3854212" y="6148745"/>
                <a:ext cx="1384284" cy="631717"/>
              </a:xfrm>
              <a:prstGeom prst="rect">
                <a:avLst/>
              </a:prstGeom>
              <a:solidFill>
                <a:srgbClr val="92D050"/>
              </a:solidFill>
              <a:ln w="9525">
                <a:solidFill>
                  <a:srgbClr val="000000"/>
                </a:solidFill>
                <a:miter lim="800000"/>
                <a:headEnd/>
                <a:tailEnd/>
              </a:ln>
            </p:spPr>
            <p:txBody>
              <a:bodyPr anchor="ctr"/>
              <a:lstStyle/>
              <a:p>
                <a:pPr algn="ctr">
                  <a:lnSpc>
                    <a:spcPct val="80000"/>
                  </a:lnSpc>
                  <a:defRPr/>
                </a:pPr>
                <a:r>
                  <a:rPr lang="en-US" sz="1200" dirty="0">
                    <a:latin typeface="Arial" charset="0"/>
                    <a:cs typeface="Times New Roman" pitchFamily="18" charset="0"/>
                  </a:rPr>
                  <a:t>Persons entering the </a:t>
                </a:r>
                <a:r>
                  <a:rPr lang="en-US" sz="1200" dirty="0" smtClean="0">
                    <a:latin typeface="Arial" charset="0"/>
                    <a:cs typeface="Times New Roman" pitchFamily="18" charset="0"/>
                  </a:rPr>
                  <a:t>country</a:t>
                </a:r>
                <a:r>
                  <a:rPr lang="id-ID" sz="1200" dirty="0" smtClean="0">
                    <a:latin typeface="Arial" charset="0"/>
                    <a:cs typeface="Times New Roman" pitchFamily="18" charset="0"/>
                  </a:rPr>
                  <a:t> </a:t>
                </a:r>
                <a:r>
                  <a:rPr lang="en-US" sz="1200" dirty="0" smtClean="0">
                    <a:latin typeface="Arial" charset="0"/>
                    <a:cs typeface="Times New Roman" pitchFamily="18" charset="0"/>
                  </a:rPr>
                  <a:t>to establish </a:t>
                </a:r>
                <a:r>
                  <a:rPr lang="en-US" sz="1200" dirty="0">
                    <a:latin typeface="Arial" charset="0"/>
                    <a:cs typeface="Times New Roman" pitchFamily="18" charset="0"/>
                  </a:rPr>
                  <a:t>there </a:t>
                </a:r>
                <a:r>
                  <a:rPr lang="en-US" sz="1200" dirty="0" smtClean="0">
                    <a:latin typeface="Arial" charset="0"/>
                    <a:cs typeface="Times New Roman" pitchFamily="18" charset="0"/>
                  </a:rPr>
                  <a:t>their</a:t>
                </a:r>
                <a:r>
                  <a:rPr lang="id-ID" sz="1200" dirty="0" smtClean="0">
                    <a:latin typeface="Arial" charset="0"/>
                    <a:cs typeface="Times New Roman" pitchFamily="18" charset="0"/>
                  </a:rPr>
                  <a:t> </a:t>
                </a:r>
                <a:r>
                  <a:rPr lang="en-US" sz="1200" dirty="0" smtClean="0">
                    <a:latin typeface="Arial" charset="0"/>
                    <a:cs typeface="Times New Roman" pitchFamily="18" charset="0"/>
                  </a:rPr>
                  <a:t>co</a:t>
                </a:r>
                <a:r>
                  <a:rPr lang="id-ID" sz="1200" dirty="0" smtClean="0">
                    <a:latin typeface="Arial" charset="0"/>
                    <a:cs typeface="Times New Roman" pitchFamily="18" charset="0"/>
                  </a:rPr>
                  <a:t>r</a:t>
                </a:r>
                <a:endParaRPr lang="en-US" sz="1200" dirty="0">
                  <a:latin typeface="Arial" charset="0"/>
                </a:endParaRPr>
              </a:p>
            </p:txBody>
          </p:sp>
          <p:sp>
            <p:nvSpPr>
              <p:cNvPr id="38" name="Text Box 49"/>
              <p:cNvSpPr txBox="1">
                <a:spLocks noChangeArrowheads="1"/>
              </p:cNvSpPr>
              <p:nvPr/>
            </p:nvSpPr>
            <p:spPr bwMode="auto">
              <a:xfrm>
                <a:off x="5322603" y="6149264"/>
                <a:ext cx="1219200" cy="631198"/>
              </a:xfrm>
              <a:prstGeom prst="rect">
                <a:avLst/>
              </a:prstGeom>
              <a:solidFill>
                <a:srgbClr val="92D050"/>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b="1" dirty="0" smtClean="0">
                    <a:latin typeface="Arial" pitchFamily="34" charset="0"/>
                    <a:cs typeface="Times New Roman" pitchFamily="18" charset="0"/>
                  </a:rPr>
                  <a:t>Crews on public modes</a:t>
                </a:r>
              </a:p>
              <a:p>
                <a:pPr algn="ctr" eaLnBrk="1" hangingPunct="1"/>
                <a:r>
                  <a:rPr lang="en-US" sz="1200" b="1" dirty="0" smtClean="0">
                    <a:latin typeface="Arial" pitchFamily="34" charset="0"/>
                    <a:cs typeface="Times New Roman" pitchFamily="18" charset="0"/>
                  </a:rPr>
                  <a:t>of transport</a:t>
                </a:r>
                <a:endParaRPr lang="en-US" sz="1200" b="1" dirty="0">
                  <a:latin typeface="Arial" pitchFamily="34" charset="0"/>
                </a:endParaRPr>
              </a:p>
            </p:txBody>
          </p:sp>
          <p:sp>
            <p:nvSpPr>
              <p:cNvPr id="39" name="Text Box 50"/>
              <p:cNvSpPr txBox="1">
                <a:spLocks noChangeArrowheads="1"/>
              </p:cNvSpPr>
              <p:nvPr/>
            </p:nvSpPr>
            <p:spPr bwMode="auto">
              <a:xfrm>
                <a:off x="6603714" y="6149264"/>
                <a:ext cx="1376363" cy="620085"/>
              </a:xfrm>
              <a:prstGeom prst="rect">
                <a:avLst/>
              </a:prstGeom>
              <a:solidFill>
                <a:srgbClr val="92D050"/>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pPr>
                <a:r>
                  <a:rPr lang="en-US" sz="1100" b="1" dirty="0" smtClean="0">
                    <a:latin typeface="Arial" pitchFamily="34" charset="0"/>
                    <a:cs typeface="Times New Roman" pitchFamily="18" charset="0"/>
                  </a:rPr>
                  <a:t>Transit pass not entering</a:t>
                </a:r>
                <a:r>
                  <a:rPr lang="id-ID" sz="1100" b="1" dirty="0" smtClean="0">
                    <a:latin typeface="Arial" pitchFamily="34" charset="0"/>
                    <a:cs typeface="Times New Roman" pitchFamily="18" charset="0"/>
                  </a:rPr>
                  <a:t> </a:t>
                </a:r>
                <a:r>
                  <a:rPr lang="en-US" sz="1100" b="1" dirty="0" smtClean="0">
                    <a:latin typeface="Arial" pitchFamily="34" charset="0"/>
                    <a:cs typeface="Times New Roman" pitchFamily="18" charset="0"/>
                  </a:rPr>
                  <a:t>the </a:t>
                </a:r>
                <a:r>
                  <a:rPr lang="en-US" sz="1100" b="1" dirty="0" err="1" smtClean="0">
                    <a:latin typeface="Arial" pitchFamily="34" charset="0"/>
                    <a:cs typeface="Times New Roman" pitchFamily="18" charset="0"/>
                  </a:rPr>
                  <a:t>ec</a:t>
                </a:r>
                <a:r>
                  <a:rPr lang="id-ID" sz="1100" b="1" dirty="0" smtClean="0">
                    <a:latin typeface="Arial" pitchFamily="34" charset="0"/>
                    <a:cs typeface="Times New Roman" pitchFamily="18" charset="0"/>
                  </a:rPr>
                  <a:t>o</a:t>
                </a:r>
                <a:r>
                  <a:rPr lang="en-US" sz="1100" b="1" dirty="0" smtClean="0">
                    <a:latin typeface="Arial" pitchFamily="34" charset="0"/>
                    <a:cs typeface="Times New Roman" pitchFamily="18" charset="0"/>
                  </a:rPr>
                  <a:t> and legal territory</a:t>
                </a:r>
                <a:endParaRPr lang="en-US" sz="1100" b="1" dirty="0">
                  <a:latin typeface="Arial" pitchFamily="34" charset="0"/>
                </a:endParaRPr>
              </a:p>
            </p:txBody>
          </p:sp>
          <p:sp>
            <p:nvSpPr>
              <p:cNvPr id="40" name="Line 51"/>
              <p:cNvSpPr>
                <a:spLocks noChangeShapeType="1"/>
              </p:cNvSpPr>
              <p:nvPr/>
            </p:nvSpPr>
            <p:spPr bwMode="auto">
              <a:xfrm>
                <a:off x="1291903" y="6029888"/>
                <a:ext cx="66884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41" name="Line 52"/>
              <p:cNvSpPr>
                <a:spLocks noChangeShapeType="1"/>
              </p:cNvSpPr>
              <p:nvPr/>
            </p:nvSpPr>
            <p:spPr bwMode="auto">
              <a:xfrm>
                <a:off x="1291903" y="5264659"/>
                <a:ext cx="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42" name="Line 53"/>
              <p:cNvSpPr>
                <a:spLocks noChangeShapeType="1"/>
              </p:cNvSpPr>
              <p:nvPr/>
            </p:nvSpPr>
            <p:spPr bwMode="auto">
              <a:xfrm flipH="1">
                <a:off x="2949041" y="5264659"/>
                <a:ext cx="0" cy="1433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43" name="Line 54"/>
              <p:cNvSpPr>
                <a:spLocks noChangeShapeType="1"/>
              </p:cNvSpPr>
              <p:nvPr/>
            </p:nvSpPr>
            <p:spPr bwMode="auto">
              <a:xfrm>
                <a:off x="2949041" y="6029888"/>
                <a:ext cx="0" cy="1193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44" name="Line 55"/>
              <p:cNvSpPr>
                <a:spLocks noChangeShapeType="1"/>
              </p:cNvSpPr>
              <p:nvPr/>
            </p:nvSpPr>
            <p:spPr bwMode="auto">
              <a:xfrm>
                <a:off x="4514470" y="6029888"/>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45" name="Line 56"/>
              <p:cNvSpPr>
                <a:spLocks noChangeShapeType="1"/>
              </p:cNvSpPr>
              <p:nvPr/>
            </p:nvSpPr>
            <p:spPr bwMode="auto">
              <a:xfrm>
                <a:off x="7213315" y="5269657"/>
                <a:ext cx="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46" name="Line 57"/>
              <p:cNvSpPr>
                <a:spLocks noChangeShapeType="1"/>
              </p:cNvSpPr>
              <p:nvPr/>
            </p:nvSpPr>
            <p:spPr bwMode="auto">
              <a:xfrm>
                <a:off x="4546315" y="5264659"/>
                <a:ext cx="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47" name="Line 58"/>
              <p:cNvSpPr>
                <a:spLocks noChangeShapeType="1"/>
              </p:cNvSpPr>
              <p:nvPr/>
            </p:nvSpPr>
            <p:spPr bwMode="auto">
              <a:xfrm>
                <a:off x="1291903" y="6029888"/>
                <a:ext cx="0" cy="1193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48" name="Line 59"/>
              <p:cNvSpPr>
                <a:spLocks noChangeShapeType="1"/>
              </p:cNvSpPr>
              <p:nvPr/>
            </p:nvSpPr>
            <p:spPr bwMode="auto">
              <a:xfrm>
                <a:off x="5932203" y="5288211"/>
                <a:ext cx="0" cy="1197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49" name="Line 60"/>
              <p:cNvSpPr>
                <a:spLocks noChangeShapeType="1"/>
              </p:cNvSpPr>
              <p:nvPr/>
            </p:nvSpPr>
            <p:spPr bwMode="auto">
              <a:xfrm>
                <a:off x="5918531" y="6015914"/>
                <a:ext cx="0"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sp>
            <p:nvSpPr>
              <p:cNvPr id="50" name="Text Box 47"/>
              <p:cNvSpPr txBox="1">
                <a:spLocks noChangeArrowheads="1"/>
              </p:cNvSpPr>
              <p:nvPr/>
            </p:nvSpPr>
            <p:spPr bwMode="auto">
              <a:xfrm>
                <a:off x="179316" y="6148745"/>
                <a:ext cx="1872187" cy="631717"/>
              </a:xfrm>
              <a:prstGeom prst="rect">
                <a:avLst/>
              </a:prstGeom>
              <a:solidFill>
                <a:srgbClr val="92D050"/>
              </a:solidFill>
              <a:ln w="9525">
                <a:solidFill>
                  <a:srgbClr val="000000"/>
                </a:solidFill>
                <a:miter lim="800000"/>
                <a:headEnd/>
                <a:tailEnd/>
              </a:ln>
            </p:spPr>
            <p:txBody>
              <a:bodyPr anchor="ctr"/>
              <a:lstStyle/>
              <a:p>
                <a:pPr>
                  <a:lnSpc>
                    <a:spcPct val="75000"/>
                  </a:lnSpc>
                  <a:defRPr/>
                </a:pPr>
                <a:r>
                  <a:rPr lang="en-US" sz="1100" dirty="0">
                    <a:latin typeface="Arial" charset="0"/>
                    <a:cs typeface="Times New Roman" pitchFamily="18" charset="0"/>
                  </a:rPr>
                  <a:t>Other </a:t>
                </a:r>
                <a:r>
                  <a:rPr lang="en-US" sz="1100" dirty="0" err="1" smtClean="0">
                    <a:latin typeface="Arial" charset="0"/>
                    <a:cs typeface="Times New Roman" pitchFamily="18" charset="0"/>
                  </a:rPr>
                  <a:t>travellers</a:t>
                </a:r>
                <a:r>
                  <a:rPr lang="id-ID" sz="1100" dirty="0" smtClean="0">
                    <a:latin typeface="Arial" charset="0"/>
                    <a:cs typeface="Times New Roman" pitchFamily="18" charset="0"/>
                  </a:rPr>
                  <a:t> </a:t>
                </a:r>
                <a:r>
                  <a:rPr lang="en-US" sz="1100" dirty="0" smtClean="0">
                    <a:latin typeface="Arial" charset="0"/>
                    <a:cs typeface="Times New Roman" pitchFamily="18" charset="0"/>
                  </a:rPr>
                  <a:t>deemed </a:t>
                </a:r>
                <a:r>
                  <a:rPr lang="en-US" sz="1100" dirty="0">
                    <a:latin typeface="Arial" charset="0"/>
                    <a:cs typeface="Times New Roman" pitchFamily="18" charset="0"/>
                  </a:rPr>
                  <a:t>not </a:t>
                </a:r>
                <a:r>
                  <a:rPr lang="en-US" sz="1100" dirty="0" smtClean="0">
                    <a:latin typeface="Arial" charset="0"/>
                    <a:cs typeface="Times New Roman" pitchFamily="18" charset="0"/>
                  </a:rPr>
                  <a:t>to</a:t>
                </a:r>
                <a:r>
                  <a:rPr lang="id-ID" sz="1100" dirty="0" smtClean="0">
                    <a:latin typeface="Arial" charset="0"/>
                    <a:cs typeface="Times New Roman" pitchFamily="18" charset="0"/>
                  </a:rPr>
                  <a:t> </a:t>
                </a:r>
                <a:r>
                  <a:rPr lang="en-US" sz="1100" dirty="0" smtClean="0">
                    <a:latin typeface="Arial" charset="0"/>
                    <a:cs typeface="Times New Roman" pitchFamily="18" charset="0"/>
                  </a:rPr>
                  <a:t>enter </a:t>
                </a:r>
                <a:r>
                  <a:rPr lang="en-US" sz="1100" dirty="0">
                    <a:latin typeface="Arial" charset="0"/>
                    <a:cs typeface="Times New Roman" pitchFamily="18" charset="0"/>
                  </a:rPr>
                  <a:t>the economic </a:t>
                </a:r>
                <a:r>
                  <a:rPr lang="en-US" sz="1100" dirty="0" smtClean="0">
                    <a:latin typeface="Arial" charset="0"/>
                    <a:cs typeface="Times New Roman" pitchFamily="18" charset="0"/>
                  </a:rPr>
                  <a:t>territory</a:t>
                </a:r>
                <a:r>
                  <a:rPr lang="id-ID" sz="1100" dirty="0" smtClean="0">
                    <a:latin typeface="Arial" charset="0"/>
                    <a:cs typeface="Times New Roman" pitchFamily="18" charset="0"/>
                  </a:rPr>
                  <a:t> (</a:t>
                </a:r>
                <a:r>
                  <a:rPr lang="en-US" sz="1100" dirty="0" smtClean="0">
                    <a:latin typeface="Arial" charset="0"/>
                    <a:cs typeface="Times New Roman" pitchFamily="18" charset="0"/>
                  </a:rPr>
                  <a:t>Diplomats</a:t>
                </a:r>
                <a:r>
                  <a:rPr lang="en-US" sz="1100" dirty="0">
                    <a:latin typeface="Arial" charset="0"/>
                    <a:cs typeface="Times New Roman" pitchFamily="18" charset="0"/>
                  </a:rPr>
                  <a:t>, </a:t>
                </a:r>
                <a:r>
                  <a:rPr lang="en-US" sz="1100" dirty="0" smtClean="0">
                    <a:latin typeface="Arial" charset="0"/>
                    <a:cs typeface="Times New Roman" pitchFamily="18" charset="0"/>
                  </a:rPr>
                  <a:t>military</a:t>
                </a:r>
                <a:r>
                  <a:rPr lang="id-ID" sz="1100" dirty="0" smtClean="0">
                    <a:latin typeface="Arial" charset="0"/>
                    <a:cs typeface="Times New Roman" pitchFamily="18" charset="0"/>
                  </a:rPr>
                  <a:t>, a</a:t>
                </a:r>
                <a:r>
                  <a:rPr lang="en-US" sz="1100" dirty="0" err="1" smtClean="0">
                    <a:latin typeface="Arial" charset="0"/>
                    <a:cs typeface="Times New Roman" pitchFamily="18" charset="0"/>
                  </a:rPr>
                  <a:t>rmed</a:t>
                </a:r>
                <a:r>
                  <a:rPr lang="en-US" sz="1100" dirty="0" smtClean="0">
                    <a:latin typeface="Arial" charset="0"/>
                    <a:cs typeface="Times New Roman" pitchFamily="18" charset="0"/>
                  </a:rPr>
                  <a:t> </a:t>
                </a:r>
                <a:r>
                  <a:rPr lang="en-US" sz="1100" dirty="0">
                    <a:latin typeface="Arial" charset="0"/>
                    <a:cs typeface="Times New Roman" pitchFamily="18" charset="0"/>
                  </a:rPr>
                  <a:t>forces </a:t>
                </a:r>
                <a:r>
                  <a:rPr lang="en-US" sz="1100" dirty="0" smtClean="0">
                    <a:latin typeface="Arial" charset="0"/>
                    <a:cs typeface="Times New Roman" pitchFamily="18" charset="0"/>
                  </a:rPr>
                  <a:t>on</a:t>
                </a:r>
                <a:r>
                  <a:rPr lang="id-ID" sz="1100" dirty="0" smtClean="0">
                    <a:latin typeface="Arial" charset="0"/>
                    <a:cs typeface="Times New Roman" pitchFamily="18" charset="0"/>
                  </a:rPr>
                  <a:t> </a:t>
                </a:r>
                <a:r>
                  <a:rPr lang="en-US" sz="1100" dirty="0" smtClean="0">
                    <a:latin typeface="Arial" charset="0"/>
                    <a:cs typeface="Times New Roman" pitchFamily="18" charset="0"/>
                  </a:rPr>
                  <a:t>maneuver</a:t>
                </a:r>
                <a:endParaRPr lang="en-US" sz="1100" dirty="0">
                  <a:latin typeface="Arial" charset="0"/>
                </a:endParaRPr>
              </a:p>
            </p:txBody>
          </p:sp>
          <p:sp>
            <p:nvSpPr>
              <p:cNvPr id="51" name="Line 60"/>
              <p:cNvSpPr>
                <a:spLocks noChangeShapeType="1"/>
              </p:cNvSpPr>
              <p:nvPr/>
            </p:nvSpPr>
            <p:spPr bwMode="auto">
              <a:xfrm flipH="1">
                <a:off x="7213315" y="6029888"/>
                <a:ext cx="0" cy="135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id-ID"/>
              </a:p>
            </p:txBody>
          </p:sp>
        </p:grpSp>
        <p:sp>
          <p:nvSpPr>
            <p:cNvPr id="29" name="Text Box 10"/>
            <p:cNvSpPr txBox="1">
              <a:spLocks noChangeArrowheads="1"/>
            </p:cNvSpPr>
            <p:nvPr/>
          </p:nvSpPr>
          <p:spPr bwMode="auto">
            <a:xfrm>
              <a:off x="2622551" y="3046915"/>
              <a:ext cx="1163637" cy="414337"/>
            </a:xfrm>
            <a:prstGeom prst="rect">
              <a:avLst/>
            </a:prstGeom>
            <a:solidFill>
              <a:schemeClr val="bg1"/>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dirty="0" smtClean="0">
                  <a:latin typeface="Arial" pitchFamily="34" charset="0"/>
                  <a:cs typeface="Times New Roman" pitchFamily="18" charset="0"/>
                </a:rPr>
                <a:t>M</a:t>
              </a:r>
              <a:r>
                <a:rPr lang="id-ID" sz="1200" dirty="0" smtClean="0">
                  <a:latin typeface="Arial" pitchFamily="34" charset="0"/>
                  <a:cs typeface="Times New Roman" pitchFamily="18" charset="0"/>
                </a:rPr>
                <a:t>ain purpose of tourism trip</a:t>
              </a:r>
              <a:endParaRPr lang="en-US" sz="1200" dirty="0">
                <a:latin typeface="Arial" pitchFamily="34" charset="0"/>
              </a:endParaRPr>
            </a:p>
          </p:txBody>
        </p:sp>
      </p:grpSp>
    </p:spTree>
    <p:extLst>
      <p:ext uri="{BB962C8B-B14F-4D97-AF65-F5344CB8AC3E}">
        <p14:creationId xmlns:p14="http://schemas.microsoft.com/office/powerpoint/2010/main" val="2960664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TotalTime>
  <Words>1362</Words>
  <Application>Microsoft Office PowerPoint</Application>
  <PresentationFormat>On-screen Show (4:3)</PresentationFormat>
  <Paragraphs>184</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Тема Office</vt:lpstr>
      <vt:lpstr>Clip</vt:lpstr>
      <vt:lpstr>INBOUND TOURISM STATISTICS</vt:lpstr>
      <vt:lpstr>Outline</vt:lpstr>
      <vt:lpstr>Who is visitor?</vt:lpstr>
      <vt:lpstr>Type of visitors</vt:lpstr>
      <vt:lpstr>International tourism</vt:lpstr>
      <vt:lpstr>Internal tourism</vt:lpstr>
      <vt:lpstr>Forms of tourism</vt:lpstr>
      <vt:lpstr>What is Inbound Tourism?</vt:lpstr>
      <vt:lpstr>Classification of inbound travellers</vt:lpstr>
      <vt:lpstr>Relationship between international arrivals and different categories of visitors and other travellers</vt:lpstr>
      <vt:lpstr>Measuring flow and characteristics of inbound visitors</vt:lpstr>
      <vt:lpstr>Measuring flow and characteristics of inbound visitors (1)</vt:lpstr>
      <vt:lpstr>Measuring flow and characteristics of inbound visitors (2)</vt:lpstr>
      <vt:lpstr>Statistics of inbound visitors</vt:lpstr>
      <vt:lpstr>Statistics of inbound visitors (1)</vt:lpstr>
      <vt:lpstr>Indonesia Inbound Tourism Statistics</vt:lpstr>
      <vt:lpstr>Indonesia Tourism Statistics (1)</vt:lpstr>
      <vt:lpstr>Immigration Reports</vt:lpstr>
      <vt:lpstr>Immigration Reports (1)</vt:lpstr>
      <vt:lpstr>Passenger Exit Survey</vt:lpstr>
      <vt:lpstr>Passenger Exit Survey (1)</vt:lpstr>
      <vt:lpstr>PES Questionnaire </vt:lpstr>
      <vt:lpstr>PES Questionnaire(1) </vt:lpstr>
      <vt:lpstr>Visitor Arrivals to Indonesia, 2011-2015 </vt:lpstr>
      <vt:lpstr>Visitor Arrivals to Indonesia by Main Markets, 2014-2015 </vt:lpstr>
      <vt:lpstr>Characteristics of Visitor Arrivals to Indonesia, 2014 </vt:lpstr>
      <vt:lpstr>Average Expenditure and LoS per Visit of Visitor Arrivals to Indonesia, 2010-2014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1</dc:creator>
  <cp:lastModifiedBy>BPS</cp:lastModifiedBy>
  <cp:revision>65</cp:revision>
  <dcterms:created xsi:type="dcterms:W3CDTF">2013-08-06T08:40:55Z</dcterms:created>
  <dcterms:modified xsi:type="dcterms:W3CDTF">2016-08-06T10:16:12Z</dcterms:modified>
</cp:coreProperties>
</file>