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84" r:id="rId9"/>
    <p:sldId id="298" r:id="rId10"/>
    <p:sldId id="299" r:id="rId11"/>
    <p:sldId id="267" r:id="rId12"/>
    <p:sldId id="268" r:id="rId13"/>
    <p:sldId id="269" r:id="rId14"/>
    <p:sldId id="270" r:id="rId15"/>
    <p:sldId id="271" r:id="rId16"/>
    <p:sldId id="296" r:id="rId17"/>
    <p:sldId id="297" r:id="rId18"/>
    <p:sldId id="272" r:id="rId19"/>
    <p:sldId id="285" r:id="rId20"/>
    <p:sldId id="278" r:id="rId21"/>
    <p:sldId id="290" r:id="rId22"/>
    <p:sldId id="291" r:id="rId23"/>
    <p:sldId id="292" r:id="rId24"/>
    <p:sldId id="300" r:id="rId25"/>
    <p:sldId id="295" r:id="rId26"/>
    <p:sldId id="283" r:id="rId2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25198"/>
    <a:srgbClr val="000099"/>
    <a:srgbClr val="1C1C1C"/>
    <a:srgbClr val="660066"/>
    <a:srgbClr val="000058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4684" autoAdjust="0"/>
  </p:normalViewPr>
  <p:slideViewPr>
    <p:cSldViewPr>
      <p:cViewPr varScale="1">
        <p:scale>
          <a:sx n="71" d="100"/>
          <a:sy n="71" d="100"/>
        </p:scale>
        <p:origin x="-13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6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image" Target="../media/image11.jpeg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image" Target="../media/image12.jpeg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Jumlah perjalanan</c:v>
                </c:pt>
              </c:strCache>
            </c:strRef>
          </c:tx>
          <c:spPr>
            <a:ln w="38100"/>
          </c:spPr>
          <c:marker>
            <c:symbol val="circle"/>
            <c:size val="7"/>
            <c:spPr>
              <a:solidFill>
                <a:schemeClr val="bg1"/>
              </a:solidFill>
              <a:ln w="12700"/>
            </c:spPr>
          </c:marker>
          <c:dLbls>
            <c:dLbl>
              <c:idx val="5"/>
              <c:layout>
                <c:manualLayout>
                  <c:x val="-6.1804623797735672E-2"/>
                  <c:y val="-3.12654654533334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6.8893342335182128E-2"/>
                  <c:y val="-2.59211518585477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7.5371492436263024E-2"/>
                  <c:y val="-1.52318934259829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4745431126664723E-2"/>
                  <c:y val="-6.16975878945541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id-ID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Sheet1!$B$1:$N$1</c:f>
              <c:strCache>
                <c:ptCount val="13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</c:strCache>
            </c:strRef>
          </c:cat>
          <c:val>
            <c:numRef>
              <c:f>Sheet1!$B$2:$N$2</c:f>
              <c:numCache>
                <c:formatCode>_(* #,##0.00_);_(* \(#,##0.00\);_(* "-"??_);_(@_)</c:formatCode>
                <c:ptCount val="13"/>
                <c:pt idx="0">
                  <c:v>195770738</c:v>
                </c:pt>
                <c:pt idx="1">
                  <c:v>200589624</c:v>
                </c:pt>
                <c:pt idx="2">
                  <c:v>207119845</c:v>
                </c:pt>
                <c:pt idx="3">
                  <c:v>202763148</c:v>
                </c:pt>
                <c:pt idx="4">
                  <c:v>198359173.02735469</c:v>
                </c:pt>
                <c:pt idx="5">
                  <c:v>204552724.63990515</c:v>
                </c:pt>
                <c:pt idx="6">
                  <c:v>211468924.59731215</c:v>
                </c:pt>
                <c:pt idx="7">
                  <c:v>225041564</c:v>
                </c:pt>
                <c:pt idx="8">
                  <c:v>229730523.52158374</c:v>
                </c:pt>
                <c:pt idx="9">
                  <c:v>234377135</c:v>
                </c:pt>
                <c:pt idx="10">
                  <c:v>236751599</c:v>
                </c:pt>
                <c:pt idx="11">
                  <c:v>245290061.72523761</c:v>
                </c:pt>
                <c:pt idx="12">
                  <c:v>250036370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26952448"/>
        <c:axId val="45150144"/>
      </c:lineChart>
      <c:catAx>
        <c:axId val="126952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id-ID"/>
          </a:p>
        </c:txPr>
        <c:crossAx val="45150144"/>
        <c:crosses val="autoZero"/>
        <c:auto val="1"/>
        <c:lblAlgn val="ctr"/>
        <c:lblOffset val="100"/>
        <c:noMultiLvlLbl val="0"/>
      </c:catAx>
      <c:valAx>
        <c:axId val="45150144"/>
        <c:scaling>
          <c:orientation val="minMax"/>
          <c:min val="18000000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id-ID"/>
          </a:p>
        </c:txPr>
        <c:crossAx val="126952448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5432098765432098E-3"/>
                <c:y val="0.37036118059294787"/>
              </c:manualLayout>
            </c:layout>
            <c:tx>
              <c:rich>
                <a:bodyPr/>
                <a:lstStyle/>
                <a:p>
                  <a:pPr>
                    <a:defRPr/>
                  </a:pPr>
                  <a:r>
                    <a:rPr lang="en-US" dirty="0" smtClean="0"/>
                    <a:t>millions</a:t>
                  </a:r>
                  <a:endParaRPr lang="id-ID" dirty="0"/>
                </a:p>
              </c:rich>
            </c:tx>
          </c:dispUnitsLbl>
        </c:dispUnits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solidFill>
      <a:srgbClr val="FFE9A3"/>
    </a:solidFill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id-ID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710963933300341"/>
          <c:y val="0.182625310150724"/>
          <c:w val="0.57370977597471251"/>
          <c:h val="0.782867181424286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Tujuan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Jabar</c:v>
                </c:pt>
                <c:pt idx="1">
                  <c:v>Jatim</c:v>
                </c:pt>
                <c:pt idx="2">
                  <c:v>Jateng</c:v>
                </c:pt>
                <c:pt idx="3">
                  <c:v>DKI Jakarta</c:v>
                </c:pt>
                <c:pt idx="4">
                  <c:v>Banten</c:v>
                </c:pt>
                <c:pt idx="5">
                  <c:v>Sumut</c:v>
                </c:pt>
                <c:pt idx="6">
                  <c:v>Sulsel</c:v>
                </c:pt>
                <c:pt idx="7">
                  <c:v>Bali</c:v>
                </c:pt>
                <c:pt idx="8">
                  <c:v>Lampung</c:v>
                </c:pt>
                <c:pt idx="9">
                  <c:v>Sumsel</c:v>
                </c:pt>
              </c:strCache>
            </c:strRef>
          </c:cat>
          <c:val>
            <c:numRef>
              <c:f>Sheet1!$B$2:$B$11</c:f>
              <c:numCache>
                <c:formatCode>_(* #,##0_);_(* \(#,##0\);_(* "-"??_);_(@_)</c:formatCode>
                <c:ptCount val="10"/>
                <c:pt idx="0">
                  <c:v>47374586</c:v>
                </c:pt>
                <c:pt idx="1">
                  <c:v>43121437</c:v>
                </c:pt>
                <c:pt idx="2">
                  <c:v>38799148</c:v>
                </c:pt>
                <c:pt idx="3">
                  <c:v>17097669</c:v>
                </c:pt>
                <c:pt idx="4">
                  <c:v>6697417</c:v>
                </c:pt>
                <c:pt idx="5">
                  <c:v>10995065</c:v>
                </c:pt>
                <c:pt idx="6">
                  <c:v>8758491</c:v>
                </c:pt>
                <c:pt idx="7">
                  <c:v>8500442</c:v>
                </c:pt>
                <c:pt idx="8">
                  <c:v>6667692</c:v>
                </c:pt>
                <c:pt idx="9">
                  <c:v>5517832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Asal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Jabar</c:v>
                </c:pt>
                <c:pt idx="1">
                  <c:v>Jatim</c:v>
                </c:pt>
                <c:pt idx="2">
                  <c:v>Jateng</c:v>
                </c:pt>
                <c:pt idx="3">
                  <c:v>DKI Jakarta</c:v>
                </c:pt>
                <c:pt idx="4">
                  <c:v>Banten</c:v>
                </c:pt>
                <c:pt idx="5">
                  <c:v>Sumut</c:v>
                </c:pt>
                <c:pt idx="6">
                  <c:v>Sulsel</c:v>
                </c:pt>
                <c:pt idx="7">
                  <c:v>Bali</c:v>
                </c:pt>
                <c:pt idx="8">
                  <c:v>Lampung</c:v>
                </c:pt>
                <c:pt idx="9">
                  <c:v>Sumsel</c:v>
                </c:pt>
              </c:strCache>
            </c:strRef>
          </c:cat>
          <c:val>
            <c:numRef>
              <c:f>Sheet1!$C$2:$C$11</c:f>
              <c:numCache>
                <c:formatCode>_(* #,##0_);_(* \(#,##0\);_(* "-"??_);_(@_)</c:formatCode>
                <c:ptCount val="10"/>
                <c:pt idx="0">
                  <c:v>44985314</c:v>
                </c:pt>
                <c:pt idx="1">
                  <c:v>41308667</c:v>
                </c:pt>
                <c:pt idx="2">
                  <c:v>37066638</c:v>
                </c:pt>
                <c:pt idx="3">
                  <c:v>24253513.893628463</c:v>
                </c:pt>
                <c:pt idx="4">
                  <c:v>10644475</c:v>
                </c:pt>
                <c:pt idx="5">
                  <c:v>9679555</c:v>
                </c:pt>
                <c:pt idx="6">
                  <c:v>7962784</c:v>
                </c:pt>
                <c:pt idx="7">
                  <c:v>7699266</c:v>
                </c:pt>
                <c:pt idx="8">
                  <c:v>6413061</c:v>
                </c:pt>
                <c:pt idx="9">
                  <c:v>5382063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804096"/>
        <c:axId val="51632320"/>
      </c:barChart>
      <c:catAx>
        <c:axId val="124804096"/>
        <c:scaling>
          <c:orientation val="maxMin"/>
        </c:scaling>
        <c:delete val="0"/>
        <c:axPos val="r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id-ID"/>
          </a:p>
        </c:txPr>
        <c:crossAx val="51632320"/>
        <c:crosses val="autoZero"/>
        <c:auto val="1"/>
        <c:lblAlgn val="ctr"/>
        <c:lblOffset val="100"/>
        <c:noMultiLvlLbl val="0"/>
      </c:catAx>
      <c:valAx>
        <c:axId val="51632320"/>
        <c:scaling>
          <c:orientation val="maxMin"/>
        </c:scaling>
        <c:delete val="0"/>
        <c:axPos val="t"/>
        <c:majorGridlines/>
        <c:numFmt formatCode="_(* #,##0_);_(* \(#,##0\);_(* &quot;-&quot;??_);_(@_)" sourceLinked="1"/>
        <c:majorTickMark val="out"/>
        <c:minorTickMark val="none"/>
        <c:tickLblPos val="nextTo"/>
        <c:crossAx val="124804096"/>
        <c:crosses val="autoZero"/>
        <c:crossBetween val="between"/>
        <c:majorUnit val="10000000"/>
        <c:dispUnits>
          <c:builtInUnit val="millions"/>
          <c:dispUnitsLbl>
            <c:layout>
              <c:manualLayout>
                <c:xMode val="edge"/>
                <c:yMode val="edge"/>
                <c:x val="0.26016221627548625"/>
                <c:y val="1.6958532385290572E-2"/>
              </c:manualLayout>
            </c:layout>
            <c:tx>
              <c:rich>
                <a:bodyPr/>
                <a:lstStyle/>
                <a:p>
                  <a:pPr>
                    <a:defRPr sz="1600">
                      <a:latin typeface="Arial" pitchFamily="34" charset="0"/>
                      <a:cs typeface="Arial" pitchFamily="34" charset="0"/>
                    </a:defRPr>
                  </a:pPr>
                  <a:r>
                    <a:rPr lang="en-US" sz="1600" dirty="0" smtClean="0">
                      <a:latin typeface="Arial" pitchFamily="34" charset="0"/>
                      <a:cs typeface="Arial" pitchFamily="34" charset="0"/>
                    </a:rPr>
                    <a:t>millions</a:t>
                  </a:r>
                  <a:endParaRPr lang="en-US" sz="1600" dirty="0">
                    <a:latin typeface="Arial" pitchFamily="34" charset="0"/>
                    <a:cs typeface="Arial" pitchFamily="34" charset="0"/>
                  </a:endParaRPr>
                </a:p>
              </c:rich>
            </c:tx>
          </c:dispUnitsLbl>
        </c:dispUnits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id-ID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710963933300341"/>
          <c:y val="0.182625310150724"/>
          <c:w val="0.75010718506024587"/>
          <c:h val="0.782867181424286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Destination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Jabar</c:v>
                </c:pt>
                <c:pt idx="1">
                  <c:v>Jatim</c:v>
                </c:pt>
                <c:pt idx="2">
                  <c:v>Jateng</c:v>
                </c:pt>
                <c:pt idx="3">
                  <c:v>DKI Jakarta</c:v>
                </c:pt>
                <c:pt idx="4">
                  <c:v>Sumut</c:v>
                </c:pt>
                <c:pt idx="5">
                  <c:v>DI Yogya</c:v>
                </c:pt>
                <c:pt idx="6">
                  <c:v>Sulsel</c:v>
                </c:pt>
                <c:pt idx="7">
                  <c:v>Bali</c:v>
                </c:pt>
                <c:pt idx="8">
                  <c:v>Banten</c:v>
                </c:pt>
                <c:pt idx="9">
                  <c:v>Lampung</c:v>
                </c:pt>
              </c:strCache>
            </c:strRef>
          </c:cat>
          <c:val>
            <c:numRef>
              <c:f>Sheet1!$B$2:$B$11</c:f>
              <c:numCache>
                <c:formatCode>_(* #,##0_);_(* \(#,##0\);_(* "-"??_);_(@_)</c:formatCode>
                <c:ptCount val="10"/>
                <c:pt idx="0">
                  <c:v>47374586</c:v>
                </c:pt>
                <c:pt idx="1">
                  <c:v>43121437</c:v>
                </c:pt>
                <c:pt idx="2">
                  <c:v>38799148</c:v>
                </c:pt>
                <c:pt idx="3">
                  <c:v>17097669</c:v>
                </c:pt>
                <c:pt idx="4">
                  <c:v>10995065</c:v>
                </c:pt>
                <c:pt idx="5">
                  <c:v>9787589</c:v>
                </c:pt>
                <c:pt idx="6">
                  <c:v>8758491</c:v>
                </c:pt>
                <c:pt idx="7">
                  <c:v>8500442</c:v>
                </c:pt>
                <c:pt idx="8">
                  <c:v>6697417</c:v>
                </c:pt>
                <c:pt idx="9">
                  <c:v>6667692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Origin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Jabar</c:v>
                </c:pt>
                <c:pt idx="1">
                  <c:v>Jatim</c:v>
                </c:pt>
                <c:pt idx="2">
                  <c:v>Jateng</c:v>
                </c:pt>
                <c:pt idx="3">
                  <c:v>DKI Jakarta</c:v>
                </c:pt>
                <c:pt idx="4">
                  <c:v>Sumut</c:v>
                </c:pt>
                <c:pt idx="5">
                  <c:v>DI Yogya</c:v>
                </c:pt>
                <c:pt idx="6">
                  <c:v>Sulsel</c:v>
                </c:pt>
                <c:pt idx="7">
                  <c:v>Bali</c:v>
                </c:pt>
                <c:pt idx="8">
                  <c:v>Banten</c:v>
                </c:pt>
                <c:pt idx="9">
                  <c:v>Lampung</c:v>
                </c:pt>
              </c:strCache>
            </c:strRef>
          </c:cat>
          <c:val>
            <c:numRef>
              <c:f>Sheet1!$C$2:$C$11</c:f>
              <c:numCache>
                <c:formatCode>_(* #,##0_);_(* \(#,##0\);_(* "-"??_);_(@_)</c:formatCode>
                <c:ptCount val="10"/>
                <c:pt idx="0">
                  <c:v>44985314</c:v>
                </c:pt>
                <c:pt idx="1">
                  <c:v>41308667</c:v>
                </c:pt>
                <c:pt idx="2">
                  <c:v>37066638</c:v>
                </c:pt>
                <c:pt idx="3">
                  <c:v>24253513.893628463</c:v>
                </c:pt>
                <c:pt idx="4">
                  <c:v>9679555</c:v>
                </c:pt>
                <c:pt idx="5">
                  <c:v>4941776</c:v>
                </c:pt>
                <c:pt idx="6">
                  <c:v>7962784</c:v>
                </c:pt>
                <c:pt idx="7">
                  <c:v>7699266</c:v>
                </c:pt>
                <c:pt idx="8">
                  <c:v>10644475</c:v>
                </c:pt>
                <c:pt idx="9">
                  <c:v>6413061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7984512"/>
        <c:axId val="80864384"/>
      </c:barChart>
      <c:catAx>
        <c:axId val="137984512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endParaRPr lang="id-ID"/>
          </a:p>
        </c:txPr>
        <c:crossAx val="80864384"/>
        <c:crosses val="autoZero"/>
        <c:auto val="1"/>
        <c:lblAlgn val="ctr"/>
        <c:lblOffset val="100"/>
        <c:noMultiLvlLbl val="0"/>
      </c:catAx>
      <c:valAx>
        <c:axId val="80864384"/>
        <c:scaling>
          <c:orientation val="minMax"/>
        </c:scaling>
        <c:delete val="0"/>
        <c:axPos val="t"/>
        <c:majorGridlines/>
        <c:numFmt formatCode="_(* #,##0_);_(* \(#,##0\);_(* &quot;-&quot;??_);_(@_)" sourceLinked="1"/>
        <c:majorTickMark val="out"/>
        <c:minorTickMark val="none"/>
        <c:tickLblPos val="nextTo"/>
        <c:crossAx val="137984512"/>
        <c:crosses val="autoZero"/>
        <c:crossBetween val="between"/>
        <c:majorUnit val="10000000"/>
        <c:dispUnits>
          <c:builtInUnit val="millions"/>
          <c:dispUnitsLbl>
            <c:layout>
              <c:manualLayout>
                <c:xMode val="edge"/>
                <c:yMode val="edge"/>
                <c:x val="0.50267005922953001"/>
                <c:y val="8.5598954613508547E-3"/>
              </c:manualLayout>
            </c:layout>
            <c:tx>
              <c:rich>
                <a:bodyPr/>
                <a:lstStyle/>
                <a:p>
                  <a:pPr>
                    <a:defRPr sz="1600">
                      <a:latin typeface="Arial" pitchFamily="34" charset="0"/>
                      <a:cs typeface="Arial" pitchFamily="34" charset="0"/>
                    </a:defRPr>
                  </a:pPr>
                  <a:r>
                    <a:rPr lang="en-US" sz="1600" dirty="0" smtClean="0">
                      <a:latin typeface="Arial" pitchFamily="34" charset="0"/>
                      <a:cs typeface="Arial" pitchFamily="34" charset="0"/>
                    </a:rPr>
                    <a:t>millions</a:t>
                  </a:r>
                  <a:endParaRPr lang="en-US" sz="1600" dirty="0">
                    <a:latin typeface="Arial" pitchFamily="34" charset="0"/>
                    <a:cs typeface="Arial" pitchFamily="34" charset="0"/>
                  </a:endParaRPr>
                </a:p>
              </c:rich>
            </c:tx>
          </c:dispUnitsLbl>
        </c:dispUnits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67260951040162209"/>
          <c:y val="0.56384432401495233"/>
          <c:w val="0.32739048959837797"/>
          <c:h val="0.15129892974854645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id-ID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d-ID" dirty="0" smtClean="0"/>
              <a:t>S</a:t>
            </a:r>
            <a:r>
              <a:rPr lang="en-US" dirty="0" smtClean="0"/>
              <a:t>ex</a:t>
            </a:r>
            <a:endParaRPr lang="id-ID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5874958872969822"/>
          <c:y val="0.20336057431527219"/>
          <c:w val="0.70149403284180301"/>
          <c:h val="0.7663543919956605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numFmt formatCode="0.00%" sourceLinked="0"/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/>
                </a:pPr>
                <a:endParaRPr lang="id-ID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40.58</c:v>
                </c:pt>
                <c:pt idx="1">
                  <c:v>59.42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id-ID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Type of Accommodation</a:t>
            </a:r>
            <a:endParaRPr lang="id-ID" sz="2000"/>
          </a:p>
        </c:rich>
      </c:tx>
      <c:layout/>
      <c:overlay val="0"/>
    </c:title>
    <c:autoTitleDeleted val="0"/>
    <c:view3D>
      <c:rotX val="50"/>
      <c:rotY val="13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568412945293572"/>
          <c:y val="0.28735243033242874"/>
          <c:w val="0.6981287201268207"/>
          <c:h val="0.6856570545186152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1"/>
            <c:bubble3D val="0"/>
            <c:explosion val="8"/>
          </c:dPt>
          <c:dPt>
            <c:idx val="2"/>
            <c:bubble3D val="0"/>
            <c:explosion val="4"/>
          </c:dPt>
          <c:dLbls>
            <c:dLbl>
              <c:idx val="0"/>
              <c:layout>
                <c:manualLayout>
                  <c:x val="5.4902341997427689E-2"/>
                  <c:y val="-0.137464610820000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3.1891768611850564E-2"/>
                  <c:y val="9.373294801508465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6.1414620285346812E-2"/>
                  <c:y val="8.889174491148574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2.651478329793925E-2"/>
                  <c:y val="0.1500824370522419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0%" sourceLinked="0"/>
            <c:txPr>
              <a:bodyPr/>
              <a:lstStyle/>
              <a:p>
                <a:pPr>
                  <a:defRPr sz="1200"/>
                </a:pPr>
                <a:endParaRPr lang="id-ID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Hotel</c:v>
                </c:pt>
                <c:pt idx="1">
                  <c:v>Res of friend</c:v>
                </c:pt>
                <c:pt idx="2">
                  <c:v>Other Acc</c:v>
                </c:pt>
                <c:pt idx="3">
                  <c:v>Not used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33.869999999999997</c:v>
                </c:pt>
                <c:pt idx="1">
                  <c:v>36.07</c:v>
                </c:pt>
                <c:pt idx="2">
                  <c:v>11.62</c:v>
                </c:pt>
                <c:pt idx="3">
                  <c:v>18.440000000000001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id-ID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Main Purpose</a:t>
            </a:r>
            <a:endParaRPr lang="id-ID" sz="1800" dirty="0"/>
          </a:p>
        </c:rich>
      </c:tx>
      <c:layout>
        <c:manualLayout>
          <c:xMode val="edge"/>
          <c:yMode val="edge"/>
          <c:x val="0.29397115125773937"/>
          <c:y val="4.4766986074999855E-3"/>
        </c:manualLayout>
      </c:layout>
      <c:overlay val="0"/>
      <c:spPr>
        <a:solidFill>
          <a:schemeClr val="bg1"/>
        </a:solidFill>
      </c:spPr>
    </c:title>
    <c:autoTitleDeleted val="0"/>
    <c:plotArea>
      <c:layout>
        <c:manualLayout>
          <c:layoutTarget val="inner"/>
          <c:xMode val="edge"/>
          <c:yMode val="edge"/>
          <c:x val="0.29696931175784408"/>
          <c:y val="0.16208032167680034"/>
          <c:w val="0.65857909849549845"/>
          <c:h val="0.488632160928421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cat>
            <c:strRef>
              <c:f>Sheet1!$A$2:$A$8</c:f>
              <c:strCache>
                <c:ptCount val="7"/>
                <c:pt idx="0">
                  <c:v>Holiday/Recreation</c:v>
                </c:pt>
                <c:pt idx="1">
                  <c:v>Visiting Friend/Fam</c:v>
                </c:pt>
                <c:pt idx="2">
                  <c:v>Proff/Business</c:v>
                </c:pt>
                <c:pt idx="3">
                  <c:v>Convention</c:v>
                </c:pt>
                <c:pt idx="4">
                  <c:v>Education</c:v>
                </c:pt>
                <c:pt idx="5">
                  <c:v>Religion</c:v>
                </c:pt>
                <c:pt idx="6">
                  <c:v>Others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59.47</c:v>
                </c:pt>
                <c:pt idx="1">
                  <c:v>22.6</c:v>
                </c:pt>
                <c:pt idx="2">
                  <c:v>7.87</c:v>
                </c:pt>
                <c:pt idx="3">
                  <c:v>3.01</c:v>
                </c:pt>
                <c:pt idx="4">
                  <c:v>2.81</c:v>
                </c:pt>
                <c:pt idx="5">
                  <c:v>2.2999999999999998</c:v>
                </c:pt>
                <c:pt idx="6">
                  <c:v>1.9399999999999977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5873536"/>
        <c:axId val="170051840"/>
      </c:barChart>
      <c:catAx>
        <c:axId val="135873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id-ID"/>
          </a:p>
        </c:txPr>
        <c:crossAx val="170051840"/>
        <c:crosses val="autoZero"/>
        <c:auto val="1"/>
        <c:lblAlgn val="ctr"/>
        <c:lblOffset val="100"/>
        <c:noMultiLvlLbl val="0"/>
      </c:catAx>
      <c:valAx>
        <c:axId val="17005184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%</a:t>
                </a:r>
                <a:endParaRPr lang="id-ID" dirty="0"/>
              </a:p>
            </c:rich>
          </c:tx>
          <c:layout>
            <c:manualLayout>
              <c:xMode val="edge"/>
              <c:yMode val="edge"/>
              <c:x val="0"/>
              <c:y val="0.252838649912298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587353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id-ID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Occupation</a:t>
            </a:r>
            <a:endParaRPr lang="id-ID" dirty="0"/>
          </a:p>
        </c:rich>
      </c:tx>
      <c:layout>
        <c:manualLayout>
          <c:xMode val="edge"/>
          <c:yMode val="edge"/>
          <c:x val="0.39951395327969369"/>
          <c:y val="0"/>
        </c:manualLayout>
      </c:layout>
      <c:overlay val="1"/>
      <c:spPr>
        <a:solidFill>
          <a:schemeClr val="bg1"/>
        </a:solidFill>
      </c:spPr>
    </c:title>
    <c:autoTitleDeleted val="0"/>
    <c:plotArea>
      <c:layout>
        <c:manualLayout>
          <c:layoutTarget val="inner"/>
          <c:xMode val="edge"/>
          <c:yMode val="edge"/>
          <c:x val="0.29160223431938503"/>
          <c:y val="8.0562873966384688E-2"/>
          <c:w val="0.66964563455268755"/>
          <c:h val="0.461607837224435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invertIfNegative val="0"/>
          <c:cat>
            <c:strRef>
              <c:f>Sheet1!$A$2:$A$8</c:f>
              <c:strCache>
                <c:ptCount val="7"/>
                <c:pt idx="0">
                  <c:v>Sales/Clerical/Tech</c:v>
                </c:pt>
                <c:pt idx="1">
                  <c:v>Housewife</c:v>
                </c:pt>
                <c:pt idx="2">
                  <c:v>Student</c:v>
                </c:pt>
                <c:pt idx="3">
                  <c:v>Civil servant</c:v>
                </c:pt>
                <c:pt idx="4">
                  <c:v>Professional</c:v>
                </c:pt>
                <c:pt idx="5">
                  <c:v>Management/Adm</c:v>
                </c:pt>
                <c:pt idx="6">
                  <c:v>Other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26.6</c:v>
                </c:pt>
                <c:pt idx="1">
                  <c:v>20.99</c:v>
                </c:pt>
                <c:pt idx="2">
                  <c:v>16.53</c:v>
                </c:pt>
                <c:pt idx="3">
                  <c:v>11.77</c:v>
                </c:pt>
                <c:pt idx="4">
                  <c:v>7.41</c:v>
                </c:pt>
                <c:pt idx="5">
                  <c:v>2.56</c:v>
                </c:pt>
                <c:pt idx="6">
                  <c:v>14.14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35876096"/>
        <c:axId val="170053568"/>
      </c:barChart>
      <c:catAx>
        <c:axId val="1358760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id-ID"/>
          </a:p>
        </c:txPr>
        <c:crossAx val="170053568"/>
        <c:crosses val="autoZero"/>
        <c:auto val="1"/>
        <c:lblAlgn val="ctr"/>
        <c:lblOffset val="100"/>
        <c:noMultiLvlLbl val="0"/>
      </c:catAx>
      <c:valAx>
        <c:axId val="17005356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 smtClean="0"/>
                  <a:t>%</a:t>
                </a:r>
                <a:endParaRPr lang="id-ID" dirty="0"/>
              </a:p>
            </c:rich>
          </c:tx>
          <c:layout>
            <c:manualLayout>
              <c:xMode val="edge"/>
              <c:yMode val="edge"/>
              <c:x val="0"/>
              <c:y val="0.1980494230799752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587609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id-ID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 smtClean="0"/>
              <a:t>Mode of Transportation</a:t>
            </a:r>
            <a:endParaRPr lang="id-ID" sz="1800" dirty="0"/>
          </a:p>
        </c:rich>
      </c:tx>
      <c:layout/>
      <c:overlay val="0"/>
    </c:title>
    <c:autoTitleDeleted val="0"/>
    <c:view3D>
      <c:rotX val="30"/>
      <c:rotY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493210301199423E-2"/>
          <c:y val="0.27577238913297281"/>
          <c:w val="0.84176188197290103"/>
          <c:h val="0.62729933110367886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bubble3D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Pt>
            <c:idx val="1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2"/>
            <c:bubble3D val="0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5.1886982921066013E-2"/>
                  <c:y val="8.731078017224362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2.0081020249454132E-2"/>
                  <c:y val="-2.86420586891662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4.7810920348159092E-2"/>
                  <c:y val="9.401666318870659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6929287679837288"/>
                  <c:y val="0.1809727490596282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numFmt formatCode="0.00%" sourceLinked="0"/>
            <c:spPr>
              <a:noFill/>
            </c:spPr>
            <c:txPr>
              <a:bodyPr/>
              <a:lstStyle/>
              <a:p>
                <a:pPr>
                  <a:defRPr sz="1200"/>
                </a:pPr>
                <a:endParaRPr lang="id-ID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4"/>
                <c:pt idx="0">
                  <c:v>Air</c:v>
                </c:pt>
                <c:pt idx="1">
                  <c:v>Sea</c:v>
                </c:pt>
                <c:pt idx="2">
                  <c:v>Train</c:v>
                </c:pt>
                <c:pt idx="3">
                  <c:v>Road trans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22.7</c:v>
                </c:pt>
                <c:pt idx="1">
                  <c:v>1</c:v>
                </c:pt>
                <c:pt idx="2">
                  <c:v>8.9700000000000006</c:v>
                </c:pt>
                <c:pt idx="3">
                  <c:v>67.33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id-ID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d-ID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Nasional</c:v>
                </c:pt>
              </c:strCache>
            </c:strRef>
          </c:tx>
          <c:marker>
            <c:symbol val="circle"/>
            <c:size val="9"/>
            <c:spPr>
              <a:solidFill>
                <a:schemeClr val="bg1"/>
              </a:solidFill>
            </c:spPr>
          </c:marker>
          <c:dLbls>
            <c:dLbl>
              <c:idx val="5"/>
              <c:layout>
                <c:manualLayout>
                  <c:x val="-6.4660673375918326E-2"/>
                  <c:y val="-5.45966706313677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400"/>
                </a:pPr>
                <a:endParaRPr lang="id-ID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Sheet1!$B$1:$O$1</c:f>
              <c:strCache>
                <c:ptCount val="14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</c:strCache>
            </c:strRef>
          </c:cat>
          <c:val>
            <c:numRef>
              <c:f>Sheet1!$B$2:$O$2</c:f>
              <c:numCache>
                <c:formatCode>_(* #,##0.0_);_(* \(#,##0.0\);_(* "-"_);_(@_)</c:formatCode>
                <c:ptCount val="14"/>
                <c:pt idx="0">
                  <c:v>324.58190119233285</c:v>
                </c:pt>
                <c:pt idx="1">
                  <c:v>343.09004746117233</c:v>
                </c:pt>
                <c:pt idx="2">
                  <c:v>373.56131008225589</c:v>
                </c:pt>
                <c:pt idx="3">
                  <c:v>383.85495771767694</c:v>
                </c:pt>
                <c:pt idx="4">
                  <c:v>398.96589351010891</c:v>
                </c:pt>
                <c:pt idx="5">
                  <c:v>431.23960284998947</c:v>
                </c:pt>
                <c:pt idx="6">
                  <c:v>482.37469745372357</c:v>
                </c:pt>
                <c:pt idx="7">
                  <c:v>547.3256689791873</c:v>
                </c:pt>
                <c:pt idx="8">
                  <c:v>600.30000000000007</c:v>
                </c:pt>
                <c:pt idx="9">
                  <c:v>641.76110000000017</c:v>
                </c:pt>
                <c:pt idx="10">
                  <c:v>662.68014362864756</c:v>
                </c:pt>
                <c:pt idx="11">
                  <c:v>692.44956000000002</c:v>
                </c:pt>
                <c:pt idx="12">
                  <c:v>711.25898149279794</c:v>
                </c:pt>
                <c:pt idx="13">
                  <c:v>851.68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35310336"/>
        <c:axId val="80866688"/>
      </c:lineChart>
      <c:catAx>
        <c:axId val="135310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id-ID"/>
          </a:p>
        </c:txPr>
        <c:crossAx val="80866688"/>
        <c:crosses val="autoZero"/>
        <c:auto val="1"/>
        <c:lblAlgn val="ctr"/>
        <c:lblOffset val="100"/>
        <c:noMultiLvlLbl val="0"/>
      </c:catAx>
      <c:valAx>
        <c:axId val="80866688"/>
        <c:scaling>
          <c:orientation val="minMax"/>
          <c:min val="2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000</a:t>
                </a:r>
                <a:r>
                  <a:rPr lang="id-ID" dirty="0" smtClean="0"/>
                  <a:t> Rp</a:t>
                </a:r>
                <a:endParaRPr lang="id-ID" dirty="0"/>
              </a:p>
            </c:rich>
          </c:tx>
          <c:layout>
            <c:manualLayout>
              <c:xMode val="edge"/>
              <c:yMode val="edge"/>
              <c:x val="9.0636008254236546E-3"/>
              <c:y val="0.36546511171961288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id-ID"/>
          </a:p>
        </c:txPr>
        <c:crossAx val="135310336"/>
        <c:crossesAt val="1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solidFill>
      <a:srgbClr val="FFE9A3"/>
    </a:solidFill>
    <a:effectLst>
      <a:glow>
        <a:schemeClr val="accent1"/>
      </a:glow>
      <a:softEdge rad="0"/>
    </a:effectLst>
    <a:scene3d>
      <a:camera prst="orthographicFront"/>
      <a:lightRig rig="threePt" dir="t"/>
    </a:scene3d>
    <a:sp3d>
      <a:bevelT w="0"/>
    </a:sp3d>
  </c:spPr>
  <c:txPr>
    <a:bodyPr/>
    <a:lstStyle/>
    <a:p>
      <a:pPr>
        <a:defRPr sz="1800"/>
      </a:pPr>
      <a:endParaRPr lang="id-ID"/>
    </a:p>
  </c:txPr>
  <c:externalData r:id="rId1">
    <c:autoUpdate val="0"/>
  </c:externalData>
</c:chartSpace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jp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E35D2F-148F-4F0C-8640-23BB86C94FCC}" type="doc">
      <dgm:prSet loTypeId="urn:microsoft.com/office/officeart/2005/8/layout/balance1" loCatId="relationship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id-ID"/>
        </a:p>
      </dgm:t>
    </dgm:pt>
    <dgm:pt modelId="{CC85350C-1E90-43BC-BCE6-AF88BAF3165B}">
      <dgm:prSet custT="1"/>
      <dgm:spPr>
        <a:solidFill>
          <a:schemeClr val="accent5">
            <a:alpha val="90000"/>
          </a:schemeClr>
        </a:solidFill>
      </dgm:spPr>
      <dgm:t>
        <a:bodyPr/>
        <a:lstStyle/>
        <a:p>
          <a:pPr rtl="0"/>
          <a:r>
            <a:rPr lang="id-ID" sz="2400" b="1" dirty="0" smtClean="0"/>
            <a:t>International</a:t>
          </a:r>
          <a:endParaRPr lang="id-ID" sz="2400" b="0" dirty="0" smtClean="0"/>
        </a:p>
      </dgm:t>
    </dgm:pt>
    <dgm:pt modelId="{6493CC0D-6F61-48C8-8C8C-8BB95F3EB83B}" type="parTrans" cxnId="{142DC3E7-1671-49DF-8FF7-8693FEBE064B}">
      <dgm:prSet/>
      <dgm:spPr/>
      <dgm:t>
        <a:bodyPr/>
        <a:lstStyle/>
        <a:p>
          <a:endParaRPr lang="id-ID" sz="2400"/>
        </a:p>
      </dgm:t>
    </dgm:pt>
    <dgm:pt modelId="{485379D4-911C-4EB5-9ECA-099229026DA0}" type="sibTrans" cxnId="{142DC3E7-1671-49DF-8FF7-8693FEBE064B}">
      <dgm:prSet/>
      <dgm:spPr/>
      <dgm:t>
        <a:bodyPr/>
        <a:lstStyle/>
        <a:p>
          <a:endParaRPr lang="id-ID" sz="2400"/>
        </a:p>
      </dgm:t>
    </dgm:pt>
    <dgm:pt modelId="{10FB498C-CFCA-4D68-988E-B1DE1E4E1277}">
      <dgm:prSet custT="1"/>
      <dgm:spPr/>
      <dgm:t>
        <a:bodyPr/>
        <a:lstStyle/>
        <a:p>
          <a:pPr rtl="0"/>
          <a:r>
            <a:rPr lang="id-ID" sz="2400" b="1" dirty="0" smtClean="0"/>
            <a:t>Domestic</a:t>
          </a:r>
          <a:endParaRPr lang="id-ID" sz="2400" b="0" dirty="0" smtClean="0"/>
        </a:p>
      </dgm:t>
    </dgm:pt>
    <dgm:pt modelId="{1054A81A-D038-4420-AF9E-1FB39ED63CED}" type="parTrans" cxnId="{C277FAD3-3E5D-4C2B-83CB-C67159895348}">
      <dgm:prSet/>
      <dgm:spPr/>
      <dgm:t>
        <a:bodyPr/>
        <a:lstStyle/>
        <a:p>
          <a:endParaRPr lang="id-ID"/>
        </a:p>
      </dgm:t>
    </dgm:pt>
    <dgm:pt modelId="{542B87CA-F4BC-4D9C-B06A-7CF71F4AF14E}" type="sibTrans" cxnId="{C277FAD3-3E5D-4C2B-83CB-C67159895348}">
      <dgm:prSet/>
      <dgm:spPr/>
      <dgm:t>
        <a:bodyPr/>
        <a:lstStyle/>
        <a:p>
          <a:endParaRPr lang="id-ID"/>
        </a:p>
      </dgm:t>
    </dgm:pt>
    <dgm:pt modelId="{D9640961-C96D-4A8F-87BC-156808F92018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en-US" sz="2200" b="0" dirty="0" smtClean="0"/>
            <a:t>country of residence different from country visited</a:t>
          </a:r>
          <a:endParaRPr lang="id-ID" sz="2200" b="0" dirty="0" smtClean="0"/>
        </a:p>
      </dgm:t>
    </dgm:pt>
    <dgm:pt modelId="{3237E1FC-43AA-4BF1-B2FB-F6FFD975A30B}" type="parTrans" cxnId="{1AC7DF34-6703-4907-8A1E-A425B039C2FF}">
      <dgm:prSet/>
      <dgm:spPr/>
      <dgm:t>
        <a:bodyPr/>
        <a:lstStyle/>
        <a:p>
          <a:endParaRPr lang="id-ID"/>
        </a:p>
      </dgm:t>
    </dgm:pt>
    <dgm:pt modelId="{BE01393C-1BD5-4927-A712-1DB760C7BEE7}" type="sibTrans" cxnId="{1AC7DF34-6703-4907-8A1E-A425B039C2FF}">
      <dgm:prSet/>
      <dgm:spPr/>
      <dgm:t>
        <a:bodyPr/>
        <a:lstStyle/>
        <a:p>
          <a:endParaRPr lang="id-ID"/>
        </a:p>
      </dgm:t>
    </dgm:pt>
    <dgm:pt modelId="{9315DD36-41F5-4509-80C7-90846F0D6BE1}">
      <dgm:prSet custT="1"/>
      <dgm:spPr/>
      <dgm:t>
        <a:bodyPr anchor="ctr" anchorCtr="1"/>
        <a:lstStyle/>
        <a:p>
          <a:pPr rtl="0"/>
          <a:r>
            <a:rPr lang="en-US" sz="2400" b="1" dirty="0" smtClean="0"/>
            <a:t>country of residence the same as country visited</a:t>
          </a:r>
          <a:endParaRPr lang="id-ID" sz="2400" b="1" dirty="0" smtClean="0"/>
        </a:p>
      </dgm:t>
    </dgm:pt>
    <dgm:pt modelId="{F5A687CA-DD46-4166-BDE9-90943C3E5727}" type="parTrans" cxnId="{D3B1C7DC-9A9D-437B-AC9A-BB17A8F6AEFC}">
      <dgm:prSet/>
      <dgm:spPr/>
      <dgm:t>
        <a:bodyPr/>
        <a:lstStyle/>
        <a:p>
          <a:endParaRPr lang="id-ID"/>
        </a:p>
      </dgm:t>
    </dgm:pt>
    <dgm:pt modelId="{6C5F9586-4FBD-4147-9A04-937B7838AE36}" type="sibTrans" cxnId="{D3B1C7DC-9A9D-437B-AC9A-BB17A8F6AEFC}">
      <dgm:prSet/>
      <dgm:spPr/>
      <dgm:t>
        <a:bodyPr/>
        <a:lstStyle/>
        <a:p>
          <a:endParaRPr lang="id-ID"/>
        </a:p>
      </dgm:t>
    </dgm:pt>
    <dgm:pt modelId="{09BEFAF0-F12E-457C-B3DA-F0769B537CE7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id-ID" sz="2200" b="0" dirty="0" smtClean="0"/>
            <a:t>Inbound visitors</a:t>
          </a:r>
        </a:p>
      </dgm:t>
    </dgm:pt>
    <dgm:pt modelId="{0309D680-FF69-4B45-BBFD-3DFFC3256D2F}" type="parTrans" cxnId="{BC54154B-324E-4E6D-909D-DBABEDA25EAF}">
      <dgm:prSet/>
      <dgm:spPr/>
      <dgm:t>
        <a:bodyPr/>
        <a:lstStyle/>
        <a:p>
          <a:endParaRPr lang="id-ID"/>
        </a:p>
      </dgm:t>
    </dgm:pt>
    <dgm:pt modelId="{1414E6DD-E6D0-464E-B92F-DD598046B3B4}" type="sibTrans" cxnId="{BC54154B-324E-4E6D-909D-DBABEDA25EAF}">
      <dgm:prSet/>
      <dgm:spPr/>
      <dgm:t>
        <a:bodyPr/>
        <a:lstStyle/>
        <a:p>
          <a:endParaRPr lang="id-ID"/>
        </a:p>
      </dgm:t>
    </dgm:pt>
    <dgm:pt modelId="{9393295F-BE14-433A-9010-58D0A90E48EC}">
      <dgm:prSet custT="1"/>
      <dgm:spPr>
        <a:solidFill>
          <a:srgbClr val="92D050"/>
        </a:solidFill>
      </dgm:spPr>
      <dgm:t>
        <a:bodyPr/>
        <a:lstStyle/>
        <a:p>
          <a:pPr rtl="0"/>
          <a:r>
            <a:rPr lang="id-ID" sz="2200" b="0" dirty="0" smtClean="0"/>
            <a:t>Outbound visitors</a:t>
          </a:r>
        </a:p>
      </dgm:t>
    </dgm:pt>
    <dgm:pt modelId="{E7E797CF-B1C1-4E2E-9547-2772FFF07590}" type="parTrans" cxnId="{8F3DCA89-E96B-4643-ACA5-8C22D27DBE4D}">
      <dgm:prSet/>
      <dgm:spPr/>
      <dgm:t>
        <a:bodyPr/>
        <a:lstStyle/>
        <a:p>
          <a:endParaRPr lang="id-ID"/>
        </a:p>
      </dgm:t>
    </dgm:pt>
    <dgm:pt modelId="{1E8ED238-9384-4885-892A-8F51BAF7A31B}" type="sibTrans" cxnId="{8F3DCA89-E96B-4643-ACA5-8C22D27DBE4D}">
      <dgm:prSet/>
      <dgm:spPr/>
      <dgm:t>
        <a:bodyPr/>
        <a:lstStyle/>
        <a:p>
          <a:endParaRPr lang="id-ID"/>
        </a:p>
      </dgm:t>
    </dgm:pt>
    <dgm:pt modelId="{B9988700-EA0E-4D29-8E66-DA3134660528}" type="pres">
      <dgm:prSet presAssocID="{9BE35D2F-148F-4F0C-8640-23BB86C94FCC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08D5D996-DE12-4F79-AB56-99E78B11181F}" type="pres">
      <dgm:prSet presAssocID="{9BE35D2F-148F-4F0C-8640-23BB86C94FCC}" presName="dummyMaxCanvas" presStyleCnt="0"/>
      <dgm:spPr/>
    </dgm:pt>
    <dgm:pt modelId="{3D153420-F483-450F-BFC3-93332E5C65FF}" type="pres">
      <dgm:prSet presAssocID="{9BE35D2F-148F-4F0C-8640-23BB86C94FCC}" presName="parentComposite" presStyleCnt="0"/>
      <dgm:spPr/>
    </dgm:pt>
    <dgm:pt modelId="{00A55147-4E50-40B1-B793-9DDDC9EF46F3}" type="pres">
      <dgm:prSet presAssocID="{9BE35D2F-148F-4F0C-8640-23BB86C94FCC}" presName="parent1" presStyleLbl="alignAccFollowNode1" presStyleIdx="0" presStyleCnt="4" custScaleX="162762" custLinFactNeighborX="-13920">
        <dgm:presLayoutVars>
          <dgm:chMax val="4"/>
        </dgm:presLayoutVars>
      </dgm:prSet>
      <dgm:spPr/>
      <dgm:t>
        <a:bodyPr/>
        <a:lstStyle/>
        <a:p>
          <a:endParaRPr lang="id-ID"/>
        </a:p>
      </dgm:t>
    </dgm:pt>
    <dgm:pt modelId="{DD536134-53E4-4AF6-A037-7BFE2D352746}" type="pres">
      <dgm:prSet presAssocID="{9BE35D2F-148F-4F0C-8640-23BB86C94FCC}" presName="parent2" presStyleLbl="alignAccFollowNode1" presStyleIdx="1" presStyleCnt="4" custScaleX="137906" custLinFactNeighborX="10404">
        <dgm:presLayoutVars>
          <dgm:chMax val="4"/>
        </dgm:presLayoutVars>
      </dgm:prSet>
      <dgm:spPr/>
      <dgm:t>
        <a:bodyPr/>
        <a:lstStyle/>
        <a:p>
          <a:endParaRPr lang="id-ID"/>
        </a:p>
      </dgm:t>
    </dgm:pt>
    <dgm:pt modelId="{B7E1433C-87E1-4DCD-AFD0-2A37E9AB9019}" type="pres">
      <dgm:prSet presAssocID="{9BE35D2F-148F-4F0C-8640-23BB86C94FCC}" presName="childrenComposite" presStyleCnt="0"/>
      <dgm:spPr/>
    </dgm:pt>
    <dgm:pt modelId="{8759524C-308A-4EE5-88EB-576C6330A826}" type="pres">
      <dgm:prSet presAssocID="{9BE35D2F-148F-4F0C-8640-23BB86C94FCC}" presName="dummyMaxCanvas_ChildArea" presStyleCnt="0"/>
      <dgm:spPr/>
    </dgm:pt>
    <dgm:pt modelId="{E7806A93-BA26-4860-9A1E-53BCC461B326}" type="pres">
      <dgm:prSet presAssocID="{9BE35D2F-148F-4F0C-8640-23BB86C94FCC}" presName="fulcrum" presStyleLbl="alignAccFollowNode1" presStyleIdx="2" presStyleCnt="4"/>
      <dgm:spPr/>
    </dgm:pt>
    <dgm:pt modelId="{340F792B-87F2-47CD-9243-4D8E87D8C36C}" type="pres">
      <dgm:prSet presAssocID="{9BE35D2F-148F-4F0C-8640-23BB86C94FCC}" presName="balance_11" presStyleLbl="alignAccFollowNode1" presStyleIdx="3" presStyleCnt="4" custScaleX="125513" custScaleY="153269">
        <dgm:presLayoutVars>
          <dgm:bulletEnabled val="1"/>
        </dgm:presLayoutVars>
      </dgm:prSet>
      <dgm:spPr/>
    </dgm:pt>
    <dgm:pt modelId="{507EA60C-A247-46D5-8FAB-3C980EA2C704}" type="pres">
      <dgm:prSet presAssocID="{9BE35D2F-148F-4F0C-8640-23BB86C94FCC}" presName="left_11_1" presStyleLbl="node1" presStyleIdx="0" presStyleCnt="2" custScaleX="164421" custLinFactNeighborX="-6877" custLinFactNeighborY="-99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A418C06-179F-4E50-85DA-63D5BD1A7E92}" type="pres">
      <dgm:prSet presAssocID="{9BE35D2F-148F-4F0C-8640-23BB86C94FCC}" presName="right_11_1" presStyleLbl="node1" presStyleIdx="1" presStyleCnt="2" custScaleX="142819" custLinFactNeighborX="19075" custLinFactNeighborY="-99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EB0EE2B8-AFCE-4578-BFA7-4D103747D8CF}" type="presOf" srcId="{09BEFAF0-F12E-457C-B3DA-F0769B537CE7}" destId="{507EA60C-A247-46D5-8FAB-3C980EA2C704}" srcOrd="0" destOrd="1" presId="urn:microsoft.com/office/officeart/2005/8/layout/balance1"/>
    <dgm:cxn modelId="{2E55EC73-9050-4CCC-A9AA-5D4328465045}" type="presOf" srcId="{CC85350C-1E90-43BC-BCE6-AF88BAF3165B}" destId="{00A55147-4E50-40B1-B793-9DDDC9EF46F3}" srcOrd="0" destOrd="0" presId="urn:microsoft.com/office/officeart/2005/8/layout/balance1"/>
    <dgm:cxn modelId="{BC54154B-324E-4E6D-909D-DBABEDA25EAF}" srcId="{D9640961-C96D-4A8F-87BC-156808F92018}" destId="{09BEFAF0-F12E-457C-B3DA-F0769B537CE7}" srcOrd="0" destOrd="0" parTransId="{0309D680-FF69-4B45-BBFD-3DFFC3256D2F}" sibTransId="{1414E6DD-E6D0-464E-B92F-DD598046B3B4}"/>
    <dgm:cxn modelId="{AC5BA3CA-FE92-415C-ABB0-C8BFEC31D958}" type="presOf" srcId="{9BE35D2F-148F-4F0C-8640-23BB86C94FCC}" destId="{B9988700-EA0E-4D29-8E66-DA3134660528}" srcOrd="0" destOrd="0" presId="urn:microsoft.com/office/officeart/2005/8/layout/balance1"/>
    <dgm:cxn modelId="{5D676549-FD24-4608-A409-C7EB772AC4B0}" type="presOf" srcId="{9393295F-BE14-433A-9010-58D0A90E48EC}" destId="{507EA60C-A247-46D5-8FAB-3C980EA2C704}" srcOrd="0" destOrd="2" presId="urn:microsoft.com/office/officeart/2005/8/layout/balance1"/>
    <dgm:cxn modelId="{3A2EC15D-2715-48F5-9FCE-B063F47455D4}" type="presOf" srcId="{D9640961-C96D-4A8F-87BC-156808F92018}" destId="{507EA60C-A247-46D5-8FAB-3C980EA2C704}" srcOrd="0" destOrd="0" presId="urn:microsoft.com/office/officeart/2005/8/layout/balance1"/>
    <dgm:cxn modelId="{8F3DCA89-E96B-4643-ACA5-8C22D27DBE4D}" srcId="{D9640961-C96D-4A8F-87BC-156808F92018}" destId="{9393295F-BE14-433A-9010-58D0A90E48EC}" srcOrd="1" destOrd="0" parTransId="{E7E797CF-B1C1-4E2E-9547-2772FFF07590}" sibTransId="{1E8ED238-9384-4885-892A-8F51BAF7A31B}"/>
    <dgm:cxn modelId="{D3B1C7DC-9A9D-437B-AC9A-BB17A8F6AEFC}" srcId="{10FB498C-CFCA-4D68-988E-B1DE1E4E1277}" destId="{9315DD36-41F5-4509-80C7-90846F0D6BE1}" srcOrd="0" destOrd="0" parTransId="{F5A687CA-DD46-4166-BDE9-90943C3E5727}" sibTransId="{6C5F9586-4FBD-4147-9A04-937B7838AE36}"/>
    <dgm:cxn modelId="{1AC7DF34-6703-4907-8A1E-A425B039C2FF}" srcId="{CC85350C-1E90-43BC-BCE6-AF88BAF3165B}" destId="{D9640961-C96D-4A8F-87BC-156808F92018}" srcOrd="0" destOrd="0" parTransId="{3237E1FC-43AA-4BF1-B2FB-F6FFD975A30B}" sibTransId="{BE01393C-1BD5-4927-A712-1DB760C7BEE7}"/>
    <dgm:cxn modelId="{EE92573A-5101-495C-A20E-BD781562E682}" type="presOf" srcId="{9315DD36-41F5-4509-80C7-90846F0D6BE1}" destId="{9A418C06-179F-4E50-85DA-63D5BD1A7E92}" srcOrd="0" destOrd="0" presId="urn:microsoft.com/office/officeart/2005/8/layout/balance1"/>
    <dgm:cxn modelId="{B0ED2381-2C27-403A-9F85-2CD28078939B}" type="presOf" srcId="{10FB498C-CFCA-4D68-988E-B1DE1E4E1277}" destId="{DD536134-53E4-4AF6-A037-7BFE2D352746}" srcOrd="0" destOrd="0" presId="urn:microsoft.com/office/officeart/2005/8/layout/balance1"/>
    <dgm:cxn modelId="{142DC3E7-1671-49DF-8FF7-8693FEBE064B}" srcId="{9BE35D2F-148F-4F0C-8640-23BB86C94FCC}" destId="{CC85350C-1E90-43BC-BCE6-AF88BAF3165B}" srcOrd="0" destOrd="0" parTransId="{6493CC0D-6F61-48C8-8C8C-8BB95F3EB83B}" sibTransId="{485379D4-911C-4EB5-9ECA-099229026DA0}"/>
    <dgm:cxn modelId="{C277FAD3-3E5D-4C2B-83CB-C67159895348}" srcId="{9BE35D2F-148F-4F0C-8640-23BB86C94FCC}" destId="{10FB498C-CFCA-4D68-988E-B1DE1E4E1277}" srcOrd="1" destOrd="0" parTransId="{1054A81A-D038-4420-AF9E-1FB39ED63CED}" sibTransId="{542B87CA-F4BC-4D9C-B06A-7CF71F4AF14E}"/>
    <dgm:cxn modelId="{339BB9E9-9071-41DC-9883-052666F816FB}" type="presParOf" srcId="{B9988700-EA0E-4D29-8E66-DA3134660528}" destId="{08D5D996-DE12-4F79-AB56-99E78B11181F}" srcOrd="0" destOrd="0" presId="urn:microsoft.com/office/officeart/2005/8/layout/balance1"/>
    <dgm:cxn modelId="{5ACBAB77-3E18-4944-AC72-FEF734A8015D}" type="presParOf" srcId="{B9988700-EA0E-4D29-8E66-DA3134660528}" destId="{3D153420-F483-450F-BFC3-93332E5C65FF}" srcOrd="1" destOrd="0" presId="urn:microsoft.com/office/officeart/2005/8/layout/balance1"/>
    <dgm:cxn modelId="{C165FA48-2840-4809-BB17-18DB8674AF99}" type="presParOf" srcId="{3D153420-F483-450F-BFC3-93332E5C65FF}" destId="{00A55147-4E50-40B1-B793-9DDDC9EF46F3}" srcOrd="0" destOrd="0" presId="urn:microsoft.com/office/officeart/2005/8/layout/balance1"/>
    <dgm:cxn modelId="{D94621B9-D545-424B-812C-0793D3D98CED}" type="presParOf" srcId="{3D153420-F483-450F-BFC3-93332E5C65FF}" destId="{DD536134-53E4-4AF6-A037-7BFE2D352746}" srcOrd="1" destOrd="0" presId="urn:microsoft.com/office/officeart/2005/8/layout/balance1"/>
    <dgm:cxn modelId="{B401FE3A-20CC-4065-BC0B-11E39964E050}" type="presParOf" srcId="{B9988700-EA0E-4D29-8E66-DA3134660528}" destId="{B7E1433C-87E1-4DCD-AFD0-2A37E9AB9019}" srcOrd="2" destOrd="0" presId="urn:microsoft.com/office/officeart/2005/8/layout/balance1"/>
    <dgm:cxn modelId="{B3A045B7-A20B-43DA-B5E1-02C5885463CE}" type="presParOf" srcId="{B7E1433C-87E1-4DCD-AFD0-2A37E9AB9019}" destId="{8759524C-308A-4EE5-88EB-576C6330A826}" srcOrd="0" destOrd="0" presId="urn:microsoft.com/office/officeart/2005/8/layout/balance1"/>
    <dgm:cxn modelId="{65323F90-7E6C-461D-ACCA-C3D9DF24979E}" type="presParOf" srcId="{B7E1433C-87E1-4DCD-AFD0-2A37E9AB9019}" destId="{E7806A93-BA26-4860-9A1E-53BCC461B326}" srcOrd="1" destOrd="0" presId="urn:microsoft.com/office/officeart/2005/8/layout/balance1"/>
    <dgm:cxn modelId="{E92F62CD-33F2-4A58-A07C-CB7A563A4515}" type="presParOf" srcId="{B7E1433C-87E1-4DCD-AFD0-2A37E9AB9019}" destId="{340F792B-87F2-47CD-9243-4D8E87D8C36C}" srcOrd="2" destOrd="0" presId="urn:microsoft.com/office/officeart/2005/8/layout/balance1"/>
    <dgm:cxn modelId="{2AB361C0-70E0-4EF0-A6DA-77FBABEA4F99}" type="presParOf" srcId="{B7E1433C-87E1-4DCD-AFD0-2A37E9AB9019}" destId="{507EA60C-A247-46D5-8FAB-3C980EA2C704}" srcOrd="3" destOrd="0" presId="urn:microsoft.com/office/officeart/2005/8/layout/balance1"/>
    <dgm:cxn modelId="{E2A51790-232F-4AC4-8E6B-8174A61E099D}" type="presParOf" srcId="{B7E1433C-87E1-4DCD-AFD0-2A37E9AB9019}" destId="{9A418C06-179F-4E50-85DA-63D5BD1A7E92}" srcOrd="4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F407A5-2CA3-421D-9669-E0F4B7BF74CA}" type="doc">
      <dgm:prSet loTypeId="urn:microsoft.com/office/officeart/2008/layout/Picture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FD27C2F0-2A0E-4D71-87A4-5B3498A8CB3B}">
      <dgm:prSet phldrT="[Text]" custT="1"/>
      <dgm:spPr/>
      <dgm:t>
        <a:bodyPr/>
        <a:lstStyle/>
        <a:p>
          <a:r>
            <a:rPr lang="id-ID" sz="2400" dirty="0" smtClean="0">
              <a:latin typeface="Arial" pitchFamily="34" charset="0"/>
              <a:cs typeface="Arial" pitchFamily="34" charset="0"/>
            </a:rPr>
            <a:t>3 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ways can be used to collect domestic visitors data</a:t>
          </a:r>
          <a:r>
            <a:rPr lang="id-ID" sz="2400" dirty="0" smtClean="0">
              <a:latin typeface="Arial" pitchFamily="34" charset="0"/>
              <a:cs typeface="Arial" pitchFamily="34" charset="0"/>
            </a:rPr>
            <a:t>:</a:t>
          </a:r>
        </a:p>
      </dgm:t>
    </dgm:pt>
    <dgm:pt modelId="{F93A382B-35A0-480D-84DD-BBEF1929C2AF}" type="parTrans" cxnId="{4AD4185E-01E8-4AF6-8243-54EA0BA80F7C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9A9BFE1D-9C72-488A-9410-090D4250E9BB}" type="sibTrans" cxnId="{4AD4185E-01E8-4AF6-8243-54EA0BA80F7C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E945F806-EFE0-4CA4-863B-67A0F3D74923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800" b="1" dirty="0" smtClean="0">
              <a:latin typeface="Arial" pitchFamily="34" charset="0"/>
              <a:cs typeface="Arial" pitchFamily="34" charset="0"/>
            </a:rPr>
            <a:t>Guest of accommodation</a:t>
          </a:r>
          <a:r>
            <a:rPr lang="id-ID" sz="18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weakness</a:t>
          </a:r>
          <a:r>
            <a:rPr lang="id-ID" sz="1800" dirty="0" smtClean="0">
              <a:latin typeface="Arial" pitchFamily="34" charset="0"/>
              <a:cs typeface="Arial" pitchFamily="34" charset="0"/>
            </a:rPr>
            <a:t>:</a:t>
          </a:r>
          <a:endParaRPr lang="id-ID" sz="1800" dirty="0">
            <a:latin typeface="Arial" pitchFamily="34" charset="0"/>
            <a:cs typeface="Arial" pitchFamily="34" charset="0"/>
          </a:endParaRPr>
        </a:p>
      </dgm:t>
    </dgm:pt>
    <dgm:pt modelId="{F1DAD393-2703-4CC0-891A-A03BC507DF57}" type="parTrans" cxnId="{A5E1A8A6-DBAF-46B0-8AC6-7DDD596464F9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069163D6-E36D-46B6-A909-D6FBA13D5E1C}" type="sibTrans" cxnId="{A5E1A8A6-DBAF-46B0-8AC6-7DDD596464F9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FD0B6097-DC3F-48AD-BC02-DA2EBAFA4F08}">
      <dgm:prSet phldrT="[Text]" custT="1"/>
      <dgm:spPr/>
      <dgm:t>
        <a:bodyPr/>
        <a:lstStyle/>
        <a:p>
          <a:r>
            <a:rPr lang="en-US" sz="1800" b="1" dirty="0" smtClean="0">
              <a:latin typeface="Arial" pitchFamily="34" charset="0"/>
              <a:cs typeface="Arial" pitchFamily="34" charset="0"/>
            </a:rPr>
            <a:t>Attraction establishment visitors</a:t>
          </a:r>
          <a:r>
            <a:rPr lang="id-ID" sz="18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weakness</a:t>
          </a:r>
          <a:r>
            <a:rPr lang="id-ID" sz="1800" dirty="0" smtClean="0">
              <a:latin typeface="Arial" pitchFamily="34" charset="0"/>
              <a:cs typeface="Arial" pitchFamily="34" charset="0"/>
            </a:rPr>
            <a:t>:</a:t>
          </a:r>
          <a:endParaRPr lang="id-ID" sz="1800" dirty="0">
            <a:latin typeface="Arial" pitchFamily="34" charset="0"/>
            <a:cs typeface="Arial" pitchFamily="34" charset="0"/>
          </a:endParaRPr>
        </a:p>
      </dgm:t>
    </dgm:pt>
    <dgm:pt modelId="{7A0DD9A1-598B-4F5B-91F2-E81D7981BE0A}" type="parTrans" cxnId="{EDA6FB2B-5810-42CA-891C-BAC4545096CD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17DF8F67-A891-4276-A303-78CB45B43A9D}" type="sibTrans" cxnId="{EDA6FB2B-5810-42CA-891C-BAC4545096CD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27280E21-5D27-4FA5-9821-398680F932B9}">
      <dgm:prSet phldrT="[Text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400" dirty="0" smtClean="0">
              <a:latin typeface="Arial" pitchFamily="34" charset="0"/>
              <a:cs typeface="Arial" pitchFamily="34" charset="0"/>
            </a:rPr>
            <a:t>Not all citizen are resident</a:t>
          </a:r>
          <a:endParaRPr lang="id-ID" sz="1400" dirty="0">
            <a:latin typeface="Arial" pitchFamily="34" charset="0"/>
            <a:cs typeface="Arial" pitchFamily="34" charset="0"/>
          </a:endParaRPr>
        </a:p>
      </dgm:t>
    </dgm:pt>
    <dgm:pt modelId="{4FDBA7F4-5612-42DB-982F-88AFCA3D25EE}" type="parTrans" cxnId="{C63ED5F3-CC71-4B72-8B8F-3C725EA187BA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E99A59E6-6A23-4FD6-91D8-E530910355D3}" type="sibTrans" cxnId="{C63ED5F3-CC71-4B72-8B8F-3C725EA187BA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7E4EF5A2-5120-4253-8123-0BDFEFB38EED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400" dirty="0" smtClean="0">
              <a:latin typeface="Arial" pitchFamily="34" charset="0"/>
              <a:cs typeface="Arial" pitchFamily="34" charset="0"/>
            </a:rPr>
            <a:t>Not all foreigner are non-resident</a:t>
          </a:r>
          <a:endParaRPr lang="id-ID" sz="1400" dirty="0">
            <a:latin typeface="Arial" pitchFamily="34" charset="0"/>
            <a:cs typeface="Arial" pitchFamily="34" charset="0"/>
          </a:endParaRPr>
        </a:p>
      </dgm:t>
    </dgm:pt>
    <dgm:pt modelId="{C64D28BA-D928-4D19-A377-BD58602DD427}" type="parTrans" cxnId="{3655E78E-4EBD-4ED8-A860-4E7CE8C21556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8AB3100E-5305-4779-84A5-8AD68181D594}" type="sibTrans" cxnId="{3655E78E-4EBD-4ED8-A860-4E7CE8C21556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06EA851B-5CF9-4996-B9E0-08289BEE5BBD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400" dirty="0" smtClean="0">
              <a:latin typeface="Arial" pitchFamily="34" charset="0"/>
              <a:cs typeface="Arial" pitchFamily="34" charset="0"/>
            </a:rPr>
            <a:t>People staying in several accommodation report more than one (double counting)</a:t>
          </a:r>
          <a:endParaRPr lang="en-US" sz="1400" dirty="0">
            <a:latin typeface="Arial" pitchFamily="34" charset="0"/>
            <a:cs typeface="Arial" pitchFamily="34" charset="0"/>
          </a:endParaRPr>
        </a:p>
      </dgm:t>
    </dgm:pt>
    <dgm:pt modelId="{8E170ADE-6E2B-4761-B1A9-8E59B341B98C}" type="parTrans" cxnId="{95440643-BD2F-4A74-A3B8-0192E51994EF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29BF14BE-408A-4EC5-8563-D58851A03439}" type="sibTrans" cxnId="{95440643-BD2F-4A74-A3B8-0192E51994EF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5D134458-D293-4841-B40F-6D38D0460713}">
      <dgm:prSet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sz="1400" dirty="0" smtClean="0">
              <a:latin typeface="Arial" pitchFamily="34" charset="0"/>
              <a:cs typeface="Arial" pitchFamily="34" charset="0"/>
            </a:rPr>
            <a:t>People not staying in accommodation are not counted</a:t>
          </a:r>
          <a:endParaRPr lang="id-ID" sz="1400" dirty="0">
            <a:latin typeface="Arial" pitchFamily="34" charset="0"/>
            <a:cs typeface="Arial" pitchFamily="34" charset="0"/>
          </a:endParaRPr>
        </a:p>
      </dgm:t>
    </dgm:pt>
    <dgm:pt modelId="{51BC435C-98C6-4366-843B-78C1FF15240A}" type="parTrans" cxnId="{096112FE-8DD3-4CBF-AD0D-62B56C02105E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1F8F3A64-3AF4-43BF-B572-D03ED4EB945F}" type="sibTrans" cxnId="{096112FE-8DD3-4CBF-AD0D-62B56C02105E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5BB9F213-26DE-494C-B9B0-D535D76A1703}">
      <dgm:prSet phldrT="[Text]" custT="1"/>
      <dgm:spPr/>
      <dgm:t>
        <a:bodyPr/>
        <a:lstStyle/>
        <a:p>
          <a:r>
            <a:rPr lang="en-US" sz="1400" dirty="0" smtClean="0">
              <a:latin typeface="Arial" pitchFamily="34" charset="0"/>
              <a:cs typeface="Arial" pitchFamily="34" charset="0"/>
            </a:rPr>
            <a:t>People not visiting attraction establishment are not counted</a:t>
          </a:r>
          <a:endParaRPr lang="id-ID" sz="1400" dirty="0">
            <a:latin typeface="Arial" pitchFamily="34" charset="0"/>
            <a:cs typeface="Arial" pitchFamily="34" charset="0"/>
          </a:endParaRPr>
        </a:p>
      </dgm:t>
    </dgm:pt>
    <dgm:pt modelId="{E0B6DF6E-EA2B-42F9-A5F9-61C9CBF03F63}" type="parTrans" cxnId="{C1CB00D9-602E-4E1F-B5F1-8881DBFC1956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F92680B7-FD7A-4EDE-8E0E-5A07873EDB82}" type="sibTrans" cxnId="{C1CB00D9-602E-4E1F-B5F1-8881DBFC1956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33E4A43B-F0B6-4FBD-A7A4-B7E59EDFA45C}">
      <dgm:prSet phldrT="[Text]" custT="1"/>
      <dgm:spPr/>
      <dgm:t>
        <a:bodyPr/>
        <a:lstStyle/>
        <a:p>
          <a:r>
            <a:rPr lang="en-US" sz="1400" dirty="0" smtClean="0">
              <a:latin typeface="Arial" pitchFamily="34" charset="0"/>
              <a:cs typeface="Arial" pitchFamily="34" charset="0"/>
            </a:rPr>
            <a:t>People visiting several attraction establishments report more than one (double counting)</a:t>
          </a:r>
          <a:endParaRPr lang="id-ID" sz="1400" dirty="0" smtClean="0">
            <a:latin typeface="Arial" pitchFamily="34" charset="0"/>
            <a:cs typeface="Arial" pitchFamily="34" charset="0"/>
          </a:endParaRPr>
        </a:p>
      </dgm:t>
    </dgm:pt>
    <dgm:pt modelId="{F2878558-CCD6-4F20-98B3-F38CC0FD7414}" type="parTrans" cxnId="{C88830B4-AE8E-45D4-B6EC-0547EAF91797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C5632CE0-869A-42C5-BF0A-16923FF0A491}" type="sibTrans" cxnId="{C88830B4-AE8E-45D4-B6EC-0547EAF91797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6C83F134-CE43-4B3D-BED3-EEFA4C7581E1}">
      <dgm:prSet phldrT="[Text]" custT="1"/>
      <dgm:spPr/>
      <dgm:t>
        <a:bodyPr/>
        <a:lstStyle/>
        <a:p>
          <a:r>
            <a:rPr lang="en-US" sz="1400" dirty="0" smtClean="0">
              <a:latin typeface="Arial" pitchFamily="34" charset="0"/>
              <a:cs typeface="Arial" pitchFamily="34" charset="0"/>
            </a:rPr>
            <a:t>Not all visitors of attraction establishment are resident</a:t>
          </a:r>
          <a:endParaRPr lang="id-ID" sz="1400" dirty="0" smtClean="0">
            <a:latin typeface="Arial" pitchFamily="34" charset="0"/>
            <a:cs typeface="Arial" pitchFamily="34" charset="0"/>
          </a:endParaRPr>
        </a:p>
      </dgm:t>
    </dgm:pt>
    <dgm:pt modelId="{8A285D22-595A-4D3B-B7BB-6416F4C7C1D2}" type="parTrans" cxnId="{4EF60E8E-2FEF-4CEF-8DA6-0B9C7AAB4F1A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4352B6BB-8FC2-4187-850C-227E74057330}" type="sibTrans" cxnId="{4EF60E8E-2FEF-4CEF-8DA6-0B9C7AAB4F1A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C118924E-25E0-4BC9-A314-F73FFD1BEA10}" type="pres">
      <dgm:prSet presAssocID="{DFF407A5-2CA3-421D-9669-E0F4B7BF74CA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d-ID"/>
        </a:p>
      </dgm:t>
    </dgm:pt>
    <dgm:pt modelId="{473ADAB4-E3A7-4A22-A0F3-7F12CB7B7189}" type="pres">
      <dgm:prSet presAssocID="{FD27C2F0-2A0E-4D71-87A4-5B3498A8CB3B}" presName="root" presStyleCnt="0">
        <dgm:presLayoutVars>
          <dgm:chMax/>
          <dgm:chPref val="4"/>
        </dgm:presLayoutVars>
      </dgm:prSet>
      <dgm:spPr/>
    </dgm:pt>
    <dgm:pt modelId="{A6F90942-48C7-4377-B095-1EF0D4941D2A}" type="pres">
      <dgm:prSet presAssocID="{FD27C2F0-2A0E-4D71-87A4-5B3498A8CB3B}" presName="rootComposite" presStyleCnt="0">
        <dgm:presLayoutVars/>
      </dgm:prSet>
      <dgm:spPr/>
    </dgm:pt>
    <dgm:pt modelId="{71FCB335-8D1D-404B-A6B9-3DF442B8958F}" type="pres">
      <dgm:prSet presAssocID="{FD27C2F0-2A0E-4D71-87A4-5B3498A8CB3B}" presName="rootText" presStyleLbl="node0" presStyleIdx="0" presStyleCnt="1" custScaleY="71501">
        <dgm:presLayoutVars>
          <dgm:chMax/>
          <dgm:chPref val="4"/>
        </dgm:presLayoutVars>
      </dgm:prSet>
      <dgm:spPr/>
      <dgm:t>
        <a:bodyPr/>
        <a:lstStyle/>
        <a:p>
          <a:endParaRPr lang="id-ID"/>
        </a:p>
      </dgm:t>
    </dgm:pt>
    <dgm:pt modelId="{7574D9E7-DCDB-4A9C-9AE1-AE0316E528CB}" type="pres">
      <dgm:prSet presAssocID="{FD27C2F0-2A0E-4D71-87A4-5B3498A8CB3B}" presName="childShape" presStyleCnt="0">
        <dgm:presLayoutVars>
          <dgm:chMax val="0"/>
          <dgm:chPref val="0"/>
        </dgm:presLayoutVars>
      </dgm:prSet>
      <dgm:spPr/>
    </dgm:pt>
    <dgm:pt modelId="{96F467D8-A538-4F9C-8ADC-5B5C3D9465D8}" type="pres">
      <dgm:prSet presAssocID="{E945F806-EFE0-4CA4-863B-67A0F3D74923}" presName="childComposite" presStyleCnt="0">
        <dgm:presLayoutVars>
          <dgm:chMax val="0"/>
          <dgm:chPref val="0"/>
        </dgm:presLayoutVars>
      </dgm:prSet>
      <dgm:spPr/>
    </dgm:pt>
    <dgm:pt modelId="{601E27B8-13E5-4C86-AF94-4C4A5B2B00C6}" type="pres">
      <dgm:prSet presAssocID="{E945F806-EFE0-4CA4-863B-67A0F3D74923}" presName="Image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  <dgm:t>
        <a:bodyPr/>
        <a:lstStyle/>
        <a:p>
          <a:endParaRPr lang="id-ID"/>
        </a:p>
      </dgm:t>
    </dgm:pt>
    <dgm:pt modelId="{6C073300-54EA-40E7-BA7F-FF94AB8D5519}" type="pres">
      <dgm:prSet presAssocID="{E945F806-EFE0-4CA4-863B-67A0F3D74923}" presName="childText" presStyleLbl="lnNode1" presStyleIdx="0" presStyleCnt="2" custScaleY="13889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C04AF32B-A993-4E10-982D-BF644188FDBE}" type="pres">
      <dgm:prSet presAssocID="{FD0B6097-DC3F-48AD-BC02-DA2EBAFA4F08}" presName="childComposite" presStyleCnt="0">
        <dgm:presLayoutVars>
          <dgm:chMax val="0"/>
          <dgm:chPref val="0"/>
        </dgm:presLayoutVars>
      </dgm:prSet>
      <dgm:spPr/>
    </dgm:pt>
    <dgm:pt modelId="{1D3F913D-3F1E-4C80-A940-EE6BA6F86044}" type="pres">
      <dgm:prSet presAssocID="{FD0B6097-DC3F-48AD-BC02-DA2EBAFA4F08}" presName="Image" presStyleLbl="node1" presStyleIdx="1" presStyleCnt="2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</dgm:spPr>
      <dgm:t>
        <a:bodyPr/>
        <a:lstStyle/>
        <a:p>
          <a:endParaRPr lang="id-ID"/>
        </a:p>
      </dgm:t>
    </dgm:pt>
    <dgm:pt modelId="{32F68BAC-F659-4B83-9024-BD90AB537334}" type="pres">
      <dgm:prSet presAssocID="{FD0B6097-DC3F-48AD-BC02-DA2EBAFA4F08}" presName="childText" presStyleLbl="lnNode1" presStyleIdx="1" presStyleCnt="2" custScaleY="15308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4EF60E8E-2FEF-4CEF-8DA6-0B9C7AAB4F1A}" srcId="{FD0B6097-DC3F-48AD-BC02-DA2EBAFA4F08}" destId="{6C83F134-CE43-4B3D-BED3-EEFA4C7581E1}" srcOrd="2" destOrd="0" parTransId="{8A285D22-595A-4D3B-B7BB-6416F4C7C1D2}" sibTransId="{4352B6BB-8FC2-4187-850C-227E74057330}"/>
    <dgm:cxn modelId="{4AD4185E-01E8-4AF6-8243-54EA0BA80F7C}" srcId="{DFF407A5-2CA3-421D-9669-E0F4B7BF74CA}" destId="{FD27C2F0-2A0E-4D71-87A4-5B3498A8CB3B}" srcOrd="0" destOrd="0" parTransId="{F93A382B-35A0-480D-84DD-BBEF1929C2AF}" sibTransId="{9A9BFE1D-9C72-488A-9410-090D4250E9BB}"/>
    <dgm:cxn modelId="{C1CB00D9-602E-4E1F-B5F1-8881DBFC1956}" srcId="{FD0B6097-DC3F-48AD-BC02-DA2EBAFA4F08}" destId="{5BB9F213-26DE-494C-B9B0-D535D76A1703}" srcOrd="0" destOrd="0" parTransId="{E0B6DF6E-EA2B-42F9-A5F9-61C9CBF03F63}" sibTransId="{F92680B7-FD7A-4EDE-8E0E-5A07873EDB82}"/>
    <dgm:cxn modelId="{BF0595D9-3FEC-4476-9A4F-2F66E69002F8}" type="presOf" srcId="{27280E21-5D27-4FA5-9821-398680F932B9}" destId="{6C073300-54EA-40E7-BA7F-FF94AB8D5519}" srcOrd="0" destOrd="1" presId="urn:microsoft.com/office/officeart/2008/layout/PictureAccentList"/>
    <dgm:cxn modelId="{C328E899-6129-4D4F-8FE0-5717DC8A5C11}" type="presOf" srcId="{E945F806-EFE0-4CA4-863B-67A0F3D74923}" destId="{6C073300-54EA-40E7-BA7F-FF94AB8D5519}" srcOrd="0" destOrd="0" presId="urn:microsoft.com/office/officeart/2008/layout/PictureAccentList"/>
    <dgm:cxn modelId="{381D5CE1-261D-4DCC-8962-731A95BF0FE8}" type="presOf" srcId="{7E4EF5A2-5120-4253-8123-0BDFEFB38EED}" destId="{6C073300-54EA-40E7-BA7F-FF94AB8D5519}" srcOrd="0" destOrd="2" presId="urn:microsoft.com/office/officeart/2008/layout/PictureAccentList"/>
    <dgm:cxn modelId="{80FB09DD-A2D9-4C19-9FA1-7E595FF8D7E1}" type="presOf" srcId="{DFF407A5-2CA3-421D-9669-E0F4B7BF74CA}" destId="{C118924E-25E0-4BC9-A314-F73FFD1BEA10}" srcOrd="0" destOrd="0" presId="urn:microsoft.com/office/officeart/2008/layout/PictureAccentList"/>
    <dgm:cxn modelId="{A5E1A8A6-DBAF-46B0-8AC6-7DDD596464F9}" srcId="{FD27C2F0-2A0E-4D71-87A4-5B3498A8CB3B}" destId="{E945F806-EFE0-4CA4-863B-67A0F3D74923}" srcOrd="0" destOrd="0" parTransId="{F1DAD393-2703-4CC0-891A-A03BC507DF57}" sibTransId="{069163D6-E36D-46B6-A909-D6FBA13D5E1C}"/>
    <dgm:cxn modelId="{C88830B4-AE8E-45D4-B6EC-0547EAF91797}" srcId="{FD0B6097-DC3F-48AD-BC02-DA2EBAFA4F08}" destId="{33E4A43B-F0B6-4FBD-A7A4-B7E59EDFA45C}" srcOrd="1" destOrd="0" parTransId="{F2878558-CCD6-4F20-98B3-F38CC0FD7414}" sibTransId="{C5632CE0-869A-42C5-BF0A-16923FF0A491}"/>
    <dgm:cxn modelId="{096112FE-8DD3-4CBF-AD0D-62B56C02105E}" srcId="{E945F806-EFE0-4CA4-863B-67A0F3D74923}" destId="{5D134458-D293-4841-B40F-6D38D0460713}" srcOrd="3" destOrd="0" parTransId="{51BC435C-98C6-4366-843B-78C1FF15240A}" sibTransId="{1F8F3A64-3AF4-43BF-B572-D03ED4EB945F}"/>
    <dgm:cxn modelId="{3655E78E-4EBD-4ED8-A860-4E7CE8C21556}" srcId="{E945F806-EFE0-4CA4-863B-67A0F3D74923}" destId="{7E4EF5A2-5120-4253-8123-0BDFEFB38EED}" srcOrd="1" destOrd="0" parTransId="{C64D28BA-D928-4D19-A377-BD58602DD427}" sibTransId="{8AB3100E-5305-4779-84A5-8AD68181D594}"/>
    <dgm:cxn modelId="{44E5AB22-FE4A-4E42-B048-49FC9811C7D7}" type="presOf" srcId="{6C83F134-CE43-4B3D-BED3-EEFA4C7581E1}" destId="{32F68BAC-F659-4B83-9024-BD90AB537334}" srcOrd="0" destOrd="3" presId="urn:microsoft.com/office/officeart/2008/layout/PictureAccentList"/>
    <dgm:cxn modelId="{9AA9C61F-C3A1-4B6F-B250-EEFE5649116D}" type="presOf" srcId="{FD0B6097-DC3F-48AD-BC02-DA2EBAFA4F08}" destId="{32F68BAC-F659-4B83-9024-BD90AB537334}" srcOrd="0" destOrd="0" presId="urn:microsoft.com/office/officeart/2008/layout/PictureAccentList"/>
    <dgm:cxn modelId="{D377B662-BA0B-45A0-A2BA-4FD051AD6634}" type="presOf" srcId="{5D134458-D293-4841-B40F-6D38D0460713}" destId="{6C073300-54EA-40E7-BA7F-FF94AB8D5519}" srcOrd="0" destOrd="4" presId="urn:microsoft.com/office/officeart/2008/layout/PictureAccentList"/>
    <dgm:cxn modelId="{EDA6FB2B-5810-42CA-891C-BAC4545096CD}" srcId="{FD27C2F0-2A0E-4D71-87A4-5B3498A8CB3B}" destId="{FD0B6097-DC3F-48AD-BC02-DA2EBAFA4F08}" srcOrd="1" destOrd="0" parTransId="{7A0DD9A1-598B-4F5B-91F2-E81D7981BE0A}" sibTransId="{17DF8F67-A891-4276-A303-78CB45B43A9D}"/>
    <dgm:cxn modelId="{C63ED5F3-CC71-4B72-8B8F-3C725EA187BA}" srcId="{E945F806-EFE0-4CA4-863B-67A0F3D74923}" destId="{27280E21-5D27-4FA5-9821-398680F932B9}" srcOrd="0" destOrd="0" parTransId="{4FDBA7F4-5612-42DB-982F-88AFCA3D25EE}" sibTransId="{E99A59E6-6A23-4FD6-91D8-E530910355D3}"/>
    <dgm:cxn modelId="{180B4CA1-3EC0-48B9-B46E-6DFEF7B96558}" type="presOf" srcId="{33E4A43B-F0B6-4FBD-A7A4-B7E59EDFA45C}" destId="{32F68BAC-F659-4B83-9024-BD90AB537334}" srcOrd="0" destOrd="2" presId="urn:microsoft.com/office/officeart/2008/layout/PictureAccentList"/>
    <dgm:cxn modelId="{EEAC48ED-EE8C-45A6-8EB6-ED6C5E50486C}" type="presOf" srcId="{06EA851B-5CF9-4996-B9E0-08289BEE5BBD}" destId="{6C073300-54EA-40E7-BA7F-FF94AB8D5519}" srcOrd="0" destOrd="3" presId="urn:microsoft.com/office/officeart/2008/layout/PictureAccentList"/>
    <dgm:cxn modelId="{95440643-BD2F-4A74-A3B8-0192E51994EF}" srcId="{E945F806-EFE0-4CA4-863B-67A0F3D74923}" destId="{06EA851B-5CF9-4996-B9E0-08289BEE5BBD}" srcOrd="2" destOrd="0" parTransId="{8E170ADE-6E2B-4761-B1A9-8E59B341B98C}" sibTransId="{29BF14BE-408A-4EC5-8563-D58851A03439}"/>
    <dgm:cxn modelId="{A84E97FF-C93A-4A4D-9E28-4ED816C70C4F}" type="presOf" srcId="{FD27C2F0-2A0E-4D71-87A4-5B3498A8CB3B}" destId="{71FCB335-8D1D-404B-A6B9-3DF442B8958F}" srcOrd="0" destOrd="0" presId="urn:microsoft.com/office/officeart/2008/layout/PictureAccentList"/>
    <dgm:cxn modelId="{35385ACF-5092-47CD-8233-57D0BA2955CE}" type="presOf" srcId="{5BB9F213-26DE-494C-B9B0-D535D76A1703}" destId="{32F68BAC-F659-4B83-9024-BD90AB537334}" srcOrd="0" destOrd="1" presId="urn:microsoft.com/office/officeart/2008/layout/PictureAccentList"/>
    <dgm:cxn modelId="{96A5213D-A0BD-4304-92E8-03C5CB3AE1A8}" type="presParOf" srcId="{C118924E-25E0-4BC9-A314-F73FFD1BEA10}" destId="{473ADAB4-E3A7-4A22-A0F3-7F12CB7B7189}" srcOrd="0" destOrd="0" presId="urn:microsoft.com/office/officeart/2008/layout/PictureAccentList"/>
    <dgm:cxn modelId="{2F1ED8A7-BF84-48E3-88E6-9B45AECF697D}" type="presParOf" srcId="{473ADAB4-E3A7-4A22-A0F3-7F12CB7B7189}" destId="{A6F90942-48C7-4377-B095-1EF0D4941D2A}" srcOrd="0" destOrd="0" presId="urn:microsoft.com/office/officeart/2008/layout/PictureAccentList"/>
    <dgm:cxn modelId="{E1B3801A-352F-44C3-9F29-EE982BE41D16}" type="presParOf" srcId="{A6F90942-48C7-4377-B095-1EF0D4941D2A}" destId="{71FCB335-8D1D-404B-A6B9-3DF442B8958F}" srcOrd="0" destOrd="0" presId="urn:microsoft.com/office/officeart/2008/layout/PictureAccentList"/>
    <dgm:cxn modelId="{F17765B9-BE72-4185-B138-7B17CE3A8C6E}" type="presParOf" srcId="{473ADAB4-E3A7-4A22-A0F3-7F12CB7B7189}" destId="{7574D9E7-DCDB-4A9C-9AE1-AE0316E528CB}" srcOrd="1" destOrd="0" presId="urn:microsoft.com/office/officeart/2008/layout/PictureAccentList"/>
    <dgm:cxn modelId="{629EB432-BA53-464E-BE54-3B80CF6E24B4}" type="presParOf" srcId="{7574D9E7-DCDB-4A9C-9AE1-AE0316E528CB}" destId="{96F467D8-A538-4F9C-8ADC-5B5C3D9465D8}" srcOrd="0" destOrd="0" presId="urn:microsoft.com/office/officeart/2008/layout/PictureAccentList"/>
    <dgm:cxn modelId="{BC5E35B0-7FF0-4205-98A3-71F9064ADE0F}" type="presParOf" srcId="{96F467D8-A538-4F9C-8ADC-5B5C3D9465D8}" destId="{601E27B8-13E5-4C86-AF94-4C4A5B2B00C6}" srcOrd="0" destOrd="0" presId="urn:microsoft.com/office/officeart/2008/layout/PictureAccentList"/>
    <dgm:cxn modelId="{E4D3E340-5EF5-4819-B3FB-68FB1AF3872B}" type="presParOf" srcId="{96F467D8-A538-4F9C-8ADC-5B5C3D9465D8}" destId="{6C073300-54EA-40E7-BA7F-FF94AB8D5519}" srcOrd="1" destOrd="0" presId="urn:microsoft.com/office/officeart/2008/layout/PictureAccentList"/>
    <dgm:cxn modelId="{81DC9A35-5553-412E-A30E-8FC2544DB4F0}" type="presParOf" srcId="{7574D9E7-DCDB-4A9C-9AE1-AE0316E528CB}" destId="{C04AF32B-A993-4E10-982D-BF644188FDBE}" srcOrd="1" destOrd="0" presId="urn:microsoft.com/office/officeart/2008/layout/PictureAccentList"/>
    <dgm:cxn modelId="{ECE19BAA-0FD2-4588-8C2E-4D13E73E38A1}" type="presParOf" srcId="{C04AF32B-A993-4E10-982D-BF644188FDBE}" destId="{1D3F913D-3F1E-4C80-A940-EE6BA6F86044}" srcOrd="0" destOrd="0" presId="urn:microsoft.com/office/officeart/2008/layout/PictureAccentList"/>
    <dgm:cxn modelId="{F1BE8CD4-02E0-42B7-AB0C-722BF5C107C9}" type="presParOf" srcId="{C04AF32B-A993-4E10-982D-BF644188FDBE}" destId="{32F68BAC-F659-4B83-9024-BD90AB537334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F407A5-2CA3-421D-9669-E0F4B7BF74CA}" type="doc">
      <dgm:prSet loTypeId="urn:microsoft.com/office/officeart/2008/layout/PictureAccent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FD27C2F0-2A0E-4D71-87A4-5B3498A8CB3B}">
      <dgm:prSet phldrT="[Text]" custT="1"/>
      <dgm:spPr/>
      <dgm:t>
        <a:bodyPr/>
        <a:lstStyle/>
        <a:p>
          <a:r>
            <a:rPr lang="id-ID" sz="2400" dirty="0" smtClean="0">
              <a:latin typeface="Arial" pitchFamily="34" charset="0"/>
              <a:cs typeface="Arial" pitchFamily="34" charset="0"/>
            </a:rPr>
            <a:t>3 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ways can be used to collect domestic visitors data</a:t>
          </a:r>
          <a:r>
            <a:rPr lang="id-ID" sz="2400" dirty="0" smtClean="0">
              <a:latin typeface="Arial" pitchFamily="34" charset="0"/>
              <a:cs typeface="Arial" pitchFamily="34" charset="0"/>
            </a:rPr>
            <a:t>:</a:t>
          </a:r>
        </a:p>
      </dgm:t>
    </dgm:pt>
    <dgm:pt modelId="{F93A382B-35A0-480D-84DD-BBEF1929C2AF}" type="parTrans" cxnId="{4AD4185E-01E8-4AF6-8243-54EA0BA80F7C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9A9BFE1D-9C72-488A-9410-090D4250E9BB}" type="sibTrans" cxnId="{4AD4185E-01E8-4AF6-8243-54EA0BA80F7C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E945F806-EFE0-4CA4-863B-67A0F3D74923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2000" dirty="0" smtClean="0">
              <a:latin typeface="Arial" pitchFamily="34" charset="0"/>
              <a:cs typeface="Arial" pitchFamily="34" charset="0"/>
            </a:rPr>
            <a:t>Household survey approach</a:t>
          </a:r>
          <a:r>
            <a:rPr lang="id-ID" sz="2000" dirty="0" smtClean="0">
              <a:latin typeface="Arial" pitchFamily="34" charset="0"/>
              <a:cs typeface="Arial" pitchFamily="34" charset="0"/>
            </a:rPr>
            <a:t>:</a:t>
          </a:r>
          <a:endParaRPr lang="id-ID" sz="2000" dirty="0">
            <a:latin typeface="Arial" pitchFamily="34" charset="0"/>
            <a:cs typeface="Arial" pitchFamily="34" charset="0"/>
          </a:endParaRPr>
        </a:p>
      </dgm:t>
    </dgm:pt>
    <dgm:pt modelId="{F1DAD393-2703-4CC0-891A-A03BC507DF57}" type="parTrans" cxnId="{A5E1A8A6-DBAF-46B0-8AC6-7DDD596464F9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069163D6-E36D-46B6-A909-D6FBA13D5E1C}" type="sibTrans" cxnId="{A5E1A8A6-DBAF-46B0-8AC6-7DDD596464F9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27280E21-5D27-4FA5-9821-398680F932B9}">
      <dgm:prSet phldrT="[Text]" custT="1"/>
      <dgm:spPr>
        <a:solidFill>
          <a:schemeClr val="accent6"/>
        </a:solidFill>
      </dgm:spPr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This method </a:t>
          </a:r>
          <a:r>
            <a:rPr lang="id-ID" sz="1600" dirty="0" smtClean="0">
              <a:latin typeface="Arial" pitchFamily="34" charset="0"/>
              <a:cs typeface="Arial" pitchFamily="34" charset="0"/>
            </a:rPr>
            <a:t>dianggap yang paling tepat karena bisa menutupi kelemahan 2 cara sebelumnya</a:t>
          </a:r>
          <a:endParaRPr lang="id-ID" sz="1600" dirty="0">
            <a:latin typeface="Arial" pitchFamily="34" charset="0"/>
            <a:cs typeface="Arial" pitchFamily="34" charset="0"/>
          </a:endParaRPr>
        </a:p>
      </dgm:t>
    </dgm:pt>
    <dgm:pt modelId="{4FDBA7F4-5612-42DB-982F-88AFCA3D25EE}" type="parTrans" cxnId="{C63ED5F3-CC71-4B72-8B8F-3C725EA187BA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E99A59E6-6A23-4FD6-91D8-E530910355D3}" type="sibTrans" cxnId="{C63ED5F3-CC71-4B72-8B8F-3C725EA187BA}">
      <dgm:prSet/>
      <dgm:spPr/>
      <dgm:t>
        <a:bodyPr/>
        <a:lstStyle/>
        <a:p>
          <a:endParaRPr lang="id-ID">
            <a:latin typeface="Arial" pitchFamily="34" charset="0"/>
            <a:cs typeface="Arial" pitchFamily="34" charset="0"/>
          </a:endParaRPr>
        </a:p>
      </dgm:t>
    </dgm:pt>
    <dgm:pt modelId="{64A93381-E668-4E61-9C65-CAE0C596AECB}">
      <dgm:prSet custT="1"/>
      <dgm:spPr>
        <a:solidFill>
          <a:schemeClr val="accent6"/>
        </a:solidFill>
      </dgm:spPr>
      <dgm:t>
        <a:bodyPr/>
        <a:lstStyle/>
        <a:p>
          <a:r>
            <a:rPr lang="en-US" sz="1600" dirty="0" smtClean="0">
              <a:latin typeface="Arial" pitchFamily="34" charset="0"/>
              <a:cs typeface="Arial" pitchFamily="34" charset="0"/>
            </a:rPr>
            <a:t>Weakness</a:t>
          </a:r>
          <a:r>
            <a:rPr lang="id-ID" sz="1600" dirty="0" smtClean="0">
              <a:latin typeface="Arial" pitchFamily="34" charset="0"/>
              <a:cs typeface="Arial" pitchFamily="34" charset="0"/>
            </a:rPr>
            <a:t>: harus dilakukan secara nasional untuk mengetahui asal wisnus secara menyeluruh </a:t>
          </a:r>
        </a:p>
      </dgm:t>
    </dgm:pt>
    <dgm:pt modelId="{E3E1AFDB-8D0C-42D1-9738-92651315630B}" type="parTrans" cxnId="{0B3F3BCD-D812-4D54-B623-05C360908E21}">
      <dgm:prSet/>
      <dgm:spPr/>
      <dgm:t>
        <a:bodyPr/>
        <a:lstStyle/>
        <a:p>
          <a:endParaRPr lang="id-ID"/>
        </a:p>
      </dgm:t>
    </dgm:pt>
    <dgm:pt modelId="{521FE7B7-6BB5-4017-AAF2-AD1E7AF5A40B}" type="sibTrans" cxnId="{0B3F3BCD-D812-4D54-B623-05C360908E21}">
      <dgm:prSet/>
      <dgm:spPr/>
      <dgm:t>
        <a:bodyPr/>
        <a:lstStyle/>
        <a:p>
          <a:endParaRPr lang="id-ID"/>
        </a:p>
      </dgm:t>
    </dgm:pt>
    <dgm:pt modelId="{C118924E-25E0-4BC9-A314-F73FFD1BEA10}" type="pres">
      <dgm:prSet presAssocID="{DFF407A5-2CA3-421D-9669-E0F4B7BF74CA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d-ID"/>
        </a:p>
      </dgm:t>
    </dgm:pt>
    <dgm:pt modelId="{473ADAB4-E3A7-4A22-A0F3-7F12CB7B7189}" type="pres">
      <dgm:prSet presAssocID="{FD27C2F0-2A0E-4D71-87A4-5B3498A8CB3B}" presName="root" presStyleCnt="0">
        <dgm:presLayoutVars>
          <dgm:chMax/>
          <dgm:chPref val="4"/>
        </dgm:presLayoutVars>
      </dgm:prSet>
      <dgm:spPr/>
    </dgm:pt>
    <dgm:pt modelId="{A6F90942-48C7-4377-B095-1EF0D4941D2A}" type="pres">
      <dgm:prSet presAssocID="{FD27C2F0-2A0E-4D71-87A4-5B3498A8CB3B}" presName="rootComposite" presStyleCnt="0">
        <dgm:presLayoutVars/>
      </dgm:prSet>
      <dgm:spPr/>
    </dgm:pt>
    <dgm:pt modelId="{71FCB335-8D1D-404B-A6B9-3DF442B8958F}" type="pres">
      <dgm:prSet presAssocID="{FD27C2F0-2A0E-4D71-87A4-5B3498A8CB3B}" presName="rootText" presStyleLbl="node0" presStyleIdx="0" presStyleCnt="1" custScaleY="71501">
        <dgm:presLayoutVars>
          <dgm:chMax/>
          <dgm:chPref val="4"/>
        </dgm:presLayoutVars>
      </dgm:prSet>
      <dgm:spPr/>
      <dgm:t>
        <a:bodyPr/>
        <a:lstStyle/>
        <a:p>
          <a:endParaRPr lang="id-ID"/>
        </a:p>
      </dgm:t>
    </dgm:pt>
    <dgm:pt modelId="{7574D9E7-DCDB-4A9C-9AE1-AE0316E528CB}" type="pres">
      <dgm:prSet presAssocID="{FD27C2F0-2A0E-4D71-87A4-5B3498A8CB3B}" presName="childShape" presStyleCnt="0">
        <dgm:presLayoutVars>
          <dgm:chMax val="0"/>
          <dgm:chPref val="0"/>
        </dgm:presLayoutVars>
      </dgm:prSet>
      <dgm:spPr/>
    </dgm:pt>
    <dgm:pt modelId="{96F467D8-A538-4F9C-8ADC-5B5C3D9465D8}" type="pres">
      <dgm:prSet presAssocID="{E945F806-EFE0-4CA4-863B-67A0F3D74923}" presName="childComposite" presStyleCnt="0">
        <dgm:presLayoutVars>
          <dgm:chMax val="0"/>
          <dgm:chPref val="0"/>
        </dgm:presLayoutVars>
      </dgm:prSet>
      <dgm:spPr/>
    </dgm:pt>
    <dgm:pt modelId="{601E27B8-13E5-4C86-AF94-4C4A5B2B00C6}" type="pres">
      <dgm:prSet presAssocID="{E945F806-EFE0-4CA4-863B-67A0F3D74923}" presName="Image" presStyleLbl="node1" presStyleIdx="0" presStyleCnt="1"/>
      <dgm:spPr>
        <a:blipFill>
          <a:blip xmlns:r="http://schemas.openxmlformats.org/officeDocument/2006/relationships" r:embed="rId1"/>
          <a:srcRect/>
          <a:stretch>
            <a:fillRect t="-3000" b="-3000"/>
          </a:stretch>
        </a:blipFill>
      </dgm:spPr>
      <dgm:t>
        <a:bodyPr/>
        <a:lstStyle/>
        <a:p>
          <a:endParaRPr lang="id-ID"/>
        </a:p>
      </dgm:t>
    </dgm:pt>
    <dgm:pt modelId="{6C073300-54EA-40E7-BA7F-FF94AB8D5519}" type="pres">
      <dgm:prSet presAssocID="{E945F806-EFE0-4CA4-863B-67A0F3D74923}" presName="childText" presStyleLbl="lnNode1" presStyleIdx="0" presStyleCnt="1" custScaleY="18760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5F2A7CFC-3463-4DDB-86B4-AEC087A4C510}" type="presOf" srcId="{E945F806-EFE0-4CA4-863B-67A0F3D74923}" destId="{6C073300-54EA-40E7-BA7F-FF94AB8D5519}" srcOrd="0" destOrd="0" presId="urn:microsoft.com/office/officeart/2008/layout/PictureAccentList"/>
    <dgm:cxn modelId="{CAADF05E-A7B3-44D2-BC13-81E948F07E5D}" type="presOf" srcId="{64A93381-E668-4E61-9C65-CAE0C596AECB}" destId="{6C073300-54EA-40E7-BA7F-FF94AB8D5519}" srcOrd="0" destOrd="2" presId="urn:microsoft.com/office/officeart/2008/layout/PictureAccentList"/>
    <dgm:cxn modelId="{374502B8-80B1-4659-9159-C9A7E61444D6}" type="presOf" srcId="{27280E21-5D27-4FA5-9821-398680F932B9}" destId="{6C073300-54EA-40E7-BA7F-FF94AB8D5519}" srcOrd="0" destOrd="1" presId="urn:microsoft.com/office/officeart/2008/layout/PictureAccentList"/>
    <dgm:cxn modelId="{A5E1A8A6-DBAF-46B0-8AC6-7DDD596464F9}" srcId="{FD27C2F0-2A0E-4D71-87A4-5B3498A8CB3B}" destId="{E945F806-EFE0-4CA4-863B-67A0F3D74923}" srcOrd="0" destOrd="0" parTransId="{F1DAD393-2703-4CC0-891A-A03BC507DF57}" sibTransId="{069163D6-E36D-46B6-A909-D6FBA13D5E1C}"/>
    <dgm:cxn modelId="{BA6B15C1-B600-4EA2-86BF-83F02A202DA3}" type="presOf" srcId="{FD27C2F0-2A0E-4D71-87A4-5B3498A8CB3B}" destId="{71FCB335-8D1D-404B-A6B9-3DF442B8958F}" srcOrd="0" destOrd="0" presId="urn:microsoft.com/office/officeart/2008/layout/PictureAccentList"/>
    <dgm:cxn modelId="{B9B05708-E728-4A41-B474-D396B8AFC1C4}" type="presOf" srcId="{DFF407A5-2CA3-421D-9669-E0F4B7BF74CA}" destId="{C118924E-25E0-4BC9-A314-F73FFD1BEA10}" srcOrd="0" destOrd="0" presId="urn:microsoft.com/office/officeart/2008/layout/PictureAccentList"/>
    <dgm:cxn modelId="{C63ED5F3-CC71-4B72-8B8F-3C725EA187BA}" srcId="{E945F806-EFE0-4CA4-863B-67A0F3D74923}" destId="{27280E21-5D27-4FA5-9821-398680F932B9}" srcOrd="0" destOrd="0" parTransId="{4FDBA7F4-5612-42DB-982F-88AFCA3D25EE}" sibTransId="{E99A59E6-6A23-4FD6-91D8-E530910355D3}"/>
    <dgm:cxn modelId="{0B3F3BCD-D812-4D54-B623-05C360908E21}" srcId="{E945F806-EFE0-4CA4-863B-67A0F3D74923}" destId="{64A93381-E668-4E61-9C65-CAE0C596AECB}" srcOrd="1" destOrd="0" parTransId="{E3E1AFDB-8D0C-42D1-9738-92651315630B}" sibTransId="{521FE7B7-6BB5-4017-AAF2-AD1E7AF5A40B}"/>
    <dgm:cxn modelId="{4AD4185E-01E8-4AF6-8243-54EA0BA80F7C}" srcId="{DFF407A5-2CA3-421D-9669-E0F4B7BF74CA}" destId="{FD27C2F0-2A0E-4D71-87A4-5B3498A8CB3B}" srcOrd="0" destOrd="0" parTransId="{F93A382B-35A0-480D-84DD-BBEF1929C2AF}" sibTransId="{9A9BFE1D-9C72-488A-9410-090D4250E9BB}"/>
    <dgm:cxn modelId="{62A71B0A-6457-495C-B006-3FD43055CC7E}" type="presParOf" srcId="{C118924E-25E0-4BC9-A314-F73FFD1BEA10}" destId="{473ADAB4-E3A7-4A22-A0F3-7F12CB7B7189}" srcOrd="0" destOrd="0" presId="urn:microsoft.com/office/officeart/2008/layout/PictureAccentList"/>
    <dgm:cxn modelId="{B0DC6424-B544-4C31-AAF3-33278C52D89A}" type="presParOf" srcId="{473ADAB4-E3A7-4A22-A0F3-7F12CB7B7189}" destId="{A6F90942-48C7-4377-B095-1EF0D4941D2A}" srcOrd="0" destOrd="0" presId="urn:microsoft.com/office/officeart/2008/layout/PictureAccentList"/>
    <dgm:cxn modelId="{B17504F1-69AA-4A17-93FD-68E5D3EAAA19}" type="presParOf" srcId="{A6F90942-48C7-4377-B095-1EF0D4941D2A}" destId="{71FCB335-8D1D-404B-A6B9-3DF442B8958F}" srcOrd="0" destOrd="0" presId="urn:microsoft.com/office/officeart/2008/layout/PictureAccentList"/>
    <dgm:cxn modelId="{06270CCA-169B-49B2-8467-FC0DBDDD7275}" type="presParOf" srcId="{473ADAB4-E3A7-4A22-A0F3-7F12CB7B7189}" destId="{7574D9E7-DCDB-4A9C-9AE1-AE0316E528CB}" srcOrd="1" destOrd="0" presId="urn:microsoft.com/office/officeart/2008/layout/PictureAccentList"/>
    <dgm:cxn modelId="{2749973C-8F41-4B15-8304-17D1A7C883C7}" type="presParOf" srcId="{7574D9E7-DCDB-4A9C-9AE1-AE0316E528CB}" destId="{96F467D8-A538-4F9C-8ADC-5B5C3D9465D8}" srcOrd="0" destOrd="0" presId="urn:microsoft.com/office/officeart/2008/layout/PictureAccentList"/>
    <dgm:cxn modelId="{26CECF6C-2FC0-4F47-9B23-79CF644865DF}" type="presParOf" srcId="{96F467D8-A538-4F9C-8ADC-5B5C3D9465D8}" destId="{601E27B8-13E5-4C86-AF94-4C4A5B2B00C6}" srcOrd="0" destOrd="0" presId="urn:microsoft.com/office/officeart/2008/layout/PictureAccentList"/>
    <dgm:cxn modelId="{32EC08F4-701D-4007-A606-3BC23DD9B100}" type="presParOf" srcId="{96F467D8-A538-4F9C-8ADC-5B5C3D9465D8}" destId="{6C073300-54EA-40E7-BA7F-FF94AB8D5519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50444A-6EB4-4386-A9C0-7E1A255F53C6}" type="doc">
      <dgm:prSet loTypeId="urn:microsoft.com/office/officeart/2005/8/layout/orgChart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id-ID"/>
        </a:p>
      </dgm:t>
    </dgm:pt>
    <dgm:pt modelId="{9BAE07A0-792F-43BB-B976-518FA6619F6A}">
      <dgm:prSet phldrT="[Text]" custT="1"/>
      <dgm:spPr/>
      <dgm:t>
        <a:bodyPr/>
        <a:lstStyle/>
        <a:p>
          <a:r>
            <a:rPr lang="it-IT" sz="1400" dirty="0" smtClean="0">
              <a:latin typeface="Arial" pitchFamily="34" charset="0"/>
              <a:cs typeface="Arial" pitchFamily="34" charset="0"/>
            </a:rPr>
            <a:t>Indonesia resident trip &lt; 6 months</a:t>
          </a:r>
          <a:endParaRPr lang="id-ID" sz="1400" dirty="0" smtClean="0">
            <a:latin typeface="Arial" pitchFamily="34" charset="0"/>
            <a:cs typeface="Arial" pitchFamily="34" charset="0"/>
          </a:endParaRPr>
        </a:p>
      </dgm:t>
    </dgm:pt>
    <dgm:pt modelId="{DE92A522-EE3A-423C-824B-55066674DA7A}" type="parTrans" cxnId="{C73BBF3E-8125-45AB-AAE2-1BD85A20CC6E}">
      <dgm:prSet/>
      <dgm:spPr/>
      <dgm:t>
        <a:bodyPr/>
        <a:lstStyle/>
        <a:p>
          <a:endParaRPr lang="id-ID" sz="4000">
            <a:latin typeface="Arial" pitchFamily="34" charset="0"/>
            <a:cs typeface="Arial" pitchFamily="34" charset="0"/>
          </a:endParaRPr>
        </a:p>
      </dgm:t>
    </dgm:pt>
    <dgm:pt modelId="{1EBC6440-E915-4AAE-AA93-49D9F9D79AD1}" type="sibTrans" cxnId="{C73BBF3E-8125-45AB-AAE2-1BD85A20CC6E}">
      <dgm:prSet custT="1"/>
      <dgm:spPr/>
      <dgm:t>
        <a:bodyPr/>
        <a:lstStyle/>
        <a:p>
          <a:endParaRPr lang="id-ID" sz="1400">
            <a:latin typeface="Arial" pitchFamily="34" charset="0"/>
            <a:cs typeface="Arial" pitchFamily="34" charset="0"/>
          </a:endParaRPr>
        </a:p>
      </dgm:t>
    </dgm:pt>
    <dgm:pt modelId="{71CA97B8-DB33-4385-8EA6-4E039C0D375B}">
      <dgm:prSet phldrT="[Text]" custT="1"/>
      <dgm:spPr/>
      <dgm:t>
        <a:bodyPr/>
        <a:lstStyle/>
        <a:p>
          <a:r>
            <a:rPr lang="en-US" sz="1400" dirty="0" smtClean="0">
              <a:latin typeface="Arial" pitchFamily="34" charset="0"/>
              <a:cs typeface="Arial" pitchFamily="34" charset="0"/>
            </a:rPr>
            <a:t>In</a:t>
          </a:r>
          <a:r>
            <a:rPr lang="id-ID" sz="1400" dirty="0" smtClean="0">
              <a:latin typeface="Arial" pitchFamily="34" charset="0"/>
              <a:cs typeface="Arial" pitchFamily="34" charset="0"/>
            </a:rPr>
            <a:t> Indonesia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 territory</a:t>
          </a:r>
          <a:endParaRPr lang="id-ID" sz="1400" dirty="0" smtClean="0">
            <a:latin typeface="Arial" pitchFamily="34" charset="0"/>
            <a:cs typeface="Arial" pitchFamily="34" charset="0"/>
          </a:endParaRPr>
        </a:p>
      </dgm:t>
    </dgm:pt>
    <dgm:pt modelId="{BB2A6A12-1A5F-4AAA-BD30-225B9A7D4890}" type="parTrans" cxnId="{21A1807C-FC86-4FA4-85D3-ACDC037A7174}">
      <dgm:prSet/>
      <dgm:spPr/>
      <dgm:t>
        <a:bodyPr/>
        <a:lstStyle/>
        <a:p>
          <a:endParaRPr lang="id-ID" sz="4000">
            <a:latin typeface="Arial" pitchFamily="34" charset="0"/>
            <a:cs typeface="Arial" pitchFamily="34" charset="0"/>
          </a:endParaRPr>
        </a:p>
      </dgm:t>
    </dgm:pt>
    <dgm:pt modelId="{AE6EC2CB-FAAA-42BC-BA14-86DEDFDF9688}" type="sibTrans" cxnId="{21A1807C-FC86-4FA4-85D3-ACDC037A7174}">
      <dgm:prSet custT="1"/>
      <dgm:spPr/>
      <dgm:t>
        <a:bodyPr/>
        <a:lstStyle/>
        <a:p>
          <a:endParaRPr lang="id-ID" sz="1800">
            <a:latin typeface="Arial" pitchFamily="34" charset="0"/>
            <a:cs typeface="Arial" pitchFamily="34" charset="0"/>
          </a:endParaRPr>
        </a:p>
      </dgm:t>
    </dgm:pt>
    <dgm:pt modelId="{710E583A-2799-4D9E-8500-F317B0B6310A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1400" dirty="0" smtClean="0">
              <a:latin typeface="Arial" pitchFamily="34" charset="0"/>
              <a:cs typeface="Arial" pitchFamily="34" charset="0"/>
            </a:rPr>
            <a:t>Go abroad</a:t>
          </a:r>
          <a:endParaRPr lang="id-ID" sz="1400" dirty="0" smtClean="0">
            <a:latin typeface="Arial" pitchFamily="34" charset="0"/>
            <a:cs typeface="Arial" pitchFamily="34" charset="0"/>
          </a:endParaRPr>
        </a:p>
      </dgm:t>
    </dgm:pt>
    <dgm:pt modelId="{F5034128-EBC5-49BD-A05E-F97ED4C830D4}" type="parTrans" cxnId="{FA36E428-A515-45E9-B8DF-9E31783E398E}">
      <dgm:prSet/>
      <dgm:spPr/>
      <dgm:t>
        <a:bodyPr/>
        <a:lstStyle/>
        <a:p>
          <a:endParaRPr lang="id-ID" sz="4000">
            <a:latin typeface="Arial" pitchFamily="34" charset="0"/>
            <a:cs typeface="Arial" pitchFamily="34" charset="0"/>
          </a:endParaRPr>
        </a:p>
      </dgm:t>
    </dgm:pt>
    <dgm:pt modelId="{791E09AD-0FB4-4CBA-AAEC-4809C34E81AB}" type="sibTrans" cxnId="{FA36E428-A515-45E9-B8DF-9E31783E398E}">
      <dgm:prSet custT="1"/>
      <dgm:spPr/>
      <dgm:t>
        <a:bodyPr/>
        <a:lstStyle/>
        <a:p>
          <a:endParaRPr lang="id-ID" sz="1800">
            <a:latin typeface="Arial" pitchFamily="34" charset="0"/>
            <a:cs typeface="Arial" pitchFamily="34" charset="0"/>
          </a:endParaRPr>
        </a:p>
      </dgm:t>
    </dgm:pt>
    <dgm:pt modelId="{4460DB54-EEDE-4329-8BFF-912F8C03C43D}">
      <dgm:prSet phldrT="[Text]" custT="1"/>
      <dgm:spPr/>
      <dgm:t>
        <a:bodyPr/>
        <a:lstStyle/>
        <a:p>
          <a:r>
            <a:rPr lang="id-ID" sz="1400" dirty="0" smtClean="0">
              <a:latin typeface="Arial" pitchFamily="34" charset="0"/>
              <a:cs typeface="Arial" pitchFamily="34" charset="0"/>
            </a:rPr>
            <a:t>Sukarela</a:t>
          </a:r>
        </a:p>
      </dgm:t>
    </dgm:pt>
    <dgm:pt modelId="{3DE26577-4051-40DA-AE88-97254E232D2E}" type="parTrans" cxnId="{8407CADF-C439-408D-B1A5-DD720EA68D13}">
      <dgm:prSet/>
      <dgm:spPr/>
      <dgm:t>
        <a:bodyPr/>
        <a:lstStyle/>
        <a:p>
          <a:endParaRPr lang="id-ID" sz="4000">
            <a:latin typeface="Arial" pitchFamily="34" charset="0"/>
            <a:cs typeface="Arial" pitchFamily="34" charset="0"/>
          </a:endParaRPr>
        </a:p>
      </dgm:t>
    </dgm:pt>
    <dgm:pt modelId="{D781D9D3-45B8-45B8-8171-57A28D32272A}" type="sibTrans" cxnId="{8407CADF-C439-408D-B1A5-DD720EA68D13}">
      <dgm:prSet custT="1"/>
      <dgm:spPr/>
      <dgm:t>
        <a:bodyPr/>
        <a:lstStyle/>
        <a:p>
          <a:endParaRPr lang="id-ID" sz="1800">
            <a:latin typeface="Arial" pitchFamily="34" charset="0"/>
            <a:cs typeface="Arial" pitchFamily="34" charset="0"/>
          </a:endParaRPr>
        </a:p>
      </dgm:t>
    </dgm:pt>
    <dgm:pt modelId="{0242BFC5-73C1-4F67-A480-C07C3040E5BC}">
      <dgm:prSet phldrT="[Text]" custT="1"/>
      <dgm:spPr>
        <a:solidFill>
          <a:srgbClr val="C00000"/>
        </a:solidFill>
      </dgm:spPr>
      <dgm:t>
        <a:bodyPr/>
        <a:lstStyle/>
        <a:p>
          <a:r>
            <a:rPr lang="id-ID" sz="1400" dirty="0" smtClean="0">
              <a:latin typeface="Arial" pitchFamily="34" charset="0"/>
              <a:cs typeface="Arial" pitchFamily="34" charset="0"/>
            </a:rPr>
            <a:t>Tidak Sukarela</a:t>
          </a:r>
        </a:p>
      </dgm:t>
    </dgm:pt>
    <dgm:pt modelId="{9C5D811B-4816-4008-A8BC-32F519ABF9C8}" type="parTrans" cxnId="{C312C8EE-EE03-4936-B9F1-3D689DAE2479}">
      <dgm:prSet/>
      <dgm:spPr/>
      <dgm:t>
        <a:bodyPr/>
        <a:lstStyle/>
        <a:p>
          <a:endParaRPr lang="id-ID" sz="4000">
            <a:latin typeface="Arial" pitchFamily="34" charset="0"/>
            <a:cs typeface="Arial" pitchFamily="34" charset="0"/>
          </a:endParaRPr>
        </a:p>
      </dgm:t>
    </dgm:pt>
    <dgm:pt modelId="{20CA4390-7625-4412-BC3E-F6E16C0F8D9F}" type="sibTrans" cxnId="{C312C8EE-EE03-4936-B9F1-3D689DAE2479}">
      <dgm:prSet custT="1"/>
      <dgm:spPr/>
      <dgm:t>
        <a:bodyPr/>
        <a:lstStyle/>
        <a:p>
          <a:endParaRPr lang="id-ID" sz="1800">
            <a:latin typeface="Arial" pitchFamily="34" charset="0"/>
            <a:cs typeface="Arial" pitchFamily="34" charset="0"/>
          </a:endParaRPr>
        </a:p>
      </dgm:t>
    </dgm:pt>
    <dgm:pt modelId="{28F8E589-B9C0-4584-814E-4FFDB33E9686}">
      <dgm:prSet phldrT="[Text]" custT="1"/>
      <dgm:spPr/>
      <dgm:t>
        <a:bodyPr/>
        <a:lstStyle/>
        <a:p>
          <a:r>
            <a:rPr lang="en-US" sz="1400" dirty="0" smtClean="0">
              <a:latin typeface="Arial" pitchFamily="34" charset="0"/>
              <a:cs typeface="Arial" pitchFamily="34" charset="0"/>
            </a:rPr>
            <a:t>Not to work/go to school</a:t>
          </a:r>
          <a:endParaRPr lang="id-ID" sz="1400" dirty="0" smtClean="0">
            <a:latin typeface="Arial" pitchFamily="34" charset="0"/>
            <a:cs typeface="Arial" pitchFamily="34" charset="0"/>
          </a:endParaRPr>
        </a:p>
      </dgm:t>
    </dgm:pt>
    <dgm:pt modelId="{99D075C9-CC79-4E0D-8E52-0554E27946B9}" type="parTrans" cxnId="{6653BC50-7489-4B23-8320-1B38B933E948}">
      <dgm:prSet/>
      <dgm:spPr/>
      <dgm:t>
        <a:bodyPr/>
        <a:lstStyle/>
        <a:p>
          <a:endParaRPr lang="id-ID" sz="4000">
            <a:latin typeface="Arial" pitchFamily="34" charset="0"/>
            <a:cs typeface="Arial" pitchFamily="34" charset="0"/>
          </a:endParaRPr>
        </a:p>
      </dgm:t>
    </dgm:pt>
    <dgm:pt modelId="{F19823D4-9DFB-4D75-BA85-624309B425CB}" type="sibTrans" cxnId="{6653BC50-7489-4B23-8320-1B38B933E948}">
      <dgm:prSet custT="1"/>
      <dgm:spPr/>
      <dgm:t>
        <a:bodyPr/>
        <a:lstStyle/>
        <a:p>
          <a:endParaRPr lang="id-ID" sz="1800">
            <a:latin typeface="Arial" pitchFamily="34" charset="0"/>
            <a:cs typeface="Arial" pitchFamily="34" charset="0"/>
          </a:endParaRPr>
        </a:p>
      </dgm:t>
    </dgm:pt>
    <dgm:pt modelId="{C932C2C6-90CC-400F-B7BC-B708D9F6AE13}">
      <dgm:prSet custT="1"/>
      <dgm:spPr>
        <a:solidFill>
          <a:srgbClr val="C00000"/>
        </a:solidFill>
      </dgm:spPr>
      <dgm:t>
        <a:bodyPr/>
        <a:lstStyle/>
        <a:p>
          <a:r>
            <a:rPr lang="en-US" sz="1400" dirty="0" smtClean="0">
              <a:latin typeface="Arial" pitchFamily="34" charset="0"/>
              <a:cs typeface="Arial" pitchFamily="34" charset="0"/>
            </a:rPr>
            <a:t>Work/go to school</a:t>
          </a:r>
          <a:endParaRPr lang="id-ID" sz="1400" dirty="0" smtClean="0">
            <a:latin typeface="Arial" pitchFamily="34" charset="0"/>
            <a:cs typeface="Arial" pitchFamily="34" charset="0"/>
          </a:endParaRPr>
        </a:p>
      </dgm:t>
    </dgm:pt>
    <dgm:pt modelId="{0461ED6A-8BD6-4E3B-BB25-F6283C2A14F6}" type="parTrans" cxnId="{A494E5C3-507E-4013-BA6C-0C733C04837A}">
      <dgm:prSet/>
      <dgm:spPr/>
      <dgm:t>
        <a:bodyPr/>
        <a:lstStyle/>
        <a:p>
          <a:endParaRPr lang="id-ID" sz="4000">
            <a:latin typeface="Arial" pitchFamily="34" charset="0"/>
            <a:cs typeface="Arial" pitchFamily="34" charset="0"/>
          </a:endParaRPr>
        </a:p>
      </dgm:t>
    </dgm:pt>
    <dgm:pt modelId="{3A7F3B43-5556-4AD8-8C1D-EE8485D55CBB}" type="sibTrans" cxnId="{A494E5C3-507E-4013-BA6C-0C733C04837A}">
      <dgm:prSet custT="1"/>
      <dgm:spPr/>
      <dgm:t>
        <a:bodyPr/>
        <a:lstStyle/>
        <a:p>
          <a:endParaRPr lang="id-ID" sz="1800">
            <a:latin typeface="Arial" pitchFamily="34" charset="0"/>
            <a:cs typeface="Arial" pitchFamily="34" charset="0"/>
          </a:endParaRPr>
        </a:p>
      </dgm:t>
    </dgm:pt>
    <dgm:pt modelId="{C4C55CF0-2583-4482-882F-969900AECBD3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400" dirty="0" smtClean="0">
              <a:latin typeface="Arial" pitchFamily="34" charset="0"/>
              <a:cs typeface="Arial" pitchFamily="34" charset="0"/>
            </a:rPr>
            <a:t>To visit commercial 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attr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est</a:t>
          </a:r>
          <a:endParaRPr lang="id-ID" sz="1400" dirty="0" smtClean="0">
            <a:latin typeface="Arial" pitchFamily="34" charset="0"/>
            <a:cs typeface="Arial" pitchFamily="34" charset="0"/>
          </a:endParaRPr>
        </a:p>
      </dgm:t>
    </dgm:pt>
    <dgm:pt modelId="{0A1C9D1A-01ED-459D-9F24-33F46F04467B}" type="parTrans" cxnId="{062C0188-10BC-46B8-829D-A5DFF5EFFDAB}">
      <dgm:prSet/>
      <dgm:spPr/>
      <dgm:t>
        <a:bodyPr/>
        <a:lstStyle/>
        <a:p>
          <a:endParaRPr lang="id-ID" sz="4000">
            <a:latin typeface="Arial" pitchFamily="34" charset="0"/>
            <a:cs typeface="Arial" pitchFamily="34" charset="0"/>
          </a:endParaRPr>
        </a:p>
      </dgm:t>
    </dgm:pt>
    <dgm:pt modelId="{B195F10A-91A6-4ED5-AF35-640C03588405}" type="sibTrans" cxnId="{062C0188-10BC-46B8-829D-A5DFF5EFFDAB}">
      <dgm:prSet custT="1"/>
      <dgm:spPr/>
      <dgm:t>
        <a:bodyPr/>
        <a:lstStyle/>
        <a:p>
          <a:endParaRPr lang="id-ID" sz="1800">
            <a:latin typeface="Arial" pitchFamily="34" charset="0"/>
            <a:cs typeface="Arial" pitchFamily="34" charset="0"/>
          </a:endParaRPr>
        </a:p>
      </dgm:t>
    </dgm:pt>
    <dgm:pt modelId="{E3D5538B-65DE-433F-B425-BAC9D887B974}">
      <dgm:prSet phldrT="[Text]" custT="1"/>
      <dgm:spPr/>
      <dgm:t>
        <a:bodyPr/>
        <a:lstStyle/>
        <a:p>
          <a:r>
            <a:rPr lang="en-US" sz="1400" dirty="0" smtClean="0">
              <a:latin typeface="Arial" pitchFamily="34" charset="0"/>
              <a:cs typeface="Arial" pitchFamily="34" charset="0"/>
            </a:rPr>
            <a:t>Not visiting commercial 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attr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est</a:t>
          </a:r>
          <a:endParaRPr lang="id-ID" sz="1400" dirty="0" smtClean="0">
            <a:latin typeface="Arial" pitchFamily="34" charset="0"/>
            <a:cs typeface="Arial" pitchFamily="34" charset="0"/>
          </a:endParaRPr>
        </a:p>
      </dgm:t>
    </dgm:pt>
    <dgm:pt modelId="{3BCDF307-E8D4-40C4-A25F-827091055B0F}" type="parTrans" cxnId="{6DD445A2-2A3C-4F2A-BD87-55B0E991A9CD}">
      <dgm:prSet/>
      <dgm:spPr/>
      <dgm:t>
        <a:bodyPr/>
        <a:lstStyle/>
        <a:p>
          <a:endParaRPr lang="id-ID" sz="4000">
            <a:latin typeface="Arial" pitchFamily="34" charset="0"/>
            <a:cs typeface="Arial" pitchFamily="34" charset="0"/>
          </a:endParaRPr>
        </a:p>
      </dgm:t>
    </dgm:pt>
    <dgm:pt modelId="{79892923-0176-4E10-AEF6-C73442702902}" type="sibTrans" cxnId="{6DD445A2-2A3C-4F2A-BD87-55B0E991A9CD}">
      <dgm:prSet custT="1"/>
      <dgm:spPr/>
      <dgm:t>
        <a:bodyPr/>
        <a:lstStyle/>
        <a:p>
          <a:endParaRPr lang="id-ID" sz="1800">
            <a:latin typeface="Arial" pitchFamily="34" charset="0"/>
            <a:cs typeface="Arial" pitchFamily="34" charset="0"/>
          </a:endParaRPr>
        </a:p>
      </dgm:t>
    </dgm:pt>
    <dgm:pt modelId="{FD2533F5-56E1-4136-9D05-C0D40CF85573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400" noProof="1" smtClean="0">
              <a:latin typeface="Arial" pitchFamily="34" charset="0"/>
              <a:cs typeface="Arial" pitchFamily="34" charset="0"/>
            </a:rPr>
            <a:t>Stay in comm acc</a:t>
          </a:r>
          <a:endParaRPr lang="id-ID" sz="1400" dirty="0" smtClean="0">
            <a:latin typeface="Arial" pitchFamily="34" charset="0"/>
            <a:cs typeface="Arial" pitchFamily="34" charset="0"/>
          </a:endParaRPr>
        </a:p>
      </dgm:t>
    </dgm:pt>
    <dgm:pt modelId="{22FC9395-5D77-4274-9403-3D7C5CEE2897}" type="parTrans" cxnId="{8AE519BF-9E1A-4783-B4A7-291B681D473C}">
      <dgm:prSet/>
      <dgm:spPr/>
      <dgm:t>
        <a:bodyPr/>
        <a:lstStyle/>
        <a:p>
          <a:endParaRPr lang="id-ID" sz="4000">
            <a:latin typeface="Arial" pitchFamily="34" charset="0"/>
            <a:cs typeface="Arial" pitchFamily="34" charset="0"/>
          </a:endParaRPr>
        </a:p>
      </dgm:t>
    </dgm:pt>
    <dgm:pt modelId="{FC785055-F9B2-4781-BFC5-D58A6D250579}" type="sibTrans" cxnId="{8AE519BF-9E1A-4783-B4A7-291B681D473C}">
      <dgm:prSet custT="1"/>
      <dgm:spPr/>
      <dgm:t>
        <a:bodyPr/>
        <a:lstStyle/>
        <a:p>
          <a:endParaRPr lang="id-ID" sz="1800">
            <a:latin typeface="Arial" pitchFamily="34" charset="0"/>
            <a:cs typeface="Arial" pitchFamily="34" charset="0"/>
          </a:endParaRPr>
        </a:p>
      </dgm:t>
    </dgm:pt>
    <dgm:pt modelId="{34570170-4D2C-41F7-BAC0-B954CDB80CE9}">
      <dgm:prSet phldrT="[Text]" custT="1"/>
      <dgm:spPr/>
      <dgm:t>
        <a:bodyPr/>
        <a:lstStyle/>
        <a:p>
          <a:r>
            <a:rPr lang="en-US" sz="1400" noProof="1" smtClean="0">
              <a:latin typeface="Arial" pitchFamily="34" charset="0"/>
              <a:cs typeface="Arial" pitchFamily="34" charset="0"/>
            </a:rPr>
            <a:t>Not stay in comm acc</a:t>
          </a:r>
          <a:endParaRPr lang="id-ID" sz="1400" dirty="0" smtClean="0">
            <a:latin typeface="Arial" pitchFamily="34" charset="0"/>
            <a:cs typeface="Arial" pitchFamily="34" charset="0"/>
          </a:endParaRPr>
        </a:p>
      </dgm:t>
    </dgm:pt>
    <dgm:pt modelId="{07A31DB7-FC37-49E2-849D-7687E2B08FD9}" type="parTrans" cxnId="{7C6D359D-12AB-4860-A77B-FE4D46DEF869}">
      <dgm:prSet/>
      <dgm:spPr/>
      <dgm:t>
        <a:bodyPr/>
        <a:lstStyle/>
        <a:p>
          <a:endParaRPr lang="id-ID" sz="4000">
            <a:latin typeface="Arial" pitchFamily="34" charset="0"/>
            <a:cs typeface="Arial" pitchFamily="34" charset="0"/>
          </a:endParaRPr>
        </a:p>
      </dgm:t>
    </dgm:pt>
    <dgm:pt modelId="{AB7C77BD-AD8B-4F6B-943B-3E3C441E38CE}" type="sibTrans" cxnId="{7C6D359D-12AB-4860-A77B-FE4D46DEF869}">
      <dgm:prSet custT="1"/>
      <dgm:spPr/>
      <dgm:t>
        <a:bodyPr/>
        <a:lstStyle/>
        <a:p>
          <a:endParaRPr lang="id-ID" sz="1800">
            <a:latin typeface="Arial" pitchFamily="34" charset="0"/>
            <a:cs typeface="Arial" pitchFamily="34" charset="0"/>
          </a:endParaRPr>
        </a:p>
      </dgm:t>
    </dgm:pt>
    <dgm:pt modelId="{B512A3FB-8F04-4666-A186-5F5A6D48C12D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400" noProof="1" smtClean="0">
              <a:latin typeface="Arial" pitchFamily="34" charset="0"/>
              <a:cs typeface="Arial" pitchFamily="34" charset="0"/>
            </a:rPr>
            <a:t>Distance of trip</a:t>
          </a:r>
          <a:r>
            <a:rPr lang="id-ID" sz="1400" noProof="1" smtClean="0">
              <a:latin typeface="Arial" pitchFamily="34" charset="0"/>
              <a:cs typeface="Arial" pitchFamily="34" charset="0"/>
            </a:rPr>
            <a:t> </a:t>
          </a:r>
          <a:r>
            <a:rPr lang="id-ID" sz="1400" u="sng" noProof="1" smtClean="0">
              <a:latin typeface="Arial" pitchFamily="34" charset="0"/>
              <a:cs typeface="Arial" pitchFamily="34" charset="0"/>
            </a:rPr>
            <a:t>&gt;</a:t>
          </a:r>
          <a:r>
            <a:rPr lang="id-ID" sz="1400" noProof="1" smtClean="0">
              <a:latin typeface="Arial" pitchFamily="34" charset="0"/>
              <a:cs typeface="Arial" pitchFamily="34" charset="0"/>
            </a:rPr>
            <a:t> 100 km </a:t>
          </a:r>
          <a:endParaRPr lang="id-ID" sz="1400" dirty="0" smtClean="0">
            <a:latin typeface="Arial" pitchFamily="34" charset="0"/>
            <a:cs typeface="Arial" pitchFamily="34" charset="0"/>
          </a:endParaRPr>
        </a:p>
      </dgm:t>
    </dgm:pt>
    <dgm:pt modelId="{D2BB48FF-962C-42C9-9B9B-EB55BDB666E2}" type="parTrans" cxnId="{5D52104F-B464-4B5F-8D47-565058E62898}">
      <dgm:prSet/>
      <dgm:spPr/>
      <dgm:t>
        <a:bodyPr/>
        <a:lstStyle/>
        <a:p>
          <a:endParaRPr lang="id-ID" sz="4000">
            <a:latin typeface="Arial" pitchFamily="34" charset="0"/>
            <a:cs typeface="Arial" pitchFamily="34" charset="0"/>
          </a:endParaRPr>
        </a:p>
      </dgm:t>
    </dgm:pt>
    <dgm:pt modelId="{8F3DB80B-31AE-417B-ADD3-13DD8C98A262}" type="sibTrans" cxnId="{5D52104F-B464-4B5F-8D47-565058E62898}">
      <dgm:prSet custT="1"/>
      <dgm:spPr/>
      <dgm:t>
        <a:bodyPr/>
        <a:lstStyle/>
        <a:p>
          <a:endParaRPr lang="id-ID" sz="1800">
            <a:latin typeface="Arial" pitchFamily="34" charset="0"/>
            <a:cs typeface="Arial" pitchFamily="34" charset="0"/>
          </a:endParaRPr>
        </a:p>
      </dgm:t>
    </dgm:pt>
    <dgm:pt modelId="{13D9308B-DAED-478D-8C1E-FC3A2322D7CA}">
      <dgm:prSet phldrT="[Text]" custT="1"/>
      <dgm:spPr/>
      <dgm:t>
        <a:bodyPr/>
        <a:lstStyle/>
        <a:p>
          <a:r>
            <a:rPr lang="en-US" sz="1400" noProof="1" smtClean="0">
              <a:latin typeface="Arial" pitchFamily="34" charset="0"/>
              <a:cs typeface="Arial" pitchFamily="34" charset="0"/>
            </a:rPr>
            <a:t>Distance of trip</a:t>
          </a:r>
          <a:r>
            <a:rPr lang="id-ID" sz="1400" noProof="1" smtClean="0">
              <a:latin typeface="Arial" pitchFamily="34" charset="0"/>
              <a:cs typeface="Arial" pitchFamily="34" charset="0"/>
            </a:rPr>
            <a:t> &lt; 100 km </a:t>
          </a:r>
          <a:endParaRPr lang="id-ID" sz="1400" dirty="0" smtClean="0">
            <a:latin typeface="Arial" pitchFamily="34" charset="0"/>
            <a:cs typeface="Arial" pitchFamily="34" charset="0"/>
          </a:endParaRPr>
        </a:p>
      </dgm:t>
    </dgm:pt>
    <dgm:pt modelId="{F96EBBDA-B159-414E-9680-36F270AE0BD9}" type="parTrans" cxnId="{A3E15560-69A1-49DB-BE19-49443BDA73B7}">
      <dgm:prSet/>
      <dgm:spPr/>
      <dgm:t>
        <a:bodyPr/>
        <a:lstStyle/>
        <a:p>
          <a:endParaRPr lang="id-ID" sz="4000">
            <a:latin typeface="Arial" pitchFamily="34" charset="0"/>
            <a:cs typeface="Arial" pitchFamily="34" charset="0"/>
          </a:endParaRPr>
        </a:p>
      </dgm:t>
    </dgm:pt>
    <dgm:pt modelId="{6DB7F0F7-104F-4FA3-BD7F-D7A7A1A207F6}" type="sibTrans" cxnId="{A3E15560-69A1-49DB-BE19-49443BDA73B7}">
      <dgm:prSet custT="1"/>
      <dgm:spPr/>
      <dgm:t>
        <a:bodyPr/>
        <a:lstStyle/>
        <a:p>
          <a:endParaRPr lang="id-ID" sz="1800">
            <a:latin typeface="Arial" pitchFamily="34" charset="0"/>
            <a:cs typeface="Arial" pitchFamily="34" charset="0"/>
          </a:endParaRPr>
        </a:p>
      </dgm:t>
    </dgm:pt>
    <dgm:pt modelId="{81DE8FAF-5AD6-4C51-BC49-FF9B69BF47C7}" type="pres">
      <dgm:prSet presAssocID="{AF50444A-6EB4-4386-A9C0-7E1A255F53C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d-ID"/>
        </a:p>
      </dgm:t>
    </dgm:pt>
    <dgm:pt modelId="{BB4FBF68-7A28-4AC8-BF8C-12196196F8EE}" type="pres">
      <dgm:prSet presAssocID="{9BAE07A0-792F-43BB-B976-518FA6619F6A}" presName="hierRoot1" presStyleCnt="0">
        <dgm:presLayoutVars>
          <dgm:hierBranch val="init"/>
        </dgm:presLayoutVars>
      </dgm:prSet>
      <dgm:spPr/>
      <dgm:t>
        <a:bodyPr/>
        <a:lstStyle/>
        <a:p>
          <a:endParaRPr lang="id-ID"/>
        </a:p>
      </dgm:t>
    </dgm:pt>
    <dgm:pt modelId="{314CFECC-7D4C-46A1-ABA4-589DA45AF7B6}" type="pres">
      <dgm:prSet presAssocID="{9BAE07A0-792F-43BB-B976-518FA6619F6A}" presName="rootComposite1" presStyleCnt="0"/>
      <dgm:spPr/>
      <dgm:t>
        <a:bodyPr/>
        <a:lstStyle/>
        <a:p>
          <a:endParaRPr lang="id-ID"/>
        </a:p>
      </dgm:t>
    </dgm:pt>
    <dgm:pt modelId="{17EA33ED-4B60-4217-8A3D-FBFF6F87E2BF}" type="pres">
      <dgm:prSet presAssocID="{9BAE07A0-792F-43BB-B976-518FA6619F6A}" presName="rootText1" presStyleLbl="node0" presStyleIdx="0" presStyleCnt="1" custScaleX="173801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CE4F1DA7-B3B8-4B29-91AD-970BD2E1CA90}" type="pres">
      <dgm:prSet presAssocID="{9BAE07A0-792F-43BB-B976-518FA6619F6A}" presName="rootConnector1" presStyleLbl="node1" presStyleIdx="0" presStyleCnt="0"/>
      <dgm:spPr/>
      <dgm:t>
        <a:bodyPr/>
        <a:lstStyle/>
        <a:p>
          <a:endParaRPr lang="id-ID"/>
        </a:p>
      </dgm:t>
    </dgm:pt>
    <dgm:pt modelId="{416B1C4B-13F6-412B-AB85-2E4FAEBEF7F1}" type="pres">
      <dgm:prSet presAssocID="{9BAE07A0-792F-43BB-B976-518FA6619F6A}" presName="hierChild2" presStyleCnt="0"/>
      <dgm:spPr/>
      <dgm:t>
        <a:bodyPr/>
        <a:lstStyle/>
        <a:p>
          <a:endParaRPr lang="id-ID"/>
        </a:p>
      </dgm:t>
    </dgm:pt>
    <dgm:pt modelId="{3BBF13B3-A535-4ED4-A10A-F83C0C23AC1B}" type="pres">
      <dgm:prSet presAssocID="{BB2A6A12-1A5F-4AAA-BD30-225B9A7D4890}" presName="Name37" presStyleLbl="parChTrans1D2" presStyleIdx="0" presStyleCnt="2"/>
      <dgm:spPr/>
      <dgm:t>
        <a:bodyPr/>
        <a:lstStyle/>
        <a:p>
          <a:endParaRPr lang="id-ID"/>
        </a:p>
      </dgm:t>
    </dgm:pt>
    <dgm:pt modelId="{C176CBB5-060D-45A6-AB27-BE3B9EDC76AC}" type="pres">
      <dgm:prSet presAssocID="{71CA97B8-DB33-4385-8EA6-4E039C0D375B}" presName="hierRoot2" presStyleCnt="0">
        <dgm:presLayoutVars>
          <dgm:hierBranch val="init"/>
        </dgm:presLayoutVars>
      </dgm:prSet>
      <dgm:spPr/>
      <dgm:t>
        <a:bodyPr/>
        <a:lstStyle/>
        <a:p>
          <a:endParaRPr lang="id-ID"/>
        </a:p>
      </dgm:t>
    </dgm:pt>
    <dgm:pt modelId="{91D26F3B-89A7-4F58-8FB5-7ACDF3BB2406}" type="pres">
      <dgm:prSet presAssocID="{71CA97B8-DB33-4385-8EA6-4E039C0D375B}" presName="rootComposite" presStyleCnt="0"/>
      <dgm:spPr/>
      <dgm:t>
        <a:bodyPr/>
        <a:lstStyle/>
        <a:p>
          <a:endParaRPr lang="id-ID"/>
        </a:p>
      </dgm:t>
    </dgm:pt>
    <dgm:pt modelId="{65462C36-7624-4FF0-91BF-CF5F4FF81844}" type="pres">
      <dgm:prSet presAssocID="{71CA97B8-DB33-4385-8EA6-4E039C0D375B}" presName="rootText" presStyleLbl="node2" presStyleIdx="0" presStyleCnt="2" custScaleX="17419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F54BD848-CD2A-414F-9454-935D1D92FAE5}" type="pres">
      <dgm:prSet presAssocID="{71CA97B8-DB33-4385-8EA6-4E039C0D375B}" presName="rootConnector" presStyleLbl="node2" presStyleIdx="0" presStyleCnt="2"/>
      <dgm:spPr/>
      <dgm:t>
        <a:bodyPr/>
        <a:lstStyle/>
        <a:p>
          <a:endParaRPr lang="id-ID"/>
        </a:p>
      </dgm:t>
    </dgm:pt>
    <dgm:pt modelId="{1FA21AA2-33EC-4BEC-A0DA-134150E44146}" type="pres">
      <dgm:prSet presAssocID="{71CA97B8-DB33-4385-8EA6-4E039C0D375B}" presName="hierChild4" presStyleCnt="0"/>
      <dgm:spPr/>
      <dgm:t>
        <a:bodyPr/>
        <a:lstStyle/>
        <a:p>
          <a:endParaRPr lang="id-ID"/>
        </a:p>
      </dgm:t>
    </dgm:pt>
    <dgm:pt modelId="{37CFF4BC-7073-48CC-A5A2-ADE798D54BAF}" type="pres">
      <dgm:prSet presAssocID="{3DE26577-4051-40DA-AE88-97254E232D2E}" presName="Name37" presStyleLbl="parChTrans1D3" presStyleIdx="0" presStyleCnt="2"/>
      <dgm:spPr/>
      <dgm:t>
        <a:bodyPr/>
        <a:lstStyle/>
        <a:p>
          <a:endParaRPr lang="id-ID"/>
        </a:p>
      </dgm:t>
    </dgm:pt>
    <dgm:pt modelId="{38A373EE-54B1-4DC4-B089-0CCF58DDA1B3}" type="pres">
      <dgm:prSet presAssocID="{4460DB54-EEDE-4329-8BFF-912F8C03C43D}" presName="hierRoot2" presStyleCnt="0">
        <dgm:presLayoutVars>
          <dgm:hierBranch val="init"/>
        </dgm:presLayoutVars>
      </dgm:prSet>
      <dgm:spPr/>
      <dgm:t>
        <a:bodyPr/>
        <a:lstStyle/>
        <a:p>
          <a:endParaRPr lang="id-ID"/>
        </a:p>
      </dgm:t>
    </dgm:pt>
    <dgm:pt modelId="{079615DE-5469-4E06-AFE8-417DDA8CCE4D}" type="pres">
      <dgm:prSet presAssocID="{4460DB54-EEDE-4329-8BFF-912F8C03C43D}" presName="rootComposite" presStyleCnt="0"/>
      <dgm:spPr/>
      <dgm:t>
        <a:bodyPr/>
        <a:lstStyle/>
        <a:p>
          <a:endParaRPr lang="id-ID"/>
        </a:p>
      </dgm:t>
    </dgm:pt>
    <dgm:pt modelId="{07EC0C94-079F-4BEE-9FA8-D9A6E9E58AB4}" type="pres">
      <dgm:prSet presAssocID="{4460DB54-EEDE-4329-8BFF-912F8C03C43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18AF3FC1-B6B4-4F6E-B711-E4FB098E00A0}" type="pres">
      <dgm:prSet presAssocID="{4460DB54-EEDE-4329-8BFF-912F8C03C43D}" presName="rootConnector" presStyleLbl="node3" presStyleIdx="0" presStyleCnt="2"/>
      <dgm:spPr/>
      <dgm:t>
        <a:bodyPr/>
        <a:lstStyle/>
        <a:p>
          <a:endParaRPr lang="id-ID"/>
        </a:p>
      </dgm:t>
    </dgm:pt>
    <dgm:pt modelId="{C13FAAD3-150D-4472-915A-13DDFACFB727}" type="pres">
      <dgm:prSet presAssocID="{4460DB54-EEDE-4329-8BFF-912F8C03C43D}" presName="hierChild4" presStyleCnt="0"/>
      <dgm:spPr/>
      <dgm:t>
        <a:bodyPr/>
        <a:lstStyle/>
        <a:p>
          <a:endParaRPr lang="id-ID"/>
        </a:p>
      </dgm:t>
    </dgm:pt>
    <dgm:pt modelId="{2C998C63-DD27-404B-8DDE-7AB9672DB28A}" type="pres">
      <dgm:prSet presAssocID="{99D075C9-CC79-4E0D-8E52-0554E27946B9}" presName="Name37" presStyleLbl="parChTrans1D4" presStyleIdx="0" presStyleCnt="8"/>
      <dgm:spPr/>
      <dgm:t>
        <a:bodyPr/>
        <a:lstStyle/>
        <a:p>
          <a:endParaRPr lang="id-ID"/>
        </a:p>
      </dgm:t>
    </dgm:pt>
    <dgm:pt modelId="{BDB752ED-7A30-4556-8D02-7DAB03085B3D}" type="pres">
      <dgm:prSet presAssocID="{28F8E589-B9C0-4584-814E-4FFDB33E9686}" presName="hierRoot2" presStyleCnt="0">
        <dgm:presLayoutVars>
          <dgm:hierBranch val="init"/>
        </dgm:presLayoutVars>
      </dgm:prSet>
      <dgm:spPr/>
      <dgm:t>
        <a:bodyPr/>
        <a:lstStyle/>
        <a:p>
          <a:endParaRPr lang="id-ID"/>
        </a:p>
      </dgm:t>
    </dgm:pt>
    <dgm:pt modelId="{AAFB351C-830C-44C5-9A37-83C86BDE76EA}" type="pres">
      <dgm:prSet presAssocID="{28F8E589-B9C0-4584-814E-4FFDB33E9686}" presName="rootComposite" presStyleCnt="0"/>
      <dgm:spPr/>
      <dgm:t>
        <a:bodyPr/>
        <a:lstStyle/>
        <a:p>
          <a:endParaRPr lang="id-ID"/>
        </a:p>
      </dgm:t>
    </dgm:pt>
    <dgm:pt modelId="{600C6BC0-3E65-42CF-8FD0-A4B43118998D}" type="pres">
      <dgm:prSet presAssocID="{28F8E589-B9C0-4584-814E-4FFDB33E9686}" presName="rootText" presStyleLbl="node4" presStyleIdx="0" presStyleCnt="8" custScaleX="179679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5425F732-3F4A-4EA2-8F17-DCF6E4FDCFAB}" type="pres">
      <dgm:prSet presAssocID="{28F8E589-B9C0-4584-814E-4FFDB33E9686}" presName="rootConnector" presStyleLbl="node4" presStyleIdx="0" presStyleCnt="8"/>
      <dgm:spPr/>
      <dgm:t>
        <a:bodyPr/>
        <a:lstStyle/>
        <a:p>
          <a:endParaRPr lang="id-ID"/>
        </a:p>
      </dgm:t>
    </dgm:pt>
    <dgm:pt modelId="{39870690-BF1E-4B88-98C6-8A27DF224C2D}" type="pres">
      <dgm:prSet presAssocID="{28F8E589-B9C0-4584-814E-4FFDB33E9686}" presName="hierChild4" presStyleCnt="0"/>
      <dgm:spPr/>
      <dgm:t>
        <a:bodyPr/>
        <a:lstStyle/>
        <a:p>
          <a:endParaRPr lang="id-ID"/>
        </a:p>
      </dgm:t>
    </dgm:pt>
    <dgm:pt modelId="{6272BA1E-BCB6-4854-AF02-731B5E0187D7}" type="pres">
      <dgm:prSet presAssocID="{0A1C9D1A-01ED-459D-9F24-33F46F04467B}" presName="Name37" presStyleLbl="parChTrans1D4" presStyleIdx="1" presStyleCnt="8"/>
      <dgm:spPr/>
      <dgm:t>
        <a:bodyPr/>
        <a:lstStyle/>
        <a:p>
          <a:endParaRPr lang="id-ID"/>
        </a:p>
      </dgm:t>
    </dgm:pt>
    <dgm:pt modelId="{E65453F7-C7BD-4CFA-B116-F106D2B9D5FA}" type="pres">
      <dgm:prSet presAssocID="{C4C55CF0-2583-4482-882F-969900AECBD3}" presName="hierRoot2" presStyleCnt="0">
        <dgm:presLayoutVars>
          <dgm:hierBranch val="init"/>
        </dgm:presLayoutVars>
      </dgm:prSet>
      <dgm:spPr/>
      <dgm:t>
        <a:bodyPr/>
        <a:lstStyle/>
        <a:p>
          <a:endParaRPr lang="id-ID"/>
        </a:p>
      </dgm:t>
    </dgm:pt>
    <dgm:pt modelId="{47579567-51C9-483D-8BBC-8A4B667E3A43}" type="pres">
      <dgm:prSet presAssocID="{C4C55CF0-2583-4482-882F-969900AECBD3}" presName="rootComposite" presStyleCnt="0"/>
      <dgm:spPr/>
      <dgm:t>
        <a:bodyPr/>
        <a:lstStyle/>
        <a:p>
          <a:endParaRPr lang="id-ID"/>
        </a:p>
      </dgm:t>
    </dgm:pt>
    <dgm:pt modelId="{2F826C2B-C72F-4500-B808-633237AFA109}" type="pres">
      <dgm:prSet presAssocID="{C4C55CF0-2583-4482-882F-969900AECBD3}" presName="rootText" presStyleLbl="node4" presStyleIdx="1" presStyleCnt="8" custScaleX="17335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BF1937CE-1A8A-4447-BF73-1946F5F9AA71}" type="pres">
      <dgm:prSet presAssocID="{C4C55CF0-2583-4482-882F-969900AECBD3}" presName="rootConnector" presStyleLbl="node4" presStyleIdx="1" presStyleCnt="8"/>
      <dgm:spPr/>
      <dgm:t>
        <a:bodyPr/>
        <a:lstStyle/>
        <a:p>
          <a:endParaRPr lang="id-ID"/>
        </a:p>
      </dgm:t>
    </dgm:pt>
    <dgm:pt modelId="{ED44EAB1-CFD1-4868-AB1C-C8E76CD15DEC}" type="pres">
      <dgm:prSet presAssocID="{C4C55CF0-2583-4482-882F-969900AECBD3}" presName="hierChild4" presStyleCnt="0"/>
      <dgm:spPr/>
      <dgm:t>
        <a:bodyPr/>
        <a:lstStyle/>
        <a:p>
          <a:endParaRPr lang="id-ID"/>
        </a:p>
      </dgm:t>
    </dgm:pt>
    <dgm:pt modelId="{9E100072-24CB-431C-B36E-3557E15BD3B9}" type="pres">
      <dgm:prSet presAssocID="{C4C55CF0-2583-4482-882F-969900AECBD3}" presName="hierChild5" presStyleCnt="0"/>
      <dgm:spPr/>
      <dgm:t>
        <a:bodyPr/>
        <a:lstStyle/>
        <a:p>
          <a:endParaRPr lang="id-ID"/>
        </a:p>
      </dgm:t>
    </dgm:pt>
    <dgm:pt modelId="{657D90E2-4D22-40CA-9C90-2BFB0ACDECF4}" type="pres">
      <dgm:prSet presAssocID="{3BCDF307-E8D4-40C4-A25F-827091055B0F}" presName="Name37" presStyleLbl="parChTrans1D4" presStyleIdx="2" presStyleCnt="8"/>
      <dgm:spPr/>
      <dgm:t>
        <a:bodyPr/>
        <a:lstStyle/>
        <a:p>
          <a:endParaRPr lang="id-ID"/>
        </a:p>
      </dgm:t>
    </dgm:pt>
    <dgm:pt modelId="{DB28FD44-DAAF-4FA0-8EDD-06991736495C}" type="pres">
      <dgm:prSet presAssocID="{E3D5538B-65DE-433F-B425-BAC9D887B974}" presName="hierRoot2" presStyleCnt="0">
        <dgm:presLayoutVars>
          <dgm:hierBranch val="init"/>
        </dgm:presLayoutVars>
      </dgm:prSet>
      <dgm:spPr/>
      <dgm:t>
        <a:bodyPr/>
        <a:lstStyle/>
        <a:p>
          <a:endParaRPr lang="id-ID"/>
        </a:p>
      </dgm:t>
    </dgm:pt>
    <dgm:pt modelId="{0DF4507C-5701-4D4A-9A3E-E180151CDE2C}" type="pres">
      <dgm:prSet presAssocID="{E3D5538B-65DE-433F-B425-BAC9D887B974}" presName="rootComposite" presStyleCnt="0"/>
      <dgm:spPr/>
      <dgm:t>
        <a:bodyPr/>
        <a:lstStyle/>
        <a:p>
          <a:endParaRPr lang="id-ID"/>
        </a:p>
      </dgm:t>
    </dgm:pt>
    <dgm:pt modelId="{4D9F87DC-C764-478C-BFC7-43844DB1B49C}" type="pres">
      <dgm:prSet presAssocID="{E3D5538B-65DE-433F-B425-BAC9D887B974}" presName="rootText" presStyleLbl="node4" presStyleIdx="2" presStyleCnt="8" custScaleX="162703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A131BB0A-C1DC-48B7-9644-DC1C060629B2}" type="pres">
      <dgm:prSet presAssocID="{E3D5538B-65DE-433F-B425-BAC9D887B974}" presName="rootConnector" presStyleLbl="node4" presStyleIdx="2" presStyleCnt="8"/>
      <dgm:spPr/>
      <dgm:t>
        <a:bodyPr/>
        <a:lstStyle/>
        <a:p>
          <a:endParaRPr lang="id-ID"/>
        </a:p>
      </dgm:t>
    </dgm:pt>
    <dgm:pt modelId="{1DAC73B2-8418-4074-AA0D-1D9CB7B27256}" type="pres">
      <dgm:prSet presAssocID="{E3D5538B-65DE-433F-B425-BAC9D887B974}" presName="hierChild4" presStyleCnt="0"/>
      <dgm:spPr/>
      <dgm:t>
        <a:bodyPr/>
        <a:lstStyle/>
        <a:p>
          <a:endParaRPr lang="id-ID"/>
        </a:p>
      </dgm:t>
    </dgm:pt>
    <dgm:pt modelId="{2238EABA-7FC4-465A-BF95-B0BF6C62655B}" type="pres">
      <dgm:prSet presAssocID="{22FC9395-5D77-4274-9403-3D7C5CEE2897}" presName="Name37" presStyleLbl="parChTrans1D4" presStyleIdx="3" presStyleCnt="8"/>
      <dgm:spPr/>
      <dgm:t>
        <a:bodyPr/>
        <a:lstStyle/>
        <a:p>
          <a:endParaRPr lang="id-ID"/>
        </a:p>
      </dgm:t>
    </dgm:pt>
    <dgm:pt modelId="{7EE4A56A-85A5-4FB9-BEBD-B9E326992D5D}" type="pres">
      <dgm:prSet presAssocID="{FD2533F5-56E1-4136-9D05-C0D40CF85573}" presName="hierRoot2" presStyleCnt="0">
        <dgm:presLayoutVars>
          <dgm:hierBranch val="init"/>
        </dgm:presLayoutVars>
      </dgm:prSet>
      <dgm:spPr/>
      <dgm:t>
        <a:bodyPr/>
        <a:lstStyle/>
        <a:p>
          <a:endParaRPr lang="id-ID"/>
        </a:p>
      </dgm:t>
    </dgm:pt>
    <dgm:pt modelId="{165A4DE8-557A-439A-AF41-9BCC9774BCC2}" type="pres">
      <dgm:prSet presAssocID="{FD2533F5-56E1-4136-9D05-C0D40CF85573}" presName="rootComposite" presStyleCnt="0"/>
      <dgm:spPr/>
      <dgm:t>
        <a:bodyPr/>
        <a:lstStyle/>
        <a:p>
          <a:endParaRPr lang="id-ID"/>
        </a:p>
      </dgm:t>
    </dgm:pt>
    <dgm:pt modelId="{CC34E7FF-E1DD-4C39-9856-4FB85D55F961}" type="pres">
      <dgm:prSet presAssocID="{FD2533F5-56E1-4136-9D05-C0D40CF85573}" presName="rootText" presStyleLbl="node4" presStyleIdx="3" presStyleCnt="8" custScaleX="164174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0EAE3576-047B-4B57-956B-33B540664298}" type="pres">
      <dgm:prSet presAssocID="{FD2533F5-56E1-4136-9D05-C0D40CF85573}" presName="rootConnector" presStyleLbl="node4" presStyleIdx="3" presStyleCnt="8"/>
      <dgm:spPr/>
      <dgm:t>
        <a:bodyPr/>
        <a:lstStyle/>
        <a:p>
          <a:endParaRPr lang="id-ID"/>
        </a:p>
      </dgm:t>
    </dgm:pt>
    <dgm:pt modelId="{7C8AB18B-E20D-4699-98AC-9BD78DDEC57B}" type="pres">
      <dgm:prSet presAssocID="{FD2533F5-56E1-4136-9D05-C0D40CF85573}" presName="hierChild4" presStyleCnt="0"/>
      <dgm:spPr/>
      <dgm:t>
        <a:bodyPr/>
        <a:lstStyle/>
        <a:p>
          <a:endParaRPr lang="id-ID"/>
        </a:p>
      </dgm:t>
    </dgm:pt>
    <dgm:pt modelId="{224D6021-F891-447C-8E67-C75EDB838245}" type="pres">
      <dgm:prSet presAssocID="{FD2533F5-56E1-4136-9D05-C0D40CF85573}" presName="hierChild5" presStyleCnt="0"/>
      <dgm:spPr/>
      <dgm:t>
        <a:bodyPr/>
        <a:lstStyle/>
        <a:p>
          <a:endParaRPr lang="id-ID"/>
        </a:p>
      </dgm:t>
    </dgm:pt>
    <dgm:pt modelId="{374DCB44-2CB2-4F8B-AF90-605F00362B1E}" type="pres">
      <dgm:prSet presAssocID="{07A31DB7-FC37-49E2-849D-7687E2B08FD9}" presName="Name37" presStyleLbl="parChTrans1D4" presStyleIdx="4" presStyleCnt="8"/>
      <dgm:spPr/>
      <dgm:t>
        <a:bodyPr/>
        <a:lstStyle/>
        <a:p>
          <a:endParaRPr lang="id-ID"/>
        </a:p>
      </dgm:t>
    </dgm:pt>
    <dgm:pt modelId="{6FA08734-DF54-4560-BF6A-425E3FFA0189}" type="pres">
      <dgm:prSet presAssocID="{34570170-4D2C-41F7-BAC0-B954CDB80CE9}" presName="hierRoot2" presStyleCnt="0">
        <dgm:presLayoutVars>
          <dgm:hierBranch val="init"/>
        </dgm:presLayoutVars>
      </dgm:prSet>
      <dgm:spPr/>
      <dgm:t>
        <a:bodyPr/>
        <a:lstStyle/>
        <a:p>
          <a:endParaRPr lang="id-ID"/>
        </a:p>
      </dgm:t>
    </dgm:pt>
    <dgm:pt modelId="{BBB7669C-3B0D-4944-8D70-F287D142D417}" type="pres">
      <dgm:prSet presAssocID="{34570170-4D2C-41F7-BAC0-B954CDB80CE9}" presName="rootComposite" presStyleCnt="0"/>
      <dgm:spPr/>
      <dgm:t>
        <a:bodyPr/>
        <a:lstStyle/>
        <a:p>
          <a:endParaRPr lang="id-ID"/>
        </a:p>
      </dgm:t>
    </dgm:pt>
    <dgm:pt modelId="{3FEA39FE-3676-459F-A9AC-6DB944A1B0F6}" type="pres">
      <dgm:prSet presAssocID="{34570170-4D2C-41F7-BAC0-B954CDB80CE9}" presName="rootText" presStyleLbl="node4" presStyleIdx="4" presStyleCnt="8" custScaleX="18778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9C2BA100-1919-4FB5-B4E7-5C7EFA38CCFD}" type="pres">
      <dgm:prSet presAssocID="{34570170-4D2C-41F7-BAC0-B954CDB80CE9}" presName="rootConnector" presStyleLbl="node4" presStyleIdx="4" presStyleCnt="8"/>
      <dgm:spPr/>
      <dgm:t>
        <a:bodyPr/>
        <a:lstStyle/>
        <a:p>
          <a:endParaRPr lang="id-ID"/>
        </a:p>
      </dgm:t>
    </dgm:pt>
    <dgm:pt modelId="{5A0FFD08-A143-448E-8550-1B836F0B7B41}" type="pres">
      <dgm:prSet presAssocID="{34570170-4D2C-41F7-BAC0-B954CDB80CE9}" presName="hierChild4" presStyleCnt="0"/>
      <dgm:spPr/>
      <dgm:t>
        <a:bodyPr/>
        <a:lstStyle/>
        <a:p>
          <a:endParaRPr lang="id-ID"/>
        </a:p>
      </dgm:t>
    </dgm:pt>
    <dgm:pt modelId="{33B649C9-0445-405A-9791-0424B00FA59A}" type="pres">
      <dgm:prSet presAssocID="{D2BB48FF-962C-42C9-9B9B-EB55BDB666E2}" presName="Name37" presStyleLbl="parChTrans1D4" presStyleIdx="5" presStyleCnt="8"/>
      <dgm:spPr/>
      <dgm:t>
        <a:bodyPr/>
        <a:lstStyle/>
        <a:p>
          <a:endParaRPr lang="id-ID"/>
        </a:p>
      </dgm:t>
    </dgm:pt>
    <dgm:pt modelId="{92BBF678-6E85-45D7-ADFE-DCB1C34328F2}" type="pres">
      <dgm:prSet presAssocID="{B512A3FB-8F04-4666-A186-5F5A6D48C12D}" presName="hierRoot2" presStyleCnt="0">
        <dgm:presLayoutVars>
          <dgm:hierBranch val="init"/>
        </dgm:presLayoutVars>
      </dgm:prSet>
      <dgm:spPr/>
      <dgm:t>
        <a:bodyPr/>
        <a:lstStyle/>
        <a:p>
          <a:endParaRPr lang="id-ID"/>
        </a:p>
      </dgm:t>
    </dgm:pt>
    <dgm:pt modelId="{4C4AB837-EFBD-4144-A5DD-AD7070522A0A}" type="pres">
      <dgm:prSet presAssocID="{B512A3FB-8F04-4666-A186-5F5A6D48C12D}" presName="rootComposite" presStyleCnt="0"/>
      <dgm:spPr/>
      <dgm:t>
        <a:bodyPr/>
        <a:lstStyle/>
        <a:p>
          <a:endParaRPr lang="id-ID"/>
        </a:p>
      </dgm:t>
    </dgm:pt>
    <dgm:pt modelId="{234F73E7-4106-448C-B29C-67CD66CD4AC1}" type="pres">
      <dgm:prSet presAssocID="{B512A3FB-8F04-4666-A186-5F5A6D48C12D}" presName="rootText" presStyleLbl="node4" presStyleIdx="5" presStyleCnt="8" custScaleX="139038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F514AEB4-5680-4ACF-BF6F-140C14BAC8B8}" type="pres">
      <dgm:prSet presAssocID="{B512A3FB-8F04-4666-A186-5F5A6D48C12D}" presName="rootConnector" presStyleLbl="node4" presStyleIdx="5" presStyleCnt="8"/>
      <dgm:spPr/>
      <dgm:t>
        <a:bodyPr/>
        <a:lstStyle/>
        <a:p>
          <a:endParaRPr lang="id-ID"/>
        </a:p>
      </dgm:t>
    </dgm:pt>
    <dgm:pt modelId="{FF813F2C-DD41-42E2-8C49-4B05E0FD5F7E}" type="pres">
      <dgm:prSet presAssocID="{B512A3FB-8F04-4666-A186-5F5A6D48C12D}" presName="hierChild4" presStyleCnt="0"/>
      <dgm:spPr/>
      <dgm:t>
        <a:bodyPr/>
        <a:lstStyle/>
        <a:p>
          <a:endParaRPr lang="id-ID"/>
        </a:p>
      </dgm:t>
    </dgm:pt>
    <dgm:pt modelId="{02536751-B812-4A7C-A9A5-BC5B6E982915}" type="pres">
      <dgm:prSet presAssocID="{B512A3FB-8F04-4666-A186-5F5A6D48C12D}" presName="hierChild5" presStyleCnt="0"/>
      <dgm:spPr/>
      <dgm:t>
        <a:bodyPr/>
        <a:lstStyle/>
        <a:p>
          <a:endParaRPr lang="id-ID"/>
        </a:p>
      </dgm:t>
    </dgm:pt>
    <dgm:pt modelId="{C52E4ADA-E575-4001-B89C-E41396AF3B42}" type="pres">
      <dgm:prSet presAssocID="{F96EBBDA-B159-414E-9680-36F270AE0BD9}" presName="Name37" presStyleLbl="parChTrans1D4" presStyleIdx="6" presStyleCnt="8"/>
      <dgm:spPr/>
      <dgm:t>
        <a:bodyPr/>
        <a:lstStyle/>
        <a:p>
          <a:endParaRPr lang="id-ID"/>
        </a:p>
      </dgm:t>
    </dgm:pt>
    <dgm:pt modelId="{9D85D793-8949-417F-A626-2B757876E26E}" type="pres">
      <dgm:prSet presAssocID="{13D9308B-DAED-478D-8C1E-FC3A2322D7CA}" presName="hierRoot2" presStyleCnt="0">
        <dgm:presLayoutVars>
          <dgm:hierBranch val="init"/>
        </dgm:presLayoutVars>
      </dgm:prSet>
      <dgm:spPr/>
      <dgm:t>
        <a:bodyPr/>
        <a:lstStyle/>
        <a:p>
          <a:endParaRPr lang="id-ID"/>
        </a:p>
      </dgm:t>
    </dgm:pt>
    <dgm:pt modelId="{121D731A-A760-4CCD-ABE6-70DD1328F170}" type="pres">
      <dgm:prSet presAssocID="{13D9308B-DAED-478D-8C1E-FC3A2322D7CA}" presName="rootComposite" presStyleCnt="0"/>
      <dgm:spPr/>
      <dgm:t>
        <a:bodyPr/>
        <a:lstStyle/>
        <a:p>
          <a:endParaRPr lang="id-ID"/>
        </a:p>
      </dgm:t>
    </dgm:pt>
    <dgm:pt modelId="{6B4D2BEE-5BB6-4975-8D60-A08C26AFEAFB}" type="pres">
      <dgm:prSet presAssocID="{13D9308B-DAED-478D-8C1E-FC3A2322D7CA}" presName="rootText" presStyleLbl="node4" presStyleIdx="6" presStyleCnt="8" custScaleX="16746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004BB565-6BFE-4685-9A53-35EE7C630D6F}" type="pres">
      <dgm:prSet presAssocID="{13D9308B-DAED-478D-8C1E-FC3A2322D7CA}" presName="rootConnector" presStyleLbl="node4" presStyleIdx="6" presStyleCnt="8"/>
      <dgm:spPr/>
      <dgm:t>
        <a:bodyPr/>
        <a:lstStyle/>
        <a:p>
          <a:endParaRPr lang="id-ID"/>
        </a:p>
      </dgm:t>
    </dgm:pt>
    <dgm:pt modelId="{A692A1F1-5979-47B4-9C1E-A98816C7B61C}" type="pres">
      <dgm:prSet presAssocID="{13D9308B-DAED-478D-8C1E-FC3A2322D7CA}" presName="hierChild4" presStyleCnt="0"/>
      <dgm:spPr/>
      <dgm:t>
        <a:bodyPr/>
        <a:lstStyle/>
        <a:p>
          <a:endParaRPr lang="id-ID"/>
        </a:p>
      </dgm:t>
    </dgm:pt>
    <dgm:pt modelId="{177DB7CA-A2FD-4FE1-A7A9-0C87A8FD6847}" type="pres">
      <dgm:prSet presAssocID="{13D9308B-DAED-478D-8C1E-FC3A2322D7CA}" presName="hierChild5" presStyleCnt="0"/>
      <dgm:spPr/>
      <dgm:t>
        <a:bodyPr/>
        <a:lstStyle/>
        <a:p>
          <a:endParaRPr lang="id-ID"/>
        </a:p>
      </dgm:t>
    </dgm:pt>
    <dgm:pt modelId="{DFF5446A-8864-4672-A75C-FA9BC6FE3BF0}" type="pres">
      <dgm:prSet presAssocID="{34570170-4D2C-41F7-BAC0-B954CDB80CE9}" presName="hierChild5" presStyleCnt="0"/>
      <dgm:spPr/>
      <dgm:t>
        <a:bodyPr/>
        <a:lstStyle/>
        <a:p>
          <a:endParaRPr lang="id-ID"/>
        </a:p>
      </dgm:t>
    </dgm:pt>
    <dgm:pt modelId="{E02F203B-6674-4A73-8FA9-41150203B8EE}" type="pres">
      <dgm:prSet presAssocID="{E3D5538B-65DE-433F-B425-BAC9D887B974}" presName="hierChild5" presStyleCnt="0"/>
      <dgm:spPr/>
      <dgm:t>
        <a:bodyPr/>
        <a:lstStyle/>
        <a:p>
          <a:endParaRPr lang="id-ID"/>
        </a:p>
      </dgm:t>
    </dgm:pt>
    <dgm:pt modelId="{D5DCF122-15FE-4F50-AB77-093FD4846CBE}" type="pres">
      <dgm:prSet presAssocID="{28F8E589-B9C0-4584-814E-4FFDB33E9686}" presName="hierChild5" presStyleCnt="0"/>
      <dgm:spPr/>
      <dgm:t>
        <a:bodyPr/>
        <a:lstStyle/>
        <a:p>
          <a:endParaRPr lang="id-ID"/>
        </a:p>
      </dgm:t>
    </dgm:pt>
    <dgm:pt modelId="{90B8881E-9408-483B-924A-97726241AAC9}" type="pres">
      <dgm:prSet presAssocID="{0461ED6A-8BD6-4E3B-BB25-F6283C2A14F6}" presName="Name37" presStyleLbl="parChTrans1D4" presStyleIdx="7" presStyleCnt="8"/>
      <dgm:spPr/>
      <dgm:t>
        <a:bodyPr/>
        <a:lstStyle/>
        <a:p>
          <a:endParaRPr lang="id-ID"/>
        </a:p>
      </dgm:t>
    </dgm:pt>
    <dgm:pt modelId="{9ED1504E-A647-4C4A-97A1-9CFF761CD84C}" type="pres">
      <dgm:prSet presAssocID="{C932C2C6-90CC-400F-B7BC-B708D9F6AE13}" presName="hierRoot2" presStyleCnt="0">
        <dgm:presLayoutVars>
          <dgm:hierBranch val="init"/>
        </dgm:presLayoutVars>
      </dgm:prSet>
      <dgm:spPr/>
      <dgm:t>
        <a:bodyPr/>
        <a:lstStyle/>
        <a:p>
          <a:endParaRPr lang="id-ID"/>
        </a:p>
      </dgm:t>
    </dgm:pt>
    <dgm:pt modelId="{7C82BA1F-743A-4240-AC29-575783E6DA13}" type="pres">
      <dgm:prSet presAssocID="{C932C2C6-90CC-400F-B7BC-B708D9F6AE13}" presName="rootComposite" presStyleCnt="0"/>
      <dgm:spPr/>
      <dgm:t>
        <a:bodyPr/>
        <a:lstStyle/>
        <a:p>
          <a:endParaRPr lang="id-ID"/>
        </a:p>
      </dgm:t>
    </dgm:pt>
    <dgm:pt modelId="{769F02C0-9276-434B-A317-380644DA543D}" type="pres">
      <dgm:prSet presAssocID="{C932C2C6-90CC-400F-B7BC-B708D9F6AE13}" presName="rootText" presStyleLbl="node4" presStyleIdx="7" presStyleCnt="8" custScaleX="162331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CC6AE9BE-EB8C-478E-A826-7868B7A9D644}" type="pres">
      <dgm:prSet presAssocID="{C932C2C6-90CC-400F-B7BC-B708D9F6AE13}" presName="rootConnector" presStyleLbl="node4" presStyleIdx="7" presStyleCnt="8"/>
      <dgm:spPr/>
      <dgm:t>
        <a:bodyPr/>
        <a:lstStyle/>
        <a:p>
          <a:endParaRPr lang="id-ID"/>
        </a:p>
      </dgm:t>
    </dgm:pt>
    <dgm:pt modelId="{626A9744-236B-4824-88EB-58C35D9BCD55}" type="pres">
      <dgm:prSet presAssocID="{C932C2C6-90CC-400F-B7BC-B708D9F6AE13}" presName="hierChild4" presStyleCnt="0"/>
      <dgm:spPr/>
      <dgm:t>
        <a:bodyPr/>
        <a:lstStyle/>
        <a:p>
          <a:endParaRPr lang="id-ID"/>
        </a:p>
      </dgm:t>
    </dgm:pt>
    <dgm:pt modelId="{F1E9FFE7-CDB8-4938-85A8-D67AAE36265D}" type="pres">
      <dgm:prSet presAssocID="{C932C2C6-90CC-400F-B7BC-B708D9F6AE13}" presName="hierChild5" presStyleCnt="0"/>
      <dgm:spPr/>
      <dgm:t>
        <a:bodyPr/>
        <a:lstStyle/>
        <a:p>
          <a:endParaRPr lang="id-ID"/>
        </a:p>
      </dgm:t>
    </dgm:pt>
    <dgm:pt modelId="{3B3AE24E-970D-4480-8D5D-28963E1E793E}" type="pres">
      <dgm:prSet presAssocID="{4460DB54-EEDE-4329-8BFF-912F8C03C43D}" presName="hierChild5" presStyleCnt="0"/>
      <dgm:spPr/>
      <dgm:t>
        <a:bodyPr/>
        <a:lstStyle/>
        <a:p>
          <a:endParaRPr lang="id-ID"/>
        </a:p>
      </dgm:t>
    </dgm:pt>
    <dgm:pt modelId="{857CFD23-A022-45EF-A94C-46DC16D0F3ED}" type="pres">
      <dgm:prSet presAssocID="{9C5D811B-4816-4008-A8BC-32F519ABF9C8}" presName="Name37" presStyleLbl="parChTrans1D3" presStyleIdx="1" presStyleCnt="2"/>
      <dgm:spPr/>
      <dgm:t>
        <a:bodyPr/>
        <a:lstStyle/>
        <a:p>
          <a:endParaRPr lang="id-ID"/>
        </a:p>
      </dgm:t>
    </dgm:pt>
    <dgm:pt modelId="{97C7E895-7F58-4D9C-A3E2-5B54602E806E}" type="pres">
      <dgm:prSet presAssocID="{0242BFC5-73C1-4F67-A480-C07C3040E5BC}" presName="hierRoot2" presStyleCnt="0">
        <dgm:presLayoutVars>
          <dgm:hierBranch val="init"/>
        </dgm:presLayoutVars>
      </dgm:prSet>
      <dgm:spPr/>
      <dgm:t>
        <a:bodyPr/>
        <a:lstStyle/>
        <a:p>
          <a:endParaRPr lang="id-ID"/>
        </a:p>
      </dgm:t>
    </dgm:pt>
    <dgm:pt modelId="{99455BEB-DD9E-406D-BB1C-8044BA542645}" type="pres">
      <dgm:prSet presAssocID="{0242BFC5-73C1-4F67-A480-C07C3040E5BC}" presName="rootComposite" presStyleCnt="0"/>
      <dgm:spPr/>
      <dgm:t>
        <a:bodyPr/>
        <a:lstStyle/>
        <a:p>
          <a:endParaRPr lang="id-ID"/>
        </a:p>
      </dgm:t>
    </dgm:pt>
    <dgm:pt modelId="{15117634-4F31-4DA5-A9A9-D0B6977028C4}" type="pres">
      <dgm:prSet presAssocID="{0242BFC5-73C1-4F67-A480-C07C3040E5B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773125D1-9D30-4723-9467-24FA73F5D064}" type="pres">
      <dgm:prSet presAssocID="{0242BFC5-73C1-4F67-A480-C07C3040E5BC}" presName="rootConnector" presStyleLbl="node3" presStyleIdx="1" presStyleCnt="2"/>
      <dgm:spPr/>
      <dgm:t>
        <a:bodyPr/>
        <a:lstStyle/>
        <a:p>
          <a:endParaRPr lang="id-ID"/>
        </a:p>
      </dgm:t>
    </dgm:pt>
    <dgm:pt modelId="{D5265A84-3B14-461C-9943-47CCCEECD289}" type="pres">
      <dgm:prSet presAssocID="{0242BFC5-73C1-4F67-A480-C07C3040E5BC}" presName="hierChild4" presStyleCnt="0"/>
      <dgm:spPr/>
      <dgm:t>
        <a:bodyPr/>
        <a:lstStyle/>
        <a:p>
          <a:endParaRPr lang="id-ID"/>
        </a:p>
      </dgm:t>
    </dgm:pt>
    <dgm:pt modelId="{E767A683-48E5-4AC1-A015-3A0BF9B32F14}" type="pres">
      <dgm:prSet presAssocID="{0242BFC5-73C1-4F67-A480-C07C3040E5BC}" presName="hierChild5" presStyleCnt="0"/>
      <dgm:spPr/>
      <dgm:t>
        <a:bodyPr/>
        <a:lstStyle/>
        <a:p>
          <a:endParaRPr lang="id-ID"/>
        </a:p>
      </dgm:t>
    </dgm:pt>
    <dgm:pt modelId="{32B2D96B-3AE0-4EF1-8642-C50967A62A21}" type="pres">
      <dgm:prSet presAssocID="{71CA97B8-DB33-4385-8EA6-4E039C0D375B}" presName="hierChild5" presStyleCnt="0"/>
      <dgm:spPr/>
      <dgm:t>
        <a:bodyPr/>
        <a:lstStyle/>
        <a:p>
          <a:endParaRPr lang="id-ID"/>
        </a:p>
      </dgm:t>
    </dgm:pt>
    <dgm:pt modelId="{9A68A3FA-B803-4446-B414-0ADC6C520240}" type="pres">
      <dgm:prSet presAssocID="{F5034128-EBC5-49BD-A05E-F97ED4C830D4}" presName="Name37" presStyleLbl="parChTrans1D2" presStyleIdx="1" presStyleCnt="2"/>
      <dgm:spPr/>
      <dgm:t>
        <a:bodyPr/>
        <a:lstStyle/>
        <a:p>
          <a:endParaRPr lang="id-ID"/>
        </a:p>
      </dgm:t>
    </dgm:pt>
    <dgm:pt modelId="{509A3FED-3D73-4522-A6A7-C58C364BF1D9}" type="pres">
      <dgm:prSet presAssocID="{710E583A-2799-4D9E-8500-F317B0B6310A}" presName="hierRoot2" presStyleCnt="0">
        <dgm:presLayoutVars>
          <dgm:hierBranch val="init"/>
        </dgm:presLayoutVars>
      </dgm:prSet>
      <dgm:spPr/>
      <dgm:t>
        <a:bodyPr/>
        <a:lstStyle/>
        <a:p>
          <a:endParaRPr lang="id-ID"/>
        </a:p>
      </dgm:t>
    </dgm:pt>
    <dgm:pt modelId="{4E40571A-FD7E-443C-B30A-D3F6B1C8766C}" type="pres">
      <dgm:prSet presAssocID="{710E583A-2799-4D9E-8500-F317B0B6310A}" presName="rootComposite" presStyleCnt="0"/>
      <dgm:spPr/>
      <dgm:t>
        <a:bodyPr/>
        <a:lstStyle/>
        <a:p>
          <a:endParaRPr lang="id-ID"/>
        </a:p>
      </dgm:t>
    </dgm:pt>
    <dgm:pt modelId="{82A4AC6A-074E-4C6C-AC97-0EBBF67DA9E7}" type="pres">
      <dgm:prSet presAssocID="{710E583A-2799-4D9E-8500-F317B0B6310A}" presName="rootText" presStyleLbl="node2" presStyleIdx="1" presStyleCnt="2" custScaleX="172036">
        <dgm:presLayoutVars>
          <dgm:chPref val="3"/>
        </dgm:presLayoutVars>
      </dgm:prSet>
      <dgm:spPr/>
      <dgm:t>
        <a:bodyPr/>
        <a:lstStyle/>
        <a:p>
          <a:endParaRPr lang="id-ID"/>
        </a:p>
      </dgm:t>
    </dgm:pt>
    <dgm:pt modelId="{D60F5491-CB10-4733-BDC6-DC9C9C34F73D}" type="pres">
      <dgm:prSet presAssocID="{710E583A-2799-4D9E-8500-F317B0B6310A}" presName="rootConnector" presStyleLbl="node2" presStyleIdx="1" presStyleCnt="2"/>
      <dgm:spPr/>
      <dgm:t>
        <a:bodyPr/>
        <a:lstStyle/>
        <a:p>
          <a:endParaRPr lang="id-ID"/>
        </a:p>
      </dgm:t>
    </dgm:pt>
    <dgm:pt modelId="{E58F2490-CF75-4854-BF56-8AB224C65920}" type="pres">
      <dgm:prSet presAssocID="{710E583A-2799-4D9E-8500-F317B0B6310A}" presName="hierChild4" presStyleCnt="0"/>
      <dgm:spPr/>
      <dgm:t>
        <a:bodyPr/>
        <a:lstStyle/>
        <a:p>
          <a:endParaRPr lang="id-ID"/>
        </a:p>
      </dgm:t>
    </dgm:pt>
    <dgm:pt modelId="{4FB5C462-556E-4AF5-A9CB-924196A44093}" type="pres">
      <dgm:prSet presAssocID="{710E583A-2799-4D9E-8500-F317B0B6310A}" presName="hierChild5" presStyleCnt="0"/>
      <dgm:spPr/>
      <dgm:t>
        <a:bodyPr/>
        <a:lstStyle/>
        <a:p>
          <a:endParaRPr lang="id-ID"/>
        </a:p>
      </dgm:t>
    </dgm:pt>
    <dgm:pt modelId="{30874099-CB82-4DCB-824E-F2AE941C9665}" type="pres">
      <dgm:prSet presAssocID="{9BAE07A0-792F-43BB-B976-518FA6619F6A}" presName="hierChild3" presStyleCnt="0"/>
      <dgm:spPr/>
      <dgm:t>
        <a:bodyPr/>
        <a:lstStyle/>
        <a:p>
          <a:endParaRPr lang="id-ID"/>
        </a:p>
      </dgm:t>
    </dgm:pt>
  </dgm:ptLst>
  <dgm:cxnLst>
    <dgm:cxn modelId="{C07BA722-C202-4344-857F-BB3CFA97A5FD}" type="presOf" srcId="{99D075C9-CC79-4E0D-8E52-0554E27946B9}" destId="{2C998C63-DD27-404B-8DDE-7AB9672DB28A}" srcOrd="0" destOrd="0" presId="urn:microsoft.com/office/officeart/2005/8/layout/orgChart1"/>
    <dgm:cxn modelId="{AD7A0F3A-6EC2-4E5E-8690-13848AD5BCBC}" type="presOf" srcId="{9BAE07A0-792F-43BB-B976-518FA6619F6A}" destId="{17EA33ED-4B60-4217-8A3D-FBFF6F87E2BF}" srcOrd="0" destOrd="0" presId="urn:microsoft.com/office/officeart/2005/8/layout/orgChart1"/>
    <dgm:cxn modelId="{CEE45BBF-179C-485E-AFF7-35F572E9D1FD}" type="presOf" srcId="{71CA97B8-DB33-4385-8EA6-4E039C0D375B}" destId="{F54BD848-CD2A-414F-9454-935D1D92FAE5}" srcOrd="1" destOrd="0" presId="urn:microsoft.com/office/officeart/2005/8/layout/orgChart1"/>
    <dgm:cxn modelId="{A568856D-5FC8-4A0A-9970-BB4615CBD31E}" type="presOf" srcId="{F5034128-EBC5-49BD-A05E-F97ED4C830D4}" destId="{9A68A3FA-B803-4446-B414-0ADC6C520240}" srcOrd="0" destOrd="0" presId="urn:microsoft.com/office/officeart/2005/8/layout/orgChart1"/>
    <dgm:cxn modelId="{5D52104F-B464-4B5F-8D47-565058E62898}" srcId="{34570170-4D2C-41F7-BAC0-B954CDB80CE9}" destId="{B512A3FB-8F04-4666-A186-5F5A6D48C12D}" srcOrd="0" destOrd="0" parTransId="{D2BB48FF-962C-42C9-9B9B-EB55BDB666E2}" sibTransId="{8F3DB80B-31AE-417B-ADD3-13DD8C98A262}"/>
    <dgm:cxn modelId="{F4B7AF5E-296F-4332-992A-11BBAB6BE819}" type="presOf" srcId="{FD2533F5-56E1-4136-9D05-C0D40CF85573}" destId="{CC34E7FF-E1DD-4C39-9856-4FB85D55F961}" srcOrd="0" destOrd="0" presId="urn:microsoft.com/office/officeart/2005/8/layout/orgChart1"/>
    <dgm:cxn modelId="{C312C8EE-EE03-4936-B9F1-3D689DAE2479}" srcId="{71CA97B8-DB33-4385-8EA6-4E039C0D375B}" destId="{0242BFC5-73C1-4F67-A480-C07C3040E5BC}" srcOrd="1" destOrd="0" parTransId="{9C5D811B-4816-4008-A8BC-32F519ABF9C8}" sibTransId="{20CA4390-7625-4412-BC3E-F6E16C0F8D9F}"/>
    <dgm:cxn modelId="{C0C6E5B8-842E-4CBF-880B-EC3AC3F623D5}" type="presOf" srcId="{FD2533F5-56E1-4136-9D05-C0D40CF85573}" destId="{0EAE3576-047B-4B57-956B-33B540664298}" srcOrd="1" destOrd="0" presId="urn:microsoft.com/office/officeart/2005/8/layout/orgChart1"/>
    <dgm:cxn modelId="{95C948B5-BA5F-4388-A074-25578644982E}" type="presOf" srcId="{34570170-4D2C-41F7-BAC0-B954CDB80CE9}" destId="{9C2BA100-1919-4FB5-B4E7-5C7EFA38CCFD}" srcOrd="1" destOrd="0" presId="urn:microsoft.com/office/officeart/2005/8/layout/orgChart1"/>
    <dgm:cxn modelId="{8899BFB7-C971-4968-9C55-1118B4AA1B05}" type="presOf" srcId="{9BAE07A0-792F-43BB-B976-518FA6619F6A}" destId="{CE4F1DA7-B3B8-4B29-91AD-970BD2E1CA90}" srcOrd="1" destOrd="0" presId="urn:microsoft.com/office/officeart/2005/8/layout/orgChart1"/>
    <dgm:cxn modelId="{FA36E428-A515-45E9-B8DF-9E31783E398E}" srcId="{9BAE07A0-792F-43BB-B976-518FA6619F6A}" destId="{710E583A-2799-4D9E-8500-F317B0B6310A}" srcOrd="1" destOrd="0" parTransId="{F5034128-EBC5-49BD-A05E-F97ED4C830D4}" sibTransId="{791E09AD-0FB4-4CBA-AAEC-4809C34E81AB}"/>
    <dgm:cxn modelId="{6653BC50-7489-4B23-8320-1B38B933E948}" srcId="{4460DB54-EEDE-4329-8BFF-912F8C03C43D}" destId="{28F8E589-B9C0-4584-814E-4FFDB33E9686}" srcOrd="0" destOrd="0" parTransId="{99D075C9-CC79-4E0D-8E52-0554E27946B9}" sibTransId="{F19823D4-9DFB-4D75-BA85-624309B425CB}"/>
    <dgm:cxn modelId="{4BD7A49B-1725-4FDA-BF9E-D90B81E46686}" type="presOf" srcId="{C4C55CF0-2583-4482-882F-969900AECBD3}" destId="{2F826C2B-C72F-4500-B808-633237AFA109}" srcOrd="0" destOrd="0" presId="urn:microsoft.com/office/officeart/2005/8/layout/orgChart1"/>
    <dgm:cxn modelId="{42940C16-F030-4055-8D15-06FB18CFD9BE}" type="presOf" srcId="{4460DB54-EEDE-4329-8BFF-912F8C03C43D}" destId="{07EC0C94-079F-4BEE-9FA8-D9A6E9E58AB4}" srcOrd="0" destOrd="0" presId="urn:microsoft.com/office/officeart/2005/8/layout/orgChart1"/>
    <dgm:cxn modelId="{CC1950EF-35F4-40D6-BE39-8DBD55A26051}" type="presOf" srcId="{0461ED6A-8BD6-4E3B-BB25-F6283C2A14F6}" destId="{90B8881E-9408-483B-924A-97726241AAC9}" srcOrd="0" destOrd="0" presId="urn:microsoft.com/office/officeart/2005/8/layout/orgChart1"/>
    <dgm:cxn modelId="{2C310CA3-5BDE-4B1B-AC3A-EC0AF71063A7}" type="presOf" srcId="{C932C2C6-90CC-400F-B7BC-B708D9F6AE13}" destId="{769F02C0-9276-434B-A317-380644DA543D}" srcOrd="0" destOrd="0" presId="urn:microsoft.com/office/officeart/2005/8/layout/orgChart1"/>
    <dgm:cxn modelId="{A6FC38AD-3065-47C5-90B5-C41BC5636030}" type="presOf" srcId="{D2BB48FF-962C-42C9-9B9B-EB55BDB666E2}" destId="{33B649C9-0445-405A-9791-0424B00FA59A}" srcOrd="0" destOrd="0" presId="urn:microsoft.com/office/officeart/2005/8/layout/orgChart1"/>
    <dgm:cxn modelId="{C6F29F18-531A-4FEB-916B-DA0C2B780A7B}" type="presOf" srcId="{28F8E589-B9C0-4584-814E-4FFDB33E9686}" destId="{600C6BC0-3E65-42CF-8FD0-A4B43118998D}" srcOrd="0" destOrd="0" presId="urn:microsoft.com/office/officeart/2005/8/layout/orgChart1"/>
    <dgm:cxn modelId="{10E8F2FF-23DF-4B78-86BA-725D56F1B80A}" type="presOf" srcId="{9C5D811B-4816-4008-A8BC-32F519ABF9C8}" destId="{857CFD23-A022-45EF-A94C-46DC16D0F3ED}" srcOrd="0" destOrd="0" presId="urn:microsoft.com/office/officeart/2005/8/layout/orgChart1"/>
    <dgm:cxn modelId="{C218F3B6-F687-4622-B090-16F32D45ECF9}" type="presOf" srcId="{710E583A-2799-4D9E-8500-F317B0B6310A}" destId="{82A4AC6A-074E-4C6C-AC97-0EBBF67DA9E7}" srcOrd="0" destOrd="0" presId="urn:microsoft.com/office/officeart/2005/8/layout/orgChart1"/>
    <dgm:cxn modelId="{8B194B4D-8B5D-4394-B1A2-D87C77ED1825}" type="presOf" srcId="{28F8E589-B9C0-4584-814E-4FFDB33E9686}" destId="{5425F732-3F4A-4EA2-8F17-DCF6E4FDCFAB}" srcOrd="1" destOrd="0" presId="urn:microsoft.com/office/officeart/2005/8/layout/orgChart1"/>
    <dgm:cxn modelId="{483B6941-6AE1-4694-A59B-3DF372E376E7}" type="presOf" srcId="{13D9308B-DAED-478D-8C1E-FC3A2322D7CA}" destId="{004BB565-6BFE-4685-9A53-35EE7C630D6F}" srcOrd="1" destOrd="0" presId="urn:microsoft.com/office/officeart/2005/8/layout/orgChart1"/>
    <dgm:cxn modelId="{2B2397A6-94B6-47AE-9B84-D808393D352E}" type="presOf" srcId="{34570170-4D2C-41F7-BAC0-B954CDB80CE9}" destId="{3FEA39FE-3676-459F-A9AC-6DB944A1B0F6}" srcOrd="0" destOrd="0" presId="urn:microsoft.com/office/officeart/2005/8/layout/orgChart1"/>
    <dgm:cxn modelId="{9C1340FA-6807-42E7-BE5B-24B14FD86CE1}" type="presOf" srcId="{E3D5538B-65DE-433F-B425-BAC9D887B974}" destId="{A131BB0A-C1DC-48B7-9644-DC1C060629B2}" srcOrd="1" destOrd="0" presId="urn:microsoft.com/office/officeart/2005/8/layout/orgChart1"/>
    <dgm:cxn modelId="{A3E15560-69A1-49DB-BE19-49443BDA73B7}" srcId="{34570170-4D2C-41F7-BAC0-B954CDB80CE9}" destId="{13D9308B-DAED-478D-8C1E-FC3A2322D7CA}" srcOrd="1" destOrd="0" parTransId="{F96EBBDA-B159-414E-9680-36F270AE0BD9}" sibTransId="{6DB7F0F7-104F-4FA3-BD7F-D7A7A1A207F6}"/>
    <dgm:cxn modelId="{27A50845-CAFD-4006-B18B-2B7B0A308A87}" type="presOf" srcId="{C4C55CF0-2583-4482-882F-969900AECBD3}" destId="{BF1937CE-1A8A-4447-BF73-1946F5F9AA71}" srcOrd="1" destOrd="0" presId="urn:microsoft.com/office/officeart/2005/8/layout/orgChart1"/>
    <dgm:cxn modelId="{6DD445A2-2A3C-4F2A-BD87-55B0E991A9CD}" srcId="{28F8E589-B9C0-4584-814E-4FFDB33E9686}" destId="{E3D5538B-65DE-433F-B425-BAC9D887B974}" srcOrd="1" destOrd="0" parTransId="{3BCDF307-E8D4-40C4-A25F-827091055B0F}" sibTransId="{79892923-0176-4E10-AEF6-C73442702902}"/>
    <dgm:cxn modelId="{78A1470B-6D10-4F1D-BCB5-50948A2BC8F8}" type="presOf" srcId="{3DE26577-4051-40DA-AE88-97254E232D2E}" destId="{37CFF4BC-7073-48CC-A5A2-ADE798D54BAF}" srcOrd="0" destOrd="0" presId="urn:microsoft.com/office/officeart/2005/8/layout/orgChart1"/>
    <dgm:cxn modelId="{838ED076-FB6B-47C2-AE28-609FBF3AF789}" type="presOf" srcId="{C932C2C6-90CC-400F-B7BC-B708D9F6AE13}" destId="{CC6AE9BE-EB8C-478E-A826-7868B7A9D644}" srcOrd="1" destOrd="0" presId="urn:microsoft.com/office/officeart/2005/8/layout/orgChart1"/>
    <dgm:cxn modelId="{5307B9C8-2581-4869-8847-73148A410B1D}" type="presOf" srcId="{22FC9395-5D77-4274-9403-3D7C5CEE2897}" destId="{2238EABA-7FC4-465A-BF95-B0BF6C62655B}" srcOrd="0" destOrd="0" presId="urn:microsoft.com/office/officeart/2005/8/layout/orgChart1"/>
    <dgm:cxn modelId="{062C0188-10BC-46B8-829D-A5DFF5EFFDAB}" srcId="{28F8E589-B9C0-4584-814E-4FFDB33E9686}" destId="{C4C55CF0-2583-4482-882F-969900AECBD3}" srcOrd="0" destOrd="0" parTransId="{0A1C9D1A-01ED-459D-9F24-33F46F04467B}" sibTransId="{B195F10A-91A6-4ED5-AF35-640C03588405}"/>
    <dgm:cxn modelId="{2D47A367-B10E-4326-9ED5-80414E26486D}" type="presOf" srcId="{3BCDF307-E8D4-40C4-A25F-827091055B0F}" destId="{657D90E2-4D22-40CA-9C90-2BFB0ACDECF4}" srcOrd="0" destOrd="0" presId="urn:microsoft.com/office/officeart/2005/8/layout/orgChart1"/>
    <dgm:cxn modelId="{8B9F3073-0F1A-48AE-90BC-3D7DD254D37F}" type="presOf" srcId="{0A1C9D1A-01ED-459D-9F24-33F46F04467B}" destId="{6272BA1E-BCB6-4854-AF02-731B5E0187D7}" srcOrd="0" destOrd="0" presId="urn:microsoft.com/office/officeart/2005/8/layout/orgChart1"/>
    <dgm:cxn modelId="{A494E5C3-507E-4013-BA6C-0C733C04837A}" srcId="{4460DB54-EEDE-4329-8BFF-912F8C03C43D}" destId="{C932C2C6-90CC-400F-B7BC-B708D9F6AE13}" srcOrd="1" destOrd="0" parTransId="{0461ED6A-8BD6-4E3B-BB25-F6283C2A14F6}" sibTransId="{3A7F3B43-5556-4AD8-8C1D-EE8485D55CBB}"/>
    <dgm:cxn modelId="{9EA2B3BB-53A3-4776-AD7E-3ACB97DF60E8}" type="presOf" srcId="{F96EBBDA-B159-414E-9680-36F270AE0BD9}" destId="{C52E4ADA-E575-4001-B89C-E41396AF3B42}" srcOrd="0" destOrd="0" presId="urn:microsoft.com/office/officeart/2005/8/layout/orgChart1"/>
    <dgm:cxn modelId="{8AE519BF-9E1A-4783-B4A7-291B681D473C}" srcId="{E3D5538B-65DE-433F-B425-BAC9D887B974}" destId="{FD2533F5-56E1-4136-9D05-C0D40CF85573}" srcOrd="0" destOrd="0" parTransId="{22FC9395-5D77-4274-9403-3D7C5CEE2897}" sibTransId="{FC785055-F9B2-4781-BFC5-D58A6D250579}"/>
    <dgm:cxn modelId="{8407CADF-C439-408D-B1A5-DD720EA68D13}" srcId="{71CA97B8-DB33-4385-8EA6-4E039C0D375B}" destId="{4460DB54-EEDE-4329-8BFF-912F8C03C43D}" srcOrd="0" destOrd="0" parTransId="{3DE26577-4051-40DA-AE88-97254E232D2E}" sibTransId="{D781D9D3-45B8-45B8-8171-57A28D32272A}"/>
    <dgm:cxn modelId="{81022CF0-4DB3-4BEF-811C-67E776FD6AB0}" type="presOf" srcId="{0242BFC5-73C1-4F67-A480-C07C3040E5BC}" destId="{15117634-4F31-4DA5-A9A9-D0B6977028C4}" srcOrd="0" destOrd="0" presId="urn:microsoft.com/office/officeart/2005/8/layout/orgChart1"/>
    <dgm:cxn modelId="{7827F291-9267-4C2B-BA75-D2D98C13BDE3}" type="presOf" srcId="{71CA97B8-DB33-4385-8EA6-4E039C0D375B}" destId="{65462C36-7624-4FF0-91BF-CF5F4FF81844}" srcOrd="0" destOrd="0" presId="urn:microsoft.com/office/officeart/2005/8/layout/orgChart1"/>
    <dgm:cxn modelId="{9ED71683-C991-4F44-9C92-1122C3736828}" type="presOf" srcId="{BB2A6A12-1A5F-4AAA-BD30-225B9A7D4890}" destId="{3BBF13B3-A535-4ED4-A10A-F83C0C23AC1B}" srcOrd="0" destOrd="0" presId="urn:microsoft.com/office/officeart/2005/8/layout/orgChart1"/>
    <dgm:cxn modelId="{0F93F42A-3C6E-48A3-9385-5FD50512EDB6}" type="presOf" srcId="{AF50444A-6EB4-4386-A9C0-7E1A255F53C6}" destId="{81DE8FAF-5AD6-4C51-BC49-FF9B69BF47C7}" srcOrd="0" destOrd="0" presId="urn:microsoft.com/office/officeart/2005/8/layout/orgChart1"/>
    <dgm:cxn modelId="{C73BBF3E-8125-45AB-AAE2-1BD85A20CC6E}" srcId="{AF50444A-6EB4-4386-A9C0-7E1A255F53C6}" destId="{9BAE07A0-792F-43BB-B976-518FA6619F6A}" srcOrd="0" destOrd="0" parTransId="{DE92A522-EE3A-423C-824B-55066674DA7A}" sibTransId="{1EBC6440-E915-4AAE-AA93-49D9F9D79AD1}"/>
    <dgm:cxn modelId="{D3F004CF-435D-43B3-9550-09B79F471CF7}" type="presOf" srcId="{E3D5538B-65DE-433F-B425-BAC9D887B974}" destId="{4D9F87DC-C764-478C-BFC7-43844DB1B49C}" srcOrd="0" destOrd="0" presId="urn:microsoft.com/office/officeart/2005/8/layout/orgChart1"/>
    <dgm:cxn modelId="{7C6D359D-12AB-4860-A77B-FE4D46DEF869}" srcId="{E3D5538B-65DE-433F-B425-BAC9D887B974}" destId="{34570170-4D2C-41F7-BAC0-B954CDB80CE9}" srcOrd="1" destOrd="0" parTransId="{07A31DB7-FC37-49E2-849D-7687E2B08FD9}" sibTransId="{AB7C77BD-AD8B-4F6B-943B-3E3C441E38CE}"/>
    <dgm:cxn modelId="{416A8971-E135-41F6-90BC-FB3EC6750891}" type="presOf" srcId="{B512A3FB-8F04-4666-A186-5F5A6D48C12D}" destId="{234F73E7-4106-448C-B29C-67CD66CD4AC1}" srcOrd="0" destOrd="0" presId="urn:microsoft.com/office/officeart/2005/8/layout/orgChart1"/>
    <dgm:cxn modelId="{21A1807C-FC86-4FA4-85D3-ACDC037A7174}" srcId="{9BAE07A0-792F-43BB-B976-518FA6619F6A}" destId="{71CA97B8-DB33-4385-8EA6-4E039C0D375B}" srcOrd="0" destOrd="0" parTransId="{BB2A6A12-1A5F-4AAA-BD30-225B9A7D4890}" sibTransId="{AE6EC2CB-FAAA-42BC-BA14-86DEDFDF9688}"/>
    <dgm:cxn modelId="{752C02B1-7E62-4C12-BBA9-6C594F36E24D}" type="presOf" srcId="{13D9308B-DAED-478D-8C1E-FC3A2322D7CA}" destId="{6B4D2BEE-5BB6-4975-8D60-A08C26AFEAFB}" srcOrd="0" destOrd="0" presId="urn:microsoft.com/office/officeart/2005/8/layout/orgChart1"/>
    <dgm:cxn modelId="{518DA010-E0F0-42F5-A369-4E98F0795A90}" type="presOf" srcId="{4460DB54-EEDE-4329-8BFF-912F8C03C43D}" destId="{18AF3FC1-B6B4-4F6E-B711-E4FB098E00A0}" srcOrd="1" destOrd="0" presId="urn:microsoft.com/office/officeart/2005/8/layout/orgChart1"/>
    <dgm:cxn modelId="{95290E3B-8B73-4EA7-A21C-B70B1A06D5A4}" type="presOf" srcId="{0242BFC5-73C1-4F67-A480-C07C3040E5BC}" destId="{773125D1-9D30-4723-9467-24FA73F5D064}" srcOrd="1" destOrd="0" presId="urn:microsoft.com/office/officeart/2005/8/layout/orgChart1"/>
    <dgm:cxn modelId="{EE738DC8-647D-4AFD-92D6-FB99A7A2EEC8}" type="presOf" srcId="{07A31DB7-FC37-49E2-849D-7687E2B08FD9}" destId="{374DCB44-2CB2-4F8B-AF90-605F00362B1E}" srcOrd="0" destOrd="0" presId="urn:microsoft.com/office/officeart/2005/8/layout/orgChart1"/>
    <dgm:cxn modelId="{65C1F67C-16E7-42B6-8968-87239AE7ACC7}" type="presOf" srcId="{B512A3FB-8F04-4666-A186-5F5A6D48C12D}" destId="{F514AEB4-5680-4ACF-BF6F-140C14BAC8B8}" srcOrd="1" destOrd="0" presId="urn:microsoft.com/office/officeart/2005/8/layout/orgChart1"/>
    <dgm:cxn modelId="{10E7F94A-093B-4CF4-A4D2-876DCA3A67AF}" type="presOf" srcId="{710E583A-2799-4D9E-8500-F317B0B6310A}" destId="{D60F5491-CB10-4733-BDC6-DC9C9C34F73D}" srcOrd="1" destOrd="0" presId="urn:microsoft.com/office/officeart/2005/8/layout/orgChart1"/>
    <dgm:cxn modelId="{E5881762-1BC9-4890-883F-04D133B4B9FD}" type="presParOf" srcId="{81DE8FAF-5AD6-4C51-BC49-FF9B69BF47C7}" destId="{BB4FBF68-7A28-4AC8-BF8C-12196196F8EE}" srcOrd="0" destOrd="0" presId="urn:microsoft.com/office/officeart/2005/8/layout/orgChart1"/>
    <dgm:cxn modelId="{8588DF03-49FB-4A13-BC14-F76B0E6D6179}" type="presParOf" srcId="{BB4FBF68-7A28-4AC8-BF8C-12196196F8EE}" destId="{314CFECC-7D4C-46A1-ABA4-589DA45AF7B6}" srcOrd="0" destOrd="0" presId="urn:microsoft.com/office/officeart/2005/8/layout/orgChart1"/>
    <dgm:cxn modelId="{DB2EDCC6-C1F2-4276-844F-A196FF8E7E64}" type="presParOf" srcId="{314CFECC-7D4C-46A1-ABA4-589DA45AF7B6}" destId="{17EA33ED-4B60-4217-8A3D-FBFF6F87E2BF}" srcOrd="0" destOrd="0" presId="urn:microsoft.com/office/officeart/2005/8/layout/orgChart1"/>
    <dgm:cxn modelId="{C39D8D3E-B88F-4FEF-8856-82B99C4226D0}" type="presParOf" srcId="{314CFECC-7D4C-46A1-ABA4-589DA45AF7B6}" destId="{CE4F1DA7-B3B8-4B29-91AD-970BD2E1CA90}" srcOrd="1" destOrd="0" presId="urn:microsoft.com/office/officeart/2005/8/layout/orgChart1"/>
    <dgm:cxn modelId="{7E63F8DC-F7F7-4E0A-8727-8810B8A0855D}" type="presParOf" srcId="{BB4FBF68-7A28-4AC8-BF8C-12196196F8EE}" destId="{416B1C4B-13F6-412B-AB85-2E4FAEBEF7F1}" srcOrd="1" destOrd="0" presId="urn:microsoft.com/office/officeart/2005/8/layout/orgChart1"/>
    <dgm:cxn modelId="{6D23A295-4DB8-40BB-BCB3-F82A778AB0A0}" type="presParOf" srcId="{416B1C4B-13F6-412B-AB85-2E4FAEBEF7F1}" destId="{3BBF13B3-A535-4ED4-A10A-F83C0C23AC1B}" srcOrd="0" destOrd="0" presId="urn:microsoft.com/office/officeart/2005/8/layout/orgChart1"/>
    <dgm:cxn modelId="{17A78F82-986B-4420-992E-E7CED31B2BEC}" type="presParOf" srcId="{416B1C4B-13F6-412B-AB85-2E4FAEBEF7F1}" destId="{C176CBB5-060D-45A6-AB27-BE3B9EDC76AC}" srcOrd="1" destOrd="0" presId="urn:microsoft.com/office/officeart/2005/8/layout/orgChart1"/>
    <dgm:cxn modelId="{02161F13-8E62-45DE-BBC0-F7AAB43BA5CE}" type="presParOf" srcId="{C176CBB5-060D-45A6-AB27-BE3B9EDC76AC}" destId="{91D26F3B-89A7-4F58-8FB5-7ACDF3BB2406}" srcOrd="0" destOrd="0" presId="urn:microsoft.com/office/officeart/2005/8/layout/orgChart1"/>
    <dgm:cxn modelId="{809A5F85-4F4A-4561-87A1-8F315FD9CA86}" type="presParOf" srcId="{91D26F3B-89A7-4F58-8FB5-7ACDF3BB2406}" destId="{65462C36-7624-4FF0-91BF-CF5F4FF81844}" srcOrd="0" destOrd="0" presId="urn:microsoft.com/office/officeart/2005/8/layout/orgChart1"/>
    <dgm:cxn modelId="{421B532B-15F0-483D-AC16-9CBBA3873CDB}" type="presParOf" srcId="{91D26F3B-89A7-4F58-8FB5-7ACDF3BB2406}" destId="{F54BD848-CD2A-414F-9454-935D1D92FAE5}" srcOrd="1" destOrd="0" presId="urn:microsoft.com/office/officeart/2005/8/layout/orgChart1"/>
    <dgm:cxn modelId="{3AD0B452-ACEE-4E52-A8B1-A69369D67D9C}" type="presParOf" srcId="{C176CBB5-060D-45A6-AB27-BE3B9EDC76AC}" destId="{1FA21AA2-33EC-4BEC-A0DA-134150E44146}" srcOrd="1" destOrd="0" presId="urn:microsoft.com/office/officeart/2005/8/layout/orgChart1"/>
    <dgm:cxn modelId="{1F7CCB6E-2BBD-4BED-BBF6-0251412D2486}" type="presParOf" srcId="{1FA21AA2-33EC-4BEC-A0DA-134150E44146}" destId="{37CFF4BC-7073-48CC-A5A2-ADE798D54BAF}" srcOrd="0" destOrd="0" presId="urn:microsoft.com/office/officeart/2005/8/layout/orgChart1"/>
    <dgm:cxn modelId="{28EC5C7F-9F66-4E24-972B-52FDA7837DF1}" type="presParOf" srcId="{1FA21AA2-33EC-4BEC-A0DA-134150E44146}" destId="{38A373EE-54B1-4DC4-B089-0CCF58DDA1B3}" srcOrd="1" destOrd="0" presId="urn:microsoft.com/office/officeart/2005/8/layout/orgChart1"/>
    <dgm:cxn modelId="{2D703A9D-0CF3-4815-B475-2B9B18765BBB}" type="presParOf" srcId="{38A373EE-54B1-4DC4-B089-0CCF58DDA1B3}" destId="{079615DE-5469-4E06-AFE8-417DDA8CCE4D}" srcOrd="0" destOrd="0" presId="urn:microsoft.com/office/officeart/2005/8/layout/orgChart1"/>
    <dgm:cxn modelId="{B2F98297-2B23-48C2-82B3-C425005AAA0C}" type="presParOf" srcId="{079615DE-5469-4E06-AFE8-417DDA8CCE4D}" destId="{07EC0C94-079F-4BEE-9FA8-D9A6E9E58AB4}" srcOrd="0" destOrd="0" presId="urn:microsoft.com/office/officeart/2005/8/layout/orgChart1"/>
    <dgm:cxn modelId="{6EC66785-CC59-4E05-8756-01B97A454718}" type="presParOf" srcId="{079615DE-5469-4E06-AFE8-417DDA8CCE4D}" destId="{18AF3FC1-B6B4-4F6E-B711-E4FB098E00A0}" srcOrd="1" destOrd="0" presId="urn:microsoft.com/office/officeart/2005/8/layout/orgChart1"/>
    <dgm:cxn modelId="{E8E75702-1A72-4AD3-8697-B70374F2F45D}" type="presParOf" srcId="{38A373EE-54B1-4DC4-B089-0CCF58DDA1B3}" destId="{C13FAAD3-150D-4472-915A-13DDFACFB727}" srcOrd="1" destOrd="0" presId="urn:microsoft.com/office/officeart/2005/8/layout/orgChart1"/>
    <dgm:cxn modelId="{0F5B22BB-178A-4D19-AE2B-E40D872A1188}" type="presParOf" srcId="{C13FAAD3-150D-4472-915A-13DDFACFB727}" destId="{2C998C63-DD27-404B-8DDE-7AB9672DB28A}" srcOrd="0" destOrd="0" presId="urn:microsoft.com/office/officeart/2005/8/layout/orgChart1"/>
    <dgm:cxn modelId="{867E6CFF-A8AD-4258-8778-60A31F4E1F34}" type="presParOf" srcId="{C13FAAD3-150D-4472-915A-13DDFACFB727}" destId="{BDB752ED-7A30-4556-8D02-7DAB03085B3D}" srcOrd="1" destOrd="0" presId="urn:microsoft.com/office/officeart/2005/8/layout/orgChart1"/>
    <dgm:cxn modelId="{564F9415-A064-4A81-B499-82D4CF83EF70}" type="presParOf" srcId="{BDB752ED-7A30-4556-8D02-7DAB03085B3D}" destId="{AAFB351C-830C-44C5-9A37-83C86BDE76EA}" srcOrd="0" destOrd="0" presId="urn:microsoft.com/office/officeart/2005/8/layout/orgChart1"/>
    <dgm:cxn modelId="{895BFCA8-3239-4A1E-9DA7-9AB30A74CBC2}" type="presParOf" srcId="{AAFB351C-830C-44C5-9A37-83C86BDE76EA}" destId="{600C6BC0-3E65-42CF-8FD0-A4B43118998D}" srcOrd="0" destOrd="0" presId="urn:microsoft.com/office/officeart/2005/8/layout/orgChart1"/>
    <dgm:cxn modelId="{40950A56-1141-4578-9337-F899D0CBA275}" type="presParOf" srcId="{AAFB351C-830C-44C5-9A37-83C86BDE76EA}" destId="{5425F732-3F4A-4EA2-8F17-DCF6E4FDCFAB}" srcOrd="1" destOrd="0" presId="urn:microsoft.com/office/officeart/2005/8/layout/orgChart1"/>
    <dgm:cxn modelId="{8AA639F0-A689-4597-99D6-1D8A91E10EB4}" type="presParOf" srcId="{BDB752ED-7A30-4556-8D02-7DAB03085B3D}" destId="{39870690-BF1E-4B88-98C6-8A27DF224C2D}" srcOrd="1" destOrd="0" presId="urn:microsoft.com/office/officeart/2005/8/layout/orgChart1"/>
    <dgm:cxn modelId="{2B209055-63EB-4112-ADFA-345818D17B84}" type="presParOf" srcId="{39870690-BF1E-4B88-98C6-8A27DF224C2D}" destId="{6272BA1E-BCB6-4854-AF02-731B5E0187D7}" srcOrd="0" destOrd="0" presId="urn:microsoft.com/office/officeart/2005/8/layout/orgChart1"/>
    <dgm:cxn modelId="{2891B97B-E12E-4D68-98BF-5912EB64852D}" type="presParOf" srcId="{39870690-BF1E-4B88-98C6-8A27DF224C2D}" destId="{E65453F7-C7BD-4CFA-B116-F106D2B9D5FA}" srcOrd="1" destOrd="0" presId="urn:microsoft.com/office/officeart/2005/8/layout/orgChart1"/>
    <dgm:cxn modelId="{2471AAE1-E7C6-4FD9-9C71-816C0C6C6B54}" type="presParOf" srcId="{E65453F7-C7BD-4CFA-B116-F106D2B9D5FA}" destId="{47579567-51C9-483D-8BBC-8A4B667E3A43}" srcOrd="0" destOrd="0" presId="urn:microsoft.com/office/officeart/2005/8/layout/orgChart1"/>
    <dgm:cxn modelId="{779685F9-DA95-4C0B-8DD7-9114E2243573}" type="presParOf" srcId="{47579567-51C9-483D-8BBC-8A4B667E3A43}" destId="{2F826C2B-C72F-4500-B808-633237AFA109}" srcOrd="0" destOrd="0" presId="urn:microsoft.com/office/officeart/2005/8/layout/orgChart1"/>
    <dgm:cxn modelId="{7A0E755D-25BB-4305-B99A-210AA107CDE9}" type="presParOf" srcId="{47579567-51C9-483D-8BBC-8A4B667E3A43}" destId="{BF1937CE-1A8A-4447-BF73-1946F5F9AA71}" srcOrd="1" destOrd="0" presId="urn:microsoft.com/office/officeart/2005/8/layout/orgChart1"/>
    <dgm:cxn modelId="{29BACF39-48E5-43CC-9872-45D82B750912}" type="presParOf" srcId="{E65453F7-C7BD-4CFA-B116-F106D2B9D5FA}" destId="{ED44EAB1-CFD1-4868-AB1C-C8E76CD15DEC}" srcOrd="1" destOrd="0" presId="urn:microsoft.com/office/officeart/2005/8/layout/orgChart1"/>
    <dgm:cxn modelId="{C1BB8FAC-9694-43E1-913E-E42109694F26}" type="presParOf" srcId="{E65453F7-C7BD-4CFA-B116-F106D2B9D5FA}" destId="{9E100072-24CB-431C-B36E-3557E15BD3B9}" srcOrd="2" destOrd="0" presId="urn:microsoft.com/office/officeart/2005/8/layout/orgChart1"/>
    <dgm:cxn modelId="{E15F519C-6934-4A57-85FA-1146FB9CC1C5}" type="presParOf" srcId="{39870690-BF1E-4B88-98C6-8A27DF224C2D}" destId="{657D90E2-4D22-40CA-9C90-2BFB0ACDECF4}" srcOrd="2" destOrd="0" presId="urn:microsoft.com/office/officeart/2005/8/layout/orgChart1"/>
    <dgm:cxn modelId="{A7C7B0C0-89E8-445A-B6E3-E4A171A5BE1D}" type="presParOf" srcId="{39870690-BF1E-4B88-98C6-8A27DF224C2D}" destId="{DB28FD44-DAAF-4FA0-8EDD-06991736495C}" srcOrd="3" destOrd="0" presId="urn:microsoft.com/office/officeart/2005/8/layout/orgChart1"/>
    <dgm:cxn modelId="{EC68BE1F-B1B9-4708-9C2D-B2A257E4D481}" type="presParOf" srcId="{DB28FD44-DAAF-4FA0-8EDD-06991736495C}" destId="{0DF4507C-5701-4D4A-9A3E-E180151CDE2C}" srcOrd="0" destOrd="0" presId="urn:microsoft.com/office/officeart/2005/8/layout/orgChart1"/>
    <dgm:cxn modelId="{9B2E9666-68AB-499E-88D5-AB813B771212}" type="presParOf" srcId="{0DF4507C-5701-4D4A-9A3E-E180151CDE2C}" destId="{4D9F87DC-C764-478C-BFC7-43844DB1B49C}" srcOrd="0" destOrd="0" presId="urn:microsoft.com/office/officeart/2005/8/layout/orgChart1"/>
    <dgm:cxn modelId="{2579F4C5-21CE-4EAE-8B07-779C49B54157}" type="presParOf" srcId="{0DF4507C-5701-4D4A-9A3E-E180151CDE2C}" destId="{A131BB0A-C1DC-48B7-9644-DC1C060629B2}" srcOrd="1" destOrd="0" presId="urn:microsoft.com/office/officeart/2005/8/layout/orgChart1"/>
    <dgm:cxn modelId="{96B88723-E3CD-411B-BB08-0CAF429FD2F1}" type="presParOf" srcId="{DB28FD44-DAAF-4FA0-8EDD-06991736495C}" destId="{1DAC73B2-8418-4074-AA0D-1D9CB7B27256}" srcOrd="1" destOrd="0" presId="urn:microsoft.com/office/officeart/2005/8/layout/orgChart1"/>
    <dgm:cxn modelId="{16750C80-88C6-4056-8FA2-0B93D730F618}" type="presParOf" srcId="{1DAC73B2-8418-4074-AA0D-1D9CB7B27256}" destId="{2238EABA-7FC4-465A-BF95-B0BF6C62655B}" srcOrd="0" destOrd="0" presId="urn:microsoft.com/office/officeart/2005/8/layout/orgChart1"/>
    <dgm:cxn modelId="{DF3B4D54-68DC-4E03-A25C-21FD460A6217}" type="presParOf" srcId="{1DAC73B2-8418-4074-AA0D-1D9CB7B27256}" destId="{7EE4A56A-85A5-4FB9-BEBD-B9E326992D5D}" srcOrd="1" destOrd="0" presId="urn:microsoft.com/office/officeart/2005/8/layout/orgChart1"/>
    <dgm:cxn modelId="{56738441-5930-4BDF-975F-6272D250A80C}" type="presParOf" srcId="{7EE4A56A-85A5-4FB9-BEBD-B9E326992D5D}" destId="{165A4DE8-557A-439A-AF41-9BCC9774BCC2}" srcOrd="0" destOrd="0" presId="urn:microsoft.com/office/officeart/2005/8/layout/orgChart1"/>
    <dgm:cxn modelId="{DE18FEC8-040B-4F51-8B6F-FFDDB0F0FA48}" type="presParOf" srcId="{165A4DE8-557A-439A-AF41-9BCC9774BCC2}" destId="{CC34E7FF-E1DD-4C39-9856-4FB85D55F961}" srcOrd="0" destOrd="0" presId="urn:microsoft.com/office/officeart/2005/8/layout/orgChart1"/>
    <dgm:cxn modelId="{449BEB79-8FAB-452B-A0FF-FB98144DCBB5}" type="presParOf" srcId="{165A4DE8-557A-439A-AF41-9BCC9774BCC2}" destId="{0EAE3576-047B-4B57-956B-33B540664298}" srcOrd="1" destOrd="0" presId="urn:microsoft.com/office/officeart/2005/8/layout/orgChart1"/>
    <dgm:cxn modelId="{5C9BE577-1868-4D52-834E-D62186BC7D39}" type="presParOf" srcId="{7EE4A56A-85A5-4FB9-BEBD-B9E326992D5D}" destId="{7C8AB18B-E20D-4699-98AC-9BD78DDEC57B}" srcOrd="1" destOrd="0" presId="urn:microsoft.com/office/officeart/2005/8/layout/orgChart1"/>
    <dgm:cxn modelId="{8274926C-0F49-43C1-A12A-7ABB62BD227B}" type="presParOf" srcId="{7EE4A56A-85A5-4FB9-BEBD-B9E326992D5D}" destId="{224D6021-F891-447C-8E67-C75EDB838245}" srcOrd="2" destOrd="0" presId="urn:microsoft.com/office/officeart/2005/8/layout/orgChart1"/>
    <dgm:cxn modelId="{9A9E955A-BFD9-4A04-9F95-A12547C855CC}" type="presParOf" srcId="{1DAC73B2-8418-4074-AA0D-1D9CB7B27256}" destId="{374DCB44-2CB2-4F8B-AF90-605F00362B1E}" srcOrd="2" destOrd="0" presId="urn:microsoft.com/office/officeart/2005/8/layout/orgChart1"/>
    <dgm:cxn modelId="{446C659E-D739-4145-A944-91992E8E7AA0}" type="presParOf" srcId="{1DAC73B2-8418-4074-AA0D-1D9CB7B27256}" destId="{6FA08734-DF54-4560-BF6A-425E3FFA0189}" srcOrd="3" destOrd="0" presId="urn:microsoft.com/office/officeart/2005/8/layout/orgChart1"/>
    <dgm:cxn modelId="{0E19BFEF-A48E-4002-9EE7-92CD00BD5B66}" type="presParOf" srcId="{6FA08734-DF54-4560-BF6A-425E3FFA0189}" destId="{BBB7669C-3B0D-4944-8D70-F287D142D417}" srcOrd="0" destOrd="0" presId="urn:microsoft.com/office/officeart/2005/8/layout/orgChart1"/>
    <dgm:cxn modelId="{1785B9B1-1337-4E3B-B8D0-172EC557732B}" type="presParOf" srcId="{BBB7669C-3B0D-4944-8D70-F287D142D417}" destId="{3FEA39FE-3676-459F-A9AC-6DB944A1B0F6}" srcOrd="0" destOrd="0" presId="urn:microsoft.com/office/officeart/2005/8/layout/orgChart1"/>
    <dgm:cxn modelId="{C27F3F53-4A96-41FF-8530-0A7D366C8DC5}" type="presParOf" srcId="{BBB7669C-3B0D-4944-8D70-F287D142D417}" destId="{9C2BA100-1919-4FB5-B4E7-5C7EFA38CCFD}" srcOrd="1" destOrd="0" presId="urn:microsoft.com/office/officeart/2005/8/layout/orgChart1"/>
    <dgm:cxn modelId="{75C34755-430D-4168-A8C6-C1DD67A4E3C3}" type="presParOf" srcId="{6FA08734-DF54-4560-BF6A-425E3FFA0189}" destId="{5A0FFD08-A143-448E-8550-1B836F0B7B41}" srcOrd="1" destOrd="0" presId="urn:microsoft.com/office/officeart/2005/8/layout/orgChart1"/>
    <dgm:cxn modelId="{EDC4AE42-DAE9-4ED3-A637-2D715F393533}" type="presParOf" srcId="{5A0FFD08-A143-448E-8550-1B836F0B7B41}" destId="{33B649C9-0445-405A-9791-0424B00FA59A}" srcOrd="0" destOrd="0" presId="urn:microsoft.com/office/officeart/2005/8/layout/orgChart1"/>
    <dgm:cxn modelId="{52B21568-C9B0-41AE-B59F-B8804EF020B5}" type="presParOf" srcId="{5A0FFD08-A143-448E-8550-1B836F0B7B41}" destId="{92BBF678-6E85-45D7-ADFE-DCB1C34328F2}" srcOrd="1" destOrd="0" presId="urn:microsoft.com/office/officeart/2005/8/layout/orgChart1"/>
    <dgm:cxn modelId="{B0AD9D68-F343-461C-907B-4866F5B46F11}" type="presParOf" srcId="{92BBF678-6E85-45D7-ADFE-DCB1C34328F2}" destId="{4C4AB837-EFBD-4144-A5DD-AD7070522A0A}" srcOrd="0" destOrd="0" presId="urn:microsoft.com/office/officeart/2005/8/layout/orgChart1"/>
    <dgm:cxn modelId="{2F6E2287-70F1-4133-BDAA-2568E1BF03F5}" type="presParOf" srcId="{4C4AB837-EFBD-4144-A5DD-AD7070522A0A}" destId="{234F73E7-4106-448C-B29C-67CD66CD4AC1}" srcOrd="0" destOrd="0" presId="urn:microsoft.com/office/officeart/2005/8/layout/orgChart1"/>
    <dgm:cxn modelId="{09E50511-FB26-4434-9945-78E60B3F8FE1}" type="presParOf" srcId="{4C4AB837-EFBD-4144-A5DD-AD7070522A0A}" destId="{F514AEB4-5680-4ACF-BF6F-140C14BAC8B8}" srcOrd="1" destOrd="0" presId="urn:microsoft.com/office/officeart/2005/8/layout/orgChart1"/>
    <dgm:cxn modelId="{2EE18F8F-9965-4700-837D-FEAF16B4E804}" type="presParOf" srcId="{92BBF678-6E85-45D7-ADFE-DCB1C34328F2}" destId="{FF813F2C-DD41-42E2-8C49-4B05E0FD5F7E}" srcOrd="1" destOrd="0" presId="urn:microsoft.com/office/officeart/2005/8/layout/orgChart1"/>
    <dgm:cxn modelId="{C73E806A-D177-4F8D-90EE-A04626BF4E06}" type="presParOf" srcId="{92BBF678-6E85-45D7-ADFE-DCB1C34328F2}" destId="{02536751-B812-4A7C-A9A5-BC5B6E982915}" srcOrd="2" destOrd="0" presId="urn:microsoft.com/office/officeart/2005/8/layout/orgChart1"/>
    <dgm:cxn modelId="{824546F9-D4C2-4183-99E3-4DEB1691FA15}" type="presParOf" srcId="{5A0FFD08-A143-448E-8550-1B836F0B7B41}" destId="{C52E4ADA-E575-4001-B89C-E41396AF3B42}" srcOrd="2" destOrd="0" presId="urn:microsoft.com/office/officeart/2005/8/layout/orgChart1"/>
    <dgm:cxn modelId="{DB1D0232-CB74-4416-A0A9-E24CC3D87DFE}" type="presParOf" srcId="{5A0FFD08-A143-448E-8550-1B836F0B7B41}" destId="{9D85D793-8949-417F-A626-2B757876E26E}" srcOrd="3" destOrd="0" presId="urn:microsoft.com/office/officeart/2005/8/layout/orgChart1"/>
    <dgm:cxn modelId="{C4F41F8B-0429-42F7-AB38-1E7B1CA87457}" type="presParOf" srcId="{9D85D793-8949-417F-A626-2B757876E26E}" destId="{121D731A-A760-4CCD-ABE6-70DD1328F170}" srcOrd="0" destOrd="0" presId="urn:microsoft.com/office/officeart/2005/8/layout/orgChart1"/>
    <dgm:cxn modelId="{8B95725B-9DE2-4229-9A27-D49A784A9364}" type="presParOf" srcId="{121D731A-A760-4CCD-ABE6-70DD1328F170}" destId="{6B4D2BEE-5BB6-4975-8D60-A08C26AFEAFB}" srcOrd="0" destOrd="0" presId="urn:microsoft.com/office/officeart/2005/8/layout/orgChart1"/>
    <dgm:cxn modelId="{948B333A-FE4B-41C5-B847-6CD497DA6D6E}" type="presParOf" srcId="{121D731A-A760-4CCD-ABE6-70DD1328F170}" destId="{004BB565-6BFE-4685-9A53-35EE7C630D6F}" srcOrd="1" destOrd="0" presId="urn:microsoft.com/office/officeart/2005/8/layout/orgChart1"/>
    <dgm:cxn modelId="{B33BE0A6-667C-4805-B140-B74053972EAA}" type="presParOf" srcId="{9D85D793-8949-417F-A626-2B757876E26E}" destId="{A692A1F1-5979-47B4-9C1E-A98816C7B61C}" srcOrd="1" destOrd="0" presId="urn:microsoft.com/office/officeart/2005/8/layout/orgChart1"/>
    <dgm:cxn modelId="{17E05813-B66A-4FE1-B219-B4E9B7DA98D8}" type="presParOf" srcId="{9D85D793-8949-417F-A626-2B757876E26E}" destId="{177DB7CA-A2FD-4FE1-A7A9-0C87A8FD6847}" srcOrd="2" destOrd="0" presId="urn:microsoft.com/office/officeart/2005/8/layout/orgChart1"/>
    <dgm:cxn modelId="{9AAD3ED2-2B92-4064-9C88-0CDC0448F6F9}" type="presParOf" srcId="{6FA08734-DF54-4560-BF6A-425E3FFA0189}" destId="{DFF5446A-8864-4672-A75C-FA9BC6FE3BF0}" srcOrd="2" destOrd="0" presId="urn:microsoft.com/office/officeart/2005/8/layout/orgChart1"/>
    <dgm:cxn modelId="{CD784F59-ADDD-44B1-934D-94A4E5AB7C48}" type="presParOf" srcId="{DB28FD44-DAAF-4FA0-8EDD-06991736495C}" destId="{E02F203B-6674-4A73-8FA9-41150203B8EE}" srcOrd="2" destOrd="0" presId="urn:microsoft.com/office/officeart/2005/8/layout/orgChart1"/>
    <dgm:cxn modelId="{364B1C2E-505E-4C05-AE88-D381971C8893}" type="presParOf" srcId="{BDB752ED-7A30-4556-8D02-7DAB03085B3D}" destId="{D5DCF122-15FE-4F50-AB77-093FD4846CBE}" srcOrd="2" destOrd="0" presId="urn:microsoft.com/office/officeart/2005/8/layout/orgChart1"/>
    <dgm:cxn modelId="{F9916398-6835-4C2C-AEA4-97D833135F2A}" type="presParOf" srcId="{C13FAAD3-150D-4472-915A-13DDFACFB727}" destId="{90B8881E-9408-483B-924A-97726241AAC9}" srcOrd="2" destOrd="0" presId="urn:microsoft.com/office/officeart/2005/8/layout/orgChart1"/>
    <dgm:cxn modelId="{5D862333-3424-404B-9959-C0195C21B790}" type="presParOf" srcId="{C13FAAD3-150D-4472-915A-13DDFACFB727}" destId="{9ED1504E-A647-4C4A-97A1-9CFF761CD84C}" srcOrd="3" destOrd="0" presId="urn:microsoft.com/office/officeart/2005/8/layout/orgChart1"/>
    <dgm:cxn modelId="{CE946EB7-E3D4-4EE2-8DFC-4AB3AE8AEE1A}" type="presParOf" srcId="{9ED1504E-A647-4C4A-97A1-9CFF761CD84C}" destId="{7C82BA1F-743A-4240-AC29-575783E6DA13}" srcOrd="0" destOrd="0" presId="urn:microsoft.com/office/officeart/2005/8/layout/orgChart1"/>
    <dgm:cxn modelId="{10CA9418-948D-4F1D-9786-822127AC77BD}" type="presParOf" srcId="{7C82BA1F-743A-4240-AC29-575783E6DA13}" destId="{769F02C0-9276-434B-A317-380644DA543D}" srcOrd="0" destOrd="0" presId="urn:microsoft.com/office/officeart/2005/8/layout/orgChart1"/>
    <dgm:cxn modelId="{D15B923F-E81A-46C6-BFDD-2CB41C1E2978}" type="presParOf" srcId="{7C82BA1F-743A-4240-AC29-575783E6DA13}" destId="{CC6AE9BE-EB8C-478E-A826-7868B7A9D644}" srcOrd="1" destOrd="0" presId="urn:microsoft.com/office/officeart/2005/8/layout/orgChart1"/>
    <dgm:cxn modelId="{D1E488B2-A6C3-4F78-8249-F9AC57B0C02C}" type="presParOf" srcId="{9ED1504E-A647-4C4A-97A1-9CFF761CD84C}" destId="{626A9744-236B-4824-88EB-58C35D9BCD55}" srcOrd="1" destOrd="0" presId="urn:microsoft.com/office/officeart/2005/8/layout/orgChart1"/>
    <dgm:cxn modelId="{0F9CAD0D-43E4-4AB5-8656-FD46DB56C8F7}" type="presParOf" srcId="{9ED1504E-A647-4C4A-97A1-9CFF761CD84C}" destId="{F1E9FFE7-CDB8-4938-85A8-D67AAE36265D}" srcOrd="2" destOrd="0" presId="urn:microsoft.com/office/officeart/2005/8/layout/orgChart1"/>
    <dgm:cxn modelId="{BED17B6B-9A54-4BEF-9154-35E7259A96D2}" type="presParOf" srcId="{38A373EE-54B1-4DC4-B089-0CCF58DDA1B3}" destId="{3B3AE24E-970D-4480-8D5D-28963E1E793E}" srcOrd="2" destOrd="0" presId="urn:microsoft.com/office/officeart/2005/8/layout/orgChart1"/>
    <dgm:cxn modelId="{D9018BD0-41DE-4E2F-BF8A-E7BD20E1270E}" type="presParOf" srcId="{1FA21AA2-33EC-4BEC-A0DA-134150E44146}" destId="{857CFD23-A022-45EF-A94C-46DC16D0F3ED}" srcOrd="2" destOrd="0" presId="urn:microsoft.com/office/officeart/2005/8/layout/orgChart1"/>
    <dgm:cxn modelId="{FF953D79-4A52-472C-B868-0786381DDD22}" type="presParOf" srcId="{1FA21AA2-33EC-4BEC-A0DA-134150E44146}" destId="{97C7E895-7F58-4D9C-A3E2-5B54602E806E}" srcOrd="3" destOrd="0" presId="urn:microsoft.com/office/officeart/2005/8/layout/orgChart1"/>
    <dgm:cxn modelId="{5312172D-7FA4-4D76-B892-5B4CD975188A}" type="presParOf" srcId="{97C7E895-7F58-4D9C-A3E2-5B54602E806E}" destId="{99455BEB-DD9E-406D-BB1C-8044BA542645}" srcOrd="0" destOrd="0" presId="urn:microsoft.com/office/officeart/2005/8/layout/orgChart1"/>
    <dgm:cxn modelId="{E34E4373-4009-4B6D-A3D2-47DE1796F61E}" type="presParOf" srcId="{99455BEB-DD9E-406D-BB1C-8044BA542645}" destId="{15117634-4F31-4DA5-A9A9-D0B6977028C4}" srcOrd="0" destOrd="0" presId="urn:microsoft.com/office/officeart/2005/8/layout/orgChart1"/>
    <dgm:cxn modelId="{D8BFA21E-BB2D-4512-9D8B-43EA38371236}" type="presParOf" srcId="{99455BEB-DD9E-406D-BB1C-8044BA542645}" destId="{773125D1-9D30-4723-9467-24FA73F5D064}" srcOrd="1" destOrd="0" presId="urn:microsoft.com/office/officeart/2005/8/layout/orgChart1"/>
    <dgm:cxn modelId="{0072A790-C2A3-4CFF-B1B5-8A68A49FBBDF}" type="presParOf" srcId="{97C7E895-7F58-4D9C-A3E2-5B54602E806E}" destId="{D5265A84-3B14-461C-9943-47CCCEECD289}" srcOrd="1" destOrd="0" presId="urn:microsoft.com/office/officeart/2005/8/layout/orgChart1"/>
    <dgm:cxn modelId="{F71A906B-954A-44B0-8135-89E0B5DEB818}" type="presParOf" srcId="{97C7E895-7F58-4D9C-A3E2-5B54602E806E}" destId="{E767A683-48E5-4AC1-A015-3A0BF9B32F14}" srcOrd="2" destOrd="0" presId="urn:microsoft.com/office/officeart/2005/8/layout/orgChart1"/>
    <dgm:cxn modelId="{AF93C327-62A7-425A-96C3-B229DADD7F36}" type="presParOf" srcId="{C176CBB5-060D-45A6-AB27-BE3B9EDC76AC}" destId="{32B2D96B-3AE0-4EF1-8642-C50967A62A21}" srcOrd="2" destOrd="0" presId="urn:microsoft.com/office/officeart/2005/8/layout/orgChart1"/>
    <dgm:cxn modelId="{F18CFAC4-860E-45D5-BBEB-2FA9AC0762B7}" type="presParOf" srcId="{416B1C4B-13F6-412B-AB85-2E4FAEBEF7F1}" destId="{9A68A3FA-B803-4446-B414-0ADC6C520240}" srcOrd="2" destOrd="0" presId="urn:microsoft.com/office/officeart/2005/8/layout/orgChart1"/>
    <dgm:cxn modelId="{057D3376-E510-4D27-B9E6-27138275A162}" type="presParOf" srcId="{416B1C4B-13F6-412B-AB85-2E4FAEBEF7F1}" destId="{509A3FED-3D73-4522-A6A7-C58C364BF1D9}" srcOrd="3" destOrd="0" presId="urn:microsoft.com/office/officeart/2005/8/layout/orgChart1"/>
    <dgm:cxn modelId="{CEFF69E3-776A-4D58-B6F1-B53A3EAB5199}" type="presParOf" srcId="{509A3FED-3D73-4522-A6A7-C58C364BF1D9}" destId="{4E40571A-FD7E-443C-B30A-D3F6B1C8766C}" srcOrd="0" destOrd="0" presId="urn:microsoft.com/office/officeart/2005/8/layout/orgChart1"/>
    <dgm:cxn modelId="{30BC66DB-4FF0-4ADF-B870-2D567194026C}" type="presParOf" srcId="{4E40571A-FD7E-443C-B30A-D3F6B1C8766C}" destId="{82A4AC6A-074E-4C6C-AC97-0EBBF67DA9E7}" srcOrd="0" destOrd="0" presId="urn:microsoft.com/office/officeart/2005/8/layout/orgChart1"/>
    <dgm:cxn modelId="{8AB8777C-4C5B-4A8B-815A-4A92B04A758D}" type="presParOf" srcId="{4E40571A-FD7E-443C-B30A-D3F6B1C8766C}" destId="{D60F5491-CB10-4733-BDC6-DC9C9C34F73D}" srcOrd="1" destOrd="0" presId="urn:microsoft.com/office/officeart/2005/8/layout/orgChart1"/>
    <dgm:cxn modelId="{34F9CFB9-BE2D-4580-B0F8-904086D57C16}" type="presParOf" srcId="{509A3FED-3D73-4522-A6A7-C58C364BF1D9}" destId="{E58F2490-CF75-4854-BF56-8AB224C65920}" srcOrd="1" destOrd="0" presId="urn:microsoft.com/office/officeart/2005/8/layout/orgChart1"/>
    <dgm:cxn modelId="{50B2C02D-791F-40DA-961E-0C2815A33B17}" type="presParOf" srcId="{509A3FED-3D73-4522-A6A7-C58C364BF1D9}" destId="{4FB5C462-556E-4AF5-A9CB-924196A44093}" srcOrd="2" destOrd="0" presId="urn:microsoft.com/office/officeart/2005/8/layout/orgChart1"/>
    <dgm:cxn modelId="{33588AE4-7061-4E49-9EFE-BCD7D4F568BF}" type="presParOf" srcId="{BB4FBF68-7A28-4AC8-BF8C-12196196F8EE}" destId="{30874099-CB82-4DCB-824E-F2AE941C9665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A55147-4E50-40B1-B793-9DDDC9EF46F3}">
      <dsp:nvSpPr>
        <dsp:cNvPr id="0" name=""/>
        <dsp:cNvSpPr/>
      </dsp:nvSpPr>
      <dsp:spPr>
        <a:xfrm>
          <a:off x="1224141" y="0"/>
          <a:ext cx="2651957" cy="905192"/>
        </a:xfrm>
        <a:prstGeom prst="roundRect">
          <a:avLst>
            <a:gd name="adj" fmla="val 10000"/>
          </a:avLst>
        </a:prstGeom>
        <a:solidFill>
          <a:schemeClr val="accent5">
            <a:alpha val="9000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b="1" kern="1200" dirty="0" smtClean="0"/>
            <a:t>International</a:t>
          </a:r>
          <a:endParaRPr lang="id-ID" sz="2400" b="0" kern="1200" dirty="0" smtClean="0"/>
        </a:p>
      </dsp:txBody>
      <dsp:txXfrm>
        <a:off x="1250653" y="26512"/>
        <a:ext cx="2598933" cy="852168"/>
      </dsp:txXfrm>
    </dsp:sp>
    <dsp:sp modelId="{DD536134-53E4-4AF6-A037-7BFE2D352746}">
      <dsp:nvSpPr>
        <dsp:cNvPr id="0" name=""/>
        <dsp:cNvSpPr/>
      </dsp:nvSpPr>
      <dsp:spPr>
        <a:xfrm>
          <a:off x="4176459" y="0"/>
          <a:ext cx="2246966" cy="90519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alpha val="90000"/>
            <a:hueOff val="0"/>
            <a:satOff val="0"/>
            <a:lumOff val="-6742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-67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b="1" kern="1200" dirty="0" smtClean="0"/>
            <a:t>Domestic</a:t>
          </a:r>
          <a:endParaRPr lang="id-ID" sz="2400" b="0" kern="1200" dirty="0" smtClean="0"/>
        </a:p>
      </dsp:txBody>
      <dsp:txXfrm>
        <a:off x="4202971" y="26512"/>
        <a:ext cx="2193942" cy="852168"/>
      </dsp:txXfrm>
    </dsp:sp>
    <dsp:sp modelId="{E7806A93-BA26-4860-9A1E-53BCC461B326}">
      <dsp:nvSpPr>
        <dsp:cNvPr id="0" name=""/>
        <dsp:cNvSpPr/>
      </dsp:nvSpPr>
      <dsp:spPr>
        <a:xfrm>
          <a:off x="3512980" y="3847068"/>
          <a:ext cx="678894" cy="678894"/>
        </a:xfrm>
        <a:prstGeom prst="triangle">
          <a:avLst/>
        </a:prstGeom>
        <a:solidFill>
          <a:schemeClr val="accent3">
            <a:tint val="40000"/>
            <a:alpha val="90000"/>
            <a:hueOff val="0"/>
            <a:satOff val="0"/>
            <a:lumOff val="-13484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-13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F792B-87F2-47CD-9243-4D8E87D8C36C}">
      <dsp:nvSpPr>
        <dsp:cNvPr id="0" name=""/>
        <dsp:cNvSpPr/>
      </dsp:nvSpPr>
      <dsp:spPr>
        <a:xfrm>
          <a:off x="1296125" y="3489545"/>
          <a:ext cx="5112604" cy="421763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-20226"/>
            <a:alphaOff val="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-202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7EA60C-A247-46D5-8FAB-3C980EA2C704}">
      <dsp:nvSpPr>
        <dsp:cNvPr id="0" name=""/>
        <dsp:cNvSpPr/>
      </dsp:nvSpPr>
      <dsp:spPr>
        <a:xfrm>
          <a:off x="1224133" y="1080124"/>
          <a:ext cx="2678988" cy="2425916"/>
        </a:xfrm>
        <a:prstGeom prst="roundRect">
          <a:avLst/>
        </a:prstGeom>
        <a:solidFill>
          <a:srgbClr val="92D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0" kern="1200" dirty="0" smtClean="0"/>
            <a:t>country of residence different from country visited</a:t>
          </a:r>
          <a:endParaRPr lang="id-ID" sz="2200" b="0" kern="1200" dirty="0" smtClean="0"/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200" b="0" kern="1200" dirty="0" smtClean="0"/>
            <a:t>Inbound visitors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2200" b="0" kern="1200" dirty="0" smtClean="0"/>
            <a:t>Outbound visitors</a:t>
          </a:r>
        </a:p>
      </dsp:txBody>
      <dsp:txXfrm>
        <a:off x="1342556" y="1198547"/>
        <a:ext cx="2442142" cy="2189070"/>
      </dsp:txXfrm>
    </dsp:sp>
    <dsp:sp modelId="{9A418C06-179F-4E50-85DA-63D5BD1A7E92}">
      <dsp:nvSpPr>
        <dsp:cNvPr id="0" name=""/>
        <dsp:cNvSpPr/>
      </dsp:nvSpPr>
      <dsp:spPr>
        <a:xfrm>
          <a:off x="4176467" y="1080124"/>
          <a:ext cx="2327016" cy="2425916"/>
        </a:xfrm>
        <a:prstGeom prst="roundRect">
          <a:avLst/>
        </a:prstGeom>
        <a:solidFill>
          <a:schemeClr val="accent3">
            <a:hueOff val="0"/>
            <a:satOff val="0"/>
            <a:lumOff val="-10000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1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country of residence the same as country visited</a:t>
          </a:r>
          <a:endParaRPr lang="id-ID" sz="2400" b="1" kern="1200" dirty="0" smtClean="0"/>
        </a:p>
      </dsp:txBody>
      <dsp:txXfrm>
        <a:off x="4290063" y="1193720"/>
        <a:ext cx="2099824" cy="21987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CB335-8D1D-404B-A6B9-3DF442B8958F}">
      <dsp:nvSpPr>
        <dsp:cNvPr id="0" name=""/>
        <dsp:cNvSpPr/>
      </dsp:nvSpPr>
      <dsp:spPr>
        <a:xfrm>
          <a:off x="0" y="38196"/>
          <a:ext cx="7992887" cy="8378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>
              <a:latin typeface="Arial" pitchFamily="34" charset="0"/>
              <a:cs typeface="Arial" pitchFamily="34" charset="0"/>
            </a:rPr>
            <a:t>3 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ways can be used to collect domestic visitors data</a:t>
          </a:r>
          <a:r>
            <a:rPr lang="id-ID" sz="2400" kern="1200" dirty="0" smtClean="0">
              <a:latin typeface="Arial" pitchFamily="34" charset="0"/>
              <a:cs typeface="Arial" pitchFamily="34" charset="0"/>
            </a:rPr>
            <a:t>:</a:t>
          </a:r>
        </a:p>
      </dsp:txBody>
      <dsp:txXfrm>
        <a:off x="24541" y="62737"/>
        <a:ext cx="7943805" cy="788805"/>
      </dsp:txXfrm>
    </dsp:sp>
    <dsp:sp modelId="{601E27B8-13E5-4C86-AF94-4C4A5B2B00C6}">
      <dsp:nvSpPr>
        <dsp:cNvPr id="0" name=""/>
        <dsp:cNvSpPr/>
      </dsp:nvSpPr>
      <dsp:spPr>
        <a:xfrm>
          <a:off x="0" y="1314902"/>
          <a:ext cx="1171853" cy="1171853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073300-54EA-40E7-BA7F-FF94AB8D5519}">
      <dsp:nvSpPr>
        <dsp:cNvPr id="0" name=""/>
        <dsp:cNvSpPr/>
      </dsp:nvSpPr>
      <dsp:spPr>
        <a:xfrm>
          <a:off x="1242165" y="1087017"/>
          <a:ext cx="6750722" cy="1627623"/>
        </a:xfrm>
        <a:prstGeom prst="roundRect">
          <a:avLst>
            <a:gd name="adj" fmla="val 1667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Arial" pitchFamily="34" charset="0"/>
              <a:cs typeface="Arial" pitchFamily="34" charset="0"/>
            </a:rPr>
            <a:t>Guest of accommodation</a:t>
          </a:r>
          <a:r>
            <a:rPr lang="id-ID" sz="1800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weakness</a:t>
          </a:r>
          <a:r>
            <a:rPr lang="id-ID" sz="1800" kern="1200" dirty="0" smtClean="0">
              <a:latin typeface="Arial" pitchFamily="34" charset="0"/>
              <a:cs typeface="Arial" pitchFamily="34" charset="0"/>
            </a:rPr>
            <a:t>:</a:t>
          </a:r>
          <a:endParaRPr lang="id-ID" sz="18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Not all citizen are resident</a:t>
          </a:r>
          <a:endParaRPr lang="id-ID" sz="14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Not all foreigner are non-resident</a:t>
          </a:r>
          <a:endParaRPr lang="id-ID" sz="14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People staying in several accommodation report more than one (double counting)</a:t>
          </a:r>
          <a:endParaRPr lang="en-US" sz="14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People not staying in accommodation are not counted</a:t>
          </a:r>
          <a:endParaRPr lang="id-ID" sz="1400" kern="1200" dirty="0">
            <a:latin typeface="Arial" pitchFamily="34" charset="0"/>
            <a:cs typeface="Arial" pitchFamily="34" charset="0"/>
          </a:endParaRPr>
        </a:p>
      </dsp:txBody>
      <dsp:txXfrm>
        <a:off x="1321633" y="1166485"/>
        <a:ext cx="6591786" cy="1468687"/>
      </dsp:txXfrm>
    </dsp:sp>
    <dsp:sp modelId="{1D3F913D-3F1E-4C80-A940-EE6BA6F86044}">
      <dsp:nvSpPr>
        <dsp:cNvPr id="0" name=""/>
        <dsp:cNvSpPr/>
      </dsp:nvSpPr>
      <dsp:spPr>
        <a:xfrm>
          <a:off x="0" y="3166314"/>
          <a:ext cx="1171853" cy="1171853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000" b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68BAC-F659-4B83-9024-BD90AB537334}">
      <dsp:nvSpPr>
        <dsp:cNvPr id="0" name=""/>
        <dsp:cNvSpPr/>
      </dsp:nvSpPr>
      <dsp:spPr>
        <a:xfrm>
          <a:off x="1242165" y="2855263"/>
          <a:ext cx="6750722" cy="1793956"/>
        </a:xfrm>
        <a:prstGeom prst="roundRect">
          <a:avLst>
            <a:gd name="adj" fmla="val 16670"/>
          </a:avLst>
        </a:prstGeom>
        <a:solidFill>
          <a:schemeClr val="accent5">
            <a:hueOff val="3257026"/>
            <a:satOff val="11196"/>
            <a:lumOff val="-53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Arial" pitchFamily="34" charset="0"/>
              <a:cs typeface="Arial" pitchFamily="34" charset="0"/>
            </a:rPr>
            <a:t>Attraction establishment visitors</a:t>
          </a:r>
          <a:r>
            <a:rPr lang="id-ID" sz="1800" kern="12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1800" kern="1200" dirty="0" smtClean="0">
              <a:latin typeface="Arial" pitchFamily="34" charset="0"/>
              <a:cs typeface="Arial" pitchFamily="34" charset="0"/>
            </a:rPr>
            <a:t>weakness</a:t>
          </a:r>
          <a:r>
            <a:rPr lang="id-ID" sz="1800" kern="1200" dirty="0" smtClean="0">
              <a:latin typeface="Arial" pitchFamily="34" charset="0"/>
              <a:cs typeface="Arial" pitchFamily="34" charset="0"/>
            </a:rPr>
            <a:t>:</a:t>
          </a:r>
          <a:endParaRPr lang="id-ID" sz="18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People not visiting attraction establishment are not counted</a:t>
          </a:r>
          <a:endParaRPr lang="id-ID" sz="14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People visiting several attraction establishments report more than one (double counting)</a:t>
          </a:r>
          <a:endParaRPr lang="id-ID" sz="1400" kern="1200" dirty="0" smtClean="0">
            <a:latin typeface="Arial" pitchFamily="34" charset="0"/>
            <a:cs typeface="Arial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Not all visitors of attraction establishment are resident</a:t>
          </a:r>
          <a:endParaRPr lang="id-ID" sz="1400" kern="1200" dirty="0" smtClean="0">
            <a:latin typeface="Arial" pitchFamily="34" charset="0"/>
            <a:cs typeface="Arial" pitchFamily="34" charset="0"/>
          </a:endParaRPr>
        </a:p>
      </dsp:txBody>
      <dsp:txXfrm>
        <a:off x="1329754" y="2942852"/>
        <a:ext cx="6575544" cy="16187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CB335-8D1D-404B-A6B9-3DF442B8958F}">
      <dsp:nvSpPr>
        <dsp:cNvPr id="0" name=""/>
        <dsp:cNvSpPr/>
      </dsp:nvSpPr>
      <dsp:spPr>
        <a:xfrm>
          <a:off x="0" y="720080"/>
          <a:ext cx="7992887" cy="83788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2400" kern="1200" dirty="0" smtClean="0">
              <a:latin typeface="Arial" pitchFamily="34" charset="0"/>
              <a:cs typeface="Arial" pitchFamily="34" charset="0"/>
            </a:rPr>
            <a:t>3 </a:t>
          </a:r>
          <a:r>
            <a:rPr lang="en-US" sz="2400" kern="1200" dirty="0" smtClean="0">
              <a:latin typeface="Arial" pitchFamily="34" charset="0"/>
              <a:cs typeface="Arial" pitchFamily="34" charset="0"/>
            </a:rPr>
            <a:t>ways can be used to collect domestic visitors data</a:t>
          </a:r>
          <a:r>
            <a:rPr lang="id-ID" sz="2400" kern="1200" dirty="0" smtClean="0">
              <a:latin typeface="Arial" pitchFamily="34" charset="0"/>
              <a:cs typeface="Arial" pitchFamily="34" charset="0"/>
            </a:rPr>
            <a:t>:</a:t>
          </a:r>
        </a:p>
      </dsp:txBody>
      <dsp:txXfrm>
        <a:off x="24541" y="744621"/>
        <a:ext cx="7943805" cy="788805"/>
      </dsp:txXfrm>
    </dsp:sp>
    <dsp:sp modelId="{601E27B8-13E5-4C86-AF94-4C4A5B2B00C6}">
      <dsp:nvSpPr>
        <dsp:cNvPr id="0" name=""/>
        <dsp:cNvSpPr/>
      </dsp:nvSpPr>
      <dsp:spPr>
        <a:xfrm>
          <a:off x="0" y="2282191"/>
          <a:ext cx="1171853" cy="1171853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/>
          <a:srcRect/>
          <a:stretch>
            <a:fillRect t="-3000" b="-3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073300-54EA-40E7-BA7F-FF94AB8D5519}">
      <dsp:nvSpPr>
        <dsp:cNvPr id="0" name=""/>
        <dsp:cNvSpPr/>
      </dsp:nvSpPr>
      <dsp:spPr>
        <a:xfrm>
          <a:off x="1242165" y="1768901"/>
          <a:ext cx="6750722" cy="2198433"/>
        </a:xfrm>
        <a:prstGeom prst="roundRect">
          <a:avLst>
            <a:gd name="adj" fmla="val 1667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latin typeface="Arial" pitchFamily="34" charset="0"/>
              <a:cs typeface="Arial" pitchFamily="34" charset="0"/>
            </a:rPr>
            <a:t>Household survey approach</a:t>
          </a:r>
          <a:r>
            <a:rPr lang="id-ID" sz="2000" kern="1200" dirty="0" smtClean="0">
              <a:latin typeface="Arial" pitchFamily="34" charset="0"/>
              <a:cs typeface="Arial" pitchFamily="34" charset="0"/>
            </a:rPr>
            <a:t>:</a:t>
          </a:r>
          <a:endParaRPr lang="id-ID" sz="20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itchFamily="34" charset="0"/>
              <a:cs typeface="Arial" pitchFamily="34" charset="0"/>
            </a:rPr>
            <a:t>This method </a:t>
          </a:r>
          <a:r>
            <a:rPr lang="id-ID" sz="1600" kern="1200" dirty="0" smtClean="0">
              <a:latin typeface="Arial" pitchFamily="34" charset="0"/>
              <a:cs typeface="Arial" pitchFamily="34" charset="0"/>
            </a:rPr>
            <a:t>dianggap yang paling tepat karena bisa menutupi kelemahan 2 cara sebelumnya</a:t>
          </a:r>
          <a:endParaRPr lang="id-ID" sz="16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latin typeface="Arial" pitchFamily="34" charset="0"/>
              <a:cs typeface="Arial" pitchFamily="34" charset="0"/>
            </a:rPr>
            <a:t>Weakness</a:t>
          </a:r>
          <a:r>
            <a:rPr lang="id-ID" sz="1600" kern="1200" dirty="0" smtClean="0">
              <a:latin typeface="Arial" pitchFamily="34" charset="0"/>
              <a:cs typeface="Arial" pitchFamily="34" charset="0"/>
            </a:rPr>
            <a:t>: harus dilakukan secara nasional untuk mengetahui asal wisnus secara menyeluruh </a:t>
          </a:r>
        </a:p>
      </dsp:txBody>
      <dsp:txXfrm>
        <a:off x="1349503" y="1876239"/>
        <a:ext cx="6536046" cy="19837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68A3FA-B803-4446-B414-0ADC6C520240}">
      <dsp:nvSpPr>
        <dsp:cNvPr id="0" name=""/>
        <dsp:cNvSpPr/>
      </dsp:nvSpPr>
      <dsp:spPr>
        <a:xfrm>
          <a:off x="5338675" y="507498"/>
          <a:ext cx="988997" cy="212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00"/>
              </a:lnTo>
              <a:lnTo>
                <a:pt x="988997" y="106400"/>
              </a:lnTo>
              <a:lnTo>
                <a:pt x="988997" y="21280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7CFD23-A022-45EF-A94C-46DC16D0F3ED}">
      <dsp:nvSpPr>
        <dsp:cNvPr id="0" name=""/>
        <dsp:cNvSpPr/>
      </dsp:nvSpPr>
      <dsp:spPr>
        <a:xfrm>
          <a:off x="4360622" y="1226968"/>
          <a:ext cx="613069" cy="212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00"/>
              </a:lnTo>
              <a:lnTo>
                <a:pt x="613069" y="106400"/>
              </a:lnTo>
              <a:lnTo>
                <a:pt x="613069" y="21280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8881E-9408-483B-924A-97726241AAC9}">
      <dsp:nvSpPr>
        <dsp:cNvPr id="0" name=""/>
        <dsp:cNvSpPr/>
      </dsp:nvSpPr>
      <dsp:spPr>
        <a:xfrm>
          <a:off x="3747553" y="1946437"/>
          <a:ext cx="1016777" cy="212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00"/>
              </a:lnTo>
              <a:lnTo>
                <a:pt x="1016777" y="106400"/>
              </a:lnTo>
              <a:lnTo>
                <a:pt x="1016777" y="21280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2E4ADA-E575-4001-B89C-E41396AF3B42}">
      <dsp:nvSpPr>
        <dsp:cNvPr id="0" name=""/>
        <dsp:cNvSpPr/>
      </dsp:nvSpPr>
      <dsp:spPr>
        <a:xfrm>
          <a:off x="3980466" y="4104847"/>
          <a:ext cx="285429" cy="11856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5605"/>
              </a:lnTo>
              <a:lnTo>
                <a:pt x="285429" y="118560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B649C9-0445-405A-9791-0424B00FA59A}">
      <dsp:nvSpPr>
        <dsp:cNvPr id="0" name=""/>
        <dsp:cNvSpPr/>
      </dsp:nvSpPr>
      <dsp:spPr>
        <a:xfrm>
          <a:off x="3980466" y="4104847"/>
          <a:ext cx="285429" cy="466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6135"/>
              </a:lnTo>
              <a:lnTo>
                <a:pt x="285429" y="466135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4DCB44-2CB2-4F8B-AF90-605F00362B1E}">
      <dsp:nvSpPr>
        <dsp:cNvPr id="0" name=""/>
        <dsp:cNvSpPr/>
      </dsp:nvSpPr>
      <dsp:spPr>
        <a:xfrm>
          <a:off x="3803393" y="3385377"/>
          <a:ext cx="938218" cy="212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00"/>
              </a:lnTo>
              <a:lnTo>
                <a:pt x="938218" y="106400"/>
              </a:lnTo>
              <a:lnTo>
                <a:pt x="938218" y="21280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8EABA-7FC4-465A-BF95-B0BF6C62655B}">
      <dsp:nvSpPr>
        <dsp:cNvPr id="0" name=""/>
        <dsp:cNvSpPr/>
      </dsp:nvSpPr>
      <dsp:spPr>
        <a:xfrm>
          <a:off x="2745560" y="3385377"/>
          <a:ext cx="1057833" cy="212800"/>
        </a:xfrm>
        <a:custGeom>
          <a:avLst/>
          <a:gdLst/>
          <a:ahLst/>
          <a:cxnLst/>
          <a:rect l="0" t="0" r="0" b="0"/>
          <a:pathLst>
            <a:path>
              <a:moveTo>
                <a:pt x="1057833" y="0"/>
              </a:moveTo>
              <a:lnTo>
                <a:pt x="1057833" y="106400"/>
              </a:lnTo>
              <a:lnTo>
                <a:pt x="0" y="106400"/>
              </a:lnTo>
              <a:lnTo>
                <a:pt x="0" y="21280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7D90E2-4D22-40CA-9C90-2BFB0ACDECF4}">
      <dsp:nvSpPr>
        <dsp:cNvPr id="0" name=""/>
        <dsp:cNvSpPr/>
      </dsp:nvSpPr>
      <dsp:spPr>
        <a:xfrm>
          <a:off x="2818672" y="2665907"/>
          <a:ext cx="984721" cy="212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00"/>
              </a:lnTo>
              <a:lnTo>
                <a:pt x="984721" y="106400"/>
              </a:lnTo>
              <a:lnTo>
                <a:pt x="984721" y="21280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72BA1E-BCB6-4854-AF02-731B5E0187D7}">
      <dsp:nvSpPr>
        <dsp:cNvPr id="0" name=""/>
        <dsp:cNvSpPr/>
      </dsp:nvSpPr>
      <dsp:spPr>
        <a:xfrm>
          <a:off x="1887906" y="2665907"/>
          <a:ext cx="930765" cy="212800"/>
        </a:xfrm>
        <a:custGeom>
          <a:avLst/>
          <a:gdLst/>
          <a:ahLst/>
          <a:cxnLst/>
          <a:rect l="0" t="0" r="0" b="0"/>
          <a:pathLst>
            <a:path>
              <a:moveTo>
                <a:pt x="930765" y="0"/>
              </a:moveTo>
              <a:lnTo>
                <a:pt x="930765" y="106400"/>
              </a:lnTo>
              <a:lnTo>
                <a:pt x="0" y="106400"/>
              </a:lnTo>
              <a:lnTo>
                <a:pt x="0" y="21280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998C63-DD27-404B-8DDE-7AB9672DB28A}">
      <dsp:nvSpPr>
        <dsp:cNvPr id="0" name=""/>
        <dsp:cNvSpPr/>
      </dsp:nvSpPr>
      <dsp:spPr>
        <a:xfrm>
          <a:off x="2818672" y="1946437"/>
          <a:ext cx="928881" cy="212800"/>
        </a:xfrm>
        <a:custGeom>
          <a:avLst/>
          <a:gdLst/>
          <a:ahLst/>
          <a:cxnLst/>
          <a:rect l="0" t="0" r="0" b="0"/>
          <a:pathLst>
            <a:path>
              <a:moveTo>
                <a:pt x="928881" y="0"/>
              </a:moveTo>
              <a:lnTo>
                <a:pt x="928881" y="106400"/>
              </a:lnTo>
              <a:lnTo>
                <a:pt x="0" y="106400"/>
              </a:lnTo>
              <a:lnTo>
                <a:pt x="0" y="21280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CFF4BC-7073-48CC-A5A2-ADE798D54BAF}">
      <dsp:nvSpPr>
        <dsp:cNvPr id="0" name=""/>
        <dsp:cNvSpPr/>
      </dsp:nvSpPr>
      <dsp:spPr>
        <a:xfrm>
          <a:off x="3747553" y="1226968"/>
          <a:ext cx="613069" cy="212800"/>
        </a:xfrm>
        <a:custGeom>
          <a:avLst/>
          <a:gdLst/>
          <a:ahLst/>
          <a:cxnLst/>
          <a:rect l="0" t="0" r="0" b="0"/>
          <a:pathLst>
            <a:path>
              <a:moveTo>
                <a:pt x="613069" y="0"/>
              </a:moveTo>
              <a:lnTo>
                <a:pt x="613069" y="106400"/>
              </a:lnTo>
              <a:lnTo>
                <a:pt x="0" y="106400"/>
              </a:lnTo>
              <a:lnTo>
                <a:pt x="0" y="212800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F13B3-A535-4ED4-A10A-F83C0C23AC1B}">
      <dsp:nvSpPr>
        <dsp:cNvPr id="0" name=""/>
        <dsp:cNvSpPr/>
      </dsp:nvSpPr>
      <dsp:spPr>
        <a:xfrm>
          <a:off x="4360622" y="507498"/>
          <a:ext cx="978053" cy="212800"/>
        </a:xfrm>
        <a:custGeom>
          <a:avLst/>
          <a:gdLst/>
          <a:ahLst/>
          <a:cxnLst/>
          <a:rect l="0" t="0" r="0" b="0"/>
          <a:pathLst>
            <a:path>
              <a:moveTo>
                <a:pt x="978053" y="0"/>
              </a:moveTo>
              <a:lnTo>
                <a:pt x="978053" y="106400"/>
              </a:lnTo>
              <a:lnTo>
                <a:pt x="0" y="106400"/>
              </a:lnTo>
              <a:lnTo>
                <a:pt x="0" y="212800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EA33ED-4B60-4217-8A3D-FBFF6F87E2BF}">
      <dsp:nvSpPr>
        <dsp:cNvPr id="0" name=""/>
        <dsp:cNvSpPr/>
      </dsp:nvSpPr>
      <dsp:spPr>
        <a:xfrm>
          <a:off x="4458080" y="829"/>
          <a:ext cx="1761191" cy="506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>
              <a:latin typeface="Arial" pitchFamily="34" charset="0"/>
              <a:cs typeface="Arial" pitchFamily="34" charset="0"/>
            </a:rPr>
            <a:t>Indonesia resident trip &lt; 6 months</a:t>
          </a:r>
          <a:endParaRPr lang="id-ID" sz="1400" kern="1200" dirty="0" smtClean="0">
            <a:latin typeface="Arial" pitchFamily="34" charset="0"/>
            <a:cs typeface="Arial" pitchFamily="34" charset="0"/>
          </a:endParaRPr>
        </a:p>
      </dsp:txBody>
      <dsp:txXfrm>
        <a:off x="4458080" y="829"/>
        <a:ext cx="1761191" cy="506668"/>
      </dsp:txXfrm>
    </dsp:sp>
    <dsp:sp modelId="{65462C36-7624-4FF0-91BF-CF5F4FF81844}">
      <dsp:nvSpPr>
        <dsp:cNvPr id="0" name=""/>
        <dsp:cNvSpPr/>
      </dsp:nvSpPr>
      <dsp:spPr>
        <a:xfrm>
          <a:off x="3478025" y="720299"/>
          <a:ext cx="1765193" cy="506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In</a:t>
          </a:r>
          <a:r>
            <a:rPr lang="id-ID" sz="1400" kern="1200" dirty="0" smtClean="0">
              <a:latin typeface="Arial" pitchFamily="34" charset="0"/>
              <a:cs typeface="Arial" pitchFamily="34" charset="0"/>
            </a:rPr>
            <a:t> Indonesia</a:t>
          </a:r>
          <a:r>
            <a:rPr lang="en-US" sz="1400" kern="1200" dirty="0" smtClean="0">
              <a:latin typeface="Arial" pitchFamily="34" charset="0"/>
              <a:cs typeface="Arial" pitchFamily="34" charset="0"/>
            </a:rPr>
            <a:t> territory</a:t>
          </a:r>
          <a:endParaRPr lang="id-ID" sz="1400" kern="1200" dirty="0" smtClean="0">
            <a:latin typeface="Arial" pitchFamily="34" charset="0"/>
            <a:cs typeface="Arial" pitchFamily="34" charset="0"/>
          </a:endParaRPr>
        </a:p>
      </dsp:txBody>
      <dsp:txXfrm>
        <a:off x="3478025" y="720299"/>
        <a:ext cx="1765193" cy="506668"/>
      </dsp:txXfrm>
    </dsp:sp>
    <dsp:sp modelId="{07EC0C94-079F-4BEE-9FA8-D9A6E9E58AB4}">
      <dsp:nvSpPr>
        <dsp:cNvPr id="0" name=""/>
        <dsp:cNvSpPr/>
      </dsp:nvSpPr>
      <dsp:spPr>
        <a:xfrm>
          <a:off x="3240884" y="1439768"/>
          <a:ext cx="1013337" cy="506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>
              <a:latin typeface="Arial" pitchFamily="34" charset="0"/>
              <a:cs typeface="Arial" pitchFamily="34" charset="0"/>
            </a:rPr>
            <a:t>Sukarela</a:t>
          </a:r>
        </a:p>
      </dsp:txBody>
      <dsp:txXfrm>
        <a:off x="3240884" y="1439768"/>
        <a:ext cx="1013337" cy="506668"/>
      </dsp:txXfrm>
    </dsp:sp>
    <dsp:sp modelId="{600C6BC0-3E65-42CF-8FD0-A4B43118998D}">
      <dsp:nvSpPr>
        <dsp:cNvPr id="0" name=""/>
        <dsp:cNvSpPr/>
      </dsp:nvSpPr>
      <dsp:spPr>
        <a:xfrm>
          <a:off x="1908294" y="2159238"/>
          <a:ext cx="1820755" cy="506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Not to work/go to school</a:t>
          </a:r>
          <a:endParaRPr lang="id-ID" sz="1400" kern="1200" dirty="0" smtClean="0">
            <a:latin typeface="Arial" pitchFamily="34" charset="0"/>
            <a:cs typeface="Arial" pitchFamily="34" charset="0"/>
          </a:endParaRPr>
        </a:p>
      </dsp:txBody>
      <dsp:txXfrm>
        <a:off x="1908294" y="2159238"/>
        <a:ext cx="1820755" cy="506668"/>
      </dsp:txXfrm>
    </dsp:sp>
    <dsp:sp modelId="{2F826C2B-C72F-4500-B808-633237AFA109}">
      <dsp:nvSpPr>
        <dsp:cNvPr id="0" name=""/>
        <dsp:cNvSpPr/>
      </dsp:nvSpPr>
      <dsp:spPr>
        <a:xfrm>
          <a:off x="1009585" y="2878708"/>
          <a:ext cx="1756641" cy="506668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To visit commercial </a:t>
          </a:r>
          <a:r>
            <a:rPr lang="en-US" sz="1400" kern="1200" dirty="0" err="1" smtClean="0">
              <a:latin typeface="Arial" pitchFamily="34" charset="0"/>
              <a:cs typeface="Arial" pitchFamily="34" charset="0"/>
            </a:rPr>
            <a:t>attr</a:t>
          </a:r>
          <a:r>
            <a:rPr lang="en-US" sz="1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kern="1200" dirty="0" err="1" smtClean="0">
              <a:latin typeface="Arial" pitchFamily="34" charset="0"/>
              <a:cs typeface="Arial" pitchFamily="34" charset="0"/>
            </a:rPr>
            <a:t>est</a:t>
          </a:r>
          <a:endParaRPr lang="id-ID" sz="1400" kern="1200" dirty="0" smtClean="0">
            <a:latin typeface="Arial" pitchFamily="34" charset="0"/>
            <a:cs typeface="Arial" pitchFamily="34" charset="0"/>
          </a:endParaRPr>
        </a:p>
      </dsp:txBody>
      <dsp:txXfrm>
        <a:off x="1009585" y="2878708"/>
        <a:ext cx="1756641" cy="506668"/>
      </dsp:txXfrm>
    </dsp:sp>
    <dsp:sp modelId="{4D9F87DC-C764-478C-BFC7-43844DB1B49C}">
      <dsp:nvSpPr>
        <dsp:cNvPr id="0" name=""/>
        <dsp:cNvSpPr/>
      </dsp:nvSpPr>
      <dsp:spPr>
        <a:xfrm>
          <a:off x="2979027" y="2878708"/>
          <a:ext cx="1648730" cy="506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Not visiting commercial </a:t>
          </a:r>
          <a:r>
            <a:rPr lang="en-US" sz="1400" kern="1200" dirty="0" err="1" smtClean="0">
              <a:latin typeface="Arial" pitchFamily="34" charset="0"/>
              <a:cs typeface="Arial" pitchFamily="34" charset="0"/>
            </a:rPr>
            <a:t>attr</a:t>
          </a:r>
          <a:r>
            <a:rPr lang="en-US" sz="1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400" kern="1200" dirty="0" err="1" smtClean="0">
              <a:latin typeface="Arial" pitchFamily="34" charset="0"/>
              <a:cs typeface="Arial" pitchFamily="34" charset="0"/>
            </a:rPr>
            <a:t>est</a:t>
          </a:r>
          <a:endParaRPr lang="id-ID" sz="1400" kern="1200" dirty="0" smtClean="0">
            <a:latin typeface="Arial" pitchFamily="34" charset="0"/>
            <a:cs typeface="Arial" pitchFamily="34" charset="0"/>
          </a:endParaRPr>
        </a:p>
      </dsp:txBody>
      <dsp:txXfrm>
        <a:off x="2979027" y="2878708"/>
        <a:ext cx="1648730" cy="506668"/>
      </dsp:txXfrm>
    </dsp:sp>
    <dsp:sp modelId="{CC34E7FF-E1DD-4C39-9856-4FB85D55F961}">
      <dsp:nvSpPr>
        <dsp:cNvPr id="0" name=""/>
        <dsp:cNvSpPr/>
      </dsp:nvSpPr>
      <dsp:spPr>
        <a:xfrm>
          <a:off x="1913741" y="3598178"/>
          <a:ext cx="1663636" cy="506668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1" smtClean="0">
              <a:latin typeface="Arial" pitchFamily="34" charset="0"/>
              <a:cs typeface="Arial" pitchFamily="34" charset="0"/>
            </a:rPr>
            <a:t>Stay in comm acc</a:t>
          </a:r>
          <a:endParaRPr lang="id-ID" sz="1400" kern="1200" dirty="0" smtClean="0">
            <a:latin typeface="Arial" pitchFamily="34" charset="0"/>
            <a:cs typeface="Arial" pitchFamily="34" charset="0"/>
          </a:endParaRPr>
        </a:p>
      </dsp:txBody>
      <dsp:txXfrm>
        <a:off x="1913741" y="3598178"/>
        <a:ext cx="1663636" cy="506668"/>
      </dsp:txXfrm>
    </dsp:sp>
    <dsp:sp modelId="{3FEA39FE-3676-459F-A9AC-6DB944A1B0F6}">
      <dsp:nvSpPr>
        <dsp:cNvPr id="0" name=""/>
        <dsp:cNvSpPr/>
      </dsp:nvSpPr>
      <dsp:spPr>
        <a:xfrm>
          <a:off x="3790179" y="3598178"/>
          <a:ext cx="1902865" cy="506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1" smtClean="0">
              <a:latin typeface="Arial" pitchFamily="34" charset="0"/>
              <a:cs typeface="Arial" pitchFamily="34" charset="0"/>
            </a:rPr>
            <a:t>Not stay in comm acc</a:t>
          </a:r>
          <a:endParaRPr lang="id-ID" sz="1400" kern="1200" dirty="0" smtClean="0">
            <a:latin typeface="Arial" pitchFamily="34" charset="0"/>
            <a:cs typeface="Arial" pitchFamily="34" charset="0"/>
          </a:endParaRPr>
        </a:p>
      </dsp:txBody>
      <dsp:txXfrm>
        <a:off x="3790179" y="3598178"/>
        <a:ext cx="1902865" cy="506668"/>
      </dsp:txXfrm>
    </dsp:sp>
    <dsp:sp modelId="{234F73E7-4106-448C-B29C-67CD66CD4AC1}">
      <dsp:nvSpPr>
        <dsp:cNvPr id="0" name=""/>
        <dsp:cNvSpPr/>
      </dsp:nvSpPr>
      <dsp:spPr>
        <a:xfrm>
          <a:off x="4265895" y="4317647"/>
          <a:ext cx="1408924" cy="506668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1" smtClean="0">
              <a:latin typeface="Arial" pitchFamily="34" charset="0"/>
              <a:cs typeface="Arial" pitchFamily="34" charset="0"/>
            </a:rPr>
            <a:t>Distance of trip</a:t>
          </a:r>
          <a:r>
            <a:rPr lang="id-ID" sz="1400" kern="1200" noProof="1" smtClean="0">
              <a:latin typeface="Arial" pitchFamily="34" charset="0"/>
              <a:cs typeface="Arial" pitchFamily="34" charset="0"/>
            </a:rPr>
            <a:t> </a:t>
          </a:r>
          <a:r>
            <a:rPr lang="id-ID" sz="1400" u="sng" kern="1200" noProof="1" smtClean="0">
              <a:latin typeface="Arial" pitchFamily="34" charset="0"/>
              <a:cs typeface="Arial" pitchFamily="34" charset="0"/>
            </a:rPr>
            <a:t>&gt;</a:t>
          </a:r>
          <a:r>
            <a:rPr lang="id-ID" sz="1400" kern="1200" noProof="1" smtClean="0">
              <a:latin typeface="Arial" pitchFamily="34" charset="0"/>
              <a:cs typeface="Arial" pitchFamily="34" charset="0"/>
            </a:rPr>
            <a:t> 100 km </a:t>
          </a:r>
          <a:endParaRPr lang="id-ID" sz="1400" kern="1200" dirty="0" smtClean="0">
            <a:latin typeface="Arial" pitchFamily="34" charset="0"/>
            <a:cs typeface="Arial" pitchFamily="34" charset="0"/>
          </a:endParaRPr>
        </a:p>
      </dsp:txBody>
      <dsp:txXfrm>
        <a:off x="4265895" y="4317647"/>
        <a:ext cx="1408924" cy="506668"/>
      </dsp:txXfrm>
    </dsp:sp>
    <dsp:sp modelId="{6B4D2BEE-5BB6-4975-8D60-A08C26AFEAFB}">
      <dsp:nvSpPr>
        <dsp:cNvPr id="0" name=""/>
        <dsp:cNvSpPr/>
      </dsp:nvSpPr>
      <dsp:spPr>
        <a:xfrm>
          <a:off x="4265895" y="5037117"/>
          <a:ext cx="1696955" cy="5066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noProof="1" smtClean="0">
              <a:latin typeface="Arial" pitchFamily="34" charset="0"/>
              <a:cs typeface="Arial" pitchFamily="34" charset="0"/>
            </a:rPr>
            <a:t>Distance of trip</a:t>
          </a:r>
          <a:r>
            <a:rPr lang="id-ID" sz="1400" kern="1200" noProof="1" smtClean="0">
              <a:latin typeface="Arial" pitchFamily="34" charset="0"/>
              <a:cs typeface="Arial" pitchFamily="34" charset="0"/>
            </a:rPr>
            <a:t> &lt; 100 km </a:t>
          </a:r>
          <a:endParaRPr lang="id-ID" sz="1400" kern="1200" dirty="0" smtClean="0">
            <a:latin typeface="Arial" pitchFamily="34" charset="0"/>
            <a:cs typeface="Arial" pitchFamily="34" charset="0"/>
          </a:endParaRPr>
        </a:p>
      </dsp:txBody>
      <dsp:txXfrm>
        <a:off x="4265895" y="5037117"/>
        <a:ext cx="1696955" cy="506668"/>
      </dsp:txXfrm>
    </dsp:sp>
    <dsp:sp modelId="{769F02C0-9276-434B-A317-380644DA543D}">
      <dsp:nvSpPr>
        <dsp:cNvPr id="0" name=""/>
        <dsp:cNvSpPr/>
      </dsp:nvSpPr>
      <dsp:spPr>
        <a:xfrm>
          <a:off x="3941850" y="2159238"/>
          <a:ext cx="1644961" cy="50666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Work/go to school</a:t>
          </a:r>
          <a:endParaRPr lang="id-ID" sz="1400" kern="1200" dirty="0" smtClean="0">
            <a:latin typeface="Arial" pitchFamily="34" charset="0"/>
            <a:cs typeface="Arial" pitchFamily="34" charset="0"/>
          </a:endParaRPr>
        </a:p>
      </dsp:txBody>
      <dsp:txXfrm>
        <a:off x="3941850" y="2159238"/>
        <a:ext cx="1644961" cy="506668"/>
      </dsp:txXfrm>
    </dsp:sp>
    <dsp:sp modelId="{15117634-4F31-4DA5-A9A9-D0B6977028C4}">
      <dsp:nvSpPr>
        <dsp:cNvPr id="0" name=""/>
        <dsp:cNvSpPr/>
      </dsp:nvSpPr>
      <dsp:spPr>
        <a:xfrm>
          <a:off x="4467023" y="1439768"/>
          <a:ext cx="1013337" cy="50666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400" kern="1200" dirty="0" smtClean="0">
              <a:latin typeface="Arial" pitchFamily="34" charset="0"/>
              <a:cs typeface="Arial" pitchFamily="34" charset="0"/>
            </a:rPr>
            <a:t>Tidak Sukarela</a:t>
          </a:r>
        </a:p>
      </dsp:txBody>
      <dsp:txXfrm>
        <a:off x="4467023" y="1439768"/>
        <a:ext cx="1013337" cy="506668"/>
      </dsp:txXfrm>
    </dsp:sp>
    <dsp:sp modelId="{82A4AC6A-074E-4C6C-AC97-0EBBF67DA9E7}">
      <dsp:nvSpPr>
        <dsp:cNvPr id="0" name=""/>
        <dsp:cNvSpPr/>
      </dsp:nvSpPr>
      <dsp:spPr>
        <a:xfrm>
          <a:off x="5456020" y="720299"/>
          <a:ext cx="1743305" cy="50666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itchFamily="34" charset="0"/>
              <a:cs typeface="Arial" pitchFamily="34" charset="0"/>
            </a:rPr>
            <a:t>Go abroad</a:t>
          </a:r>
          <a:endParaRPr lang="id-ID" sz="1400" kern="1200" dirty="0" smtClean="0">
            <a:latin typeface="Arial" pitchFamily="34" charset="0"/>
            <a:cs typeface="Arial" pitchFamily="34" charset="0"/>
          </a:endParaRPr>
        </a:p>
      </dsp:txBody>
      <dsp:txXfrm>
        <a:off x="5456020" y="720299"/>
        <a:ext cx="1743305" cy="506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1A665F-39C9-4D6A-A5A0-6DBC2627AE70}" type="slidenum">
              <a:rPr lang="es-ES" altLang="id-ID"/>
              <a:pPr/>
              <a:t>‹#›</a:t>
            </a:fld>
            <a:endParaRPr lang="es-ES" altLang="id-ID"/>
          </a:p>
        </p:txBody>
      </p:sp>
    </p:spTree>
    <p:extLst>
      <p:ext uri="{BB962C8B-B14F-4D97-AF65-F5344CB8AC3E}">
        <p14:creationId xmlns:p14="http://schemas.microsoft.com/office/powerpoint/2010/main" val="2303823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D951E-0F92-4D02-968B-8BB62DF4329C}" type="slidenum">
              <a:rPr lang="es-ES" altLang="id-ID"/>
              <a:pPr/>
              <a:t>‹#›</a:t>
            </a:fld>
            <a:endParaRPr lang="es-ES" altLang="id-ID"/>
          </a:p>
        </p:txBody>
      </p:sp>
    </p:spTree>
    <p:extLst>
      <p:ext uri="{BB962C8B-B14F-4D97-AF65-F5344CB8AC3E}">
        <p14:creationId xmlns:p14="http://schemas.microsoft.com/office/powerpoint/2010/main" val="38367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16E27-3A7C-4342-99CF-522D35B3C5A4}" type="slidenum">
              <a:rPr lang="es-ES" altLang="id-ID"/>
              <a:pPr/>
              <a:t>‹#›</a:t>
            </a:fld>
            <a:endParaRPr lang="es-ES" altLang="id-ID"/>
          </a:p>
        </p:txBody>
      </p:sp>
    </p:spTree>
    <p:extLst>
      <p:ext uri="{BB962C8B-B14F-4D97-AF65-F5344CB8AC3E}">
        <p14:creationId xmlns:p14="http://schemas.microsoft.com/office/powerpoint/2010/main" val="1006392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4CA6C-BAF9-4A1D-9E99-25443E73C9E6}" type="slidenum">
              <a:rPr lang="es-ES" altLang="id-ID"/>
              <a:pPr/>
              <a:t>‹#›</a:t>
            </a:fld>
            <a:endParaRPr lang="es-ES" altLang="id-ID"/>
          </a:p>
        </p:txBody>
      </p:sp>
    </p:spTree>
    <p:extLst>
      <p:ext uri="{BB962C8B-B14F-4D97-AF65-F5344CB8AC3E}">
        <p14:creationId xmlns:p14="http://schemas.microsoft.com/office/powerpoint/2010/main" val="61913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085DB-D3CD-48A1-BA8C-FDBA30468C89}" type="slidenum">
              <a:rPr lang="es-ES" altLang="id-ID"/>
              <a:pPr/>
              <a:t>‹#›</a:t>
            </a:fld>
            <a:endParaRPr lang="es-ES" altLang="id-ID"/>
          </a:p>
        </p:txBody>
      </p:sp>
    </p:spTree>
    <p:extLst>
      <p:ext uri="{BB962C8B-B14F-4D97-AF65-F5344CB8AC3E}">
        <p14:creationId xmlns:p14="http://schemas.microsoft.com/office/powerpoint/2010/main" val="208668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2EA22-C84D-4EF0-9A12-839AFCA05D60}" type="slidenum">
              <a:rPr lang="es-ES" altLang="id-ID"/>
              <a:pPr/>
              <a:t>‹#›</a:t>
            </a:fld>
            <a:endParaRPr lang="es-ES" altLang="id-ID"/>
          </a:p>
        </p:txBody>
      </p:sp>
    </p:spTree>
    <p:extLst>
      <p:ext uri="{BB962C8B-B14F-4D97-AF65-F5344CB8AC3E}">
        <p14:creationId xmlns:p14="http://schemas.microsoft.com/office/powerpoint/2010/main" val="272941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9013C-880A-400F-9F88-6037C9E67227}" type="slidenum">
              <a:rPr lang="es-ES" altLang="id-ID"/>
              <a:pPr/>
              <a:t>‹#›</a:t>
            </a:fld>
            <a:endParaRPr lang="es-ES" altLang="id-ID"/>
          </a:p>
        </p:txBody>
      </p:sp>
    </p:spTree>
    <p:extLst>
      <p:ext uri="{BB962C8B-B14F-4D97-AF65-F5344CB8AC3E}">
        <p14:creationId xmlns:p14="http://schemas.microsoft.com/office/powerpoint/2010/main" val="3677661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E56CCF-EFA7-47C2-BE72-7E9DDE2BD679}" type="slidenum">
              <a:rPr lang="es-ES" altLang="id-ID"/>
              <a:pPr/>
              <a:t>‹#›</a:t>
            </a:fld>
            <a:endParaRPr lang="es-ES" altLang="id-ID"/>
          </a:p>
        </p:txBody>
      </p:sp>
    </p:spTree>
    <p:extLst>
      <p:ext uri="{BB962C8B-B14F-4D97-AF65-F5344CB8AC3E}">
        <p14:creationId xmlns:p14="http://schemas.microsoft.com/office/powerpoint/2010/main" val="3546713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2C858-2B92-456D-8A9D-998E991273DE}" type="slidenum">
              <a:rPr lang="es-ES" altLang="id-ID"/>
              <a:pPr/>
              <a:t>‹#›</a:t>
            </a:fld>
            <a:endParaRPr lang="es-ES" altLang="id-ID"/>
          </a:p>
        </p:txBody>
      </p:sp>
    </p:spTree>
    <p:extLst>
      <p:ext uri="{BB962C8B-B14F-4D97-AF65-F5344CB8AC3E}">
        <p14:creationId xmlns:p14="http://schemas.microsoft.com/office/powerpoint/2010/main" val="1022040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1ABD8-0310-4494-9187-48D259EA43B6}" type="slidenum">
              <a:rPr lang="es-ES" altLang="id-ID"/>
              <a:pPr/>
              <a:t>‹#›</a:t>
            </a:fld>
            <a:endParaRPr lang="es-ES" altLang="id-ID"/>
          </a:p>
        </p:txBody>
      </p:sp>
    </p:spTree>
    <p:extLst>
      <p:ext uri="{BB962C8B-B14F-4D97-AF65-F5344CB8AC3E}">
        <p14:creationId xmlns:p14="http://schemas.microsoft.com/office/powerpoint/2010/main" val="3233063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110A51-2F77-43B0-8FA5-3D14CB5BD346}" type="slidenum">
              <a:rPr lang="es-ES" altLang="id-ID"/>
              <a:pPr/>
              <a:t>‹#›</a:t>
            </a:fld>
            <a:endParaRPr lang="es-ES" altLang="id-ID"/>
          </a:p>
        </p:txBody>
      </p:sp>
    </p:spTree>
    <p:extLst>
      <p:ext uri="{BB962C8B-B14F-4D97-AF65-F5344CB8AC3E}">
        <p14:creationId xmlns:p14="http://schemas.microsoft.com/office/powerpoint/2010/main" val="51552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d-ID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d-ID" smtClean="0"/>
              <a:t>Haga clic para modificar el estilo de texto del patrón</a:t>
            </a:r>
          </a:p>
          <a:p>
            <a:pPr lvl="1"/>
            <a:r>
              <a:rPr lang="es-ES" altLang="id-ID" smtClean="0"/>
              <a:t>Segundo nivel</a:t>
            </a:r>
          </a:p>
          <a:p>
            <a:pPr lvl="2"/>
            <a:r>
              <a:rPr lang="es-ES" altLang="id-ID" smtClean="0"/>
              <a:t>Tercer nivel</a:t>
            </a:r>
          </a:p>
          <a:p>
            <a:pPr lvl="3"/>
            <a:r>
              <a:rPr lang="es-ES" altLang="id-ID" smtClean="0"/>
              <a:t>Cuarto nivel</a:t>
            </a:r>
          </a:p>
          <a:p>
            <a:pPr lvl="4"/>
            <a:r>
              <a:rPr lang="es-ES" altLang="id-ID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id-ID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id-ID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CC75698-703B-4AE2-8BBF-6DC6DEFA87CB}" type="slidenum">
              <a:rPr lang="es-ES" altLang="id-ID"/>
              <a:pPr/>
              <a:t>‹#›</a:t>
            </a:fld>
            <a:endParaRPr lang="es-ES" alt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539750" y="4437112"/>
            <a:ext cx="7920682" cy="544513"/>
          </a:xfrm>
          <a:noFill/>
          <a:ln/>
        </p:spPr>
        <p:txBody>
          <a:bodyPr/>
          <a:lstStyle/>
          <a:p>
            <a:pPr algn="l"/>
            <a:r>
              <a:rPr lang="es-UY" altLang="id-ID" sz="3600" b="1" dirty="0" smtClean="0">
                <a:solidFill>
                  <a:schemeClr val="tx1"/>
                </a:solidFill>
              </a:rPr>
              <a:t>DOMESTIC TOURISM STATISTICS</a:t>
            </a:r>
            <a:endParaRPr lang="es-ES" altLang="id-ID" sz="3600" b="1" dirty="0">
              <a:solidFill>
                <a:schemeClr val="tx1"/>
              </a:solidFill>
            </a:endParaRPr>
          </a:p>
        </p:txBody>
      </p:sp>
      <p:sp>
        <p:nvSpPr>
          <p:cNvPr id="2170" name="Rectangle 122"/>
          <p:cNvSpPr>
            <a:spLocks noChangeArrowheads="1"/>
          </p:cNvSpPr>
          <p:nvPr/>
        </p:nvSpPr>
        <p:spPr bwMode="auto">
          <a:xfrm>
            <a:off x="539750" y="5373688"/>
            <a:ext cx="5184775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l"/>
            <a:r>
              <a:rPr lang="es-UY" altLang="id-ID" sz="1800" b="1" dirty="0" err="1" smtClean="0">
                <a:solidFill>
                  <a:schemeClr val="tx1"/>
                </a:solidFill>
              </a:rPr>
              <a:t>Akhmad</a:t>
            </a:r>
            <a:r>
              <a:rPr lang="es-UY" altLang="id-ID" sz="1800" b="1" dirty="0" smtClean="0">
                <a:solidFill>
                  <a:schemeClr val="tx1"/>
                </a:solidFill>
              </a:rPr>
              <a:t> </a:t>
            </a:r>
            <a:r>
              <a:rPr lang="es-UY" altLang="id-ID" sz="1800" b="1" dirty="0" err="1" smtClean="0">
                <a:solidFill>
                  <a:schemeClr val="tx1"/>
                </a:solidFill>
              </a:rPr>
              <a:t>Tantowi</a:t>
            </a:r>
            <a:endParaRPr lang="es-UY" altLang="id-ID" sz="1800" b="1" dirty="0" smtClean="0">
              <a:solidFill>
                <a:schemeClr val="tx1"/>
              </a:solidFill>
            </a:endParaRPr>
          </a:p>
          <a:p>
            <a:pPr algn="l"/>
            <a:r>
              <a:rPr lang="es-UY" altLang="id-ID" sz="1800" b="1" dirty="0" smtClean="0">
                <a:solidFill>
                  <a:schemeClr val="tx1"/>
                </a:solidFill>
              </a:rPr>
              <a:t>BPS-</a:t>
            </a:r>
            <a:r>
              <a:rPr lang="es-UY" altLang="id-ID" sz="1800" b="1" dirty="0" err="1" smtClean="0">
                <a:solidFill>
                  <a:schemeClr val="tx1"/>
                </a:solidFill>
              </a:rPr>
              <a:t>Statistics</a:t>
            </a:r>
            <a:r>
              <a:rPr lang="es-UY" altLang="id-ID" sz="1800" b="1" dirty="0" smtClean="0">
                <a:solidFill>
                  <a:schemeClr val="tx1"/>
                </a:solidFill>
              </a:rPr>
              <a:t> Indonesia</a:t>
            </a:r>
            <a:endParaRPr lang="es-ES" altLang="id-ID" sz="1800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0590" y="6381328"/>
            <a:ext cx="3476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ko-KR" dirty="0">
                <a:latin typeface="Arial" pitchFamily="34" charset="0"/>
                <a:cs typeface="Arial" pitchFamily="34" charset="0"/>
              </a:rPr>
              <a:t>Paramaribo, 9 – 11 August 2016</a:t>
            </a:r>
          </a:p>
        </p:txBody>
      </p:sp>
      <p:sp>
        <p:nvSpPr>
          <p:cNvPr id="5" name="Rectangle 4"/>
          <p:cNvSpPr/>
          <p:nvPr/>
        </p:nvSpPr>
        <p:spPr>
          <a:xfrm>
            <a:off x="323528" y="188640"/>
            <a:ext cx="829721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 Narrow" pitchFamily="34" charset="0"/>
              </a:rPr>
              <a:t>Statistical, Economic and Social Research and Training</a:t>
            </a:r>
            <a:r>
              <a:rPr lang="id-ID" sz="2800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  <a:latin typeface="Arial Narrow" pitchFamily="34" charset="0"/>
              </a:rPr>
              <a:t>Centre for</a:t>
            </a:r>
            <a:r>
              <a:rPr lang="id-ID" sz="2800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 Narrow" pitchFamily="34" charset="0"/>
              </a:rPr>
              <a:t>Isl</a:t>
            </a:r>
            <a:r>
              <a:rPr lang="id-ID" sz="2800" b="1" dirty="0">
                <a:solidFill>
                  <a:schemeClr val="bg1"/>
                </a:solidFill>
                <a:latin typeface="Arial Narrow" pitchFamily="34" charset="0"/>
              </a:rPr>
              <a:t>a</a:t>
            </a:r>
            <a:r>
              <a:rPr lang="en-US" sz="2800" b="1" dirty="0" err="1">
                <a:solidFill>
                  <a:schemeClr val="bg1"/>
                </a:solidFill>
                <a:latin typeface="Arial Narrow" pitchFamily="34" charset="0"/>
              </a:rPr>
              <a:t>mic</a:t>
            </a:r>
            <a:r>
              <a:rPr lang="en-US" sz="2800" b="1" dirty="0">
                <a:solidFill>
                  <a:schemeClr val="bg1"/>
                </a:solidFill>
                <a:latin typeface="Arial Narrow" pitchFamily="34" charset="0"/>
              </a:rPr>
              <a:t> Countries</a:t>
            </a:r>
            <a:r>
              <a:rPr lang="id-ID" sz="2800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Arial Narrow" pitchFamily="34" charset="0"/>
              </a:rPr>
              <a:t>Statistical</a:t>
            </a:r>
            <a:r>
              <a:rPr lang="id-ID" sz="2800" b="1" dirty="0">
                <a:solidFill>
                  <a:schemeClr val="bg1"/>
                </a:solidFill>
                <a:latin typeface="Arial Narrow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Arial Narrow" pitchFamily="34" charset="0"/>
              </a:rPr>
              <a:t>Capacity Building </a:t>
            </a:r>
            <a:endParaRPr lang="id-ID" sz="2800" b="1" dirty="0">
              <a:solidFill>
                <a:schemeClr val="bg1"/>
              </a:solidFill>
              <a:latin typeface="Arial Narrow" pitchFamily="34" charset="0"/>
            </a:endParaRPr>
          </a:p>
          <a:p>
            <a:pPr algn="ctr"/>
            <a:r>
              <a:rPr lang="en-US" sz="2800" b="1" dirty="0" err="1">
                <a:solidFill>
                  <a:schemeClr val="bg1"/>
                </a:solidFill>
                <a:latin typeface="Arial Narrow" pitchFamily="34" charset="0"/>
              </a:rPr>
              <a:t>Programme</a:t>
            </a:r>
            <a:endParaRPr lang="en-US" sz="28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5442906"/>
            <a:ext cx="1364298" cy="12463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229200"/>
            <a:ext cx="8352928" cy="9430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</a:rPr>
              <a:t>Domestic Tourism Data Collection</a:t>
            </a:r>
            <a:r>
              <a:rPr lang="id-ID" sz="3600" dirty="0" smtClean="0">
                <a:solidFill>
                  <a:schemeClr val="accent1">
                    <a:lumMod val="50000"/>
                  </a:schemeClr>
                </a:solidFill>
              </a:rPr>
              <a:t> (1)</a:t>
            </a:r>
            <a:endParaRPr lang="id-ID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803699"/>
              </p:ext>
            </p:extLst>
          </p:nvPr>
        </p:nvGraphicFramePr>
        <p:xfrm>
          <a:off x="611560" y="685800"/>
          <a:ext cx="7992888" cy="4687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6179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714202"/>
          </a:xfrm>
          <a:noFill/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66"/>
                </a:solidFill>
              </a:rPr>
              <a:t>Measuring </a:t>
            </a:r>
            <a:r>
              <a:rPr lang="en-US" sz="4000" b="1" dirty="0" smtClean="0">
                <a:solidFill>
                  <a:srgbClr val="000066"/>
                </a:solidFill>
              </a:rPr>
              <a:t>flow and characteristics </a:t>
            </a:r>
            <a:r>
              <a:rPr lang="en-US" sz="4000" b="1" dirty="0">
                <a:solidFill>
                  <a:srgbClr val="000066"/>
                </a:solidFill>
              </a:rPr>
              <a:t>of </a:t>
            </a:r>
            <a:r>
              <a:rPr lang="en-US" sz="4000" b="1" dirty="0" err="1" smtClean="0">
                <a:solidFill>
                  <a:srgbClr val="000066"/>
                </a:solidFill>
              </a:rPr>
              <a:t>dom</a:t>
            </a:r>
            <a:r>
              <a:rPr lang="en-US" sz="4000" b="1" dirty="0" smtClean="0">
                <a:solidFill>
                  <a:srgbClr val="000066"/>
                </a:solidFill>
              </a:rPr>
              <a:t> visitors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496944" cy="45365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>
                <a:latin typeface="Cambria" pitchFamily="18" charset="0"/>
              </a:rPr>
              <a:t>For domestic tourism, guidance will be provided for measurements to</a:t>
            </a:r>
            <a:r>
              <a:rPr lang="en-US" sz="2800" dirty="0" smtClean="0">
                <a:latin typeface="Cambria" pitchFamily="18" charset="0"/>
              </a:rPr>
              <a:t>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mbria" pitchFamily="18" charset="0"/>
              </a:rPr>
              <a:t>identify out of the total population those residents having travelled within </a:t>
            </a:r>
            <a:r>
              <a:rPr lang="en-US" sz="2000" dirty="0" smtClean="0">
                <a:latin typeface="Cambria" pitchFamily="18" charset="0"/>
              </a:rPr>
              <a:t>the country </a:t>
            </a:r>
            <a:r>
              <a:rPr lang="en-US" sz="2000" dirty="0">
                <a:latin typeface="Cambria" pitchFamily="18" charset="0"/>
              </a:rPr>
              <a:t>one or more times during the reference period;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latin typeface="Cambria" pitchFamily="18" charset="0"/>
              </a:rPr>
              <a:t>identify </a:t>
            </a:r>
            <a:r>
              <a:rPr lang="en-US" sz="2000" dirty="0">
                <a:latin typeface="Cambria" pitchFamily="18" charset="0"/>
              </a:rPr>
              <a:t>domestic tourism trips from other domestic trips, including </a:t>
            </a:r>
            <a:r>
              <a:rPr lang="en-US" sz="2000" dirty="0" smtClean="0">
                <a:latin typeface="Cambria" pitchFamily="18" charset="0"/>
              </a:rPr>
              <a:t>outbound trips </a:t>
            </a:r>
            <a:r>
              <a:rPr lang="en-US" sz="2000" dirty="0">
                <a:latin typeface="Cambria" pitchFamily="18" charset="0"/>
              </a:rPr>
              <a:t>and outbound visits as part of domestic trips</a:t>
            </a:r>
            <a:r>
              <a:rPr lang="en-US" sz="2000" dirty="0" smtClean="0">
                <a:latin typeface="Cambria" pitchFamily="18" charset="0"/>
              </a:rPr>
              <a:t>;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Cambria" pitchFamily="18" charset="0"/>
              </a:rPr>
              <a:t>identify tourism trips and characterize them according to: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latin typeface="Cambria" pitchFamily="18" charset="0"/>
              </a:rPr>
              <a:t>duration</a:t>
            </a:r>
            <a:r>
              <a:rPr lang="en-US" sz="1800" dirty="0">
                <a:latin typeface="Cambria" pitchFamily="18" charset="0"/>
              </a:rPr>
              <a:t>;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latin typeface="Cambria" pitchFamily="18" charset="0"/>
              </a:rPr>
              <a:t>main </a:t>
            </a:r>
            <a:r>
              <a:rPr lang="en-US" sz="1800" dirty="0">
                <a:latin typeface="Cambria" pitchFamily="18" charset="0"/>
              </a:rPr>
              <a:t>purpose;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latin typeface="Cambria" pitchFamily="18" charset="0"/>
              </a:rPr>
              <a:t>modes </a:t>
            </a:r>
            <a:r>
              <a:rPr lang="en-US" sz="1800" dirty="0">
                <a:latin typeface="Cambria" pitchFamily="18" charset="0"/>
              </a:rPr>
              <a:t>of transport;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>
                <a:latin typeface="Cambria" pitchFamily="18" charset="0"/>
              </a:rPr>
              <a:t>types </a:t>
            </a:r>
            <a:r>
              <a:rPr lang="en-US" sz="1800" dirty="0">
                <a:latin typeface="Cambria" pitchFamily="18" charset="0"/>
              </a:rPr>
              <a:t>of accommodation used; and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US" sz="1800" dirty="0" smtClean="0">
                <a:latin typeface="Cambria" pitchFamily="18" charset="0"/>
              </a:rPr>
              <a:t>other </a:t>
            </a:r>
            <a:r>
              <a:rPr lang="en-US" sz="1800" dirty="0">
                <a:latin typeface="Cambria" pitchFamily="18" charset="0"/>
              </a:rPr>
              <a:t>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369487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13792"/>
            <a:ext cx="7859216" cy="1143000"/>
          </a:xfrm>
          <a:noFill/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66"/>
                </a:solidFill>
              </a:rPr>
              <a:t>Measuring </a:t>
            </a:r>
            <a:r>
              <a:rPr lang="en-US" sz="4000" b="1" dirty="0" smtClean="0">
                <a:solidFill>
                  <a:srgbClr val="000066"/>
                </a:solidFill>
              </a:rPr>
              <a:t>flow and characteristics … (1)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44824"/>
            <a:ext cx="8352928" cy="46085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mbria" pitchFamily="18" charset="0"/>
              </a:rPr>
              <a:t>Because there are no international borders to cross, the observation of the flows of domestic tourism requires the use of different statistical procedures.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latin typeface="Cambria" pitchFamily="18" charset="0"/>
              </a:rPr>
              <a:t>Information </a:t>
            </a:r>
            <a:r>
              <a:rPr lang="en-US" sz="2000" dirty="0">
                <a:latin typeface="Cambria" pitchFamily="18" charset="0"/>
              </a:rPr>
              <a:t>of domestic tourism </a:t>
            </a:r>
            <a:r>
              <a:rPr lang="en-US" sz="2000" dirty="0" smtClean="0">
                <a:latin typeface="Cambria" pitchFamily="18" charset="0"/>
              </a:rPr>
              <a:t>will </a:t>
            </a:r>
            <a:r>
              <a:rPr lang="en-US" sz="2000" dirty="0">
                <a:latin typeface="Cambria" pitchFamily="18" charset="0"/>
              </a:rPr>
              <a:t>be obtained mainly through: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latin typeface="Cambria" pitchFamily="18" charset="0"/>
              </a:rPr>
              <a:t>surveying </a:t>
            </a:r>
            <a:r>
              <a:rPr lang="en-US" sz="2000" dirty="0">
                <a:latin typeface="Cambria" pitchFamily="18" charset="0"/>
              </a:rPr>
              <a:t>individuals selected directly (mostly likely through telephone interviews</a:t>
            </a:r>
            <a:r>
              <a:rPr lang="en-US" sz="2000" dirty="0" smtClean="0">
                <a:latin typeface="Cambria" pitchFamily="18" charset="0"/>
              </a:rPr>
              <a:t>);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latin typeface="Cambria" pitchFamily="18" charset="0"/>
              </a:rPr>
              <a:t>using </a:t>
            </a:r>
            <a:r>
              <a:rPr lang="en-US" sz="2000" dirty="0">
                <a:latin typeface="Cambria" pitchFamily="18" charset="0"/>
              </a:rPr>
              <a:t>household surveys either as modules attached to more general </a:t>
            </a:r>
            <a:r>
              <a:rPr lang="en-US" sz="2000" dirty="0" smtClean="0">
                <a:latin typeface="Cambria" pitchFamily="18" charset="0"/>
              </a:rPr>
              <a:t>multipurpose household </a:t>
            </a:r>
            <a:r>
              <a:rPr lang="en-US" sz="2000" dirty="0">
                <a:latin typeface="Cambria" pitchFamily="18" charset="0"/>
              </a:rPr>
              <a:t>surveys or as specific </a:t>
            </a:r>
            <a:r>
              <a:rPr lang="en-US" sz="2000" dirty="0" smtClean="0">
                <a:latin typeface="Cambria" pitchFamily="18" charset="0"/>
              </a:rPr>
              <a:t>surveys; and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latin typeface="Cambria" pitchFamily="18" charset="0"/>
              </a:rPr>
              <a:t>as </a:t>
            </a:r>
            <a:r>
              <a:rPr lang="en-US" sz="2000" dirty="0">
                <a:latin typeface="Cambria" pitchFamily="18" charset="0"/>
              </a:rPr>
              <a:t>in the case of inbound tourism, surveys at accommodation establishments and </a:t>
            </a:r>
            <a:r>
              <a:rPr lang="en-US" sz="2000" dirty="0" smtClean="0">
                <a:latin typeface="Cambria" pitchFamily="18" charset="0"/>
              </a:rPr>
              <a:t>at tourism </a:t>
            </a:r>
            <a:r>
              <a:rPr lang="en-US" sz="2000" dirty="0">
                <a:latin typeface="Cambria" pitchFamily="18" charset="0"/>
              </a:rPr>
              <a:t>attractions might also be used but will likely observe legs/fractions of a </a:t>
            </a:r>
            <a:r>
              <a:rPr lang="en-US" sz="2000" dirty="0" smtClean="0">
                <a:latin typeface="Cambria" pitchFamily="18" charset="0"/>
              </a:rPr>
              <a:t>tourism trip </a:t>
            </a:r>
            <a:r>
              <a:rPr lang="en-US" sz="2000" dirty="0">
                <a:latin typeface="Cambria" pitchFamily="18" charset="0"/>
              </a:rPr>
              <a:t>(rather than an entire round trip</a:t>
            </a:r>
            <a:r>
              <a:rPr lang="en-US" sz="2000" dirty="0" smtClean="0">
                <a:latin typeface="Cambria" pitchFamily="18" charset="0"/>
              </a:rPr>
              <a:t>).</a:t>
            </a:r>
            <a:endParaRPr lang="en-US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10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13792"/>
            <a:ext cx="7859216" cy="1143000"/>
          </a:xfrm>
          <a:noFill/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66"/>
                </a:solidFill>
              </a:rPr>
              <a:t>Measuring </a:t>
            </a:r>
            <a:r>
              <a:rPr lang="en-US" sz="4000" b="1" dirty="0" smtClean="0">
                <a:solidFill>
                  <a:srgbClr val="000066"/>
                </a:solidFill>
              </a:rPr>
              <a:t>flow and characteristics … (2)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44824"/>
            <a:ext cx="8208912" cy="482453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Cambria" pitchFamily="18" charset="0"/>
              </a:rPr>
              <a:t>Household </a:t>
            </a:r>
            <a:r>
              <a:rPr lang="en-US" sz="2400" dirty="0">
                <a:latin typeface="Cambria" pitchFamily="18" charset="0"/>
              </a:rPr>
              <a:t>surveys based on a stratified sample using spatial, </a:t>
            </a:r>
            <a:r>
              <a:rPr lang="en-US" sz="2400" dirty="0" smtClean="0">
                <a:latin typeface="Cambria" pitchFamily="18" charset="0"/>
              </a:rPr>
              <a:t>demographic and </a:t>
            </a:r>
            <a:r>
              <a:rPr lang="en-US" sz="2400" dirty="0">
                <a:latin typeface="Cambria" pitchFamily="18" charset="0"/>
              </a:rPr>
              <a:t>socio-economic criteria can be efficient and suitable instruments </a:t>
            </a:r>
            <a:r>
              <a:rPr lang="en-US" sz="2400" dirty="0" smtClean="0">
                <a:latin typeface="Cambria" pitchFamily="18" charset="0"/>
              </a:rPr>
              <a:t>for measuring </a:t>
            </a:r>
            <a:r>
              <a:rPr lang="en-US" sz="2400" dirty="0">
                <a:latin typeface="Cambria" pitchFamily="18" charset="0"/>
              </a:rPr>
              <a:t>domestic tourism activity and related expenditure. </a:t>
            </a:r>
            <a:endParaRPr lang="en-US" sz="2400" dirty="0" smtClean="0">
              <a:latin typeface="Cambria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Cambria" pitchFamily="18" charset="0"/>
              </a:rPr>
              <a:t>Sample </a:t>
            </a:r>
            <a:r>
              <a:rPr lang="en-US" sz="2400" dirty="0">
                <a:latin typeface="Cambria" pitchFamily="18" charset="0"/>
              </a:rPr>
              <a:t>size and design are strongly related to the significance and </a:t>
            </a:r>
            <a:r>
              <a:rPr lang="en-US" sz="2400" dirty="0" smtClean="0">
                <a:latin typeface="Cambria" pitchFamily="18" charset="0"/>
              </a:rPr>
              <a:t>accuracy of </a:t>
            </a:r>
            <a:r>
              <a:rPr lang="en-US" sz="2400" dirty="0">
                <a:latin typeface="Cambria" pitchFamily="18" charset="0"/>
              </a:rPr>
              <a:t>the variables to be estimated. </a:t>
            </a:r>
            <a:endParaRPr lang="en-US" sz="2400" dirty="0" smtClean="0">
              <a:latin typeface="Cambria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Cambria" pitchFamily="18" charset="0"/>
              </a:rPr>
              <a:t>Two </a:t>
            </a:r>
            <a:r>
              <a:rPr lang="en-US" sz="2400" dirty="0">
                <a:latin typeface="Cambria" pitchFamily="18" charset="0"/>
              </a:rPr>
              <a:t>different issues need to be taken into </a:t>
            </a:r>
            <a:r>
              <a:rPr lang="en-US" sz="2400" dirty="0" smtClean="0">
                <a:latin typeface="Cambria" pitchFamily="18" charset="0"/>
              </a:rPr>
              <a:t>consideration when </a:t>
            </a:r>
            <a:r>
              <a:rPr lang="en-US" sz="2400" dirty="0">
                <a:latin typeface="Cambria" pitchFamily="18" charset="0"/>
              </a:rPr>
              <a:t>designing domestic surveys to </a:t>
            </a:r>
            <a:r>
              <a:rPr lang="en-US" sz="2400" dirty="0" err="1">
                <a:latin typeface="Cambria" pitchFamily="18" charset="0"/>
              </a:rPr>
              <a:t>analyse</a:t>
            </a:r>
            <a:r>
              <a:rPr lang="en-US" sz="2400" dirty="0">
                <a:latin typeface="Cambria" pitchFamily="18" charset="0"/>
              </a:rPr>
              <a:t> tourism: the unequal </a:t>
            </a:r>
            <a:r>
              <a:rPr lang="en-US" sz="2400" dirty="0" smtClean="0">
                <a:latin typeface="Cambria" pitchFamily="18" charset="0"/>
              </a:rPr>
              <a:t>distribution of </a:t>
            </a:r>
            <a:r>
              <a:rPr lang="en-US" sz="2400" dirty="0">
                <a:latin typeface="Cambria" pitchFamily="18" charset="0"/>
              </a:rPr>
              <a:t>tourism over the national territory and the high degree of heterogeneity of the </a:t>
            </a:r>
            <a:r>
              <a:rPr lang="en-US" sz="2400" dirty="0" smtClean="0">
                <a:latin typeface="Cambria" pitchFamily="18" charset="0"/>
              </a:rPr>
              <a:t>population in </a:t>
            </a:r>
            <a:r>
              <a:rPr lang="en-US" sz="2400" dirty="0">
                <a:latin typeface="Cambria" pitchFamily="18" charset="0"/>
              </a:rPr>
              <a:t>terms of its tourism </a:t>
            </a:r>
            <a:r>
              <a:rPr lang="en-US" sz="2400" dirty="0" err="1">
                <a:latin typeface="Cambria" pitchFamily="18" charset="0"/>
              </a:rPr>
              <a:t>behaviour</a:t>
            </a:r>
            <a:r>
              <a:rPr lang="en-US" sz="2400" dirty="0">
                <a:latin typeface="Cambria" pitchFamily="18" charset="0"/>
              </a:rPr>
              <a:t>.</a:t>
            </a:r>
            <a:endParaRPr lang="en-US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61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13792"/>
            <a:ext cx="7859216" cy="1143000"/>
          </a:xfrm>
          <a:noFill/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000066"/>
                </a:solidFill>
              </a:rPr>
              <a:t>Measuring </a:t>
            </a:r>
            <a:r>
              <a:rPr lang="en-US" sz="4000" b="1" dirty="0" smtClean="0">
                <a:solidFill>
                  <a:srgbClr val="000066"/>
                </a:solidFill>
              </a:rPr>
              <a:t>flow and characteristics … (3)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88840"/>
            <a:ext cx="8280920" cy="453650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Cambria" pitchFamily="18" charset="0"/>
              </a:rPr>
              <a:t>If lacking household surveys, countries should try for the time being to use </a:t>
            </a:r>
            <a:r>
              <a:rPr lang="en-US" sz="2400" dirty="0" smtClean="0">
                <a:latin typeface="Cambria" pitchFamily="18" charset="0"/>
              </a:rPr>
              <a:t>supply-side accommodation </a:t>
            </a:r>
            <a:r>
              <a:rPr lang="en-US" sz="2400" dirty="0">
                <a:latin typeface="Cambria" pitchFamily="18" charset="0"/>
              </a:rPr>
              <a:t>data to estimate, at least, the number of resident visitors staying at </a:t>
            </a:r>
            <a:r>
              <a:rPr lang="en-US" sz="2400" dirty="0" smtClean="0">
                <a:latin typeface="Cambria" pitchFamily="18" charset="0"/>
              </a:rPr>
              <a:t>market establishments </a:t>
            </a:r>
            <a:r>
              <a:rPr lang="en-US" sz="2400" dirty="0">
                <a:latin typeface="Cambria" pitchFamily="18" charset="0"/>
              </a:rPr>
              <a:t>providing accommodation services. </a:t>
            </a:r>
            <a:endParaRPr lang="en-US" sz="2400" dirty="0" smtClean="0">
              <a:latin typeface="Cambria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Cambria" pitchFamily="18" charset="0"/>
              </a:rPr>
              <a:t>However</a:t>
            </a:r>
            <a:r>
              <a:rPr lang="en-US" sz="2400" dirty="0">
                <a:latin typeface="Cambria" pitchFamily="18" charset="0"/>
              </a:rPr>
              <a:t>, this method is unreliable </a:t>
            </a:r>
            <a:r>
              <a:rPr lang="en-US" sz="2400" dirty="0" smtClean="0">
                <a:latin typeface="Cambria" pitchFamily="18" charset="0"/>
              </a:rPr>
              <a:t>in countries </a:t>
            </a:r>
            <a:r>
              <a:rPr lang="en-US" sz="2400" dirty="0">
                <a:latin typeface="Cambria" pitchFamily="18" charset="0"/>
              </a:rPr>
              <a:t>where most of domestic flows are same-day visitors and where most of </a:t>
            </a:r>
            <a:r>
              <a:rPr lang="en-US" sz="2400" dirty="0" smtClean="0">
                <a:latin typeface="Cambria" pitchFamily="18" charset="0"/>
              </a:rPr>
              <a:t>domestic tourists </a:t>
            </a:r>
            <a:r>
              <a:rPr lang="en-US" sz="2400" dirty="0">
                <a:latin typeface="Cambria" pitchFamily="18" charset="0"/>
              </a:rPr>
              <a:t>do not use commercial accommodation which is the case in many countries.</a:t>
            </a:r>
            <a:endParaRPr lang="en-US" sz="2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59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13792"/>
            <a:ext cx="7859216" cy="1143000"/>
          </a:xfrm>
          <a:noFill/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0066"/>
                </a:solidFill>
              </a:rPr>
              <a:t>Statistics </a:t>
            </a:r>
            <a:r>
              <a:rPr lang="en-US" sz="4000" b="1" dirty="0">
                <a:solidFill>
                  <a:srgbClr val="000066"/>
                </a:solidFill>
              </a:rPr>
              <a:t>of </a:t>
            </a:r>
            <a:r>
              <a:rPr lang="en-US" sz="4000" b="1" dirty="0" smtClean="0">
                <a:solidFill>
                  <a:srgbClr val="000066"/>
                </a:solidFill>
              </a:rPr>
              <a:t>domestic visitors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772816"/>
            <a:ext cx="7344816" cy="4741987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Demography (sex, age, civil status, occupation)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Duration of trip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The destination or place visited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The places visited during trip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Type of accommodation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Main mode of transport used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Main purpose of trip</a:t>
            </a:r>
          </a:p>
        </p:txBody>
      </p:sp>
    </p:spTree>
    <p:extLst>
      <p:ext uri="{BB962C8B-B14F-4D97-AF65-F5344CB8AC3E}">
        <p14:creationId xmlns:p14="http://schemas.microsoft.com/office/powerpoint/2010/main" val="205202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6864" cy="1231032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Indonesia Domestic visitors</a:t>
            </a:r>
            <a:endParaRPr lang="id-ID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Domestic tourism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is a trip by </a:t>
            </a:r>
            <a:r>
              <a:rPr lang="en-US" dirty="0">
                <a:latin typeface="Arial" pitchFamily="34" charset="0"/>
                <a:cs typeface="Arial" pitchFamily="34" charset="0"/>
              </a:rPr>
              <a:t>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ndonesian resident in Indonesia territory:</a:t>
            </a:r>
            <a:endParaRPr lang="id-ID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Less than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 6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months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 </a:t>
            </a: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Other than to work with resident entity/go to school</a:t>
            </a: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To visit commercial attraction establishment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or</a:t>
            </a: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To stay in commercial accommodation, or</a:t>
            </a:r>
            <a:endParaRPr lang="id-ID" sz="2000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Distance of trip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100 km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or more</a:t>
            </a:r>
            <a:endParaRPr lang="id-ID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51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021288"/>
            <a:ext cx="8280920" cy="654968"/>
          </a:xfrm>
        </p:spPr>
        <p:txBody>
          <a:bodyPr>
            <a:normAutofit/>
          </a:bodyPr>
          <a:lstStyle/>
          <a:p>
            <a:r>
              <a:rPr lang="en-US" sz="3600" b="1" noProof="1" smtClean="0">
                <a:solidFill>
                  <a:schemeClr val="accent1">
                    <a:lumMod val="50000"/>
                  </a:schemeClr>
                </a:solidFill>
              </a:rPr>
              <a:t>Figure</a:t>
            </a:r>
            <a:r>
              <a:rPr lang="id-ID" sz="3600" b="1" noProof="1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d-ID" sz="3600" b="1" noProof="1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en-US" sz="3600" b="1" noProof="1" smtClean="0">
                <a:solidFill>
                  <a:schemeClr val="accent1">
                    <a:lumMod val="50000"/>
                  </a:schemeClr>
                </a:solidFill>
              </a:rPr>
              <a:t>Domestic tourism definition</a:t>
            </a:r>
            <a:endParaRPr lang="id-ID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3514126"/>
              </p:ext>
            </p:extLst>
          </p:nvPr>
        </p:nvGraphicFramePr>
        <p:xfrm>
          <a:off x="539552" y="476672"/>
          <a:ext cx="820891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8" name="Text Box 123"/>
          <p:cNvSpPr txBox="1">
            <a:spLocks noChangeArrowheads="1"/>
          </p:cNvSpPr>
          <p:nvPr/>
        </p:nvSpPr>
        <p:spPr bwMode="auto">
          <a:xfrm>
            <a:off x="7573718" y="3429000"/>
            <a:ext cx="1242230" cy="290985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Aft>
                <a:spcPts val="1000"/>
              </a:spcAft>
            </a:pPr>
            <a:r>
              <a:rPr lang="en-US" sz="1400" b="1" noProof="1" smtClean="0">
                <a:solidFill>
                  <a:schemeClr val="bg1"/>
                </a:solidFill>
                <a:latin typeface="Arial Narrow" pitchFamily="34" charset="0"/>
              </a:rPr>
              <a:t>Dom visitors</a:t>
            </a:r>
            <a:endParaRPr lang="id-ID" sz="1400" noProof="1">
              <a:solidFill>
                <a:schemeClr val="bg1"/>
              </a:solidFill>
            </a:endParaRPr>
          </a:p>
        </p:txBody>
      </p:sp>
      <p:sp>
        <p:nvSpPr>
          <p:cNvPr id="49" name="Text Box 122"/>
          <p:cNvSpPr txBox="1">
            <a:spLocks noChangeArrowheads="1"/>
          </p:cNvSpPr>
          <p:nvPr/>
        </p:nvSpPr>
        <p:spPr bwMode="auto">
          <a:xfrm>
            <a:off x="7596748" y="4005064"/>
            <a:ext cx="1219200" cy="283653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id-ID" sz="1400" b="1" noProof="1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Bukan wisnus</a:t>
            </a:r>
            <a:endParaRPr lang="id-ID" sz="1400" noProof="1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56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85800"/>
            <a:ext cx="7859216" cy="1143000"/>
          </a:xfrm>
          <a:noFill/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0066"/>
                </a:solidFill>
              </a:rPr>
              <a:t>Indonesia Domestic Tourism Statistics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83357"/>
            <a:ext cx="8075240" cy="4525963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Main source in compiling the number of trips by domestic visitors is household survey, called as National </a:t>
            </a:r>
            <a:r>
              <a:rPr lang="en-US" dirty="0" err="1" smtClean="0">
                <a:latin typeface="Cambria" pitchFamily="18" charset="0"/>
              </a:rPr>
              <a:t>Sosio</a:t>
            </a:r>
            <a:r>
              <a:rPr lang="en-US" dirty="0" smtClean="0">
                <a:latin typeface="Cambria" pitchFamily="18" charset="0"/>
              </a:rPr>
              <a:t>-economic Survey (</a:t>
            </a:r>
            <a:r>
              <a:rPr lang="en-US" dirty="0" err="1" smtClean="0">
                <a:latin typeface="Cambria" pitchFamily="18" charset="0"/>
              </a:rPr>
              <a:t>Susenas</a:t>
            </a:r>
            <a:r>
              <a:rPr lang="en-US" dirty="0" smtClean="0">
                <a:latin typeface="Cambria" pitchFamily="18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There are several changes regarding </a:t>
            </a:r>
            <a:r>
              <a:rPr lang="en-US" dirty="0" err="1" smtClean="0">
                <a:latin typeface="Cambria" pitchFamily="18" charset="0"/>
              </a:rPr>
              <a:t>periode</a:t>
            </a:r>
            <a:r>
              <a:rPr lang="en-US" dirty="0" smtClean="0">
                <a:latin typeface="Cambria" pitchFamily="18" charset="0"/>
              </a:rPr>
              <a:t> of survey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Before 2011, survey was conducted once a year, 2011-2014 quarterly, since 2015 has been conducted twice a year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The </a:t>
            </a:r>
            <a:r>
              <a:rPr lang="en-US" dirty="0">
                <a:latin typeface="Cambria" pitchFamily="18" charset="0"/>
              </a:rPr>
              <a:t>characteristics of </a:t>
            </a:r>
            <a:r>
              <a:rPr lang="en-US" dirty="0" smtClean="0">
                <a:latin typeface="Cambria" pitchFamily="18" charset="0"/>
              </a:rPr>
              <a:t>domestic </a:t>
            </a:r>
            <a:r>
              <a:rPr lang="en-US" dirty="0">
                <a:latin typeface="Cambria" pitchFamily="18" charset="0"/>
              </a:rPr>
              <a:t>trips and visitors </a:t>
            </a:r>
            <a:r>
              <a:rPr lang="en-US" dirty="0" smtClean="0">
                <a:latin typeface="Cambria" pitchFamily="18" charset="0"/>
              </a:rPr>
              <a:t>have been </a:t>
            </a:r>
            <a:r>
              <a:rPr lang="en-US" dirty="0">
                <a:latin typeface="Cambria" pitchFamily="18" charset="0"/>
              </a:rPr>
              <a:t>established</a:t>
            </a:r>
            <a:r>
              <a:rPr lang="id-ID" dirty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through questions on </a:t>
            </a:r>
            <a:r>
              <a:rPr lang="en-US" dirty="0" smtClean="0">
                <a:latin typeface="Cambria" pitchFamily="18" charset="0"/>
              </a:rPr>
              <a:t>the Supplement Survey (VRTJ) conducted by Ministry of Tourism and BPS</a:t>
            </a:r>
            <a:endParaRPr lang="id-ID" dirty="0">
              <a:latin typeface="Cambria" pitchFamily="18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8879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85800"/>
            <a:ext cx="7859216" cy="1143000"/>
          </a:xfrm>
          <a:noFill/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0066"/>
                </a:solidFill>
              </a:rPr>
              <a:t>Variables on Domestic Tourism Survey</a:t>
            </a:r>
            <a:endParaRPr lang="id-ID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83357"/>
            <a:ext cx="8075240" cy="4525963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Cambria" pitchFamily="18" charset="0"/>
              </a:rPr>
              <a:t>Demography (sex, age, civil status, occupation)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The </a:t>
            </a:r>
            <a:r>
              <a:rPr lang="en-US" dirty="0">
                <a:latin typeface="Cambria" pitchFamily="18" charset="0"/>
              </a:rPr>
              <a:t>destination or place visited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Cambria" pitchFamily="18" charset="0"/>
              </a:rPr>
              <a:t>The places visited during trip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Cambria" pitchFamily="18" charset="0"/>
              </a:rPr>
              <a:t>Type of accommodation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Cambria" pitchFamily="18" charset="0"/>
              </a:rPr>
              <a:t>Main mode of transport used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Cambria" pitchFamily="18" charset="0"/>
              </a:rPr>
              <a:t>Main purpose of </a:t>
            </a:r>
            <a:r>
              <a:rPr lang="en-US" dirty="0" smtClean="0">
                <a:latin typeface="Cambria" pitchFamily="18" charset="0"/>
              </a:rPr>
              <a:t>trip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latin typeface="Cambria" pitchFamily="18" charset="0"/>
              </a:rPr>
              <a:t>Duration of trip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>
                <a:latin typeface="Cambria" pitchFamily="18" charset="0"/>
              </a:rPr>
              <a:t>Expenditure</a:t>
            </a:r>
            <a:endParaRPr lang="en-US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148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accent3">
                    <a:lumMod val="50000"/>
                  </a:schemeClr>
                </a:solidFill>
                <a:latin typeface="Futura Md BT" pitchFamily="34" charset="0"/>
              </a:rPr>
              <a:t>Outline</a:t>
            </a:r>
            <a:endParaRPr lang="en-US" sz="4800" b="1" dirty="0">
              <a:solidFill>
                <a:schemeClr val="accent3">
                  <a:lumMod val="50000"/>
                </a:schemeClr>
              </a:solidFill>
              <a:latin typeface="Futura Md BT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132856"/>
            <a:ext cx="7427168" cy="4032448"/>
          </a:xfrm>
        </p:spPr>
        <p:txBody>
          <a:bodyPr>
            <a:normAutofit/>
          </a:bodyPr>
          <a:lstStyle/>
          <a:p>
            <a:pPr algn="ctr"/>
            <a:r>
              <a:rPr lang="id-ID" sz="3600" dirty="0" smtClean="0"/>
              <a:t>What is </a:t>
            </a:r>
            <a:r>
              <a:rPr lang="en-US" sz="3600" dirty="0" smtClean="0"/>
              <a:t>domestic</a:t>
            </a:r>
            <a:r>
              <a:rPr lang="id-ID" sz="3600" dirty="0" smtClean="0"/>
              <a:t> </a:t>
            </a:r>
            <a:r>
              <a:rPr lang="en-US" sz="3600" dirty="0" smtClean="0"/>
              <a:t>tourism</a:t>
            </a:r>
            <a:r>
              <a:rPr lang="id-ID" sz="3600" dirty="0" smtClean="0"/>
              <a:t>?</a:t>
            </a:r>
          </a:p>
          <a:p>
            <a:pPr algn="ctr"/>
            <a:r>
              <a:rPr lang="en-US" sz="3600" dirty="0"/>
              <a:t>Measuring </a:t>
            </a:r>
            <a:r>
              <a:rPr lang="en-US" sz="3600" dirty="0" smtClean="0"/>
              <a:t>flow and characteristics </a:t>
            </a:r>
            <a:r>
              <a:rPr lang="en-US" sz="3600" dirty="0"/>
              <a:t>of </a:t>
            </a:r>
            <a:r>
              <a:rPr lang="en-US" sz="3600" dirty="0" smtClean="0"/>
              <a:t>domestic</a:t>
            </a:r>
            <a:r>
              <a:rPr lang="id-ID" sz="3600" dirty="0" smtClean="0"/>
              <a:t> </a:t>
            </a:r>
            <a:r>
              <a:rPr lang="en-US" sz="3600" dirty="0" smtClean="0"/>
              <a:t>visitors</a:t>
            </a:r>
          </a:p>
          <a:p>
            <a:pPr algn="ctr"/>
            <a:r>
              <a:rPr lang="en-US" sz="3600" dirty="0" smtClean="0"/>
              <a:t>Indonesia Domestic Tourism Statistics</a:t>
            </a:r>
            <a:endParaRPr lang="id-ID" sz="3600" dirty="0" smtClean="0"/>
          </a:p>
        </p:txBody>
      </p:sp>
    </p:spTree>
    <p:extLst>
      <p:ext uri="{BB962C8B-B14F-4D97-AF65-F5344CB8AC3E}">
        <p14:creationId xmlns:p14="http://schemas.microsoft.com/office/powerpoint/2010/main" val="157605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8629" y="2286000"/>
            <a:ext cx="3245859" cy="11430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0066"/>
                </a:solidFill>
              </a:rPr>
              <a:t>Domestic Tourism Survey Quest </a:t>
            </a:r>
            <a:endParaRPr lang="id-ID" sz="4000" b="1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8" y="0"/>
            <a:ext cx="569234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402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352928" cy="1296144"/>
          </a:xfrm>
        </p:spPr>
        <p:txBody>
          <a:bodyPr>
            <a:noAutofit/>
          </a:bodyPr>
          <a:lstStyle/>
          <a:p>
            <a:pPr marL="1711325" indent="-1711325"/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</a:rPr>
              <a:t>Figure</a:t>
            </a:r>
            <a:r>
              <a:rPr lang="id-ID" sz="4000" dirty="0" smtClean="0">
                <a:solidFill>
                  <a:schemeClr val="accent1">
                    <a:lumMod val="50000"/>
                  </a:schemeClr>
                </a:solidFill>
              </a:rPr>
              <a:t> 1. 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</a:rPr>
              <a:t>Number of Domestic Tourism Trips</a:t>
            </a:r>
            <a:r>
              <a:rPr lang="id-ID" sz="4000" dirty="0" smtClean="0">
                <a:solidFill>
                  <a:schemeClr val="accent1">
                    <a:lumMod val="50000"/>
                  </a:schemeClr>
                </a:solidFill>
              </a:rPr>
              <a:t>, 2008-2013</a:t>
            </a:r>
            <a:endParaRPr lang="id-ID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3888636"/>
              </p:ext>
            </p:extLst>
          </p:nvPr>
        </p:nvGraphicFramePr>
        <p:xfrm>
          <a:off x="395536" y="1772816"/>
          <a:ext cx="842493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 descr="C:\Program Files\Microsoft Office\MEDIA\CAGCAT10\j0285698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3789040"/>
            <a:ext cx="1707185" cy="1824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84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864096"/>
          </a:xfrm>
        </p:spPr>
        <p:txBody>
          <a:bodyPr>
            <a:noAutofit/>
          </a:bodyPr>
          <a:lstStyle/>
          <a:p>
            <a:pPr marL="1608138" indent="-1608138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Figure</a:t>
            </a:r>
            <a:r>
              <a:rPr lang="id-ID" sz="2800" dirty="0" smtClean="0">
                <a:solidFill>
                  <a:schemeClr val="accent1">
                    <a:lumMod val="50000"/>
                  </a:schemeClr>
                </a:solidFill>
              </a:rPr>
              <a:t> 2.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Number of domestic tourism trips by </a:t>
            </a:r>
            <a:r>
              <a:rPr lang="id-ID" sz="2800" dirty="0" smtClean="0">
                <a:solidFill>
                  <a:schemeClr val="accent1">
                    <a:lumMod val="50000"/>
                  </a:schemeClr>
                </a:solidFill>
              </a:rPr>
              <a:t>Provin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ce</a:t>
            </a:r>
            <a:r>
              <a:rPr lang="id-ID" sz="2800" dirty="0" smtClean="0">
                <a:solidFill>
                  <a:schemeClr val="accent1">
                    <a:lumMod val="50000"/>
                  </a:schemeClr>
                </a:solidFill>
              </a:rPr>
              <a:t>, 2013</a:t>
            </a:r>
            <a:endParaRPr lang="id-ID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255569"/>
              </p:ext>
            </p:extLst>
          </p:nvPr>
        </p:nvGraphicFramePr>
        <p:xfrm>
          <a:off x="4211960" y="1453202"/>
          <a:ext cx="45365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0928769"/>
              </p:ext>
            </p:extLst>
          </p:nvPr>
        </p:nvGraphicFramePr>
        <p:xfrm>
          <a:off x="611560" y="1453202"/>
          <a:ext cx="460851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763688" y="6084004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 smtClean="0"/>
              <a:t>10 </a:t>
            </a:r>
            <a:r>
              <a:rPr lang="en-US" b="1" dirty="0" smtClean="0"/>
              <a:t>Main Destination</a:t>
            </a:r>
            <a:endParaRPr lang="id-ID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36096" y="6084004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dirty="0" smtClean="0"/>
              <a:t>10 </a:t>
            </a:r>
            <a:r>
              <a:rPr lang="en-US" b="1" dirty="0" smtClean="0"/>
              <a:t>Main Origin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2625944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064896" cy="1087016"/>
          </a:xfrm>
        </p:spPr>
        <p:txBody>
          <a:bodyPr>
            <a:noAutofit/>
          </a:bodyPr>
          <a:lstStyle/>
          <a:p>
            <a:pPr marL="1312863" indent="-1312863"/>
            <a:r>
              <a:rPr lang="id-ID" sz="3200" dirty="0" smtClean="0">
                <a:solidFill>
                  <a:schemeClr val="accent1">
                    <a:lumMod val="50000"/>
                  </a:schemeClr>
                </a:solidFill>
              </a:rPr>
              <a:t>Tab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id-ID" sz="3200" dirty="0" smtClean="0">
                <a:solidFill>
                  <a:schemeClr val="accent1">
                    <a:lumMod val="50000"/>
                  </a:schemeClr>
                </a:solidFill>
              </a:rPr>
              <a:t>e 1. Distribu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</a:rPr>
              <a:t>tion</a:t>
            </a:r>
            <a:r>
              <a:rPr lang="id-ID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</a:rPr>
              <a:t>of Domestic Tourism Trip by </a:t>
            </a:r>
            <a:r>
              <a:rPr lang="id-ID" sz="3200" dirty="0" smtClean="0">
                <a:solidFill>
                  <a:schemeClr val="accent1">
                    <a:lumMod val="50000"/>
                  </a:schemeClr>
                </a:solidFill>
              </a:rPr>
              <a:t>Provin</a:t>
            </a:r>
            <a:r>
              <a:rPr lang="en-US" sz="3200" dirty="0" err="1" smtClean="0">
                <a:solidFill>
                  <a:schemeClr val="accent1">
                    <a:lumMod val="50000"/>
                  </a:schemeClr>
                </a:solidFill>
              </a:rPr>
              <a:t>ce</a:t>
            </a:r>
            <a:r>
              <a:rPr lang="id-ID" sz="3200" dirty="0" smtClean="0">
                <a:solidFill>
                  <a:schemeClr val="accent1">
                    <a:lumMod val="50000"/>
                  </a:schemeClr>
                </a:solidFill>
              </a:rPr>
              <a:t>, 2013</a:t>
            </a:r>
            <a:endParaRPr lang="id-ID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936259"/>
              </p:ext>
            </p:extLst>
          </p:nvPr>
        </p:nvGraphicFramePr>
        <p:xfrm>
          <a:off x="395537" y="1484785"/>
          <a:ext cx="8280920" cy="5280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0711"/>
                <a:gridCol w="1162234"/>
                <a:gridCol w="1162234"/>
                <a:gridCol w="145279"/>
                <a:gridCol w="1774484"/>
                <a:gridCol w="1182989"/>
                <a:gridCol w="1182989"/>
              </a:tblGrid>
              <a:tr h="271014">
                <a:tc rowSpan="2">
                  <a:txBody>
                    <a:bodyPr/>
                    <a:lstStyle/>
                    <a:p>
                      <a:pPr algn="ctr"/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Provinsi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of Origin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Provinsi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of Destination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Provinsi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of Origin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Provinsi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 of Destination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258783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Own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 Provin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ce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Out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own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Provin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ce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ctr"/>
                </a:tc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Own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 Provin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ce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Out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own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Provin</a:t>
                      </a:r>
                      <a:r>
                        <a:rPr lang="en-US" sz="1400" dirty="0" err="1" smtClean="0">
                          <a:latin typeface="Arial" pitchFamily="34" charset="0"/>
                          <a:cs typeface="Arial" pitchFamily="34" charset="0"/>
                        </a:rPr>
                        <a:t>ce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 anchor="ctr"/>
                </a:tc>
              </a:tr>
              <a:tr h="258783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01.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Aceh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78.56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21.44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18.</a:t>
                      </a:r>
                      <a:r>
                        <a:rPr lang="id-ID" sz="1400" baseline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id-ID" sz="1400" baseline="0" dirty="0" smtClean="0">
                          <a:latin typeface="Arial" pitchFamily="34" charset="0"/>
                          <a:cs typeface="Arial" pitchFamily="34" charset="0"/>
                        </a:rPr>
                        <a:t>NTB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85.66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14.34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014"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02.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Sumut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88.22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11.78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19.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NTT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91.02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8.98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014"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03.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Sumbar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77.38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22.62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20.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Kalbar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89.30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10.70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014"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04.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Riau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49.96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50.04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21.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Kalteng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68.06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31.94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014"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05.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Jambi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63.82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36.18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22.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Kalsel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80.21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19.79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014"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06.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Sumsel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75.51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24.49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23.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Kaltim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59.66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40.34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014"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07.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Bengkulu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72.13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27.87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24.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Sulut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75.60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24.40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014"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08.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Lampung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75.18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24.82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25.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Sulteng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79.73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20.27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014"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09. Kep.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Babel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86.20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13.80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26.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Sulsel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88.67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11.33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014"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10.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Kepri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52.28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47.72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27.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Sultra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76.64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23.36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58783"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11.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DKI Jakarta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17.90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82.10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28. Gorontalo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69.63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30.37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014"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12.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Jabar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66.15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33.85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29.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Sulbar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56.15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43.85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014"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13.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Jateng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62.98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37.02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30.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Maluku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84.13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15.87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014"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14.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DI Yogya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30.47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69.53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31.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Malut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79.32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20.68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014"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15.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Jatim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84.96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15.04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32.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Papua Brt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69.51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30.49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014">
                <a:tc>
                  <a:txBody>
                    <a:bodyPr/>
                    <a:lstStyle/>
                    <a:p>
                      <a:r>
                        <a:rPr lang="id-ID" sz="14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16. Banten</a:t>
                      </a:r>
                      <a:endParaRPr lang="id-ID" sz="14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31.08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68.92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33.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Papua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78.37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21.63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271014">
                <a:tc>
                  <a:txBody>
                    <a:bodyPr/>
                    <a:lstStyle/>
                    <a:p>
                      <a:r>
                        <a:rPr lang="id-ID" sz="1400" smtClean="0">
                          <a:latin typeface="Arial" pitchFamily="34" charset="0"/>
                          <a:cs typeface="Arial" pitchFamily="34" charset="0"/>
                        </a:rPr>
                        <a:t>17. </a:t>
                      </a:r>
                      <a:r>
                        <a:rPr lang="id-ID" sz="1400" dirty="0" smtClean="0">
                          <a:latin typeface="Arial" pitchFamily="34" charset="0"/>
                          <a:cs typeface="Arial" pitchFamily="34" charset="0"/>
                        </a:rPr>
                        <a:t>Bali</a:t>
                      </a:r>
                      <a:endParaRPr lang="id-ID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79.47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20.53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id-ID" sz="1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b="1" dirty="0" smtClean="0">
                          <a:latin typeface="Arial" pitchFamily="34" charset="0"/>
                          <a:cs typeface="Arial" pitchFamily="34" charset="0"/>
                        </a:rPr>
                        <a:t>INDONESIA</a:t>
                      </a:r>
                      <a:endParaRPr lang="id-ID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65.69 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</a:t>
                      </a:r>
                      <a:r>
                        <a:rPr lang="id-ID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34.31 </a:t>
                      </a:r>
                      <a:endParaRPr lang="id-ID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051720" y="3010664"/>
            <a:ext cx="2088232" cy="274320"/>
          </a:xfrm>
          <a:prstGeom prst="rect">
            <a:avLst/>
          </a:prstGeom>
          <a:solidFill>
            <a:srgbClr val="FFC000">
              <a:alpha val="3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Rectangle 10"/>
          <p:cNvSpPr/>
          <p:nvPr/>
        </p:nvSpPr>
        <p:spPr>
          <a:xfrm>
            <a:off x="2051720" y="4869160"/>
            <a:ext cx="2088232" cy="288032"/>
          </a:xfrm>
          <a:prstGeom prst="rect">
            <a:avLst/>
          </a:prstGeom>
          <a:solidFill>
            <a:srgbClr val="FFC000">
              <a:alpha val="3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2051720" y="5733256"/>
            <a:ext cx="2088232" cy="274320"/>
          </a:xfrm>
          <a:prstGeom prst="rect">
            <a:avLst/>
          </a:prstGeom>
          <a:solidFill>
            <a:srgbClr val="FFC000">
              <a:alpha val="3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3" name="Rectangle 12"/>
          <p:cNvSpPr/>
          <p:nvPr/>
        </p:nvSpPr>
        <p:spPr>
          <a:xfrm>
            <a:off x="2051720" y="6251024"/>
            <a:ext cx="2088232" cy="274320"/>
          </a:xfrm>
          <a:prstGeom prst="rect">
            <a:avLst/>
          </a:prstGeom>
          <a:solidFill>
            <a:srgbClr val="FFC000">
              <a:alpha val="3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752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0066"/>
                </a:solidFill>
              </a:rPr>
              <a:t>Figure 3. Characteristics </a:t>
            </a:r>
            <a:r>
              <a:rPr lang="en-US" sz="3600" b="1" dirty="0" smtClean="0">
                <a:solidFill>
                  <a:srgbClr val="000066"/>
                </a:solidFill>
              </a:rPr>
              <a:t>of </a:t>
            </a:r>
            <a:r>
              <a:rPr lang="en-US" sz="3600" b="1" dirty="0" smtClean="0">
                <a:solidFill>
                  <a:srgbClr val="000066"/>
                </a:solidFill>
              </a:rPr>
              <a:t>Domestic Visitors in </a:t>
            </a:r>
            <a:r>
              <a:rPr lang="en-US" sz="3600" b="1" dirty="0" smtClean="0">
                <a:solidFill>
                  <a:srgbClr val="000066"/>
                </a:solidFill>
              </a:rPr>
              <a:t>Indonesia, 2014 </a:t>
            </a:r>
            <a:endParaRPr lang="id-ID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276794"/>
              </p:ext>
            </p:extLst>
          </p:nvPr>
        </p:nvGraphicFramePr>
        <p:xfrm>
          <a:off x="467544" y="1484784"/>
          <a:ext cx="267464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407347"/>
              </p:ext>
            </p:extLst>
          </p:nvPr>
        </p:nvGraphicFramePr>
        <p:xfrm>
          <a:off x="1547664" y="4018078"/>
          <a:ext cx="2674640" cy="2723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050436"/>
              </p:ext>
            </p:extLst>
          </p:nvPr>
        </p:nvGraphicFramePr>
        <p:xfrm>
          <a:off x="5076056" y="4003330"/>
          <a:ext cx="2674640" cy="2666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4892618"/>
              </p:ext>
            </p:extLst>
          </p:nvPr>
        </p:nvGraphicFramePr>
        <p:xfrm>
          <a:off x="3131840" y="1484784"/>
          <a:ext cx="26746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385130"/>
              </p:ext>
            </p:extLst>
          </p:nvPr>
        </p:nvGraphicFramePr>
        <p:xfrm>
          <a:off x="6156176" y="1412776"/>
          <a:ext cx="267464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10974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914456" cy="1231032"/>
          </a:xfrm>
        </p:spPr>
        <p:txBody>
          <a:bodyPr>
            <a:normAutofit fontScale="90000"/>
          </a:bodyPr>
          <a:lstStyle/>
          <a:p>
            <a:pPr marL="1608138" indent="-1608138"/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</a:rPr>
              <a:t>Figure</a:t>
            </a:r>
            <a:r>
              <a:rPr lang="id-ID" sz="4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id-ID" sz="4000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</a:rPr>
              <a:t>Average expenditure per visit</a:t>
            </a:r>
            <a:r>
              <a:rPr lang="id-ID" sz="4000" dirty="0" smtClean="0">
                <a:solidFill>
                  <a:schemeClr val="accent1">
                    <a:lumMod val="50000"/>
                  </a:schemeClr>
                </a:solidFill>
              </a:rPr>
              <a:t>, 2001-2014</a:t>
            </a:r>
            <a:endParaRPr lang="id-ID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462816"/>
              </p:ext>
            </p:extLst>
          </p:nvPr>
        </p:nvGraphicFramePr>
        <p:xfrm>
          <a:off x="395536" y="1628800"/>
          <a:ext cx="84436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9808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82866" y="2984178"/>
            <a:ext cx="43701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Terima</a:t>
            </a:r>
            <a:r>
              <a:rPr lang="en-US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54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Kasih</a:t>
            </a:r>
            <a:endParaRPr lang="en-US" sz="5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23582" y="2060848"/>
            <a:ext cx="42886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THANK YOU</a:t>
            </a:r>
          </a:p>
        </p:txBody>
      </p:sp>
      <p:sp>
        <p:nvSpPr>
          <p:cNvPr id="6" name="Rectangle 5"/>
          <p:cNvSpPr/>
          <p:nvPr/>
        </p:nvSpPr>
        <p:spPr>
          <a:xfrm>
            <a:off x="2195736" y="3945830"/>
            <a:ext cx="49443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MATUR NUWUN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13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994122"/>
          </a:xfrm>
        </p:spPr>
        <p:txBody>
          <a:bodyPr/>
          <a:lstStyle/>
          <a:p>
            <a:r>
              <a:rPr lang="id-ID" b="1" dirty="0" smtClean="0"/>
              <a:t>Type of visitors</a:t>
            </a:r>
            <a:endParaRPr lang="id-ID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7442616"/>
              </p:ext>
            </p:extLst>
          </p:nvPr>
        </p:nvGraphicFramePr>
        <p:xfrm>
          <a:off x="899592" y="1484784"/>
          <a:ext cx="770485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67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994122"/>
          </a:xfrm>
        </p:spPr>
        <p:txBody>
          <a:bodyPr/>
          <a:lstStyle/>
          <a:p>
            <a:r>
              <a:rPr lang="en-US" b="1" dirty="0" smtClean="0"/>
              <a:t>Internal tourism</a:t>
            </a:r>
            <a:endParaRPr lang="id-ID" b="1" dirty="0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1382216" y="1741512"/>
            <a:ext cx="6934200" cy="40386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GB" sz="2400" u="sng">
              <a:latin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075508"/>
              </p:ext>
            </p:extLst>
          </p:nvPr>
        </p:nvGraphicFramePr>
        <p:xfrm>
          <a:off x="2601416" y="2351112"/>
          <a:ext cx="2103438" cy="257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Clip" r:id="rId3" imgW="3212280" imgH="3935520" progId="MS_ClipArt_Gallery.2">
                  <p:embed/>
                </p:oleObj>
              </mc:Choice>
              <mc:Fallback>
                <p:oleObj name="Clip" r:id="rId3" imgW="3212280" imgH="393552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1416" y="2351112"/>
                        <a:ext cx="2103438" cy="257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58416" y="3265512"/>
            <a:ext cx="2054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 sz="2400" u="sng" dirty="0">
                <a:solidFill>
                  <a:srgbClr val="C00000"/>
                </a:solidFill>
                <a:latin typeface="Times New Roman" pitchFamily="18" charset="0"/>
              </a:rPr>
              <a:t>Inbound tourist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08239"/>
              </p:ext>
            </p:extLst>
          </p:nvPr>
        </p:nvGraphicFramePr>
        <p:xfrm>
          <a:off x="3592016" y="2503512"/>
          <a:ext cx="4219575" cy="202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Clip" r:id="rId5" imgW="4218480" imgH="3951360" progId="MS_ClipArt_Gallery.2">
                  <p:embed/>
                </p:oleObj>
              </mc:Choice>
              <mc:Fallback>
                <p:oleObj name="Clip" r:id="rId5" imgW="4218480" imgH="39513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2016" y="2503512"/>
                        <a:ext cx="4219575" cy="202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156176" y="2891715"/>
            <a:ext cx="1828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sz="2400" u="sng" dirty="0">
                <a:solidFill>
                  <a:srgbClr val="C00000"/>
                </a:solidFill>
                <a:latin typeface="Times New Roman" pitchFamily="18" charset="0"/>
              </a:rPr>
              <a:t>Domestic tourist</a:t>
            </a:r>
          </a:p>
        </p:txBody>
      </p:sp>
    </p:spTree>
    <p:extLst>
      <p:ext uri="{BB962C8B-B14F-4D97-AF65-F5344CB8AC3E}">
        <p14:creationId xmlns:p14="http://schemas.microsoft.com/office/powerpoint/2010/main" val="53793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6995120" cy="1143000"/>
          </a:xfrm>
        </p:spPr>
        <p:txBody>
          <a:bodyPr/>
          <a:lstStyle/>
          <a:p>
            <a:r>
              <a:rPr lang="en-US" b="1" dirty="0" smtClean="0"/>
              <a:t>Background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72816"/>
            <a:ext cx="7715200" cy="4353347"/>
          </a:xfrm>
        </p:spPr>
        <p:txBody>
          <a:bodyPr>
            <a:normAutofit/>
          </a:bodyPr>
          <a:lstStyle/>
          <a:p>
            <a:r>
              <a:rPr lang="en-US" sz="2400" dirty="0"/>
              <a:t>The awareness of the economic importance of domestic tourism </a:t>
            </a:r>
            <a:r>
              <a:rPr lang="en-US" sz="2400" dirty="0" smtClean="0"/>
              <a:t>has grown </a:t>
            </a:r>
            <a:r>
              <a:rPr lang="en-US" sz="2400" dirty="0"/>
              <a:t>significantly in recent years. </a:t>
            </a:r>
            <a:endParaRPr lang="en-US" sz="2400" dirty="0" smtClean="0"/>
          </a:p>
          <a:p>
            <a:r>
              <a:rPr lang="en-US" sz="2400" dirty="0" smtClean="0"/>
              <a:t>Even though </a:t>
            </a:r>
            <a:r>
              <a:rPr lang="en-US" sz="2400" dirty="0"/>
              <a:t>many countries have left the </a:t>
            </a:r>
            <a:r>
              <a:rPr lang="en-US" sz="2400" dirty="0" smtClean="0"/>
              <a:t>statistical measurement </a:t>
            </a:r>
            <a:r>
              <a:rPr lang="en-US" sz="2400" dirty="0"/>
              <a:t>of domestic tourism to a further stage, its economic contribution, as the </a:t>
            </a:r>
            <a:r>
              <a:rPr lang="en-US" sz="2400" dirty="0" smtClean="0"/>
              <a:t>TSA </a:t>
            </a:r>
            <a:r>
              <a:rPr lang="en-US" sz="2400" dirty="0"/>
              <a:t>exercise has frequently shown, is often more </a:t>
            </a:r>
            <a:r>
              <a:rPr lang="en-US" sz="2400" dirty="0" smtClean="0"/>
              <a:t>important than </a:t>
            </a:r>
            <a:r>
              <a:rPr lang="en-US" sz="2400" dirty="0"/>
              <a:t>that of inbound tourism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Domestic</a:t>
            </a:r>
            <a:r>
              <a:rPr lang="id-ID" b="1" dirty="0" smtClean="0"/>
              <a:t> </a:t>
            </a:r>
            <a:r>
              <a:rPr lang="id-ID" b="1" dirty="0"/>
              <a:t>tourism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16832"/>
            <a:ext cx="7931224" cy="4209331"/>
          </a:xfrm>
        </p:spPr>
        <p:txBody>
          <a:bodyPr/>
          <a:lstStyle/>
          <a:p>
            <a:pPr lvl="0" rtl="0">
              <a:spcBef>
                <a:spcPts val="0"/>
              </a:spcBef>
              <a:spcAft>
                <a:spcPts val="1000"/>
              </a:spcAft>
            </a:pPr>
            <a:r>
              <a:rPr lang="en-US" sz="2400" b="1" dirty="0" smtClean="0"/>
              <a:t>Domestic tourism</a:t>
            </a:r>
            <a:r>
              <a:rPr lang="en-US" sz="2400" dirty="0" smtClean="0"/>
              <a:t>, which comprises the activities of a resident visitor within the country of reference either as part of a domestic trip or part of an outbound trip;</a:t>
            </a:r>
            <a:endParaRPr lang="id-ID" sz="2400" dirty="0"/>
          </a:p>
          <a:p>
            <a:pPr lvl="0" rtl="0">
              <a:spcBef>
                <a:spcPts val="0"/>
              </a:spcBef>
              <a:spcAft>
                <a:spcPts val="1000"/>
              </a:spcAft>
            </a:pPr>
            <a:r>
              <a:rPr lang="en-US" sz="2400" dirty="0" smtClean="0"/>
              <a:t>From the perspective of the country of reference, a domestic </a:t>
            </a:r>
            <a:r>
              <a:rPr lang="en-US" sz="2400" dirty="0" err="1" smtClean="0"/>
              <a:t>traveller</a:t>
            </a:r>
            <a:r>
              <a:rPr lang="en-US" sz="2400" dirty="0" smtClean="0"/>
              <a:t> qualifies as a domestic visitor if: (</a:t>
            </a:r>
            <a:r>
              <a:rPr lang="en-US" sz="2400" dirty="0" err="1" smtClean="0"/>
              <a:t>i</a:t>
            </a:r>
            <a:r>
              <a:rPr lang="en-US" sz="2400" dirty="0" smtClean="0"/>
              <a:t>) he/she is on a tourism trip and (ii) he/she is a resident travelling in the country of reference</a:t>
            </a:r>
            <a:endParaRPr lang="id-ID" sz="2400" dirty="0"/>
          </a:p>
          <a:p>
            <a:pPr lvl="0" rtl="0">
              <a:spcBef>
                <a:spcPts val="0"/>
              </a:spcBef>
              <a:spcAft>
                <a:spcPts val="1000"/>
              </a:spcAft>
            </a:pPr>
            <a:r>
              <a:rPr lang="en-US" sz="2400" dirty="0" smtClean="0"/>
              <a:t>There is no definition recommended by UNWTO related domestic visitors. </a:t>
            </a:r>
          </a:p>
        </p:txBody>
      </p:sp>
    </p:spTree>
    <p:extLst>
      <p:ext uri="{BB962C8B-B14F-4D97-AF65-F5344CB8AC3E}">
        <p14:creationId xmlns:p14="http://schemas.microsoft.com/office/powerpoint/2010/main" val="16799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Domestic</a:t>
            </a:r>
            <a:r>
              <a:rPr lang="id-ID" b="1" dirty="0" smtClean="0"/>
              <a:t> tourism</a:t>
            </a:r>
            <a:r>
              <a:rPr lang="en-US" b="1" dirty="0" smtClean="0"/>
              <a:t> (1)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853136"/>
          </a:xfrm>
        </p:spPr>
        <p:txBody>
          <a:bodyPr/>
          <a:lstStyle/>
          <a:p>
            <a:pPr lvl="0"/>
            <a:r>
              <a:rPr lang="en-US" sz="2400" dirty="0" smtClean="0"/>
              <a:t>However, UNWTO  </a:t>
            </a:r>
            <a:r>
              <a:rPr lang="en-US" sz="2400" dirty="0"/>
              <a:t>gives guideline </a:t>
            </a:r>
            <a:r>
              <a:rPr lang="en-US" sz="2400" dirty="0" smtClean="0"/>
              <a:t>and countries should define domestic visitors inline with the visitor definition recommended </a:t>
            </a:r>
          </a:p>
          <a:p>
            <a:pPr lvl="0"/>
            <a:r>
              <a:rPr lang="en-US" sz="2400" dirty="0" smtClean="0"/>
              <a:t>The differences among countries in defining domestic visitors are mainly in defining usual environment</a:t>
            </a:r>
          </a:p>
          <a:p>
            <a:pPr lvl="0"/>
            <a:r>
              <a:rPr lang="en-US" sz="2400" dirty="0" smtClean="0"/>
              <a:t>As recommendation of UNWTO, regarding to the usual environment, countries </a:t>
            </a:r>
            <a:r>
              <a:rPr lang="en-US" sz="2400" dirty="0"/>
              <a:t>consider four criteria:</a:t>
            </a:r>
          </a:p>
          <a:p>
            <a:pPr marL="1262063" lvl="2" indent="-347663" eaLnBrk="1" hangingPunct="1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en-AU" sz="2000" b="1" dirty="0" smtClean="0"/>
              <a:t>Frequency </a:t>
            </a:r>
            <a:r>
              <a:rPr lang="en-AU" sz="2000" b="1" dirty="0"/>
              <a:t>of the trip;</a:t>
            </a:r>
          </a:p>
          <a:p>
            <a:pPr marL="1262063" lvl="2" indent="-347663" eaLnBrk="1" hangingPunct="1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en-AU" sz="2000" b="1" dirty="0"/>
              <a:t>Duration of the trip;</a:t>
            </a:r>
          </a:p>
          <a:p>
            <a:pPr marL="1262063" lvl="2" indent="-347663" eaLnBrk="1" hangingPunct="1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en-AU" sz="2000" b="1" dirty="0"/>
              <a:t>The crossing of administrative or national borders; and</a:t>
            </a:r>
          </a:p>
          <a:p>
            <a:pPr marL="1262063" lvl="2" indent="-347663" eaLnBrk="1" hangingPunct="1"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ü"/>
            </a:pPr>
            <a:r>
              <a:rPr lang="en-AU" sz="2000" b="1" dirty="0"/>
              <a:t>Distance from the place of usual residence</a:t>
            </a:r>
            <a:r>
              <a:rPr lang="en-AU" sz="2000" b="1" dirty="0" smtClean="0"/>
              <a:t>.</a:t>
            </a:r>
            <a:endParaRPr lang="en-AU" sz="2000" b="1" dirty="0"/>
          </a:p>
        </p:txBody>
      </p:sp>
    </p:spTree>
    <p:extLst>
      <p:ext uri="{BB962C8B-B14F-4D97-AF65-F5344CB8AC3E}">
        <p14:creationId xmlns:p14="http://schemas.microsoft.com/office/powerpoint/2010/main" val="13471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926976"/>
          </a:xfrm>
        </p:spPr>
        <p:txBody>
          <a:bodyPr/>
          <a:lstStyle/>
          <a:p>
            <a:r>
              <a:rPr lang="en-US" sz="3600" dirty="0"/>
              <a:t>Table </a:t>
            </a:r>
            <a:r>
              <a:rPr lang="en-US" sz="3600" dirty="0" smtClean="0"/>
              <a:t>1. </a:t>
            </a:r>
            <a:r>
              <a:rPr lang="en-US" sz="3600" dirty="0"/>
              <a:t>Criteria for usual environment in selected countries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8839812"/>
              </p:ext>
            </p:extLst>
          </p:nvPr>
        </p:nvGraphicFramePr>
        <p:xfrm>
          <a:off x="518864" y="1437848"/>
          <a:ext cx="8229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4520"/>
                <a:gridCol w="1080120"/>
                <a:gridCol w="1224136"/>
                <a:gridCol w="1587624"/>
                <a:gridCol w="1371600"/>
                <a:gridCol w="1371600"/>
              </a:tblGrid>
              <a:tr h="329733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Country</a:t>
                      </a:r>
                      <a:endParaRPr lang="id-ID" dirty="0"/>
                    </a:p>
                  </a:txBody>
                  <a:tcPr anchor="ctr"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Criteria</a:t>
                      </a:r>
                      <a:endParaRPr lang="id-ID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577033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Duration (hour)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Freq</a:t>
                      </a:r>
                      <a:r>
                        <a:rPr lang="en-US" dirty="0" smtClean="0"/>
                        <a:t> of visit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Respondent’ self-</a:t>
                      </a:r>
                      <a:r>
                        <a:rPr lang="en-US" dirty="0" err="1" smtClean="0"/>
                        <a:t>oppinion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Administra-tive</a:t>
                      </a:r>
                      <a:r>
                        <a:rPr lang="en-US" dirty="0" smtClean="0"/>
                        <a:t> border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Distance (km)</a:t>
                      </a:r>
                      <a:endParaRPr lang="id-ID" dirty="0"/>
                    </a:p>
                  </a:txBody>
                  <a:tcPr anchor="ctr"/>
                </a:tc>
              </a:tr>
              <a:tr h="57703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Austia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Twice a month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√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/>
                    </a:p>
                  </a:txBody>
                  <a:tcPr anchor="ctr"/>
                </a:tc>
              </a:tr>
              <a:tr h="577033">
                <a:tc>
                  <a:txBody>
                    <a:bodyPr/>
                    <a:lstStyle/>
                    <a:p>
                      <a:r>
                        <a:rPr lang="en-US" dirty="0" smtClean="0"/>
                        <a:t>Chile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Once a week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</a:t>
                      </a:r>
                      <a:endParaRPr lang="id-ID" dirty="0"/>
                    </a:p>
                  </a:txBody>
                  <a:tcPr anchor="ctr"/>
                </a:tc>
              </a:tr>
              <a:tr h="577033">
                <a:tc>
                  <a:txBody>
                    <a:bodyPr/>
                    <a:lstStyle/>
                    <a:p>
                      <a:r>
                        <a:rPr lang="en-US" dirty="0" smtClean="0"/>
                        <a:t>Finland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Once a week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30-50</a:t>
                      </a:r>
                      <a:endParaRPr lang="id-ID" dirty="0"/>
                    </a:p>
                  </a:txBody>
                  <a:tcPr anchor="ctr"/>
                </a:tc>
              </a:tr>
              <a:tr h="329733">
                <a:tc>
                  <a:txBody>
                    <a:bodyPr/>
                    <a:lstStyle/>
                    <a:p>
                      <a:r>
                        <a:rPr lang="en-US" dirty="0" smtClean="0"/>
                        <a:t>Indonesia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√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√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id-ID" dirty="0"/>
                    </a:p>
                  </a:txBody>
                  <a:tcPr anchor="ctr"/>
                </a:tc>
              </a:tr>
              <a:tr h="329733">
                <a:tc>
                  <a:txBody>
                    <a:bodyPr/>
                    <a:lstStyle/>
                    <a:p>
                      <a:r>
                        <a:rPr lang="en-US" dirty="0" smtClean="0"/>
                        <a:t>Netherlands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id-ID" dirty="0"/>
                    </a:p>
                  </a:txBody>
                  <a:tcPr anchor="ctr"/>
                </a:tc>
              </a:tr>
              <a:tr h="577033">
                <a:tc>
                  <a:txBody>
                    <a:bodyPr/>
                    <a:lstStyle/>
                    <a:p>
                      <a:r>
                        <a:rPr lang="en-US" dirty="0" smtClean="0"/>
                        <a:t>Saudi Arabia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Once a month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id-ID" dirty="0"/>
                    </a:p>
                  </a:txBody>
                  <a:tcPr anchor="ctr"/>
                </a:tc>
              </a:tr>
              <a:tr h="329733">
                <a:tc>
                  <a:txBody>
                    <a:bodyPr/>
                    <a:lstStyle/>
                    <a:p>
                      <a:r>
                        <a:rPr lang="en-US" dirty="0" smtClean="0"/>
                        <a:t>US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80-120</a:t>
                      </a:r>
                      <a:endParaRPr lang="id-ID" dirty="0"/>
                    </a:p>
                  </a:txBody>
                  <a:tcPr anchor="ctr"/>
                </a:tc>
              </a:tr>
              <a:tr h="577033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Chech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Once a week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√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√</a:t>
                      </a:r>
                      <a:endParaRPr lang="id-ID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d-ID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3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582344"/>
            <a:ext cx="7848872" cy="943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</a:rPr>
              <a:t>Domestic Tourism Data Collection</a:t>
            </a:r>
            <a:endParaRPr lang="id-ID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8817810"/>
              </p:ext>
            </p:extLst>
          </p:nvPr>
        </p:nvGraphicFramePr>
        <p:xfrm>
          <a:off x="611560" y="685800"/>
          <a:ext cx="7992888" cy="4687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047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wheelReverse spokes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7197</TotalTime>
  <Words>1524</Words>
  <Application>Microsoft Office PowerPoint</Application>
  <PresentationFormat>On-screen Show (4:3)</PresentationFormat>
  <Paragraphs>296</Paragraphs>
  <Slides>26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Diseño predeterminado</vt:lpstr>
      <vt:lpstr>Clip</vt:lpstr>
      <vt:lpstr>DOMESTIC TOURISM STATISTICS</vt:lpstr>
      <vt:lpstr>Outline</vt:lpstr>
      <vt:lpstr>Type of visitors</vt:lpstr>
      <vt:lpstr>Internal tourism</vt:lpstr>
      <vt:lpstr>Background</vt:lpstr>
      <vt:lpstr>Domestic tourism</vt:lpstr>
      <vt:lpstr>Domestic tourism (1)</vt:lpstr>
      <vt:lpstr>Table 1. Criteria for usual environment in selected countries</vt:lpstr>
      <vt:lpstr>Domestic Tourism Data Collection</vt:lpstr>
      <vt:lpstr>Domestic Tourism Data Collection (1)</vt:lpstr>
      <vt:lpstr>Measuring flow and characteristics of dom visitors</vt:lpstr>
      <vt:lpstr>Measuring flow and characteristics … (1)</vt:lpstr>
      <vt:lpstr>Measuring flow and characteristics … (2)</vt:lpstr>
      <vt:lpstr>Measuring flow and characteristics … (3)</vt:lpstr>
      <vt:lpstr>Statistics of domestic visitors</vt:lpstr>
      <vt:lpstr>Indonesia Domestic visitors</vt:lpstr>
      <vt:lpstr>Figure 1. Domestic tourism definition</vt:lpstr>
      <vt:lpstr>Indonesia Domestic Tourism Statistics</vt:lpstr>
      <vt:lpstr>Variables on Domestic Tourism Survey</vt:lpstr>
      <vt:lpstr>Domestic Tourism Survey Quest </vt:lpstr>
      <vt:lpstr>Figure 1. Number of Domestic Tourism Trips, 2008-2013</vt:lpstr>
      <vt:lpstr>Figure 2. Number of domestic tourism trips by Province, 2013</vt:lpstr>
      <vt:lpstr>Table 1. Distribution of Domestic Tourism Trip by Province, 2013</vt:lpstr>
      <vt:lpstr>Figure 3. Characteristics of Domestic Visitors in Indonesia, 2014 </vt:lpstr>
      <vt:lpstr>Figure 4. Average expenditure per visit, 2001-2014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BPS</cp:lastModifiedBy>
  <cp:revision>676</cp:revision>
  <dcterms:created xsi:type="dcterms:W3CDTF">2010-05-23T14:28:12Z</dcterms:created>
  <dcterms:modified xsi:type="dcterms:W3CDTF">2016-08-06T13:22:01Z</dcterms:modified>
</cp:coreProperties>
</file>