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409" r:id="rId2"/>
    <p:sldId id="439" r:id="rId3"/>
    <p:sldId id="410" r:id="rId4"/>
    <p:sldId id="440" r:id="rId5"/>
    <p:sldId id="427" r:id="rId6"/>
    <p:sldId id="441" r:id="rId7"/>
    <p:sldId id="447" r:id="rId8"/>
    <p:sldId id="411" r:id="rId9"/>
    <p:sldId id="442" r:id="rId10"/>
    <p:sldId id="448" r:id="rId11"/>
    <p:sldId id="449" r:id="rId12"/>
    <p:sldId id="443" r:id="rId13"/>
    <p:sldId id="415" r:id="rId14"/>
    <p:sldId id="436" r:id="rId15"/>
  </p:sldIdLst>
  <p:sldSz cx="9144000" cy="6858000" type="screen4x3"/>
  <p:notesSz cx="6761163" cy="99425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1pPr>
    <a:lvl2pPr marL="4572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2pPr>
    <a:lvl3pPr marL="9144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5pPr>
    <a:lvl6pPr marL="22860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6pPr>
    <a:lvl7pPr marL="27432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7pPr>
    <a:lvl8pPr marL="32004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8pPr>
    <a:lvl9pPr marL="3657600" algn="l" defTabSz="914400" rtl="0" eaLnBrk="1" latinLnBrk="0" hangingPunct="1">
      <a:defRPr sz="3200" b="1" kern="1200">
        <a:solidFill>
          <a:srgbClr val="FFFF00"/>
        </a:solidFill>
        <a:latin typeface="Tahoma" pitchFamily="34" charset="0"/>
        <a:ea typeface="+mn-ea"/>
        <a:cs typeface="Microsoft Sans Serif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33CC"/>
    <a:srgbClr val="FFFF00"/>
    <a:srgbClr val="0000FF"/>
    <a:srgbClr val="3366FF"/>
    <a:srgbClr val="B2B2B2"/>
    <a:srgbClr val="33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2" autoAdjust="0"/>
    <p:restoredTop sz="83871" autoAdjust="0"/>
  </p:normalViewPr>
  <p:slideViewPr>
    <p:cSldViewPr>
      <p:cViewPr>
        <p:scale>
          <a:sx n="100" d="100"/>
          <a:sy n="100" d="100"/>
        </p:scale>
        <p:origin x="-6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67FD22-2729-4315-900A-2FFB5C496E9D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7215BB6-5BEF-404B-B5FC-BA830F40F6A0}">
      <dgm:prSet phldrT="[Text]"/>
      <dgm:spPr/>
      <dgm:t>
        <a:bodyPr/>
        <a:lstStyle/>
        <a:p>
          <a:r>
            <a:rPr lang="en-US" b="1" dirty="0" smtClean="0"/>
            <a:t>LMIS</a:t>
          </a:r>
          <a:endParaRPr lang="en-US" b="1" dirty="0"/>
        </a:p>
      </dgm:t>
    </dgm:pt>
    <dgm:pt modelId="{2B667E00-35A2-4E11-AB8A-4B017BDC164C}" type="parTrans" cxnId="{2CD5F3C7-2E5F-4C46-8C9F-6245DE1390DA}">
      <dgm:prSet/>
      <dgm:spPr/>
      <dgm:t>
        <a:bodyPr/>
        <a:lstStyle/>
        <a:p>
          <a:endParaRPr lang="en-US"/>
        </a:p>
      </dgm:t>
    </dgm:pt>
    <dgm:pt modelId="{007B4944-F7B7-4675-9B0A-BEF0D074F4DE}" type="sibTrans" cxnId="{2CD5F3C7-2E5F-4C46-8C9F-6245DE1390DA}">
      <dgm:prSet/>
      <dgm:spPr/>
      <dgm:t>
        <a:bodyPr/>
        <a:lstStyle/>
        <a:p>
          <a:endParaRPr lang="en-US"/>
        </a:p>
      </dgm:t>
    </dgm:pt>
    <dgm:pt modelId="{184165AF-3759-4A30-A780-4AF805CACC5E}">
      <dgm:prSet phldrT="[Text]"/>
      <dgm:spPr/>
      <dgm:t>
        <a:bodyPr/>
        <a:lstStyle/>
        <a:p>
          <a:r>
            <a:rPr lang="en-US" dirty="0" smtClean="0"/>
            <a:t>Work Permit (National)</a:t>
          </a:r>
          <a:endParaRPr lang="en-US" dirty="0"/>
        </a:p>
      </dgm:t>
    </dgm:pt>
    <dgm:pt modelId="{D974D933-F9DA-4D9E-A9D4-A3A8114A5B94}" type="parTrans" cxnId="{D531CF6F-A9C8-4157-84C9-703CA080F919}">
      <dgm:prSet/>
      <dgm:spPr/>
      <dgm:t>
        <a:bodyPr/>
        <a:lstStyle/>
        <a:p>
          <a:endParaRPr lang="en-US"/>
        </a:p>
      </dgm:t>
    </dgm:pt>
    <dgm:pt modelId="{C3B3C9AE-24DE-4E30-BB3E-C58C792EED13}" type="sibTrans" cxnId="{D531CF6F-A9C8-4157-84C9-703CA080F919}">
      <dgm:prSet/>
      <dgm:spPr/>
      <dgm:t>
        <a:bodyPr/>
        <a:lstStyle/>
        <a:p>
          <a:endParaRPr lang="en-US"/>
        </a:p>
      </dgm:t>
    </dgm:pt>
    <dgm:pt modelId="{DFAFC297-C93A-4340-8BCF-C606FE2F3A15}">
      <dgm:prSet phldrT="[Text]"/>
      <dgm:spPr/>
      <dgm:t>
        <a:bodyPr/>
        <a:lstStyle/>
        <a:p>
          <a:r>
            <a:rPr lang="en-US" dirty="0" smtClean="0"/>
            <a:t>Overseas Employment</a:t>
          </a:r>
          <a:endParaRPr lang="en-US" dirty="0"/>
        </a:p>
      </dgm:t>
    </dgm:pt>
    <dgm:pt modelId="{3F7BCE46-8F38-497A-85BE-DBA2BDDF9EF3}" type="parTrans" cxnId="{35ABA25C-76FA-4A35-BDEB-3DCB42D95F09}">
      <dgm:prSet/>
      <dgm:spPr/>
      <dgm:t>
        <a:bodyPr/>
        <a:lstStyle/>
        <a:p>
          <a:endParaRPr lang="en-US"/>
        </a:p>
      </dgm:t>
    </dgm:pt>
    <dgm:pt modelId="{DFC22E70-D7DB-4D25-9D1A-030557A8382A}" type="sibTrans" cxnId="{35ABA25C-76FA-4A35-BDEB-3DCB42D95F09}">
      <dgm:prSet/>
      <dgm:spPr/>
      <dgm:t>
        <a:bodyPr/>
        <a:lstStyle/>
        <a:p>
          <a:endParaRPr lang="en-US"/>
        </a:p>
      </dgm:t>
    </dgm:pt>
    <dgm:pt modelId="{733DF8B1-3FE1-42EC-94A9-F157CE20E744}">
      <dgm:prSet phldrT="[Text]"/>
      <dgm:spPr/>
      <dgm:t>
        <a:bodyPr/>
        <a:lstStyle/>
        <a:p>
          <a:r>
            <a:rPr lang="en-US" dirty="0" smtClean="0"/>
            <a:t>Employment Services</a:t>
          </a:r>
          <a:endParaRPr lang="en-US" dirty="0"/>
        </a:p>
      </dgm:t>
    </dgm:pt>
    <dgm:pt modelId="{563520AF-E8BD-456F-BA9B-678F88432E3A}" type="parTrans" cxnId="{1359F89D-DE8A-4744-8D92-DDB995DE993A}">
      <dgm:prSet/>
      <dgm:spPr/>
      <dgm:t>
        <a:bodyPr/>
        <a:lstStyle/>
        <a:p>
          <a:endParaRPr lang="en-US"/>
        </a:p>
      </dgm:t>
    </dgm:pt>
    <dgm:pt modelId="{8B83E58E-7AE2-4759-AEFC-29CD8AFF8969}" type="sibTrans" cxnId="{1359F89D-DE8A-4744-8D92-DDB995DE993A}">
      <dgm:prSet/>
      <dgm:spPr/>
      <dgm:t>
        <a:bodyPr/>
        <a:lstStyle/>
        <a:p>
          <a:endParaRPr lang="en-US"/>
        </a:p>
      </dgm:t>
    </dgm:pt>
    <dgm:pt modelId="{648F0508-7EE7-451F-A645-412CBB351181}">
      <dgm:prSet phldrT="[Text]" custRadScaleRad="101650" custRadScaleInc="209318"/>
      <dgm:spPr/>
      <dgm:t>
        <a:bodyPr/>
        <a:lstStyle/>
        <a:p>
          <a:endParaRPr lang="en-US"/>
        </a:p>
      </dgm:t>
    </dgm:pt>
    <dgm:pt modelId="{1ECBDA5C-8D24-44A5-9680-9FED97FE7AC1}" type="sibTrans" cxnId="{6B24E55F-8E61-47DE-8962-82866B38E0CD}">
      <dgm:prSet/>
      <dgm:spPr/>
      <dgm:t>
        <a:bodyPr/>
        <a:lstStyle/>
        <a:p>
          <a:endParaRPr lang="en-US"/>
        </a:p>
      </dgm:t>
    </dgm:pt>
    <dgm:pt modelId="{DDEF3DD4-DE04-4A8D-B844-C96687D3CDA8}" type="parTrans" cxnId="{6B24E55F-8E61-47DE-8962-82866B38E0CD}">
      <dgm:prSet/>
      <dgm:spPr/>
      <dgm:t>
        <a:bodyPr/>
        <a:lstStyle/>
        <a:p>
          <a:endParaRPr lang="en-US"/>
        </a:p>
      </dgm:t>
    </dgm:pt>
    <dgm:pt modelId="{218C1F52-F39D-452A-A907-D717D9084B37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Civil Services</a:t>
          </a:r>
          <a:endParaRPr lang="en-US" dirty="0">
            <a:solidFill>
              <a:schemeClr val="bg1"/>
            </a:solidFill>
          </a:endParaRPr>
        </a:p>
      </dgm:t>
    </dgm:pt>
    <dgm:pt modelId="{FE2A31FC-8E8F-47E9-94E5-23D71B3AB14F}" type="parTrans" cxnId="{992D8AF2-DF7F-4DF5-913D-7804F4A9CBDF}">
      <dgm:prSet/>
      <dgm:spPr/>
      <dgm:t>
        <a:bodyPr/>
        <a:lstStyle/>
        <a:p>
          <a:endParaRPr lang="en-US"/>
        </a:p>
      </dgm:t>
    </dgm:pt>
    <dgm:pt modelId="{2E955FF4-4E51-49A5-A72A-52990E4C51F9}" type="sibTrans" cxnId="{992D8AF2-DF7F-4DF5-913D-7804F4A9CBDF}">
      <dgm:prSet/>
      <dgm:spPr/>
      <dgm:t>
        <a:bodyPr/>
        <a:lstStyle/>
        <a:p>
          <a:endParaRPr lang="en-US"/>
        </a:p>
      </dgm:t>
    </dgm:pt>
    <dgm:pt modelId="{922B810F-3FA2-483E-BF4D-CAAF321E34C0}">
      <dgm:prSet phldrT="[Text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Skills Dev</a:t>
          </a:r>
          <a:endParaRPr lang="en-US" dirty="0"/>
        </a:p>
      </dgm:t>
    </dgm:pt>
    <dgm:pt modelId="{8B199F8E-B51E-45C8-B387-D1A4165D64BF}" type="parTrans" cxnId="{74CAE672-D5A0-4D73-9047-5E49B8C43968}">
      <dgm:prSet/>
      <dgm:spPr/>
      <dgm:t>
        <a:bodyPr/>
        <a:lstStyle/>
        <a:p>
          <a:endParaRPr lang="en-US"/>
        </a:p>
      </dgm:t>
    </dgm:pt>
    <dgm:pt modelId="{BE760093-29F0-4921-BCC4-52FF179986CC}" type="sibTrans" cxnId="{74CAE672-D5A0-4D73-9047-5E49B8C43968}">
      <dgm:prSet/>
      <dgm:spPr/>
      <dgm:t>
        <a:bodyPr/>
        <a:lstStyle/>
        <a:p>
          <a:endParaRPr lang="en-US"/>
        </a:p>
      </dgm:t>
    </dgm:pt>
    <dgm:pt modelId="{B5239279-FD08-4E81-A272-BC3EC416D54E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MoE</a:t>
          </a:r>
          <a:endParaRPr lang="en-US" dirty="0">
            <a:solidFill>
              <a:schemeClr val="bg1"/>
            </a:solidFill>
          </a:endParaRPr>
        </a:p>
      </dgm:t>
    </dgm:pt>
    <dgm:pt modelId="{A56EEFCC-7F03-4832-83D1-0710B20F781C}" type="parTrans" cxnId="{1D4C7973-ED34-49CE-8A4F-AF3F22AB89E4}">
      <dgm:prSet/>
      <dgm:spPr/>
      <dgm:t>
        <a:bodyPr/>
        <a:lstStyle/>
        <a:p>
          <a:endParaRPr lang="en-US"/>
        </a:p>
      </dgm:t>
    </dgm:pt>
    <dgm:pt modelId="{61B2404E-E609-48B2-B9B3-BA58B39F6308}" type="sibTrans" cxnId="{1D4C7973-ED34-49CE-8A4F-AF3F22AB89E4}">
      <dgm:prSet/>
      <dgm:spPr/>
      <dgm:t>
        <a:bodyPr/>
        <a:lstStyle/>
        <a:p>
          <a:endParaRPr lang="en-US"/>
        </a:p>
      </dgm:t>
    </dgm:pt>
    <dgm:pt modelId="{D3025632-7235-4664-8DAB-BE4710BE9659}">
      <dgm:prSet phldrT="[Text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MoHE</a:t>
          </a:r>
          <a:endParaRPr lang="en-US" dirty="0">
            <a:solidFill>
              <a:schemeClr val="bg1"/>
            </a:solidFill>
          </a:endParaRPr>
        </a:p>
      </dgm:t>
    </dgm:pt>
    <dgm:pt modelId="{B74344B7-AA8C-4614-8547-988FEA244128}" type="parTrans" cxnId="{D4D183E9-6E83-4EFE-B796-A0870E8673E3}">
      <dgm:prSet/>
      <dgm:spPr/>
      <dgm:t>
        <a:bodyPr/>
        <a:lstStyle/>
        <a:p>
          <a:endParaRPr lang="en-US"/>
        </a:p>
      </dgm:t>
    </dgm:pt>
    <dgm:pt modelId="{81438FE9-C87A-4750-997C-D2DFF386ECD5}" type="sibTrans" cxnId="{D4D183E9-6E83-4EFE-B796-A0870E8673E3}">
      <dgm:prSet/>
      <dgm:spPr/>
      <dgm:t>
        <a:bodyPr/>
        <a:lstStyle/>
        <a:p>
          <a:endParaRPr lang="en-US"/>
        </a:p>
      </dgm:t>
    </dgm:pt>
    <dgm:pt modelId="{84A798AC-5A91-426B-ABBA-59BE339892BD}">
      <dgm:prSet phldrT="[Text]"/>
      <dgm:spPr/>
      <dgm:t>
        <a:bodyPr/>
        <a:lstStyle/>
        <a:p>
          <a:r>
            <a:rPr lang="en-US" dirty="0" smtClean="0"/>
            <a:t>Work Permit  (Foreigners)</a:t>
          </a:r>
          <a:endParaRPr lang="en-US" dirty="0"/>
        </a:p>
      </dgm:t>
    </dgm:pt>
    <dgm:pt modelId="{FA537F4F-770C-47F5-BAF7-4492B864FA87}" type="sibTrans" cxnId="{6ED0A8A3-E056-41FD-9427-A939D2EE099C}">
      <dgm:prSet/>
      <dgm:spPr/>
      <dgm:t>
        <a:bodyPr/>
        <a:lstStyle/>
        <a:p>
          <a:endParaRPr lang="en-US"/>
        </a:p>
      </dgm:t>
    </dgm:pt>
    <dgm:pt modelId="{17B7A100-3005-4DD5-B7AD-59682911B060}" type="parTrans" cxnId="{6ED0A8A3-E056-41FD-9427-A939D2EE099C}">
      <dgm:prSet/>
      <dgm:spPr/>
      <dgm:t>
        <a:bodyPr/>
        <a:lstStyle/>
        <a:p>
          <a:endParaRPr lang="en-US"/>
        </a:p>
      </dgm:t>
    </dgm:pt>
    <dgm:pt modelId="{4A1A6906-77CF-4F60-A680-78925FD77F99}" type="pres">
      <dgm:prSet presAssocID="{3367FD22-2729-4315-900A-2FFB5C496E9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80919B-159C-46AB-B4D7-3E78A91AE806}" type="pres">
      <dgm:prSet presAssocID="{77215BB6-5BEF-404B-B5FC-BA830F40F6A0}" presName="centerShape" presStyleLbl="node0" presStyleIdx="0" presStyleCnt="1" custScaleX="208144" custScaleY="209023" custLinFactNeighborX="1050" custLinFactNeighborY="12616"/>
      <dgm:spPr/>
      <dgm:t>
        <a:bodyPr/>
        <a:lstStyle/>
        <a:p>
          <a:endParaRPr lang="en-US"/>
        </a:p>
      </dgm:t>
    </dgm:pt>
    <dgm:pt modelId="{C8AB3863-C625-4237-A51B-EC80088B3EC8}" type="pres">
      <dgm:prSet presAssocID="{D974D933-F9DA-4D9E-A9D4-A3A8114A5B94}" presName="parTrans" presStyleLbl="sibTrans2D1" presStyleIdx="0" presStyleCnt="8"/>
      <dgm:spPr/>
      <dgm:t>
        <a:bodyPr/>
        <a:lstStyle/>
        <a:p>
          <a:endParaRPr lang="en-US"/>
        </a:p>
      </dgm:t>
    </dgm:pt>
    <dgm:pt modelId="{EAACA48B-7C77-4C2F-9756-9E46E55AB119}" type="pres">
      <dgm:prSet presAssocID="{D974D933-F9DA-4D9E-A9D4-A3A8114A5B94}" presName="connectorText" presStyleLbl="sibTrans2D1" presStyleIdx="0" presStyleCnt="8"/>
      <dgm:spPr/>
      <dgm:t>
        <a:bodyPr/>
        <a:lstStyle/>
        <a:p>
          <a:endParaRPr lang="en-US"/>
        </a:p>
      </dgm:t>
    </dgm:pt>
    <dgm:pt modelId="{83997CB2-70CE-4B2A-8FFC-9E219DBF17E1}" type="pres">
      <dgm:prSet presAssocID="{184165AF-3759-4A30-A780-4AF805CACC5E}" presName="node" presStyleLbl="node1" presStyleIdx="0" presStyleCnt="8" custScaleX="131959" custScaleY="137973" custRadScaleRad="103244" custRadScaleInc="4212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04056-817D-41E6-8DC2-3ECD2C12FCED}" type="pres">
      <dgm:prSet presAssocID="{3F7BCE46-8F38-497A-85BE-DBA2BDDF9EF3}" presName="parTrans" presStyleLbl="sibTrans2D1" presStyleIdx="1" presStyleCnt="8"/>
      <dgm:spPr/>
      <dgm:t>
        <a:bodyPr/>
        <a:lstStyle/>
        <a:p>
          <a:endParaRPr lang="en-US"/>
        </a:p>
      </dgm:t>
    </dgm:pt>
    <dgm:pt modelId="{24F472D3-830E-47EB-A158-7AD7ABAFF86A}" type="pres">
      <dgm:prSet presAssocID="{3F7BCE46-8F38-497A-85BE-DBA2BDDF9EF3}" presName="connectorText" presStyleLbl="sibTrans2D1" presStyleIdx="1" presStyleCnt="8"/>
      <dgm:spPr/>
      <dgm:t>
        <a:bodyPr/>
        <a:lstStyle/>
        <a:p>
          <a:endParaRPr lang="en-US"/>
        </a:p>
      </dgm:t>
    </dgm:pt>
    <dgm:pt modelId="{8DE56B60-FAB3-4189-BCBD-B592BF6039A8}" type="pres">
      <dgm:prSet presAssocID="{DFAFC297-C93A-4340-8BCF-C606FE2F3A15}" presName="node" presStyleLbl="node1" presStyleIdx="1" presStyleCnt="8" custScaleX="134375" custScaleY="113108" custRadScaleRad="119203" custRadScaleInc="4330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D55579-0F03-43BC-908E-973AF69DD2CD}" type="pres">
      <dgm:prSet presAssocID="{563520AF-E8BD-456F-BA9B-678F88432E3A}" presName="parTrans" presStyleLbl="sibTrans2D1" presStyleIdx="2" presStyleCnt="8"/>
      <dgm:spPr/>
      <dgm:t>
        <a:bodyPr/>
        <a:lstStyle/>
        <a:p>
          <a:endParaRPr lang="en-US"/>
        </a:p>
      </dgm:t>
    </dgm:pt>
    <dgm:pt modelId="{30A8539E-B59F-445B-B3EB-5E13B7EC86FF}" type="pres">
      <dgm:prSet presAssocID="{563520AF-E8BD-456F-BA9B-678F88432E3A}" presName="connectorText" presStyleLbl="sibTrans2D1" presStyleIdx="2" presStyleCnt="8"/>
      <dgm:spPr/>
      <dgm:t>
        <a:bodyPr/>
        <a:lstStyle/>
        <a:p>
          <a:endParaRPr lang="en-US"/>
        </a:p>
      </dgm:t>
    </dgm:pt>
    <dgm:pt modelId="{DBB56F70-9ACE-442C-93DD-B044EB7AC376}" type="pres">
      <dgm:prSet presAssocID="{733DF8B1-3FE1-42EC-94A9-F157CE20E744}" presName="node" presStyleLbl="node1" presStyleIdx="2" presStyleCnt="8" custScaleX="141245" custScaleY="124411" custRadScaleRad="114751" custRadScaleInc="5803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83E28A-1BC3-4AD7-9EF2-F342406020EC}" type="pres">
      <dgm:prSet presAssocID="{17B7A100-3005-4DD5-B7AD-59682911B060}" presName="parTrans" presStyleLbl="sibTrans2D1" presStyleIdx="3" presStyleCnt="8"/>
      <dgm:spPr/>
      <dgm:t>
        <a:bodyPr/>
        <a:lstStyle/>
        <a:p>
          <a:endParaRPr lang="en-US"/>
        </a:p>
      </dgm:t>
    </dgm:pt>
    <dgm:pt modelId="{A4A4604E-2004-45D7-B9D4-5E458AB903DF}" type="pres">
      <dgm:prSet presAssocID="{17B7A100-3005-4DD5-B7AD-59682911B060}" presName="connectorText" presStyleLbl="sibTrans2D1" presStyleIdx="3" presStyleCnt="8"/>
      <dgm:spPr/>
      <dgm:t>
        <a:bodyPr/>
        <a:lstStyle/>
        <a:p>
          <a:endParaRPr lang="en-US"/>
        </a:p>
      </dgm:t>
    </dgm:pt>
    <dgm:pt modelId="{07EC1EB1-4447-4AA4-A2D8-0B5EDABA402C}" type="pres">
      <dgm:prSet presAssocID="{84A798AC-5A91-426B-ABBA-59BE339892BD}" presName="node" presStyleLbl="node1" presStyleIdx="3" presStyleCnt="8" custScaleX="149619" custScaleY="137973" custRadScaleRad="106186" custRadScaleInc="579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1CFC0A-ADA8-4200-8359-2DDC5F5CDC17}" type="pres">
      <dgm:prSet presAssocID="{FE2A31FC-8E8F-47E9-94E5-23D71B3AB14F}" presName="parTrans" presStyleLbl="sibTrans2D1" presStyleIdx="4" presStyleCnt="8"/>
      <dgm:spPr/>
      <dgm:t>
        <a:bodyPr/>
        <a:lstStyle/>
        <a:p>
          <a:endParaRPr lang="en-US"/>
        </a:p>
      </dgm:t>
    </dgm:pt>
    <dgm:pt modelId="{D659A661-1DD0-493C-AB3B-DBAFEFB479AD}" type="pres">
      <dgm:prSet presAssocID="{FE2A31FC-8E8F-47E9-94E5-23D71B3AB14F}" presName="connectorText" presStyleLbl="sibTrans2D1" presStyleIdx="4" presStyleCnt="8"/>
      <dgm:spPr/>
      <dgm:t>
        <a:bodyPr/>
        <a:lstStyle/>
        <a:p>
          <a:endParaRPr lang="en-US"/>
        </a:p>
      </dgm:t>
    </dgm:pt>
    <dgm:pt modelId="{830C0222-4918-4946-B86F-27C7E64FFAB7}" type="pres">
      <dgm:prSet presAssocID="{218C1F52-F39D-452A-A907-D717D9084B37}" presName="node" presStyleLbl="node1" presStyleIdx="4" presStyleCnt="8" custRadScaleRad="148590" custRadScaleInc="5883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0B1C1A-49B6-452D-8432-0FF0FFB09E4D}" type="pres">
      <dgm:prSet presAssocID="{8B199F8E-B51E-45C8-B387-D1A4165D64BF}" presName="parTrans" presStyleLbl="sibTrans2D1" presStyleIdx="5" presStyleCnt="8"/>
      <dgm:spPr/>
      <dgm:t>
        <a:bodyPr/>
        <a:lstStyle/>
        <a:p>
          <a:endParaRPr lang="en-US"/>
        </a:p>
      </dgm:t>
    </dgm:pt>
    <dgm:pt modelId="{3116A3AD-6A97-4CC5-A712-EEBE6F7F8462}" type="pres">
      <dgm:prSet presAssocID="{8B199F8E-B51E-45C8-B387-D1A4165D64BF}" presName="connectorText" presStyleLbl="sibTrans2D1" presStyleIdx="5" presStyleCnt="8"/>
      <dgm:spPr/>
      <dgm:t>
        <a:bodyPr/>
        <a:lstStyle/>
        <a:p>
          <a:endParaRPr lang="en-US"/>
        </a:p>
      </dgm:t>
    </dgm:pt>
    <dgm:pt modelId="{0FACEC60-6C58-4AEE-A77F-DDEA1240419B}" type="pres">
      <dgm:prSet presAssocID="{922B810F-3FA2-483E-BF4D-CAAF321E34C0}" presName="node" presStyleLbl="node1" presStyleIdx="5" presStyleCnt="8" custRadScaleRad="143576" custRadScaleInc="-796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20C85A-D786-47B6-8DA5-0BD847332B02}" type="pres">
      <dgm:prSet presAssocID="{A56EEFCC-7F03-4832-83D1-0710B20F781C}" presName="parTrans" presStyleLbl="sibTrans2D1" presStyleIdx="6" presStyleCnt="8"/>
      <dgm:spPr/>
      <dgm:t>
        <a:bodyPr/>
        <a:lstStyle/>
        <a:p>
          <a:endParaRPr lang="en-US"/>
        </a:p>
      </dgm:t>
    </dgm:pt>
    <dgm:pt modelId="{710E706D-46FF-4701-B803-65153AAB804F}" type="pres">
      <dgm:prSet presAssocID="{A56EEFCC-7F03-4832-83D1-0710B20F781C}" presName="connectorText" presStyleLbl="sibTrans2D1" presStyleIdx="6" presStyleCnt="8"/>
      <dgm:spPr/>
      <dgm:t>
        <a:bodyPr/>
        <a:lstStyle/>
        <a:p>
          <a:endParaRPr lang="en-US"/>
        </a:p>
      </dgm:t>
    </dgm:pt>
    <dgm:pt modelId="{3AA58362-8A81-4B29-87BC-FCFED8D2EEC6}" type="pres">
      <dgm:prSet presAssocID="{B5239279-FD08-4E81-A272-BC3EC416D54E}" presName="node" presStyleLbl="node1" presStyleIdx="6" presStyleCnt="8" custRadScaleRad="105307" custRadScaleInc="2933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3E6D3-7198-4831-96A2-CEB53414F940}" type="pres">
      <dgm:prSet presAssocID="{B74344B7-AA8C-4614-8547-988FEA244128}" presName="parTrans" presStyleLbl="sibTrans2D1" presStyleIdx="7" presStyleCnt="8"/>
      <dgm:spPr/>
      <dgm:t>
        <a:bodyPr/>
        <a:lstStyle/>
        <a:p>
          <a:endParaRPr lang="en-US"/>
        </a:p>
      </dgm:t>
    </dgm:pt>
    <dgm:pt modelId="{2CF8EF7A-2B72-49A6-9D96-1D5514BD5068}" type="pres">
      <dgm:prSet presAssocID="{B74344B7-AA8C-4614-8547-988FEA244128}" presName="connectorText" presStyleLbl="sibTrans2D1" presStyleIdx="7" presStyleCnt="8"/>
      <dgm:spPr/>
      <dgm:t>
        <a:bodyPr/>
        <a:lstStyle/>
        <a:p>
          <a:endParaRPr lang="en-US"/>
        </a:p>
      </dgm:t>
    </dgm:pt>
    <dgm:pt modelId="{D4E07A37-77AC-46FC-BBB9-35BB0F7F35EA}" type="pres">
      <dgm:prSet presAssocID="{D3025632-7235-4664-8DAB-BE4710BE9659}" presName="node" presStyleLbl="node1" presStyleIdx="7" presStyleCnt="8" custRadScaleRad="104001" custRadScaleInc="269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31CF6F-A9C8-4157-84C9-703CA080F919}" srcId="{77215BB6-5BEF-404B-B5FC-BA830F40F6A0}" destId="{184165AF-3759-4A30-A780-4AF805CACC5E}" srcOrd="0" destOrd="0" parTransId="{D974D933-F9DA-4D9E-A9D4-A3A8114A5B94}" sibTransId="{C3B3C9AE-24DE-4E30-BB3E-C58C792EED13}"/>
    <dgm:cxn modelId="{39A7EDCE-B499-4EFD-89F7-8D96BA441CB0}" type="presOf" srcId="{8B199F8E-B51E-45C8-B387-D1A4165D64BF}" destId="{DC0B1C1A-49B6-452D-8432-0FF0FFB09E4D}" srcOrd="0" destOrd="0" presId="urn:microsoft.com/office/officeart/2005/8/layout/radial5"/>
    <dgm:cxn modelId="{7A9E8D1A-D4D6-40F2-BFD8-7408B557F0E5}" type="presOf" srcId="{A56EEFCC-7F03-4832-83D1-0710B20F781C}" destId="{0120C85A-D786-47B6-8DA5-0BD847332B02}" srcOrd="0" destOrd="0" presId="urn:microsoft.com/office/officeart/2005/8/layout/radial5"/>
    <dgm:cxn modelId="{3F73D41D-2584-4D9B-9B75-14153CB9F3FB}" type="presOf" srcId="{3F7BCE46-8F38-497A-85BE-DBA2BDDF9EF3}" destId="{19104056-817D-41E6-8DC2-3ECD2C12FCED}" srcOrd="0" destOrd="0" presId="urn:microsoft.com/office/officeart/2005/8/layout/radial5"/>
    <dgm:cxn modelId="{579251CA-8716-4582-8111-3105E46EC4CB}" type="presOf" srcId="{FE2A31FC-8E8F-47E9-94E5-23D71B3AB14F}" destId="{491CFC0A-ADA8-4200-8359-2DDC5F5CDC17}" srcOrd="0" destOrd="0" presId="urn:microsoft.com/office/officeart/2005/8/layout/radial5"/>
    <dgm:cxn modelId="{74CAE672-D5A0-4D73-9047-5E49B8C43968}" srcId="{77215BB6-5BEF-404B-B5FC-BA830F40F6A0}" destId="{922B810F-3FA2-483E-BF4D-CAAF321E34C0}" srcOrd="5" destOrd="0" parTransId="{8B199F8E-B51E-45C8-B387-D1A4165D64BF}" sibTransId="{BE760093-29F0-4921-BCC4-52FF179986CC}"/>
    <dgm:cxn modelId="{BE5CCD8C-7531-4B0E-BFFF-B51ED9232E26}" type="presOf" srcId="{3367FD22-2729-4315-900A-2FFB5C496E9D}" destId="{4A1A6906-77CF-4F60-A680-78925FD77F99}" srcOrd="0" destOrd="0" presId="urn:microsoft.com/office/officeart/2005/8/layout/radial5"/>
    <dgm:cxn modelId="{4421ACE0-161E-457A-9D8E-C184DFE24A2A}" type="presOf" srcId="{FE2A31FC-8E8F-47E9-94E5-23D71B3AB14F}" destId="{D659A661-1DD0-493C-AB3B-DBAFEFB479AD}" srcOrd="1" destOrd="0" presId="urn:microsoft.com/office/officeart/2005/8/layout/radial5"/>
    <dgm:cxn modelId="{174972A9-6614-45B1-925C-2C7864F20E7D}" type="presOf" srcId="{DFAFC297-C93A-4340-8BCF-C606FE2F3A15}" destId="{8DE56B60-FAB3-4189-BCBD-B592BF6039A8}" srcOrd="0" destOrd="0" presId="urn:microsoft.com/office/officeart/2005/8/layout/radial5"/>
    <dgm:cxn modelId="{5DBEF667-1BEA-4B8E-8935-893A27DEF440}" type="presOf" srcId="{D974D933-F9DA-4D9E-A9D4-A3A8114A5B94}" destId="{C8AB3863-C625-4237-A51B-EC80088B3EC8}" srcOrd="0" destOrd="0" presId="urn:microsoft.com/office/officeart/2005/8/layout/radial5"/>
    <dgm:cxn modelId="{AAE60EF0-8099-440D-96E1-96659A00ABF2}" type="presOf" srcId="{B74344B7-AA8C-4614-8547-988FEA244128}" destId="{2CF8EF7A-2B72-49A6-9D96-1D5514BD5068}" srcOrd="1" destOrd="0" presId="urn:microsoft.com/office/officeart/2005/8/layout/radial5"/>
    <dgm:cxn modelId="{AF0DE17A-AF5A-4D6A-9A43-1656B4B89E14}" type="presOf" srcId="{A56EEFCC-7F03-4832-83D1-0710B20F781C}" destId="{710E706D-46FF-4701-B803-65153AAB804F}" srcOrd="1" destOrd="0" presId="urn:microsoft.com/office/officeart/2005/8/layout/radial5"/>
    <dgm:cxn modelId="{851DDCA9-3FE7-42BC-9F7C-BE160B5CDBE1}" type="presOf" srcId="{17B7A100-3005-4DD5-B7AD-59682911B060}" destId="{A4A4604E-2004-45D7-B9D4-5E458AB903DF}" srcOrd="1" destOrd="0" presId="urn:microsoft.com/office/officeart/2005/8/layout/radial5"/>
    <dgm:cxn modelId="{2F880443-E79C-4686-8277-F68C76C68984}" type="presOf" srcId="{84A798AC-5A91-426B-ABBA-59BE339892BD}" destId="{07EC1EB1-4447-4AA4-A2D8-0B5EDABA402C}" srcOrd="0" destOrd="0" presId="urn:microsoft.com/office/officeart/2005/8/layout/radial5"/>
    <dgm:cxn modelId="{3CDDC1EC-137E-46C6-8562-398725B54567}" type="presOf" srcId="{218C1F52-F39D-452A-A907-D717D9084B37}" destId="{830C0222-4918-4946-B86F-27C7E64FFAB7}" srcOrd="0" destOrd="0" presId="urn:microsoft.com/office/officeart/2005/8/layout/radial5"/>
    <dgm:cxn modelId="{2CFD6BE0-2359-49D7-8D8E-7A46908BA34B}" type="presOf" srcId="{3F7BCE46-8F38-497A-85BE-DBA2BDDF9EF3}" destId="{24F472D3-830E-47EB-A158-7AD7ABAFF86A}" srcOrd="1" destOrd="0" presId="urn:microsoft.com/office/officeart/2005/8/layout/radial5"/>
    <dgm:cxn modelId="{A1709098-E52A-46F0-9635-0BB52A14736E}" type="presOf" srcId="{B5239279-FD08-4E81-A272-BC3EC416D54E}" destId="{3AA58362-8A81-4B29-87BC-FCFED8D2EEC6}" srcOrd="0" destOrd="0" presId="urn:microsoft.com/office/officeart/2005/8/layout/radial5"/>
    <dgm:cxn modelId="{F279DEA8-D105-428C-A314-52713EF05B10}" type="presOf" srcId="{8B199F8E-B51E-45C8-B387-D1A4165D64BF}" destId="{3116A3AD-6A97-4CC5-A712-EEBE6F7F8462}" srcOrd="1" destOrd="0" presId="urn:microsoft.com/office/officeart/2005/8/layout/radial5"/>
    <dgm:cxn modelId="{D4D183E9-6E83-4EFE-B796-A0870E8673E3}" srcId="{77215BB6-5BEF-404B-B5FC-BA830F40F6A0}" destId="{D3025632-7235-4664-8DAB-BE4710BE9659}" srcOrd="7" destOrd="0" parTransId="{B74344B7-AA8C-4614-8547-988FEA244128}" sibTransId="{81438FE9-C87A-4750-997C-D2DFF386ECD5}"/>
    <dgm:cxn modelId="{348E7CD9-229C-4AE3-B25E-6A2897964BF5}" type="presOf" srcId="{B74344B7-AA8C-4614-8547-988FEA244128}" destId="{E143E6D3-7198-4831-96A2-CEB53414F940}" srcOrd="0" destOrd="0" presId="urn:microsoft.com/office/officeart/2005/8/layout/radial5"/>
    <dgm:cxn modelId="{BBEE30C5-A0D4-4B00-B523-A0E4BDF88E81}" type="presOf" srcId="{563520AF-E8BD-456F-BA9B-678F88432E3A}" destId="{30A8539E-B59F-445B-B3EB-5E13B7EC86FF}" srcOrd="1" destOrd="0" presId="urn:microsoft.com/office/officeart/2005/8/layout/radial5"/>
    <dgm:cxn modelId="{4B57E3A0-004E-4FB1-855E-746972CB8C55}" type="presOf" srcId="{17B7A100-3005-4DD5-B7AD-59682911B060}" destId="{7283E28A-1BC3-4AD7-9EF2-F342406020EC}" srcOrd="0" destOrd="0" presId="urn:microsoft.com/office/officeart/2005/8/layout/radial5"/>
    <dgm:cxn modelId="{1359F89D-DE8A-4744-8D92-DDB995DE993A}" srcId="{77215BB6-5BEF-404B-B5FC-BA830F40F6A0}" destId="{733DF8B1-3FE1-42EC-94A9-F157CE20E744}" srcOrd="2" destOrd="0" parTransId="{563520AF-E8BD-456F-BA9B-678F88432E3A}" sibTransId="{8B83E58E-7AE2-4759-AEFC-29CD8AFF8969}"/>
    <dgm:cxn modelId="{6ED0A8A3-E056-41FD-9427-A939D2EE099C}" srcId="{77215BB6-5BEF-404B-B5FC-BA830F40F6A0}" destId="{84A798AC-5A91-426B-ABBA-59BE339892BD}" srcOrd="3" destOrd="0" parTransId="{17B7A100-3005-4DD5-B7AD-59682911B060}" sibTransId="{FA537F4F-770C-47F5-BAF7-4492B864FA87}"/>
    <dgm:cxn modelId="{CD156F57-78D7-4E2C-AEED-6DAB390272A3}" type="presOf" srcId="{922B810F-3FA2-483E-BF4D-CAAF321E34C0}" destId="{0FACEC60-6C58-4AEE-A77F-DDEA1240419B}" srcOrd="0" destOrd="0" presId="urn:microsoft.com/office/officeart/2005/8/layout/radial5"/>
    <dgm:cxn modelId="{1D4C7973-ED34-49CE-8A4F-AF3F22AB89E4}" srcId="{77215BB6-5BEF-404B-B5FC-BA830F40F6A0}" destId="{B5239279-FD08-4E81-A272-BC3EC416D54E}" srcOrd="6" destOrd="0" parTransId="{A56EEFCC-7F03-4832-83D1-0710B20F781C}" sibTransId="{61B2404E-E609-48B2-B9B3-BA58B39F6308}"/>
    <dgm:cxn modelId="{E4BA1CC4-06DC-44E8-9BAF-4344FCB22F34}" type="presOf" srcId="{D974D933-F9DA-4D9E-A9D4-A3A8114A5B94}" destId="{EAACA48B-7C77-4C2F-9756-9E46E55AB119}" srcOrd="1" destOrd="0" presId="urn:microsoft.com/office/officeart/2005/8/layout/radial5"/>
    <dgm:cxn modelId="{444C3A45-BCE0-4060-ACB4-C855CBA0E98C}" type="presOf" srcId="{77215BB6-5BEF-404B-B5FC-BA830F40F6A0}" destId="{6B80919B-159C-46AB-B4D7-3E78A91AE806}" srcOrd="0" destOrd="0" presId="urn:microsoft.com/office/officeart/2005/8/layout/radial5"/>
    <dgm:cxn modelId="{D683CFDF-123C-4295-8977-7B35DCE983CF}" type="presOf" srcId="{184165AF-3759-4A30-A780-4AF805CACC5E}" destId="{83997CB2-70CE-4B2A-8FFC-9E219DBF17E1}" srcOrd="0" destOrd="0" presId="urn:microsoft.com/office/officeart/2005/8/layout/radial5"/>
    <dgm:cxn modelId="{992D8AF2-DF7F-4DF5-913D-7804F4A9CBDF}" srcId="{77215BB6-5BEF-404B-B5FC-BA830F40F6A0}" destId="{218C1F52-F39D-452A-A907-D717D9084B37}" srcOrd="4" destOrd="0" parTransId="{FE2A31FC-8E8F-47E9-94E5-23D71B3AB14F}" sibTransId="{2E955FF4-4E51-49A5-A72A-52990E4C51F9}"/>
    <dgm:cxn modelId="{E4933F5C-A6DD-4E27-B497-23D092B4904C}" type="presOf" srcId="{D3025632-7235-4664-8DAB-BE4710BE9659}" destId="{D4E07A37-77AC-46FC-BBB9-35BB0F7F35EA}" srcOrd="0" destOrd="0" presId="urn:microsoft.com/office/officeart/2005/8/layout/radial5"/>
    <dgm:cxn modelId="{2CD5F3C7-2E5F-4C46-8C9F-6245DE1390DA}" srcId="{3367FD22-2729-4315-900A-2FFB5C496E9D}" destId="{77215BB6-5BEF-404B-B5FC-BA830F40F6A0}" srcOrd="0" destOrd="0" parTransId="{2B667E00-35A2-4E11-AB8A-4B017BDC164C}" sibTransId="{007B4944-F7B7-4675-9B0A-BEF0D074F4DE}"/>
    <dgm:cxn modelId="{35ABA25C-76FA-4A35-BDEB-3DCB42D95F09}" srcId="{77215BB6-5BEF-404B-B5FC-BA830F40F6A0}" destId="{DFAFC297-C93A-4340-8BCF-C606FE2F3A15}" srcOrd="1" destOrd="0" parTransId="{3F7BCE46-8F38-497A-85BE-DBA2BDDF9EF3}" sibTransId="{DFC22E70-D7DB-4D25-9D1A-030557A8382A}"/>
    <dgm:cxn modelId="{6B24E55F-8E61-47DE-8962-82866B38E0CD}" srcId="{3367FD22-2729-4315-900A-2FFB5C496E9D}" destId="{648F0508-7EE7-451F-A645-412CBB351181}" srcOrd="1" destOrd="0" parTransId="{DDEF3DD4-DE04-4A8D-B844-C96687D3CDA8}" sibTransId="{1ECBDA5C-8D24-44A5-9680-9FED97FE7AC1}"/>
    <dgm:cxn modelId="{5EFA4CFF-18DB-45D1-9110-62FBF6FA7F33}" type="presOf" srcId="{733DF8B1-3FE1-42EC-94A9-F157CE20E744}" destId="{DBB56F70-9ACE-442C-93DD-B044EB7AC376}" srcOrd="0" destOrd="0" presId="urn:microsoft.com/office/officeart/2005/8/layout/radial5"/>
    <dgm:cxn modelId="{7245FFB2-F16E-4A06-A958-DE7536181200}" type="presOf" srcId="{563520AF-E8BD-456F-BA9B-678F88432E3A}" destId="{CAD55579-0F03-43BC-908E-973AF69DD2CD}" srcOrd="0" destOrd="0" presId="urn:microsoft.com/office/officeart/2005/8/layout/radial5"/>
    <dgm:cxn modelId="{1074602D-F237-49F7-986F-F804F0CE4FA7}" type="presParOf" srcId="{4A1A6906-77CF-4F60-A680-78925FD77F99}" destId="{6B80919B-159C-46AB-B4D7-3E78A91AE806}" srcOrd="0" destOrd="0" presId="urn:microsoft.com/office/officeart/2005/8/layout/radial5"/>
    <dgm:cxn modelId="{03AB1110-CE54-48AB-920F-8209A968B438}" type="presParOf" srcId="{4A1A6906-77CF-4F60-A680-78925FD77F99}" destId="{C8AB3863-C625-4237-A51B-EC80088B3EC8}" srcOrd="1" destOrd="0" presId="urn:microsoft.com/office/officeart/2005/8/layout/radial5"/>
    <dgm:cxn modelId="{1C800A17-EFC3-4273-8DF0-CCB06ADF3D68}" type="presParOf" srcId="{C8AB3863-C625-4237-A51B-EC80088B3EC8}" destId="{EAACA48B-7C77-4C2F-9756-9E46E55AB119}" srcOrd="0" destOrd="0" presId="urn:microsoft.com/office/officeart/2005/8/layout/radial5"/>
    <dgm:cxn modelId="{98CAD2A5-25E0-4273-B278-ACC29C541677}" type="presParOf" srcId="{4A1A6906-77CF-4F60-A680-78925FD77F99}" destId="{83997CB2-70CE-4B2A-8FFC-9E219DBF17E1}" srcOrd="2" destOrd="0" presId="urn:microsoft.com/office/officeart/2005/8/layout/radial5"/>
    <dgm:cxn modelId="{16D5A4EE-8E4E-4C7D-A6BB-402DFD3F6894}" type="presParOf" srcId="{4A1A6906-77CF-4F60-A680-78925FD77F99}" destId="{19104056-817D-41E6-8DC2-3ECD2C12FCED}" srcOrd="3" destOrd="0" presId="urn:microsoft.com/office/officeart/2005/8/layout/radial5"/>
    <dgm:cxn modelId="{4001A027-6E19-489B-A4A4-521071D7C5C8}" type="presParOf" srcId="{19104056-817D-41E6-8DC2-3ECD2C12FCED}" destId="{24F472D3-830E-47EB-A158-7AD7ABAFF86A}" srcOrd="0" destOrd="0" presId="urn:microsoft.com/office/officeart/2005/8/layout/radial5"/>
    <dgm:cxn modelId="{0180F87A-93BB-44A7-8EB8-F39DD7A861E6}" type="presParOf" srcId="{4A1A6906-77CF-4F60-A680-78925FD77F99}" destId="{8DE56B60-FAB3-4189-BCBD-B592BF6039A8}" srcOrd="4" destOrd="0" presId="urn:microsoft.com/office/officeart/2005/8/layout/radial5"/>
    <dgm:cxn modelId="{2F0B820F-E410-4476-A609-7DD6467E42D9}" type="presParOf" srcId="{4A1A6906-77CF-4F60-A680-78925FD77F99}" destId="{CAD55579-0F03-43BC-908E-973AF69DD2CD}" srcOrd="5" destOrd="0" presId="urn:microsoft.com/office/officeart/2005/8/layout/radial5"/>
    <dgm:cxn modelId="{EAA9D5D2-357B-4EF5-9F0C-9B909474BD41}" type="presParOf" srcId="{CAD55579-0F03-43BC-908E-973AF69DD2CD}" destId="{30A8539E-B59F-445B-B3EB-5E13B7EC86FF}" srcOrd="0" destOrd="0" presId="urn:microsoft.com/office/officeart/2005/8/layout/radial5"/>
    <dgm:cxn modelId="{14187365-DD9E-44DD-9626-B532FC4DFD06}" type="presParOf" srcId="{4A1A6906-77CF-4F60-A680-78925FD77F99}" destId="{DBB56F70-9ACE-442C-93DD-B044EB7AC376}" srcOrd="6" destOrd="0" presId="urn:microsoft.com/office/officeart/2005/8/layout/radial5"/>
    <dgm:cxn modelId="{A45C08C2-29BE-44D4-B5CD-CE1143616098}" type="presParOf" srcId="{4A1A6906-77CF-4F60-A680-78925FD77F99}" destId="{7283E28A-1BC3-4AD7-9EF2-F342406020EC}" srcOrd="7" destOrd="0" presId="urn:microsoft.com/office/officeart/2005/8/layout/radial5"/>
    <dgm:cxn modelId="{CCAE60DF-012F-47BD-B612-8CDD0EEEFD5F}" type="presParOf" srcId="{7283E28A-1BC3-4AD7-9EF2-F342406020EC}" destId="{A4A4604E-2004-45D7-B9D4-5E458AB903DF}" srcOrd="0" destOrd="0" presId="urn:microsoft.com/office/officeart/2005/8/layout/radial5"/>
    <dgm:cxn modelId="{F4C90EE4-7312-490C-91D2-140C58DB297C}" type="presParOf" srcId="{4A1A6906-77CF-4F60-A680-78925FD77F99}" destId="{07EC1EB1-4447-4AA4-A2D8-0B5EDABA402C}" srcOrd="8" destOrd="0" presId="urn:microsoft.com/office/officeart/2005/8/layout/radial5"/>
    <dgm:cxn modelId="{40AE3842-4AA0-4FAA-94A3-A0491BA94BE9}" type="presParOf" srcId="{4A1A6906-77CF-4F60-A680-78925FD77F99}" destId="{491CFC0A-ADA8-4200-8359-2DDC5F5CDC17}" srcOrd="9" destOrd="0" presId="urn:microsoft.com/office/officeart/2005/8/layout/radial5"/>
    <dgm:cxn modelId="{06CAEA6D-287A-4603-902A-DA7A305EE4BA}" type="presParOf" srcId="{491CFC0A-ADA8-4200-8359-2DDC5F5CDC17}" destId="{D659A661-1DD0-493C-AB3B-DBAFEFB479AD}" srcOrd="0" destOrd="0" presId="urn:microsoft.com/office/officeart/2005/8/layout/radial5"/>
    <dgm:cxn modelId="{AEAFE344-C979-4B2B-BA4B-D188633CD5F4}" type="presParOf" srcId="{4A1A6906-77CF-4F60-A680-78925FD77F99}" destId="{830C0222-4918-4946-B86F-27C7E64FFAB7}" srcOrd="10" destOrd="0" presId="urn:microsoft.com/office/officeart/2005/8/layout/radial5"/>
    <dgm:cxn modelId="{110EA75E-FE05-40F5-A7EF-A68D32E94D0F}" type="presParOf" srcId="{4A1A6906-77CF-4F60-A680-78925FD77F99}" destId="{DC0B1C1A-49B6-452D-8432-0FF0FFB09E4D}" srcOrd="11" destOrd="0" presId="urn:microsoft.com/office/officeart/2005/8/layout/radial5"/>
    <dgm:cxn modelId="{0D4A79D9-8CAA-497E-BC7C-31CF9085706E}" type="presParOf" srcId="{DC0B1C1A-49B6-452D-8432-0FF0FFB09E4D}" destId="{3116A3AD-6A97-4CC5-A712-EEBE6F7F8462}" srcOrd="0" destOrd="0" presId="urn:microsoft.com/office/officeart/2005/8/layout/radial5"/>
    <dgm:cxn modelId="{28D7BD1D-2627-46E1-838C-79B72F9D3ECC}" type="presParOf" srcId="{4A1A6906-77CF-4F60-A680-78925FD77F99}" destId="{0FACEC60-6C58-4AEE-A77F-DDEA1240419B}" srcOrd="12" destOrd="0" presId="urn:microsoft.com/office/officeart/2005/8/layout/radial5"/>
    <dgm:cxn modelId="{8E0DBB59-09B9-41F6-906B-0D6625EE424F}" type="presParOf" srcId="{4A1A6906-77CF-4F60-A680-78925FD77F99}" destId="{0120C85A-D786-47B6-8DA5-0BD847332B02}" srcOrd="13" destOrd="0" presId="urn:microsoft.com/office/officeart/2005/8/layout/radial5"/>
    <dgm:cxn modelId="{7381B706-49BF-42CA-B80C-709CF6FC362A}" type="presParOf" srcId="{0120C85A-D786-47B6-8DA5-0BD847332B02}" destId="{710E706D-46FF-4701-B803-65153AAB804F}" srcOrd="0" destOrd="0" presId="urn:microsoft.com/office/officeart/2005/8/layout/radial5"/>
    <dgm:cxn modelId="{D2B4D735-C51B-4D21-AB8D-4EAFB7F7BAB1}" type="presParOf" srcId="{4A1A6906-77CF-4F60-A680-78925FD77F99}" destId="{3AA58362-8A81-4B29-87BC-FCFED8D2EEC6}" srcOrd="14" destOrd="0" presId="urn:microsoft.com/office/officeart/2005/8/layout/radial5"/>
    <dgm:cxn modelId="{2115EFFD-2F27-4B64-8AB3-C16BC8909049}" type="presParOf" srcId="{4A1A6906-77CF-4F60-A680-78925FD77F99}" destId="{E143E6D3-7198-4831-96A2-CEB53414F940}" srcOrd="15" destOrd="0" presId="urn:microsoft.com/office/officeart/2005/8/layout/radial5"/>
    <dgm:cxn modelId="{6648DD2B-C958-44E5-BAF1-2605994453C7}" type="presParOf" srcId="{E143E6D3-7198-4831-96A2-CEB53414F940}" destId="{2CF8EF7A-2B72-49A6-9D96-1D5514BD5068}" srcOrd="0" destOrd="0" presId="urn:microsoft.com/office/officeart/2005/8/layout/radial5"/>
    <dgm:cxn modelId="{D519EC27-567B-497A-BB26-3E8DE2E0B67C}" type="presParOf" srcId="{4A1A6906-77CF-4F60-A680-78925FD77F99}" destId="{D4E07A37-77AC-46FC-BBB9-35BB0F7F35EA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56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56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30EC87F7-37B9-47CE-B901-BDA9A71A83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96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0160EEF-D0E8-4982-A851-5F3887816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87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2CF1A19C-715B-43D7-8978-AA0887BA716C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854BBB5D-8790-4798-9AE5-91B864BEA5F9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s-ES_tradnl" altLang="tr-TR" smtClean="0"/>
              <a:t>Development of Labour related policies, programs and projects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tr-T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E2F3A7-1A76-413B-B7CA-C4F89EC22A8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a-IR" altLang="tr-TR" smtClean="0"/>
              <a:t>د</a:t>
            </a:r>
            <a:endParaRPr lang="en-US" altLang="tr-T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4323F5-8BE2-4211-B801-22783E90F03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077F3C39-BC08-4021-8B1A-2B84FE8BBAE2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endParaRPr lang="es-ES_tradnl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fld id="{5F218366-4C6D-4455-B9E1-045EDAAE7676}" type="slidenum">
              <a:rPr lang="en-US" altLang="tr-TR" sz="12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 altLang="tr-TR" sz="12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54"/>
          <p:cNvSpPr>
            <a:spLocks noChangeArrowheads="1"/>
          </p:cNvSpPr>
          <p:nvPr userDrawn="1"/>
        </p:nvSpPr>
        <p:spPr bwMode="auto">
          <a:xfrm>
            <a:off x="0" y="476250"/>
            <a:ext cx="9144000" cy="504825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sp>
        <p:nvSpPr>
          <p:cNvPr id="5" name="Rectangle 2055"/>
          <p:cNvSpPr>
            <a:spLocks noChangeArrowheads="1"/>
          </p:cNvSpPr>
          <p:nvPr userDrawn="1"/>
        </p:nvSpPr>
        <p:spPr bwMode="auto">
          <a:xfrm>
            <a:off x="539750" y="0"/>
            <a:ext cx="7143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sp>
        <p:nvSpPr>
          <p:cNvPr id="4110" name="Rectangle 1038"/>
          <p:cNvSpPr>
            <a:spLocks noGrp="1" noChangeArrowheads="1"/>
          </p:cNvSpPr>
          <p:nvPr>
            <p:ph type="ctrTitle" sz="quarter"/>
          </p:nvPr>
        </p:nvSpPr>
        <p:spPr>
          <a:xfrm>
            <a:off x="1331913" y="1341438"/>
            <a:ext cx="7126287" cy="1782762"/>
          </a:xfrm>
        </p:spPr>
        <p:txBody>
          <a:bodyPr anchor="ctr"/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111" name="Rectangle 103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7088188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E4750-8D72-4AA9-A0FC-911516E35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8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60350"/>
            <a:ext cx="2068513" cy="56832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60350"/>
            <a:ext cx="6057900" cy="56832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29B1E-72F2-4D58-BA1D-5224A12DC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7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7E6EB-1703-4F0D-A2FD-471370C22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6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24A2B-0AEB-40B6-B6DD-0C4A6FECF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4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4313"/>
            <a:ext cx="381000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381000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FD339-7F07-48F8-BD85-DCE1C15A4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2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383FF-6781-4166-A2D5-25F45BBE3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5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E97C9-3883-4B43-9DC5-DB8A8B5F0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8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FAF9D-C1E0-4F8E-B677-FC9656659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2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CF2C9-2D48-4E7E-BBA6-A27A2CD3B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6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B48E6-9E08-4569-82A7-6EEEA191B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2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"/>
          <p:cNvSpPr>
            <a:spLocks noChangeArrowheads="1"/>
          </p:cNvSpPr>
          <p:nvPr/>
        </p:nvSpPr>
        <p:spPr bwMode="auto">
          <a:xfrm>
            <a:off x="0" y="188913"/>
            <a:ext cx="9144000" cy="792162"/>
          </a:xfrm>
          <a:prstGeom prst="rect">
            <a:avLst/>
          </a:prstGeom>
          <a:solidFill>
            <a:srgbClr val="FF6600"/>
          </a:solidFill>
          <a:ln>
            <a:noFill/>
          </a:ln>
          <a:extLs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sp>
        <p:nvSpPr>
          <p:cNvPr id="1027" name="Rectangle 23"/>
          <p:cNvSpPr>
            <a:spLocks noChangeArrowheads="1"/>
          </p:cNvSpPr>
          <p:nvPr/>
        </p:nvSpPr>
        <p:spPr bwMode="auto">
          <a:xfrm>
            <a:off x="539750" y="0"/>
            <a:ext cx="71438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4313"/>
            <a:ext cx="77724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Cliquez pour modifier les styles du texte du masque</a:t>
            </a:r>
          </a:p>
          <a:p>
            <a:pPr lvl="1"/>
            <a:r>
              <a:rPr lang="en-US" altLang="tr-TR" smtClean="0"/>
              <a:t>Deuxième niveau</a:t>
            </a:r>
          </a:p>
          <a:p>
            <a:pPr lvl="2"/>
            <a:r>
              <a:rPr lang="en-US" altLang="tr-TR" smtClean="0"/>
              <a:t>Troisième niveau</a:t>
            </a:r>
          </a:p>
          <a:p>
            <a:pPr lvl="3"/>
            <a:r>
              <a:rPr lang="en-US" altLang="tr-TR" smtClean="0"/>
              <a:t>Quatrième niveau</a:t>
            </a:r>
          </a:p>
          <a:p>
            <a:pPr lvl="4"/>
            <a:r>
              <a:rPr lang="en-US" altLang="tr-TR" smtClean="0"/>
              <a:t>Cinquième niveau</a:t>
            </a:r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rgbClr val="00FFFF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D8E471A-2256-4A98-886C-DC884ED06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60350"/>
            <a:ext cx="80645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CLIQUEZ POUR MODIFIER LE STYLE DU TITRE DU MASQUE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32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Microsoft Sans Serif" pitchFamily="34" charset="0"/>
          <a:cs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30000"/>
        </a:spcAft>
        <a:buClr>
          <a:srgbClr val="FF6600"/>
        </a:buClr>
        <a:buFont typeface="Wingdings" pitchFamily="2" charset="2"/>
        <a:buChar char="n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20000"/>
        </a:spcAft>
        <a:buClr>
          <a:srgbClr val="FF6600"/>
        </a:buClr>
        <a:buFont typeface="Wingdings" pitchFamily="2" charset="2"/>
        <a:buChar char="ü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981075"/>
            <a:ext cx="9144000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rtl="1" eaLnBrk="1" hangingPunct="1"/>
            <a:endParaRPr lang="fa-IR" altLang="tr-TR" sz="2400">
              <a:solidFill>
                <a:schemeClr val="bg1"/>
              </a:solidFill>
            </a:endParaRPr>
          </a:p>
          <a:p>
            <a:pPr rtl="1" eaLnBrk="1" hangingPunct="1"/>
            <a:r>
              <a:rPr lang="en-US" altLang="tr-TR" sz="2400">
                <a:solidFill>
                  <a:schemeClr val="bg1"/>
                </a:solidFill>
              </a:rPr>
              <a:t>Islamic Republic of Afghanistan</a:t>
            </a:r>
            <a:endParaRPr lang="fa-IR" altLang="tr-TR" sz="2400">
              <a:solidFill>
                <a:schemeClr val="bg1"/>
              </a:solidFill>
            </a:endParaRPr>
          </a:p>
          <a:p>
            <a:pPr eaLnBrk="1" hangingPunct="1"/>
            <a:r>
              <a:rPr lang="en-US" altLang="tr-TR" sz="2400">
                <a:solidFill>
                  <a:schemeClr val="bg1"/>
                </a:solidFill>
              </a:rPr>
              <a:t>Ministry of Labour, Social Affairs, Martyrs &amp; Disabled</a:t>
            </a:r>
          </a:p>
          <a:p>
            <a:pPr eaLnBrk="1" hangingPunct="1"/>
            <a:r>
              <a:rPr lang="en-US" altLang="tr-TR" sz="2400">
                <a:solidFill>
                  <a:schemeClr val="bg1"/>
                </a:solidFill>
              </a:rPr>
              <a:t>(MoLSAMD)</a:t>
            </a:r>
            <a:endParaRPr lang="fa-IR" altLang="tr-TR" sz="2400">
              <a:solidFill>
                <a:schemeClr val="bg1"/>
              </a:solidFill>
            </a:endParaRPr>
          </a:p>
          <a:p>
            <a:pPr rtl="1" eaLnBrk="1" hangingPunct="1"/>
            <a:endParaRPr lang="fa-IR" altLang="tr-TR" sz="24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tr-TR" sz="3600">
                <a:solidFill>
                  <a:schemeClr val="bg1"/>
                </a:solidFill>
              </a:rPr>
              <a:t>Labour Market Information and Employment Services Centers</a:t>
            </a:r>
          </a:p>
          <a:p>
            <a:pPr eaLnBrk="1" hangingPunct="1">
              <a:spcBef>
                <a:spcPct val="30000"/>
              </a:spcBef>
            </a:pPr>
            <a:endParaRPr lang="en-US" altLang="tr-TR" sz="3600">
              <a:solidFill>
                <a:schemeClr val="bg1"/>
              </a:solidFill>
            </a:endParaRPr>
          </a:p>
          <a:p>
            <a:pPr eaLnBrk="1" hangingPunct="1">
              <a:spcBef>
                <a:spcPct val="30000"/>
              </a:spcBef>
            </a:pPr>
            <a:r>
              <a:rPr lang="en-US" altLang="tr-TR" sz="3600" b="0">
                <a:solidFill>
                  <a:schemeClr val="bg1"/>
                </a:solidFill>
              </a:rPr>
              <a:t>Khair Mohammad Niru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tr-TR" sz="3600" b="0">
                <a:solidFill>
                  <a:schemeClr val="bg1"/>
                </a:solidFill>
              </a:rPr>
              <a:t>September 2016</a:t>
            </a:r>
          </a:p>
        </p:txBody>
      </p:sp>
      <p:pic>
        <p:nvPicPr>
          <p:cNvPr id="3075" name="Picture 3" descr="AFG 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6250"/>
            <a:ext cx="1230312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MOLSAMD_RG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49275"/>
            <a:ext cx="1150937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tr-TR" sz="3600" b="1" smtClean="0"/>
              <a:t>Ongoing and future activities: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214438"/>
            <a:ext cx="7772400" cy="4729162"/>
          </a:xfrm>
        </p:spPr>
        <p:txBody>
          <a:bodyPr/>
          <a:lstStyle/>
          <a:p>
            <a:r>
              <a:rPr lang="en-US" altLang="tr-TR" smtClean="0"/>
              <a:t>Conducting rapid assessments in social, economical and industrial sectors;</a:t>
            </a:r>
          </a:p>
          <a:p>
            <a:r>
              <a:rPr lang="en-US" altLang="tr-TR" smtClean="0"/>
              <a:t>Completion of Human Resources Supply and Demand (Labour Market) survey.</a:t>
            </a:r>
          </a:p>
          <a:p>
            <a:r>
              <a:rPr lang="en-US" altLang="tr-TR" smtClean="0"/>
              <a:t>Establishment of public employment services center in Kabul and in four major cities of the country.</a:t>
            </a:r>
          </a:p>
          <a:p>
            <a:endParaRPr lang="en-US" altLang="tr-TR" smtClean="0"/>
          </a:p>
          <a:p>
            <a:endParaRPr lang="en-US" altLang="tr-T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tr-TR" sz="2800" b="1" smtClean="0"/>
              <a:t>Ongoing and future activities (cont)…:</a:t>
            </a:r>
            <a:endParaRPr lang="en-US" altLang="tr-TR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2800" smtClean="0"/>
              <a:t>Provide necessary employment services for the jobseekers, employers and TVET institutions,</a:t>
            </a:r>
          </a:p>
          <a:p>
            <a:r>
              <a:rPr lang="en-US" altLang="tr-TR" sz="2800" smtClean="0"/>
              <a:t>Establishment of proper mechanism for licensing the private employment agencies,</a:t>
            </a:r>
          </a:p>
          <a:p>
            <a:r>
              <a:rPr lang="en-US" altLang="tr-TR" sz="2800" smtClean="0"/>
              <a:t>Digitizing the issuance of work permits for national workers,</a:t>
            </a:r>
          </a:p>
          <a:p>
            <a:r>
              <a:rPr lang="en-US" altLang="tr-TR" sz="2800" smtClean="0"/>
              <a:t>Establishment of Labour Market Information System (LMIS);</a:t>
            </a:r>
            <a:endParaRPr lang="en-US" altLang="tr-TR" smtClean="0"/>
          </a:p>
          <a:p>
            <a:endParaRPr lang="en-US" altLang="tr-TR" smtClean="0"/>
          </a:p>
          <a:p>
            <a:endParaRPr lang="en-US" altLang="tr-TR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200" b="1" smtClean="0"/>
              <a:t>Labour Market Informaiton System (LMIS)</a:t>
            </a:r>
          </a:p>
        </p:txBody>
      </p:sp>
      <p:sp>
        <p:nvSpPr>
          <p:cNvPr id="14339" name="Oval 19"/>
          <p:cNvSpPr>
            <a:spLocks noChangeArrowheads="1"/>
          </p:cNvSpPr>
          <p:nvPr/>
        </p:nvSpPr>
        <p:spPr bwMode="auto">
          <a:xfrm>
            <a:off x="3348038" y="1916113"/>
            <a:ext cx="863600" cy="5762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sp>
        <p:nvSpPr>
          <p:cNvPr id="14340" name="Oval 22"/>
          <p:cNvSpPr>
            <a:spLocks noChangeArrowheads="1"/>
          </p:cNvSpPr>
          <p:nvPr/>
        </p:nvSpPr>
        <p:spPr bwMode="auto">
          <a:xfrm>
            <a:off x="5148263" y="2205038"/>
            <a:ext cx="647700" cy="792162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1pPr>
            <a:lvl2pPr marL="742950" indent="-28575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2pPr>
            <a:lvl3pPr marL="11430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3pPr>
            <a:lvl4pPr marL="16002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4pPr>
            <a:lvl5pPr marL="2057400" indent="-228600" eaLnBrk="0" hangingPunct="0"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FF00"/>
                </a:solidFill>
                <a:latin typeface="Tahoma" pitchFamily="34" charset="0"/>
                <a:cs typeface="Microsoft Sans Serif" pitchFamily="34" charset="0"/>
              </a:defRPr>
            </a:lvl9pPr>
          </a:lstStyle>
          <a:p>
            <a:pPr eaLnBrk="1" hangingPunct="1"/>
            <a:endParaRPr lang="en-US" altLang="tr-TR"/>
          </a:p>
        </p:txBody>
      </p:sp>
      <p:graphicFrame>
        <p:nvGraphicFramePr>
          <p:cNvPr id="26" name="Diagram 25"/>
          <p:cNvGraphicFramePr/>
          <p:nvPr/>
        </p:nvGraphicFramePr>
        <p:xfrm>
          <a:off x="1524000" y="1469008"/>
          <a:ext cx="6864424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280400" cy="720725"/>
          </a:xfrm>
        </p:spPr>
        <p:txBody>
          <a:bodyPr/>
          <a:lstStyle/>
          <a:p>
            <a:pPr algn="l" eaLnBrk="1" hangingPunct="1"/>
            <a:r>
              <a:rPr lang="en-US" altLang="tr-TR" sz="4000" b="1" smtClean="0"/>
              <a:t>Challenges</a:t>
            </a:r>
            <a:r>
              <a:rPr lang="en-US" altLang="tr-TR" sz="4400" b="1" smtClean="0"/>
              <a:t>:</a:t>
            </a:r>
            <a:endParaRPr lang="it-IT" altLang="tr-TR" sz="4400" b="1" smtClean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00063" y="1554163"/>
            <a:ext cx="8129587" cy="37322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Low technical capacity;</a:t>
            </a:r>
          </a:p>
          <a:p>
            <a:pPr>
              <a:defRPr/>
            </a:pPr>
            <a:r>
              <a:rPr lang="en-US" dirty="0" smtClean="0"/>
              <a:t>Limited technical and financial resources;</a:t>
            </a:r>
          </a:p>
          <a:p>
            <a:pPr>
              <a:defRPr/>
            </a:pPr>
            <a:r>
              <a:rPr lang="en-US" dirty="0" smtClean="0"/>
              <a:t>Absence of a National Labour Force Survey;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55650" y="1484313"/>
            <a:ext cx="7772400" cy="445928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US" altLang="tr-TR" smtClean="0"/>
          </a:p>
          <a:p>
            <a:pPr algn="ctr">
              <a:buFont typeface="Wingdings" pitchFamily="2" charset="2"/>
              <a:buNone/>
            </a:pPr>
            <a:r>
              <a:rPr lang="en-US" altLang="tr-TR" sz="4000" b="1" smtClean="0"/>
              <a:t>Thank you!</a:t>
            </a:r>
          </a:p>
          <a:p>
            <a:pPr algn="ctr">
              <a:buFont typeface="Wingdings" pitchFamily="2" charset="2"/>
              <a:buNone/>
            </a:pPr>
            <a:r>
              <a:rPr lang="en-US" altLang="tr-TR" sz="23900" smtClean="0"/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600" b="1" smtClean="0"/>
              <a:t>Contents: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531938"/>
            <a:ext cx="7772400" cy="5183187"/>
          </a:xfrm>
        </p:spPr>
        <p:txBody>
          <a:bodyPr/>
          <a:lstStyle/>
          <a:p>
            <a:r>
              <a:rPr lang="en-US" altLang="tr-TR" smtClean="0"/>
              <a:t>Introduction to Labour Market Study and ECSs </a:t>
            </a:r>
            <a:endParaRPr lang="fa-IR" altLang="tr-TR" smtClean="0"/>
          </a:p>
          <a:p>
            <a:r>
              <a:rPr lang="en-US" altLang="tr-TR" smtClean="0"/>
              <a:t>Goal</a:t>
            </a:r>
          </a:p>
          <a:p>
            <a:r>
              <a:rPr lang="en-US" altLang="tr-TR" smtClean="0"/>
              <a:t>Main Functions</a:t>
            </a:r>
          </a:p>
          <a:p>
            <a:r>
              <a:rPr lang="en-US" altLang="tr-TR" smtClean="0"/>
              <a:t>Main Achievements </a:t>
            </a:r>
            <a:endParaRPr lang="fa-IR" altLang="tr-TR" smtClean="0"/>
          </a:p>
          <a:p>
            <a:r>
              <a:rPr lang="en-US" altLang="tr-TR" smtClean="0"/>
              <a:t>Challenges</a:t>
            </a:r>
            <a:endParaRPr lang="fa-IR" altLang="tr-TR" smtClean="0"/>
          </a:p>
          <a:p>
            <a:r>
              <a:rPr lang="en-US" altLang="tr-TR" smtClean="0"/>
              <a:t>Recommendations</a:t>
            </a:r>
            <a:endParaRPr lang="fa-IR" altLang="tr-TR" smtClean="0"/>
          </a:p>
          <a:p>
            <a:pPr algn="r" rtl="1"/>
            <a:endParaRPr lang="en-US" altLang="tr-TR" smtClean="0"/>
          </a:p>
          <a:p>
            <a:pPr>
              <a:buFont typeface="Arial" charset="0"/>
              <a:buChar char="•"/>
            </a:pPr>
            <a:endParaRPr lang="en-US" alt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 eaLnBrk="1" hangingPunct="1"/>
            <a:r>
              <a:rPr lang="en-US" altLang="tr-TR" sz="3600" b="1" smtClean="0"/>
              <a:t>Introduction:</a:t>
            </a:r>
            <a:endParaRPr lang="it-IT" altLang="tr-TR" sz="3200" b="1" smtClean="0"/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31958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altLang="tr-TR" smtClean="0"/>
              <a:t>Labour Market Study Unit has been established in the year 2009/2010.</a:t>
            </a:r>
          </a:p>
          <a:p>
            <a:pPr algn="just">
              <a:lnSpc>
                <a:spcPct val="90000"/>
              </a:lnSpc>
            </a:pPr>
            <a:r>
              <a:rPr lang="en-US" altLang="tr-TR" smtClean="0"/>
              <a:t>This Unit has been promoted to Directorate level in the year 2011/2012 with labour market officers in most of the provinces.</a:t>
            </a:r>
          </a:p>
          <a:p>
            <a:pPr algn="just">
              <a:lnSpc>
                <a:spcPct val="90000"/>
              </a:lnSpc>
            </a:pPr>
            <a:r>
              <a:rPr lang="en-US" altLang="tr-TR" smtClean="0"/>
              <a:t>The Coordination unite of Employment Services Centers has been established in the year 2011/2012.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600" b="1" smtClean="0"/>
              <a:t>Goals: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685800" y="1412875"/>
            <a:ext cx="7772400" cy="5184775"/>
          </a:xfrm>
          <a:prstGeom prst="rect">
            <a:avLst/>
          </a:prstGeom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solidFill>
                  <a:schemeClr val="bg1"/>
                </a:solidFill>
              </a:rPr>
              <a:t>Studying labour market indexes as well as analyzing labour market information;</a:t>
            </a:r>
          </a:p>
          <a:p>
            <a:pPr marL="342900" indent="-342900" algn="l" eaLnBrk="0" hangingPunct="0">
              <a:lnSpc>
                <a:spcPct val="90000"/>
              </a:lnSpc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solidFill>
                  <a:schemeClr val="bg1"/>
                </a:solidFill>
              </a:rPr>
              <a:t>Provide disaggregated, accurate and timely data on employment and poverty related information to guide policy and program development; </a:t>
            </a:r>
          </a:p>
          <a:p>
            <a:pPr marL="342900" indent="-342900" algn="l" eaLnBrk="0" hangingPunct="0">
              <a:lnSpc>
                <a:spcPct val="90000"/>
              </a:lnSpc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solidFill>
                  <a:schemeClr val="bg1"/>
                </a:solidFill>
              </a:rPr>
              <a:t>Disseminate labour market information.</a:t>
            </a:r>
          </a:p>
          <a:p>
            <a:pPr marL="342900" indent="-342900" algn="l" eaLnBrk="0" hangingPunct="0">
              <a:lnSpc>
                <a:spcPct val="90000"/>
              </a:lnSpc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800" b="0" dirty="0">
                <a:solidFill>
                  <a:schemeClr val="bg1"/>
                </a:solidFill>
              </a:rPr>
              <a:t>Coordinate activities of employment services Centers and provide employment services to the jobseekers and potential employers and TVET Providers.</a:t>
            </a:r>
          </a:p>
          <a:p>
            <a:pPr marL="342900" indent="-342900" algn="just" rtl="1" eaLnBrk="0" hangingPunct="0">
              <a:lnSpc>
                <a:spcPct val="90000"/>
              </a:lnSpc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endParaRPr lang="fa-IR" b="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600" b="1" smtClean="0"/>
              <a:t>Main Functions: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4213" y="1125538"/>
            <a:ext cx="7772400" cy="547211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Data collection and analysis LM data and information;</a:t>
            </a:r>
          </a:p>
          <a:p>
            <a:pPr>
              <a:defRPr/>
            </a:pPr>
            <a:r>
              <a:rPr lang="en-US" dirty="0" smtClean="0"/>
              <a:t>Produce and disseminate labour market information;</a:t>
            </a:r>
          </a:p>
          <a:p>
            <a:pPr>
              <a:defRPr/>
            </a:pPr>
            <a:r>
              <a:rPr lang="en-US" dirty="0" smtClean="0"/>
              <a:t>Establishment of proper coordination with research institutions,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600" b="1" smtClean="0"/>
              <a:t>Main Functions (cont)…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5800" y="1125538"/>
            <a:ext cx="7772400" cy="5256212"/>
          </a:xfrm>
          <a:prstGeom prst="rect">
            <a:avLst/>
          </a:prstGeom>
        </p:spPr>
        <p:txBody>
          <a:bodyPr/>
          <a:lstStyle/>
          <a:p>
            <a:pPr marL="342900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Coordinate activities of public and private employment services centers,</a:t>
            </a:r>
          </a:p>
          <a:p>
            <a:pPr marL="342900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Provide employment services including:</a:t>
            </a:r>
          </a:p>
          <a:p>
            <a:pPr marL="800100" lvl="1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Registration and counseling job-seekers;</a:t>
            </a:r>
          </a:p>
          <a:p>
            <a:pPr marL="800100" lvl="1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Liaise with Employers;</a:t>
            </a:r>
          </a:p>
          <a:p>
            <a:pPr marL="800100" lvl="1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Obtain job vacancies;</a:t>
            </a:r>
          </a:p>
          <a:p>
            <a:pPr marL="800100" lvl="1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Match jobs and job-seekers;</a:t>
            </a:r>
          </a:p>
          <a:p>
            <a:pPr marL="800100" lvl="1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Collect and disseminate LMI;</a:t>
            </a:r>
          </a:p>
          <a:p>
            <a:pPr marL="800100" lvl="1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r>
              <a:rPr lang="en-US" sz="2400" b="0" dirty="0">
                <a:solidFill>
                  <a:schemeClr val="bg1"/>
                </a:solidFill>
              </a:rPr>
              <a:t>Meet the needs of special categories of job-seekers.</a:t>
            </a:r>
          </a:p>
          <a:p>
            <a:pPr marL="342900" indent="-342900" algn="l" eaLnBrk="0" hangingPunct="0">
              <a:spcAft>
                <a:spcPct val="30000"/>
              </a:spcAft>
              <a:buClr>
                <a:srgbClr val="FF6600"/>
              </a:buClr>
              <a:buFont typeface="Wingdings" pitchFamily="2" charset="2"/>
              <a:buChar char="n"/>
              <a:defRPr/>
            </a:pPr>
            <a:endParaRPr lang="en-US" b="0" dirty="0">
              <a:solidFill>
                <a:schemeClr val="bg1"/>
              </a:solidFill>
            </a:endParaRPr>
          </a:p>
          <a:p>
            <a:pPr marL="342900" indent="-342900" algn="r" rtl="1" eaLnBrk="0" hangingPunct="0">
              <a:spcAft>
                <a:spcPct val="30000"/>
              </a:spcAft>
              <a:buClr>
                <a:srgbClr val="FF6600"/>
              </a:buClr>
              <a:defRPr/>
            </a:pPr>
            <a:endParaRPr lang="en-US" b="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600" b="1" smtClean="0"/>
              <a:t>Availability of data in Afghanistan: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125538"/>
            <a:ext cx="8748712" cy="5543550"/>
          </a:xfrm>
        </p:spPr>
        <p:txBody>
          <a:bodyPr/>
          <a:lstStyle/>
          <a:p>
            <a:pPr defTabSz="449263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kern="1200" dirty="0" smtClean="0">
                <a:latin typeface="Tahoma" pitchFamily="34" charset="0"/>
              </a:rPr>
              <a:t>Afghanistan Statistical Yearbook;</a:t>
            </a:r>
          </a:p>
          <a:p>
            <a:pPr defTabSz="449263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kern="1200" dirty="0" smtClean="0">
                <a:latin typeface="Tahoma" pitchFamily="34" charset="0"/>
              </a:rPr>
              <a:t>National Risk and Vulnerability Assessment Survey (</a:t>
            </a:r>
            <a:r>
              <a:rPr lang="en-US" dirty="0" smtClean="0"/>
              <a:t>Afghanistan Living Conditions Survey);</a:t>
            </a:r>
          </a:p>
          <a:p>
            <a:pPr defTabSz="449263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1200" dirty="0" smtClean="0"/>
              <a:t>Socio-Demographic and Economic survey;</a:t>
            </a:r>
            <a:endParaRPr lang="en-GB" kern="1200" dirty="0" smtClean="0">
              <a:latin typeface="Tahoma" pitchFamily="34" charset="0"/>
            </a:endParaRPr>
          </a:p>
          <a:p>
            <a:pPr defTabSz="449263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kern="1200" dirty="0" smtClean="0">
                <a:latin typeface="Tahoma" pitchFamily="34" charset="0"/>
              </a:rPr>
              <a:t>Ad-hoc and Location-specific Surveys; </a:t>
            </a:r>
          </a:p>
          <a:p>
            <a:pPr defTabSz="449263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 smtClean="0"/>
              <a:t>Administrative and registration-based records that are regularly collected by Government bodies and institutions.</a:t>
            </a:r>
          </a:p>
          <a:p>
            <a:pPr defTabSz="449263" eaLnBrk="1" hangingPunct="1">
              <a:buClr>
                <a:srgbClr val="000000"/>
              </a:buClr>
              <a:buSzPct val="100000"/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kern="1200" dirty="0" smtClean="0">
              <a:latin typeface="Tahoma" pitchFamily="34" charset="0"/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 eaLnBrk="1" hangingPunct="1"/>
            <a:r>
              <a:rPr lang="en-US" altLang="tr-TR" sz="3600" b="1" smtClean="0"/>
              <a:t>Main Achievements:</a:t>
            </a:r>
            <a:endParaRPr lang="it-IT" altLang="tr-TR" sz="3600" b="1" smtClean="0"/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8029575" cy="5448300"/>
          </a:xfrm>
        </p:spPr>
        <p:txBody>
          <a:bodyPr/>
          <a:lstStyle/>
          <a:p>
            <a:pPr algn="just"/>
            <a:r>
              <a:rPr lang="en-GB" altLang="tr-TR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An Urban Area Primary Source study of Supply and Demand in the Labour Market;</a:t>
            </a:r>
          </a:p>
          <a:p>
            <a:pPr algn="just"/>
            <a:r>
              <a:rPr lang="en-GB" altLang="tr-TR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A sample survey on daily waged</a:t>
            </a:r>
            <a:r>
              <a:rPr lang="en-US" altLang="tr-TR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 (Casual)</a:t>
            </a:r>
            <a:r>
              <a:rPr lang="en-GB" altLang="tr-TR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 workers in Kabul City corners;</a:t>
            </a:r>
          </a:p>
          <a:p>
            <a:pPr algn="just"/>
            <a:r>
              <a:rPr lang="en-GB" altLang="tr-TR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Assessment of </a:t>
            </a:r>
            <a:r>
              <a:rPr lang="en-US" altLang="tr-TR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Economic and Social Status of Daily-waged Workers in five major cities of Afghanistan.</a:t>
            </a:r>
          </a:p>
          <a:p>
            <a:r>
              <a:rPr lang="en-US" altLang="tr-TR" sz="2400" smtClean="0"/>
              <a:t>Capacity building of LMSD staff;</a:t>
            </a:r>
          </a:p>
          <a:p>
            <a:r>
              <a:rPr lang="en-US" altLang="tr-TR" sz="2400" smtClean="0"/>
              <a:t>Labour Market data and information collection and analysis in Social, Economical and Industrial sectors;</a:t>
            </a:r>
          </a:p>
          <a:p>
            <a:endParaRPr lang="en-US" altLang="tr-TR" sz="2800" smtClean="0"/>
          </a:p>
          <a:p>
            <a:pPr algn="just" rtl="1"/>
            <a:endParaRPr lang="en-US" altLang="tr-TR" sz="2800" smtClean="0"/>
          </a:p>
          <a:p>
            <a:pPr algn="just" rtl="1"/>
            <a:endParaRPr lang="en-US" altLang="tr-TR" sz="2800" smtClean="0"/>
          </a:p>
          <a:p>
            <a:pPr algn="just" rtl="1"/>
            <a:endParaRPr lang="en-GB" altLang="tr-TR" sz="2800" smtClean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8353425" cy="720725"/>
          </a:xfrm>
        </p:spPr>
        <p:txBody>
          <a:bodyPr/>
          <a:lstStyle/>
          <a:p>
            <a:pPr algn="l"/>
            <a:r>
              <a:rPr lang="en-US" altLang="tr-TR" sz="3600" b="1" smtClean="0"/>
              <a:t>Main Achievements (cont…):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125538"/>
            <a:ext cx="7772400" cy="48180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Human Resources Supply and Demand (Labour Market) survey with the cooperation of relevant organizations, </a:t>
            </a:r>
          </a:p>
          <a:p>
            <a:pPr>
              <a:defRPr/>
            </a:pPr>
            <a:r>
              <a:rPr lang="en-US" dirty="0" smtClean="0"/>
              <a:t>Issuance of over 44000 work permits to Afghan nationals in the last two years,</a:t>
            </a:r>
          </a:p>
          <a:p>
            <a:pPr>
              <a:defRPr/>
            </a:pPr>
            <a:r>
              <a:rPr lang="en-US" dirty="0" smtClean="0"/>
              <a:t>Agreements with 43 private employment agencies,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algn="r" rtl="1">
              <a:defRPr/>
            </a:pPr>
            <a:endParaRPr lang="fa-IR" dirty="0" smtClean="0"/>
          </a:p>
          <a:p>
            <a:pPr algn="r" rtl="1">
              <a:defRPr/>
            </a:pPr>
            <a:endParaRPr lang="fa-IR" dirty="0" smtClean="0"/>
          </a:p>
          <a:p>
            <a:pPr algn="r" rtl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507-Afghanistan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Microsoft Sans Serif"/>
        <a:ea typeface=""/>
        <a:cs typeface="Microsoft Sans Serif"/>
      </a:majorFont>
      <a:minorFont>
        <a:latin typeface="Microsoft Sans Serif"/>
        <a:ea typeface=""/>
        <a:cs typeface="Microsoft Sans Serif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32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1507-Afghanistan</Template>
  <TotalTime>0</TotalTime>
  <Words>559</Words>
  <Application>Microsoft Office PowerPoint</Application>
  <PresentationFormat>Ekran Gösterisi (4:3)</PresentationFormat>
  <Paragraphs>94</Paragraphs>
  <Slides>14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1507-Afghanistan</vt:lpstr>
      <vt:lpstr>PowerPoint Sunusu</vt:lpstr>
      <vt:lpstr>Contents:</vt:lpstr>
      <vt:lpstr>Introduction:</vt:lpstr>
      <vt:lpstr>Goals:</vt:lpstr>
      <vt:lpstr>Main Functions:</vt:lpstr>
      <vt:lpstr>Main Functions (cont)…</vt:lpstr>
      <vt:lpstr>Availability of data in Afghanistan:</vt:lpstr>
      <vt:lpstr>Main Achievements:</vt:lpstr>
      <vt:lpstr>Main Achievements (cont…):</vt:lpstr>
      <vt:lpstr>Ongoing and future activities:</vt:lpstr>
      <vt:lpstr>Ongoing and future activities (cont)…:</vt:lpstr>
      <vt:lpstr>Labour Market Informaiton System (LMIS)</vt:lpstr>
      <vt:lpstr>Challenges: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Demet Bayrakdar</dc:creator>
  <cp:lastModifiedBy>Demet Bayrakdar</cp:lastModifiedBy>
  <cp:revision>1</cp:revision>
  <dcterms:created xsi:type="dcterms:W3CDTF">2016-10-04T07:00:06Z</dcterms:created>
  <dcterms:modified xsi:type="dcterms:W3CDTF">2016-10-04T07:00:25Z</dcterms:modified>
</cp:coreProperties>
</file>