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9" r:id="rId2"/>
    <p:sldMasterId id="2147483692" r:id="rId3"/>
    <p:sldMasterId id="2147483709" r:id="rId4"/>
  </p:sldMasterIdLst>
  <p:notesMasterIdLst>
    <p:notesMasterId r:id="rId28"/>
  </p:notesMasterIdLst>
  <p:handoutMasterIdLst>
    <p:handoutMasterId r:id="rId29"/>
  </p:handoutMasterIdLst>
  <p:sldIdLst>
    <p:sldId id="309" r:id="rId5"/>
    <p:sldId id="426" r:id="rId6"/>
    <p:sldId id="368" r:id="rId7"/>
    <p:sldId id="427" r:id="rId8"/>
    <p:sldId id="428" r:id="rId9"/>
    <p:sldId id="328" r:id="rId10"/>
    <p:sldId id="413" r:id="rId11"/>
    <p:sldId id="417" r:id="rId12"/>
    <p:sldId id="310" r:id="rId13"/>
    <p:sldId id="429" r:id="rId14"/>
    <p:sldId id="430" r:id="rId15"/>
    <p:sldId id="411" r:id="rId16"/>
    <p:sldId id="407" r:id="rId17"/>
    <p:sldId id="387" r:id="rId18"/>
    <p:sldId id="388" r:id="rId19"/>
    <p:sldId id="433" r:id="rId20"/>
    <p:sldId id="432" r:id="rId21"/>
    <p:sldId id="421" r:id="rId22"/>
    <p:sldId id="434" r:id="rId23"/>
    <p:sldId id="420" r:id="rId24"/>
    <p:sldId id="422" r:id="rId25"/>
    <p:sldId id="410" r:id="rId26"/>
    <p:sldId id="408" r:id="rId27"/>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33"/>
    <a:srgbClr val="CCFFCC"/>
    <a:srgbClr val="CCFFFF"/>
    <a:srgbClr val="CCFF99"/>
    <a:srgbClr val="99FF33"/>
    <a:srgbClr val="66FF33"/>
    <a:srgbClr val="EF8D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0" autoAdjust="0"/>
    <p:restoredTop sz="91453" autoAdjust="0"/>
  </p:normalViewPr>
  <p:slideViewPr>
    <p:cSldViewPr>
      <p:cViewPr>
        <p:scale>
          <a:sx n="100" d="100"/>
          <a:sy n="100" d="100"/>
        </p:scale>
        <p:origin x="-2178"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8C43CE-2731-4A4B-A775-458EFAFBA278}" type="doc">
      <dgm:prSet loTypeId="urn:microsoft.com/office/officeart/2005/8/layout/hProcess9" loCatId="process" qsTypeId="urn:microsoft.com/office/officeart/2005/8/quickstyle/simple1#1" qsCatId="simple" csTypeId="urn:microsoft.com/office/officeart/2005/8/colors/accent1_2#1" csCatId="accent1" phldr="1"/>
      <dgm:spPr/>
      <dgm:t>
        <a:bodyPr/>
        <a:lstStyle/>
        <a:p>
          <a:endParaRPr lang="tr-TR"/>
        </a:p>
      </dgm:t>
    </dgm:pt>
    <dgm:pt modelId="{E099C9A6-4185-42EF-9868-063DBCDB82C1}">
      <dgm:prSet custT="1"/>
      <dgm:spPr/>
      <dgm:t>
        <a:bodyPr/>
        <a:lstStyle/>
        <a:p>
          <a:pPr rtl="0"/>
          <a:r>
            <a:rPr lang="tr-TR" sz="1600" dirty="0" smtClean="0"/>
            <a:t>İleriye dönük hedefler için </a:t>
          </a:r>
          <a:r>
            <a:rPr lang="tr-TR" sz="1600" b="1" dirty="0" smtClean="0">
              <a:solidFill>
                <a:srgbClr val="92D050"/>
              </a:solidFill>
            </a:rPr>
            <a:t>politikalar </a:t>
          </a:r>
          <a:r>
            <a:rPr lang="tr-TR" sz="1600" dirty="0" smtClean="0"/>
            <a:t>oluşturmak</a:t>
          </a:r>
          <a:endParaRPr lang="tr-TR" sz="1600" dirty="0"/>
        </a:p>
      </dgm:t>
    </dgm:pt>
    <dgm:pt modelId="{28C53DA0-ADBC-4B9C-A814-1FA623AE3DE0}" type="parTrans" cxnId="{D94D9B88-A4D6-44DD-814D-94C7AFB772CF}">
      <dgm:prSet/>
      <dgm:spPr/>
      <dgm:t>
        <a:bodyPr/>
        <a:lstStyle/>
        <a:p>
          <a:endParaRPr lang="tr-TR"/>
        </a:p>
      </dgm:t>
    </dgm:pt>
    <dgm:pt modelId="{4BFFCCCD-010E-4367-BB97-1C0901286565}" type="sibTrans" cxnId="{D94D9B88-A4D6-44DD-814D-94C7AFB772CF}">
      <dgm:prSet/>
      <dgm:spPr/>
      <dgm:t>
        <a:bodyPr/>
        <a:lstStyle/>
        <a:p>
          <a:endParaRPr lang="tr-TR"/>
        </a:p>
      </dgm:t>
    </dgm:pt>
    <dgm:pt modelId="{A5D71601-D6A6-4682-8F13-5B8A02D4283F}">
      <dgm:prSet custT="1"/>
      <dgm:spPr/>
      <dgm:t>
        <a:bodyPr/>
        <a:lstStyle/>
        <a:p>
          <a:pPr rtl="0"/>
          <a:r>
            <a:rPr lang="tr-TR" sz="1600" dirty="0" smtClean="0"/>
            <a:t>Politikalar doğrultusunda </a:t>
          </a:r>
          <a:r>
            <a:rPr lang="tr-TR" sz="1600" b="1" dirty="0" smtClean="0">
              <a:solidFill>
                <a:srgbClr val="92D050"/>
              </a:solidFill>
            </a:rPr>
            <a:t>planlamalar</a:t>
          </a:r>
          <a:r>
            <a:rPr lang="tr-TR" sz="1600" b="1" dirty="0" smtClean="0">
              <a:solidFill>
                <a:srgbClr val="FFC000"/>
              </a:solidFill>
            </a:rPr>
            <a:t> </a:t>
          </a:r>
          <a:r>
            <a:rPr lang="tr-TR" sz="1600" dirty="0" smtClean="0"/>
            <a:t>gerçekleştirmek</a:t>
          </a:r>
          <a:endParaRPr lang="tr-TR" sz="1600" dirty="0"/>
        </a:p>
      </dgm:t>
    </dgm:pt>
    <dgm:pt modelId="{39172F11-2209-4C25-BACA-CAA584F56ECB}" type="parTrans" cxnId="{0F19E08E-6418-4A4F-B046-6497ACF97682}">
      <dgm:prSet/>
      <dgm:spPr/>
      <dgm:t>
        <a:bodyPr/>
        <a:lstStyle/>
        <a:p>
          <a:endParaRPr lang="tr-TR"/>
        </a:p>
      </dgm:t>
    </dgm:pt>
    <dgm:pt modelId="{152630F9-1A8A-4334-A284-51E1EC62B2FF}" type="sibTrans" cxnId="{0F19E08E-6418-4A4F-B046-6497ACF97682}">
      <dgm:prSet/>
      <dgm:spPr/>
      <dgm:t>
        <a:bodyPr/>
        <a:lstStyle/>
        <a:p>
          <a:endParaRPr lang="tr-TR"/>
        </a:p>
      </dgm:t>
    </dgm:pt>
    <dgm:pt modelId="{C594054F-3CE8-43DF-8BED-FF504AB75444}">
      <dgm:prSet custT="1"/>
      <dgm:spPr/>
      <dgm:t>
        <a:bodyPr/>
        <a:lstStyle/>
        <a:p>
          <a:pPr rtl="0"/>
          <a:r>
            <a:rPr lang="tr-TR" sz="1600" dirty="0" smtClean="0"/>
            <a:t>Planlamaların hedeflerini gerçekleştirmek için </a:t>
          </a:r>
          <a:r>
            <a:rPr lang="tr-TR" sz="1600" b="1" dirty="0" smtClean="0">
              <a:solidFill>
                <a:srgbClr val="92D050"/>
              </a:solidFill>
            </a:rPr>
            <a:t>programlar</a:t>
          </a:r>
          <a:r>
            <a:rPr lang="tr-TR" sz="1600" dirty="0" smtClean="0"/>
            <a:t> yapmak</a:t>
          </a:r>
          <a:endParaRPr lang="tr-TR" sz="1600" dirty="0"/>
        </a:p>
      </dgm:t>
    </dgm:pt>
    <dgm:pt modelId="{DC9D7A32-4D66-4005-AF44-6B862FC3DA94}" type="parTrans" cxnId="{05FE5393-5131-4E34-B13F-4933FE190E29}">
      <dgm:prSet/>
      <dgm:spPr/>
      <dgm:t>
        <a:bodyPr/>
        <a:lstStyle/>
        <a:p>
          <a:endParaRPr lang="tr-TR"/>
        </a:p>
      </dgm:t>
    </dgm:pt>
    <dgm:pt modelId="{2F5FDDC7-69B0-4232-9C5F-E86344B2BD7D}" type="sibTrans" cxnId="{05FE5393-5131-4E34-B13F-4933FE190E29}">
      <dgm:prSet/>
      <dgm:spPr/>
      <dgm:t>
        <a:bodyPr/>
        <a:lstStyle/>
        <a:p>
          <a:endParaRPr lang="tr-TR"/>
        </a:p>
      </dgm:t>
    </dgm:pt>
    <dgm:pt modelId="{A38E6BA2-2D62-4418-83F9-D851475BDA5C}">
      <dgm:prSet custT="1"/>
      <dgm:spPr/>
      <dgm:t>
        <a:bodyPr/>
        <a:lstStyle/>
        <a:p>
          <a:pPr rtl="0"/>
          <a:r>
            <a:rPr lang="tr-TR" sz="1600" b="1" dirty="0" smtClean="0">
              <a:solidFill>
                <a:srgbClr val="FFC000"/>
              </a:solidFill>
            </a:rPr>
            <a:t>Projelendirme</a:t>
          </a:r>
          <a:r>
            <a:rPr lang="tr-TR" sz="1600" b="1" dirty="0" smtClean="0">
              <a:solidFill>
                <a:srgbClr val="92D050"/>
              </a:solidFill>
            </a:rPr>
            <a:t> </a:t>
          </a:r>
          <a:r>
            <a:rPr lang="tr-TR" sz="1600" dirty="0" smtClean="0"/>
            <a:t>olarak sıralanabilir.</a:t>
          </a:r>
          <a:endParaRPr lang="tr-TR" sz="1600" dirty="0"/>
        </a:p>
      </dgm:t>
    </dgm:pt>
    <dgm:pt modelId="{F0C062E1-CCB6-4BB1-83BE-3DE9B28A5B48}" type="parTrans" cxnId="{A5E17F80-330B-4FFF-9C3D-036B4D033465}">
      <dgm:prSet/>
      <dgm:spPr/>
      <dgm:t>
        <a:bodyPr/>
        <a:lstStyle/>
        <a:p>
          <a:endParaRPr lang="tr-TR"/>
        </a:p>
      </dgm:t>
    </dgm:pt>
    <dgm:pt modelId="{A818973B-9739-442B-AC97-F84C0B6A73E0}" type="sibTrans" cxnId="{A5E17F80-330B-4FFF-9C3D-036B4D033465}">
      <dgm:prSet/>
      <dgm:spPr/>
      <dgm:t>
        <a:bodyPr/>
        <a:lstStyle/>
        <a:p>
          <a:endParaRPr lang="tr-TR"/>
        </a:p>
      </dgm:t>
    </dgm:pt>
    <dgm:pt modelId="{D3124753-E29B-442B-81E0-B2CF16EE8C94}" type="pres">
      <dgm:prSet presAssocID="{328C43CE-2731-4A4B-A775-458EFAFBA278}" presName="CompostProcess" presStyleCnt="0">
        <dgm:presLayoutVars>
          <dgm:dir/>
          <dgm:resizeHandles val="exact"/>
        </dgm:presLayoutVars>
      </dgm:prSet>
      <dgm:spPr/>
      <dgm:t>
        <a:bodyPr/>
        <a:lstStyle/>
        <a:p>
          <a:endParaRPr lang="tr-TR"/>
        </a:p>
      </dgm:t>
    </dgm:pt>
    <dgm:pt modelId="{2344A713-7829-4C61-BBDD-74E643489334}" type="pres">
      <dgm:prSet presAssocID="{328C43CE-2731-4A4B-A775-458EFAFBA278}" presName="arrow" presStyleLbl="bgShp" presStyleIdx="0" presStyleCnt="1" custLinFactNeighborX="1410"/>
      <dgm:spPr/>
    </dgm:pt>
    <dgm:pt modelId="{1967F7B1-E7D2-438B-AE11-4E3877A9493D}" type="pres">
      <dgm:prSet presAssocID="{328C43CE-2731-4A4B-A775-458EFAFBA278}" presName="linearProcess" presStyleCnt="0"/>
      <dgm:spPr/>
    </dgm:pt>
    <dgm:pt modelId="{B8100B07-9AD8-4A16-9AF8-5992718DB816}" type="pres">
      <dgm:prSet presAssocID="{E099C9A6-4185-42EF-9868-063DBCDB82C1}" presName="textNode" presStyleLbl="node1" presStyleIdx="0" presStyleCnt="4" custScaleX="64007" custLinFactNeighborX="84412" custLinFactNeighborY="1923">
        <dgm:presLayoutVars>
          <dgm:bulletEnabled val="1"/>
        </dgm:presLayoutVars>
      </dgm:prSet>
      <dgm:spPr/>
      <dgm:t>
        <a:bodyPr/>
        <a:lstStyle/>
        <a:p>
          <a:endParaRPr lang="tr-TR"/>
        </a:p>
      </dgm:t>
    </dgm:pt>
    <dgm:pt modelId="{95CB6D68-72D4-48C5-AEEB-A018B892F783}" type="pres">
      <dgm:prSet presAssocID="{4BFFCCCD-010E-4367-BB97-1C0901286565}" presName="sibTrans" presStyleCnt="0"/>
      <dgm:spPr/>
    </dgm:pt>
    <dgm:pt modelId="{6E2F2B8D-6F40-45B3-B214-C1AA65C322BB}" type="pres">
      <dgm:prSet presAssocID="{A5D71601-D6A6-4682-8F13-5B8A02D4283F}" presName="textNode" presStyleLbl="node1" presStyleIdx="1" presStyleCnt="4" custScaleX="66552" custLinFactNeighborX="-46770" custLinFactNeighborY="1923">
        <dgm:presLayoutVars>
          <dgm:bulletEnabled val="1"/>
        </dgm:presLayoutVars>
      </dgm:prSet>
      <dgm:spPr/>
      <dgm:t>
        <a:bodyPr/>
        <a:lstStyle/>
        <a:p>
          <a:endParaRPr lang="tr-TR"/>
        </a:p>
      </dgm:t>
    </dgm:pt>
    <dgm:pt modelId="{BC007E53-1961-411C-B01A-2346747A8A93}" type="pres">
      <dgm:prSet presAssocID="{152630F9-1A8A-4334-A284-51E1EC62B2FF}" presName="sibTrans" presStyleCnt="0"/>
      <dgm:spPr/>
    </dgm:pt>
    <dgm:pt modelId="{1259BB3F-89B4-44CF-BF33-F9863E2812C5}" type="pres">
      <dgm:prSet presAssocID="{C594054F-3CE8-43DF-8BED-FF504AB75444}" presName="textNode" presStyleLbl="node1" presStyleIdx="2" presStyleCnt="4" custScaleX="73966" custLinFactX="-6689" custLinFactNeighborX="-100000" custLinFactNeighborY="1923">
        <dgm:presLayoutVars>
          <dgm:bulletEnabled val="1"/>
        </dgm:presLayoutVars>
      </dgm:prSet>
      <dgm:spPr/>
      <dgm:t>
        <a:bodyPr/>
        <a:lstStyle/>
        <a:p>
          <a:endParaRPr lang="tr-TR"/>
        </a:p>
      </dgm:t>
    </dgm:pt>
    <dgm:pt modelId="{3130D8A0-15F8-4960-8548-4A6BB83629CB}" type="pres">
      <dgm:prSet presAssocID="{2F5FDDC7-69B0-4232-9C5F-E86344B2BD7D}" presName="sibTrans" presStyleCnt="0"/>
      <dgm:spPr/>
    </dgm:pt>
    <dgm:pt modelId="{7F80E0C0-2380-4730-8081-C144D636ACC2}" type="pres">
      <dgm:prSet presAssocID="{A38E6BA2-2D62-4418-83F9-D851475BDA5C}" presName="textNode" presStyleLbl="node1" presStyleIdx="3" presStyleCnt="4" custScaleX="96211" custLinFactX="-1589" custLinFactNeighborX="-100000" custLinFactNeighborY="1923">
        <dgm:presLayoutVars>
          <dgm:bulletEnabled val="1"/>
        </dgm:presLayoutVars>
      </dgm:prSet>
      <dgm:spPr/>
      <dgm:t>
        <a:bodyPr/>
        <a:lstStyle/>
        <a:p>
          <a:endParaRPr lang="tr-TR"/>
        </a:p>
      </dgm:t>
    </dgm:pt>
  </dgm:ptLst>
  <dgm:cxnLst>
    <dgm:cxn modelId="{D94D9B88-A4D6-44DD-814D-94C7AFB772CF}" srcId="{328C43CE-2731-4A4B-A775-458EFAFBA278}" destId="{E099C9A6-4185-42EF-9868-063DBCDB82C1}" srcOrd="0" destOrd="0" parTransId="{28C53DA0-ADBC-4B9C-A814-1FA623AE3DE0}" sibTransId="{4BFFCCCD-010E-4367-BB97-1C0901286565}"/>
    <dgm:cxn modelId="{0F19E08E-6418-4A4F-B046-6497ACF97682}" srcId="{328C43CE-2731-4A4B-A775-458EFAFBA278}" destId="{A5D71601-D6A6-4682-8F13-5B8A02D4283F}" srcOrd="1" destOrd="0" parTransId="{39172F11-2209-4C25-BACA-CAA584F56ECB}" sibTransId="{152630F9-1A8A-4334-A284-51E1EC62B2FF}"/>
    <dgm:cxn modelId="{05FE5393-5131-4E34-B13F-4933FE190E29}" srcId="{328C43CE-2731-4A4B-A775-458EFAFBA278}" destId="{C594054F-3CE8-43DF-8BED-FF504AB75444}" srcOrd="2" destOrd="0" parTransId="{DC9D7A32-4D66-4005-AF44-6B862FC3DA94}" sibTransId="{2F5FDDC7-69B0-4232-9C5F-E86344B2BD7D}"/>
    <dgm:cxn modelId="{A5E17F80-330B-4FFF-9C3D-036B4D033465}" srcId="{328C43CE-2731-4A4B-A775-458EFAFBA278}" destId="{A38E6BA2-2D62-4418-83F9-D851475BDA5C}" srcOrd="3" destOrd="0" parTransId="{F0C062E1-CCB6-4BB1-83BE-3DE9B28A5B48}" sibTransId="{A818973B-9739-442B-AC97-F84C0B6A73E0}"/>
    <dgm:cxn modelId="{87E295B4-AB98-4F7B-B92E-B7CA8D9956F6}" type="presOf" srcId="{C594054F-3CE8-43DF-8BED-FF504AB75444}" destId="{1259BB3F-89B4-44CF-BF33-F9863E2812C5}" srcOrd="0" destOrd="0" presId="urn:microsoft.com/office/officeart/2005/8/layout/hProcess9"/>
    <dgm:cxn modelId="{C5186DE5-680F-4F43-AED3-ACBB0A608334}" type="presOf" srcId="{328C43CE-2731-4A4B-A775-458EFAFBA278}" destId="{D3124753-E29B-442B-81E0-B2CF16EE8C94}" srcOrd="0" destOrd="0" presId="urn:microsoft.com/office/officeart/2005/8/layout/hProcess9"/>
    <dgm:cxn modelId="{77E4D551-19EF-4F79-8547-53C32447E718}" type="presOf" srcId="{A5D71601-D6A6-4682-8F13-5B8A02D4283F}" destId="{6E2F2B8D-6F40-45B3-B214-C1AA65C322BB}" srcOrd="0" destOrd="0" presId="urn:microsoft.com/office/officeart/2005/8/layout/hProcess9"/>
    <dgm:cxn modelId="{15C84107-A988-46C4-B5D7-82F24AF47EDB}" type="presOf" srcId="{E099C9A6-4185-42EF-9868-063DBCDB82C1}" destId="{B8100B07-9AD8-4A16-9AF8-5992718DB816}" srcOrd="0" destOrd="0" presId="urn:microsoft.com/office/officeart/2005/8/layout/hProcess9"/>
    <dgm:cxn modelId="{F17858BB-43AD-4D1C-9586-28922629C253}" type="presOf" srcId="{A38E6BA2-2D62-4418-83F9-D851475BDA5C}" destId="{7F80E0C0-2380-4730-8081-C144D636ACC2}" srcOrd="0" destOrd="0" presId="urn:microsoft.com/office/officeart/2005/8/layout/hProcess9"/>
    <dgm:cxn modelId="{7A64A504-51D2-4836-9B71-35B6ED2072F1}" type="presParOf" srcId="{D3124753-E29B-442B-81E0-B2CF16EE8C94}" destId="{2344A713-7829-4C61-BBDD-74E643489334}" srcOrd="0" destOrd="0" presId="urn:microsoft.com/office/officeart/2005/8/layout/hProcess9"/>
    <dgm:cxn modelId="{E3C99322-6CD0-471B-9693-7F0C5D3FE4FA}" type="presParOf" srcId="{D3124753-E29B-442B-81E0-B2CF16EE8C94}" destId="{1967F7B1-E7D2-438B-AE11-4E3877A9493D}" srcOrd="1" destOrd="0" presId="urn:microsoft.com/office/officeart/2005/8/layout/hProcess9"/>
    <dgm:cxn modelId="{5CC37868-121A-4E37-A9CF-49CF8514B528}" type="presParOf" srcId="{1967F7B1-E7D2-438B-AE11-4E3877A9493D}" destId="{B8100B07-9AD8-4A16-9AF8-5992718DB816}" srcOrd="0" destOrd="0" presId="urn:microsoft.com/office/officeart/2005/8/layout/hProcess9"/>
    <dgm:cxn modelId="{0AF82327-4A16-4C72-B78E-B65E36AFDF35}" type="presParOf" srcId="{1967F7B1-E7D2-438B-AE11-4E3877A9493D}" destId="{95CB6D68-72D4-48C5-AEEB-A018B892F783}" srcOrd="1" destOrd="0" presId="urn:microsoft.com/office/officeart/2005/8/layout/hProcess9"/>
    <dgm:cxn modelId="{8B11787A-B0A8-42BC-A885-92029EA0E26A}" type="presParOf" srcId="{1967F7B1-E7D2-438B-AE11-4E3877A9493D}" destId="{6E2F2B8D-6F40-45B3-B214-C1AA65C322BB}" srcOrd="2" destOrd="0" presId="urn:microsoft.com/office/officeart/2005/8/layout/hProcess9"/>
    <dgm:cxn modelId="{2F6B896C-7604-4139-8370-6985127C8BFC}" type="presParOf" srcId="{1967F7B1-E7D2-438B-AE11-4E3877A9493D}" destId="{BC007E53-1961-411C-B01A-2346747A8A93}" srcOrd="3" destOrd="0" presId="urn:microsoft.com/office/officeart/2005/8/layout/hProcess9"/>
    <dgm:cxn modelId="{DA764EA4-0347-4902-905E-2339FE2A1353}" type="presParOf" srcId="{1967F7B1-E7D2-438B-AE11-4E3877A9493D}" destId="{1259BB3F-89B4-44CF-BF33-F9863E2812C5}" srcOrd="4" destOrd="0" presId="urn:microsoft.com/office/officeart/2005/8/layout/hProcess9"/>
    <dgm:cxn modelId="{3DA27B53-A8AB-4627-9949-EB15F25CC6A2}" type="presParOf" srcId="{1967F7B1-E7D2-438B-AE11-4E3877A9493D}" destId="{3130D8A0-15F8-4960-8548-4A6BB83629CB}" srcOrd="5" destOrd="0" presId="urn:microsoft.com/office/officeart/2005/8/layout/hProcess9"/>
    <dgm:cxn modelId="{7C1C51A6-9AE7-4EEB-9DBD-4174AE7B7F13}" type="presParOf" srcId="{1967F7B1-E7D2-438B-AE11-4E3877A9493D}" destId="{7F80E0C0-2380-4730-8081-C144D636ACC2}" srcOrd="6" destOrd="0" presId="urn:microsoft.com/office/officeart/2005/8/layout/hProcess9"/>
  </dgm:cxnLst>
  <dgm:bg>
    <a:noFill/>
  </dgm:bg>
  <dgm:whole>
    <a:ln w="50800">
      <a:solidFill>
        <a:srgbClr val="4F81BD"/>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C3561-E64E-C041-ADDC-4EDD3E152602}" type="doc">
      <dgm:prSet loTypeId="urn:microsoft.com/office/officeart/2005/8/layout/pList2#1" loCatId="list" qsTypeId="urn:microsoft.com/office/officeart/2005/8/quickstyle/simple4" qsCatId="simple" csTypeId="urn:microsoft.com/office/officeart/2005/8/colors/accent1_2#2" csCatId="accent1" phldr="1"/>
      <dgm:spPr/>
    </dgm:pt>
    <dgm:pt modelId="{FE58CE11-B531-9944-998E-E2789963A6CF}">
      <dgm:prSet phldrT="[Testo]"/>
      <dgm:spPr>
        <a:xfrm rot="10800000">
          <a:off x="118872" y="1097279"/>
          <a:ext cx="1163954" cy="1341120"/>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it-IT" dirty="0" smtClean="0">
              <a:solidFill>
                <a:sysClr val="window" lastClr="FFFFFF"/>
              </a:solidFill>
              <a:latin typeface="Calibri"/>
              <a:ea typeface="+mn-ea"/>
              <a:cs typeface="+mn-cs"/>
            </a:rPr>
            <a:t>Proje 1</a:t>
          </a:r>
          <a:endParaRPr lang="it-IT" dirty="0">
            <a:solidFill>
              <a:sysClr val="window" lastClr="FFFFFF"/>
            </a:solidFill>
            <a:latin typeface="Calibri"/>
            <a:ea typeface="+mn-ea"/>
            <a:cs typeface="+mn-cs"/>
          </a:endParaRPr>
        </a:p>
      </dgm:t>
    </dgm:pt>
    <dgm:pt modelId="{7E1D1085-B9F3-8B48-BE5E-91A5902845F2}" type="parTrans" cxnId="{BEF0E701-1D02-EA42-9F96-B34FB0BA730F}">
      <dgm:prSet/>
      <dgm:spPr/>
      <dgm:t>
        <a:bodyPr/>
        <a:lstStyle/>
        <a:p>
          <a:endParaRPr lang="it-IT"/>
        </a:p>
      </dgm:t>
    </dgm:pt>
    <dgm:pt modelId="{60CF19A3-1FD5-B748-9E64-F49DBD870569}" type="sibTrans" cxnId="{BEF0E701-1D02-EA42-9F96-B34FB0BA730F}">
      <dgm:prSet/>
      <dgm:spPr/>
      <dgm:t>
        <a:bodyPr/>
        <a:lstStyle/>
        <a:p>
          <a:endParaRPr lang="it-IT"/>
        </a:p>
      </dgm:t>
    </dgm:pt>
    <dgm:pt modelId="{A3B6F08E-AD1B-334C-AEDC-89F8181DFC99}">
      <dgm:prSet phldrT="[Testo]"/>
      <dgm:spPr>
        <a:xfrm rot="10800000">
          <a:off x="1399222" y="1097279"/>
          <a:ext cx="1163954" cy="1341120"/>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it-IT" dirty="0" smtClean="0">
              <a:solidFill>
                <a:sysClr val="window" lastClr="FFFFFF"/>
              </a:solidFill>
              <a:latin typeface="Calibri"/>
              <a:ea typeface="+mn-ea"/>
              <a:cs typeface="+mn-cs"/>
            </a:rPr>
            <a:t>Proje 2</a:t>
          </a:r>
          <a:endParaRPr lang="it-IT" dirty="0">
            <a:solidFill>
              <a:sysClr val="window" lastClr="FFFFFF"/>
            </a:solidFill>
            <a:latin typeface="Calibri"/>
            <a:ea typeface="+mn-ea"/>
            <a:cs typeface="+mn-cs"/>
          </a:endParaRPr>
        </a:p>
      </dgm:t>
    </dgm:pt>
    <dgm:pt modelId="{EB0AAC01-7AA9-474E-BDB4-610B362C1D09}" type="parTrans" cxnId="{AB2E2BB5-B3B2-534D-93D4-8F2AC3BB8FCD}">
      <dgm:prSet/>
      <dgm:spPr/>
      <dgm:t>
        <a:bodyPr/>
        <a:lstStyle/>
        <a:p>
          <a:endParaRPr lang="it-IT"/>
        </a:p>
      </dgm:t>
    </dgm:pt>
    <dgm:pt modelId="{AECFF77D-82AE-9747-B6D2-91C84975A5CF}" type="sibTrans" cxnId="{AB2E2BB5-B3B2-534D-93D4-8F2AC3BB8FCD}">
      <dgm:prSet/>
      <dgm:spPr/>
      <dgm:t>
        <a:bodyPr/>
        <a:lstStyle/>
        <a:p>
          <a:endParaRPr lang="it-IT"/>
        </a:p>
      </dgm:t>
    </dgm:pt>
    <dgm:pt modelId="{BE0E0480-98F0-7446-B5EB-90213DE2D3CF}">
      <dgm:prSet phldrT="[Testo]"/>
      <dgm:spPr>
        <a:xfrm rot="10800000">
          <a:off x="2679572" y="1097279"/>
          <a:ext cx="1163954" cy="1341120"/>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it-IT" dirty="0" smtClean="0">
              <a:solidFill>
                <a:sysClr val="window" lastClr="FFFFFF"/>
              </a:solidFill>
              <a:latin typeface="Calibri"/>
              <a:ea typeface="+mn-ea"/>
              <a:cs typeface="+mn-cs"/>
            </a:rPr>
            <a:t>Proje 3</a:t>
          </a:r>
          <a:endParaRPr lang="it-IT" dirty="0">
            <a:solidFill>
              <a:sysClr val="window" lastClr="FFFFFF"/>
            </a:solidFill>
            <a:latin typeface="Calibri"/>
            <a:ea typeface="+mn-ea"/>
            <a:cs typeface="+mn-cs"/>
          </a:endParaRPr>
        </a:p>
      </dgm:t>
    </dgm:pt>
    <dgm:pt modelId="{3BB4D59C-FC77-C246-A1C0-4DDF09021D18}" type="parTrans" cxnId="{A1B58988-ED32-4446-8DF5-2A4015831D51}">
      <dgm:prSet/>
      <dgm:spPr/>
      <dgm:t>
        <a:bodyPr/>
        <a:lstStyle/>
        <a:p>
          <a:endParaRPr lang="it-IT"/>
        </a:p>
      </dgm:t>
    </dgm:pt>
    <dgm:pt modelId="{FD92B9A6-808E-8049-8F77-F3C84C09796C}" type="sibTrans" cxnId="{A1B58988-ED32-4446-8DF5-2A4015831D51}">
      <dgm:prSet/>
      <dgm:spPr/>
      <dgm:t>
        <a:bodyPr/>
        <a:lstStyle/>
        <a:p>
          <a:endParaRPr lang="it-IT"/>
        </a:p>
      </dgm:t>
    </dgm:pt>
    <dgm:pt modelId="{448DAE9E-3C85-CC49-8B1D-26E075FB60C7}" type="pres">
      <dgm:prSet presAssocID="{141C3561-E64E-C041-ADDC-4EDD3E152602}" presName="Name0" presStyleCnt="0">
        <dgm:presLayoutVars>
          <dgm:dir/>
          <dgm:resizeHandles val="exact"/>
        </dgm:presLayoutVars>
      </dgm:prSet>
      <dgm:spPr/>
    </dgm:pt>
    <dgm:pt modelId="{5C76D915-B46A-C24E-95B0-5915A4E95519}" type="pres">
      <dgm:prSet presAssocID="{141C3561-E64E-C041-ADDC-4EDD3E152602}" presName="bkgdShp" presStyleLbl="alignAccFollowNode1" presStyleIdx="0" presStyleCnt="1" custLinFactNeighborX="2585" custLinFactNeighborY="2086"/>
      <dgm:spPr>
        <a:xfrm>
          <a:off x="0" y="0"/>
          <a:ext cx="3962400" cy="1097280"/>
        </a:xfrm>
        <a:prstGeom prst="roundRect">
          <a:avLst>
            <a:gd name="adj" fmla="val 10000"/>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pt>
    <dgm:pt modelId="{5B607B4D-A11A-F949-BE74-7332F721AD17}" type="pres">
      <dgm:prSet presAssocID="{141C3561-E64E-C041-ADDC-4EDD3E152602}" presName="linComp" presStyleCnt="0"/>
      <dgm:spPr/>
    </dgm:pt>
    <dgm:pt modelId="{635716CD-98F7-D24F-930F-62A1B2AA7BA2}" type="pres">
      <dgm:prSet presAssocID="{FE58CE11-B531-9944-998E-E2789963A6CF}" presName="compNode" presStyleCnt="0"/>
      <dgm:spPr/>
    </dgm:pt>
    <dgm:pt modelId="{8D4B3142-489C-3740-802A-0AA0C4085622}" type="pres">
      <dgm:prSet presAssocID="{FE58CE11-B531-9944-998E-E2789963A6CF}" presName="node" presStyleLbl="node1" presStyleIdx="0" presStyleCnt="3">
        <dgm:presLayoutVars>
          <dgm:bulletEnabled val="1"/>
        </dgm:presLayoutVars>
      </dgm:prSet>
      <dgm:spPr>
        <a:prstGeom prst="round2SameRect">
          <a:avLst>
            <a:gd name="adj1" fmla="val 10500"/>
            <a:gd name="adj2" fmla="val 0"/>
          </a:avLst>
        </a:prstGeom>
      </dgm:spPr>
      <dgm:t>
        <a:bodyPr/>
        <a:lstStyle/>
        <a:p>
          <a:endParaRPr lang="it-IT"/>
        </a:p>
      </dgm:t>
    </dgm:pt>
    <dgm:pt modelId="{8BB8BD35-7BC6-7A4D-A7C8-B691D2D6EB41}" type="pres">
      <dgm:prSet presAssocID="{FE58CE11-B531-9944-998E-E2789963A6CF}" presName="invisiNode" presStyleLbl="node1" presStyleIdx="0" presStyleCnt="3"/>
      <dgm:spPr/>
    </dgm:pt>
    <dgm:pt modelId="{66DBE60B-6C0D-5742-B914-986767D813EA}" type="pres">
      <dgm:prSet presAssocID="{FE58CE11-B531-9944-998E-E2789963A6CF}" presName="imagNode" presStyleLbl="fgImgPlace1" presStyleIdx="0" presStyleCnt="3"/>
      <dgm:spPr>
        <a:xfrm>
          <a:off x="118872" y="146304"/>
          <a:ext cx="1163954" cy="804672"/>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gm:spPr>
    </dgm:pt>
    <dgm:pt modelId="{3A2F0F5A-8463-C246-BEBE-3F10B899E0E2}" type="pres">
      <dgm:prSet presAssocID="{60CF19A3-1FD5-B748-9E64-F49DBD870569}" presName="sibTrans" presStyleLbl="sibTrans2D1" presStyleIdx="0" presStyleCnt="0"/>
      <dgm:spPr/>
      <dgm:t>
        <a:bodyPr/>
        <a:lstStyle/>
        <a:p>
          <a:endParaRPr lang="it-IT"/>
        </a:p>
      </dgm:t>
    </dgm:pt>
    <dgm:pt modelId="{203D090C-96A0-094E-B55C-5AF9E98C313B}" type="pres">
      <dgm:prSet presAssocID="{A3B6F08E-AD1B-334C-AEDC-89F8181DFC99}" presName="compNode" presStyleCnt="0"/>
      <dgm:spPr/>
    </dgm:pt>
    <dgm:pt modelId="{3AE813F8-0503-434D-8123-D1774D7C7CA0}" type="pres">
      <dgm:prSet presAssocID="{A3B6F08E-AD1B-334C-AEDC-89F8181DFC99}" presName="node" presStyleLbl="node1" presStyleIdx="1" presStyleCnt="3">
        <dgm:presLayoutVars>
          <dgm:bulletEnabled val="1"/>
        </dgm:presLayoutVars>
      </dgm:prSet>
      <dgm:spPr>
        <a:prstGeom prst="round2SameRect">
          <a:avLst>
            <a:gd name="adj1" fmla="val 10500"/>
            <a:gd name="adj2" fmla="val 0"/>
          </a:avLst>
        </a:prstGeom>
      </dgm:spPr>
      <dgm:t>
        <a:bodyPr/>
        <a:lstStyle/>
        <a:p>
          <a:endParaRPr lang="it-IT"/>
        </a:p>
      </dgm:t>
    </dgm:pt>
    <dgm:pt modelId="{33836EF8-A9F4-3346-AE50-6BD0B4798DBD}" type="pres">
      <dgm:prSet presAssocID="{A3B6F08E-AD1B-334C-AEDC-89F8181DFC99}" presName="invisiNode" presStyleLbl="node1" presStyleIdx="1" presStyleCnt="3"/>
      <dgm:spPr/>
    </dgm:pt>
    <dgm:pt modelId="{9EF14C76-7A72-6545-8F29-C8D53DDB2BAE}" type="pres">
      <dgm:prSet presAssocID="{A3B6F08E-AD1B-334C-AEDC-89F8181DFC99}" presName="imagNode" presStyleLbl="fgImgPlace1" presStyleIdx="1" presStyleCnt="3" custLinFactNeighborX="5859" custLinFactNeighborY="6639"/>
      <dgm:spPr>
        <a:xfrm>
          <a:off x="1399222" y="146304"/>
          <a:ext cx="1163954" cy="804672"/>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gm:spPr>
    </dgm:pt>
    <dgm:pt modelId="{C4A70E96-CE13-3D41-A2C2-24F126A15139}" type="pres">
      <dgm:prSet presAssocID="{AECFF77D-82AE-9747-B6D2-91C84975A5CF}" presName="sibTrans" presStyleLbl="sibTrans2D1" presStyleIdx="0" presStyleCnt="0"/>
      <dgm:spPr/>
      <dgm:t>
        <a:bodyPr/>
        <a:lstStyle/>
        <a:p>
          <a:endParaRPr lang="it-IT"/>
        </a:p>
      </dgm:t>
    </dgm:pt>
    <dgm:pt modelId="{6105B7EA-E41B-304F-9BD1-AF5D7D6FD77D}" type="pres">
      <dgm:prSet presAssocID="{BE0E0480-98F0-7446-B5EB-90213DE2D3CF}" presName="compNode" presStyleCnt="0"/>
      <dgm:spPr/>
    </dgm:pt>
    <dgm:pt modelId="{D8048483-5273-C444-9916-5BAB2C79A301}" type="pres">
      <dgm:prSet presAssocID="{BE0E0480-98F0-7446-B5EB-90213DE2D3CF}" presName="node" presStyleLbl="node1" presStyleIdx="2" presStyleCnt="3" custLinFactNeighborY="5682">
        <dgm:presLayoutVars>
          <dgm:bulletEnabled val="1"/>
        </dgm:presLayoutVars>
      </dgm:prSet>
      <dgm:spPr>
        <a:prstGeom prst="round2SameRect">
          <a:avLst>
            <a:gd name="adj1" fmla="val 10500"/>
            <a:gd name="adj2" fmla="val 0"/>
          </a:avLst>
        </a:prstGeom>
      </dgm:spPr>
      <dgm:t>
        <a:bodyPr/>
        <a:lstStyle/>
        <a:p>
          <a:endParaRPr lang="it-IT"/>
        </a:p>
      </dgm:t>
    </dgm:pt>
    <dgm:pt modelId="{363D7225-5A9D-8245-BB54-32C1B217CB37}" type="pres">
      <dgm:prSet presAssocID="{BE0E0480-98F0-7446-B5EB-90213DE2D3CF}" presName="invisiNode" presStyleLbl="node1" presStyleIdx="2" presStyleCnt="3"/>
      <dgm:spPr/>
    </dgm:pt>
    <dgm:pt modelId="{E4A5BC94-991B-AF42-9728-E41C9B6BEBF1}" type="pres">
      <dgm:prSet presAssocID="{BE0E0480-98F0-7446-B5EB-90213DE2D3CF}" presName="imagNode" presStyleLbl="fgImgPlace1" presStyleIdx="2" presStyleCnt="3"/>
      <dgm:spPr>
        <a:xfrm>
          <a:off x="2679572" y="146304"/>
          <a:ext cx="1163954" cy="804672"/>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gm:spPr>
    </dgm:pt>
  </dgm:ptLst>
  <dgm:cxnLst>
    <dgm:cxn modelId="{0D4121D3-F6F1-432E-AAAD-8963ADD0FF8E}" type="presOf" srcId="{A3B6F08E-AD1B-334C-AEDC-89F8181DFC99}" destId="{3AE813F8-0503-434D-8123-D1774D7C7CA0}" srcOrd="0" destOrd="0" presId="urn:microsoft.com/office/officeart/2005/8/layout/pList2#1"/>
    <dgm:cxn modelId="{81914C33-FC0D-429C-88BF-F1DD25AC3BFE}" type="presOf" srcId="{141C3561-E64E-C041-ADDC-4EDD3E152602}" destId="{448DAE9E-3C85-CC49-8B1D-26E075FB60C7}" srcOrd="0" destOrd="0" presId="urn:microsoft.com/office/officeart/2005/8/layout/pList2#1"/>
    <dgm:cxn modelId="{75A86C8F-885D-4D6B-8F1B-51BCB9363EAB}" type="presOf" srcId="{60CF19A3-1FD5-B748-9E64-F49DBD870569}" destId="{3A2F0F5A-8463-C246-BEBE-3F10B899E0E2}" srcOrd="0" destOrd="0" presId="urn:microsoft.com/office/officeart/2005/8/layout/pList2#1"/>
    <dgm:cxn modelId="{BEF0E701-1D02-EA42-9F96-B34FB0BA730F}" srcId="{141C3561-E64E-C041-ADDC-4EDD3E152602}" destId="{FE58CE11-B531-9944-998E-E2789963A6CF}" srcOrd="0" destOrd="0" parTransId="{7E1D1085-B9F3-8B48-BE5E-91A5902845F2}" sibTransId="{60CF19A3-1FD5-B748-9E64-F49DBD870569}"/>
    <dgm:cxn modelId="{951ECB1E-CD3F-46C8-B45C-C57863684E2D}" type="presOf" srcId="{FE58CE11-B531-9944-998E-E2789963A6CF}" destId="{8D4B3142-489C-3740-802A-0AA0C4085622}" srcOrd="0" destOrd="0" presId="urn:microsoft.com/office/officeart/2005/8/layout/pList2#1"/>
    <dgm:cxn modelId="{F9454B24-2C92-4647-8BFB-11CF289BC849}" type="presOf" srcId="{AECFF77D-82AE-9747-B6D2-91C84975A5CF}" destId="{C4A70E96-CE13-3D41-A2C2-24F126A15139}" srcOrd="0" destOrd="0" presId="urn:microsoft.com/office/officeart/2005/8/layout/pList2#1"/>
    <dgm:cxn modelId="{641233A3-D57A-493C-8C4A-5C98833F7F49}" type="presOf" srcId="{BE0E0480-98F0-7446-B5EB-90213DE2D3CF}" destId="{D8048483-5273-C444-9916-5BAB2C79A301}" srcOrd="0" destOrd="0" presId="urn:microsoft.com/office/officeart/2005/8/layout/pList2#1"/>
    <dgm:cxn modelId="{A1B58988-ED32-4446-8DF5-2A4015831D51}" srcId="{141C3561-E64E-C041-ADDC-4EDD3E152602}" destId="{BE0E0480-98F0-7446-B5EB-90213DE2D3CF}" srcOrd="2" destOrd="0" parTransId="{3BB4D59C-FC77-C246-A1C0-4DDF09021D18}" sibTransId="{FD92B9A6-808E-8049-8F77-F3C84C09796C}"/>
    <dgm:cxn modelId="{AB2E2BB5-B3B2-534D-93D4-8F2AC3BB8FCD}" srcId="{141C3561-E64E-C041-ADDC-4EDD3E152602}" destId="{A3B6F08E-AD1B-334C-AEDC-89F8181DFC99}" srcOrd="1" destOrd="0" parTransId="{EB0AAC01-7AA9-474E-BDB4-610B362C1D09}" sibTransId="{AECFF77D-82AE-9747-B6D2-91C84975A5CF}"/>
    <dgm:cxn modelId="{1520F12D-FC70-4B2E-9F6A-5C0237DEEA98}" type="presParOf" srcId="{448DAE9E-3C85-CC49-8B1D-26E075FB60C7}" destId="{5C76D915-B46A-C24E-95B0-5915A4E95519}" srcOrd="0" destOrd="0" presId="urn:microsoft.com/office/officeart/2005/8/layout/pList2#1"/>
    <dgm:cxn modelId="{3FD6A7C3-AE76-4DD9-951B-A6E5A1B1DDC9}" type="presParOf" srcId="{448DAE9E-3C85-CC49-8B1D-26E075FB60C7}" destId="{5B607B4D-A11A-F949-BE74-7332F721AD17}" srcOrd="1" destOrd="0" presId="urn:microsoft.com/office/officeart/2005/8/layout/pList2#1"/>
    <dgm:cxn modelId="{F4644A15-E58A-4574-A284-C5B6485FEF7B}" type="presParOf" srcId="{5B607B4D-A11A-F949-BE74-7332F721AD17}" destId="{635716CD-98F7-D24F-930F-62A1B2AA7BA2}" srcOrd="0" destOrd="0" presId="urn:microsoft.com/office/officeart/2005/8/layout/pList2#1"/>
    <dgm:cxn modelId="{97D6AEEE-B59F-4D86-91B9-BB9BE7B19BDB}" type="presParOf" srcId="{635716CD-98F7-D24F-930F-62A1B2AA7BA2}" destId="{8D4B3142-489C-3740-802A-0AA0C4085622}" srcOrd="0" destOrd="0" presId="urn:microsoft.com/office/officeart/2005/8/layout/pList2#1"/>
    <dgm:cxn modelId="{755AEC8E-090B-4FBB-8ED8-AA09143CF283}" type="presParOf" srcId="{635716CD-98F7-D24F-930F-62A1B2AA7BA2}" destId="{8BB8BD35-7BC6-7A4D-A7C8-B691D2D6EB41}" srcOrd="1" destOrd="0" presId="urn:microsoft.com/office/officeart/2005/8/layout/pList2#1"/>
    <dgm:cxn modelId="{537E39A9-1B9E-40B6-919D-A9236A1B42E8}" type="presParOf" srcId="{635716CD-98F7-D24F-930F-62A1B2AA7BA2}" destId="{66DBE60B-6C0D-5742-B914-986767D813EA}" srcOrd="2" destOrd="0" presId="urn:microsoft.com/office/officeart/2005/8/layout/pList2#1"/>
    <dgm:cxn modelId="{0D180B62-21BC-476C-A11D-3129F726FA11}" type="presParOf" srcId="{5B607B4D-A11A-F949-BE74-7332F721AD17}" destId="{3A2F0F5A-8463-C246-BEBE-3F10B899E0E2}" srcOrd="1" destOrd="0" presId="urn:microsoft.com/office/officeart/2005/8/layout/pList2#1"/>
    <dgm:cxn modelId="{FD0113E0-7CCA-4884-966C-3BA5C5210AE5}" type="presParOf" srcId="{5B607B4D-A11A-F949-BE74-7332F721AD17}" destId="{203D090C-96A0-094E-B55C-5AF9E98C313B}" srcOrd="2" destOrd="0" presId="urn:microsoft.com/office/officeart/2005/8/layout/pList2#1"/>
    <dgm:cxn modelId="{CC9CEC5B-F7CA-431A-B6C5-30511C687401}" type="presParOf" srcId="{203D090C-96A0-094E-B55C-5AF9E98C313B}" destId="{3AE813F8-0503-434D-8123-D1774D7C7CA0}" srcOrd="0" destOrd="0" presId="urn:microsoft.com/office/officeart/2005/8/layout/pList2#1"/>
    <dgm:cxn modelId="{24012106-C9BF-4497-8B62-99CA581B2BC8}" type="presParOf" srcId="{203D090C-96A0-094E-B55C-5AF9E98C313B}" destId="{33836EF8-A9F4-3346-AE50-6BD0B4798DBD}" srcOrd="1" destOrd="0" presId="urn:microsoft.com/office/officeart/2005/8/layout/pList2#1"/>
    <dgm:cxn modelId="{2477CB3D-DA64-43E7-94AC-2E20EDDEE36C}" type="presParOf" srcId="{203D090C-96A0-094E-B55C-5AF9E98C313B}" destId="{9EF14C76-7A72-6545-8F29-C8D53DDB2BAE}" srcOrd="2" destOrd="0" presId="urn:microsoft.com/office/officeart/2005/8/layout/pList2#1"/>
    <dgm:cxn modelId="{2438667A-0721-4A70-8DFC-B1BF1A2EEC7A}" type="presParOf" srcId="{5B607B4D-A11A-F949-BE74-7332F721AD17}" destId="{C4A70E96-CE13-3D41-A2C2-24F126A15139}" srcOrd="3" destOrd="0" presId="urn:microsoft.com/office/officeart/2005/8/layout/pList2#1"/>
    <dgm:cxn modelId="{631527C5-4272-4B32-9A92-10684C7913EF}" type="presParOf" srcId="{5B607B4D-A11A-F949-BE74-7332F721AD17}" destId="{6105B7EA-E41B-304F-9BD1-AF5D7D6FD77D}" srcOrd="4" destOrd="0" presId="urn:microsoft.com/office/officeart/2005/8/layout/pList2#1"/>
    <dgm:cxn modelId="{7EFC7B62-CD13-4828-AF83-2B28F8F22BB1}" type="presParOf" srcId="{6105B7EA-E41B-304F-9BD1-AF5D7D6FD77D}" destId="{D8048483-5273-C444-9916-5BAB2C79A301}" srcOrd="0" destOrd="0" presId="urn:microsoft.com/office/officeart/2005/8/layout/pList2#1"/>
    <dgm:cxn modelId="{3A45E05D-012D-4104-8072-1DE5339F267C}" type="presParOf" srcId="{6105B7EA-E41B-304F-9BD1-AF5D7D6FD77D}" destId="{363D7225-5A9D-8245-BB54-32C1B217CB37}" srcOrd="1" destOrd="0" presId="urn:microsoft.com/office/officeart/2005/8/layout/pList2#1"/>
    <dgm:cxn modelId="{7E80FC81-B6AA-4E8A-9BCD-72593911127D}" type="presParOf" srcId="{6105B7EA-E41B-304F-9BD1-AF5D7D6FD77D}" destId="{E4A5BC94-991B-AF42-9728-E41C9B6BEBF1}"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7A325C-4C0D-AD4B-9064-EAFE56B4F156}" type="doc">
      <dgm:prSet loTypeId="urn:microsoft.com/office/officeart/2005/8/layout/chevron2" loCatId="process" qsTypeId="urn:microsoft.com/office/officeart/2005/8/quickstyle/simple4" qsCatId="simple" csTypeId="urn:microsoft.com/office/officeart/2005/8/colors/colorful2" csCatId="colorful" phldr="1"/>
      <dgm:spPr/>
      <dgm:t>
        <a:bodyPr/>
        <a:lstStyle/>
        <a:p>
          <a:endParaRPr lang="it-IT"/>
        </a:p>
      </dgm:t>
    </dgm:pt>
    <dgm:pt modelId="{B42B23E6-9BF3-8747-90D8-B6239DCF0C8E}">
      <dgm:prSet phldrT="[Testo]" custT="1"/>
      <dgm:spPr>
        <a:xfrm rot="5400000">
          <a:off x="-165641" y="166218"/>
          <a:ext cx="1104274" cy="772992"/>
        </a:xfrm>
        <a:gradFill rotWithShape="0">
          <a:gsLst>
            <a:gs pos="0">
              <a:srgbClr val="C0504D">
                <a:hueOff val="0"/>
                <a:satOff val="0"/>
                <a:lumOff val="0"/>
                <a:alphaOff val="0"/>
                <a:tint val="100000"/>
                <a:shade val="100000"/>
                <a:satMod val="130000"/>
              </a:srgbClr>
            </a:gs>
            <a:gs pos="100000">
              <a:srgbClr val="C0504D">
                <a:hueOff val="0"/>
                <a:satOff val="0"/>
                <a:lumOff val="0"/>
                <a:alphaOff val="0"/>
                <a:tint val="50000"/>
                <a:shade val="100000"/>
                <a:satMod val="350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1</a:t>
          </a:r>
        </a:p>
      </dgm:t>
    </dgm:pt>
    <dgm:pt modelId="{6D689B51-FA88-D345-8069-A1EF45CD23A7}" type="parTrans" cxnId="{DD1574DD-C380-2A43-A09C-029D197DB661}">
      <dgm:prSet/>
      <dgm:spPr/>
      <dgm:t>
        <a:bodyPr/>
        <a:lstStyle/>
        <a:p>
          <a:endParaRPr lang="it-IT" sz="1200"/>
        </a:p>
      </dgm:t>
    </dgm:pt>
    <dgm:pt modelId="{EF5E7876-428B-EF43-A485-CBDA19C6DD11}" type="sibTrans" cxnId="{DD1574DD-C380-2A43-A09C-029D197DB661}">
      <dgm:prSet/>
      <dgm:spPr/>
      <dgm:t>
        <a:bodyPr/>
        <a:lstStyle/>
        <a:p>
          <a:endParaRPr lang="it-IT" sz="1200"/>
        </a:p>
      </dgm:t>
    </dgm:pt>
    <dgm:pt modelId="{62114F90-7110-5142-9391-8E235016C0BD}">
      <dgm:prSet phldrT="[Testo]" custT="1"/>
      <dgm:spPr>
        <a:xfrm rot="5400000">
          <a:off x="4330684" y="-3557114"/>
          <a:ext cx="717778" cy="7833162"/>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dgm:spPr>
      <dgm:t>
        <a:bodyPr/>
        <a:lstStyle/>
        <a:p>
          <a:r>
            <a:rPr lang="tr-TR" sz="1400" b="0" dirty="0">
              <a:solidFill>
                <a:srgbClr val="F79646">
                  <a:lumMod val="75000"/>
                </a:srgbClr>
              </a:solidFill>
              <a:latin typeface="Calibri"/>
              <a:ea typeface="+mn-ea"/>
              <a:cs typeface="+mn-cs"/>
            </a:rPr>
            <a:t>Planlama dokümanı için SÇD uygulanıp uygulanmayacağına karar verilmesi</a:t>
          </a:r>
          <a:r>
            <a:rPr lang="it-IT" sz="1400" b="0" dirty="0">
              <a:solidFill>
                <a:srgbClr val="F79646">
                  <a:lumMod val="75000"/>
                </a:srgbClr>
              </a:solidFill>
              <a:latin typeface="Calibri"/>
              <a:ea typeface="+mn-ea"/>
              <a:cs typeface="+mn-cs"/>
            </a:rPr>
            <a:t>, </a:t>
          </a:r>
          <a:r>
            <a:rPr lang="tr-TR" sz="1400" b="0" dirty="0">
              <a:solidFill>
                <a:srgbClr val="F79646">
                  <a:lumMod val="75000"/>
                </a:srgbClr>
              </a:solidFill>
              <a:latin typeface="Calibri"/>
              <a:ea typeface="+mn-ea"/>
              <a:cs typeface="+mn-cs"/>
            </a:rPr>
            <a:t>yani</a:t>
          </a:r>
          <a:r>
            <a:rPr lang="it-IT" sz="1400" b="0" dirty="0">
              <a:solidFill>
                <a:srgbClr val="F79646">
                  <a:lumMod val="75000"/>
                </a:srgbClr>
              </a:solidFill>
              <a:latin typeface="Calibri"/>
              <a:ea typeface="+mn-ea"/>
              <a:cs typeface="+mn-cs"/>
            </a:rPr>
            <a:t>: </a:t>
          </a:r>
          <a:r>
            <a:rPr lang="tr-TR" sz="1400" b="0" dirty="0">
              <a:solidFill>
                <a:srgbClr val="F79646">
                  <a:lumMod val="75000"/>
                </a:srgbClr>
              </a:solidFill>
              <a:latin typeface="Calibri"/>
              <a:ea typeface="+mn-ea"/>
              <a:cs typeface="+mn-cs"/>
            </a:rPr>
            <a:t>Planlama dokümanı, ÇED uygulanacak olan gelecekteki projeler için bir çerçeve oluşturuyor mu veya koruma alanlarını etkileme olasılığı var mı? </a:t>
          </a:r>
          <a:endParaRPr lang="it-IT" sz="1400" b="0" dirty="0">
            <a:solidFill>
              <a:srgbClr val="F79646">
                <a:lumMod val="75000"/>
              </a:srgbClr>
            </a:solidFill>
            <a:latin typeface="Calibri"/>
            <a:ea typeface="+mn-ea"/>
            <a:cs typeface="+mn-cs"/>
          </a:endParaRPr>
        </a:p>
      </dgm:t>
    </dgm:pt>
    <dgm:pt modelId="{F7A27F31-C74B-B64B-B119-3A3671BF3151}" type="parTrans" cxnId="{8554A735-2E66-D448-B29C-5AE8142D7BCD}">
      <dgm:prSet/>
      <dgm:spPr/>
      <dgm:t>
        <a:bodyPr/>
        <a:lstStyle/>
        <a:p>
          <a:endParaRPr lang="it-IT" sz="1200"/>
        </a:p>
      </dgm:t>
    </dgm:pt>
    <dgm:pt modelId="{3621B089-FF16-EF40-B1D0-0F39D739A087}" type="sibTrans" cxnId="{8554A735-2E66-D448-B29C-5AE8142D7BCD}">
      <dgm:prSet/>
      <dgm:spPr/>
      <dgm:t>
        <a:bodyPr/>
        <a:lstStyle/>
        <a:p>
          <a:endParaRPr lang="it-IT" sz="1200"/>
        </a:p>
      </dgm:t>
    </dgm:pt>
    <dgm:pt modelId="{9CEDF0CF-1E77-7E41-85C2-DA5FF7A422A7}">
      <dgm:prSet phldrT="[Testo]" custT="1"/>
      <dgm:spPr>
        <a:xfrm rot="5400000">
          <a:off x="-165641" y="1174238"/>
          <a:ext cx="1104274" cy="772992"/>
        </a:xfrm>
        <a:gradFill rotWithShape="0">
          <a:gsLst>
            <a:gs pos="0">
              <a:srgbClr val="C0504D">
                <a:hueOff val="936304"/>
                <a:satOff val="-1168"/>
                <a:lumOff val="275"/>
                <a:alphaOff val="0"/>
                <a:tint val="100000"/>
                <a:shade val="100000"/>
                <a:satMod val="130000"/>
              </a:srgbClr>
            </a:gs>
            <a:gs pos="100000">
              <a:srgbClr val="C0504D">
                <a:hueOff val="936304"/>
                <a:satOff val="-1168"/>
                <a:lumOff val="275"/>
                <a:alphaOff val="0"/>
                <a:tint val="50000"/>
                <a:shade val="100000"/>
                <a:satMod val="350000"/>
              </a:srgbClr>
            </a:gs>
          </a:gsLst>
          <a:lin ang="16200000" scaled="0"/>
        </a:gradFill>
        <a:ln w="9525" cap="flat" cmpd="sng" algn="ctr">
          <a:solidFill>
            <a:srgbClr val="C0504D">
              <a:hueOff val="936304"/>
              <a:satOff val="-1168"/>
              <a:lumOff val="275"/>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2</a:t>
          </a:r>
        </a:p>
      </dgm:t>
    </dgm:pt>
    <dgm:pt modelId="{D002DE45-9139-A242-99D0-B6D9E154FC31}" type="parTrans" cxnId="{A71E4FDE-620D-CA48-9C5C-C1F5A8CEE0B8}">
      <dgm:prSet/>
      <dgm:spPr/>
      <dgm:t>
        <a:bodyPr/>
        <a:lstStyle/>
        <a:p>
          <a:endParaRPr lang="it-IT" sz="1200"/>
        </a:p>
      </dgm:t>
    </dgm:pt>
    <dgm:pt modelId="{DFA56C58-2122-F34A-AEF8-4AD4375B4909}" type="sibTrans" cxnId="{A71E4FDE-620D-CA48-9C5C-C1F5A8CEE0B8}">
      <dgm:prSet/>
      <dgm:spPr/>
      <dgm:t>
        <a:bodyPr/>
        <a:lstStyle/>
        <a:p>
          <a:endParaRPr lang="it-IT" sz="1200"/>
        </a:p>
      </dgm:t>
    </dgm:pt>
    <dgm:pt modelId="{579468B1-EDC9-BD4E-A473-3812C3BBAAA4}">
      <dgm:prSet phldrT="[Testo]" custT="1"/>
      <dgm:spPr>
        <a:xfrm rot="5400000">
          <a:off x="4330684" y="-2549094"/>
          <a:ext cx="717778" cy="7833162"/>
        </a:xfrm>
        <a:solidFill>
          <a:sysClr val="window" lastClr="FFFFFF">
            <a:alpha val="90000"/>
            <a:hueOff val="0"/>
            <a:satOff val="0"/>
            <a:lumOff val="0"/>
            <a:alphaOff val="0"/>
          </a:sysClr>
        </a:solidFill>
        <a:ln w="9525" cap="flat" cmpd="sng" algn="ctr">
          <a:solidFill>
            <a:srgbClr val="C0504D">
              <a:hueOff val="936304"/>
              <a:satOff val="-1168"/>
              <a:lumOff val="275"/>
              <a:alphaOff val="0"/>
            </a:srgbClr>
          </a:solidFill>
          <a:prstDash val="solid"/>
        </a:ln>
        <a:effectLst/>
      </dgm:spPr>
      <dgm:t>
        <a:bodyPr/>
        <a:lstStyle/>
        <a:p>
          <a:r>
            <a:rPr lang="tr-TR" sz="1400" b="1" dirty="0">
              <a:solidFill>
                <a:srgbClr val="CC3300"/>
              </a:solidFill>
              <a:latin typeface="Calibri"/>
              <a:ea typeface="+mn-ea"/>
              <a:cs typeface="+mn-cs"/>
            </a:rPr>
            <a:t>KAPSAM BELİRLEME</a:t>
          </a:r>
          <a:endParaRPr lang="it-IT" sz="1400" b="1" dirty="0">
            <a:solidFill>
              <a:srgbClr val="CC3300"/>
            </a:solidFill>
            <a:latin typeface="Calibri"/>
            <a:ea typeface="+mn-ea"/>
            <a:cs typeface="+mn-cs"/>
          </a:endParaRPr>
        </a:p>
      </dgm:t>
    </dgm:pt>
    <dgm:pt modelId="{0E7DFFEC-2BD1-7444-878F-F478979A7904}" type="parTrans" cxnId="{C3C6B4D7-4C5D-6644-8B3C-F437D036F161}">
      <dgm:prSet/>
      <dgm:spPr/>
      <dgm:t>
        <a:bodyPr/>
        <a:lstStyle/>
        <a:p>
          <a:endParaRPr lang="it-IT" sz="1200"/>
        </a:p>
      </dgm:t>
    </dgm:pt>
    <dgm:pt modelId="{8B0E14CA-0594-1B47-A03C-B5FAFCF9EB3A}" type="sibTrans" cxnId="{C3C6B4D7-4C5D-6644-8B3C-F437D036F161}">
      <dgm:prSet/>
      <dgm:spPr/>
      <dgm:t>
        <a:bodyPr/>
        <a:lstStyle/>
        <a:p>
          <a:endParaRPr lang="it-IT" sz="1200"/>
        </a:p>
      </dgm:t>
    </dgm:pt>
    <dgm:pt modelId="{3A7AF2E2-8271-AB45-9B69-4F0C08347DBE}">
      <dgm:prSet phldrT="[Testo]" custT="1"/>
      <dgm:spPr>
        <a:xfrm rot="5400000">
          <a:off x="4330684" y="-2549094"/>
          <a:ext cx="717778" cy="7833162"/>
        </a:xfrm>
        <a:solidFill>
          <a:sysClr val="window" lastClr="FFFFFF">
            <a:alpha val="90000"/>
            <a:hueOff val="0"/>
            <a:satOff val="0"/>
            <a:lumOff val="0"/>
            <a:alphaOff val="0"/>
          </a:sysClr>
        </a:solidFill>
        <a:ln w="9525" cap="flat" cmpd="sng" algn="ctr">
          <a:solidFill>
            <a:srgbClr val="C0504D">
              <a:hueOff val="936304"/>
              <a:satOff val="-1168"/>
              <a:lumOff val="275"/>
              <a:alphaOff val="0"/>
            </a:srgbClr>
          </a:solidFill>
          <a:prstDash val="solid"/>
        </a:ln>
        <a:effectLst/>
      </dgm:spPr>
      <dgm:t>
        <a:bodyPr/>
        <a:lstStyle/>
        <a:p>
          <a:r>
            <a:rPr lang="tr-TR" sz="1400" b="0" dirty="0">
              <a:solidFill>
                <a:srgbClr val="CC3300"/>
              </a:solidFill>
              <a:latin typeface="Calibri"/>
              <a:ea typeface="+mn-ea"/>
              <a:cs typeface="+mn-cs"/>
            </a:rPr>
            <a:t>SÇD için kapsam belirlenmesi - </a:t>
          </a:r>
          <a:r>
            <a:rPr lang="tr-TR" sz="1400" b="0" dirty="0" smtClean="0">
              <a:solidFill>
                <a:srgbClr val="CC3300"/>
              </a:solidFill>
              <a:latin typeface="Calibri"/>
              <a:ea typeface="+mn-ea"/>
              <a:cs typeface="+mn-cs"/>
            </a:rPr>
            <a:t>Kapsam </a:t>
          </a:r>
          <a:r>
            <a:rPr lang="tr-TR" sz="1400" b="0" dirty="0">
              <a:solidFill>
                <a:srgbClr val="CC3300"/>
              </a:solidFill>
              <a:latin typeface="Calibri"/>
              <a:ea typeface="+mn-ea"/>
              <a:cs typeface="+mn-cs"/>
            </a:rPr>
            <a:t>Belirleme Raporu </a:t>
          </a:r>
          <a:r>
            <a:rPr lang="tr-TR" sz="1400" b="0" dirty="0" smtClean="0">
              <a:solidFill>
                <a:srgbClr val="CC3300"/>
              </a:solidFill>
              <a:latin typeface="Calibri"/>
              <a:ea typeface="+mn-ea"/>
              <a:cs typeface="+mn-cs"/>
            </a:rPr>
            <a:t>Hazırlanması                                                                    </a:t>
          </a:r>
          <a:r>
            <a:rPr lang="tr-TR" sz="1400" b="1" dirty="0" smtClean="0">
              <a:solidFill>
                <a:srgbClr val="CC3300"/>
              </a:solidFill>
              <a:latin typeface="Calibri"/>
              <a:ea typeface="+mn-ea"/>
              <a:cs typeface="+mn-cs"/>
            </a:rPr>
            <a:t>(Kapsam Belirleme Toplantısı)</a:t>
          </a:r>
          <a:endParaRPr lang="it-IT" sz="1400" b="1" dirty="0">
            <a:solidFill>
              <a:srgbClr val="CC3300"/>
            </a:solidFill>
            <a:latin typeface="Calibri"/>
            <a:ea typeface="+mn-ea"/>
            <a:cs typeface="+mn-cs"/>
          </a:endParaRPr>
        </a:p>
      </dgm:t>
    </dgm:pt>
    <dgm:pt modelId="{4E1D5F10-92CA-D242-96B3-93C9E643A540}" type="parTrans" cxnId="{F60E73E8-2EF4-CA45-A08E-708FC9CADF52}">
      <dgm:prSet/>
      <dgm:spPr/>
      <dgm:t>
        <a:bodyPr/>
        <a:lstStyle/>
        <a:p>
          <a:endParaRPr lang="it-IT" sz="1200"/>
        </a:p>
      </dgm:t>
    </dgm:pt>
    <dgm:pt modelId="{E2A3F6F5-ADA9-A74B-A56D-1947EB6AF235}" type="sibTrans" cxnId="{F60E73E8-2EF4-CA45-A08E-708FC9CADF52}">
      <dgm:prSet/>
      <dgm:spPr/>
      <dgm:t>
        <a:bodyPr/>
        <a:lstStyle/>
        <a:p>
          <a:endParaRPr lang="it-IT" sz="1200"/>
        </a:p>
      </dgm:t>
    </dgm:pt>
    <dgm:pt modelId="{5D018790-8C11-A44A-BDDB-F1AE477901C4}">
      <dgm:prSet phldrT="[Testo]" custT="1"/>
      <dgm:spPr>
        <a:xfrm rot="5400000">
          <a:off x="-165641" y="2235098"/>
          <a:ext cx="1104274" cy="772992"/>
        </a:xfrm>
        <a:gradFill rotWithShape="0">
          <a:gsLst>
            <a:gs pos="0">
              <a:srgbClr val="C0504D">
                <a:hueOff val="1872608"/>
                <a:satOff val="-2336"/>
                <a:lumOff val="549"/>
                <a:alphaOff val="0"/>
                <a:tint val="100000"/>
                <a:shade val="100000"/>
                <a:satMod val="130000"/>
              </a:srgbClr>
            </a:gs>
            <a:gs pos="100000">
              <a:srgbClr val="C0504D">
                <a:hueOff val="1872608"/>
                <a:satOff val="-2336"/>
                <a:lumOff val="549"/>
                <a:alphaOff val="0"/>
                <a:tint val="50000"/>
                <a:shade val="100000"/>
                <a:satMod val="350000"/>
              </a:srgbClr>
            </a:gs>
          </a:gsLst>
          <a:lin ang="16200000" scaled="0"/>
        </a:gradFill>
        <a:ln w="9525" cap="flat" cmpd="sng" algn="ctr">
          <a:solidFill>
            <a:srgbClr val="C0504D">
              <a:hueOff val="1872608"/>
              <a:satOff val="-2336"/>
              <a:lumOff val="549"/>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3</a:t>
          </a:r>
        </a:p>
      </dgm:t>
    </dgm:pt>
    <dgm:pt modelId="{2EAFBD42-C729-D44C-B950-376BD742343A}" type="parTrans" cxnId="{841816CD-93DA-FF43-8F1D-E8ECA9E1C8BA}">
      <dgm:prSet/>
      <dgm:spPr/>
      <dgm:t>
        <a:bodyPr/>
        <a:lstStyle/>
        <a:p>
          <a:endParaRPr lang="it-IT" sz="1200"/>
        </a:p>
      </dgm:t>
    </dgm:pt>
    <dgm:pt modelId="{8243A81E-8FD0-064B-BCF4-70CA7BC6429B}" type="sibTrans" cxnId="{841816CD-93DA-FF43-8F1D-E8ECA9E1C8BA}">
      <dgm:prSet/>
      <dgm:spPr/>
      <dgm:t>
        <a:bodyPr/>
        <a:lstStyle/>
        <a:p>
          <a:endParaRPr lang="it-IT" sz="1200"/>
        </a:p>
      </dgm:t>
    </dgm:pt>
    <dgm:pt modelId="{8C17F9DD-109A-A34C-A1CC-239B7F42BE44}">
      <dgm:prSet phldrT="[Testo]" custT="1"/>
      <dgm:spPr>
        <a:xfrm rot="5400000">
          <a:off x="-165641" y="4198298"/>
          <a:ext cx="1104274" cy="772992"/>
        </a:xfrm>
        <a:gradFill rotWithShape="0">
          <a:gsLst>
            <a:gs pos="0">
              <a:srgbClr val="C0504D">
                <a:hueOff val="3745215"/>
                <a:satOff val="-4671"/>
                <a:lumOff val="1098"/>
                <a:alphaOff val="0"/>
                <a:tint val="100000"/>
                <a:shade val="100000"/>
                <a:satMod val="130000"/>
              </a:srgbClr>
            </a:gs>
            <a:gs pos="100000">
              <a:srgbClr val="C0504D">
                <a:hueOff val="3745215"/>
                <a:satOff val="-4671"/>
                <a:lumOff val="1098"/>
                <a:alphaOff val="0"/>
                <a:tint val="50000"/>
                <a:shade val="100000"/>
                <a:satMod val="350000"/>
              </a:srgbClr>
            </a:gs>
          </a:gsLst>
          <a:lin ang="16200000" scaled="0"/>
        </a:gradFill>
        <a:ln w="9525" cap="flat" cmpd="sng" algn="ctr">
          <a:solidFill>
            <a:srgbClr val="C0504D">
              <a:hueOff val="3745215"/>
              <a:satOff val="-4671"/>
              <a:lumOff val="1098"/>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5</a:t>
          </a:r>
        </a:p>
      </dgm:t>
    </dgm:pt>
    <dgm:pt modelId="{3FE4C898-0833-2343-A411-0C0F89F3FFCA}" type="parTrans" cxnId="{5D4C3F43-45FC-AF45-9388-83677375DA14}">
      <dgm:prSet/>
      <dgm:spPr/>
      <dgm:t>
        <a:bodyPr/>
        <a:lstStyle/>
        <a:p>
          <a:endParaRPr lang="it-IT" sz="1200"/>
        </a:p>
      </dgm:t>
    </dgm:pt>
    <dgm:pt modelId="{724B3B48-61A9-F545-8A0F-8D314E11DF5B}" type="sibTrans" cxnId="{5D4C3F43-45FC-AF45-9388-83677375DA14}">
      <dgm:prSet/>
      <dgm:spPr/>
      <dgm:t>
        <a:bodyPr/>
        <a:lstStyle/>
        <a:p>
          <a:endParaRPr lang="it-IT" sz="1200"/>
        </a:p>
      </dgm:t>
    </dgm:pt>
    <dgm:pt modelId="{5607C83E-6F60-FD42-98D2-CB8A74B901D1}">
      <dgm:prSet phldrT="[Testo]" custT="1"/>
      <dgm:spPr>
        <a:xfrm rot="5400000">
          <a:off x="-165641" y="5206318"/>
          <a:ext cx="1104274" cy="772992"/>
        </a:xfrm>
        <a:gradFill rotWithShape="0">
          <a:gsLst>
            <a:gs pos="0">
              <a:srgbClr val="C0504D">
                <a:hueOff val="4681519"/>
                <a:satOff val="-5839"/>
                <a:lumOff val="1373"/>
                <a:alphaOff val="0"/>
                <a:tint val="100000"/>
                <a:shade val="100000"/>
                <a:satMod val="130000"/>
              </a:srgbClr>
            </a:gs>
            <a:gs pos="100000">
              <a:srgbClr val="C0504D">
                <a:hueOff val="4681519"/>
                <a:satOff val="-5839"/>
                <a:lumOff val="1373"/>
                <a:alphaOff val="0"/>
                <a:tint val="50000"/>
                <a:shade val="100000"/>
                <a:satMod val="350000"/>
              </a:srgbClr>
            </a:gs>
          </a:gsLst>
          <a:lin ang="16200000" scaled="0"/>
        </a:gradFill>
        <a:ln w="9525" cap="flat" cmpd="sng" algn="ctr">
          <a:solidFill>
            <a:srgbClr val="C0504D">
              <a:hueOff val="4681519"/>
              <a:satOff val="-5839"/>
              <a:lumOff val="1373"/>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6</a:t>
          </a:r>
        </a:p>
      </dgm:t>
    </dgm:pt>
    <dgm:pt modelId="{9A52F880-E8BA-9348-8062-C4CD6EB6A29C}" type="parTrans" cxnId="{12E958A0-FC4C-754F-BE17-626510DB1452}">
      <dgm:prSet/>
      <dgm:spPr/>
      <dgm:t>
        <a:bodyPr/>
        <a:lstStyle/>
        <a:p>
          <a:endParaRPr lang="it-IT" sz="1200"/>
        </a:p>
      </dgm:t>
    </dgm:pt>
    <dgm:pt modelId="{134E7EAA-A85C-BB44-A487-2278AEBDE8D1}" type="sibTrans" cxnId="{12E958A0-FC4C-754F-BE17-626510DB1452}">
      <dgm:prSet/>
      <dgm:spPr/>
      <dgm:t>
        <a:bodyPr/>
        <a:lstStyle/>
        <a:p>
          <a:endParaRPr lang="it-IT" sz="1200"/>
        </a:p>
      </dgm:t>
    </dgm:pt>
    <dgm:pt modelId="{3988C4F8-A1FD-1245-BD68-475CE6758806}">
      <dgm:prSet phldrT="[Testo]" custT="1"/>
      <dgm:spPr>
        <a:xfrm rot="5400000">
          <a:off x="4330684" y="-3557114"/>
          <a:ext cx="717778" cy="7833162"/>
        </a:xfrm>
        <a:solidFill>
          <a:sysClr val="window" lastClr="FFFFFF">
            <a:alpha val="90000"/>
            <a:hueOff val="0"/>
            <a:satOff val="0"/>
            <a:lumOff val="0"/>
            <a:alphaOff val="0"/>
          </a:sysClr>
        </a:solidFill>
        <a:ln w="9525" cap="flat" cmpd="sng" algn="ctr">
          <a:solidFill>
            <a:srgbClr val="C0504D">
              <a:hueOff val="0"/>
              <a:satOff val="0"/>
              <a:lumOff val="0"/>
              <a:alphaOff val="0"/>
            </a:srgbClr>
          </a:solidFill>
          <a:prstDash val="solid"/>
        </a:ln>
        <a:effectLst/>
      </dgm:spPr>
      <dgm:t>
        <a:bodyPr/>
        <a:lstStyle/>
        <a:p>
          <a:r>
            <a:rPr lang="tr-TR" sz="1400" b="1" dirty="0">
              <a:solidFill>
                <a:srgbClr val="F79646">
                  <a:lumMod val="75000"/>
                </a:srgbClr>
              </a:solidFill>
              <a:latin typeface="Calibri"/>
              <a:ea typeface="+mn-ea"/>
              <a:cs typeface="+mn-cs"/>
            </a:rPr>
            <a:t>ELEME</a:t>
          </a:r>
          <a:endParaRPr lang="it-IT" sz="1400" b="1" dirty="0">
            <a:solidFill>
              <a:srgbClr val="F79646">
                <a:lumMod val="75000"/>
              </a:srgbClr>
            </a:solidFill>
            <a:latin typeface="Calibri"/>
            <a:ea typeface="+mn-ea"/>
            <a:cs typeface="+mn-cs"/>
          </a:endParaRPr>
        </a:p>
      </dgm:t>
    </dgm:pt>
    <dgm:pt modelId="{6D1B7F45-C17D-3443-930B-076E3DBC2AF1}" type="sibTrans" cxnId="{E068612C-8F0B-2245-A05A-0756895950AE}">
      <dgm:prSet/>
      <dgm:spPr/>
      <dgm:t>
        <a:bodyPr/>
        <a:lstStyle/>
        <a:p>
          <a:endParaRPr lang="it-IT" sz="1200"/>
        </a:p>
      </dgm:t>
    </dgm:pt>
    <dgm:pt modelId="{0CBA9FC0-952A-7443-9FCF-D677DA0E76AA}" type="parTrans" cxnId="{E068612C-8F0B-2245-A05A-0756895950AE}">
      <dgm:prSet/>
      <dgm:spPr/>
      <dgm:t>
        <a:bodyPr/>
        <a:lstStyle/>
        <a:p>
          <a:endParaRPr lang="it-IT" sz="1200"/>
        </a:p>
      </dgm:t>
    </dgm:pt>
    <dgm:pt modelId="{C9A591A8-BE09-7843-9C48-C1239FD9C4AA}">
      <dgm:prSet custT="1"/>
      <dgm:spPr>
        <a:xfrm rot="5400000">
          <a:off x="4330684" y="-533054"/>
          <a:ext cx="717778" cy="7833162"/>
        </a:xfrm>
        <a:solidFill>
          <a:sysClr val="window" lastClr="FFFFFF">
            <a:alpha val="90000"/>
            <a:hueOff val="0"/>
            <a:satOff val="0"/>
            <a:lumOff val="0"/>
            <a:alphaOff val="0"/>
          </a:sysClr>
        </a:solidFill>
        <a:ln w="9525" cap="flat" cmpd="sng" algn="ctr">
          <a:solidFill>
            <a:srgbClr val="C0504D">
              <a:hueOff val="2808911"/>
              <a:satOff val="-3503"/>
              <a:lumOff val="824"/>
              <a:alphaOff val="0"/>
            </a:srgbClr>
          </a:solidFill>
          <a:prstDash val="solid"/>
        </a:ln>
        <a:effectLst/>
      </dgm:spPr>
      <dgm:t>
        <a:bodyPr/>
        <a:lstStyle/>
        <a:p>
          <a:endParaRPr lang="it-IT" sz="1400" b="1" dirty="0">
            <a:solidFill>
              <a:srgbClr val="77933C"/>
            </a:solidFill>
            <a:latin typeface="Calibri"/>
            <a:ea typeface="+mn-ea"/>
            <a:cs typeface="+mn-cs"/>
          </a:endParaRPr>
        </a:p>
      </dgm:t>
    </dgm:pt>
    <dgm:pt modelId="{2D99EB43-7806-C74A-B538-E3F497DB85D2}" type="parTrans" cxnId="{D4FC565E-37CD-BB47-B8B5-8A9A218DAEEC}">
      <dgm:prSet/>
      <dgm:spPr/>
      <dgm:t>
        <a:bodyPr/>
        <a:lstStyle/>
        <a:p>
          <a:endParaRPr lang="it-IT" sz="1200"/>
        </a:p>
      </dgm:t>
    </dgm:pt>
    <dgm:pt modelId="{C19EA70F-4B8A-C84B-89E7-6251CB67044C}" type="sibTrans" cxnId="{D4FC565E-37CD-BB47-B8B5-8A9A218DAEEC}">
      <dgm:prSet/>
      <dgm:spPr/>
      <dgm:t>
        <a:bodyPr/>
        <a:lstStyle/>
        <a:p>
          <a:endParaRPr lang="it-IT" sz="1200"/>
        </a:p>
      </dgm:t>
    </dgm:pt>
    <dgm:pt modelId="{2CAA5331-4CCA-564C-89C7-DC0AE91F7299}">
      <dgm:prSet custT="1"/>
      <dgm:spPr>
        <a:xfrm rot="5400000">
          <a:off x="4330684" y="474965"/>
          <a:ext cx="717778" cy="7833162"/>
        </a:xfrm>
        <a:solidFill>
          <a:sysClr val="window" lastClr="FFFFFF">
            <a:alpha val="90000"/>
            <a:hueOff val="0"/>
            <a:satOff val="0"/>
            <a:lumOff val="0"/>
            <a:alphaOff val="0"/>
          </a:sysClr>
        </a:solidFill>
        <a:ln w="9525" cap="flat" cmpd="sng" algn="ctr">
          <a:solidFill>
            <a:srgbClr val="C0504D">
              <a:hueOff val="3745215"/>
              <a:satOff val="-4671"/>
              <a:lumOff val="1098"/>
              <a:alphaOff val="0"/>
            </a:srgbClr>
          </a:solidFill>
          <a:prstDash val="solid"/>
        </a:ln>
        <a:effectLst/>
      </dgm:spPr>
      <dgm:t>
        <a:bodyPr/>
        <a:lstStyle/>
        <a:p>
          <a:r>
            <a:rPr lang="tr-TR" sz="1400" b="1" dirty="0" smtClean="0">
              <a:solidFill>
                <a:srgbClr val="99CC00"/>
              </a:solidFill>
              <a:latin typeface="+mj-lt"/>
              <a:ea typeface="+mn-ea"/>
              <a:cs typeface="Times New Roman" panose="02020603050405020304" pitchFamily="18" charset="0"/>
            </a:rPr>
            <a:t>PLAN YA DA PROGRAMA İLİŞKİN KARAR </a:t>
          </a:r>
          <a:endParaRPr lang="it-IT" sz="1400" b="1" dirty="0">
            <a:solidFill>
              <a:srgbClr val="99CC00"/>
            </a:solidFill>
            <a:latin typeface="+mj-lt"/>
            <a:ea typeface="+mn-ea"/>
            <a:cs typeface="Times New Roman" panose="02020603050405020304" pitchFamily="18" charset="0"/>
          </a:endParaRPr>
        </a:p>
      </dgm:t>
    </dgm:pt>
    <dgm:pt modelId="{08EB6E4A-1BB4-4543-85C3-28F645AF8C20}" type="parTrans" cxnId="{FD3BEDEF-93C2-7641-8AC7-DC58A22C26AF}">
      <dgm:prSet/>
      <dgm:spPr/>
      <dgm:t>
        <a:bodyPr/>
        <a:lstStyle/>
        <a:p>
          <a:endParaRPr lang="it-IT" sz="1200"/>
        </a:p>
      </dgm:t>
    </dgm:pt>
    <dgm:pt modelId="{3DE11B0B-BB12-AA4A-B366-6896C54C1F4B}" type="sibTrans" cxnId="{FD3BEDEF-93C2-7641-8AC7-DC58A22C26AF}">
      <dgm:prSet/>
      <dgm:spPr/>
      <dgm:t>
        <a:bodyPr/>
        <a:lstStyle/>
        <a:p>
          <a:endParaRPr lang="it-IT" sz="1200"/>
        </a:p>
      </dgm:t>
    </dgm:pt>
    <dgm:pt modelId="{DBD0C1FD-9AD6-C944-94D8-0E5880C41DE9}">
      <dgm:prSet custT="1"/>
      <dgm:spPr>
        <a:xfrm rot="5400000">
          <a:off x="4330684" y="474965"/>
          <a:ext cx="717778" cy="7833162"/>
        </a:xfrm>
        <a:solidFill>
          <a:sysClr val="window" lastClr="FFFFFF">
            <a:alpha val="90000"/>
            <a:hueOff val="0"/>
            <a:satOff val="0"/>
            <a:lumOff val="0"/>
            <a:alphaOff val="0"/>
          </a:sysClr>
        </a:solidFill>
        <a:ln w="9525" cap="flat" cmpd="sng" algn="ctr">
          <a:solidFill>
            <a:srgbClr val="C0504D">
              <a:hueOff val="3745215"/>
              <a:satOff val="-4671"/>
              <a:lumOff val="1098"/>
              <a:alphaOff val="0"/>
            </a:srgbClr>
          </a:solidFill>
          <a:prstDash val="solid"/>
        </a:ln>
        <a:effectLst/>
      </dgm:spPr>
      <dgm:t>
        <a:bodyPr/>
        <a:lstStyle/>
        <a:p>
          <a:r>
            <a:rPr lang="tr-TR" sz="1400" b="0" dirty="0">
              <a:solidFill>
                <a:srgbClr val="99CC00"/>
              </a:solidFill>
              <a:latin typeface="+mj-lt"/>
              <a:ea typeface="+mn-ea"/>
              <a:cs typeface="Times New Roman" panose="02020603050405020304" pitchFamily="18" charset="0"/>
            </a:rPr>
            <a:t>SÇD </a:t>
          </a:r>
          <a:r>
            <a:rPr lang="tr-TR" sz="1400" b="0" dirty="0" smtClean="0">
              <a:solidFill>
                <a:srgbClr val="99CC00"/>
              </a:solidFill>
              <a:latin typeface="+mj-lt"/>
              <a:ea typeface="+mn-ea"/>
              <a:cs typeface="Times New Roman" panose="02020603050405020304" pitchFamily="18" charset="0"/>
            </a:rPr>
            <a:t>kararlarının/ bulgularının planlama </a:t>
          </a:r>
          <a:r>
            <a:rPr lang="tr-TR" sz="1400" b="0" dirty="0">
              <a:solidFill>
                <a:srgbClr val="99CC00"/>
              </a:solidFill>
              <a:latin typeface="+mj-lt"/>
              <a:ea typeface="+mn-ea"/>
              <a:cs typeface="Times New Roman" panose="02020603050405020304" pitchFamily="18" charset="0"/>
            </a:rPr>
            <a:t>dokümanına entegrasyonu - Yetkili Kurumun/öneren Makamın planlama dokümanını resmi olarak </a:t>
          </a:r>
          <a:r>
            <a:rPr lang="tr-TR" sz="1400" b="0" dirty="0" smtClean="0">
              <a:solidFill>
                <a:srgbClr val="99CC00"/>
              </a:solidFill>
              <a:latin typeface="+mj-lt"/>
              <a:ea typeface="+mn-ea"/>
              <a:cs typeface="Times New Roman" panose="02020603050405020304" pitchFamily="18" charset="0"/>
            </a:rPr>
            <a:t>onaylaması/kabul </a:t>
          </a:r>
          <a:r>
            <a:rPr lang="tr-TR" sz="1400" b="0" dirty="0">
              <a:solidFill>
                <a:srgbClr val="99CC00"/>
              </a:solidFill>
              <a:latin typeface="+mj-lt"/>
              <a:ea typeface="+mn-ea"/>
              <a:cs typeface="Times New Roman" panose="02020603050405020304" pitchFamily="18" charset="0"/>
            </a:rPr>
            <a:t>etmesi</a:t>
          </a:r>
          <a:endParaRPr lang="it-IT" sz="1400" b="0" dirty="0">
            <a:solidFill>
              <a:srgbClr val="99CC00"/>
            </a:solidFill>
            <a:latin typeface="+mj-lt"/>
            <a:ea typeface="+mn-ea"/>
            <a:cs typeface="Times New Roman" panose="02020603050405020304" pitchFamily="18" charset="0"/>
          </a:endParaRPr>
        </a:p>
      </dgm:t>
    </dgm:pt>
    <dgm:pt modelId="{11447CE0-F2D6-E44C-BC78-3E26D8A26B16}" type="parTrans" cxnId="{F1F5289D-A58C-D544-9E2C-CC5BAEE9F3AB}">
      <dgm:prSet/>
      <dgm:spPr/>
      <dgm:t>
        <a:bodyPr/>
        <a:lstStyle/>
        <a:p>
          <a:endParaRPr lang="it-IT" sz="1200"/>
        </a:p>
      </dgm:t>
    </dgm:pt>
    <dgm:pt modelId="{31562F6B-DF1E-EB4C-89A6-6CBF1E8BFA5B}" type="sibTrans" cxnId="{F1F5289D-A58C-D544-9E2C-CC5BAEE9F3AB}">
      <dgm:prSet/>
      <dgm:spPr/>
      <dgm:t>
        <a:bodyPr/>
        <a:lstStyle/>
        <a:p>
          <a:endParaRPr lang="it-IT" sz="1200"/>
        </a:p>
      </dgm:t>
    </dgm:pt>
    <dgm:pt modelId="{0D7F25C4-A971-D044-BE9C-E3B34384B8F5}">
      <dgm:prSet custT="1"/>
      <dgm:spPr>
        <a:xfrm rot="5400000">
          <a:off x="4330684" y="1482985"/>
          <a:ext cx="717778" cy="7833162"/>
        </a:xfrm>
        <a:solidFill>
          <a:sysClr val="window" lastClr="FFFFFF">
            <a:alpha val="90000"/>
            <a:hueOff val="0"/>
            <a:satOff val="0"/>
            <a:lumOff val="0"/>
            <a:alphaOff val="0"/>
          </a:sysClr>
        </a:solidFill>
        <a:ln w="9525" cap="flat" cmpd="sng" algn="ctr">
          <a:solidFill>
            <a:srgbClr val="C0504D">
              <a:hueOff val="4681519"/>
              <a:satOff val="-5839"/>
              <a:lumOff val="1373"/>
              <a:alphaOff val="0"/>
            </a:srgbClr>
          </a:solidFill>
          <a:prstDash val="solid"/>
        </a:ln>
        <a:effectLst/>
      </dgm:spPr>
      <dgm:t>
        <a:bodyPr/>
        <a:lstStyle/>
        <a:p>
          <a:r>
            <a:rPr lang="tr-TR" sz="1400" b="1" dirty="0" smtClean="0">
              <a:solidFill>
                <a:srgbClr val="77933C"/>
              </a:solidFill>
              <a:latin typeface="Calibri"/>
              <a:ea typeface="+mn-ea"/>
              <a:cs typeface="+mn-cs"/>
            </a:rPr>
            <a:t>BİLGİLENDİRME </a:t>
          </a:r>
          <a:r>
            <a:rPr lang="tr-TR" sz="1400" b="1" dirty="0">
              <a:solidFill>
                <a:srgbClr val="77933C"/>
              </a:solidFill>
              <a:latin typeface="Calibri"/>
              <a:ea typeface="+mn-ea"/>
              <a:cs typeface="+mn-cs"/>
            </a:rPr>
            <a:t>ve İZLEME </a:t>
          </a:r>
          <a:endParaRPr lang="it-IT" sz="1400" b="1" dirty="0">
            <a:solidFill>
              <a:srgbClr val="77933C"/>
            </a:solidFill>
            <a:latin typeface="Calibri"/>
            <a:ea typeface="+mn-ea"/>
            <a:cs typeface="+mn-cs"/>
          </a:endParaRPr>
        </a:p>
      </dgm:t>
    </dgm:pt>
    <dgm:pt modelId="{06C13FA6-A05F-954C-9743-FC3167EFDE77}" type="parTrans" cxnId="{0DED7431-6287-C346-B655-1F9FBAD3E743}">
      <dgm:prSet/>
      <dgm:spPr/>
      <dgm:t>
        <a:bodyPr/>
        <a:lstStyle/>
        <a:p>
          <a:endParaRPr lang="it-IT" sz="1200"/>
        </a:p>
      </dgm:t>
    </dgm:pt>
    <dgm:pt modelId="{444C7A7D-307A-CD47-A7C6-115FFC552603}" type="sibTrans" cxnId="{0DED7431-6287-C346-B655-1F9FBAD3E743}">
      <dgm:prSet/>
      <dgm:spPr/>
      <dgm:t>
        <a:bodyPr/>
        <a:lstStyle/>
        <a:p>
          <a:endParaRPr lang="it-IT" sz="1200"/>
        </a:p>
      </dgm:t>
    </dgm:pt>
    <dgm:pt modelId="{6B146043-9716-EB4B-8BFB-C7587830ECA4}">
      <dgm:prSet custT="1"/>
      <dgm:spPr>
        <a:xfrm rot="5400000">
          <a:off x="4330684" y="1482985"/>
          <a:ext cx="717778" cy="7833162"/>
        </a:xfrm>
        <a:solidFill>
          <a:sysClr val="window" lastClr="FFFFFF">
            <a:alpha val="90000"/>
            <a:hueOff val="0"/>
            <a:satOff val="0"/>
            <a:lumOff val="0"/>
            <a:alphaOff val="0"/>
          </a:sysClr>
        </a:solidFill>
        <a:ln w="9525" cap="flat" cmpd="sng" algn="ctr">
          <a:solidFill>
            <a:srgbClr val="C0504D">
              <a:hueOff val="4681519"/>
              <a:satOff val="-5839"/>
              <a:lumOff val="1373"/>
              <a:alphaOff val="0"/>
            </a:srgbClr>
          </a:solidFill>
          <a:prstDash val="solid"/>
        </a:ln>
        <a:effectLst/>
      </dgm:spPr>
      <dgm:t>
        <a:bodyPr/>
        <a:lstStyle/>
        <a:p>
          <a:r>
            <a:rPr lang="tr-TR" sz="1400" dirty="0">
              <a:solidFill>
                <a:srgbClr val="77933C"/>
              </a:solidFill>
              <a:latin typeface="Calibri"/>
              <a:ea typeface="+mn-ea"/>
              <a:cs typeface="+mn-cs"/>
            </a:rPr>
            <a:t>Planlama dokümanının Çevre ve Sağlık üzerine etkilerinin yetkili kurum tarafından bütün uygulama süreci boyunca izlenmesi</a:t>
          </a:r>
          <a:endParaRPr lang="it-IT" sz="1400" dirty="0">
            <a:solidFill>
              <a:srgbClr val="77933C"/>
            </a:solidFill>
            <a:latin typeface="Calibri"/>
            <a:ea typeface="+mn-ea"/>
            <a:cs typeface="+mn-cs"/>
          </a:endParaRPr>
        </a:p>
      </dgm:t>
    </dgm:pt>
    <dgm:pt modelId="{66FA210F-BBEF-B44F-9E9B-F7397654FEA0}" type="parTrans" cxnId="{4ECE33DB-816C-2148-B913-0D2B423EA459}">
      <dgm:prSet/>
      <dgm:spPr/>
      <dgm:t>
        <a:bodyPr/>
        <a:lstStyle/>
        <a:p>
          <a:endParaRPr lang="it-IT" sz="1200"/>
        </a:p>
      </dgm:t>
    </dgm:pt>
    <dgm:pt modelId="{A3BE6F6E-4117-1C4B-A349-309BCD4122A2}" type="sibTrans" cxnId="{4ECE33DB-816C-2148-B913-0D2B423EA459}">
      <dgm:prSet/>
      <dgm:spPr/>
      <dgm:t>
        <a:bodyPr/>
        <a:lstStyle/>
        <a:p>
          <a:endParaRPr lang="it-IT" sz="1200"/>
        </a:p>
      </dgm:t>
    </dgm:pt>
    <dgm:pt modelId="{AF30FEF8-38CC-594C-A47C-7717B6F42A62}">
      <dgm:prSet custT="1"/>
      <dgm:spPr>
        <a:xfrm rot="5400000">
          <a:off x="4330684" y="-533054"/>
          <a:ext cx="717778" cy="7833162"/>
        </a:xfrm>
        <a:solidFill>
          <a:sysClr val="window" lastClr="FFFFFF">
            <a:alpha val="90000"/>
            <a:hueOff val="0"/>
            <a:satOff val="0"/>
            <a:lumOff val="0"/>
            <a:alphaOff val="0"/>
          </a:sysClr>
        </a:solidFill>
        <a:ln w="9525" cap="flat" cmpd="sng" algn="ctr">
          <a:solidFill>
            <a:srgbClr val="C0504D">
              <a:hueOff val="2808911"/>
              <a:satOff val="-3503"/>
              <a:lumOff val="824"/>
              <a:alphaOff val="0"/>
            </a:srgbClr>
          </a:solidFill>
          <a:prstDash val="solid"/>
        </a:ln>
        <a:effectLst/>
      </dgm:spPr>
      <dgm:t>
        <a:bodyPr/>
        <a:lstStyle/>
        <a:p>
          <a:endParaRPr lang="it-IT" sz="1400" b="1" dirty="0">
            <a:solidFill>
              <a:srgbClr val="77933C"/>
            </a:solidFill>
            <a:latin typeface="Calibri"/>
            <a:ea typeface="+mn-ea"/>
            <a:cs typeface="+mn-cs"/>
          </a:endParaRPr>
        </a:p>
      </dgm:t>
    </dgm:pt>
    <dgm:pt modelId="{47649D22-8230-AC4E-AA28-55AF1B5C60B1}" type="sibTrans" cxnId="{D6C61B00-C6E6-2848-95AE-44F76EFEA661}">
      <dgm:prSet/>
      <dgm:spPr/>
      <dgm:t>
        <a:bodyPr/>
        <a:lstStyle/>
        <a:p>
          <a:endParaRPr lang="it-IT" sz="1200"/>
        </a:p>
      </dgm:t>
    </dgm:pt>
    <dgm:pt modelId="{7C112CE9-9B37-034D-99AB-AFE77C0C6D92}" type="parTrans" cxnId="{D6C61B00-C6E6-2848-95AE-44F76EFEA661}">
      <dgm:prSet/>
      <dgm:spPr/>
      <dgm:t>
        <a:bodyPr/>
        <a:lstStyle/>
        <a:p>
          <a:endParaRPr lang="it-IT" sz="1200"/>
        </a:p>
      </dgm:t>
    </dgm:pt>
    <dgm:pt modelId="{0CF1B068-7ACA-1343-AE02-A48A97DC61F9}">
      <dgm:prSet phldrT="[Testo]" custT="1"/>
      <dgm:spPr>
        <a:xfrm rot="5400000">
          <a:off x="-165641" y="3190278"/>
          <a:ext cx="1104274" cy="772992"/>
        </a:xfrm>
        <a:gradFill rotWithShape="0">
          <a:gsLst>
            <a:gs pos="0">
              <a:srgbClr val="C0504D">
                <a:hueOff val="2808911"/>
                <a:satOff val="-3503"/>
                <a:lumOff val="824"/>
                <a:alphaOff val="0"/>
                <a:tint val="100000"/>
                <a:shade val="100000"/>
                <a:satMod val="130000"/>
              </a:srgbClr>
            </a:gs>
            <a:gs pos="100000">
              <a:srgbClr val="C0504D">
                <a:hueOff val="2808911"/>
                <a:satOff val="-3503"/>
                <a:lumOff val="824"/>
                <a:alphaOff val="0"/>
                <a:tint val="50000"/>
                <a:shade val="100000"/>
                <a:satMod val="350000"/>
              </a:srgbClr>
            </a:gs>
          </a:gsLst>
          <a:lin ang="16200000" scaled="0"/>
        </a:gradFill>
        <a:ln w="9525" cap="flat" cmpd="sng" algn="ctr">
          <a:solidFill>
            <a:srgbClr val="C0504D">
              <a:hueOff val="2808911"/>
              <a:satOff val="-3503"/>
              <a:lumOff val="824"/>
              <a:alphaOff val="0"/>
            </a:srgbClr>
          </a:solidFill>
          <a:prstDash val="solid"/>
        </a:ln>
        <a:effectLst>
          <a:outerShdw blurRad="40000" dist="23000" dir="5400000" rotWithShape="0">
            <a:srgbClr val="000000">
              <a:alpha val="35000"/>
            </a:srgbClr>
          </a:outerShdw>
        </a:effectLst>
      </dgm:spPr>
      <dgm:t>
        <a:bodyPr/>
        <a:lstStyle/>
        <a:p>
          <a:r>
            <a:rPr lang="it-IT" sz="1400" b="1">
              <a:solidFill>
                <a:sysClr val="window" lastClr="FFFFFF"/>
              </a:solidFill>
              <a:latin typeface="Calibri"/>
              <a:ea typeface="+mn-ea"/>
              <a:cs typeface="+mn-cs"/>
            </a:rPr>
            <a:t>4</a:t>
          </a:r>
        </a:p>
      </dgm:t>
    </dgm:pt>
    <dgm:pt modelId="{AAF8432D-3E7E-1145-8287-6BDB919E8104}" type="sibTrans" cxnId="{62403638-13E7-4545-A5B9-1E970C3FB0DB}">
      <dgm:prSet/>
      <dgm:spPr/>
      <dgm:t>
        <a:bodyPr/>
        <a:lstStyle/>
        <a:p>
          <a:endParaRPr lang="it-IT" sz="1200"/>
        </a:p>
      </dgm:t>
    </dgm:pt>
    <dgm:pt modelId="{CA22C9EE-C417-8144-8600-5FBB65BA0541}" type="parTrans" cxnId="{62403638-13E7-4545-A5B9-1E970C3FB0DB}">
      <dgm:prSet/>
      <dgm:spPr/>
      <dgm:t>
        <a:bodyPr/>
        <a:lstStyle/>
        <a:p>
          <a:endParaRPr lang="it-IT" sz="1200"/>
        </a:p>
      </dgm:t>
    </dgm:pt>
    <dgm:pt modelId="{8991267F-D47E-B942-AED7-785DEBA372D4}">
      <dgm:prSet custT="1"/>
      <dgm:spPr>
        <a:xfrm rot="5400000">
          <a:off x="4330684" y="-1541074"/>
          <a:ext cx="717778" cy="7833162"/>
        </a:xfrm>
        <a:solidFill>
          <a:sysClr val="window" lastClr="FFFFFF">
            <a:alpha val="90000"/>
            <a:hueOff val="0"/>
            <a:satOff val="0"/>
            <a:lumOff val="0"/>
            <a:alphaOff val="0"/>
          </a:sysClr>
        </a:solidFill>
        <a:ln w="9525" cap="flat" cmpd="sng" algn="ctr">
          <a:solidFill>
            <a:srgbClr val="C0504D">
              <a:hueOff val="1872608"/>
              <a:satOff val="-2336"/>
              <a:lumOff val="549"/>
              <a:alphaOff val="0"/>
            </a:srgbClr>
          </a:solidFill>
          <a:prstDash val="solid"/>
        </a:ln>
        <a:effectLst/>
      </dgm:spPr>
      <dgm:t>
        <a:bodyPr/>
        <a:lstStyle/>
        <a:p>
          <a:pPr algn="l"/>
          <a:r>
            <a:rPr lang="tr-TR" sz="1400" b="1" dirty="0" smtClean="0">
              <a:solidFill>
                <a:srgbClr val="CC9900"/>
              </a:solidFill>
              <a:latin typeface="+mn-lt"/>
              <a:ea typeface="+mn-ea"/>
              <a:cs typeface="+mn-cs"/>
            </a:rPr>
            <a:t>STRATEJİK ÇEVRESEL DEĞERLENDİRME RAPORUNUN HAZIRLANMASI</a:t>
          </a:r>
          <a:endParaRPr lang="it-IT" sz="1400" b="1" dirty="0">
            <a:solidFill>
              <a:srgbClr val="F79646">
                <a:lumMod val="75000"/>
              </a:srgbClr>
            </a:solidFill>
            <a:latin typeface="Calibri"/>
            <a:ea typeface="+mn-ea"/>
            <a:cs typeface="+mn-cs"/>
          </a:endParaRPr>
        </a:p>
      </dgm:t>
    </dgm:pt>
    <dgm:pt modelId="{EAF853C1-165C-0B41-A254-1B8ECF9C1255}" type="parTrans" cxnId="{91BA3248-21ED-5D42-A144-EE5670F07E68}">
      <dgm:prSet/>
      <dgm:spPr/>
      <dgm:t>
        <a:bodyPr/>
        <a:lstStyle/>
        <a:p>
          <a:endParaRPr lang="it-IT" sz="1200"/>
        </a:p>
      </dgm:t>
    </dgm:pt>
    <dgm:pt modelId="{268CEC86-126F-C34D-9942-D9633C975531}" type="sibTrans" cxnId="{91BA3248-21ED-5D42-A144-EE5670F07E68}">
      <dgm:prSet/>
      <dgm:spPr/>
      <dgm:t>
        <a:bodyPr/>
        <a:lstStyle/>
        <a:p>
          <a:endParaRPr lang="it-IT" sz="1200"/>
        </a:p>
      </dgm:t>
    </dgm:pt>
    <dgm:pt modelId="{86E97B2F-A29B-4CCE-9E72-F56D8B74910D}">
      <dgm:prSet custT="1"/>
      <dgm:spPr>
        <a:xfrm rot="5400000">
          <a:off x="4330684" y="-1541074"/>
          <a:ext cx="717778" cy="7833162"/>
        </a:xfrm>
        <a:solidFill>
          <a:sysClr val="window" lastClr="FFFFFF">
            <a:alpha val="90000"/>
            <a:hueOff val="0"/>
            <a:satOff val="0"/>
            <a:lumOff val="0"/>
            <a:alphaOff val="0"/>
          </a:sysClr>
        </a:solidFill>
        <a:ln w="9525" cap="flat" cmpd="sng" algn="ctr">
          <a:solidFill>
            <a:srgbClr val="C0504D">
              <a:hueOff val="1872608"/>
              <a:satOff val="-2336"/>
              <a:lumOff val="549"/>
              <a:alphaOff val="0"/>
            </a:srgbClr>
          </a:solidFill>
          <a:prstDash val="solid"/>
        </a:ln>
        <a:effectLst/>
      </dgm:spPr>
      <dgm:t>
        <a:bodyPr/>
        <a:lstStyle/>
        <a:p>
          <a:pPr algn="l"/>
          <a:endParaRPr lang="it-IT" sz="1400" b="1" dirty="0">
            <a:solidFill>
              <a:srgbClr val="CC9900"/>
            </a:solidFill>
            <a:latin typeface="Calibri"/>
            <a:ea typeface="+mn-ea"/>
            <a:cs typeface="+mn-cs"/>
          </a:endParaRPr>
        </a:p>
      </dgm:t>
    </dgm:pt>
    <dgm:pt modelId="{20281198-8FAE-4FD1-B0FF-FAE807D62F22}" type="parTrans" cxnId="{7BA60EDE-0021-4255-9354-952DA3F97C9C}">
      <dgm:prSet/>
      <dgm:spPr/>
      <dgm:t>
        <a:bodyPr/>
        <a:lstStyle/>
        <a:p>
          <a:endParaRPr lang="tr-TR"/>
        </a:p>
      </dgm:t>
    </dgm:pt>
    <dgm:pt modelId="{45FE6DCD-22E8-40C1-9EFB-B74A0462D7DF}" type="sibTrans" cxnId="{7BA60EDE-0021-4255-9354-952DA3F97C9C}">
      <dgm:prSet/>
      <dgm:spPr/>
      <dgm:t>
        <a:bodyPr/>
        <a:lstStyle/>
        <a:p>
          <a:endParaRPr lang="tr-TR"/>
        </a:p>
      </dgm:t>
    </dgm:pt>
    <dgm:pt modelId="{6C68367E-2DCD-486D-ACF8-21A90C1CDCF9}">
      <dgm:prSet custT="1"/>
      <dgm:spPr/>
      <dgm:t>
        <a:bodyPr/>
        <a:lstStyle/>
        <a:p>
          <a:r>
            <a:rPr lang="tr-TR" sz="1400" b="1" dirty="0" smtClean="0">
              <a:solidFill>
                <a:srgbClr val="CCCC00"/>
              </a:solidFill>
              <a:latin typeface="Calibri"/>
              <a:ea typeface="+mn-ea"/>
              <a:cs typeface="+mn-cs"/>
            </a:rPr>
            <a:t>KALİTE KONTROL</a:t>
          </a:r>
          <a:endParaRPr lang="tr-TR" sz="1400" b="1" dirty="0">
            <a:solidFill>
              <a:srgbClr val="CCCC00"/>
            </a:solidFill>
            <a:latin typeface="Calibri"/>
            <a:ea typeface="+mn-ea"/>
            <a:cs typeface="+mn-cs"/>
          </a:endParaRPr>
        </a:p>
      </dgm:t>
    </dgm:pt>
    <dgm:pt modelId="{6DBD4E69-5DB9-459D-9CE7-3BF90F525AC4}" type="parTrans" cxnId="{EAAD4D90-9FD6-4BBA-BD33-CCEE427CED52}">
      <dgm:prSet/>
      <dgm:spPr/>
      <dgm:t>
        <a:bodyPr/>
        <a:lstStyle/>
        <a:p>
          <a:endParaRPr lang="tr-TR"/>
        </a:p>
      </dgm:t>
    </dgm:pt>
    <dgm:pt modelId="{F6E8A3D3-9150-4087-B955-0F862DF5792B}" type="sibTrans" cxnId="{EAAD4D90-9FD6-4BBA-BD33-CCEE427CED52}">
      <dgm:prSet/>
      <dgm:spPr/>
      <dgm:t>
        <a:bodyPr/>
        <a:lstStyle/>
        <a:p>
          <a:endParaRPr lang="tr-TR"/>
        </a:p>
      </dgm:t>
    </dgm:pt>
    <dgm:pt modelId="{218C1538-78FB-4238-B5BA-C9877A400124}">
      <dgm:prSet custT="1"/>
      <dgm:spPr/>
      <dgm:t>
        <a:bodyPr/>
        <a:lstStyle/>
        <a:p>
          <a:r>
            <a:rPr lang="tr-TR" sz="1400" b="1" dirty="0" smtClean="0">
              <a:solidFill>
                <a:srgbClr val="CCCC00"/>
              </a:solidFill>
              <a:latin typeface="Calibri"/>
              <a:ea typeface="+mn-ea"/>
              <a:cs typeface="+mn-cs"/>
            </a:rPr>
            <a:t>Çevre ve Şehircilik Bakanlığı tarafından SÇD Raporu’nun kalite kontrolünün yapılması                                      (İnceleme-değerlendirme)</a:t>
          </a:r>
          <a:endParaRPr lang="tr-TR" sz="1400" b="0" dirty="0">
            <a:solidFill>
              <a:srgbClr val="CCCC00"/>
            </a:solidFill>
            <a:latin typeface="Calibri"/>
            <a:ea typeface="+mn-ea"/>
            <a:cs typeface="+mn-cs"/>
          </a:endParaRPr>
        </a:p>
      </dgm:t>
    </dgm:pt>
    <dgm:pt modelId="{AAE3A3CE-9B20-49AC-9664-81E726867142}" type="parTrans" cxnId="{F37CF9D2-BD69-4C83-BA0F-FC6BB052CE6A}">
      <dgm:prSet/>
      <dgm:spPr/>
      <dgm:t>
        <a:bodyPr/>
        <a:lstStyle/>
        <a:p>
          <a:endParaRPr lang="tr-TR"/>
        </a:p>
      </dgm:t>
    </dgm:pt>
    <dgm:pt modelId="{2FD9E79D-CB17-48B0-B0CF-7DC7A0C7EE00}" type="sibTrans" cxnId="{F37CF9D2-BD69-4C83-BA0F-FC6BB052CE6A}">
      <dgm:prSet/>
      <dgm:spPr/>
      <dgm:t>
        <a:bodyPr/>
        <a:lstStyle/>
        <a:p>
          <a:endParaRPr lang="tr-TR"/>
        </a:p>
      </dgm:t>
    </dgm:pt>
    <dgm:pt modelId="{44A2E4AE-30BC-4FCE-906B-25698552F84A}">
      <dgm:prSet custT="1"/>
      <dgm:spPr/>
      <dgm:t>
        <a:bodyPr/>
        <a:lstStyle/>
        <a:p>
          <a:endParaRPr lang="tr-TR" sz="1400" b="1" dirty="0">
            <a:solidFill>
              <a:srgbClr val="77933C"/>
            </a:solidFill>
            <a:latin typeface="Calibri"/>
            <a:ea typeface="+mn-ea"/>
            <a:cs typeface="+mn-cs"/>
          </a:endParaRPr>
        </a:p>
      </dgm:t>
    </dgm:pt>
    <dgm:pt modelId="{0CFCEC77-9AEA-401D-B9C8-DC4F728DE964}" type="parTrans" cxnId="{0F2A0B26-AC4A-4864-AFAF-F33851102EEB}">
      <dgm:prSet/>
      <dgm:spPr/>
      <dgm:t>
        <a:bodyPr/>
        <a:lstStyle/>
        <a:p>
          <a:endParaRPr lang="tr-TR"/>
        </a:p>
      </dgm:t>
    </dgm:pt>
    <dgm:pt modelId="{506DCC56-7B72-40AB-A5B3-8652CED0A4BC}" type="sibTrans" cxnId="{0F2A0B26-AC4A-4864-AFAF-F33851102EEB}">
      <dgm:prSet/>
      <dgm:spPr/>
      <dgm:t>
        <a:bodyPr/>
        <a:lstStyle/>
        <a:p>
          <a:endParaRPr lang="tr-TR"/>
        </a:p>
      </dgm:t>
    </dgm:pt>
    <dgm:pt modelId="{20B3EFE4-9A97-476F-AA46-6BC227844576}">
      <dgm:prSet custT="1"/>
      <dgm:spPr>
        <a:xfrm rot="5400000">
          <a:off x="4330684" y="-1541074"/>
          <a:ext cx="717778" cy="7833162"/>
        </a:xfrm>
        <a:solidFill>
          <a:sysClr val="window" lastClr="FFFFFF">
            <a:alpha val="90000"/>
            <a:hueOff val="0"/>
            <a:satOff val="0"/>
            <a:lumOff val="0"/>
            <a:alphaOff val="0"/>
          </a:sysClr>
        </a:solidFill>
        <a:ln w="9525" cap="flat" cmpd="sng" algn="ctr">
          <a:solidFill>
            <a:srgbClr val="C0504D">
              <a:hueOff val="1872608"/>
              <a:satOff val="-2336"/>
              <a:lumOff val="549"/>
              <a:alphaOff val="0"/>
            </a:srgbClr>
          </a:solidFill>
          <a:prstDash val="solid"/>
        </a:ln>
        <a:effectLst/>
      </dgm:spPr>
      <dgm:t>
        <a:bodyPr/>
        <a:lstStyle/>
        <a:p>
          <a:pPr algn="l"/>
          <a:r>
            <a:rPr lang="tr-TR" sz="1400" dirty="0" smtClean="0">
              <a:solidFill>
                <a:srgbClr val="CC9900"/>
              </a:solidFill>
              <a:latin typeface="+mn-lt"/>
              <a:ea typeface="+mn-ea"/>
              <a:cs typeface="+mn-cs"/>
            </a:rPr>
            <a:t>Çevre ve Sağlık üzerindeki olası etkilerinin tespit edilmesi ve bunların en aza indirgenmesi ya da ortadan kaldırılması için tedbirlerin geliştirilmesi- </a:t>
          </a:r>
          <a:r>
            <a:rPr lang="tr-TR" sz="1400" b="1" dirty="0" smtClean="0">
              <a:solidFill>
                <a:srgbClr val="CC9900"/>
              </a:solidFill>
              <a:latin typeface="+mn-lt"/>
              <a:ea typeface="+mn-ea"/>
              <a:cs typeface="+mn-cs"/>
            </a:rPr>
            <a:t>SÇD Raporu hazırlanması (İstişare Toplantısı)</a:t>
          </a:r>
          <a:endParaRPr lang="it-IT" sz="1400" b="1" dirty="0" smtClean="0">
            <a:solidFill>
              <a:srgbClr val="CC9900"/>
            </a:solidFill>
            <a:latin typeface="+mn-lt"/>
            <a:ea typeface="+mn-ea"/>
            <a:cs typeface="+mn-cs"/>
          </a:endParaRPr>
        </a:p>
        <a:p>
          <a:pPr algn="l"/>
          <a:endParaRPr lang="it-IT" sz="1400" b="1" dirty="0">
            <a:solidFill>
              <a:srgbClr val="F79646">
                <a:lumMod val="75000"/>
              </a:srgbClr>
            </a:solidFill>
            <a:latin typeface="Calibri"/>
            <a:ea typeface="+mn-ea"/>
            <a:cs typeface="+mn-cs"/>
          </a:endParaRPr>
        </a:p>
      </dgm:t>
    </dgm:pt>
    <dgm:pt modelId="{224E9241-F136-4706-92CB-A5F10F4F8826}" type="parTrans" cxnId="{B851797C-0CED-49B9-AC71-495F32A53497}">
      <dgm:prSet/>
      <dgm:spPr/>
      <dgm:t>
        <a:bodyPr/>
        <a:lstStyle/>
        <a:p>
          <a:endParaRPr lang="tr-TR"/>
        </a:p>
      </dgm:t>
    </dgm:pt>
    <dgm:pt modelId="{F3C8286B-367E-4B8C-8540-0CCF6FDD242F}" type="sibTrans" cxnId="{B851797C-0CED-49B9-AC71-495F32A53497}">
      <dgm:prSet/>
      <dgm:spPr/>
      <dgm:t>
        <a:bodyPr/>
        <a:lstStyle/>
        <a:p>
          <a:endParaRPr lang="tr-TR"/>
        </a:p>
      </dgm:t>
    </dgm:pt>
    <dgm:pt modelId="{F7ADEF8D-0184-4B85-A875-B2E20C7ECEDC}">
      <dgm:prSet custT="1"/>
      <dgm:spPr/>
      <dgm:t>
        <a:bodyPr/>
        <a:lstStyle/>
        <a:p>
          <a:endParaRPr lang="tr-TR" sz="1400" b="1" dirty="0">
            <a:solidFill>
              <a:srgbClr val="CCCC00"/>
            </a:solidFill>
            <a:latin typeface="Calibri"/>
            <a:ea typeface="+mn-ea"/>
            <a:cs typeface="+mn-cs"/>
          </a:endParaRPr>
        </a:p>
      </dgm:t>
    </dgm:pt>
    <dgm:pt modelId="{C809826A-645F-48D7-9824-03D5D9CC1C1D}" type="parTrans" cxnId="{B4E6FD0B-CFBA-4E25-9B91-4913E0F19E8C}">
      <dgm:prSet/>
      <dgm:spPr/>
      <dgm:t>
        <a:bodyPr/>
        <a:lstStyle/>
        <a:p>
          <a:endParaRPr lang="tr-TR"/>
        </a:p>
      </dgm:t>
    </dgm:pt>
    <dgm:pt modelId="{308771FC-1EE7-4D08-8D8D-93269812EC90}" type="sibTrans" cxnId="{B4E6FD0B-CFBA-4E25-9B91-4913E0F19E8C}">
      <dgm:prSet/>
      <dgm:spPr/>
      <dgm:t>
        <a:bodyPr/>
        <a:lstStyle/>
        <a:p>
          <a:endParaRPr lang="tr-TR"/>
        </a:p>
      </dgm:t>
    </dgm:pt>
    <dgm:pt modelId="{343A5C08-E18E-AD4E-BA5D-FB5C8D78EA13}" type="pres">
      <dgm:prSet presAssocID="{477A325C-4C0D-AD4B-9064-EAFE56B4F156}" presName="linearFlow" presStyleCnt="0">
        <dgm:presLayoutVars>
          <dgm:dir/>
          <dgm:animLvl val="lvl"/>
          <dgm:resizeHandles val="exact"/>
        </dgm:presLayoutVars>
      </dgm:prSet>
      <dgm:spPr/>
      <dgm:t>
        <a:bodyPr/>
        <a:lstStyle/>
        <a:p>
          <a:endParaRPr lang="it-IT"/>
        </a:p>
      </dgm:t>
    </dgm:pt>
    <dgm:pt modelId="{4C2494B4-8468-C046-A3DF-D22BD752863B}" type="pres">
      <dgm:prSet presAssocID="{B42B23E6-9BF3-8747-90D8-B6239DCF0C8E}" presName="composite" presStyleCnt="0"/>
      <dgm:spPr/>
    </dgm:pt>
    <dgm:pt modelId="{EDF4AE0E-7BEC-B84A-9BD8-84508FB42120}" type="pres">
      <dgm:prSet presAssocID="{B42B23E6-9BF3-8747-90D8-B6239DCF0C8E}" presName="parentText" presStyleLbl="alignNode1" presStyleIdx="0" presStyleCnt="6">
        <dgm:presLayoutVars>
          <dgm:chMax val="1"/>
          <dgm:bulletEnabled val="1"/>
        </dgm:presLayoutVars>
      </dgm:prSet>
      <dgm:spPr>
        <a:prstGeom prst="chevron">
          <a:avLst/>
        </a:prstGeom>
      </dgm:spPr>
      <dgm:t>
        <a:bodyPr/>
        <a:lstStyle/>
        <a:p>
          <a:endParaRPr lang="it-IT"/>
        </a:p>
      </dgm:t>
    </dgm:pt>
    <dgm:pt modelId="{14CE9B5A-834E-5746-A67C-FCD6B213AB85}" type="pres">
      <dgm:prSet presAssocID="{B42B23E6-9BF3-8747-90D8-B6239DCF0C8E}" presName="descendantText" presStyleLbl="alignAcc1" presStyleIdx="0" presStyleCnt="6" custScaleY="115098">
        <dgm:presLayoutVars>
          <dgm:bulletEnabled val="1"/>
        </dgm:presLayoutVars>
      </dgm:prSet>
      <dgm:spPr>
        <a:prstGeom prst="round2SameRect">
          <a:avLst/>
        </a:prstGeom>
      </dgm:spPr>
      <dgm:t>
        <a:bodyPr/>
        <a:lstStyle/>
        <a:p>
          <a:endParaRPr lang="it-IT"/>
        </a:p>
      </dgm:t>
    </dgm:pt>
    <dgm:pt modelId="{304DD3C3-C0EC-0843-A455-C15FB0ACEBC2}" type="pres">
      <dgm:prSet presAssocID="{EF5E7876-428B-EF43-A485-CBDA19C6DD11}" presName="sp" presStyleCnt="0"/>
      <dgm:spPr/>
    </dgm:pt>
    <dgm:pt modelId="{CA584D32-B16F-F74B-A716-5E7A212E0C28}" type="pres">
      <dgm:prSet presAssocID="{9CEDF0CF-1E77-7E41-85C2-DA5FF7A422A7}" presName="composite" presStyleCnt="0"/>
      <dgm:spPr/>
    </dgm:pt>
    <dgm:pt modelId="{4243E054-8B5D-554B-8615-72AE0247EE9E}" type="pres">
      <dgm:prSet presAssocID="{9CEDF0CF-1E77-7E41-85C2-DA5FF7A422A7}" presName="parentText" presStyleLbl="alignNode1" presStyleIdx="1" presStyleCnt="6">
        <dgm:presLayoutVars>
          <dgm:chMax val="1"/>
          <dgm:bulletEnabled val="1"/>
        </dgm:presLayoutVars>
      </dgm:prSet>
      <dgm:spPr>
        <a:prstGeom prst="chevron">
          <a:avLst/>
        </a:prstGeom>
      </dgm:spPr>
      <dgm:t>
        <a:bodyPr/>
        <a:lstStyle/>
        <a:p>
          <a:endParaRPr lang="it-IT"/>
        </a:p>
      </dgm:t>
    </dgm:pt>
    <dgm:pt modelId="{04D6A0DE-42BD-B142-AEFC-FD06E3697F70}" type="pres">
      <dgm:prSet presAssocID="{9CEDF0CF-1E77-7E41-85C2-DA5FF7A422A7}" presName="descendantText" presStyleLbl="alignAcc1" presStyleIdx="1" presStyleCnt="6">
        <dgm:presLayoutVars>
          <dgm:bulletEnabled val="1"/>
        </dgm:presLayoutVars>
      </dgm:prSet>
      <dgm:spPr>
        <a:prstGeom prst="round2SameRect">
          <a:avLst/>
        </a:prstGeom>
      </dgm:spPr>
      <dgm:t>
        <a:bodyPr/>
        <a:lstStyle/>
        <a:p>
          <a:endParaRPr lang="it-IT"/>
        </a:p>
      </dgm:t>
    </dgm:pt>
    <dgm:pt modelId="{90A3F745-884C-1A49-BE99-547912CFDC67}" type="pres">
      <dgm:prSet presAssocID="{DFA56C58-2122-F34A-AEF8-4AD4375B4909}" presName="sp" presStyleCnt="0"/>
      <dgm:spPr/>
    </dgm:pt>
    <dgm:pt modelId="{487494A1-6AE6-3C46-802E-D75428B11F7B}" type="pres">
      <dgm:prSet presAssocID="{5D018790-8C11-A44A-BDDB-F1AE477901C4}" presName="composite" presStyleCnt="0"/>
      <dgm:spPr/>
    </dgm:pt>
    <dgm:pt modelId="{840805CE-ADCF-FC4F-A452-035B14085CC6}" type="pres">
      <dgm:prSet presAssocID="{5D018790-8C11-A44A-BDDB-F1AE477901C4}" presName="parentText" presStyleLbl="alignNode1" presStyleIdx="2" presStyleCnt="6" custLinFactNeighborY="4785">
        <dgm:presLayoutVars>
          <dgm:chMax val="1"/>
          <dgm:bulletEnabled val="1"/>
        </dgm:presLayoutVars>
      </dgm:prSet>
      <dgm:spPr>
        <a:prstGeom prst="chevron">
          <a:avLst/>
        </a:prstGeom>
      </dgm:spPr>
      <dgm:t>
        <a:bodyPr/>
        <a:lstStyle/>
        <a:p>
          <a:endParaRPr lang="it-IT"/>
        </a:p>
      </dgm:t>
    </dgm:pt>
    <dgm:pt modelId="{6E4EE9FC-A41C-1B4D-B84B-DF177A0B057A}" type="pres">
      <dgm:prSet presAssocID="{5D018790-8C11-A44A-BDDB-F1AE477901C4}" presName="descendantText" presStyleLbl="alignAcc1" presStyleIdx="2" presStyleCnt="6" custScaleY="119176" custLinFactNeighborX="219" custLinFactNeighborY="11011">
        <dgm:presLayoutVars>
          <dgm:bulletEnabled val="1"/>
        </dgm:presLayoutVars>
      </dgm:prSet>
      <dgm:spPr>
        <a:prstGeom prst="round2SameRect">
          <a:avLst/>
        </a:prstGeom>
      </dgm:spPr>
      <dgm:t>
        <a:bodyPr/>
        <a:lstStyle/>
        <a:p>
          <a:endParaRPr lang="it-IT"/>
        </a:p>
      </dgm:t>
    </dgm:pt>
    <dgm:pt modelId="{6B3D1A32-1530-6A4A-9B90-2B49619949EE}" type="pres">
      <dgm:prSet presAssocID="{8243A81E-8FD0-064B-BCF4-70CA7BC6429B}" presName="sp" presStyleCnt="0"/>
      <dgm:spPr/>
    </dgm:pt>
    <dgm:pt modelId="{10019E96-600F-DC4D-8283-A3E7FF79C733}" type="pres">
      <dgm:prSet presAssocID="{0CF1B068-7ACA-1343-AE02-A48A97DC61F9}" presName="composite" presStyleCnt="0"/>
      <dgm:spPr/>
    </dgm:pt>
    <dgm:pt modelId="{2AFD7BD0-D47C-5649-AE1D-572B72CE2123}" type="pres">
      <dgm:prSet presAssocID="{0CF1B068-7ACA-1343-AE02-A48A97DC61F9}" presName="parentText" presStyleLbl="alignNode1" presStyleIdx="3" presStyleCnt="6">
        <dgm:presLayoutVars>
          <dgm:chMax val="1"/>
          <dgm:bulletEnabled val="1"/>
        </dgm:presLayoutVars>
      </dgm:prSet>
      <dgm:spPr>
        <a:prstGeom prst="chevron">
          <a:avLst/>
        </a:prstGeom>
      </dgm:spPr>
      <dgm:t>
        <a:bodyPr/>
        <a:lstStyle/>
        <a:p>
          <a:endParaRPr lang="it-IT"/>
        </a:p>
      </dgm:t>
    </dgm:pt>
    <dgm:pt modelId="{DA7E6AE4-BD5D-3549-9568-14B3680FE549}" type="pres">
      <dgm:prSet presAssocID="{0CF1B068-7ACA-1343-AE02-A48A97DC61F9}" presName="descendantText" presStyleLbl="alignAcc1" presStyleIdx="3" presStyleCnt="6" custLinFactNeighborX="-42" custLinFactNeighborY="-456">
        <dgm:presLayoutVars>
          <dgm:bulletEnabled val="1"/>
        </dgm:presLayoutVars>
      </dgm:prSet>
      <dgm:spPr>
        <a:prstGeom prst="round2SameRect">
          <a:avLst/>
        </a:prstGeom>
      </dgm:spPr>
      <dgm:t>
        <a:bodyPr/>
        <a:lstStyle/>
        <a:p>
          <a:endParaRPr lang="it-IT"/>
        </a:p>
      </dgm:t>
    </dgm:pt>
    <dgm:pt modelId="{480A9120-40FE-D247-B8A4-51372EA27730}" type="pres">
      <dgm:prSet presAssocID="{AAF8432D-3E7E-1145-8287-6BDB919E8104}" presName="sp" presStyleCnt="0"/>
      <dgm:spPr/>
    </dgm:pt>
    <dgm:pt modelId="{1ABC1B69-F927-1444-8208-477ED04CF05F}" type="pres">
      <dgm:prSet presAssocID="{8C17F9DD-109A-A34C-A1CC-239B7F42BE44}" presName="composite" presStyleCnt="0"/>
      <dgm:spPr/>
    </dgm:pt>
    <dgm:pt modelId="{436EC88A-8DBB-C249-9F25-2AEDBB830257}" type="pres">
      <dgm:prSet presAssocID="{8C17F9DD-109A-A34C-A1CC-239B7F42BE44}" presName="parentText" presStyleLbl="alignNode1" presStyleIdx="4" presStyleCnt="6">
        <dgm:presLayoutVars>
          <dgm:chMax val="1"/>
          <dgm:bulletEnabled val="1"/>
        </dgm:presLayoutVars>
      </dgm:prSet>
      <dgm:spPr>
        <a:prstGeom prst="chevron">
          <a:avLst/>
        </a:prstGeom>
      </dgm:spPr>
      <dgm:t>
        <a:bodyPr/>
        <a:lstStyle/>
        <a:p>
          <a:endParaRPr lang="it-IT"/>
        </a:p>
      </dgm:t>
    </dgm:pt>
    <dgm:pt modelId="{786EE4F7-282F-644A-82DF-976F0443FEC0}" type="pres">
      <dgm:prSet presAssocID="{8C17F9DD-109A-A34C-A1CC-239B7F42BE44}" presName="descendantText" presStyleLbl="alignAcc1" presStyleIdx="4" presStyleCnt="6">
        <dgm:presLayoutVars>
          <dgm:bulletEnabled val="1"/>
        </dgm:presLayoutVars>
      </dgm:prSet>
      <dgm:spPr>
        <a:prstGeom prst="round2SameRect">
          <a:avLst/>
        </a:prstGeom>
      </dgm:spPr>
      <dgm:t>
        <a:bodyPr/>
        <a:lstStyle/>
        <a:p>
          <a:endParaRPr lang="it-IT"/>
        </a:p>
      </dgm:t>
    </dgm:pt>
    <dgm:pt modelId="{C68A0A3B-BD5E-CF48-A5AA-E5E11C01CD10}" type="pres">
      <dgm:prSet presAssocID="{724B3B48-61A9-F545-8A0F-8D314E11DF5B}" presName="sp" presStyleCnt="0"/>
      <dgm:spPr/>
    </dgm:pt>
    <dgm:pt modelId="{02EC59CE-FD92-A142-9F9E-EADFA56DF79B}" type="pres">
      <dgm:prSet presAssocID="{5607C83E-6F60-FD42-98D2-CB8A74B901D1}" presName="composite" presStyleCnt="0"/>
      <dgm:spPr/>
    </dgm:pt>
    <dgm:pt modelId="{DDDD260C-8D7D-3A4B-B6CD-ECA4FB0BE62D}" type="pres">
      <dgm:prSet presAssocID="{5607C83E-6F60-FD42-98D2-CB8A74B901D1}" presName="parentText" presStyleLbl="alignNode1" presStyleIdx="5" presStyleCnt="6">
        <dgm:presLayoutVars>
          <dgm:chMax val="1"/>
          <dgm:bulletEnabled val="1"/>
        </dgm:presLayoutVars>
      </dgm:prSet>
      <dgm:spPr>
        <a:prstGeom prst="chevron">
          <a:avLst/>
        </a:prstGeom>
      </dgm:spPr>
      <dgm:t>
        <a:bodyPr/>
        <a:lstStyle/>
        <a:p>
          <a:endParaRPr lang="it-IT"/>
        </a:p>
      </dgm:t>
    </dgm:pt>
    <dgm:pt modelId="{7564977A-A842-D545-9BB5-5595F765B6B9}" type="pres">
      <dgm:prSet presAssocID="{5607C83E-6F60-FD42-98D2-CB8A74B901D1}" presName="descendantText" presStyleLbl="alignAcc1" presStyleIdx="5" presStyleCnt="6">
        <dgm:presLayoutVars>
          <dgm:bulletEnabled val="1"/>
        </dgm:presLayoutVars>
      </dgm:prSet>
      <dgm:spPr>
        <a:prstGeom prst="round2SameRect">
          <a:avLst/>
        </a:prstGeom>
      </dgm:spPr>
      <dgm:t>
        <a:bodyPr/>
        <a:lstStyle/>
        <a:p>
          <a:endParaRPr lang="it-IT"/>
        </a:p>
      </dgm:t>
    </dgm:pt>
  </dgm:ptLst>
  <dgm:cxnLst>
    <dgm:cxn modelId="{802A1E83-B1F6-4EC7-BA40-51494DC36DF6}" type="presOf" srcId="{8C17F9DD-109A-A34C-A1CC-239B7F42BE44}" destId="{436EC88A-8DBB-C249-9F25-2AEDBB830257}" srcOrd="0" destOrd="0" presId="urn:microsoft.com/office/officeart/2005/8/layout/chevron2"/>
    <dgm:cxn modelId="{E31C1FD0-F879-43C6-86E1-7D26B1DDC6E5}" type="presOf" srcId="{86E97B2F-A29B-4CCE-9E72-F56D8B74910D}" destId="{6E4EE9FC-A41C-1B4D-B84B-DF177A0B057A}" srcOrd="0" destOrd="0" presId="urn:microsoft.com/office/officeart/2005/8/layout/chevron2"/>
    <dgm:cxn modelId="{C3C6B4D7-4C5D-6644-8B3C-F437D036F161}" srcId="{9CEDF0CF-1E77-7E41-85C2-DA5FF7A422A7}" destId="{579468B1-EDC9-BD4E-A473-3812C3BBAAA4}" srcOrd="0" destOrd="0" parTransId="{0E7DFFEC-2BD1-7444-878F-F478979A7904}" sibTransId="{8B0E14CA-0594-1B47-A03C-B5FAFCF9EB3A}"/>
    <dgm:cxn modelId="{37F5E678-4AC1-4B8B-8EA3-09B75CC9FF79}" type="presOf" srcId="{3A7AF2E2-8271-AB45-9B69-4F0C08347DBE}" destId="{04D6A0DE-42BD-B142-AEFC-FD06E3697F70}" srcOrd="0" destOrd="1" presId="urn:microsoft.com/office/officeart/2005/8/layout/chevron2"/>
    <dgm:cxn modelId="{62403638-13E7-4545-A5B9-1E970C3FB0DB}" srcId="{477A325C-4C0D-AD4B-9064-EAFE56B4F156}" destId="{0CF1B068-7ACA-1343-AE02-A48A97DC61F9}" srcOrd="3" destOrd="0" parTransId="{CA22C9EE-C417-8144-8600-5FBB65BA0541}" sibTransId="{AAF8432D-3E7E-1145-8287-6BDB919E8104}"/>
    <dgm:cxn modelId="{E068612C-8F0B-2245-A05A-0756895950AE}" srcId="{B42B23E6-9BF3-8747-90D8-B6239DCF0C8E}" destId="{3988C4F8-A1FD-1245-BD68-475CE6758806}" srcOrd="0" destOrd="0" parTransId="{0CBA9FC0-952A-7443-9FCF-D677DA0E76AA}" sibTransId="{6D1B7F45-C17D-3443-930B-076E3DBC2AF1}"/>
    <dgm:cxn modelId="{B4E6FD0B-CFBA-4E25-9B91-4913E0F19E8C}" srcId="{0CF1B068-7ACA-1343-AE02-A48A97DC61F9}" destId="{F7ADEF8D-0184-4B85-A875-B2E20C7ECEDC}" srcOrd="1" destOrd="0" parTransId="{C809826A-645F-48D7-9824-03D5D9CC1C1D}" sibTransId="{308771FC-1EE7-4D08-8D8D-93269812EC90}"/>
    <dgm:cxn modelId="{D9DCCABF-F38C-40D1-ADCC-56F999BA6450}" type="presOf" srcId="{0D7F25C4-A971-D044-BE9C-E3B34384B8F5}" destId="{7564977A-A842-D545-9BB5-5595F765B6B9}" srcOrd="0" destOrd="0" presId="urn:microsoft.com/office/officeart/2005/8/layout/chevron2"/>
    <dgm:cxn modelId="{0F2A0B26-AC4A-4864-AFAF-F33851102EEB}" srcId="{0CF1B068-7ACA-1343-AE02-A48A97DC61F9}" destId="{44A2E4AE-30BC-4FCE-906B-25698552F84A}" srcOrd="4" destOrd="0" parTransId="{0CFCEC77-9AEA-401D-B9C8-DC4F728DE964}" sibTransId="{506DCC56-7B72-40AB-A5B3-8652CED0A4BC}"/>
    <dgm:cxn modelId="{36C58148-146D-4FF6-B4FA-6959B6E0DE9D}" type="presOf" srcId="{20B3EFE4-9A97-476F-AA46-6BC227844576}" destId="{6E4EE9FC-A41C-1B4D-B84B-DF177A0B057A}" srcOrd="0" destOrd="2" presId="urn:microsoft.com/office/officeart/2005/8/layout/chevron2"/>
    <dgm:cxn modelId="{4ECE33DB-816C-2148-B913-0D2B423EA459}" srcId="{5607C83E-6F60-FD42-98D2-CB8A74B901D1}" destId="{6B146043-9716-EB4B-8BFB-C7587830ECA4}" srcOrd="1" destOrd="0" parTransId="{66FA210F-BBEF-B44F-9E9B-F7397654FEA0}" sibTransId="{A3BE6F6E-4117-1C4B-A349-309BCD4122A2}"/>
    <dgm:cxn modelId="{E4BC9405-6918-4FC0-82E5-3C520BEC07D0}" type="presOf" srcId="{3988C4F8-A1FD-1245-BD68-475CE6758806}" destId="{14CE9B5A-834E-5746-A67C-FCD6B213AB85}" srcOrd="0" destOrd="0" presId="urn:microsoft.com/office/officeart/2005/8/layout/chevron2"/>
    <dgm:cxn modelId="{F60E73E8-2EF4-CA45-A08E-708FC9CADF52}" srcId="{9CEDF0CF-1E77-7E41-85C2-DA5FF7A422A7}" destId="{3A7AF2E2-8271-AB45-9B69-4F0C08347DBE}" srcOrd="1" destOrd="0" parTransId="{4E1D5F10-92CA-D242-96B3-93C9E643A540}" sibTransId="{E2A3F6F5-ADA9-A74B-A56D-1947EB6AF235}"/>
    <dgm:cxn modelId="{D4FC565E-37CD-BB47-B8B5-8A9A218DAEEC}" srcId="{0CF1B068-7ACA-1343-AE02-A48A97DC61F9}" destId="{C9A591A8-BE09-7843-9C48-C1239FD9C4AA}" srcOrd="5" destOrd="0" parTransId="{2D99EB43-7806-C74A-B538-E3F497DB85D2}" sibTransId="{C19EA70F-4B8A-C84B-89E7-6251CB67044C}"/>
    <dgm:cxn modelId="{6783570D-B668-4AB5-98BC-6A1CF035A679}" type="presOf" srcId="{62114F90-7110-5142-9391-8E235016C0BD}" destId="{14CE9B5A-834E-5746-A67C-FCD6B213AB85}" srcOrd="0" destOrd="1" presId="urn:microsoft.com/office/officeart/2005/8/layout/chevron2"/>
    <dgm:cxn modelId="{A099F13A-EE80-4E15-AD42-7A149635E33F}" type="presOf" srcId="{AF30FEF8-38CC-594C-A47C-7717B6F42A62}" destId="{DA7E6AE4-BD5D-3549-9568-14B3680FE549}" srcOrd="0" destOrd="0" presId="urn:microsoft.com/office/officeart/2005/8/layout/chevron2"/>
    <dgm:cxn modelId="{91BA3248-21ED-5D42-A144-EE5670F07E68}" srcId="{5D018790-8C11-A44A-BDDB-F1AE477901C4}" destId="{8991267F-D47E-B942-AED7-785DEBA372D4}" srcOrd="1" destOrd="0" parTransId="{EAF853C1-165C-0B41-A254-1B8ECF9C1255}" sibTransId="{268CEC86-126F-C34D-9942-D9633C975531}"/>
    <dgm:cxn modelId="{7A0AB586-0317-420B-87A1-44F88B5DD2E9}" type="presOf" srcId="{F7ADEF8D-0184-4B85-A875-B2E20C7ECEDC}" destId="{DA7E6AE4-BD5D-3549-9568-14B3680FE549}" srcOrd="0" destOrd="1" presId="urn:microsoft.com/office/officeart/2005/8/layout/chevron2"/>
    <dgm:cxn modelId="{A71E4FDE-620D-CA48-9C5C-C1F5A8CEE0B8}" srcId="{477A325C-4C0D-AD4B-9064-EAFE56B4F156}" destId="{9CEDF0CF-1E77-7E41-85C2-DA5FF7A422A7}" srcOrd="1" destOrd="0" parTransId="{D002DE45-9139-A242-99D0-B6D9E154FC31}" sibTransId="{DFA56C58-2122-F34A-AEF8-4AD4375B4909}"/>
    <dgm:cxn modelId="{F1F5289D-A58C-D544-9E2C-CC5BAEE9F3AB}" srcId="{8C17F9DD-109A-A34C-A1CC-239B7F42BE44}" destId="{DBD0C1FD-9AD6-C944-94D8-0E5880C41DE9}" srcOrd="1" destOrd="0" parTransId="{11447CE0-F2D6-E44C-BC78-3E26D8A26B16}" sibTransId="{31562F6B-DF1E-EB4C-89A6-6CBF1E8BFA5B}"/>
    <dgm:cxn modelId="{80111294-1954-45E3-AB9A-0C4D5B8683A8}" type="presOf" srcId="{6B146043-9716-EB4B-8BFB-C7587830ECA4}" destId="{7564977A-A842-D545-9BB5-5595F765B6B9}" srcOrd="0" destOrd="1" presId="urn:microsoft.com/office/officeart/2005/8/layout/chevron2"/>
    <dgm:cxn modelId="{E40C1ED4-C438-40FD-A498-B8730ACA581B}" type="presOf" srcId="{8991267F-D47E-B942-AED7-785DEBA372D4}" destId="{6E4EE9FC-A41C-1B4D-B84B-DF177A0B057A}" srcOrd="0" destOrd="1" presId="urn:microsoft.com/office/officeart/2005/8/layout/chevron2"/>
    <dgm:cxn modelId="{390277F4-3DE0-4A1C-8BC1-CBAF3C7974A3}" type="presOf" srcId="{579468B1-EDC9-BD4E-A473-3812C3BBAAA4}" destId="{04D6A0DE-42BD-B142-AEFC-FD06E3697F70}" srcOrd="0" destOrd="0" presId="urn:microsoft.com/office/officeart/2005/8/layout/chevron2"/>
    <dgm:cxn modelId="{D68837BB-1ED6-4B5C-81CF-7E5F25E7CC46}" type="presOf" srcId="{218C1538-78FB-4238-B5BA-C9877A400124}" destId="{DA7E6AE4-BD5D-3549-9568-14B3680FE549}" srcOrd="0" destOrd="3" presId="urn:microsoft.com/office/officeart/2005/8/layout/chevron2"/>
    <dgm:cxn modelId="{708A14A1-8402-48D7-8517-EC83138C2D38}" type="presOf" srcId="{9CEDF0CF-1E77-7E41-85C2-DA5FF7A422A7}" destId="{4243E054-8B5D-554B-8615-72AE0247EE9E}" srcOrd="0" destOrd="0" presId="urn:microsoft.com/office/officeart/2005/8/layout/chevron2"/>
    <dgm:cxn modelId="{841816CD-93DA-FF43-8F1D-E8ECA9E1C8BA}" srcId="{477A325C-4C0D-AD4B-9064-EAFE56B4F156}" destId="{5D018790-8C11-A44A-BDDB-F1AE477901C4}" srcOrd="2" destOrd="0" parTransId="{2EAFBD42-C729-D44C-B950-376BD742343A}" sibTransId="{8243A81E-8FD0-064B-BCF4-70CA7BC6429B}"/>
    <dgm:cxn modelId="{0DED7431-6287-C346-B655-1F9FBAD3E743}" srcId="{5607C83E-6F60-FD42-98D2-CB8A74B901D1}" destId="{0D7F25C4-A971-D044-BE9C-E3B34384B8F5}" srcOrd="0" destOrd="0" parTransId="{06C13FA6-A05F-954C-9743-FC3167EFDE77}" sibTransId="{444C7A7D-307A-CD47-A7C6-115FFC552603}"/>
    <dgm:cxn modelId="{5D4C3F43-45FC-AF45-9388-83677375DA14}" srcId="{477A325C-4C0D-AD4B-9064-EAFE56B4F156}" destId="{8C17F9DD-109A-A34C-A1CC-239B7F42BE44}" srcOrd="4" destOrd="0" parTransId="{3FE4C898-0833-2343-A411-0C0F89F3FFCA}" sibTransId="{724B3B48-61A9-F545-8A0F-8D314E11DF5B}"/>
    <dgm:cxn modelId="{AC43A9CC-6D8B-446A-A460-28493039B300}" type="presOf" srcId="{B42B23E6-9BF3-8747-90D8-B6239DCF0C8E}" destId="{EDF4AE0E-7BEC-B84A-9BD8-84508FB42120}" srcOrd="0" destOrd="0" presId="urn:microsoft.com/office/officeart/2005/8/layout/chevron2"/>
    <dgm:cxn modelId="{8554A735-2E66-D448-B29C-5AE8142D7BCD}" srcId="{B42B23E6-9BF3-8747-90D8-B6239DCF0C8E}" destId="{62114F90-7110-5142-9391-8E235016C0BD}" srcOrd="1" destOrd="0" parTransId="{F7A27F31-C74B-B64B-B119-3A3671BF3151}" sibTransId="{3621B089-FF16-EF40-B1D0-0F39D739A087}"/>
    <dgm:cxn modelId="{EF553C33-70D7-434A-B017-B268AB782CA5}" type="presOf" srcId="{5D018790-8C11-A44A-BDDB-F1AE477901C4}" destId="{840805CE-ADCF-FC4F-A452-035B14085CC6}" srcOrd="0" destOrd="0" presId="urn:microsoft.com/office/officeart/2005/8/layout/chevron2"/>
    <dgm:cxn modelId="{12E958A0-FC4C-754F-BE17-626510DB1452}" srcId="{477A325C-4C0D-AD4B-9064-EAFE56B4F156}" destId="{5607C83E-6F60-FD42-98D2-CB8A74B901D1}" srcOrd="5" destOrd="0" parTransId="{9A52F880-E8BA-9348-8062-C4CD6EB6A29C}" sibTransId="{134E7EAA-A85C-BB44-A487-2278AEBDE8D1}"/>
    <dgm:cxn modelId="{CA51A45E-D1B3-4E50-9E86-AD122C1B471F}" type="presOf" srcId="{0CF1B068-7ACA-1343-AE02-A48A97DC61F9}" destId="{2AFD7BD0-D47C-5649-AE1D-572B72CE2123}" srcOrd="0" destOrd="0" presId="urn:microsoft.com/office/officeart/2005/8/layout/chevron2"/>
    <dgm:cxn modelId="{DD1574DD-C380-2A43-A09C-029D197DB661}" srcId="{477A325C-4C0D-AD4B-9064-EAFE56B4F156}" destId="{B42B23E6-9BF3-8747-90D8-B6239DCF0C8E}" srcOrd="0" destOrd="0" parTransId="{6D689B51-FA88-D345-8069-A1EF45CD23A7}" sibTransId="{EF5E7876-428B-EF43-A485-CBDA19C6DD11}"/>
    <dgm:cxn modelId="{B851797C-0CED-49B9-AC71-495F32A53497}" srcId="{5D018790-8C11-A44A-BDDB-F1AE477901C4}" destId="{20B3EFE4-9A97-476F-AA46-6BC227844576}" srcOrd="2" destOrd="0" parTransId="{224E9241-F136-4706-92CB-A5F10F4F8826}" sibTransId="{F3C8286B-367E-4B8C-8540-0CCF6FDD242F}"/>
    <dgm:cxn modelId="{2CC52F2F-A8EB-4E8A-9321-BEDF56CDCECC}" type="presOf" srcId="{DBD0C1FD-9AD6-C944-94D8-0E5880C41DE9}" destId="{786EE4F7-282F-644A-82DF-976F0443FEC0}" srcOrd="0" destOrd="1" presId="urn:microsoft.com/office/officeart/2005/8/layout/chevron2"/>
    <dgm:cxn modelId="{8C996226-D842-4DFD-8861-76FA5D10CD79}" type="presOf" srcId="{6C68367E-2DCD-486D-ACF8-21A90C1CDCF9}" destId="{DA7E6AE4-BD5D-3549-9568-14B3680FE549}" srcOrd="0" destOrd="2" presId="urn:microsoft.com/office/officeart/2005/8/layout/chevron2"/>
    <dgm:cxn modelId="{339C5D33-39DE-4078-90B2-3211FEAEAF06}" type="presOf" srcId="{477A325C-4C0D-AD4B-9064-EAFE56B4F156}" destId="{343A5C08-E18E-AD4E-BA5D-FB5C8D78EA13}" srcOrd="0" destOrd="0" presId="urn:microsoft.com/office/officeart/2005/8/layout/chevron2"/>
    <dgm:cxn modelId="{7BA60EDE-0021-4255-9354-952DA3F97C9C}" srcId="{5D018790-8C11-A44A-BDDB-F1AE477901C4}" destId="{86E97B2F-A29B-4CCE-9E72-F56D8B74910D}" srcOrd="0" destOrd="0" parTransId="{20281198-8FAE-4FD1-B0FF-FAE807D62F22}" sibTransId="{45FE6DCD-22E8-40C1-9EFB-B74A0462D7DF}"/>
    <dgm:cxn modelId="{D6C61B00-C6E6-2848-95AE-44F76EFEA661}" srcId="{0CF1B068-7ACA-1343-AE02-A48A97DC61F9}" destId="{AF30FEF8-38CC-594C-A47C-7717B6F42A62}" srcOrd="0" destOrd="0" parTransId="{7C112CE9-9B37-034D-99AB-AFE77C0C6D92}" sibTransId="{47649D22-8230-AC4E-AA28-55AF1B5C60B1}"/>
    <dgm:cxn modelId="{EAAD4D90-9FD6-4BBA-BD33-CCEE427CED52}" srcId="{0CF1B068-7ACA-1343-AE02-A48A97DC61F9}" destId="{6C68367E-2DCD-486D-ACF8-21A90C1CDCF9}" srcOrd="2" destOrd="0" parTransId="{6DBD4E69-5DB9-459D-9CE7-3BF90F525AC4}" sibTransId="{F6E8A3D3-9150-4087-B955-0F862DF5792B}"/>
    <dgm:cxn modelId="{F37CF9D2-BD69-4C83-BA0F-FC6BB052CE6A}" srcId="{0CF1B068-7ACA-1343-AE02-A48A97DC61F9}" destId="{218C1538-78FB-4238-B5BA-C9877A400124}" srcOrd="3" destOrd="0" parTransId="{AAE3A3CE-9B20-49AC-9664-81E726867142}" sibTransId="{2FD9E79D-CB17-48B0-B0CF-7DC7A0C7EE00}"/>
    <dgm:cxn modelId="{9261566B-13A6-4D75-BCAB-957C204134C8}" type="presOf" srcId="{44A2E4AE-30BC-4FCE-906B-25698552F84A}" destId="{DA7E6AE4-BD5D-3549-9568-14B3680FE549}" srcOrd="0" destOrd="4" presId="urn:microsoft.com/office/officeart/2005/8/layout/chevron2"/>
    <dgm:cxn modelId="{287B63C8-198F-452A-80CC-910069BCFF5C}" type="presOf" srcId="{C9A591A8-BE09-7843-9C48-C1239FD9C4AA}" destId="{DA7E6AE4-BD5D-3549-9568-14B3680FE549}" srcOrd="0" destOrd="5" presId="urn:microsoft.com/office/officeart/2005/8/layout/chevron2"/>
    <dgm:cxn modelId="{855D3AF7-AF0F-447C-AD68-DF72E6863C97}" type="presOf" srcId="{2CAA5331-4CCA-564C-89C7-DC0AE91F7299}" destId="{786EE4F7-282F-644A-82DF-976F0443FEC0}" srcOrd="0" destOrd="0" presId="urn:microsoft.com/office/officeart/2005/8/layout/chevron2"/>
    <dgm:cxn modelId="{FD3BEDEF-93C2-7641-8AC7-DC58A22C26AF}" srcId="{8C17F9DD-109A-A34C-A1CC-239B7F42BE44}" destId="{2CAA5331-4CCA-564C-89C7-DC0AE91F7299}" srcOrd="0" destOrd="0" parTransId="{08EB6E4A-1BB4-4543-85C3-28F645AF8C20}" sibTransId="{3DE11B0B-BB12-AA4A-B366-6896C54C1F4B}"/>
    <dgm:cxn modelId="{0AED4FB5-67E8-434E-8D5B-55C13CC8C93F}" type="presOf" srcId="{5607C83E-6F60-FD42-98D2-CB8A74B901D1}" destId="{DDDD260C-8D7D-3A4B-B6CD-ECA4FB0BE62D}" srcOrd="0" destOrd="0" presId="urn:microsoft.com/office/officeart/2005/8/layout/chevron2"/>
    <dgm:cxn modelId="{A956D0E2-707A-4990-BA4E-A2EFC35CF861}" type="presParOf" srcId="{343A5C08-E18E-AD4E-BA5D-FB5C8D78EA13}" destId="{4C2494B4-8468-C046-A3DF-D22BD752863B}" srcOrd="0" destOrd="0" presId="urn:microsoft.com/office/officeart/2005/8/layout/chevron2"/>
    <dgm:cxn modelId="{D077CB3C-BD8A-4A40-B6DC-1CE575AC8C45}" type="presParOf" srcId="{4C2494B4-8468-C046-A3DF-D22BD752863B}" destId="{EDF4AE0E-7BEC-B84A-9BD8-84508FB42120}" srcOrd="0" destOrd="0" presId="urn:microsoft.com/office/officeart/2005/8/layout/chevron2"/>
    <dgm:cxn modelId="{C1F7A74D-FE68-49A8-B1C6-63252A98D8E8}" type="presParOf" srcId="{4C2494B4-8468-C046-A3DF-D22BD752863B}" destId="{14CE9B5A-834E-5746-A67C-FCD6B213AB85}" srcOrd="1" destOrd="0" presId="urn:microsoft.com/office/officeart/2005/8/layout/chevron2"/>
    <dgm:cxn modelId="{BF2D1E22-9E12-4EE9-9F40-0460C37971A0}" type="presParOf" srcId="{343A5C08-E18E-AD4E-BA5D-FB5C8D78EA13}" destId="{304DD3C3-C0EC-0843-A455-C15FB0ACEBC2}" srcOrd="1" destOrd="0" presId="urn:microsoft.com/office/officeart/2005/8/layout/chevron2"/>
    <dgm:cxn modelId="{E54AA6D7-88E3-4AA3-BFB1-2DB8D1BB8479}" type="presParOf" srcId="{343A5C08-E18E-AD4E-BA5D-FB5C8D78EA13}" destId="{CA584D32-B16F-F74B-A716-5E7A212E0C28}" srcOrd="2" destOrd="0" presId="urn:microsoft.com/office/officeart/2005/8/layout/chevron2"/>
    <dgm:cxn modelId="{304DD819-A338-4359-81A7-9C7FBBD442D8}" type="presParOf" srcId="{CA584D32-B16F-F74B-A716-5E7A212E0C28}" destId="{4243E054-8B5D-554B-8615-72AE0247EE9E}" srcOrd="0" destOrd="0" presId="urn:microsoft.com/office/officeart/2005/8/layout/chevron2"/>
    <dgm:cxn modelId="{8DCE3473-13BA-4008-83CF-71CDA83D6C9F}" type="presParOf" srcId="{CA584D32-B16F-F74B-A716-5E7A212E0C28}" destId="{04D6A0DE-42BD-B142-AEFC-FD06E3697F70}" srcOrd="1" destOrd="0" presId="urn:microsoft.com/office/officeart/2005/8/layout/chevron2"/>
    <dgm:cxn modelId="{5E47C333-83FA-4E9D-8CDE-BADBB9C229F5}" type="presParOf" srcId="{343A5C08-E18E-AD4E-BA5D-FB5C8D78EA13}" destId="{90A3F745-884C-1A49-BE99-547912CFDC67}" srcOrd="3" destOrd="0" presId="urn:microsoft.com/office/officeart/2005/8/layout/chevron2"/>
    <dgm:cxn modelId="{EEEB1C55-FE06-4A16-9249-3ABC956917AB}" type="presParOf" srcId="{343A5C08-E18E-AD4E-BA5D-FB5C8D78EA13}" destId="{487494A1-6AE6-3C46-802E-D75428B11F7B}" srcOrd="4" destOrd="0" presId="urn:microsoft.com/office/officeart/2005/8/layout/chevron2"/>
    <dgm:cxn modelId="{1E42204B-C690-4DE4-BDA4-65102C1D24C7}" type="presParOf" srcId="{487494A1-6AE6-3C46-802E-D75428B11F7B}" destId="{840805CE-ADCF-FC4F-A452-035B14085CC6}" srcOrd="0" destOrd="0" presId="urn:microsoft.com/office/officeart/2005/8/layout/chevron2"/>
    <dgm:cxn modelId="{F1A77AC3-D4C0-4498-B7CC-8703D9DB9679}" type="presParOf" srcId="{487494A1-6AE6-3C46-802E-D75428B11F7B}" destId="{6E4EE9FC-A41C-1B4D-B84B-DF177A0B057A}" srcOrd="1" destOrd="0" presId="urn:microsoft.com/office/officeart/2005/8/layout/chevron2"/>
    <dgm:cxn modelId="{D979C2FD-2577-443F-A6DC-FCDD6F10298D}" type="presParOf" srcId="{343A5C08-E18E-AD4E-BA5D-FB5C8D78EA13}" destId="{6B3D1A32-1530-6A4A-9B90-2B49619949EE}" srcOrd="5" destOrd="0" presId="urn:microsoft.com/office/officeart/2005/8/layout/chevron2"/>
    <dgm:cxn modelId="{3CFA092C-A90B-4CAC-AD1B-FB9FA65E9F55}" type="presParOf" srcId="{343A5C08-E18E-AD4E-BA5D-FB5C8D78EA13}" destId="{10019E96-600F-DC4D-8283-A3E7FF79C733}" srcOrd="6" destOrd="0" presId="urn:microsoft.com/office/officeart/2005/8/layout/chevron2"/>
    <dgm:cxn modelId="{E4E883D1-C486-4CF0-B550-29F4527D2AF8}" type="presParOf" srcId="{10019E96-600F-DC4D-8283-A3E7FF79C733}" destId="{2AFD7BD0-D47C-5649-AE1D-572B72CE2123}" srcOrd="0" destOrd="0" presId="urn:microsoft.com/office/officeart/2005/8/layout/chevron2"/>
    <dgm:cxn modelId="{6DDB9301-530B-4708-9167-B52010757B3B}" type="presParOf" srcId="{10019E96-600F-DC4D-8283-A3E7FF79C733}" destId="{DA7E6AE4-BD5D-3549-9568-14B3680FE549}" srcOrd="1" destOrd="0" presId="urn:microsoft.com/office/officeart/2005/8/layout/chevron2"/>
    <dgm:cxn modelId="{2D0E916D-2BD3-47FB-BCEF-A7A6A5DBB486}" type="presParOf" srcId="{343A5C08-E18E-AD4E-BA5D-FB5C8D78EA13}" destId="{480A9120-40FE-D247-B8A4-51372EA27730}" srcOrd="7" destOrd="0" presId="urn:microsoft.com/office/officeart/2005/8/layout/chevron2"/>
    <dgm:cxn modelId="{395580FF-E296-4B30-AF7C-1E30F2FB13C3}" type="presParOf" srcId="{343A5C08-E18E-AD4E-BA5D-FB5C8D78EA13}" destId="{1ABC1B69-F927-1444-8208-477ED04CF05F}" srcOrd="8" destOrd="0" presId="urn:microsoft.com/office/officeart/2005/8/layout/chevron2"/>
    <dgm:cxn modelId="{56377BE4-0B78-485B-84A8-256C1F6FD60F}" type="presParOf" srcId="{1ABC1B69-F927-1444-8208-477ED04CF05F}" destId="{436EC88A-8DBB-C249-9F25-2AEDBB830257}" srcOrd="0" destOrd="0" presId="urn:microsoft.com/office/officeart/2005/8/layout/chevron2"/>
    <dgm:cxn modelId="{C635FFBE-D365-48C8-B05D-989C165C3E9E}" type="presParOf" srcId="{1ABC1B69-F927-1444-8208-477ED04CF05F}" destId="{786EE4F7-282F-644A-82DF-976F0443FEC0}" srcOrd="1" destOrd="0" presId="urn:microsoft.com/office/officeart/2005/8/layout/chevron2"/>
    <dgm:cxn modelId="{BE5CDD7B-1B58-4D6E-AE20-4DCF922E0170}" type="presParOf" srcId="{343A5C08-E18E-AD4E-BA5D-FB5C8D78EA13}" destId="{C68A0A3B-BD5E-CF48-A5AA-E5E11C01CD10}" srcOrd="9" destOrd="0" presId="urn:microsoft.com/office/officeart/2005/8/layout/chevron2"/>
    <dgm:cxn modelId="{79C35457-7299-47C1-BF4B-1670B62D6440}" type="presParOf" srcId="{343A5C08-E18E-AD4E-BA5D-FB5C8D78EA13}" destId="{02EC59CE-FD92-A142-9F9E-EADFA56DF79B}" srcOrd="10" destOrd="0" presId="urn:microsoft.com/office/officeart/2005/8/layout/chevron2"/>
    <dgm:cxn modelId="{362B98F2-DF80-42C2-AA57-6F5F65581023}" type="presParOf" srcId="{02EC59CE-FD92-A142-9F9E-EADFA56DF79B}" destId="{DDDD260C-8D7D-3A4B-B6CD-ECA4FB0BE62D}" srcOrd="0" destOrd="0" presId="urn:microsoft.com/office/officeart/2005/8/layout/chevron2"/>
    <dgm:cxn modelId="{17A16803-A079-432F-A97B-25F8D3C41FE5}" type="presParOf" srcId="{02EC59CE-FD92-A142-9F9E-EADFA56DF79B}" destId="{7564977A-A842-D545-9BB5-5595F765B6B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4A713-7829-4C61-BBDD-74E643489334}">
      <dsp:nvSpPr>
        <dsp:cNvPr id="0" name=""/>
        <dsp:cNvSpPr/>
      </dsp:nvSpPr>
      <dsp:spPr>
        <a:xfrm>
          <a:off x="746958" y="0"/>
          <a:ext cx="7299126" cy="28083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00B07-9AD8-4A16-9AF8-5992718DB816}">
      <dsp:nvSpPr>
        <dsp:cNvPr id="0" name=""/>
        <dsp:cNvSpPr/>
      </dsp:nvSpPr>
      <dsp:spPr>
        <a:xfrm>
          <a:off x="190470" y="864095"/>
          <a:ext cx="1685231" cy="1123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t>İleriye dönük hedefler için </a:t>
          </a:r>
          <a:r>
            <a:rPr lang="tr-TR" sz="1600" b="1" kern="1200" dirty="0" smtClean="0">
              <a:solidFill>
                <a:srgbClr val="92D050"/>
              </a:solidFill>
            </a:rPr>
            <a:t>politikalar </a:t>
          </a:r>
          <a:r>
            <a:rPr lang="tr-TR" sz="1600" kern="1200" dirty="0" smtClean="0"/>
            <a:t>oluşturmak</a:t>
          </a:r>
          <a:endParaRPr lang="tr-TR" sz="1600" kern="1200" dirty="0"/>
        </a:p>
      </dsp:txBody>
      <dsp:txXfrm>
        <a:off x="245306" y="918931"/>
        <a:ext cx="1575559" cy="1013652"/>
      </dsp:txXfrm>
    </dsp:sp>
    <dsp:sp modelId="{6E2F2B8D-6F40-45B3-B214-C1AA65C322BB}">
      <dsp:nvSpPr>
        <dsp:cNvPr id="0" name=""/>
        <dsp:cNvSpPr/>
      </dsp:nvSpPr>
      <dsp:spPr>
        <a:xfrm>
          <a:off x="1807187" y="864095"/>
          <a:ext cx="1752238" cy="1123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t>Politikalar doğrultusunda </a:t>
          </a:r>
          <a:r>
            <a:rPr lang="tr-TR" sz="1600" b="1" kern="1200" dirty="0" smtClean="0">
              <a:solidFill>
                <a:srgbClr val="92D050"/>
              </a:solidFill>
            </a:rPr>
            <a:t>planlamalar</a:t>
          </a:r>
          <a:r>
            <a:rPr lang="tr-TR" sz="1600" b="1" kern="1200" dirty="0" smtClean="0">
              <a:solidFill>
                <a:srgbClr val="FFC000"/>
              </a:solidFill>
            </a:rPr>
            <a:t> </a:t>
          </a:r>
          <a:r>
            <a:rPr lang="tr-TR" sz="1600" kern="1200" dirty="0" smtClean="0"/>
            <a:t>gerçekleştirmek</a:t>
          </a:r>
          <a:endParaRPr lang="tr-TR" sz="1600" kern="1200" dirty="0"/>
        </a:p>
      </dsp:txBody>
      <dsp:txXfrm>
        <a:off x="1862023" y="918931"/>
        <a:ext cx="1642566" cy="1013652"/>
      </dsp:txXfrm>
    </dsp:sp>
    <dsp:sp modelId="{1259BB3F-89B4-44CF-BF33-F9863E2812C5}">
      <dsp:nvSpPr>
        <dsp:cNvPr id="0" name=""/>
        <dsp:cNvSpPr/>
      </dsp:nvSpPr>
      <dsp:spPr>
        <a:xfrm>
          <a:off x="3486078" y="864095"/>
          <a:ext cx="1947440" cy="1123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t>Planlamaların hedeflerini gerçekleştirmek için </a:t>
          </a:r>
          <a:r>
            <a:rPr lang="tr-TR" sz="1600" b="1" kern="1200" dirty="0" smtClean="0">
              <a:solidFill>
                <a:srgbClr val="92D050"/>
              </a:solidFill>
            </a:rPr>
            <a:t>programlar</a:t>
          </a:r>
          <a:r>
            <a:rPr lang="tr-TR" sz="1600" kern="1200" dirty="0" smtClean="0"/>
            <a:t> yapmak</a:t>
          </a:r>
          <a:endParaRPr lang="tr-TR" sz="1600" kern="1200" dirty="0"/>
        </a:p>
      </dsp:txBody>
      <dsp:txXfrm>
        <a:off x="3540914" y="918931"/>
        <a:ext cx="1837768" cy="1013652"/>
      </dsp:txXfrm>
    </dsp:sp>
    <dsp:sp modelId="{7F80E0C0-2380-4730-8081-C144D636ACC2}">
      <dsp:nvSpPr>
        <dsp:cNvPr id="0" name=""/>
        <dsp:cNvSpPr/>
      </dsp:nvSpPr>
      <dsp:spPr>
        <a:xfrm>
          <a:off x="5787523" y="864095"/>
          <a:ext cx="2533126" cy="11233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kern="1200" dirty="0" smtClean="0">
              <a:solidFill>
                <a:srgbClr val="FFC000"/>
              </a:solidFill>
            </a:rPr>
            <a:t>Projelendirme</a:t>
          </a:r>
          <a:r>
            <a:rPr lang="tr-TR" sz="1600" b="1" kern="1200" dirty="0" smtClean="0">
              <a:solidFill>
                <a:srgbClr val="92D050"/>
              </a:solidFill>
            </a:rPr>
            <a:t> </a:t>
          </a:r>
          <a:r>
            <a:rPr lang="tr-TR" sz="1600" kern="1200" dirty="0" smtClean="0"/>
            <a:t>olarak sıralanabilir.</a:t>
          </a:r>
          <a:endParaRPr lang="tr-TR" sz="1600" kern="1200" dirty="0"/>
        </a:p>
      </dsp:txBody>
      <dsp:txXfrm>
        <a:off x="5842359" y="918931"/>
        <a:ext cx="2423454" cy="101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6D915-B46A-C24E-95B0-5915A4E95519}">
      <dsp:nvSpPr>
        <dsp:cNvPr id="0" name=""/>
        <dsp:cNvSpPr/>
      </dsp:nvSpPr>
      <dsp:spPr>
        <a:xfrm>
          <a:off x="0" y="16898"/>
          <a:ext cx="2507081" cy="810089"/>
        </a:xfrm>
        <a:prstGeom prst="roundRect">
          <a:avLst>
            <a:gd name="adj" fmla="val 10000"/>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 modelId="{66DBE60B-6C0D-5742-B914-986767D813EA}">
      <dsp:nvSpPr>
        <dsp:cNvPr id="0" name=""/>
        <dsp:cNvSpPr/>
      </dsp:nvSpPr>
      <dsp:spPr>
        <a:xfrm>
          <a:off x="75212" y="108012"/>
          <a:ext cx="736455" cy="594066"/>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D4B3142-489C-3740-802A-0AA0C4085622}">
      <dsp:nvSpPr>
        <dsp:cNvPr id="0" name=""/>
        <dsp:cNvSpPr/>
      </dsp:nvSpPr>
      <dsp:spPr>
        <a:xfrm rot="10800000">
          <a:off x="75212" y="810089"/>
          <a:ext cx="736455" cy="990110"/>
        </a:xfrm>
        <a:prstGeom prst="round2SameRect">
          <a:avLst>
            <a:gd name="adj1" fmla="val 10500"/>
            <a:gd name="adj2" fmla="val 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it-IT" sz="1600" kern="1200" dirty="0" smtClean="0">
              <a:solidFill>
                <a:sysClr val="window" lastClr="FFFFFF"/>
              </a:solidFill>
              <a:latin typeface="Calibri"/>
              <a:ea typeface="+mn-ea"/>
              <a:cs typeface="+mn-cs"/>
            </a:rPr>
            <a:t>Proje 1</a:t>
          </a:r>
          <a:endParaRPr lang="it-IT" sz="1600" kern="1200" dirty="0">
            <a:solidFill>
              <a:sysClr val="window" lastClr="FFFFFF"/>
            </a:solidFill>
            <a:latin typeface="Calibri"/>
            <a:ea typeface="+mn-ea"/>
            <a:cs typeface="+mn-cs"/>
          </a:endParaRPr>
        </a:p>
      </dsp:txBody>
      <dsp:txXfrm rot="10800000">
        <a:off x="97861" y="810089"/>
        <a:ext cx="691157" cy="967461"/>
      </dsp:txXfrm>
    </dsp:sp>
    <dsp:sp modelId="{9EF14C76-7A72-6545-8F29-C8D53DDB2BAE}">
      <dsp:nvSpPr>
        <dsp:cNvPr id="0" name=""/>
        <dsp:cNvSpPr/>
      </dsp:nvSpPr>
      <dsp:spPr>
        <a:xfrm>
          <a:off x="928461" y="147452"/>
          <a:ext cx="736455" cy="594066"/>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AE813F8-0503-434D-8123-D1774D7C7CA0}">
      <dsp:nvSpPr>
        <dsp:cNvPr id="0" name=""/>
        <dsp:cNvSpPr/>
      </dsp:nvSpPr>
      <dsp:spPr>
        <a:xfrm rot="10800000">
          <a:off x="885312" y="810089"/>
          <a:ext cx="736455" cy="990110"/>
        </a:xfrm>
        <a:prstGeom prst="round2SameRect">
          <a:avLst>
            <a:gd name="adj1" fmla="val 10500"/>
            <a:gd name="adj2" fmla="val 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it-IT" sz="1600" kern="1200" dirty="0" smtClean="0">
              <a:solidFill>
                <a:sysClr val="window" lastClr="FFFFFF"/>
              </a:solidFill>
              <a:latin typeface="Calibri"/>
              <a:ea typeface="+mn-ea"/>
              <a:cs typeface="+mn-cs"/>
            </a:rPr>
            <a:t>Proje 2</a:t>
          </a:r>
          <a:endParaRPr lang="it-IT" sz="1600" kern="1200" dirty="0">
            <a:solidFill>
              <a:sysClr val="window" lastClr="FFFFFF"/>
            </a:solidFill>
            <a:latin typeface="Calibri"/>
            <a:ea typeface="+mn-ea"/>
            <a:cs typeface="+mn-cs"/>
          </a:endParaRPr>
        </a:p>
      </dsp:txBody>
      <dsp:txXfrm rot="10800000">
        <a:off x="907961" y="810089"/>
        <a:ext cx="691157" cy="967461"/>
      </dsp:txXfrm>
    </dsp:sp>
    <dsp:sp modelId="{E4A5BC94-991B-AF42-9728-E41C9B6BEBF1}">
      <dsp:nvSpPr>
        <dsp:cNvPr id="0" name=""/>
        <dsp:cNvSpPr/>
      </dsp:nvSpPr>
      <dsp:spPr>
        <a:xfrm>
          <a:off x="1695413" y="108012"/>
          <a:ext cx="736455" cy="594066"/>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8048483-5273-C444-9916-5BAB2C79A301}">
      <dsp:nvSpPr>
        <dsp:cNvPr id="0" name=""/>
        <dsp:cNvSpPr/>
      </dsp:nvSpPr>
      <dsp:spPr>
        <a:xfrm rot="10800000">
          <a:off x="1695413" y="810089"/>
          <a:ext cx="736455" cy="990110"/>
        </a:xfrm>
        <a:prstGeom prst="round2SameRect">
          <a:avLst>
            <a:gd name="adj1" fmla="val 10500"/>
            <a:gd name="adj2" fmla="val 0"/>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it-IT" sz="1600" kern="1200" dirty="0" smtClean="0">
              <a:solidFill>
                <a:sysClr val="window" lastClr="FFFFFF"/>
              </a:solidFill>
              <a:latin typeface="Calibri"/>
              <a:ea typeface="+mn-ea"/>
              <a:cs typeface="+mn-cs"/>
            </a:rPr>
            <a:t>Proje 3</a:t>
          </a:r>
          <a:endParaRPr lang="it-IT" sz="1600" kern="1200" dirty="0">
            <a:solidFill>
              <a:sysClr val="window" lastClr="FFFFFF"/>
            </a:solidFill>
            <a:latin typeface="Calibri"/>
            <a:ea typeface="+mn-ea"/>
            <a:cs typeface="+mn-cs"/>
          </a:endParaRPr>
        </a:p>
      </dsp:txBody>
      <dsp:txXfrm rot="10800000">
        <a:off x="1718062" y="810089"/>
        <a:ext cx="691157" cy="967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sz="quarter" idx="1"/>
          </p:nvPr>
        </p:nvSpPr>
        <p:spPr>
          <a:xfrm>
            <a:off x="3851275" y="0"/>
            <a:ext cx="2944813" cy="496888"/>
          </a:xfrm>
          <a:prstGeom prst="rect">
            <a:avLst/>
          </a:prstGeom>
        </p:spPr>
        <p:txBody>
          <a:bodyPr vert="horz" lIns="91440" tIns="45720" rIns="91440" bIns="45720" rtlCol="0"/>
          <a:lstStyle>
            <a:lvl1pPr algn="r">
              <a:defRPr sz="1200"/>
            </a:lvl1pPr>
          </a:lstStyle>
          <a:p>
            <a:pPr>
              <a:defRPr/>
            </a:pPr>
            <a:fld id="{95888F1D-4B90-4154-8700-C251A135F1AC}" type="datetimeFigureOut">
              <a:rPr lang="tr-TR"/>
              <a:pPr>
                <a:defRPr/>
              </a:pPr>
              <a:t>15.06.2017</a:t>
            </a:fld>
            <a:endParaRPr lang="tr-TR"/>
          </a:p>
        </p:txBody>
      </p:sp>
      <p:sp>
        <p:nvSpPr>
          <p:cNvPr id="4" name="Altbilgi Yer Tutucusu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tr-TR"/>
          </a:p>
        </p:txBody>
      </p:sp>
      <p:sp>
        <p:nvSpPr>
          <p:cNvPr id="5" name="Slayt Numarası Yer Tutucusu 4"/>
          <p:cNvSpPr>
            <a:spLocks noGrp="1"/>
          </p:cNvSpPr>
          <p:nvPr>
            <p:ph type="sldNum" sz="quarter" idx="3"/>
          </p:nvPr>
        </p:nvSpPr>
        <p:spPr>
          <a:xfrm>
            <a:off x="3851275" y="9428163"/>
            <a:ext cx="2944813" cy="496887"/>
          </a:xfrm>
          <a:prstGeom prst="rect">
            <a:avLst/>
          </a:prstGeom>
        </p:spPr>
        <p:txBody>
          <a:bodyPr vert="horz" lIns="91440" tIns="45720" rIns="91440" bIns="45720" rtlCol="0" anchor="b"/>
          <a:lstStyle>
            <a:lvl1pPr algn="r">
              <a:defRPr sz="1200"/>
            </a:lvl1pPr>
          </a:lstStyle>
          <a:p>
            <a:pPr>
              <a:defRPr/>
            </a:pPr>
            <a:fld id="{077203E0-F469-4AD0-821E-64DDCE776338}" type="slidenum">
              <a:rPr lang="tr-TR"/>
              <a:pPr>
                <a:defRPr/>
              </a:pPr>
              <a:t>‹#›</a:t>
            </a:fld>
            <a:endParaRPr lang="tr-TR"/>
          </a:p>
        </p:txBody>
      </p:sp>
    </p:spTree>
    <p:extLst>
      <p:ext uri="{BB962C8B-B14F-4D97-AF65-F5344CB8AC3E}">
        <p14:creationId xmlns:p14="http://schemas.microsoft.com/office/powerpoint/2010/main" val="58763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51275"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49C9C26-6386-4870-BAE7-5CB305A7FD38}" type="datetimeFigureOut">
              <a:rPr lang="tr-TR"/>
              <a:pPr>
                <a:defRPr/>
              </a:pPr>
              <a:t>15.06.2017</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51275" y="9428163"/>
            <a:ext cx="2944813"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BC3DAFF-4B06-4508-AD12-DD20F93C17F6}" type="slidenum">
              <a:rPr lang="tr-TR"/>
              <a:pPr>
                <a:defRPr/>
              </a:pPr>
              <a:t>‹#›</a:t>
            </a:fld>
            <a:endParaRPr lang="tr-TR"/>
          </a:p>
        </p:txBody>
      </p:sp>
    </p:spTree>
    <p:extLst>
      <p:ext uri="{BB962C8B-B14F-4D97-AF65-F5344CB8AC3E}">
        <p14:creationId xmlns:p14="http://schemas.microsoft.com/office/powerpoint/2010/main" val="2944060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ayt Görüntüsü Yer Tutucusu 1"/>
          <p:cNvSpPr>
            <a:spLocks noGrp="1" noRot="1" noChangeAspect="1"/>
          </p:cNvSpPr>
          <p:nvPr>
            <p:ph type="sldImg"/>
          </p:nvPr>
        </p:nvSpPr>
        <p:spPr bwMode="auto">
          <a:noFill/>
          <a:ln>
            <a:solidFill>
              <a:srgbClr val="000000"/>
            </a:solidFill>
            <a:miter lim="800000"/>
            <a:headEnd/>
            <a:tailEnd/>
          </a:ln>
        </p:spPr>
      </p:sp>
      <p:sp>
        <p:nvSpPr>
          <p:cNvPr id="49154" name="Not Yer Tutucusu 2"/>
          <p:cNvSpPr>
            <a:spLocks noGrp="1"/>
          </p:cNvSpPr>
          <p:nvPr>
            <p:ph type="body" idx="1"/>
          </p:nvPr>
        </p:nvSpPr>
        <p:spPr bwMode="auto">
          <a:noFill/>
        </p:spPr>
        <p:txBody>
          <a:bodyPr wrap="square" numCol="1" anchor="t" anchorCtr="0" compatLnSpc="1">
            <a:prstTxWarp prst="textNoShape">
              <a:avLst/>
            </a:prstTxWarp>
          </a:bodyPr>
          <a:lstStyle/>
          <a:p>
            <a:r>
              <a:rPr lang="tr-TR" smtClean="0"/>
              <a:t>Sürdürülebilir kalkınma ilkeleri doğrultusunda karar verme sürecinin her aşamasında çevresel koşulları incelemek, geleceğe yönelik projeksiyon yapmak ve buna uygun önlem almak zorunluluğu vardır. </a:t>
            </a:r>
          </a:p>
          <a:p>
            <a:r>
              <a:rPr lang="tr-TR" smtClean="0"/>
              <a:t>Somut faaliyetlere ÇED uygulanması ile bu sürecin son aşamasında bir değerlendirme yapılabilmekte ancak çevre sorunlarına karşın etkin mücadelede yetersiz kalmaktadır.</a:t>
            </a:r>
          </a:p>
        </p:txBody>
      </p:sp>
      <p:sp>
        <p:nvSpPr>
          <p:cNvPr id="4" name="Slayt Numarası Yer Tutucusu 3"/>
          <p:cNvSpPr>
            <a:spLocks noGrp="1"/>
          </p:cNvSpPr>
          <p:nvPr>
            <p:ph type="sldNum" sz="quarter" idx="5"/>
          </p:nvPr>
        </p:nvSpPr>
        <p:spPr/>
        <p:txBody>
          <a:bodyPr/>
          <a:lstStyle/>
          <a:p>
            <a:pPr>
              <a:defRPr/>
            </a:pPr>
            <a:fld id="{C0C0FCD2-8C3D-44D3-AEB2-1C582BDFC852}" type="slidenum">
              <a:rPr lang="tr-TR" smtClean="0">
                <a:solidFill>
                  <a:prstClr val="black"/>
                </a:solidFill>
              </a:rPr>
              <a:pPr>
                <a:defRPr/>
              </a:pPr>
              <a:t>2</a:t>
            </a:fld>
            <a:endParaRPr lang="tr-T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ayt Görüntüsü Yer Tutucusu 1"/>
          <p:cNvSpPr>
            <a:spLocks noGrp="1" noRot="1" noChangeAspect="1"/>
          </p:cNvSpPr>
          <p:nvPr>
            <p:ph type="sldImg"/>
          </p:nvPr>
        </p:nvSpPr>
        <p:spPr bwMode="auto">
          <a:noFill/>
          <a:ln>
            <a:solidFill>
              <a:srgbClr val="000000"/>
            </a:solidFill>
            <a:miter lim="800000"/>
            <a:headEnd/>
            <a:tailEnd/>
          </a:ln>
        </p:spPr>
      </p:sp>
      <p:sp>
        <p:nvSpPr>
          <p:cNvPr id="59394"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Slayt Numarası Yer Tutucusu 3"/>
          <p:cNvSpPr>
            <a:spLocks noGrp="1"/>
          </p:cNvSpPr>
          <p:nvPr>
            <p:ph type="sldNum" sz="quarter" idx="5"/>
          </p:nvPr>
        </p:nvSpPr>
        <p:spPr/>
        <p:txBody>
          <a:bodyPr/>
          <a:lstStyle/>
          <a:p>
            <a:pPr>
              <a:defRPr/>
            </a:pPr>
            <a:fld id="{B4B9ABD2-B191-4E24-89AC-A8ED39602A75}" type="slidenum">
              <a:rPr lang="tr-TR" smtClean="0">
                <a:solidFill>
                  <a:prstClr val="black"/>
                </a:solidFill>
              </a:rPr>
              <a:pPr>
                <a:defRPr/>
              </a:pPr>
              <a:t>11</a:t>
            </a:fld>
            <a:endParaRPr lang="tr-T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ayt Görüntüsü Yer Tutucusu 1"/>
          <p:cNvSpPr>
            <a:spLocks noGrp="1" noRot="1" noChangeAspect="1"/>
          </p:cNvSpPr>
          <p:nvPr>
            <p:ph type="sldImg"/>
          </p:nvPr>
        </p:nvSpPr>
        <p:spPr bwMode="auto">
          <a:noFill/>
          <a:ln>
            <a:solidFill>
              <a:srgbClr val="000000"/>
            </a:solidFill>
            <a:miter lim="800000"/>
            <a:headEnd/>
            <a:tailEnd/>
          </a:ln>
        </p:spPr>
      </p:sp>
      <p:sp>
        <p:nvSpPr>
          <p:cNvPr id="62466"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4" name="Slayt Numarası Yer Tutucusu 3"/>
          <p:cNvSpPr>
            <a:spLocks noGrp="1"/>
          </p:cNvSpPr>
          <p:nvPr>
            <p:ph type="sldNum" sz="quarter" idx="5"/>
          </p:nvPr>
        </p:nvSpPr>
        <p:spPr/>
        <p:txBody>
          <a:bodyPr/>
          <a:lstStyle/>
          <a:p>
            <a:pPr>
              <a:defRPr/>
            </a:pPr>
            <a:fld id="{DE95813A-A4DA-4F8D-8E94-FA3292BF0A63}" type="slidenum">
              <a:rPr lang="tr-TR" smtClean="0"/>
              <a:pPr>
                <a:defRPr/>
              </a:pPr>
              <a:t>13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124075" y="754063"/>
            <a:ext cx="2549525" cy="3724275"/>
          </a:xfrm>
          <a:prstGeom prst="rect">
            <a:avLst/>
          </a:prstGeom>
          <a:solidFill>
            <a:srgbClr val="FFFFFF"/>
          </a:solidFill>
          <a:ln w="9360">
            <a:solidFill>
              <a:srgbClr val="000000"/>
            </a:solidFill>
            <a:miter lim="800000"/>
            <a:headEnd/>
            <a:tailEnd/>
          </a:ln>
        </p:spPr>
        <p:txBody>
          <a:bodyPr wrap="none" lIns="91495" tIns="45747" rIns="91495" bIns="45747" anchor="ctr"/>
          <a:lstStyle/>
          <a:p>
            <a:endParaRPr lang="tr-TR" altLang="tr-TR">
              <a:solidFill>
                <a:srgbClr val="000000"/>
              </a:solidFill>
            </a:endParaRPr>
          </a:p>
        </p:txBody>
      </p:sp>
      <p:sp>
        <p:nvSpPr>
          <p:cNvPr id="69635" name="Rectangle 3"/>
          <p:cNvSpPr>
            <a:spLocks noGrp="1" noChangeArrowheads="1"/>
          </p:cNvSpPr>
          <p:nvPr>
            <p:ph type="body"/>
          </p:nvPr>
        </p:nvSpPr>
        <p:spPr bwMode="auto">
          <a:xfrm>
            <a:off x="679450" y="4714875"/>
            <a:ext cx="5435600" cy="4467225"/>
          </a:xfrm>
          <a:noFill/>
        </p:spPr>
        <p:txBody>
          <a:bodyPr wrap="none" numCol="1" anchor="ctr"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ayt Görüntüsü Yer Tutucusu 1"/>
          <p:cNvSpPr>
            <a:spLocks noGrp="1" noRot="1" noChangeAspect="1"/>
          </p:cNvSpPr>
          <p:nvPr>
            <p:ph type="sldImg"/>
          </p:nvPr>
        </p:nvSpPr>
        <p:spPr bwMode="auto">
          <a:noFill/>
          <a:ln>
            <a:solidFill>
              <a:srgbClr val="000000"/>
            </a:solidFill>
            <a:miter lim="800000"/>
            <a:headEnd/>
            <a:tailEnd/>
          </a:ln>
        </p:spPr>
      </p:sp>
      <p:sp>
        <p:nvSpPr>
          <p:cNvPr id="74754"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4339"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82BA295-1EFB-42B6-91E8-7F18B8EA06E4}" type="slidenum">
              <a:rPr lang="tr-TR">
                <a:solidFill>
                  <a:prstClr val="black"/>
                </a:solidFill>
              </a:rPr>
              <a:pPr>
                <a:defRPr/>
              </a:pPr>
              <a:t>23</a:t>
            </a:fld>
            <a:endParaRPr lang="tr-T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85728"/>
            <a:ext cx="8229600" cy="1143000"/>
          </a:xfrm>
        </p:spPr>
        <p:txBody>
          <a:body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p:txBody>
          <a:bodyPr/>
          <a:lstStyle>
            <a:lvl1pPr>
              <a:defRPr/>
            </a:lvl1pPr>
          </a:lstStyle>
          <a:p>
            <a:pPr>
              <a:defRPr/>
            </a:pPr>
            <a:fld id="{45D48A13-E9CF-4F5B-97DB-45C5C7B1010F}" type="datetime1">
              <a:rPr lang="tr-TR"/>
              <a:pPr>
                <a:defRPr/>
              </a:pPr>
              <a:t>15.06.2017</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ÇED İzleme ve Kontrol Şube Müdürlüğü</a:t>
            </a:r>
            <a:endParaRPr lang="tr-TR" dirty="0">
              <a:solidFill>
                <a:srgbClr val="008000"/>
              </a:solidFill>
            </a:endParaRPr>
          </a:p>
        </p:txBody>
      </p:sp>
      <p:sp>
        <p:nvSpPr>
          <p:cNvPr id="6" name="5 Slayt Numarası Yer Tutucusu"/>
          <p:cNvSpPr>
            <a:spLocks noGrp="1"/>
          </p:cNvSpPr>
          <p:nvPr>
            <p:ph type="sldNum" sz="quarter" idx="12"/>
          </p:nvPr>
        </p:nvSpPr>
        <p:spPr/>
        <p:txBody>
          <a:bodyPr/>
          <a:lstStyle>
            <a:lvl1pPr>
              <a:defRPr/>
            </a:lvl1pPr>
          </a:lstStyle>
          <a:p>
            <a:pPr>
              <a:defRPr/>
            </a:pPr>
            <a:fld id="{4AF2A79A-91AE-45DE-8060-329A9D63243C}" type="slidenum">
              <a:rPr lang="tr-TR"/>
              <a:pPr>
                <a:defRPr/>
              </a:pPr>
              <a:t>‹#›</a:t>
            </a:fld>
            <a:endParaRPr lang="tr-T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E1F82D15-3FE2-4076-AF05-6B0E8D6A2744}"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2C3E4200-5D19-4E7C-A16D-EE7D365F69D8}"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1CC12EB5-F18D-4F24-8C1D-42723ECB7D3A}"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DCF02BC8-E10C-4158-86BC-A7F3574924C6}"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A765A1AD-62C8-4646-8CF4-2DA73ACAC961}"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AE394AB5-1756-4ED7-8AA9-FFC2E9246C12}"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097FC7-771D-4B37-8507-9CFF9F12EFC8}" type="datetime1">
              <a:rPr lang="tr-TR" altLang="tr-TR"/>
              <a:pPr>
                <a:defRPr/>
              </a:pPr>
              <a:t>15.06.2017</a:t>
            </a:fld>
            <a:endParaRPr lang="tr-TR" alt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E636C502-4650-4918-880C-7399C797749B}" type="slidenum">
              <a:rPr lang="tr-TR" altLang="tr-TR"/>
              <a:pPr>
                <a:defRPr/>
              </a:pPr>
              <a:t>‹#›</a:t>
            </a:fld>
            <a:endParaRPr lang="tr-TR" altLang="tr-TR"/>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aysun.bosca\Desktop\csb_logo.png"/>
          <p:cNvPicPr>
            <a:picLocks noChangeAspect="1" noChangeArrowheads="1"/>
          </p:cNvPicPr>
          <p:nvPr userDrawn="1"/>
        </p:nvPicPr>
        <p:blipFill>
          <a:blip r:embed="rId2"/>
          <a:srcRect/>
          <a:stretch>
            <a:fillRect/>
          </a:stretch>
        </p:blipFill>
        <p:spPr bwMode="auto">
          <a:xfrm>
            <a:off x="395288" y="260350"/>
            <a:ext cx="1600200" cy="9525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9CE10BE-8E8F-4953-8A3B-4F38C8E0FC2A}" type="datetime1">
              <a:rPr lang="tr-TR"/>
              <a:pPr>
                <a:defRPr/>
              </a:pPr>
              <a:t>15.06.2017</a:t>
            </a:fld>
            <a:endParaRPr lang="tr-TR"/>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tr-TR"/>
              <a:t>ÇED, İzin ve Denetim Genel Müdürlüğü,                  Hizmetiçi Eğitim, 19-21 Kasım 2012, Antalya</a:t>
            </a:r>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F56B4F5-4AE4-412D-A447-AD800DFC0607}" type="slidenum">
              <a:rPr lang="tr-TR"/>
              <a:pPr>
                <a:defRPr/>
              </a:pPr>
              <a:t>‹#›</a:t>
            </a:fld>
            <a:endParaRPr lang="tr-T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A852BFB-6477-40C5-9E14-715A9B0220A9}" type="datetime1">
              <a:rPr lang="tr-TR"/>
              <a:pPr>
                <a:defRPr/>
              </a:pPr>
              <a:t>15.06.2017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tr-TR"/>
              <a:t>ÇED, İzin ve Denetim Genel Müdürlüğü,                  </a:t>
            </a:r>
            <a:r>
              <a:rPr lang="tr-TR" err="1"/>
              <a:t>Hizmetiçi</a:t>
            </a:r>
            <a:r>
              <a:rPr lang="tr-TR"/>
              <a:t> Eğitim, 07 – 09 Kasım 2016, Antalya</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4EA8FB3-C7E2-4363-B3B7-061B31CF5A5B}" type="slidenum">
              <a:rPr lang="tr-TR"/>
              <a:pPr>
                <a:defRPr/>
              </a:pPr>
              <a:t>‹#›</a:t>
            </a:fld>
            <a:endParaRPr lang="tr-TR"/>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33DE808-446D-45A3-982B-231D14B67DD8}" type="datetime1">
              <a:rPr lang="tr-TR"/>
              <a:pPr>
                <a:defRPr/>
              </a:pPr>
              <a:t>15.06.2017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tr-TR"/>
              <a:t>ÇED, İzin ve Denetim Genel Müdürlüğü,                  Hizmetiçi Eğitim, 19-21 Kasım 2012, Antalya</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39290F3-38B7-43EF-8F43-DE08C2B24341}" type="slidenum">
              <a:rPr lang="tr-TR"/>
              <a:pPr>
                <a:defRPr/>
              </a:pPr>
              <a:t>‹#›</a:t>
            </a:fld>
            <a:endParaRPr lang="tr-T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pPr>
              <a:defRPr/>
            </a:pPr>
            <a:fld id="{5D0A03E9-553F-4B74-8CDA-BBEFCD1B64E8}" type="datetime1">
              <a:rPr lang="tr-TR"/>
              <a:pPr>
                <a:defRPr/>
              </a:pPr>
              <a:t>15.06.2017</a:t>
            </a:fld>
            <a:endParaRPr lang="tr-TR"/>
          </a:p>
        </p:txBody>
      </p:sp>
      <p:sp>
        <p:nvSpPr>
          <p:cNvPr id="4" name="3 Altbilgi Yer Tutucusu"/>
          <p:cNvSpPr>
            <a:spLocks noGrp="1"/>
          </p:cNvSpPr>
          <p:nvPr>
            <p:ph type="ftr" sz="quarter" idx="11"/>
          </p:nvPr>
        </p:nvSpPr>
        <p:spPr/>
        <p:txBody>
          <a:bodyPr/>
          <a:lstStyle>
            <a:lvl1pPr>
              <a:defRPr>
                <a:solidFill>
                  <a:prstClr val="black">
                    <a:tint val="75000"/>
                  </a:prstClr>
                </a:solidFill>
              </a:defRPr>
            </a:lvl1pPr>
          </a:lstStyle>
          <a:p>
            <a:pPr>
              <a:defRPr/>
            </a:pPr>
            <a:r>
              <a:rPr lang="tr-TR"/>
              <a:t>ÇED İzleme ve Kontrol Şube Müdürlüğü</a:t>
            </a:r>
          </a:p>
        </p:txBody>
      </p:sp>
      <p:sp>
        <p:nvSpPr>
          <p:cNvPr id="5" name="4 Slayt Numarası Yer Tutucusu"/>
          <p:cNvSpPr>
            <a:spLocks noGrp="1"/>
          </p:cNvSpPr>
          <p:nvPr>
            <p:ph type="sldNum" sz="quarter" idx="12"/>
          </p:nvPr>
        </p:nvSpPr>
        <p:spPr/>
        <p:txBody>
          <a:bodyPr/>
          <a:lstStyle>
            <a:lvl1pPr>
              <a:defRPr/>
            </a:lvl1pPr>
          </a:lstStyle>
          <a:p>
            <a:pPr>
              <a:defRPr/>
            </a:pPr>
            <a:fld id="{F2F1E94B-AB3C-44E9-89F6-C203EB4C7228}" type="slidenum">
              <a:rPr lang="tr-TR"/>
              <a:pPr>
                <a:defRPr/>
              </a:pPr>
              <a:t>‹#›</a:t>
            </a:fld>
            <a:endParaRPr lang="tr-T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9DA43F6-E546-4950-823F-3DB94678073E}" type="datetime1">
              <a:rPr lang="tr-TR"/>
              <a:pPr>
                <a:defRPr/>
              </a:pPr>
              <a:t>15.06.2017</a:t>
            </a:fld>
            <a:endParaRPr lang="tr-T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tr-TR"/>
              <a:t>ÇED, İzin ve Denetim Genel Müdürlüğü,                  Hizmetiçi Eğitim, 19-21 Kasım 2012, Antalya</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A1C1501-C566-4100-95D4-E982B08193BA}" type="slidenum">
              <a:rPr lang="tr-TR"/>
              <a:pPr>
                <a:defRPr/>
              </a:pPr>
              <a:t>‹#›</a:t>
            </a:fld>
            <a:endParaRPr lang="tr-T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E252F6B-9837-4476-AEBD-47CF02AB358D}" type="datetime1">
              <a:rPr lang="tr-TR"/>
              <a:pPr>
                <a:defRPr/>
              </a:pPr>
              <a:t>15.06.2017</a:t>
            </a:fld>
            <a:endParaRPr lang="tr-TR"/>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tr-TR"/>
              <a:t>ÇED, İzin ve Denetim Genel Müdürlüğü,                  Hizmetiçi Eğitim, 19-21 Kasım 2012, Antalya</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7E0047A-8BDD-4F64-B303-5B662500A713}" type="slidenum">
              <a:rPr lang="tr-TR"/>
              <a:pPr>
                <a:defRPr/>
              </a:pPr>
              <a:t>‹#›</a:t>
            </a:fld>
            <a:endParaRPr lang="tr-T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674EFBF-E331-4311-9D4A-ED8B14A7CE37}" type="datetime1">
              <a:rPr lang="tr-TR"/>
              <a:pPr>
                <a:defRPr/>
              </a:pPr>
              <a:t>15.06.2017</a:t>
            </a:fld>
            <a:endParaRPr lang="tr-T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tr-TR"/>
              <a:t>ÇED, İzin ve Denetim Genel Müdürlüğü,                  Hizmetiçi Eğitim, 19-21 Kasım 2012, Antalya</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6DC2C59-2AF4-474F-A4AA-3C18606B9888}" type="slidenum">
              <a:rPr lang="tr-TR"/>
              <a:pPr>
                <a:defRPr/>
              </a:pPr>
              <a:t>‹#›</a:t>
            </a:fld>
            <a:endParaRPr lang="tr-TR"/>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CD034A3-D34D-4628-A308-368BC5B0AA27}" type="datetime1">
              <a:rPr lang="tr-TR"/>
              <a:pPr>
                <a:defRPr/>
              </a:pPr>
              <a:t>15.06.2017</a:t>
            </a:fld>
            <a:endParaRPr lang="tr-T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tr-TR"/>
              <a:t>ÇED, İzin ve Denetim Genel Müdürlüğü,                  Hizmetiçi Eğitim, 19-21 Kasım 2012, Antalya</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455A1856-EDE5-4FC9-BE55-DC05EF940810}" type="slidenum">
              <a:rPr lang="tr-TR"/>
              <a:pPr>
                <a:defRPr/>
              </a:pPr>
              <a:t>‹#›</a:t>
            </a:fld>
            <a:endParaRPr lang="tr-T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EFEE311-F1B8-44BA-924C-09D019312D8E}" type="datetime1">
              <a:rPr lang="tr-TR"/>
              <a:pPr>
                <a:defRPr/>
              </a:pPr>
              <a:t>15.06.2017</a:t>
            </a:fld>
            <a:endParaRPr lang="tr-T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tr-TR"/>
              <a:t>ÇED, İzin ve Denetim Genel Müdürlüğü,                  Hizmetiçi Eğitim, 19-21 Kasım 2012, Antalya</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980A47D-D136-4FD3-896F-BB689B9E93C7}" type="slidenum">
              <a:rPr lang="tr-TR"/>
              <a:pPr>
                <a:defRPr/>
              </a:pPr>
              <a:t>‹#›</a:t>
            </a:fld>
            <a:endParaRPr lang="tr-TR"/>
          </a:p>
        </p:txBody>
      </p:sp>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3AE2BBD-1C14-4A8F-AF17-13345F944507}" type="datetime1">
              <a:rPr lang="tr-TR"/>
              <a:pPr>
                <a:defRPr/>
              </a:pPr>
              <a:t>15.06.2017</a:t>
            </a:fld>
            <a:endParaRPr lang="tr-T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tr-TR"/>
              <a:t>ÇED, İzin ve Denetim Genel Müdürlüğü,                  Hizmetiçi Eğitim, 19-21 Kasım 2012, Antalya</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4C2DBA2-76D5-450E-A745-3401F29C3A35}" type="slidenum">
              <a:rPr lang="tr-TR"/>
              <a:pPr>
                <a:defRPr/>
              </a:pPr>
              <a:t>‹#›</a:t>
            </a:fld>
            <a:endParaRPr lang="tr-T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46E27AE-0658-4642-A135-EAC61B758E28}" type="datetime1">
              <a:rPr lang="tr-TR"/>
              <a:pPr>
                <a:defRPr/>
              </a:pPr>
              <a:t>15.06.2017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tr-TR"/>
              <a:t>ÇED, İzin ve Denetim Genel Müdürlüğü,                  Hizmetiçi Eğitim, 19-21 Kasım 2012, Antalya</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FDA4CE3-7195-4F20-9B84-46656B72AFA2}" type="slidenum">
              <a:rPr lang="tr-TR"/>
              <a:pPr>
                <a:defRPr/>
              </a:pPr>
              <a:t>‹#›</a:t>
            </a:fld>
            <a:endParaRPr lang="tr-T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CFB297F-6A8B-40FE-9F88-1F8D52F513C8}" type="datetime1">
              <a:rPr lang="tr-TR"/>
              <a:pPr>
                <a:defRPr/>
              </a:pPr>
              <a:t>15.06.2017</a:t>
            </a:fld>
            <a:endParaRPr lang="tr-T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tr-TR"/>
              <a:t>ÇED, İzin ve Denetim Genel Müdürlüğü,                  Hizmetiçi Eğitim, 19-21 Kasım 2012, Antalya</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46FA563-C4A9-40AB-909C-D0AA28803A97}" type="slidenum">
              <a:rPr lang="tr-TR"/>
              <a:pPr>
                <a:defRPr/>
              </a:pPr>
              <a:t>‹#›</a:t>
            </a:fld>
            <a:endParaRPr lang="tr-T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47260E1E-5C5F-49F0-9A1C-E910B5FB877E}"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218C22EC-512A-4AAE-AB39-4EC5DE0F7073}"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pPr>
              <a:defRPr/>
            </a:pPr>
            <a:fld id="{F4E21F30-C062-4D1F-A922-C79A5F900149}" type="datetime1">
              <a:rPr lang="tr-TR"/>
              <a:pPr>
                <a:defRPr/>
              </a:pPr>
              <a:t>15.06.2017</a:t>
            </a:fld>
            <a:endParaRPr lang="tr-TR"/>
          </a:p>
        </p:txBody>
      </p:sp>
      <p:sp>
        <p:nvSpPr>
          <p:cNvPr id="3" name="2 Altbilgi Yer Tutucusu"/>
          <p:cNvSpPr>
            <a:spLocks noGrp="1"/>
          </p:cNvSpPr>
          <p:nvPr>
            <p:ph type="ftr" sz="quarter" idx="11"/>
          </p:nvPr>
        </p:nvSpPr>
        <p:spPr>
          <a:xfrm>
            <a:off x="2714625" y="6356350"/>
            <a:ext cx="3857625" cy="365125"/>
          </a:xfrm>
        </p:spPr>
        <p:txBody>
          <a:bodyPr/>
          <a:lstStyle>
            <a:lvl1pPr>
              <a:defRPr sz="1400" b="1" baseline="0">
                <a:solidFill>
                  <a:prstClr val="white"/>
                </a:solidFill>
              </a:defRPr>
            </a:lvl1pPr>
          </a:lstStyle>
          <a:p>
            <a:pPr>
              <a:defRPr/>
            </a:pPr>
            <a:r>
              <a:rPr lang="tr-TR"/>
              <a:t>ÇED İzleme ve Çevre Denetimi Dairesi Başkanlığı</a:t>
            </a:r>
          </a:p>
        </p:txBody>
      </p:sp>
      <p:sp>
        <p:nvSpPr>
          <p:cNvPr id="4" name="3 Slayt Numarası Yer Tutucusu"/>
          <p:cNvSpPr>
            <a:spLocks noGrp="1"/>
          </p:cNvSpPr>
          <p:nvPr>
            <p:ph type="sldNum" sz="quarter" idx="12"/>
          </p:nvPr>
        </p:nvSpPr>
        <p:spPr/>
        <p:txBody>
          <a:bodyPr/>
          <a:lstStyle>
            <a:lvl1pPr>
              <a:defRPr/>
            </a:lvl1pPr>
          </a:lstStyle>
          <a:p>
            <a:pPr>
              <a:defRPr/>
            </a:pPr>
            <a:fld id="{B5FBA099-F536-4B2A-8E8B-269B71DD47FB}" type="slidenum">
              <a:rPr lang="tr-TR"/>
              <a:pPr>
                <a:defRPr/>
              </a:pPr>
              <a:t>‹#›</a:t>
            </a:fld>
            <a:endParaRPr lang="tr-T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53D6C9B9-0FD0-436D-B4A1-DDA1B1301D48}"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0211CF9F-3F5A-45DB-88F9-DC1B6C17B150}"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1B201614-27D0-47C0-93E2-3181C0D3E45E}"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9CC0F790-DE69-404A-B43C-2561F2B9D8ED}"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6D6C2CA6-5263-4779-8677-3034D0C9ADF1}"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BAF82BCE-C31F-43E9-B97A-206614DAFD9D}"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815B0C46-7648-4118-97FB-98962B96FAE4}"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56A3797-C8A2-4CC5-BB4E-A69C1AA75773}"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F7B45DF-90A4-49B9-8755-FA19D2A58439}"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607FF4-32F2-4B9A-8B44-B6735B9C2811}" type="datetime1">
              <a:rPr lang="tr-TR" altLang="tr-TR"/>
              <a:pPr>
                <a:defRPr/>
              </a:pPr>
              <a:t>15.06.2017</a:t>
            </a:fld>
            <a:endParaRPr lang="tr-TR" alt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2D5E523E-3EDB-48F8-BD5D-CCB6E64AB8E6}" type="slidenum">
              <a:rPr lang="tr-TR" altLang="tr-TR"/>
              <a:pPr>
                <a:defRPr/>
              </a:pPr>
              <a:t>‹#›</a:t>
            </a:fld>
            <a:endParaRPr lang="tr-TR" altLang="tr-T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395288" y="1190625"/>
            <a:ext cx="8291512" cy="50466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a:xfrm>
            <a:off x="457200" y="6245225"/>
            <a:ext cx="2133600" cy="476250"/>
          </a:xfrm>
        </p:spPr>
        <p:txBody>
          <a:bodyPr/>
          <a:lstStyle>
            <a:lvl1pPr>
              <a:defRPr/>
            </a:lvl1pPr>
          </a:lstStyle>
          <a:p>
            <a:pPr>
              <a:defRPr/>
            </a:pPr>
            <a:endParaRPr lang="tr-TR"/>
          </a:p>
        </p:txBody>
      </p:sp>
      <p:sp>
        <p:nvSpPr>
          <p:cNvPr id="4" name="3 Altbilgi Yer Tutucusu"/>
          <p:cNvSpPr>
            <a:spLocks noGrp="1"/>
          </p:cNvSpPr>
          <p:nvPr>
            <p:ph type="ftr" sz="quarter" idx="11"/>
          </p:nvPr>
        </p:nvSpPr>
        <p:spPr>
          <a:xfrm>
            <a:off x="468313" y="6408738"/>
            <a:ext cx="8135937" cy="476250"/>
          </a:xfrm>
        </p:spPr>
        <p:txBody>
          <a:bodyPr/>
          <a:lstStyle>
            <a:lvl1pPr>
              <a:defRPr/>
            </a:lvl1pPr>
          </a:lstStyle>
          <a:p>
            <a:pPr>
              <a:defRPr/>
            </a:pPr>
            <a:r>
              <a:rPr lang="tr-TR"/>
              <a:t>Hizmet İçi Eğitim Programı 21-25 Nisan 2008 </a:t>
            </a:r>
          </a:p>
          <a:p>
            <a:pPr>
              <a:defRPr/>
            </a:pPr>
            <a:r>
              <a:rPr lang="tr-TR"/>
              <a:t>MUGLA</a:t>
            </a:r>
          </a:p>
        </p:txBody>
      </p:sp>
      <p:sp>
        <p:nvSpPr>
          <p:cNvPr id="5" name="4 Slayt Numarası Yer Tutucusu"/>
          <p:cNvSpPr>
            <a:spLocks noGrp="1"/>
          </p:cNvSpPr>
          <p:nvPr>
            <p:ph type="sldNum" sz="quarter" idx="12"/>
          </p:nvPr>
        </p:nvSpPr>
        <p:spPr>
          <a:xfrm>
            <a:off x="6553200" y="6245225"/>
            <a:ext cx="2133600" cy="476250"/>
          </a:xfrm>
        </p:spPr>
        <p:txBody>
          <a:bodyPr/>
          <a:lstStyle>
            <a:lvl1pPr>
              <a:defRPr/>
            </a:lvl1pPr>
          </a:lstStyle>
          <a:p>
            <a:pPr>
              <a:defRPr/>
            </a:pPr>
            <a:fld id="{8DD6120E-A1B5-4F47-A463-7E67C0A07644}" type="slidenum">
              <a:rPr lang="tr-TR"/>
              <a:pPr>
                <a:defRPr/>
              </a:pPr>
              <a:t>‹#›</a:t>
            </a:fld>
            <a:endParaRPr lang="tr-T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8E9F7D0-7306-4CB4-8B09-7513EFDAFAFB}"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6347E31-A766-4A39-8FAF-ACEC337709EF}"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DA05FF98-BC8B-4BAB-B313-F3A1107A7F85}"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C5F6D213-9AB6-4F9F-997A-C58731C70BEA}"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0D44C1DA-DD49-40CF-B9E5-8EEEC367D61C}" type="datetimeFigureOut">
              <a:rPr lang="tr-TR"/>
              <a:pPr>
                <a:defRPr/>
              </a:pPr>
              <a:t>15.06.2017</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14A2F543-E976-4DE5-8BAC-A78624F922FA}"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777D9AA-BF04-4EF5-BEA6-3507F01FB2C6}" type="datetime1">
              <a:rPr lang="tr-TR"/>
              <a:pPr>
                <a:defRPr/>
              </a:pPr>
              <a:t>15.06.2017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F79646">
                    <a:lumMod val="75000"/>
                  </a:srgbClr>
                </a:solidFill>
                <a:latin typeface="+mn-lt"/>
              </a:defRPr>
            </a:lvl1pPr>
          </a:lstStyle>
          <a:p>
            <a:pPr>
              <a:defRPr/>
            </a:pPr>
            <a:r>
              <a:rPr lang="tr-TR"/>
              <a:t>ÇED İzleme ve Kontrol Şube Müdürlüğü</a:t>
            </a:r>
            <a:endParaRPr lang="tr-TR" dirty="0">
              <a:solidFill>
                <a:srgbClr val="003366"/>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7544D269-1AE2-44E1-A6F7-2205C27F7C69}" type="slidenum">
              <a:rPr lang="tr-TR"/>
              <a:pPr>
                <a:defRPr/>
              </a:pPr>
              <a:t>‹#›</a:t>
            </a:fld>
            <a:endParaRPr lang="tr-TR"/>
          </a:p>
        </p:txBody>
      </p:sp>
      <p:pic>
        <p:nvPicPr>
          <p:cNvPr id="1031" name="Picture 2" descr="C:\Documents and Settings\senay.aslan\Desktop\header_bg.png"/>
          <p:cNvPicPr>
            <a:picLocks noChangeAspect="1" noChangeArrowheads="1"/>
          </p:cNvPicPr>
          <p:nvPr/>
        </p:nvPicPr>
        <p:blipFill>
          <a:blip r:embed="rId6"/>
          <a:srcRect/>
          <a:stretch>
            <a:fillRect/>
          </a:stretch>
        </p:blipFill>
        <p:spPr bwMode="auto">
          <a:xfrm>
            <a:off x="0" y="0"/>
            <a:ext cx="9625013" cy="1428750"/>
          </a:xfrm>
          <a:prstGeom prst="rect">
            <a:avLst/>
          </a:prstGeom>
          <a:noFill/>
          <a:ln w="9525">
            <a:noFill/>
            <a:miter lim="800000"/>
            <a:headEnd/>
            <a:tailEnd/>
          </a:ln>
        </p:spPr>
      </p:pic>
      <p:pic>
        <p:nvPicPr>
          <p:cNvPr id="1032" name="Picture 2" descr="C:\Documents and Settings\senay.aslan\Belgelerim\Resimlerim\csb_logo_degrade.png"/>
          <p:cNvPicPr>
            <a:picLocks noChangeAspect="1" noChangeArrowheads="1"/>
          </p:cNvPicPr>
          <p:nvPr/>
        </p:nvPicPr>
        <p:blipFill>
          <a:blip r:embed="rId7"/>
          <a:srcRect/>
          <a:stretch>
            <a:fillRect/>
          </a:stretch>
        </p:blipFill>
        <p:spPr bwMode="auto">
          <a:xfrm>
            <a:off x="214313" y="0"/>
            <a:ext cx="2235200" cy="1460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0D44C1DA-DD49-40CF-B9E5-8EEEC367D61C}" type="datetimeFigureOut">
              <a:rPr lang="tr-TR"/>
              <a:pPr>
                <a:defRPr/>
              </a:pPr>
              <a:t>15.06.2017</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89F69420-4054-40CD-8CF1-2FE07C79434A}"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5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0AD1FB2A-F080-4445-8F8B-B702DCE85FA3}" type="datetime1">
              <a:rPr lang="tr-TR"/>
              <a:pPr>
                <a:defRPr/>
              </a:pPr>
              <a:t>15.06.2017</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r>
              <a:rPr lang="tr-TR"/>
              <a:t>ÇED, İzin ve Denetim Genel Müdürlüğü,                  Hizmetiçi Eğitim, 19-21 Kasım 2012, Antalya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FD5D0D32-C7A5-4331-9F61-F62EEAC969F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0D44C1DA-DD49-40CF-B9E5-8EEEC367D61C}" type="datetimeFigureOut">
              <a:rPr lang="tr-TR"/>
              <a:pPr>
                <a:defRPr/>
              </a:pPr>
              <a:t>15.06.2017</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68C73E1F-328C-4027-897D-26FC6423400E}"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6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6" Type="http://schemas.openxmlformats.org/officeDocument/2006/relationships/image" Target="../media/image49.emf"/><Relationship Id="rId21" Type="http://schemas.openxmlformats.org/officeDocument/2006/relationships/image" Target="../media/image44.emf"/><Relationship Id="rId42" Type="http://schemas.openxmlformats.org/officeDocument/2006/relationships/image" Target="../media/image65.emf"/><Relationship Id="rId47" Type="http://schemas.openxmlformats.org/officeDocument/2006/relationships/image" Target="../media/image70.emf"/><Relationship Id="rId63" Type="http://schemas.openxmlformats.org/officeDocument/2006/relationships/image" Target="../media/image86.emf"/><Relationship Id="rId68" Type="http://schemas.openxmlformats.org/officeDocument/2006/relationships/image" Target="../media/image91.emf"/><Relationship Id="rId2" Type="http://schemas.openxmlformats.org/officeDocument/2006/relationships/notesSlide" Target="../notesSlides/notesSlide4.xml"/><Relationship Id="rId16" Type="http://schemas.openxmlformats.org/officeDocument/2006/relationships/image" Target="../media/image39.emf"/><Relationship Id="rId29" Type="http://schemas.openxmlformats.org/officeDocument/2006/relationships/image" Target="../media/image52.emf"/><Relationship Id="rId11" Type="http://schemas.openxmlformats.org/officeDocument/2006/relationships/image" Target="../media/image34.emf"/><Relationship Id="rId24" Type="http://schemas.openxmlformats.org/officeDocument/2006/relationships/image" Target="../media/image47.emf"/><Relationship Id="rId32" Type="http://schemas.openxmlformats.org/officeDocument/2006/relationships/image" Target="../media/image55.emf"/><Relationship Id="rId37" Type="http://schemas.openxmlformats.org/officeDocument/2006/relationships/image" Target="../media/image60.emf"/><Relationship Id="rId40" Type="http://schemas.openxmlformats.org/officeDocument/2006/relationships/image" Target="../media/image63.emf"/><Relationship Id="rId45" Type="http://schemas.openxmlformats.org/officeDocument/2006/relationships/image" Target="../media/image68.emf"/><Relationship Id="rId53" Type="http://schemas.openxmlformats.org/officeDocument/2006/relationships/image" Target="../media/image76.emf"/><Relationship Id="rId58" Type="http://schemas.openxmlformats.org/officeDocument/2006/relationships/image" Target="../media/image81.emf"/><Relationship Id="rId66" Type="http://schemas.openxmlformats.org/officeDocument/2006/relationships/image" Target="../media/image89.emf"/><Relationship Id="rId74" Type="http://schemas.openxmlformats.org/officeDocument/2006/relationships/image" Target="../media/image97.emf"/><Relationship Id="rId5" Type="http://schemas.openxmlformats.org/officeDocument/2006/relationships/image" Target="../media/image28.emf"/><Relationship Id="rId61" Type="http://schemas.openxmlformats.org/officeDocument/2006/relationships/image" Target="../media/image84.emf"/><Relationship Id="rId19" Type="http://schemas.openxmlformats.org/officeDocument/2006/relationships/image" Target="../media/image42.emf"/><Relationship Id="rId14" Type="http://schemas.openxmlformats.org/officeDocument/2006/relationships/image" Target="../media/image37.emf"/><Relationship Id="rId22" Type="http://schemas.openxmlformats.org/officeDocument/2006/relationships/image" Target="../media/image45.emf"/><Relationship Id="rId27" Type="http://schemas.openxmlformats.org/officeDocument/2006/relationships/image" Target="../media/image50.emf"/><Relationship Id="rId30" Type="http://schemas.openxmlformats.org/officeDocument/2006/relationships/image" Target="../media/image53.emf"/><Relationship Id="rId35" Type="http://schemas.openxmlformats.org/officeDocument/2006/relationships/image" Target="../media/image58.emf"/><Relationship Id="rId43" Type="http://schemas.openxmlformats.org/officeDocument/2006/relationships/image" Target="../media/image66.emf"/><Relationship Id="rId48" Type="http://schemas.openxmlformats.org/officeDocument/2006/relationships/image" Target="../media/image71.emf"/><Relationship Id="rId56" Type="http://schemas.openxmlformats.org/officeDocument/2006/relationships/image" Target="../media/image79.emf"/><Relationship Id="rId64" Type="http://schemas.openxmlformats.org/officeDocument/2006/relationships/image" Target="../media/image87.emf"/><Relationship Id="rId69" Type="http://schemas.openxmlformats.org/officeDocument/2006/relationships/image" Target="../media/image92.emf"/><Relationship Id="rId8" Type="http://schemas.openxmlformats.org/officeDocument/2006/relationships/image" Target="../media/image31.emf"/><Relationship Id="rId51" Type="http://schemas.openxmlformats.org/officeDocument/2006/relationships/image" Target="../media/image74.emf"/><Relationship Id="rId72" Type="http://schemas.openxmlformats.org/officeDocument/2006/relationships/image" Target="../media/image95.emf"/><Relationship Id="rId3" Type="http://schemas.openxmlformats.org/officeDocument/2006/relationships/image" Target="../media/image26.emf"/><Relationship Id="rId12" Type="http://schemas.openxmlformats.org/officeDocument/2006/relationships/image" Target="../media/image35.emf"/><Relationship Id="rId17" Type="http://schemas.openxmlformats.org/officeDocument/2006/relationships/image" Target="../media/image40.emf"/><Relationship Id="rId25" Type="http://schemas.openxmlformats.org/officeDocument/2006/relationships/image" Target="../media/image48.emf"/><Relationship Id="rId33" Type="http://schemas.openxmlformats.org/officeDocument/2006/relationships/image" Target="../media/image56.emf"/><Relationship Id="rId38" Type="http://schemas.openxmlformats.org/officeDocument/2006/relationships/image" Target="../media/image61.emf"/><Relationship Id="rId46" Type="http://schemas.openxmlformats.org/officeDocument/2006/relationships/image" Target="../media/image69.emf"/><Relationship Id="rId59" Type="http://schemas.openxmlformats.org/officeDocument/2006/relationships/image" Target="../media/image82.emf"/><Relationship Id="rId67" Type="http://schemas.openxmlformats.org/officeDocument/2006/relationships/image" Target="../media/image90.emf"/><Relationship Id="rId20" Type="http://schemas.openxmlformats.org/officeDocument/2006/relationships/image" Target="../media/image43.emf"/><Relationship Id="rId41" Type="http://schemas.openxmlformats.org/officeDocument/2006/relationships/image" Target="../media/image64.emf"/><Relationship Id="rId54" Type="http://schemas.openxmlformats.org/officeDocument/2006/relationships/image" Target="../media/image77.emf"/><Relationship Id="rId62" Type="http://schemas.openxmlformats.org/officeDocument/2006/relationships/image" Target="../media/image85.emf"/><Relationship Id="rId70" Type="http://schemas.openxmlformats.org/officeDocument/2006/relationships/image" Target="../media/image93.emf"/><Relationship Id="rId75" Type="http://schemas.openxmlformats.org/officeDocument/2006/relationships/image" Target="../media/image98.emf"/><Relationship Id="rId1" Type="http://schemas.openxmlformats.org/officeDocument/2006/relationships/slideLayout" Target="../slideLayouts/slideLayout16.xml"/><Relationship Id="rId6" Type="http://schemas.openxmlformats.org/officeDocument/2006/relationships/image" Target="../media/image29.emf"/><Relationship Id="rId15" Type="http://schemas.openxmlformats.org/officeDocument/2006/relationships/image" Target="../media/image38.emf"/><Relationship Id="rId23" Type="http://schemas.openxmlformats.org/officeDocument/2006/relationships/image" Target="../media/image46.emf"/><Relationship Id="rId28" Type="http://schemas.openxmlformats.org/officeDocument/2006/relationships/image" Target="../media/image51.emf"/><Relationship Id="rId36" Type="http://schemas.openxmlformats.org/officeDocument/2006/relationships/image" Target="../media/image59.emf"/><Relationship Id="rId49" Type="http://schemas.openxmlformats.org/officeDocument/2006/relationships/image" Target="../media/image72.emf"/><Relationship Id="rId57" Type="http://schemas.openxmlformats.org/officeDocument/2006/relationships/image" Target="../media/image80.emf"/><Relationship Id="rId10" Type="http://schemas.openxmlformats.org/officeDocument/2006/relationships/image" Target="../media/image33.emf"/><Relationship Id="rId31" Type="http://schemas.openxmlformats.org/officeDocument/2006/relationships/image" Target="../media/image54.emf"/><Relationship Id="rId44" Type="http://schemas.openxmlformats.org/officeDocument/2006/relationships/image" Target="../media/image67.emf"/><Relationship Id="rId52" Type="http://schemas.openxmlformats.org/officeDocument/2006/relationships/image" Target="../media/image75.emf"/><Relationship Id="rId60" Type="http://schemas.openxmlformats.org/officeDocument/2006/relationships/image" Target="../media/image83.emf"/><Relationship Id="rId65" Type="http://schemas.openxmlformats.org/officeDocument/2006/relationships/image" Target="../media/image88.emf"/><Relationship Id="rId73" Type="http://schemas.openxmlformats.org/officeDocument/2006/relationships/image" Target="../media/image96.emf"/><Relationship Id="rId4" Type="http://schemas.openxmlformats.org/officeDocument/2006/relationships/image" Target="../media/image27.emf"/><Relationship Id="rId9" Type="http://schemas.openxmlformats.org/officeDocument/2006/relationships/image" Target="../media/image32.emf"/><Relationship Id="rId13" Type="http://schemas.openxmlformats.org/officeDocument/2006/relationships/image" Target="../media/image36.emf"/><Relationship Id="rId18" Type="http://schemas.openxmlformats.org/officeDocument/2006/relationships/image" Target="../media/image41.emf"/><Relationship Id="rId39" Type="http://schemas.openxmlformats.org/officeDocument/2006/relationships/image" Target="../media/image62.emf"/><Relationship Id="rId34" Type="http://schemas.openxmlformats.org/officeDocument/2006/relationships/image" Target="../media/image57.emf"/><Relationship Id="rId50" Type="http://schemas.openxmlformats.org/officeDocument/2006/relationships/image" Target="../media/image73.emf"/><Relationship Id="rId55" Type="http://schemas.openxmlformats.org/officeDocument/2006/relationships/image" Target="../media/image78.emf"/><Relationship Id="rId76" Type="http://schemas.openxmlformats.org/officeDocument/2006/relationships/image" Target="../media/image99.emf"/><Relationship Id="rId7" Type="http://schemas.openxmlformats.org/officeDocument/2006/relationships/image" Target="../media/image30.emf"/><Relationship Id="rId71" Type="http://schemas.openxmlformats.org/officeDocument/2006/relationships/image" Target="../media/image94.e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nihan.hamamci@csb.gov.t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4.png"/><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p:cNvSpPr/>
          <p:nvPr/>
        </p:nvSpPr>
        <p:spPr>
          <a:xfrm>
            <a:off x="971600" y="1988840"/>
            <a:ext cx="7359724" cy="3231654"/>
          </a:xfrm>
          <a:prstGeom prst="rect">
            <a:avLst/>
          </a:prstGeom>
        </p:spPr>
        <p:txBody>
          <a:bodyPr>
            <a:spAutoFit/>
          </a:bodyPr>
          <a:lstStyle/>
          <a:p>
            <a:pPr algn="ctr" fontAlgn="auto">
              <a:spcBef>
                <a:spcPts val="0"/>
              </a:spcBef>
              <a:spcAft>
                <a:spcPts val="0"/>
              </a:spcAft>
              <a:defRPr/>
            </a:pPr>
            <a:endParaRPr lang="tr-TR" altLang="ko-KR" sz="2400" b="1" dirty="0">
              <a:ln w="12700">
                <a:solidFill>
                  <a:srgbClr val="676A55">
                    <a:satMod val="155000"/>
                  </a:srgbClr>
                </a:solidFill>
                <a:prstDash val="solid"/>
              </a:ln>
              <a:solidFill>
                <a:srgbClr val="000099"/>
              </a:solidFill>
              <a:effectLst>
                <a:outerShdw blurRad="41275" dist="20320" dir="1800000" algn="tl" rotWithShape="0">
                  <a:srgbClr val="000000">
                    <a:alpha val="40000"/>
                  </a:srgbClr>
                </a:outerShdw>
              </a:effectLst>
              <a:latin typeface="Arial" pitchFamily="34" charset="0"/>
              <a:cs typeface="Arial" pitchFamily="34" charset="0"/>
            </a:endParaRPr>
          </a:p>
          <a:p>
            <a:pPr algn="ctr" fontAlgn="auto">
              <a:spcBef>
                <a:spcPts val="0"/>
              </a:spcBef>
              <a:spcAft>
                <a:spcPts val="0"/>
              </a:spcAft>
              <a:defRPr/>
            </a:pPr>
            <a:endParaRPr lang="tr-TR" altLang="ko-KR" sz="2400" b="1" dirty="0">
              <a:ln w="12700">
                <a:solidFill>
                  <a:srgbClr val="676A55">
                    <a:satMod val="155000"/>
                  </a:srgbClr>
                </a:solidFill>
                <a:prstDash val="solid"/>
              </a:ln>
              <a:solidFill>
                <a:srgbClr val="000099"/>
              </a:solidFill>
              <a:effectLst>
                <a:outerShdw blurRad="41275" dist="20320" dir="1800000" algn="tl" rotWithShape="0">
                  <a:srgbClr val="000000">
                    <a:alpha val="40000"/>
                  </a:srgbClr>
                </a:outerShdw>
              </a:effectLst>
              <a:latin typeface="Arial" pitchFamily="34" charset="0"/>
              <a:cs typeface="Arial" pitchFamily="34" charset="0"/>
            </a:endParaRPr>
          </a:p>
          <a:p>
            <a:pPr algn="ctr" fontAlgn="auto">
              <a:spcBef>
                <a:spcPts val="0"/>
              </a:spcBef>
              <a:spcAft>
                <a:spcPts val="0"/>
              </a:spcAft>
              <a:defRPr/>
            </a:pPr>
            <a:r>
              <a:rPr lang="tr-TR" altLang="ko-KR" sz="2800" b="1" dirty="0">
                <a:ln w="12700">
                  <a:solidFill>
                    <a:srgbClr val="676A55">
                      <a:satMod val="155000"/>
                    </a:srgbClr>
                  </a:solidFill>
                  <a:prstDash val="solid"/>
                </a:ln>
                <a:solidFill>
                  <a:srgbClr val="002060"/>
                </a:solidFill>
                <a:effectLst>
                  <a:outerShdw blurRad="41275" dist="20320" dir="1800000" algn="tl" rotWithShape="0">
                    <a:srgbClr val="000000">
                      <a:alpha val="40000"/>
                    </a:srgbClr>
                  </a:outerShdw>
                </a:effectLst>
                <a:latin typeface="Calibri" panose="020F0502020204030204" pitchFamily="34" charset="0"/>
                <a:cs typeface="Arial" pitchFamily="34" charset="0"/>
              </a:rPr>
              <a:t>STRATEJİK ÇEVRESEL DEĞERLENDİRME </a:t>
            </a:r>
          </a:p>
          <a:p>
            <a:pPr algn="ctr" fontAlgn="auto">
              <a:spcBef>
                <a:spcPts val="0"/>
              </a:spcBef>
              <a:spcAft>
                <a:spcPts val="0"/>
              </a:spcAft>
              <a:defRPr/>
            </a:pPr>
            <a:r>
              <a:rPr lang="tr-TR" altLang="ko-KR" sz="2800" b="1" dirty="0">
                <a:ln w="12700">
                  <a:solidFill>
                    <a:srgbClr val="676A55">
                      <a:satMod val="155000"/>
                    </a:srgbClr>
                  </a:solidFill>
                  <a:prstDash val="solid"/>
                </a:ln>
                <a:solidFill>
                  <a:srgbClr val="002060"/>
                </a:solidFill>
                <a:effectLst>
                  <a:outerShdw blurRad="41275" dist="20320" dir="1800000" algn="tl" rotWithShape="0">
                    <a:srgbClr val="000000">
                      <a:alpha val="40000"/>
                    </a:srgbClr>
                  </a:outerShdw>
                </a:effectLst>
                <a:latin typeface="Calibri" panose="020F0502020204030204" pitchFamily="34" charset="0"/>
                <a:cs typeface="Arial" pitchFamily="34" charset="0"/>
              </a:rPr>
              <a:t>YÖNETMELİĞİ</a:t>
            </a:r>
          </a:p>
          <a:p>
            <a:pPr algn="ctr" fontAlgn="auto">
              <a:spcBef>
                <a:spcPts val="0"/>
              </a:spcBef>
              <a:spcAft>
                <a:spcPts val="0"/>
              </a:spcAft>
              <a:defRPr/>
            </a:pPr>
            <a:endParaRPr lang="tr-TR" b="1" dirty="0">
              <a:solidFill>
                <a:srgbClr val="002060"/>
              </a:solidFill>
              <a:latin typeface="Calibri" panose="020F0502020204030204" pitchFamily="34" charset="0"/>
              <a:cs typeface="Arial" panose="020B0604020202020204" pitchFamily="34" charset="0"/>
            </a:endParaRPr>
          </a:p>
          <a:p>
            <a:pPr algn="ctr" fontAlgn="auto">
              <a:spcBef>
                <a:spcPts val="0"/>
              </a:spcBef>
              <a:spcAft>
                <a:spcPts val="0"/>
              </a:spcAft>
              <a:defRPr/>
            </a:pPr>
            <a:endParaRPr lang="tr-TR" b="1" dirty="0">
              <a:solidFill>
                <a:srgbClr val="002060"/>
              </a:solidFill>
              <a:latin typeface="Calibri" panose="020F0502020204030204" pitchFamily="34" charset="0"/>
              <a:cs typeface="Arial" panose="020B0604020202020204" pitchFamily="34" charset="0"/>
            </a:endParaRPr>
          </a:p>
          <a:p>
            <a:pPr algn="ctr" fontAlgn="auto">
              <a:spcBef>
                <a:spcPts val="0"/>
              </a:spcBef>
              <a:spcAft>
                <a:spcPts val="0"/>
              </a:spcAft>
              <a:defRPr/>
            </a:pPr>
            <a:r>
              <a:rPr lang="tr-TR" sz="2000" b="1" dirty="0">
                <a:solidFill>
                  <a:srgbClr val="002060"/>
                </a:solidFill>
                <a:latin typeface="Calibri" panose="020F0502020204030204" pitchFamily="34" charset="0"/>
                <a:cs typeface="Arial" panose="020B0604020202020204" pitchFamily="34" charset="0"/>
              </a:rPr>
              <a:t>Nihan ŞAHİN HAMAMCI</a:t>
            </a:r>
          </a:p>
          <a:p>
            <a:pPr algn="ctr" fontAlgn="auto">
              <a:spcBef>
                <a:spcPts val="0"/>
              </a:spcBef>
              <a:spcAft>
                <a:spcPts val="0"/>
              </a:spcAft>
              <a:defRPr/>
            </a:pPr>
            <a:r>
              <a:rPr lang="tr-TR" sz="2000" b="1" dirty="0">
                <a:solidFill>
                  <a:srgbClr val="002060"/>
                </a:solidFill>
                <a:latin typeface="Calibri" panose="020F0502020204030204" pitchFamily="34" charset="0"/>
                <a:cs typeface="Arial" panose="020B0604020202020204" pitchFamily="34" charset="0"/>
              </a:rPr>
              <a:t>(Şube Müdürü V.) </a:t>
            </a:r>
          </a:p>
          <a:p>
            <a:pPr algn="ctr" fontAlgn="auto">
              <a:spcBef>
                <a:spcPts val="0"/>
              </a:spcBef>
              <a:spcAft>
                <a:spcPts val="0"/>
              </a:spcAft>
              <a:defRPr/>
            </a:pPr>
            <a:endParaRPr lang="tr-TR" altLang="ko-KR" sz="2400" b="1" dirty="0">
              <a:ln w="12700">
                <a:solidFill>
                  <a:srgbClr val="676A55">
                    <a:satMod val="155000"/>
                  </a:srgbClr>
                </a:solidFill>
                <a:prstDash val="solid"/>
              </a:ln>
              <a:solidFill>
                <a:srgbClr val="000099"/>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7106" name="Picture 1"/>
          <p:cNvPicPr>
            <a:picLocks noChangeAspect="1" noChangeArrowheads="1"/>
          </p:cNvPicPr>
          <p:nvPr/>
        </p:nvPicPr>
        <p:blipFill>
          <a:blip r:embed="rId2"/>
          <a:srcRect/>
          <a:stretch>
            <a:fillRect/>
          </a:stretch>
        </p:blipFill>
        <p:spPr bwMode="auto">
          <a:xfrm>
            <a:off x="7524750" y="476250"/>
            <a:ext cx="1008063" cy="971550"/>
          </a:xfrm>
          <a:prstGeom prst="rect">
            <a:avLst/>
          </a:prstGeom>
          <a:noFill/>
          <a:ln w="9525">
            <a:noFill/>
            <a:miter lim="800000"/>
            <a:headEnd/>
            <a:tailEnd/>
          </a:ln>
        </p:spPr>
      </p:pic>
      <p:sp>
        <p:nvSpPr>
          <p:cNvPr id="47107" name="Altbilgi Yer Tutucusu 4"/>
          <p:cNvSpPr txBox="1">
            <a:spLocks/>
          </p:cNvSpPr>
          <p:nvPr/>
        </p:nvSpPr>
        <p:spPr bwMode="auto">
          <a:xfrm>
            <a:off x="3971925" y="6088063"/>
            <a:ext cx="1747838" cy="568325"/>
          </a:xfrm>
          <a:prstGeom prst="rect">
            <a:avLst/>
          </a:prstGeom>
          <a:noFill/>
          <a:ln w="9525">
            <a:noFill/>
            <a:miter lim="800000"/>
            <a:headEnd/>
            <a:tailEnd/>
          </a:ln>
        </p:spPr>
        <p:txBody>
          <a:bodyPr anchor="ctr"/>
          <a:lstStyle/>
          <a:p>
            <a:pPr algn="ctr"/>
            <a:r>
              <a:rPr lang="tr-TR" sz="1200" b="1">
                <a:solidFill>
                  <a:srgbClr val="002060"/>
                </a:solidFill>
                <a:latin typeface="Calibri" pitchFamily="34" charset="0"/>
              </a:rPr>
              <a:t>EIA Workshop, SESRIC</a:t>
            </a:r>
          </a:p>
          <a:p>
            <a:pPr algn="ctr"/>
            <a:r>
              <a:rPr lang="tr-TR" sz="1200" b="1">
                <a:solidFill>
                  <a:srgbClr val="002060"/>
                </a:solidFill>
                <a:latin typeface="Calibri" pitchFamily="34" charset="0"/>
              </a:rPr>
              <a:t> 22-24 Mayıs 2017, Ankara</a:t>
            </a:r>
          </a:p>
        </p:txBody>
      </p:sp>
      <p:pic>
        <p:nvPicPr>
          <p:cNvPr id="47108" name="Picture 4" descr="Republic Of Turkey Ministry Of Environment And Urbanization"/>
          <p:cNvPicPr>
            <a:picLocks noChangeAspect="1" noChangeArrowheads="1"/>
          </p:cNvPicPr>
          <p:nvPr/>
        </p:nvPicPr>
        <p:blipFill>
          <a:blip r:embed="rId3"/>
          <a:srcRect/>
          <a:stretch>
            <a:fillRect/>
          </a:stretch>
        </p:blipFill>
        <p:spPr bwMode="auto">
          <a:xfrm>
            <a:off x="611188" y="476250"/>
            <a:ext cx="1628775" cy="971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Subtitle 2"/>
          <p:cNvSpPr txBox="1">
            <a:spLocks/>
          </p:cNvSpPr>
          <p:nvPr/>
        </p:nvSpPr>
        <p:spPr bwMode="auto">
          <a:xfrm>
            <a:off x="412750" y="2349500"/>
            <a:ext cx="8424863" cy="4319588"/>
          </a:xfrm>
          <a:prstGeom prst="rect">
            <a:avLst/>
          </a:prstGeom>
          <a:noFill/>
          <a:ln w="3175" cmpd="dbl">
            <a:solidFill>
              <a:schemeClr val="tx1"/>
            </a:solidFill>
            <a:prstDash val="sysDash"/>
            <a:miter lim="800000"/>
            <a:headEnd/>
            <a:tailEnd/>
          </a:ln>
        </p:spPr>
        <p:txBody>
          <a:bodyPr/>
          <a:lstStyle/>
          <a:p>
            <a:pPr indent="341313" algn="just" eaLnBrk="0" hangingPunct="0">
              <a:lnSpc>
                <a:spcPct val="115000"/>
              </a:lnSpc>
              <a:spcBef>
                <a:spcPct val="20000"/>
              </a:spcBef>
              <a:buFont typeface="Arial" charset="0"/>
              <a:buNone/>
            </a:pPr>
            <a:r>
              <a:rPr lang="tr-TR">
                <a:solidFill>
                  <a:srgbClr val="000000"/>
                </a:solidFill>
                <a:latin typeface="Calibri" pitchFamily="34" charset="0"/>
                <a:ea typeface="Calibri" pitchFamily="34" charset="0"/>
                <a:cs typeface="Times New Roman" pitchFamily="18" charset="0"/>
              </a:rPr>
              <a:t>Tarımsal açıdan verimli topraklar  ile ekolojik olarak hassas alanlar ve erozyon riski bulunan alanlar  çakıştırılarak mekansal çatışmalar değerlendirilmiştir.</a:t>
            </a:r>
          </a:p>
          <a:p>
            <a:pPr indent="341313" algn="just" eaLnBrk="0" hangingPunct="0">
              <a:lnSpc>
                <a:spcPct val="115000"/>
              </a:lnSpc>
              <a:spcBef>
                <a:spcPct val="20000"/>
              </a:spcBef>
              <a:buFont typeface="Arial" charset="0"/>
              <a:buNone/>
            </a:pPr>
            <a:endParaRPr lang="tr-TR">
              <a:solidFill>
                <a:srgbClr val="000000"/>
              </a:solidFill>
              <a:latin typeface="Calibri" pitchFamily="34" charset="0"/>
              <a:ea typeface="Calibri" pitchFamily="34" charset="0"/>
              <a:cs typeface="Times New Roman" pitchFamily="18" charset="0"/>
            </a:endParaRPr>
          </a:p>
          <a:p>
            <a:pPr indent="341313" algn="just" eaLnBrk="0" hangingPunct="0">
              <a:lnSpc>
                <a:spcPct val="115000"/>
              </a:lnSpc>
              <a:spcBef>
                <a:spcPct val="20000"/>
              </a:spcBef>
              <a:buFont typeface="Arial" charset="0"/>
              <a:buNone/>
            </a:pPr>
            <a:r>
              <a:rPr lang="tr-TR">
                <a:solidFill>
                  <a:srgbClr val="000000"/>
                </a:solidFill>
                <a:latin typeface="Times New Roman" pitchFamily="18" charset="0"/>
                <a:ea typeface="Calibri" pitchFamily="34" charset="0"/>
                <a:cs typeface="Times New Roman" pitchFamily="18" charset="0"/>
              </a:rPr>
              <a:t>	</a:t>
            </a:r>
            <a:endParaRPr lang="tr-TR">
              <a:solidFill>
                <a:srgbClr val="000000"/>
              </a:solidFill>
              <a:latin typeface="Calibri" pitchFamily="34" charset="0"/>
              <a:ea typeface="Calibri" pitchFamily="34" charset="0"/>
              <a:cs typeface="Times New Roman" pitchFamily="18" charset="0"/>
            </a:endParaRPr>
          </a:p>
          <a:p>
            <a:pPr indent="341313" algn="just" eaLnBrk="0" hangingPunct="0">
              <a:lnSpc>
                <a:spcPct val="115000"/>
              </a:lnSpc>
              <a:spcBef>
                <a:spcPct val="20000"/>
              </a:spcBef>
              <a:buFont typeface="Arial" charset="0"/>
              <a:buNone/>
            </a:pPr>
            <a:r>
              <a:rPr lang="tr-TR">
                <a:solidFill>
                  <a:srgbClr val="000000"/>
                </a:solidFill>
                <a:latin typeface="Times New Roman" pitchFamily="18" charset="0"/>
                <a:ea typeface="Calibri" pitchFamily="34" charset="0"/>
                <a:cs typeface="Times New Roman" pitchFamily="18" charset="0"/>
              </a:rPr>
              <a:t> </a:t>
            </a:r>
          </a:p>
          <a:p>
            <a:pPr indent="341313" algn="just" eaLnBrk="0" hangingPunct="0">
              <a:spcBef>
                <a:spcPct val="20000"/>
              </a:spcBef>
              <a:buFont typeface="Arial" charset="0"/>
              <a:buNone/>
            </a:pPr>
            <a:r>
              <a:rPr lang="tr-TR">
                <a:solidFill>
                  <a:srgbClr val="000000"/>
                </a:solidFill>
                <a:latin typeface="Times New Roman" pitchFamily="18" charset="0"/>
                <a:ea typeface="Calibri" pitchFamily="34" charset="0"/>
                <a:cs typeface="Times New Roman" pitchFamily="18" charset="0"/>
              </a:rPr>
              <a:t> </a:t>
            </a:r>
            <a:endParaRPr lang="en-GB">
              <a:solidFill>
                <a:srgbClr val="000000"/>
              </a:solidFill>
              <a:latin typeface="Times New Roman" pitchFamily="18" charset="0"/>
              <a:ea typeface="Calibri" pitchFamily="34" charset="0"/>
              <a:cs typeface="Times New Roman" pitchFamily="18" charset="0"/>
            </a:endParaRPr>
          </a:p>
        </p:txBody>
      </p:sp>
      <p:sp>
        <p:nvSpPr>
          <p:cNvPr id="10" name="Yuvarlatılmış Dikdörtgen 4"/>
          <p:cNvSpPr>
            <a:spLocks noChangeArrowheads="1"/>
          </p:cNvSpPr>
          <p:nvPr/>
        </p:nvSpPr>
        <p:spPr bwMode="auto">
          <a:xfrm>
            <a:off x="393700" y="1420813"/>
            <a:ext cx="8424863" cy="792162"/>
          </a:xfrm>
          <a:prstGeom prst="roundRect">
            <a:avLst>
              <a:gd name="adj" fmla="val 16667"/>
            </a:avLst>
          </a:prstGeom>
          <a:solidFill>
            <a:srgbClr val="FFFFFF"/>
          </a:solidFill>
          <a:ln w="25400" algn="ctr">
            <a:solidFill>
              <a:srgbClr val="4F81BD"/>
            </a:solidFill>
            <a:round/>
            <a:headEnd/>
            <a:tailEnd/>
          </a:ln>
        </p:spPr>
        <p:txBody>
          <a:bodyPr anchor="ctr"/>
          <a:lstStyle/>
          <a:p>
            <a:pPr algn="ctr" eaLnBrk="0" hangingPunct="0">
              <a:spcBef>
                <a:spcPts val="0"/>
              </a:spcBef>
              <a:defRPr/>
            </a:pPr>
            <a:r>
              <a:rPr lang="tr-TR" sz="2400" b="1" dirty="0">
                <a:solidFill>
                  <a:srgbClr val="000099"/>
                </a:solidFill>
                <a:effectLst>
                  <a:outerShdw blurRad="38100" dist="38100" dir="2700000" algn="tl">
                    <a:srgbClr val="C0C0C0"/>
                  </a:outerShdw>
                </a:effectLst>
                <a:latin typeface="Arial" pitchFamily="34" charset="0"/>
                <a:ea typeface="MS PGothic" pitchFamily="34" charset="-128"/>
                <a:cs typeface="Arial" pitchFamily="34" charset="0"/>
              </a:rPr>
              <a:t>SÇD Pilot Uygulaması</a:t>
            </a:r>
            <a:endParaRPr lang="tr-TR" sz="2400" b="1" dirty="0">
              <a:solidFill>
                <a:srgbClr val="1F497D"/>
              </a:solidFill>
              <a:latin typeface="Calibri" pitchFamily="34" charset="0"/>
              <a:ea typeface="MS PGothic" pitchFamily="34" charset="-128"/>
              <a:cs typeface="Times New Roman" pitchFamily="18" charset="0"/>
            </a:endParaRPr>
          </a:p>
          <a:p>
            <a:pPr algn="ctr" eaLnBrk="0" hangingPunct="0">
              <a:spcBef>
                <a:spcPts val="0"/>
              </a:spcBef>
              <a:defRPr/>
            </a:pPr>
            <a:r>
              <a:rPr lang="tr-TR" sz="2400" b="1" dirty="0">
                <a:solidFill>
                  <a:srgbClr val="000099"/>
                </a:solidFill>
                <a:effectLst>
                  <a:outerShdw blurRad="38100" dist="38100" dir="2700000" algn="tl">
                    <a:srgbClr val="C0C0C0"/>
                  </a:outerShdw>
                </a:effectLst>
                <a:latin typeface="Arial" pitchFamily="34" charset="0"/>
                <a:ea typeface="MS PGothic" pitchFamily="34" charset="-128"/>
                <a:cs typeface="Arial" pitchFamily="34" charset="0"/>
              </a:rPr>
              <a:t>Bozcaada-Gökçeada Tarım Master Planı</a:t>
            </a:r>
            <a:endParaRPr lang="tr-TR" sz="2400" b="1" dirty="0">
              <a:solidFill>
                <a:srgbClr val="1F497D"/>
              </a:solidFill>
              <a:latin typeface="Calibri" pitchFamily="34" charset="0"/>
              <a:ea typeface="MS PGothic" pitchFamily="34" charset="-128"/>
              <a:cs typeface="Times New Roman" pitchFamily="18" charset="0"/>
            </a:endParaRPr>
          </a:p>
        </p:txBody>
      </p:sp>
      <p:pic>
        <p:nvPicPr>
          <p:cNvPr id="57347" name="Picture 4"/>
          <p:cNvPicPr>
            <a:picLocks noChangeAspect="1" noChangeArrowheads="1"/>
          </p:cNvPicPr>
          <p:nvPr/>
        </p:nvPicPr>
        <p:blipFill>
          <a:blip r:embed="rId2"/>
          <a:srcRect/>
          <a:stretch>
            <a:fillRect/>
          </a:stretch>
        </p:blipFill>
        <p:spPr bwMode="auto">
          <a:xfrm>
            <a:off x="468313" y="3213100"/>
            <a:ext cx="3743325" cy="1655763"/>
          </a:xfrm>
          <a:prstGeom prst="rect">
            <a:avLst/>
          </a:prstGeom>
          <a:noFill/>
          <a:ln w="9525">
            <a:noFill/>
            <a:miter lim="800000"/>
            <a:headEnd/>
            <a:tailEnd/>
          </a:ln>
        </p:spPr>
      </p:pic>
      <p:pic>
        <p:nvPicPr>
          <p:cNvPr id="57348" name="Picture 2"/>
          <p:cNvPicPr>
            <a:picLocks noChangeAspect="1" noChangeArrowheads="1"/>
          </p:cNvPicPr>
          <p:nvPr/>
        </p:nvPicPr>
        <p:blipFill>
          <a:blip r:embed="rId3"/>
          <a:srcRect/>
          <a:stretch>
            <a:fillRect/>
          </a:stretch>
        </p:blipFill>
        <p:spPr bwMode="auto">
          <a:xfrm>
            <a:off x="4356100" y="3214688"/>
            <a:ext cx="4319588" cy="1497012"/>
          </a:xfrm>
          <a:prstGeom prst="rect">
            <a:avLst/>
          </a:prstGeom>
          <a:noFill/>
          <a:ln w="9525">
            <a:noFill/>
            <a:miter lim="800000"/>
            <a:headEnd/>
            <a:tailEnd/>
          </a:ln>
        </p:spPr>
      </p:pic>
      <p:pic>
        <p:nvPicPr>
          <p:cNvPr id="57349" name="Picture 5"/>
          <p:cNvPicPr>
            <a:picLocks noChangeAspect="1" noChangeArrowheads="1"/>
          </p:cNvPicPr>
          <p:nvPr/>
        </p:nvPicPr>
        <p:blipFill>
          <a:blip r:embed="rId4"/>
          <a:srcRect/>
          <a:stretch>
            <a:fillRect/>
          </a:stretch>
        </p:blipFill>
        <p:spPr bwMode="auto">
          <a:xfrm>
            <a:off x="468313" y="4941888"/>
            <a:ext cx="3743325" cy="1582737"/>
          </a:xfrm>
          <a:prstGeom prst="rect">
            <a:avLst/>
          </a:prstGeom>
          <a:noFill/>
          <a:ln w="9525">
            <a:noFill/>
            <a:miter lim="800000"/>
            <a:headEnd/>
            <a:tailEnd/>
          </a:ln>
        </p:spPr>
      </p:pic>
      <p:graphicFrame>
        <p:nvGraphicFramePr>
          <p:cNvPr id="12" name="Table 3"/>
          <p:cNvGraphicFramePr>
            <a:graphicFrameLocks noGrp="1"/>
          </p:cNvGraphicFramePr>
          <p:nvPr/>
        </p:nvGraphicFramePr>
        <p:xfrm>
          <a:off x="4371975" y="4924425"/>
          <a:ext cx="4376936" cy="1600200"/>
        </p:xfrm>
        <a:graphic>
          <a:graphicData uri="http://schemas.openxmlformats.org/drawingml/2006/table">
            <a:tbl>
              <a:tblPr firstRow="1" firstCol="1" bandRow="1"/>
              <a:tblGrid>
                <a:gridCol w="272479"/>
                <a:gridCol w="4104457"/>
              </a:tblGrid>
              <a:tr h="202903">
                <a:tc>
                  <a:txBody>
                    <a:bodyPr/>
                    <a:lstStyle/>
                    <a:p>
                      <a:pPr algn="just">
                        <a:lnSpc>
                          <a:spcPts val="1500"/>
                        </a:lnSpc>
                        <a:spcAft>
                          <a:spcPts val="600"/>
                        </a:spcAft>
                        <a:tabLst>
                          <a:tab pos="269875" algn="l"/>
                          <a:tab pos="540385" algn="l"/>
                        </a:tabLst>
                      </a:pPr>
                      <a:r>
                        <a:rPr lang="en-GB" sz="1100" b="1"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 </a:t>
                      </a:r>
                      <a:endParaRPr lang="cs-CZ" sz="1100"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38100" marB="381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just">
                        <a:lnSpc>
                          <a:spcPts val="1500"/>
                        </a:lnSpc>
                        <a:spcAft>
                          <a:spcPts val="600"/>
                        </a:spcAft>
                        <a:tabLst>
                          <a:tab pos="269875" algn="l"/>
                          <a:tab pos="540385" algn="l"/>
                        </a:tabLst>
                      </a:pPr>
                      <a:r>
                        <a:rPr lang="tr-TR" sz="1000" b="1" dirty="0" smtClean="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Üzüm yetiştiriciliği için verimi yüksek olan toprak</a:t>
                      </a:r>
                      <a:endParaRPr lang="cs-CZ" sz="1100"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38100" marB="381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algn="just">
                        <a:lnSpc>
                          <a:spcPts val="1500"/>
                        </a:lnSpc>
                        <a:spcAft>
                          <a:spcPts val="600"/>
                        </a:spcAft>
                        <a:tabLst>
                          <a:tab pos="269875" algn="l"/>
                          <a:tab pos="540385" algn="l"/>
                        </a:tabLst>
                      </a:pPr>
                      <a:r>
                        <a:rPr lang="en-GB" sz="1100"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 </a:t>
                      </a:r>
                      <a:endParaRPr lang="cs-CZ" sz="1100"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38100" marB="381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66"/>
                    </a:solidFill>
                  </a:tcPr>
                </a:tc>
                <a:tc>
                  <a:txBody>
                    <a:bodyPr/>
                    <a:lstStyle/>
                    <a:p>
                      <a:pPr algn="just">
                        <a:lnSpc>
                          <a:spcPts val="1500"/>
                        </a:lnSpc>
                        <a:spcAft>
                          <a:spcPts val="600"/>
                        </a:spcAft>
                        <a:tabLst>
                          <a:tab pos="269875" algn="l"/>
                          <a:tab pos="540385" algn="l"/>
                        </a:tabLst>
                      </a:pPr>
                      <a:r>
                        <a:rPr kumimoji="0" lang="tr-TR" sz="1000" b="1" i="0" u="none" strike="noStrike" kern="1200" cap="none" spc="0" normalizeH="0" baseline="0" noProof="0" dirty="0" smtClean="0">
                          <a:ln>
                            <a:noFill/>
                          </a:ln>
                          <a:solidFill>
                            <a:srgbClr val="003768"/>
                          </a:solidFill>
                          <a:effectLst/>
                          <a:uLnTx/>
                          <a:uFillTx/>
                          <a:latin typeface="Arial Narrow" panose="020B0606020202030204" pitchFamily="34" charset="0"/>
                          <a:ea typeface="Times New Roman" panose="02020603050405020304" pitchFamily="18" charset="0"/>
                          <a:cs typeface="Arial" panose="020B0604020202020204" pitchFamily="34" charset="0"/>
                        </a:rPr>
                        <a:t>Üzüm yetiştiriciliği </a:t>
                      </a:r>
                      <a:r>
                        <a:rPr lang="tr-TR" sz="1000" baseline="0" dirty="0" smtClean="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için verimli toprak</a:t>
                      </a:r>
                      <a:endParaRPr lang="cs-CZ" sz="1100"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38100" marB="381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algn="just">
                        <a:lnSpc>
                          <a:spcPts val="1500"/>
                        </a:lnSpc>
                        <a:spcAft>
                          <a:spcPts val="600"/>
                        </a:spcAft>
                        <a:tabLst>
                          <a:tab pos="269875" algn="l"/>
                          <a:tab pos="540385" algn="l"/>
                        </a:tabLst>
                      </a:pPr>
                      <a:r>
                        <a:rPr lang="en-GB" sz="1100"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 </a:t>
                      </a:r>
                      <a:endParaRPr lang="cs-CZ" sz="1100"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38100" marB="381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33CC33"/>
                    </a:solidFill>
                  </a:tcPr>
                </a:tc>
                <a:tc>
                  <a:txBody>
                    <a:bodyPr/>
                    <a:lstStyle/>
                    <a:p>
                      <a:pPr marL="0" marR="0" indent="0" algn="just" defTabSz="914400" rtl="0" eaLnBrk="1" fontAlgn="auto" latinLnBrk="0" hangingPunct="1">
                        <a:lnSpc>
                          <a:spcPts val="1500"/>
                        </a:lnSpc>
                        <a:spcBef>
                          <a:spcPts val="0"/>
                        </a:spcBef>
                        <a:spcAft>
                          <a:spcPts val="600"/>
                        </a:spcAft>
                        <a:buClrTx/>
                        <a:buSzTx/>
                        <a:buFontTx/>
                        <a:buNone/>
                        <a:tabLst>
                          <a:tab pos="269875" algn="l"/>
                          <a:tab pos="540385" algn="l"/>
                        </a:tabLst>
                        <a:defRPr/>
                      </a:pPr>
                      <a:r>
                        <a:rPr lang="tr-TR" sz="1000" kern="1200" dirty="0" smtClean="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Çok yüksek erozyon potansiyeli</a:t>
                      </a:r>
                      <a:endParaRPr lang="cs-CZ" sz="1000" kern="1200" dirty="0" smtClean="0">
                        <a:solidFill>
                          <a:srgbClr val="003768"/>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38100" marB="381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algn="just">
                        <a:lnSpc>
                          <a:spcPts val="1500"/>
                        </a:lnSpc>
                        <a:spcAft>
                          <a:spcPts val="600"/>
                        </a:spcAft>
                        <a:tabLst>
                          <a:tab pos="269875" algn="l"/>
                          <a:tab pos="540385" algn="l"/>
                        </a:tabLst>
                      </a:pPr>
                      <a:r>
                        <a:rPr lang="en-GB" sz="1100"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 </a:t>
                      </a:r>
                      <a:endParaRPr lang="cs-CZ" sz="1100"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38100" marB="381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66FF33"/>
                    </a:solidFill>
                  </a:tcPr>
                </a:tc>
                <a:tc>
                  <a:txBody>
                    <a:bodyPr/>
                    <a:lstStyle/>
                    <a:p>
                      <a:pPr algn="just">
                        <a:lnSpc>
                          <a:spcPts val="1500"/>
                        </a:lnSpc>
                        <a:spcAft>
                          <a:spcPts val="600"/>
                        </a:spcAft>
                        <a:tabLst>
                          <a:tab pos="269875" algn="l"/>
                          <a:tab pos="540385" algn="l"/>
                        </a:tabLst>
                      </a:pPr>
                      <a:r>
                        <a:rPr lang="tr-TR" sz="1000" dirty="0" smtClean="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Yüksek erozyon potansiyeli</a:t>
                      </a:r>
                      <a:endParaRPr lang="cs-CZ" sz="1100"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38100" marB="381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algn="just">
                        <a:lnSpc>
                          <a:spcPts val="1500"/>
                        </a:lnSpc>
                        <a:spcAft>
                          <a:spcPts val="600"/>
                        </a:spcAft>
                        <a:tabLst>
                          <a:tab pos="269875" algn="l"/>
                          <a:tab pos="540385" algn="l"/>
                        </a:tabLst>
                      </a:pPr>
                      <a:r>
                        <a:rPr lang="en-GB" sz="1100"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 </a:t>
                      </a:r>
                      <a:endParaRPr lang="cs-CZ" sz="1100"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38100" marB="381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FFCC"/>
                    </a:solidFill>
                  </a:tcPr>
                </a:tc>
                <a:tc>
                  <a:txBody>
                    <a:bodyPr/>
                    <a:lstStyle/>
                    <a:p>
                      <a:pPr algn="just">
                        <a:lnSpc>
                          <a:spcPts val="1500"/>
                        </a:lnSpc>
                        <a:spcAft>
                          <a:spcPts val="600"/>
                        </a:spcAft>
                        <a:tabLst>
                          <a:tab pos="269875" algn="l"/>
                          <a:tab pos="540385" algn="l"/>
                        </a:tabLst>
                      </a:pPr>
                      <a:r>
                        <a:rPr lang="tr-TR" sz="1000" dirty="0" smtClean="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Orta derecede erozyon potansiyeli</a:t>
                      </a:r>
                      <a:endParaRPr lang="cs-CZ" sz="1100"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38100" marB="381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0">
                <a:tc>
                  <a:txBody>
                    <a:bodyPr/>
                    <a:lstStyle/>
                    <a:p>
                      <a:pPr algn="just">
                        <a:lnSpc>
                          <a:spcPts val="1500"/>
                        </a:lnSpc>
                        <a:spcAft>
                          <a:spcPts val="600"/>
                        </a:spcAft>
                        <a:tabLst>
                          <a:tab pos="269875" algn="l"/>
                          <a:tab pos="540385" algn="l"/>
                        </a:tabLst>
                      </a:pPr>
                      <a:r>
                        <a:rPr lang="en-GB" sz="110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 </a:t>
                      </a:r>
                      <a:endParaRPr lang="cs-CZ" sz="1100">
                        <a:solidFill>
                          <a:srgbClr val="003768"/>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38100" marB="381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0000"/>
                    </a:solidFill>
                  </a:tcPr>
                </a:tc>
                <a:tc>
                  <a:txBody>
                    <a:bodyPr/>
                    <a:lstStyle/>
                    <a:p>
                      <a:pPr algn="just">
                        <a:lnSpc>
                          <a:spcPts val="1500"/>
                        </a:lnSpc>
                        <a:spcAft>
                          <a:spcPts val="600"/>
                        </a:spcAft>
                        <a:tabLst>
                          <a:tab pos="269875" algn="l"/>
                          <a:tab pos="540385" algn="l"/>
                        </a:tabLst>
                      </a:pPr>
                      <a:r>
                        <a:rPr lang="tr-TR" sz="900" dirty="0" smtClean="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Örtüşme</a:t>
                      </a:r>
                      <a:r>
                        <a:rPr lang="en-GB" sz="900" dirty="0" smtClean="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 </a:t>
                      </a:r>
                      <a:r>
                        <a:rPr lang="tr-TR" sz="900" dirty="0" smtClean="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Yüksek erozyon potansiyeli</a:t>
                      </a:r>
                      <a:r>
                        <a:rPr lang="en-GB" sz="900" dirty="0" smtClean="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 </a:t>
                      </a:r>
                      <a:r>
                        <a:rPr lang="en-GB" sz="900"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&amp; </a:t>
                      </a:r>
                      <a:r>
                        <a:rPr lang="tr-TR" sz="900" dirty="0" smtClean="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Üzüm yetiştiriciliği için</a:t>
                      </a:r>
                      <a:r>
                        <a:rPr lang="tr-TR" sz="900" baseline="0" dirty="0" smtClean="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 </a:t>
                      </a:r>
                      <a:r>
                        <a:rPr lang="tr-TR" sz="900" dirty="0" smtClean="0">
                          <a:solidFill>
                            <a:srgbClr val="003768"/>
                          </a:solidFill>
                          <a:effectLst/>
                          <a:latin typeface="Arial Narrow" panose="020B0606020202030204" pitchFamily="34" charset="0"/>
                          <a:ea typeface="Times New Roman" panose="02020603050405020304" pitchFamily="18" charset="0"/>
                          <a:cs typeface="Arial" panose="020B0604020202020204" pitchFamily="34" charset="0"/>
                        </a:rPr>
                        <a:t>Yüksek verimli/Verimli toprak</a:t>
                      </a:r>
                      <a:endParaRPr lang="cs-CZ" sz="900" dirty="0">
                        <a:solidFill>
                          <a:srgbClr val="003768"/>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38100" marB="381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pic>
        <p:nvPicPr>
          <p:cNvPr id="57373" name="Picture 1"/>
          <p:cNvPicPr>
            <a:picLocks noChangeAspect="1" noChangeArrowheads="1"/>
          </p:cNvPicPr>
          <p:nvPr/>
        </p:nvPicPr>
        <p:blipFill>
          <a:blip r:embed="rId5"/>
          <a:srcRect/>
          <a:stretch>
            <a:fillRect/>
          </a:stretch>
        </p:blipFill>
        <p:spPr bwMode="auto">
          <a:xfrm>
            <a:off x="7524750" y="312738"/>
            <a:ext cx="1063625" cy="1108075"/>
          </a:xfrm>
          <a:prstGeom prst="rect">
            <a:avLst/>
          </a:prstGeom>
          <a:noFill/>
          <a:ln w="9525">
            <a:noFill/>
            <a:miter lim="800000"/>
            <a:headEnd/>
            <a:tailEnd/>
          </a:ln>
        </p:spPr>
      </p:pic>
      <p:pic>
        <p:nvPicPr>
          <p:cNvPr id="57374" name="Picture 2" descr="Republic Of Turkey Ministry Of Environment And Urbanization"/>
          <p:cNvPicPr>
            <a:picLocks noChangeAspect="1" noChangeArrowheads="1"/>
          </p:cNvPicPr>
          <p:nvPr/>
        </p:nvPicPr>
        <p:blipFill>
          <a:blip r:embed="rId6"/>
          <a:srcRect/>
          <a:stretch>
            <a:fillRect/>
          </a:stretch>
        </p:blipFill>
        <p:spPr bwMode="auto">
          <a:xfrm>
            <a:off x="468313" y="381000"/>
            <a:ext cx="162877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Yuvarlatılmış Dikdörtgen 4"/>
          <p:cNvSpPr>
            <a:spLocks noChangeArrowheads="1"/>
          </p:cNvSpPr>
          <p:nvPr/>
        </p:nvSpPr>
        <p:spPr bwMode="auto">
          <a:xfrm>
            <a:off x="374650" y="1531938"/>
            <a:ext cx="8424863" cy="863600"/>
          </a:xfrm>
          <a:prstGeom prst="roundRect">
            <a:avLst>
              <a:gd name="adj" fmla="val 16667"/>
            </a:avLst>
          </a:prstGeom>
          <a:solidFill>
            <a:srgbClr val="FFFFFF"/>
          </a:solidFill>
          <a:ln w="25400" algn="ctr">
            <a:solidFill>
              <a:srgbClr val="4F81BD"/>
            </a:solidFill>
            <a:round/>
            <a:headEnd/>
            <a:tailEnd/>
          </a:ln>
        </p:spPr>
        <p:txBody>
          <a:bodyPr anchor="ctr"/>
          <a:lstStyle/>
          <a:p>
            <a:pPr algn="just" eaLnBrk="0" hangingPunct="0">
              <a:lnSpc>
                <a:spcPct val="115000"/>
              </a:lnSpc>
              <a:spcBef>
                <a:spcPct val="20000"/>
              </a:spcBef>
              <a:defRPr/>
            </a:pPr>
            <a:r>
              <a:rPr lang="tr-TR" sz="2400" b="1" dirty="0">
                <a:solidFill>
                  <a:srgbClr val="000099"/>
                </a:solidFill>
                <a:effectLst>
                  <a:outerShdw blurRad="38100" dist="38100" dir="2700000" algn="tl">
                    <a:srgbClr val="C0C0C0"/>
                  </a:outerShdw>
                </a:effectLst>
                <a:latin typeface="Arial" pitchFamily="34" charset="0"/>
                <a:ea typeface="MS PGothic" pitchFamily="34" charset="-128"/>
                <a:cs typeface="Arial" pitchFamily="34" charset="0"/>
              </a:rPr>
              <a:t>SÇD Pilot Uygulaması:</a:t>
            </a:r>
            <a:endParaRPr lang="tr-TR" sz="2400" b="1" dirty="0">
              <a:solidFill>
                <a:srgbClr val="1F497D"/>
              </a:solidFill>
              <a:latin typeface="Calibri" pitchFamily="34" charset="0"/>
              <a:ea typeface="MS PGothic" pitchFamily="34" charset="-128"/>
              <a:cs typeface="Times New Roman" pitchFamily="18" charset="0"/>
            </a:endParaRPr>
          </a:p>
          <a:p>
            <a:pPr algn="just" eaLnBrk="0" hangingPunct="0">
              <a:lnSpc>
                <a:spcPct val="115000"/>
              </a:lnSpc>
              <a:spcBef>
                <a:spcPct val="20000"/>
              </a:spcBef>
              <a:defRPr/>
            </a:pPr>
            <a:r>
              <a:rPr lang="tr-TR" sz="2400" b="1" dirty="0">
                <a:solidFill>
                  <a:srgbClr val="000099"/>
                </a:solidFill>
                <a:effectLst>
                  <a:outerShdw blurRad="38100" dist="38100" dir="2700000" algn="tl">
                    <a:srgbClr val="C0C0C0"/>
                  </a:outerShdw>
                </a:effectLst>
                <a:latin typeface="Arial" pitchFamily="34" charset="0"/>
                <a:ea typeface="MS PGothic" pitchFamily="34" charset="-128"/>
                <a:cs typeface="Arial" pitchFamily="34" charset="0"/>
              </a:rPr>
              <a:t>Bozcaada-Gökçeada Tarım Master Planı</a:t>
            </a:r>
            <a:endParaRPr lang="tr-TR" sz="2400" b="1" dirty="0">
              <a:solidFill>
                <a:srgbClr val="1F497D"/>
              </a:solidFill>
              <a:latin typeface="Calibri" pitchFamily="34" charset="0"/>
              <a:ea typeface="MS PGothic" pitchFamily="34" charset="-128"/>
              <a:cs typeface="Times New Roman" pitchFamily="18" charset="0"/>
            </a:endParaRPr>
          </a:p>
        </p:txBody>
      </p:sp>
      <p:sp>
        <p:nvSpPr>
          <p:cNvPr id="11" name="Rectangle 1"/>
          <p:cNvSpPr/>
          <p:nvPr/>
        </p:nvSpPr>
        <p:spPr>
          <a:xfrm>
            <a:off x="261938" y="2395538"/>
            <a:ext cx="8650287" cy="3756025"/>
          </a:xfrm>
          <a:prstGeom prst="rect">
            <a:avLst/>
          </a:prstGeom>
          <a:noFill/>
        </p:spPr>
        <p:txBody>
          <a:bodyPr>
            <a:spAutoFit/>
          </a:bodyPr>
          <a:lstStyle/>
          <a:p>
            <a:pPr fontAlgn="auto">
              <a:spcBef>
                <a:spcPts val="0"/>
              </a:spcBef>
              <a:spcAft>
                <a:spcPts val="0"/>
              </a:spcAft>
              <a:defRPr/>
            </a:pPr>
            <a:r>
              <a:rPr lang="tr-TR" b="1" i="1" dirty="0">
                <a:solidFill>
                  <a:prstClr val="black"/>
                </a:solidFill>
                <a:latin typeface="Calibri"/>
              </a:rPr>
              <a:t>Etki azaltma önlemleri</a:t>
            </a:r>
            <a:r>
              <a:rPr lang="cs-CZ" b="1" i="1" dirty="0">
                <a:solidFill>
                  <a:prstClr val="black"/>
                </a:solidFill>
                <a:latin typeface="Calibri"/>
              </a:rPr>
              <a:t>:</a:t>
            </a:r>
          </a:p>
          <a:p>
            <a:pPr marL="285750" indent="-285750" algn="just" fontAlgn="auto">
              <a:spcBef>
                <a:spcPts val="0"/>
              </a:spcBef>
              <a:spcAft>
                <a:spcPts val="0"/>
              </a:spcAft>
              <a:buFont typeface="Arial" panose="020B0604020202020204" pitchFamily="34" charset="0"/>
              <a:buChar char="•"/>
              <a:defRPr/>
            </a:pPr>
            <a:r>
              <a:rPr lang="tr-TR" dirty="0">
                <a:solidFill>
                  <a:prstClr val="black"/>
                </a:solidFill>
                <a:latin typeface="Calibri"/>
              </a:rPr>
              <a:t>SÇD raporu’nda belirtilmiş olan kalan ekolojik hassas alanların bütünlüğünün korunmasını sağlamak,</a:t>
            </a:r>
          </a:p>
          <a:p>
            <a:pPr algn="just" fontAlgn="auto">
              <a:spcBef>
                <a:spcPts val="0"/>
              </a:spcBef>
              <a:spcAft>
                <a:spcPts val="0"/>
              </a:spcAft>
              <a:defRPr/>
            </a:pPr>
            <a:endParaRPr lang="en-US" sz="800" dirty="0">
              <a:solidFill>
                <a:prstClr val="black"/>
              </a:solidFill>
              <a:latin typeface="Calibri"/>
            </a:endParaRPr>
          </a:p>
          <a:p>
            <a:pPr marL="285750" indent="-285750" algn="just" fontAlgn="auto">
              <a:spcBef>
                <a:spcPts val="0"/>
              </a:spcBef>
              <a:spcAft>
                <a:spcPts val="0"/>
              </a:spcAft>
              <a:buFont typeface="Arial" panose="020B0604020202020204" pitchFamily="34" charset="0"/>
              <a:buChar char="•"/>
              <a:defRPr/>
            </a:pPr>
            <a:r>
              <a:rPr lang="tr-TR" dirty="0">
                <a:solidFill>
                  <a:prstClr val="black"/>
                </a:solidFill>
                <a:latin typeface="Calibri"/>
              </a:rPr>
              <a:t>Erozyona meyilli alanlarda erozyon-yoğun üretim uygulamalarından kaçınmak </a:t>
            </a:r>
            <a:r>
              <a:rPr lang="en-US" dirty="0">
                <a:solidFill>
                  <a:prstClr val="black"/>
                </a:solidFill>
                <a:latin typeface="Calibri"/>
              </a:rPr>
              <a:t>(</a:t>
            </a:r>
            <a:r>
              <a:rPr lang="tr-TR" dirty="0">
                <a:solidFill>
                  <a:prstClr val="black"/>
                </a:solidFill>
                <a:latin typeface="Calibri"/>
              </a:rPr>
              <a:t>mevcut analizlerde belirtildiği gibi</a:t>
            </a:r>
            <a:r>
              <a:rPr lang="en-US" dirty="0">
                <a:solidFill>
                  <a:prstClr val="black"/>
                </a:solidFill>
                <a:latin typeface="Calibri"/>
              </a:rPr>
              <a:t>)</a:t>
            </a:r>
            <a:r>
              <a:rPr lang="tr-TR" dirty="0">
                <a:solidFill>
                  <a:prstClr val="black"/>
                </a:solidFill>
                <a:latin typeface="Calibri"/>
              </a:rPr>
              <a:t>,</a:t>
            </a:r>
          </a:p>
          <a:p>
            <a:pPr algn="just" fontAlgn="auto">
              <a:spcBef>
                <a:spcPts val="0"/>
              </a:spcBef>
              <a:spcAft>
                <a:spcPts val="0"/>
              </a:spcAft>
              <a:defRPr/>
            </a:pPr>
            <a:endParaRPr lang="en-US" sz="800" dirty="0">
              <a:solidFill>
                <a:prstClr val="black"/>
              </a:solidFill>
              <a:latin typeface="Calibri"/>
            </a:endParaRPr>
          </a:p>
          <a:p>
            <a:pPr marL="285750" indent="-285750" algn="just" fontAlgn="auto">
              <a:spcBef>
                <a:spcPts val="0"/>
              </a:spcBef>
              <a:spcAft>
                <a:spcPts val="0"/>
              </a:spcAft>
              <a:buFont typeface="Arial" panose="020B0604020202020204" pitchFamily="34" charset="0"/>
              <a:buChar char="•"/>
              <a:defRPr/>
            </a:pPr>
            <a:r>
              <a:rPr lang="en-US" dirty="0" err="1">
                <a:solidFill>
                  <a:prstClr val="black"/>
                </a:solidFill>
                <a:latin typeface="Calibri"/>
              </a:rPr>
              <a:t>Kapalı</a:t>
            </a:r>
            <a:r>
              <a:rPr lang="en-US" dirty="0">
                <a:solidFill>
                  <a:prstClr val="black"/>
                </a:solidFill>
                <a:latin typeface="Calibri"/>
              </a:rPr>
              <a:t> </a:t>
            </a:r>
            <a:r>
              <a:rPr lang="en-US" dirty="0" err="1">
                <a:solidFill>
                  <a:prstClr val="black"/>
                </a:solidFill>
                <a:latin typeface="Calibri"/>
              </a:rPr>
              <a:t>mera</a:t>
            </a:r>
            <a:r>
              <a:rPr lang="en-US" dirty="0">
                <a:solidFill>
                  <a:prstClr val="black"/>
                </a:solidFill>
                <a:latin typeface="Calibri"/>
              </a:rPr>
              <a:t> </a:t>
            </a:r>
            <a:r>
              <a:rPr lang="en-US" dirty="0" err="1">
                <a:solidFill>
                  <a:prstClr val="black"/>
                </a:solidFill>
                <a:latin typeface="Calibri"/>
              </a:rPr>
              <a:t>sistemlerinin</a:t>
            </a:r>
            <a:r>
              <a:rPr lang="en-US" dirty="0">
                <a:solidFill>
                  <a:prstClr val="black"/>
                </a:solidFill>
                <a:latin typeface="Calibri"/>
              </a:rPr>
              <a:t> </a:t>
            </a:r>
            <a:r>
              <a:rPr lang="en-US" dirty="0" err="1">
                <a:solidFill>
                  <a:prstClr val="black"/>
                </a:solidFill>
                <a:latin typeface="Calibri"/>
              </a:rPr>
              <a:t>yüzey</a:t>
            </a:r>
            <a:r>
              <a:rPr lang="en-US" dirty="0">
                <a:solidFill>
                  <a:prstClr val="black"/>
                </a:solidFill>
                <a:latin typeface="Calibri"/>
              </a:rPr>
              <a:t> </a:t>
            </a:r>
            <a:r>
              <a:rPr lang="en-US" dirty="0" err="1">
                <a:solidFill>
                  <a:prstClr val="black"/>
                </a:solidFill>
                <a:latin typeface="Calibri"/>
              </a:rPr>
              <a:t>suyu</a:t>
            </a:r>
            <a:r>
              <a:rPr lang="en-US" dirty="0">
                <a:solidFill>
                  <a:prstClr val="black"/>
                </a:solidFill>
                <a:latin typeface="Calibri"/>
              </a:rPr>
              <a:t> </a:t>
            </a:r>
            <a:r>
              <a:rPr lang="en-US" dirty="0" err="1">
                <a:solidFill>
                  <a:prstClr val="black"/>
                </a:solidFill>
                <a:latin typeface="Calibri"/>
              </a:rPr>
              <a:t>kaynakları</a:t>
            </a:r>
            <a:r>
              <a:rPr lang="en-US" dirty="0">
                <a:solidFill>
                  <a:prstClr val="black"/>
                </a:solidFill>
                <a:latin typeface="Calibri"/>
              </a:rPr>
              <a:t> </a:t>
            </a:r>
            <a:r>
              <a:rPr lang="en-US" dirty="0" err="1">
                <a:solidFill>
                  <a:prstClr val="black"/>
                </a:solidFill>
                <a:latin typeface="Calibri"/>
              </a:rPr>
              <a:t>yakınlarında</a:t>
            </a:r>
            <a:r>
              <a:rPr lang="en-US" dirty="0">
                <a:solidFill>
                  <a:prstClr val="black"/>
                </a:solidFill>
                <a:latin typeface="Calibri"/>
              </a:rPr>
              <a:t> </a:t>
            </a:r>
            <a:r>
              <a:rPr lang="en-US" dirty="0" err="1">
                <a:solidFill>
                  <a:prstClr val="black"/>
                </a:solidFill>
                <a:latin typeface="Calibri"/>
              </a:rPr>
              <a:t>oluşturulmaması</a:t>
            </a:r>
            <a:r>
              <a:rPr lang="en-US" dirty="0">
                <a:solidFill>
                  <a:prstClr val="black"/>
                </a:solidFill>
                <a:latin typeface="Calibri"/>
              </a:rPr>
              <a:t>,</a:t>
            </a:r>
            <a:endParaRPr lang="tr-TR" dirty="0">
              <a:solidFill>
                <a:prstClr val="black"/>
              </a:solidFill>
              <a:latin typeface="Calibri"/>
            </a:endParaRPr>
          </a:p>
          <a:p>
            <a:pPr algn="just" fontAlgn="auto">
              <a:spcBef>
                <a:spcPts val="0"/>
              </a:spcBef>
              <a:spcAft>
                <a:spcPts val="0"/>
              </a:spcAft>
              <a:defRPr/>
            </a:pPr>
            <a:endParaRPr lang="en-US" sz="800" dirty="0">
              <a:solidFill>
                <a:prstClr val="black"/>
              </a:solidFill>
              <a:latin typeface="Calibri"/>
            </a:endParaRPr>
          </a:p>
          <a:p>
            <a:pPr marL="285750" indent="-285750" algn="just" fontAlgn="auto">
              <a:spcBef>
                <a:spcPts val="0"/>
              </a:spcBef>
              <a:spcAft>
                <a:spcPts val="0"/>
              </a:spcAft>
              <a:buFont typeface="Arial" panose="020B0604020202020204" pitchFamily="34" charset="0"/>
              <a:buChar char="•"/>
              <a:defRPr/>
            </a:pPr>
            <a:r>
              <a:rPr lang="en-US" dirty="0" err="1">
                <a:solidFill>
                  <a:prstClr val="black"/>
                </a:solidFill>
                <a:latin typeface="Calibri"/>
              </a:rPr>
              <a:t>Hayvancılık</a:t>
            </a:r>
            <a:r>
              <a:rPr lang="en-US" dirty="0">
                <a:solidFill>
                  <a:prstClr val="black"/>
                </a:solidFill>
                <a:latin typeface="Calibri"/>
              </a:rPr>
              <a:t> </a:t>
            </a:r>
            <a:r>
              <a:rPr lang="en-US" dirty="0" err="1">
                <a:solidFill>
                  <a:prstClr val="black"/>
                </a:solidFill>
                <a:latin typeface="Calibri"/>
              </a:rPr>
              <a:t>tesisleri</a:t>
            </a:r>
            <a:r>
              <a:rPr lang="en-US" dirty="0">
                <a:solidFill>
                  <a:prstClr val="black"/>
                </a:solidFill>
                <a:latin typeface="Calibri"/>
              </a:rPr>
              <a:t> </a:t>
            </a:r>
            <a:r>
              <a:rPr lang="en-US" dirty="0" err="1">
                <a:solidFill>
                  <a:prstClr val="black"/>
                </a:solidFill>
                <a:latin typeface="Calibri"/>
              </a:rPr>
              <a:t>Zeytinli</a:t>
            </a:r>
            <a:r>
              <a:rPr lang="en-US" dirty="0">
                <a:solidFill>
                  <a:prstClr val="black"/>
                </a:solidFill>
                <a:latin typeface="Calibri"/>
              </a:rPr>
              <a:t> </a:t>
            </a:r>
            <a:r>
              <a:rPr lang="en-US" dirty="0" err="1">
                <a:solidFill>
                  <a:prstClr val="black"/>
                </a:solidFill>
                <a:latin typeface="Calibri"/>
              </a:rPr>
              <a:t>Barajı</a:t>
            </a:r>
            <a:r>
              <a:rPr lang="en-US" dirty="0">
                <a:solidFill>
                  <a:prstClr val="black"/>
                </a:solidFill>
                <a:latin typeface="Calibri"/>
              </a:rPr>
              <a:t> </a:t>
            </a:r>
            <a:r>
              <a:rPr lang="en-US" dirty="0" err="1">
                <a:solidFill>
                  <a:prstClr val="black"/>
                </a:solidFill>
                <a:latin typeface="Calibri"/>
              </a:rPr>
              <a:t>kısa</a:t>
            </a:r>
            <a:r>
              <a:rPr lang="en-US" dirty="0">
                <a:solidFill>
                  <a:prstClr val="black"/>
                </a:solidFill>
                <a:latin typeface="Calibri"/>
              </a:rPr>
              <a:t> </a:t>
            </a:r>
            <a:r>
              <a:rPr lang="en-US" dirty="0" err="1">
                <a:solidFill>
                  <a:prstClr val="black"/>
                </a:solidFill>
                <a:latin typeface="Calibri"/>
              </a:rPr>
              <a:t>mesafe</a:t>
            </a:r>
            <a:r>
              <a:rPr lang="en-US" dirty="0">
                <a:solidFill>
                  <a:prstClr val="black"/>
                </a:solidFill>
                <a:latin typeface="Calibri"/>
              </a:rPr>
              <a:t> </a:t>
            </a:r>
            <a:r>
              <a:rPr lang="en-US" dirty="0" err="1">
                <a:solidFill>
                  <a:prstClr val="black"/>
                </a:solidFill>
                <a:latin typeface="Calibri"/>
              </a:rPr>
              <a:t>koruma</a:t>
            </a:r>
            <a:r>
              <a:rPr lang="en-US" dirty="0">
                <a:solidFill>
                  <a:prstClr val="black"/>
                </a:solidFill>
                <a:latin typeface="Calibri"/>
              </a:rPr>
              <a:t> </a:t>
            </a:r>
            <a:r>
              <a:rPr lang="en-US" dirty="0" err="1">
                <a:solidFill>
                  <a:prstClr val="black"/>
                </a:solidFill>
                <a:latin typeface="Calibri"/>
              </a:rPr>
              <a:t>alanında</a:t>
            </a:r>
            <a:r>
              <a:rPr lang="en-US" dirty="0">
                <a:solidFill>
                  <a:prstClr val="black"/>
                </a:solidFill>
                <a:latin typeface="Calibri"/>
              </a:rPr>
              <a:t> (</a:t>
            </a:r>
            <a:r>
              <a:rPr lang="en-US" dirty="0" err="1">
                <a:solidFill>
                  <a:prstClr val="black"/>
                </a:solidFill>
                <a:latin typeface="Calibri"/>
              </a:rPr>
              <a:t>mutlak</a:t>
            </a:r>
            <a:r>
              <a:rPr lang="en-US" dirty="0">
                <a:solidFill>
                  <a:prstClr val="black"/>
                </a:solidFill>
                <a:latin typeface="Calibri"/>
              </a:rPr>
              <a:t> </a:t>
            </a:r>
            <a:r>
              <a:rPr lang="tr-TR" dirty="0">
                <a:solidFill>
                  <a:prstClr val="black"/>
                </a:solidFill>
                <a:latin typeface="Calibri"/>
              </a:rPr>
              <a:t>k</a:t>
            </a:r>
            <a:r>
              <a:rPr lang="en-US" dirty="0" err="1">
                <a:solidFill>
                  <a:prstClr val="black"/>
                </a:solidFill>
                <a:latin typeface="Calibri"/>
              </a:rPr>
              <a:t>oruma</a:t>
            </a:r>
            <a:r>
              <a:rPr lang="en-US" dirty="0">
                <a:solidFill>
                  <a:prstClr val="black"/>
                </a:solidFill>
                <a:latin typeface="Calibri"/>
              </a:rPr>
              <a:t> </a:t>
            </a:r>
            <a:r>
              <a:rPr lang="en-US" dirty="0" err="1">
                <a:solidFill>
                  <a:prstClr val="black"/>
                </a:solidFill>
                <a:latin typeface="Calibri"/>
              </a:rPr>
              <a:t>alanı</a:t>
            </a:r>
            <a:r>
              <a:rPr lang="en-US" dirty="0">
                <a:solidFill>
                  <a:prstClr val="black"/>
                </a:solidFill>
                <a:latin typeface="Calibri"/>
              </a:rPr>
              <a:t> </a:t>
            </a:r>
            <a:r>
              <a:rPr lang="en-US" dirty="0" err="1">
                <a:solidFill>
                  <a:prstClr val="black"/>
                </a:solidFill>
                <a:latin typeface="Calibri"/>
              </a:rPr>
              <a:t>sınırından</a:t>
            </a:r>
            <a:r>
              <a:rPr lang="en-US" dirty="0">
                <a:solidFill>
                  <a:prstClr val="black"/>
                </a:solidFill>
                <a:latin typeface="Calibri"/>
              </a:rPr>
              <a:t> </a:t>
            </a:r>
            <a:r>
              <a:rPr lang="en-US" dirty="0" err="1">
                <a:solidFill>
                  <a:prstClr val="black"/>
                </a:solidFill>
                <a:latin typeface="Calibri"/>
              </a:rPr>
              <a:t>itibaren</a:t>
            </a:r>
            <a:r>
              <a:rPr lang="en-US" dirty="0">
                <a:solidFill>
                  <a:prstClr val="black"/>
                </a:solidFill>
                <a:latin typeface="Calibri"/>
              </a:rPr>
              <a:t> 700 </a:t>
            </a:r>
            <a:r>
              <a:rPr lang="en-US" dirty="0" err="1">
                <a:solidFill>
                  <a:prstClr val="black"/>
                </a:solidFill>
                <a:latin typeface="Calibri"/>
              </a:rPr>
              <a:t>metre</a:t>
            </a:r>
            <a:r>
              <a:rPr lang="en-US" dirty="0">
                <a:solidFill>
                  <a:prstClr val="black"/>
                </a:solidFill>
                <a:latin typeface="Calibri"/>
              </a:rPr>
              <a:t> </a:t>
            </a:r>
            <a:r>
              <a:rPr lang="en-US" dirty="0" err="1">
                <a:solidFill>
                  <a:prstClr val="black"/>
                </a:solidFill>
                <a:latin typeface="Calibri"/>
              </a:rPr>
              <a:t>genişliğindeki</a:t>
            </a:r>
            <a:r>
              <a:rPr lang="en-US" dirty="0">
                <a:solidFill>
                  <a:prstClr val="black"/>
                </a:solidFill>
                <a:latin typeface="Calibri"/>
              </a:rPr>
              <a:t> </a:t>
            </a:r>
            <a:r>
              <a:rPr lang="en-US" dirty="0" err="1">
                <a:solidFill>
                  <a:prstClr val="black"/>
                </a:solidFill>
                <a:latin typeface="Calibri"/>
              </a:rPr>
              <a:t>şerit</a:t>
            </a:r>
            <a:r>
              <a:rPr lang="en-US" dirty="0">
                <a:solidFill>
                  <a:prstClr val="black"/>
                </a:solidFill>
                <a:latin typeface="Calibri"/>
              </a:rPr>
              <a:t>) </a:t>
            </a:r>
            <a:r>
              <a:rPr lang="en-US" dirty="0" err="1">
                <a:solidFill>
                  <a:prstClr val="black"/>
                </a:solidFill>
                <a:latin typeface="Calibri"/>
              </a:rPr>
              <a:t>kurulmaması</a:t>
            </a:r>
            <a:r>
              <a:rPr lang="tr-TR" dirty="0">
                <a:solidFill>
                  <a:prstClr val="black"/>
                </a:solidFill>
                <a:latin typeface="Calibri"/>
              </a:rPr>
              <a:t>.</a:t>
            </a:r>
          </a:p>
          <a:p>
            <a:pPr algn="just" fontAlgn="auto">
              <a:spcBef>
                <a:spcPts val="0"/>
              </a:spcBef>
              <a:spcAft>
                <a:spcPts val="0"/>
              </a:spcAft>
              <a:defRPr/>
            </a:pPr>
            <a:endParaRPr lang="cs-CZ" sz="800" dirty="0">
              <a:solidFill>
                <a:prstClr val="black"/>
              </a:solidFill>
              <a:latin typeface="Calibri"/>
            </a:endParaRPr>
          </a:p>
          <a:p>
            <a:pPr marL="285750" indent="-285750" algn="just" fontAlgn="auto">
              <a:spcBef>
                <a:spcPts val="0"/>
              </a:spcBef>
              <a:spcAft>
                <a:spcPts val="0"/>
              </a:spcAft>
              <a:buFont typeface="Arial" panose="020B0604020202020204" pitchFamily="34" charset="0"/>
              <a:buChar char="•"/>
              <a:defRPr/>
            </a:pPr>
            <a:r>
              <a:rPr lang="tr-TR" dirty="0">
                <a:solidFill>
                  <a:prstClr val="black"/>
                </a:solidFill>
                <a:latin typeface="Calibri"/>
              </a:rPr>
              <a:t>Tarımsal atık yönetimi sistemleri kurmak</a:t>
            </a:r>
            <a:r>
              <a:rPr lang="en-US" dirty="0">
                <a:solidFill>
                  <a:prstClr val="black"/>
                </a:solidFill>
                <a:latin typeface="Calibri"/>
              </a:rPr>
              <a:t>;</a:t>
            </a:r>
            <a:r>
              <a:rPr lang="tr-TR" dirty="0">
                <a:solidFill>
                  <a:prstClr val="black"/>
                </a:solidFill>
                <a:latin typeface="Calibri"/>
              </a:rPr>
              <a:t> Çiftçiler için eğitim programları geliştirmek</a:t>
            </a:r>
            <a:r>
              <a:rPr lang="cs-CZ" dirty="0">
                <a:solidFill>
                  <a:prstClr val="black"/>
                </a:solidFill>
                <a:latin typeface="Calibri"/>
              </a:rPr>
              <a:t> </a:t>
            </a:r>
            <a:endParaRPr lang="tr-TR" dirty="0">
              <a:solidFill>
                <a:prstClr val="black"/>
              </a:solidFill>
              <a:latin typeface="Calibri"/>
            </a:endParaRPr>
          </a:p>
          <a:p>
            <a:pPr algn="just" fontAlgn="auto">
              <a:spcBef>
                <a:spcPts val="0"/>
              </a:spcBef>
              <a:spcAft>
                <a:spcPts val="0"/>
              </a:spcAft>
              <a:defRPr/>
            </a:pPr>
            <a:r>
              <a:rPr lang="tr-TR" dirty="0">
                <a:solidFill>
                  <a:prstClr val="black"/>
                </a:solidFill>
                <a:latin typeface="Calibri"/>
              </a:rPr>
              <a:t>     </a:t>
            </a:r>
            <a:r>
              <a:rPr lang="cs-CZ" dirty="0">
                <a:solidFill>
                  <a:prstClr val="black"/>
                </a:solidFill>
                <a:latin typeface="Calibri"/>
              </a:rPr>
              <a:t>(</a:t>
            </a:r>
            <a:r>
              <a:rPr lang="tr-TR" dirty="0">
                <a:solidFill>
                  <a:prstClr val="black"/>
                </a:solidFill>
                <a:latin typeface="Calibri"/>
              </a:rPr>
              <a:t>iyi tarım/organik tarım uygulamaları ve çevrenin korunması farkındalığı</a:t>
            </a:r>
            <a:r>
              <a:rPr lang="cs-CZ" dirty="0">
                <a:solidFill>
                  <a:prstClr val="black"/>
                </a:solidFill>
                <a:latin typeface="Calibri"/>
              </a:rPr>
              <a:t>)</a:t>
            </a:r>
            <a:r>
              <a:rPr lang="tr-TR" dirty="0">
                <a:solidFill>
                  <a:prstClr val="black"/>
                </a:solidFill>
                <a:latin typeface="Calibri"/>
              </a:rPr>
              <a:t>,</a:t>
            </a:r>
          </a:p>
          <a:p>
            <a:pPr algn="just" fontAlgn="auto">
              <a:spcBef>
                <a:spcPts val="0"/>
              </a:spcBef>
              <a:spcAft>
                <a:spcPts val="0"/>
              </a:spcAft>
              <a:defRPr/>
            </a:pPr>
            <a:endParaRPr lang="tr-TR" sz="800" dirty="0">
              <a:solidFill>
                <a:prstClr val="black"/>
              </a:solidFill>
              <a:latin typeface="Calibri"/>
            </a:endParaRPr>
          </a:p>
          <a:p>
            <a:pPr fontAlgn="auto">
              <a:spcBef>
                <a:spcPts val="0"/>
              </a:spcBef>
              <a:spcAft>
                <a:spcPts val="0"/>
              </a:spcAft>
              <a:defRPr/>
            </a:pPr>
            <a:endParaRPr lang="cs-CZ" dirty="0">
              <a:solidFill>
                <a:prstClr val="black"/>
              </a:solidFill>
              <a:latin typeface="Calibri"/>
            </a:endParaRPr>
          </a:p>
        </p:txBody>
      </p:sp>
      <p:sp>
        <p:nvSpPr>
          <p:cNvPr id="58371" name="Altbilgi Yer Tutucusu 4"/>
          <p:cNvSpPr txBox="1">
            <a:spLocks/>
          </p:cNvSpPr>
          <p:nvPr/>
        </p:nvSpPr>
        <p:spPr bwMode="auto">
          <a:xfrm>
            <a:off x="3492500" y="6235700"/>
            <a:ext cx="1698625" cy="474663"/>
          </a:xfrm>
          <a:prstGeom prst="rect">
            <a:avLst/>
          </a:prstGeom>
          <a:noFill/>
          <a:ln w="9525">
            <a:noFill/>
            <a:miter lim="800000"/>
            <a:headEnd/>
            <a:tailEnd/>
          </a:ln>
        </p:spPr>
        <p:txBody>
          <a:bodyPr anchor="ctr"/>
          <a:lstStyle/>
          <a:p>
            <a:pPr algn="ctr"/>
            <a:r>
              <a:rPr lang="tr-TR" sz="1200" b="1">
                <a:solidFill>
                  <a:srgbClr val="002060"/>
                </a:solidFill>
                <a:latin typeface="Calibri" pitchFamily="34" charset="0"/>
              </a:rPr>
              <a:t>EIA Workshop, SESRIC</a:t>
            </a:r>
          </a:p>
          <a:p>
            <a:pPr algn="ctr"/>
            <a:r>
              <a:rPr lang="tr-TR" sz="1200" b="1">
                <a:solidFill>
                  <a:srgbClr val="002060"/>
                </a:solidFill>
                <a:latin typeface="Calibri" pitchFamily="34" charset="0"/>
              </a:rPr>
              <a:t> 22-24 Mayıs 2017, Ankara</a:t>
            </a:r>
          </a:p>
        </p:txBody>
      </p:sp>
      <p:pic>
        <p:nvPicPr>
          <p:cNvPr id="58372" name="Picture 2" descr="Republic Of Turkey Ministry Of Environment And Urbanization"/>
          <p:cNvPicPr>
            <a:picLocks noChangeAspect="1" noChangeArrowheads="1"/>
          </p:cNvPicPr>
          <p:nvPr/>
        </p:nvPicPr>
        <p:blipFill>
          <a:blip r:embed="rId3"/>
          <a:srcRect/>
          <a:stretch>
            <a:fillRect/>
          </a:stretch>
        </p:blipFill>
        <p:spPr bwMode="auto">
          <a:xfrm>
            <a:off x="219075" y="341313"/>
            <a:ext cx="1628775" cy="971550"/>
          </a:xfrm>
          <a:prstGeom prst="rect">
            <a:avLst/>
          </a:prstGeom>
          <a:noFill/>
          <a:ln w="9525">
            <a:noFill/>
            <a:miter lim="800000"/>
            <a:headEnd/>
            <a:tailEnd/>
          </a:ln>
        </p:spPr>
      </p:pic>
      <p:pic>
        <p:nvPicPr>
          <p:cNvPr id="58373" name="Picture 1"/>
          <p:cNvPicPr>
            <a:picLocks noChangeAspect="1" noChangeArrowheads="1"/>
          </p:cNvPicPr>
          <p:nvPr/>
        </p:nvPicPr>
        <p:blipFill>
          <a:blip r:embed="rId4"/>
          <a:srcRect/>
          <a:stretch>
            <a:fillRect/>
          </a:stretch>
        </p:blipFill>
        <p:spPr bwMode="auto">
          <a:xfrm>
            <a:off x="7524750" y="312738"/>
            <a:ext cx="1063625" cy="110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Dikdörtgen 2"/>
          <p:cNvSpPr>
            <a:spLocks noChangeArrowheads="1"/>
          </p:cNvSpPr>
          <p:nvPr/>
        </p:nvSpPr>
        <p:spPr bwMode="auto">
          <a:xfrm>
            <a:off x="3773488" y="2324100"/>
            <a:ext cx="5021262" cy="2862263"/>
          </a:xfrm>
          <a:prstGeom prst="rect">
            <a:avLst/>
          </a:prstGeom>
          <a:noFill/>
          <a:ln w="9525">
            <a:solidFill>
              <a:schemeClr val="tx1"/>
            </a:solidFill>
            <a:miter lim="800000"/>
            <a:headEnd/>
            <a:tailEnd/>
          </a:ln>
        </p:spPr>
        <p:txBody>
          <a:bodyPr>
            <a:spAutoFit/>
          </a:bodyPr>
          <a:lstStyle/>
          <a:p>
            <a:pPr algn="just"/>
            <a:r>
              <a:rPr lang="tr-TR">
                <a:latin typeface="Times New Roman" pitchFamily="18" charset="0"/>
                <a:cs typeface="Times New Roman" pitchFamily="18" charset="0"/>
              </a:rPr>
              <a:t>Stratejik Çevresel Değerlendirme Yönetmeliği, </a:t>
            </a:r>
            <a:r>
              <a:rPr lang="tr-TR" b="1" u="sng">
                <a:latin typeface="Times New Roman" pitchFamily="18" charset="0"/>
                <a:cs typeface="Times New Roman" pitchFamily="18" charset="0"/>
              </a:rPr>
              <a:t>08.04.2017 tarih ve 30032 sayılı</a:t>
            </a:r>
            <a:r>
              <a:rPr lang="tr-TR" b="1">
                <a:latin typeface="Times New Roman" pitchFamily="18" charset="0"/>
                <a:cs typeface="Times New Roman" pitchFamily="18" charset="0"/>
              </a:rPr>
              <a:t> </a:t>
            </a:r>
            <a:r>
              <a:rPr lang="tr-TR">
                <a:latin typeface="Times New Roman" pitchFamily="18" charset="0"/>
                <a:cs typeface="Times New Roman" pitchFamily="18" charset="0"/>
              </a:rPr>
              <a:t>Resmi Gazete’de yayımlanmıştır. </a:t>
            </a:r>
          </a:p>
          <a:p>
            <a:pPr algn="just"/>
            <a:endParaRPr lang="tr-TR">
              <a:latin typeface="Times New Roman" pitchFamily="18" charset="0"/>
              <a:cs typeface="Times New Roman" pitchFamily="18" charset="0"/>
            </a:endParaRPr>
          </a:p>
          <a:p>
            <a:pPr algn="just"/>
            <a:r>
              <a:rPr lang="tr-TR" b="1" u="sng">
                <a:latin typeface="Times New Roman" pitchFamily="18" charset="0"/>
                <a:cs typeface="Times New Roman" pitchFamily="18" charset="0"/>
              </a:rPr>
              <a:t>Yönetmelik, 29/6/2011 tarihli ve 644 sayılı </a:t>
            </a:r>
            <a:r>
              <a:rPr lang="tr-TR">
                <a:latin typeface="Times New Roman" pitchFamily="18" charset="0"/>
                <a:cs typeface="Times New Roman" pitchFamily="18" charset="0"/>
              </a:rPr>
              <a:t>Çevre ve Şehircilik Bakanlığı’nın Teşkilat ve Görevleri Hakkında Kanun Hükmünde Kararnamenin 9 uncu maddesinin birinci fıkrasının (a) bendi ile </a:t>
            </a:r>
            <a:r>
              <a:rPr lang="tr-TR" b="1" u="sng">
                <a:latin typeface="Times New Roman" pitchFamily="18" charset="0"/>
                <a:cs typeface="Times New Roman" pitchFamily="18" charset="0"/>
              </a:rPr>
              <a:t>9/8/1983 tarihli ve 2872 sayılı</a:t>
            </a:r>
            <a:r>
              <a:rPr lang="tr-TR">
                <a:latin typeface="Times New Roman" pitchFamily="18" charset="0"/>
                <a:cs typeface="Times New Roman" pitchFamily="18" charset="0"/>
              </a:rPr>
              <a:t> Çevre Kanununun 2 nci ve 10 uncu maddelerine dayanılarak hazırlanmıştır.</a:t>
            </a:r>
          </a:p>
        </p:txBody>
      </p:sp>
      <p:sp>
        <p:nvSpPr>
          <p:cNvPr id="4" name="Başlık 1"/>
          <p:cNvSpPr txBox="1">
            <a:spLocks/>
          </p:cNvSpPr>
          <p:nvPr/>
        </p:nvSpPr>
        <p:spPr>
          <a:xfrm>
            <a:off x="523875" y="1438275"/>
            <a:ext cx="8280400" cy="647700"/>
          </a:xfrm>
          <a:prstGeom prst="rect">
            <a:avLst/>
          </a:prstGeom>
        </p:spPr>
        <p:txBody>
          <a:bodyPr anchor="ctr"/>
          <a:lstStyle/>
          <a:p>
            <a:pPr algn="ctr">
              <a:defRPr/>
            </a:pPr>
            <a:r>
              <a:rPr lang="tr-TR" sz="2000" b="1" dirty="0">
                <a:effectLst>
                  <a:outerShdw blurRad="38100" dist="38100" dir="2700000" algn="tl">
                    <a:srgbClr val="C0C0C0"/>
                  </a:outerShdw>
                </a:effectLst>
                <a:latin typeface="Times New Roman" pitchFamily="18" charset="0"/>
              </a:rPr>
              <a:t>STRATEJİK ÇEVRESEL DEĞERLENDİRME YÖNETMELİĞİ</a:t>
            </a:r>
            <a:endParaRPr lang="tr-TR" sz="2000" dirty="0">
              <a:latin typeface="Times New Roman" pitchFamily="18" charset="0"/>
            </a:endParaRPr>
          </a:p>
        </p:txBody>
      </p:sp>
      <p:pic>
        <p:nvPicPr>
          <p:cNvPr id="60419" name="Resim 7" descr="TC Resmi Gazete - 8 Nisan 2017 Cumartesi"/>
          <p:cNvPicPr>
            <a:picLocks noChangeAspect="1" noChangeArrowheads="1"/>
          </p:cNvPicPr>
          <p:nvPr/>
        </p:nvPicPr>
        <p:blipFill>
          <a:blip r:embed="rId2"/>
          <a:srcRect/>
          <a:stretch>
            <a:fillRect/>
          </a:stretch>
        </p:blipFill>
        <p:spPr bwMode="auto">
          <a:xfrm>
            <a:off x="471488" y="2324100"/>
            <a:ext cx="3152775" cy="2663825"/>
          </a:xfrm>
          <a:prstGeom prst="rect">
            <a:avLst/>
          </a:prstGeom>
          <a:noFill/>
          <a:ln w="9525">
            <a:solidFill>
              <a:schemeClr val="tx2"/>
            </a:solidFill>
            <a:miter lim="800000"/>
            <a:headEnd/>
            <a:tailEnd/>
          </a:ln>
        </p:spPr>
      </p:pic>
      <p:sp>
        <p:nvSpPr>
          <p:cNvPr id="60420" name="Altbilgi Yer Tutucusu 4"/>
          <p:cNvSpPr txBox="1">
            <a:spLocks/>
          </p:cNvSpPr>
          <p:nvPr/>
        </p:nvSpPr>
        <p:spPr bwMode="auto">
          <a:xfrm>
            <a:off x="4089400" y="6262688"/>
            <a:ext cx="1747838" cy="419100"/>
          </a:xfrm>
          <a:prstGeom prst="rect">
            <a:avLst/>
          </a:prstGeom>
          <a:noFill/>
          <a:ln w="9525">
            <a:noFill/>
            <a:miter lim="800000"/>
            <a:headEnd/>
            <a:tailEnd/>
          </a:ln>
        </p:spPr>
        <p:txBody>
          <a:bodyPr anchor="ctr"/>
          <a:lstStyle/>
          <a:p>
            <a:pPr algn="ctr"/>
            <a:r>
              <a:rPr lang="tr-TR" sz="1200" b="1">
                <a:solidFill>
                  <a:srgbClr val="002060"/>
                </a:solidFill>
                <a:latin typeface="Calibri" pitchFamily="34" charset="0"/>
              </a:rPr>
              <a:t>EIA Workshop, SESRIC</a:t>
            </a:r>
          </a:p>
          <a:p>
            <a:pPr algn="ctr"/>
            <a:r>
              <a:rPr lang="tr-TR" sz="1200" b="1">
                <a:solidFill>
                  <a:srgbClr val="002060"/>
                </a:solidFill>
                <a:latin typeface="Calibri" pitchFamily="34" charset="0"/>
              </a:rPr>
              <a:t> 22-24 Mayıs 2017, Ankara</a:t>
            </a:r>
          </a:p>
        </p:txBody>
      </p:sp>
      <p:pic>
        <p:nvPicPr>
          <p:cNvPr id="60421" name="Picture 1"/>
          <p:cNvPicPr>
            <a:picLocks noChangeAspect="1" noChangeArrowheads="1"/>
          </p:cNvPicPr>
          <p:nvPr/>
        </p:nvPicPr>
        <p:blipFill>
          <a:blip r:embed="rId3"/>
          <a:srcRect/>
          <a:stretch>
            <a:fillRect/>
          </a:stretch>
        </p:blipFill>
        <p:spPr bwMode="auto">
          <a:xfrm>
            <a:off x="7524750" y="312738"/>
            <a:ext cx="1063625" cy="1108075"/>
          </a:xfrm>
          <a:prstGeom prst="rect">
            <a:avLst/>
          </a:prstGeom>
          <a:noFill/>
          <a:ln w="9525">
            <a:noFill/>
            <a:miter lim="800000"/>
            <a:headEnd/>
            <a:tailEnd/>
          </a:ln>
        </p:spPr>
      </p:pic>
      <p:pic>
        <p:nvPicPr>
          <p:cNvPr id="60422" name="Picture 2" descr="Republic Of Turkey Ministry Of Environment And Urbanization"/>
          <p:cNvPicPr>
            <a:picLocks noChangeAspect="1" noChangeArrowheads="1"/>
          </p:cNvPicPr>
          <p:nvPr/>
        </p:nvPicPr>
        <p:blipFill>
          <a:blip r:embed="rId4"/>
          <a:srcRect/>
          <a:stretch>
            <a:fillRect/>
          </a:stretch>
        </p:blipFill>
        <p:spPr bwMode="auto">
          <a:xfrm>
            <a:off x="468313" y="381000"/>
            <a:ext cx="1628775" cy="971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2 İçerik Yer Tutucusu"/>
          <p:cNvSpPr txBox="1">
            <a:spLocks/>
          </p:cNvSpPr>
          <p:nvPr/>
        </p:nvSpPr>
        <p:spPr bwMode="auto">
          <a:xfrm>
            <a:off x="349250" y="2070100"/>
            <a:ext cx="8483600" cy="4095750"/>
          </a:xfrm>
          <a:prstGeom prst="rect">
            <a:avLst/>
          </a:prstGeom>
          <a:noFill/>
          <a:ln w="9525">
            <a:solidFill>
              <a:srgbClr val="4F81BD"/>
            </a:solidFill>
            <a:miter lim="800000"/>
            <a:headEnd/>
            <a:tailEnd/>
          </a:ln>
        </p:spPr>
        <p:txBody>
          <a:bodyPr/>
          <a:lstStyle/>
          <a:p>
            <a:pPr algn="ctr">
              <a:lnSpc>
                <a:spcPct val="80000"/>
              </a:lnSpc>
              <a:spcBef>
                <a:spcPct val="20000"/>
              </a:spcBef>
            </a:pPr>
            <a:endParaRPr lang="tr-TR" sz="1600" b="1">
              <a:solidFill>
                <a:srgbClr val="000000"/>
              </a:solidFill>
              <a:latin typeface="Calibri" pitchFamily="34" charset="0"/>
              <a:cs typeface="Times New Roman" pitchFamily="18" charset="0"/>
            </a:endParaRPr>
          </a:p>
          <a:p>
            <a:pPr algn="ctr">
              <a:lnSpc>
                <a:spcPct val="80000"/>
              </a:lnSpc>
              <a:spcBef>
                <a:spcPct val="20000"/>
              </a:spcBef>
            </a:pPr>
            <a:r>
              <a:rPr lang="tr-TR" sz="1600" b="1">
                <a:solidFill>
                  <a:srgbClr val="000000"/>
                </a:solidFill>
                <a:latin typeface="Calibri" pitchFamily="34" charset="0"/>
                <a:cs typeface="Times New Roman" pitchFamily="18" charset="0"/>
              </a:rPr>
              <a:t>Stratejik Çevresel Değerlendirme SÜRECİ, Planlama SÜRECİ ile </a:t>
            </a:r>
            <a:r>
              <a:rPr lang="tr-TR" sz="1600" b="1" u="sng">
                <a:solidFill>
                  <a:srgbClr val="000000"/>
                </a:solidFill>
                <a:latin typeface="Calibri" pitchFamily="34" charset="0"/>
                <a:cs typeface="Times New Roman" pitchFamily="18" charset="0"/>
              </a:rPr>
              <a:t>eş zamanlı </a:t>
            </a:r>
            <a:r>
              <a:rPr lang="tr-TR" sz="1600" b="1">
                <a:solidFill>
                  <a:srgbClr val="000000"/>
                </a:solidFill>
                <a:latin typeface="Calibri" pitchFamily="34" charset="0"/>
                <a:cs typeface="Times New Roman" pitchFamily="18" charset="0"/>
              </a:rPr>
              <a:t>yürütülecektir. </a:t>
            </a:r>
          </a:p>
          <a:p>
            <a:pPr algn="ctr">
              <a:lnSpc>
                <a:spcPct val="80000"/>
              </a:lnSpc>
              <a:spcBef>
                <a:spcPct val="20000"/>
              </a:spcBef>
            </a:pPr>
            <a:endParaRPr lang="tr-TR" sz="1600" b="1">
              <a:solidFill>
                <a:srgbClr val="000000"/>
              </a:solidFill>
              <a:latin typeface="Calibri" pitchFamily="34" charset="0"/>
              <a:cs typeface="Times New Roman" pitchFamily="18" charset="0"/>
            </a:endParaRPr>
          </a:p>
          <a:p>
            <a:pPr algn="just">
              <a:lnSpc>
                <a:spcPct val="80000"/>
              </a:lnSpc>
              <a:spcBef>
                <a:spcPct val="20000"/>
              </a:spcBef>
            </a:pPr>
            <a:r>
              <a:rPr lang="tr-TR" altLang="ko-KR" sz="1600" b="1">
                <a:solidFill>
                  <a:srgbClr val="000000"/>
                </a:solidFill>
                <a:latin typeface="Calibri" pitchFamily="34" charset="0"/>
                <a:cs typeface="맑은 고딕"/>
              </a:rPr>
              <a:t>                                                                                </a:t>
            </a:r>
          </a:p>
          <a:p>
            <a:pPr algn="ctr">
              <a:lnSpc>
                <a:spcPct val="60000"/>
              </a:lnSpc>
              <a:spcBef>
                <a:spcPct val="20000"/>
              </a:spcBef>
              <a:buClr>
                <a:srgbClr val="00007D"/>
              </a:buClr>
              <a:buSzPct val="75000"/>
            </a:pPr>
            <a:r>
              <a:rPr lang="tr-TR" altLang="ko-KR" sz="1600" b="1">
                <a:solidFill>
                  <a:srgbClr val="000000"/>
                </a:solidFill>
                <a:latin typeface="Calibri" pitchFamily="34" charset="0"/>
                <a:cs typeface="맑은 고딕"/>
              </a:rPr>
              <a:t> </a:t>
            </a:r>
          </a:p>
          <a:p>
            <a:pPr algn="ctr">
              <a:lnSpc>
                <a:spcPct val="60000"/>
              </a:lnSpc>
              <a:spcBef>
                <a:spcPct val="20000"/>
              </a:spcBef>
              <a:buClr>
                <a:srgbClr val="00007D"/>
              </a:buClr>
              <a:buSzPct val="75000"/>
            </a:pPr>
            <a:r>
              <a:rPr lang="tr-TR" altLang="ko-KR" sz="1600" b="1">
                <a:solidFill>
                  <a:srgbClr val="000000"/>
                </a:solidFill>
                <a:latin typeface="Calibri" pitchFamily="34" charset="0"/>
                <a:cs typeface="맑은 고딕"/>
              </a:rPr>
              <a:t>Planlama Süreci    </a:t>
            </a:r>
          </a:p>
          <a:p>
            <a:pPr algn="ctr">
              <a:lnSpc>
                <a:spcPct val="60000"/>
              </a:lnSpc>
              <a:spcBef>
                <a:spcPct val="20000"/>
              </a:spcBef>
              <a:buClr>
                <a:srgbClr val="00007D"/>
              </a:buClr>
              <a:buSzPct val="75000"/>
            </a:pPr>
            <a:endParaRPr lang="tr-TR" altLang="ko-KR" sz="1600" b="1">
              <a:solidFill>
                <a:srgbClr val="000000"/>
              </a:solidFill>
              <a:latin typeface="Calibri" pitchFamily="34" charset="0"/>
              <a:cs typeface="맑은 고딕"/>
            </a:endParaRPr>
          </a:p>
          <a:p>
            <a:pPr algn="ctr">
              <a:lnSpc>
                <a:spcPct val="60000"/>
              </a:lnSpc>
              <a:spcBef>
                <a:spcPct val="20000"/>
              </a:spcBef>
              <a:buClr>
                <a:srgbClr val="00007D"/>
              </a:buClr>
              <a:buSzPct val="75000"/>
            </a:pPr>
            <a:endParaRPr lang="tr-TR" altLang="ko-KR" sz="1600" b="1">
              <a:solidFill>
                <a:srgbClr val="000000"/>
              </a:solidFill>
              <a:latin typeface="Calibri" pitchFamily="34" charset="0"/>
              <a:cs typeface="맑은 고딕"/>
            </a:endParaRPr>
          </a:p>
          <a:p>
            <a:pPr algn="ctr">
              <a:lnSpc>
                <a:spcPct val="60000"/>
              </a:lnSpc>
              <a:spcBef>
                <a:spcPct val="20000"/>
              </a:spcBef>
              <a:buClr>
                <a:srgbClr val="00007D"/>
              </a:buClr>
              <a:buSzPct val="75000"/>
            </a:pPr>
            <a:endParaRPr lang="tr-TR" altLang="ko-KR" sz="1600" b="1">
              <a:solidFill>
                <a:srgbClr val="000000"/>
              </a:solidFill>
              <a:latin typeface="Calibri" pitchFamily="34" charset="0"/>
              <a:cs typeface="맑은 고딕"/>
            </a:endParaRPr>
          </a:p>
          <a:p>
            <a:pPr>
              <a:lnSpc>
                <a:spcPct val="60000"/>
              </a:lnSpc>
              <a:spcBef>
                <a:spcPct val="20000"/>
              </a:spcBef>
              <a:buClr>
                <a:srgbClr val="00007D"/>
              </a:buClr>
              <a:buSzPct val="75000"/>
            </a:pPr>
            <a:r>
              <a:rPr lang="tr-TR" altLang="ko-KR" sz="1600" b="1">
                <a:solidFill>
                  <a:srgbClr val="000000"/>
                </a:solidFill>
                <a:latin typeface="Calibri" pitchFamily="34" charset="0"/>
                <a:cs typeface="맑은 고딕"/>
              </a:rPr>
              <a:t>                                                    Stratejik Çevresel Değerlendirme Süreci (SÇD)</a:t>
            </a:r>
          </a:p>
          <a:p>
            <a:pPr algn="ctr">
              <a:lnSpc>
                <a:spcPct val="60000"/>
              </a:lnSpc>
              <a:spcBef>
                <a:spcPct val="20000"/>
              </a:spcBef>
              <a:buClr>
                <a:srgbClr val="00007D"/>
              </a:buClr>
              <a:buSzPct val="75000"/>
            </a:pPr>
            <a:endParaRPr lang="tr-TR" altLang="ko-KR" sz="1600" b="1">
              <a:solidFill>
                <a:srgbClr val="000000"/>
              </a:solidFill>
              <a:latin typeface="Calibri" pitchFamily="34" charset="0"/>
              <a:cs typeface="맑은 고딕"/>
            </a:endParaRPr>
          </a:p>
          <a:p>
            <a:pPr algn="just">
              <a:buClr>
                <a:srgbClr val="00007D"/>
              </a:buClr>
              <a:buSzPct val="75000"/>
            </a:pPr>
            <a:endParaRPr lang="tr-TR" altLang="ko-KR" sz="800">
              <a:solidFill>
                <a:srgbClr val="000000"/>
              </a:solidFill>
              <a:latin typeface="Calibri" pitchFamily="34" charset="0"/>
              <a:cs typeface="맑은 고딕"/>
            </a:endParaRPr>
          </a:p>
          <a:p>
            <a:pPr algn="just">
              <a:lnSpc>
                <a:spcPct val="115000"/>
              </a:lnSpc>
            </a:pPr>
            <a:r>
              <a:rPr lang="tr-TR" sz="1600" b="1">
                <a:latin typeface="Times New Roman" pitchFamily="18" charset="0"/>
                <a:cs typeface="Times New Roman" pitchFamily="18" charset="0"/>
              </a:rPr>
              <a:t>AMAÇ</a:t>
            </a:r>
            <a:endParaRPr lang="tr-TR" sz="1600">
              <a:latin typeface="Calibri" pitchFamily="34" charset="0"/>
              <a:ea typeface="Calibri" pitchFamily="34" charset="0"/>
              <a:cs typeface="Times New Roman" pitchFamily="18" charset="0"/>
            </a:endParaRPr>
          </a:p>
          <a:p>
            <a:pPr algn="just">
              <a:lnSpc>
                <a:spcPct val="115000"/>
              </a:lnSpc>
            </a:pPr>
            <a:r>
              <a:rPr lang="tr-TR" sz="1600" b="1">
                <a:latin typeface="Times New Roman" pitchFamily="18" charset="0"/>
                <a:cs typeface="Times New Roman" pitchFamily="18" charset="0"/>
              </a:rPr>
              <a:t>MADDE 1</a:t>
            </a:r>
            <a:r>
              <a:rPr lang="tr-TR" sz="1600">
                <a:latin typeface="Times New Roman" pitchFamily="18" charset="0"/>
                <a:cs typeface="Times New Roman" pitchFamily="18" charset="0"/>
              </a:rPr>
              <a:t>- (1) Bu Yönetmeliğin amacı, çevrenin korunmasını sağlamak üzere</a:t>
            </a:r>
            <a:r>
              <a:rPr lang="tr-TR" sz="1600" b="1">
                <a:latin typeface="Times New Roman" pitchFamily="18" charset="0"/>
                <a:cs typeface="Times New Roman" pitchFamily="18" charset="0"/>
              </a:rPr>
              <a:t> </a:t>
            </a:r>
            <a:r>
              <a:rPr lang="tr-TR" sz="1600">
                <a:latin typeface="Times New Roman" pitchFamily="18" charset="0"/>
                <a:cs typeface="Times New Roman" pitchFamily="18" charset="0"/>
              </a:rPr>
              <a:t>sürdürülebilir kalkınma ilkesi doğrultusunda, çevre üzerinde önemli etkiler yapması beklenen plan ve programların hazırlanması ve onayı sürecine çevresel unsurların entegre edilmesi için yapılan Stratejik Çevresel Değerlendirme sürecinde uyulacak idari ve teknik usul ve esasları düzenlemektir.</a:t>
            </a:r>
            <a:endParaRPr lang="tr-TR" altLang="ko-KR" sz="1600" b="1">
              <a:solidFill>
                <a:srgbClr val="000000"/>
              </a:solidFill>
              <a:latin typeface="Calibri" pitchFamily="34" charset="0"/>
              <a:cs typeface="맑은 고딕"/>
            </a:endParaRPr>
          </a:p>
          <a:p>
            <a:pPr algn="ctr">
              <a:lnSpc>
                <a:spcPct val="80000"/>
              </a:lnSpc>
              <a:spcBef>
                <a:spcPct val="20000"/>
              </a:spcBef>
              <a:buFont typeface="Arial" charset="0"/>
              <a:buNone/>
            </a:pPr>
            <a:endParaRPr lang="tr-TR" sz="500" b="1">
              <a:solidFill>
                <a:srgbClr val="000000"/>
              </a:solidFill>
              <a:latin typeface="Times New Roman" pitchFamily="18" charset="0"/>
              <a:cs typeface="Times New Roman" pitchFamily="18" charset="0"/>
            </a:endParaRPr>
          </a:p>
          <a:p>
            <a:pPr algn="ctr">
              <a:lnSpc>
                <a:spcPct val="80000"/>
              </a:lnSpc>
              <a:spcBef>
                <a:spcPct val="20000"/>
              </a:spcBef>
              <a:buFont typeface="Arial" charset="0"/>
              <a:buNone/>
            </a:pPr>
            <a:r>
              <a:rPr lang="tr-TR" sz="500" b="1">
                <a:solidFill>
                  <a:srgbClr val="000000"/>
                </a:solidFill>
                <a:latin typeface="Times New Roman" pitchFamily="18" charset="0"/>
                <a:cs typeface="Times New Roman" pitchFamily="18" charset="0"/>
              </a:rPr>
              <a:t> </a:t>
            </a:r>
          </a:p>
        </p:txBody>
      </p:sp>
      <p:sp>
        <p:nvSpPr>
          <p:cNvPr id="4" name="Başlık 1"/>
          <p:cNvSpPr txBox="1">
            <a:spLocks/>
          </p:cNvSpPr>
          <p:nvPr/>
        </p:nvSpPr>
        <p:spPr>
          <a:xfrm>
            <a:off x="409575" y="1566863"/>
            <a:ext cx="8483600" cy="503237"/>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tr-TR" sz="2400" b="1" dirty="0" smtClean="0">
                <a:solidFill>
                  <a:srgbClr val="0070C0"/>
                </a:solidFill>
                <a:effectLst>
                  <a:outerShdw blurRad="38100" dist="38100" dir="2700000" algn="tl">
                    <a:srgbClr val="000000">
                      <a:alpha val="43137"/>
                    </a:srgbClr>
                  </a:outerShdw>
                </a:effectLst>
              </a:rPr>
              <a:t>STRATEJİK ÇEVRESEL DEĞERLENDİRME YÖNETMELİĞİ</a:t>
            </a:r>
            <a:endParaRPr lang="tr-TR" sz="2400" dirty="0">
              <a:solidFill>
                <a:sysClr val="windowText" lastClr="000000"/>
              </a:solidFill>
            </a:endParaRPr>
          </a:p>
        </p:txBody>
      </p:sp>
      <p:sp>
        <p:nvSpPr>
          <p:cNvPr id="2" name="Sağ Ok 1"/>
          <p:cNvSpPr/>
          <p:nvPr/>
        </p:nvSpPr>
        <p:spPr>
          <a:xfrm>
            <a:off x="2484438" y="3573463"/>
            <a:ext cx="4608512"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cxnSp>
        <p:nvCxnSpPr>
          <p:cNvPr id="6" name="Düz Ok Bağlayıcısı 5"/>
          <p:cNvCxnSpPr/>
          <p:nvPr/>
        </p:nvCxnSpPr>
        <p:spPr>
          <a:xfrm>
            <a:off x="2484438" y="3321050"/>
            <a:ext cx="0" cy="1008063"/>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a:off x="7092950" y="3321050"/>
            <a:ext cx="0" cy="1008063"/>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61446" name="Altbilgi Yer Tutucusu 4"/>
          <p:cNvSpPr txBox="1">
            <a:spLocks/>
          </p:cNvSpPr>
          <p:nvPr/>
        </p:nvSpPr>
        <p:spPr bwMode="auto">
          <a:xfrm>
            <a:off x="3836988" y="6307138"/>
            <a:ext cx="1627187" cy="473075"/>
          </a:xfrm>
          <a:prstGeom prst="rect">
            <a:avLst/>
          </a:prstGeom>
          <a:noFill/>
          <a:ln w="9525">
            <a:noFill/>
            <a:miter lim="800000"/>
            <a:headEnd/>
            <a:tailEnd/>
          </a:ln>
        </p:spPr>
        <p:txBody>
          <a:bodyPr anchor="ctr"/>
          <a:lstStyle/>
          <a:p>
            <a:pPr algn="ctr"/>
            <a:r>
              <a:rPr lang="tr-TR" sz="1200" b="1">
                <a:solidFill>
                  <a:srgbClr val="002060"/>
                </a:solidFill>
                <a:latin typeface="Calibri" pitchFamily="34" charset="0"/>
              </a:rPr>
              <a:t>EIA Workshop, SESRIC</a:t>
            </a:r>
          </a:p>
          <a:p>
            <a:pPr algn="ctr"/>
            <a:r>
              <a:rPr lang="tr-TR" sz="1200" b="1">
                <a:solidFill>
                  <a:srgbClr val="002060"/>
                </a:solidFill>
                <a:latin typeface="Calibri" pitchFamily="34" charset="0"/>
              </a:rPr>
              <a:t> 22-24 Mayıs 2017, Ankara</a:t>
            </a:r>
          </a:p>
        </p:txBody>
      </p:sp>
      <p:pic>
        <p:nvPicPr>
          <p:cNvPr id="61447" name="Picture 2" descr="Republic Of Turkey Ministry Of Environment And Urbanization"/>
          <p:cNvPicPr>
            <a:picLocks noChangeAspect="1" noChangeArrowheads="1"/>
          </p:cNvPicPr>
          <p:nvPr/>
        </p:nvPicPr>
        <p:blipFill>
          <a:blip r:embed="rId3"/>
          <a:srcRect/>
          <a:stretch>
            <a:fillRect/>
          </a:stretch>
        </p:blipFill>
        <p:spPr bwMode="auto">
          <a:xfrm>
            <a:off x="468313" y="381000"/>
            <a:ext cx="1628775" cy="971550"/>
          </a:xfrm>
          <a:prstGeom prst="rect">
            <a:avLst/>
          </a:prstGeom>
          <a:noFill/>
          <a:ln w="9525">
            <a:noFill/>
            <a:miter lim="800000"/>
            <a:headEnd/>
            <a:tailEnd/>
          </a:ln>
        </p:spPr>
      </p:pic>
      <p:pic>
        <p:nvPicPr>
          <p:cNvPr id="61448" name="Picture 1"/>
          <p:cNvPicPr>
            <a:picLocks noChangeAspect="1" noChangeArrowheads="1"/>
          </p:cNvPicPr>
          <p:nvPr/>
        </p:nvPicPr>
        <p:blipFill>
          <a:blip r:embed="rId4"/>
          <a:srcRect/>
          <a:stretch>
            <a:fillRect/>
          </a:stretch>
        </p:blipFill>
        <p:spPr bwMode="auto">
          <a:xfrm>
            <a:off x="7380288" y="381000"/>
            <a:ext cx="1063625" cy="1108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2 İçerik Yer Tutucusu"/>
          <p:cNvSpPr txBox="1">
            <a:spLocks/>
          </p:cNvSpPr>
          <p:nvPr/>
        </p:nvSpPr>
        <p:spPr bwMode="auto">
          <a:xfrm>
            <a:off x="627063" y="1951038"/>
            <a:ext cx="7927975" cy="4073525"/>
          </a:xfrm>
          <a:prstGeom prst="rect">
            <a:avLst/>
          </a:prstGeom>
          <a:noFill/>
          <a:ln w="9525">
            <a:solidFill>
              <a:srgbClr val="4F81BD"/>
            </a:solidFill>
            <a:miter lim="800000"/>
            <a:headEnd/>
            <a:tailEnd/>
          </a:ln>
        </p:spPr>
        <p:txBody>
          <a:bodyPr/>
          <a:lstStyle/>
          <a:p>
            <a:pPr marL="342900" indent="-342900" algn="just">
              <a:spcBef>
                <a:spcPts val="0"/>
              </a:spcBef>
              <a:spcAft>
                <a:spcPts val="0"/>
              </a:spcAft>
              <a:buFont typeface="Arial" charset="0"/>
              <a:buNone/>
              <a:defRPr/>
            </a:pPr>
            <a:r>
              <a:rPr lang="tr-TR" sz="1600" b="1" u="sng" dirty="0">
                <a:solidFill>
                  <a:schemeClr val="accent1"/>
                </a:solidFill>
                <a:latin typeface="Calibri" pitchFamily="34" charset="0"/>
                <a:cs typeface="Times New Roman" pitchFamily="18" charset="0"/>
              </a:rPr>
              <a:t>Yetkili Kurum</a:t>
            </a:r>
            <a:r>
              <a:rPr lang="tr-TR" sz="1600" b="1" dirty="0">
                <a:solidFill>
                  <a:schemeClr val="accent1"/>
                </a:solidFill>
                <a:latin typeface="Calibri" pitchFamily="34" charset="0"/>
                <a:cs typeface="Times New Roman" pitchFamily="18" charset="0"/>
              </a:rPr>
              <a:t> : </a:t>
            </a:r>
            <a:r>
              <a:rPr lang="tr-TR" sz="1600" b="1" dirty="0">
                <a:latin typeface="Calibri" pitchFamily="34" charset="0"/>
                <a:cs typeface="Times New Roman" pitchFamily="18" charset="0"/>
              </a:rPr>
              <a:t>Plan hazırlayan ve onaylayan Kurum.</a:t>
            </a:r>
          </a:p>
          <a:p>
            <a:pPr marL="342900" indent="-342900" algn="just">
              <a:spcBef>
                <a:spcPts val="0"/>
              </a:spcBef>
              <a:spcAft>
                <a:spcPts val="0"/>
              </a:spcAft>
              <a:buFont typeface="Arial" charset="0"/>
              <a:buNone/>
              <a:defRPr/>
            </a:pPr>
            <a:r>
              <a:rPr lang="tr-TR" sz="1600" dirty="0">
                <a:solidFill>
                  <a:srgbClr val="000000"/>
                </a:solidFill>
                <a:latin typeface="Calibri" pitchFamily="34" charset="0"/>
              </a:rPr>
              <a:t>                            (</a:t>
            </a:r>
            <a:r>
              <a:rPr lang="tr-TR" sz="1600" dirty="0" err="1">
                <a:solidFill>
                  <a:srgbClr val="000000"/>
                </a:solidFill>
                <a:latin typeface="Calibri" pitchFamily="34" charset="0"/>
              </a:rPr>
              <a:t>Örn</a:t>
            </a:r>
            <a:r>
              <a:rPr lang="tr-TR" sz="1600" dirty="0">
                <a:solidFill>
                  <a:srgbClr val="000000"/>
                </a:solidFill>
                <a:latin typeface="Calibri" pitchFamily="34" charset="0"/>
              </a:rPr>
              <a:t>: </a:t>
            </a:r>
            <a:r>
              <a:rPr lang="tr-TR" sz="1600" dirty="0" err="1">
                <a:solidFill>
                  <a:srgbClr val="000000"/>
                </a:solidFill>
                <a:latin typeface="Calibri" pitchFamily="34" charset="0"/>
              </a:rPr>
              <a:t>Mekansal</a:t>
            </a:r>
            <a:r>
              <a:rPr lang="tr-TR" sz="1600" dirty="0">
                <a:solidFill>
                  <a:srgbClr val="000000"/>
                </a:solidFill>
                <a:latin typeface="Calibri" pitchFamily="34" charset="0"/>
              </a:rPr>
              <a:t> Planlama Genel Müdürlüğü- Çevre Düzeni Planı)</a:t>
            </a:r>
          </a:p>
          <a:p>
            <a:pPr marL="342900" indent="-342900" algn="just">
              <a:spcBef>
                <a:spcPts val="0"/>
              </a:spcBef>
              <a:spcAft>
                <a:spcPts val="0"/>
              </a:spcAft>
              <a:buFont typeface="Arial" charset="0"/>
              <a:buNone/>
              <a:defRPr/>
            </a:pPr>
            <a:endParaRPr lang="tr-TR" sz="1600" dirty="0">
              <a:solidFill>
                <a:srgbClr val="000000"/>
              </a:solidFill>
              <a:latin typeface="Calibri" pitchFamily="34" charset="0"/>
            </a:endParaRPr>
          </a:p>
          <a:p>
            <a:pPr marL="342900" indent="-342900" algn="just">
              <a:spcBef>
                <a:spcPct val="20000"/>
              </a:spcBef>
              <a:buFont typeface="Arial" charset="0"/>
              <a:buNone/>
              <a:defRPr/>
            </a:pPr>
            <a:r>
              <a:rPr lang="tr-TR" sz="1600" b="1" u="sng" dirty="0">
                <a:solidFill>
                  <a:schemeClr val="accent1"/>
                </a:solidFill>
                <a:latin typeface="Calibri" pitchFamily="34" charset="0"/>
              </a:rPr>
              <a:t>Bakanlık          </a:t>
            </a:r>
            <a:r>
              <a:rPr lang="tr-TR" sz="1600" b="1" dirty="0">
                <a:solidFill>
                  <a:schemeClr val="accent1"/>
                </a:solidFill>
                <a:latin typeface="Calibri" pitchFamily="34" charset="0"/>
              </a:rPr>
              <a:t>: </a:t>
            </a:r>
            <a:r>
              <a:rPr lang="tr-TR" sz="1600" b="1" dirty="0">
                <a:latin typeface="Calibri" pitchFamily="34" charset="0"/>
              </a:rPr>
              <a:t>Çevre ve Şehircilik Bakanlığı</a:t>
            </a:r>
          </a:p>
          <a:p>
            <a:pPr marL="342900" indent="-342900" algn="just">
              <a:spcBef>
                <a:spcPct val="20000"/>
              </a:spcBef>
              <a:buFont typeface="Arial" charset="0"/>
              <a:buNone/>
              <a:defRPr/>
            </a:pPr>
            <a:endParaRPr lang="tr-TR" sz="1600" b="1" dirty="0">
              <a:latin typeface="Calibri" pitchFamily="34" charset="0"/>
            </a:endParaRPr>
          </a:p>
          <a:p>
            <a:pPr marL="342900" indent="-342900" algn="just">
              <a:spcBef>
                <a:spcPct val="20000"/>
              </a:spcBef>
              <a:buFont typeface="Arial" charset="0"/>
              <a:buNone/>
              <a:defRPr/>
            </a:pPr>
            <a:r>
              <a:rPr lang="tr-TR" sz="1600" b="1" u="sng" dirty="0">
                <a:solidFill>
                  <a:srgbClr val="0070C0"/>
                </a:solidFill>
                <a:latin typeface="Calibri" pitchFamily="34" charset="0"/>
                <a:cs typeface="Times New Roman" pitchFamily="18" charset="0"/>
              </a:rPr>
              <a:t>SÇD Raporu’nun Hazırlanması                             :</a:t>
            </a:r>
            <a:r>
              <a:rPr lang="tr-TR" sz="1600" b="1" dirty="0">
                <a:solidFill>
                  <a:srgbClr val="0070C0"/>
                </a:solidFill>
                <a:latin typeface="Calibri" pitchFamily="34" charset="0"/>
                <a:cs typeface="Times New Roman" pitchFamily="18" charset="0"/>
              </a:rPr>
              <a:t> </a:t>
            </a:r>
            <a:r>
              <a:rPr lang="tr-TR" sz="1600" b="1" dirty="0">
                <a:latin typeface="Calibri" pitchFamily="34" charset="0"/>
                <a:cs typeface="Times New Roman" pitchFamily="18" charset="0"/>
              </a:rPr>
              <a:t>Yetkili Kurum</a:t>
            </a:r>
          </a:p>
          <a:p>
            <a:pPr marL="342900" indent="-342900" algn="just">
              <a:spcBef>
                <a:spcPct val="20000"/>
              </a:spcBef>
              <a:buFont typeface="Arial" charset="0"/>
              <a:buNone/>
              <a:defRPr/>
            </a:pPr>
            <a:endParaRPr lang="tr-TR" sz="1600" b="1" dirty="0">
              <a:latin typeface="Calibri" pitchFamily="34" charset="0"/>
              <a:cs typeface="Times New Roman" pitchFamily="18" charset="0"/>
            </a:endParaRPr>
          </a:p>
          <a:p>
            <a:pPr marL="342900" indent="-342900" algn="just">
              <a:spcBef>
                <a:spcPct val="20000"/>
              </a:spcBef>
              <a:buFont typeface="Arial" charset="0"/>
              <a:buNone/>
              <a:defRPr/>
            </a:pPr>
            <a:r>
              <a:rPr lang="tr-TR" sz="1600" b="1" u="sng" dirty="0">
                <a:solidFill>
                  <a:srgbClr val="4F81BD"/>
                </a:solidFill>
                <a:latin typeface="Calibri" pitchFamily="34" charset="0"/>
                <a:cs typeface="Times New Roman" pitchFamily="18" charset="0"/>
              </a:rPr>
              <a:t>SÇD Raporu’nun Kontrolü ve Değerlendirmesi:</a:t>
            </a:r>
            <a:r>
              <a:rPr lang="tr-TR" sz="1600" b="1" dirty="0">
                <a:solidFill>
                  <a:srgbClr val="4F81BD"/>
                </a:solidFill>
                <a:latin typeface="Calibri" pitchFamily="34" charset="0"/>
                <a:cs typeface="Times New Roman" pitchFamily="18" charset="0"/>
              </a:rPr>
              <a:t> </a:t>
            </a:r>
            <a:r>
              <a:rPr lang="tr-TR" sz="1600" b="1" dirty="0">
                <a:latin typeface="Calibri" pitchFamily="34" charset="0"/>
                <a:cs typeface="Times New Roman" pitchFamily="18" charset="0"/>
              </a:rPr>
              <a:t>Bakanlık</a:t>
            </a:r>
          </a:p>
          <a:p>
            <a:pPr marL="857250" indent="-857250" algn="just">
              <a:lnSpc>
                <a:spcPct val="80000"/>
              </a:lnSpc>
              <a:spcBef>
                <a:spcPct val="20000"/>
              </a:spcBef>
              <a:defRPr/>
            </a:pPr>
            <a:endParaRPr lang="tr-TR" sz="1600" b="1" u="sng" dirty="0">
              <a:solidFill>
                <a:srgbClr val="0070C0"/>
              </a:solidFill>
              <a:latin typeface="Calibri" pitchFamily="34" charset="0"/>
              <a:cs typeface="Times New Roman" pitchFamily="18" charset="0"/>
            </a:endParaRPr>
          </a:p>
          <a:p>
            <a:pPr marL="857250" indent="-857250" algn="just">
              <a:lnSpc>
                <a:spcPct val="80000"/>
              </a:lnSpc>
              <a:spcBef>
                <a:spcPct val="20000"/>
              </a:spcBef>
              <a:defRPr/>
            </a:pPr>
            <a:r>
              <a:rPr lang="tr-TR" sz="1600" b="1" u="sng" dirty="0">
                <a:solidFill>
                  <a:srgbClr val="0070C0"/>
                </a:solidFill>
                <a:latin typeface="Calibri" pitchFamily="34" charset="0"/>
                <a:cs typeface="Times New Roman" pitchFamily="18" charset="0"/>
              </a:rPr>
              <a:t>İstisnai Planlar :</a:t>
            </a:r>
            <a:r>
              <a:rPr lang="tr-TR" sz="1600" b="1" dirty="0">
                <a:solidFill>
                  <a:srgbClr val="0070C0"/>
                </a:solidFill>
                <a:latin typeface="Calibri" pitchFamily="34" charset="0"/>
                <a:cs typeface="Times New Roman" pitchFamily="18" charset="0"/>
              </a:rPr>
              <a:t> </a:t>
            </a:r>
            <a:r>
              <a:rPr lang="tr-TR" sz="1600" dirty="0">
                <a:solidFill>
                  <a:srgbClr val="000000"/>
                </a:solidFill>
                <a:latin typeface="Calibri" pitchFamily="34" charset="0"/>
                <a:cs typeface="Times New Roman" pitchFamily="18" charset="0"/>
              </a:rPr>
              <a:t>Milli savunma, sivil savunma kapsamında yer alan plan ve programlar,</a:t>
            </a:r>
          </a:p>
          <a:p>
            <a:pPr marL="857250" indent="-857250" algn="just">
              <a:lnSpc>
                <a:spcPct val="80000"/>
              </a:lnSpc>
              <a:spcBef>
                <a:spcPct val="20000"/>
              </a:spcBef>
              <a:defRPr/>
            </a:pPr>
            <a:r>
              <a:rPr lang="tr-TR" sz="1600" dirty="0">
                <a:solidFill>
                  <a:srgbClr val="000000"/>
                </a:solidFill>
                <a:latin typeface="Calibri" pitchFamily="34" charset="0"/>
                <a:cs typeface="Times New Roman" pitchFamily="18" charset="0"/>
              </a:rPr>
              <a:t>mali ya da bütçe plan ve programları, </a:t>
            </a:r>
            <a:r>
              <a:rPr lang="tr-TR" sz="1600" b="1" dirty="0">
                <a:solidFill>
                  <a:srgbClr val="000000"/>
                </a:solidFill>
                <a:latin typeface="Calibri" pitchFamily="34" charset="0"/>
                <a:cs typeface="Times New Roman" pitchFamily="18" charset="0"/>
              </a:rPr>
              <a:t>imar planları </a:t>
            </a:r>
            <a:r>
              <a:rPr lang="tr-TR" sz="1600" dirty="0">
                <a:solidFill>
                  <a:srgbClr val="000000"/>
                </a:solidFill>
                <a:latin typeface="Calibri" pitchFamily="34" charset="0"/>
                <a:cs typeface="Times New Roman" pitchFamily="18" charset="0"/>
              </a:rPr>
              <a:t>ile</a:t>
            </a:r>
            <a:r>
              <a:rPr lang="tr-TR" sz="1600" b="1" dirty="0">
                <a:solidFill>
                  <a:srgbClr val="000000"/>
                </a:solidFill>
                <a:latin typeface="Calibri" pitchFamily="34" charset="0"/>
                <a:cs typeface="Times New Roman" pitchFamily="18" charset="0"/>
              </a:rPr>
              <a:t> </a:t>
            </a:r>
            <a:r>
              <a:rPr lang="tr-TR" sz="1600" b="1" dirty="0" err="1">
                <a:solidFill>
                  <a:srgbClr val="000000"/>
                </a:solidFill>
                <a:latin typeface="Calibri" pitchFamily="34" charset="0"/>
                <a:cs typeface="Times New Roman" pitchFamily="18" charset="0"/>
              </a:rPr>
              <a:t>sınıraşan</a:t>
            </a:r>
            <a:r>
              <a:rPr lang="tr-TR" sz="1600" b="1" dirty="0">
                <a:solidFill>
                  <a:srgbClr val="000000"/>
                </a:solidFill>
                <a:latin typeface="Calibri" pitchFamily="34" charset="0"/>
                <a:cs typeface="Times New Roman" pitchFamily="18" charset="0"/>
              </a:rPr>
              <a:t> plan ve programlara</a:t>
            </a:r>
          </a:p>
          <a:p>
            <a:pPr marL="857250" indent="-857250" algn="just">
              <a:lnSpc>
                <a:spcPct val="80000"/>
              </a:lnSpc>
              <a:spcBef>
                <a:spcPct val="20000"/>
              </a:spcBef>
              <a:defRPr/>
            </a:pPr>
            <a:r>
              <a:rPr lang="tr-TR" sz="1600" dirty="0">
                <a:solidFill>
                  <a:srgbClr val="000000"/>
                </a:solidFill>
                <a:latin typeface="Calibri" pitchFamily="34" charset="0"/>
                <a:cs typeface="Times New Roman" pitchFamily="18" charset="0"/>
              </a:rPr>
              <a:t>bu Yönetmelik hükümleri uygulanmaz. </a:t>
            </a:r>
          </a:p>
          <a:p>
            <a:pPr marL="857250" indent="-857250" algn="just">
              <a:lnSpc>
                <a:spcPct val="80000"/>
              </a:lnSpc>
              <a:spcBef>
                <a:spcPct val="20000"/>
              </a:spcBef>
              <a:defRPr/>
            </a:pPr>
            <a:endParaRPr lang="tr-TR" sz="1600" dirty="0">
              <a:solidFill>
                <a:srgbClr val="000000"/>
              </a:solidFill>
              <a:latin typeface="Calibri" pitchFamily="34" charset="0"/>
              <a:cs typeface="Times New Roman" pitchFamily="18" charset="0"/>
            </a:endParaRPr>
          </a:p>
          <a:p>
            <a:pPr marL="857250" indent="-857250" algn="just">
              <a:defRPr/>
            </a:pPr>
            <a:r>
              <a:rPr lang="tr-TR" sz="1600" b="1" u="sng" dirty="0">
                <a:solidFill>
                  <a:srgbClr val="0070C0"/>
                </a:solidFill>
                <a:latin typeface="Calibri" pitchFamily="34" charset="0"/>
              </a:rPr>
              <a:t>SÇD Yol Gösterici ve Tavsiye Edici:</a:t>
            </a:r>
            <a:r>
              <a:rPr lang="tr-TR" sz="1600" b="1" dirty="0">
                <a:solidFill>
                  <a:srgbClr val="0070C0"/>
                </a:solidFill>
                <a:latin typeface="Calibri" pitchFamily="34" charset="0"/>
              </a:rPr>
              <a:t> </a:t>
            </a:r>
            <a:r>
              <a:rPr lang="tr-TR" sz="1600" dirty="0">
                <a:solidFill>
                  <a:srgbClr val="000000"/>
                </a:solidFill>
                <a:latin typeface="Calibri" pitchFamily="34" charset="0"/>
              </a:rPr>
              <a:t>Bakanlığın görüşü, SÇD raporu ve süreçte yapılan</a:t>
            </a:r>
          </a:p>
          <a:p>
            <a:pPr marL="857250" indent="-857250" algn="just">
              <a:defRPr/>
            </a:pPr>
            <a:r>
              <a:rPr lang="tr-TR" sz="1600" dirty="0">
                <a:solidFill>
                  <a:srgbClr val="000000"/>
                </a:solidFill>
                <a:latin typeface="Calibri" pitchFamily="34" charset="0"/>
              </a:rPr>
              <a:t>istişareler dikkate alınarak plan Yetkili Kurum tarafından onaylanır.</a:t>
            </a:r>
            <a:endParaRPr lang="tr-TR" sz="1600" b="1" dirty="0">
              <a:latin typeface="Calibri" pitchFamily="34" charset="0"/>
              <a:cs typeface="Times New Roman" pitchFamily="18" charset="0"/>
            </a:endParaRPr>
          </a:p>
        </p:txBody>
      </p:sp>
      <p:sp>
        <p:nvSpPr>
          <p:cNvPr id="7" name="Başlık 1"/>
          <p:cNvSpPr txBox="1">
            <a:spLocks/>
          </p:cNvSpPr>
          <p:nvPr/>
        </p:nvSpPr>
        <p:spPr>
          <a:xfrm>
            <a:off x="885825" y="1447800"/>
            <a:ext cx="7646988" cy="503238"/>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tr-TR" sz="2400" b="1" dirty="0" smtClean="0">
                <a:solidFill>
                  <a:srgbClr val="0070C0"/>
                </a:solidFill>
                <a:effectLst>
                  <a:outerShdw blurRad="38100" dist="38100" dir="2700000" algn="tl">
                    <a:srgbClr val="000000">
                      <a:alpha val="43137"/>
                    </a:srgbClr>
                  </a:outerShdw>
                </a:effectLst>
              </a:rPr>
              <a:t>STRATEJİK ÇEVRESEL DEĞERLENDİRME YÖNETMELİĞİ</a:t>
            </a:r>
            <a:endParaRPr lang="tr-TR" sz="2400" dirty="0">
              <a:solidFill>
                <a:sysClr val="windowText" lastClr="000000"/>
              </a:solidFill>
            </a:endParaRPr>
          </a:p>
        </p:txBody>
      </p:sp>
      <p:sp>
        <p:nvSpPr>
          <p:cNvPr id="63491" name="Altbilgi Yer Tutucusu 4"/>
          <p:cNvSpPr txBox="1">
            <a:spLocks/>
          </p:cNvSpPr>
          <p:nvPr/>
        </p:nvSpPr>
        <p:spPr bwMode="auto">
          <a:xfrm>
            <a:off x="4025900" y="6400800"/>
            <a:ext cx="1801813" cy="358775"/>
          </a:xfrm>
          <a:prstGeom prst="rect">
            <a:avLst/>
          </a:prstGeom>
          <a:noFill/>
          <a:ln w="9525">
            <a:noFill/>
            <a:miter lim="800000"/>
            <a:headEnd/>
            <a:tailEnd/>
          </a:ln>
        </p:spPr>
        <p:txBody>
          <a:bodyPr anchor="ctr"/>
          <a:lstStyle/>
          <a:p>
            <a:pPr algn="ctr"/>
            <a:r>
              <a:rPr lang="tr-TR" sz="1200" b="1">
                <a:solidFill>
                  <a:srgbClr val="002060"/>
                </a:solidFill>
                <a:latin typeface="Calibri" pitchFamily="34" charset="0"/>
              </a:rPr>
              <a:t>EIA Workshop, SESRIC</a:t>
            </a:r>
          </a:p>
          <a:p>
            <a:pPr algn="ctr"/>
            <a:r>
              <a:rPr lang="tr-TR" sz="1200" b="1">
                <a:solidFill>
                  <a:srgbClr val="002060"/>
                </a:solidFill>
                <a:latin typeface="Calibri" pitchFamily="34" charset="0"/>
              </a:rPr>
              <a:t> 22-24 Mayıs 2017, Ankara</a:t>
            </a:r>
          </a:p>
        </p:txBody>
      </p:sp>
      <p:pic>
        <p:nvPicPr>
          <p:cNvPr id="63492" name="Picture 1"/>
          <p:cNvPicPr>
            <a:picLocks noChangeAspect="1" noChangeArrowheads="1"/>
          </p:cNvPicPr>
          <p:nvPr/>
        </p:nvPicPr>
        <p:blipFill>
          <a:blip r:embed="rId2"/>
          <a:srcRect/>
          <a:stretch>
            <a:fillRect/>
          </a:stretch>
        </p:blipFill>
        <p:spPr bwMode="auto">
          <a:xfrm>
            <a:off x="7524750" y="312738"/>
            <a:ext cx="1063625" cy="1108075"/>
          </a:xfrm>
          <a:prstGeom prst="rect">
            <a:avLst/>
          </a:prstGeom>
          <a:noFill/>
          <a:ln w="9525">
            <a:noFill/>
            <a:miter lim="800000"/>
            <a:headEnd/>
            <a:tailEnd/>
          </a:ln>
        </p:spPr>
      </p:pic>
      <p:pic>
        <p:nvPicPr>
          <p:cNvPr id="63493" name="Picture 2" descr="Republic Of Turkey Ministry Of Environment And Urbanization"/>
          <p:cNvPicPr>
            <a:picLocks noChangeAspect="1" noChangeArrowheads="1"/>
          </p:cNvPicPr>
          <p:nvPr/>
        </p:nvPicPr>
        <p:blipFill>
          <a:blip r:embed="rId3"/>
          <a:srcRect/>
          <a:stretch>
            <a:fillRect/>
          </a:stretch>
        </p:blipFill>
        <p:spPr bwMode="auto">
          <a:xfrm>
            <a:off x="468313" y="381000"/>
            <a:ext cx="1628775" cy="971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2 İçerik Yer Tutucusu"/>
          <p:cNvSpPr txBox="1">
            <a:spLocks/>
          </p:cNvSpPr>
          <p:nvPr/>
        </p:nvSpPr>
        <p:spPr bwMode="auto">
          <a:xfrm>
            <a:off x="492125" y="2101850"/>
            <a:ext cx="8256588" cy="4064000"/>
          </a:xfrm>
          <a:prstGeom prst="rect">
            <a:avLst/>
          </a:prstGeom>
          <a:noFill/>
          <a:ln>
            <a:solidFill>
              <a:srgbClr val="4F81BD"/>
            </a:solidFill>
          </a:ln>
          <a:extLst/>
        </p:spPr>
        <p:txBody>
          <a:bodyPr/>
          <a:lstStyle/>
          <a:p>
            <a:pPr marL="342900" indent="-342900">
              <a:spcBef>
                <a:spcPct val="20000"/>
              </a:spcBef>
              <a:buFont typeface="Arial" charset="0"/>
              <a:buNone/>
              <a:defRPr/>
            </a:pPr>
            <a:r>
              <a:rPr lang="tr-TR" sz="2000" b="1">
                <a:solidFill>
                  <a:srgbClr val="000099"/>
                </a:solidFill>
                <a:effectLst>
                  <a:outerShdw blurRad="38100" dist="38100" dir="2700000" algn="tl">
                    <a:srgbClr val="C0C0C0"/>
                  </a:outerShdw>
                </a:effectLst>
                <a:latin typeface="Times New Roman" pitchFamily="18" charset="0"/>
                <a:cs typeface="Times New Roman" pitchFamily="18" charset="0"/>
              </a:rPr>
              <a:t>	</a:t>
            </a:r>
            <a:r>
              <a:rPr lang="tr-TR" sz="1600" b="1">
                <a:solidFill>
                  <a:srgbClr val="0070C0"/>
                </a:solidFill>
                <a:latin typeface="Times New Roman" pitchFamily="18" charset="0"/>
                <a:cs typeface="Times New Roman" pitchFamily="18" charset="0"/>
              </a:rPr>
              <a:t>Kapsam</a:t>
            </a:r>
          </a:p>
          <a:p>
            <a:pPr marL="342900" indent="-342900">
              <a:spcBef>
                <a:spcPct val="20000"/>
              </a:spcBef>
              <a:buFont typeface="Arial" charset="0"/>
              <a:buNone/>
              <a:defRPr/>
            </a:pPr>
            <a:r>
              <a:rPr lang="tr-TR" sz="1600" b="1">
                <a:solidFill>
                  <a:srgbClr val="0070C0"/>
                </a:solidFill>
                <a:latin typeface="Times New Roman" pitchFamily="18" charset="0"/>
                <a:cs typeface="Times New Roman" pitchFamily="18" charset="0"/>
              </a:rPr>
              <a:t>	</a:t>
            </a:r>
            <a:r>
              <a:rPr lang="tr-TR" sz="1600" b="1" u="sng">
                <a:solidFill>
                  <a:srgbClr val="0070C0"/>
                </a:solidFill>
                <a:latin typeface="Times New Roman" pitchFamily="18" charset="0"/>
                <a:cs typeface="Times New Roman" pitchFamily="18" charset="0"/>
              </a:rPr>
              <a:t>Madde 2-</a:t>
            </a:r>
          </a:p>
          <a:p>
            <a:pPr marL="342900" indent="-342900" algn="just">
              <a:spcBef>
                <a:spcPct val="20000"/>
              </a:spcBef>
              <a:buFont typeface="Arial" charset="0"/>
              <a:buNone/>
              <a:defRPr/>
            </a:pPr>
            <a:r>
              <a:rPr lang="tr-TR" sz="1600" b="1">
                <a:solidFill>
                  <a:srgbClr val="000000"/>
                </a:solidFill>
                <a:latin typeface="Times New Roman" pitchFamily="18" charset="0"/>
                <a:cs typeface="Times New Roman" pitchFamily="18" charset="0"/>
              </a:rPr>
              <a:t>	- Tarım, ormancılık, balıkçılık, enerji, sanayi, ulaştırma, atık yönetimi, su yönetimi, telekomünikasyon, turizm, mekansal planlama ve kıyı yönetimi </a:t>
            </a:r>
            <a:r>
              <a:rPr lang="tr-TR" sz="1600">
                <a:solidFill>
                  <a:srgbClr val="000000"/>
                </a:solidFill>
                <a:latin typeface="Times New Roman" pitchFamily="18" charset="0"/>
                <a:cs typeface="Times New Roman" pitchFamily="18" charset="0"/>
              </a:rPr>
              <a:t>ilişkin hazırlanan ve ÇED Yönetmeliği’nin Ek-1 ve Ek-2’ sinde yer alan faaliyetler için çerçeve oluşturan plan ve programlara Stratejik Çevresel Değerlendirme yapılmasını kapsar.</a:t>
            </a:r>
          </a:p>
          <a:p>
            <a:pPr marL="342900" indent="-342900" algn="just">
              <a:spcBef>
                <a:spcPct val="20000"/>
              </a:spcBef>
              <a:buFont typeface="Arial" charset="0"/>
              <a:buNone/>
              <a:defRPr/>
            </a:pPr>
            <a:endParaRPr lang="tr-TR" sz="2000">
              <a:solidFill>
                <a:srgbClr val="000000"/>
              </a:solidFill>
              <a:latin typeface="Times New Roman" pitchFamily="18" charset="0"/>
              <a:cs typeface="Times New Roman" pitchFamily="18" charset="0"/>
            </a:endParaRPr>
          </a:p>
        </p:txBody>
      </p:sp>
      <p:sp>
        <p:nvSpPr>
          <p:cNvPr id="6" name="Sağ Ok 5"/>
          <p:cNvSpPr/>
          <p:nvPr/>
        </p:nvSpPr>
        <p:spPr>
          <a:xfrm>
            <a:off x="1059310" y="4272367"/>
            <a:ext cx="1982354" cy="1120122"/>
          </a:xfrm>
          <a:prstGeom prst="rightArrow">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r>
              <a:rPr lang="tr-TR" b="1" kern="0" dirty="0">
                <a:solidFill>
                  <a:prstClr val="white"/>
                </a:solidFill>
                <a:latin typeface="Calibri"/>
                <a:cs typeface="Times New Roman" pitchFamily="18" charset="0"/>
              </a:rPr>
              <a:t>SÇD SEKTÖRLERİ</a:t>
            </a:r>
          </a:p>
        </p:txBody>
      </p:sp>
      <p:grpSp>
        <p:nvGrpSpPr>
          <p:cNvPr id="64517" name="Diagram 11"/>
          <p:cNvGrpSpPr>
            <a:grpSpLocks/>
          </p:cNvGrpSpPr>
          <p:nvPr/>
        </p:nvGrpSpPr>
        <p:grpSpPr bwMode="auto">
          <a:xfrm>
            <a:off x="3425825" y="3925888"/>
            <a:ext cx="4518025" cy="1895475"/>
            <a:chOff x="1512" y="478"/>
            <a:chExt cx="2772" cy="2670"/>
          </a:xfrm>
        </p:grpSpPr>
        <p:sp>
          <p:nvSpPr>
            <p:cNvPr id="8" name="_s9247"/>
            <p:cNvSpPr>
              <a:spLocks noChangeShapeType="1"/>
            </p:cNvSpPr>
            <p:nvPr/>
          </p:nvSpPr>
          <p:spPr bwMode="auto">
            <a:xfrm flipH="1" flipV="1">
              <a:off x="2389" y="1102"/>
              <a:ext cx="338" cy="526"/>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a:endParaRPr>
            </a:p>
          </p:txBody>
        </p:sp>
        <p:sp>
          <p:nvSpPr>
            <p:cNvPr id="9" name="_s9248"/>
            <p:cNvSpPr>
              <a:spLocks noChangeArrowheads="1"/>
            </p:cNvSpPr>
            <p:nvPr/>
          </p:nvSpPr>
          <p:spPr bwMode="auto">
            <a:xfrm>
              <a:off x="1998" y="654"/>
              <a:ext cx="502" cy="488"/>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a:ea typeface="ＭＳ Ｐゴシック" pitchFamily="34" charset="-128"/>
                  <a:cs typeface="Arial" charset="0"/>
                </a:rPr>
                <a:t>ormancılık</a:t>
              </a:r>
            </a:p>
          </p:txBody>
        </p:sp>
        <p:sp>
          <p:nvSpPr>
            <p:cNvPr id="10" name="_s9249"/>
            <p:cNvSpPr>
              <a:spLocks noChangeShapeType="1"/>
            </p:cNvSpPr>
            <p:nvPr/>
          </p:nvSpPr>
          <p:spPr bwMode="auto">
            <a:xfrm flipH="1" flipV="1">
              <a:off x="2068" y="1471"/>
              <a:ext cx="568" cy="262"/>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a:endParaRPr>
            </a:p>
          </p:txBody>
        </p:sp>
        <p:sp>
          <p:nvSpPr>
            <p:cNvPr id="11" name="_s9250"/>
            <p:cNvSpPr>
              <a:spLocks noChangeArrowheads="1"/>
            </p:cNvSpPr>
            <p:nvPr/>
          </p:nvSpPr>
          <p:spPr bwMode="auto">
            <a:xfrm>
              <a:off x="1601" y="1129"/>
              <a:ext cx="488" cy="488"/>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a:solidFill>
                    <a:prstClr val="black">
                      <a:lumMod val="95000"/>
                      <a:lumOff val="5000"/>
                    </a:prstClr>
                  </a:solidFill>
                  <a:latin typeface="Calibri"/>
                  <a:ea typeface="ＭＳ Ｐゴシック" pitchFamily="34" charset="-128"/>
                  <a:cs typeface="Arial" charset="0"/>
                </a:rPr>
                <a:t>tarım</a:t>
              </a:r>
            </a:p>
          </p:txBody>
        </p:sp>
        <p:sp>
          <p:nvSpPr>
            <p:cNvPr id="12" name="_s9251"/>
            <p:cNvSpPr>
              <a:spLocks noChangeShapeType="1"/>
            </p:cNvSpPr>
            <p:nvPr/>
          </p:nvSpPr>
          <p:spPr bwMode="auto">
            <a:xfrm flipH="1">
              <a:off x="1998" y="1869"/>
              <a:ext cx="620" cy="87"/>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a:endParaRPr>
            </a:p>
          </p:txBody>
        </p:sp>
        <p:sp>
          <p:nvSpPr>
            <p:cNvPr id="13" name="_s9252"/>
            <p:cNvSpPr>
              <a:spLocks noChangeArrowheads="1"/>
            </p:cNvSpPr>
            <p:nvPr/>
          </p:nvSpPr>
          <p:spPr bwMode="auto">
            <a:xfrm>
              <a:off x="1512" y="1750"/>
              <a:ext cx="488" cy="488"/>
            </a:xfrm>
            <a:prstGeom prst="ellips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a:solidFill>
                    <a:prstClr val="black">
                      <a:lumMod val="95000"/>
                      <a:lumOff val="5000"/>
                    </a:prstClr>
                  </a:solidFill>
                  <a:latin typeface="Calibri"/>
                  <a:ea typeface="ＭＳ Ｐゴシック" pitchFamily="34" charset="-128"/>
                  <a:cs typeface="Arial" charset="0"/>
                </a:rPr>
                <a:t>turizm</a:t>
              </a:r>
            </a:p>
          </p:txBody>
        </p:sp>
        <p:sp>
          <p:nvSpPr>
            <p:cNvPr id="14" name="_s9253"/>
            <p:cNvSpPr>
              <a:spLocks noChangeShapeType="1"/>
            </p:cNvSpPr>
            <p:nvPr/>
          </p:nvSpPr>
          <p:spPr bwMode="auto">
            <a:xfrm flipH="1">
              <a:off x="2201" y="1996"/>
              <a:ext cx="474" cy="409"/>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a:endParaRPr>
            </a:p>
          </p:txBody>
        </p:sp>
        <p:sp>
          <p:nvSpPr>
            <p:cNvPr id="15" name="_s9254"/>
            <p:cNvSpPr>
              <a:spLocks noChangeArrowheads="1"/>
            </p:cNvSpPr>
            <p:nvPr/>
          </p:nvSpPr>
          <p:spPr bwMode="auto">
            <a:xfrm>
              <a:off x="1668" y="2321"/>
              <a:ext cx="593" cy="736"/>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a:ea typeface="ＭＳ Ｐゴシック" pitchFamily="34" charset="-128"/>
                  <a:cs typeface="Arial" charset="0"/>
                </a:rPr>
                <a:t>telekomünikasyon</a:t>
              </a:r>
            </a:p>
          </p:txBody>
        </p:sp>
        <p:sp>
          <p:nvSpPr>
            <p:cNvPr id="16" name="_s9255"/>
            <p:cNvSpPr>
              <a:spLocks noChangeShapeType="1"/>
            </p:cNvSpPr>
            <p:nvPr/>
          </p:nvSpPr>
          <p:spPr bwMode="auto">
            <a:xfrm flipH="1">
              <a:off x="2613" y="2070"/>
              <a:ext cx="178" cy="599"/>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a:endParaRPr>
            </a:p>
          </p:txBody>
        </p:sp>
        <p:sp>
          <p:nvSpPr>
            <p:cNvPr id="17" name="_s9256"/>
            <p:cNvSpPr>
              <a:spLocks noChangeArrowheads="1"/>
            </p:cNvSpPr>
            <p:nvPr/>
          </p:nvSpPr>
          <p:spPr bwMode="auto">
            <a:xfrm>
              <a:off x="2301" y="2660"/>
              <a:ext cx="557" cy="488"/>
            </a:xfrm>
            <a:prstGeom prst="ellipse">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a:ea typeface="ＭＳ Ｐゴシック" pitchFamily="34" charset="-128"/>
                  <a:cs typeface="Arial" charset="0"/>
                </a:rPr>
                <a:t>ulaştırma</a:t>
              </a:r>
            </a:p>
          </p:txBody>
        </p:sp>
        <p:sp>
          <p:nvSpPr>
            <p:cNvPr id="18" name="_s9257"/>
            <p:cNvSpPr>
              <a:spLocks noChangeShapeType="1"/>
            </p:cNvSpPr>
            <p:nvPr/>
          </p:nvSpPr>
          <p:spPr bwMode="auto">
            <a:xfrm>
              <a:off x="2928" y="2070"/>
              <a:ext cx="174" cy="599"/>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a:endParaRPr>
            </a:p>
          </p:txBody>
        </p:sp>
        <p:sp>
          <p:nvSpPr>
            <p:cNvPr id="19" name="_s9258"/>
            <p:cNvSpPr>
              <a:spLocks noChangeArrowheads="1"/>
            </p:cNvSpPr>
            <p:nvPr/>
          </p:nvSpPr>
          <p:spPr bwMode="auto">
            <a:xfrm>
              <a:off x="2929" y="2660"/>
              <a:ext cx="488" cy="488"/>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a:solidFill>
                    <a:prstClr val="black">
                      <a:lumMod val="95000"/>
                      <a:lumOff val="5000"/>
                    </a:prstClr>
                  </a:solidFill>
                  <a:latin typeface="Calibri"/>
                  <a:ea typeface="ＭＳ Ｐゴシック" pitchFamily="34" charset="-128"/>
                  <a:cs typeface="Arial" charset="0"/>
                </a:rPr>
                <a:t>balıkçılık</a:t>
              </a:r>
            </a:p>
          </p:txBody>
        </p:sp>
        <p:sp>
          <p:nvSpPr>
            <p:cNvPr id="20" name="_s9259"/>
            <p:cNvSpPr>
              <a:spLocks noChangeShapeType="1"/>
            </p:cNvSpPr>
            <p:nvPr/>
          </p:nvSpPr>
          <p:spPr bwMode="auto">
            <a:xfrm>
              <a:off x="3043" y="1992"/>
              <a:ext cx="470" cy="409"/>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a:endParaRPr>
            </a:p>
          </p:txBody>
        </p:sp>
        <p:sp>
          <p:nvSpPr>
            <p:cNvPr id="21" name="_s9260"/>
            <p:cNvSpPr>
              <a:spLocks noChangeArrowheads="1"/>
            </p:cNvSpPr>
            <p:nvPr/>
          </p:nvSpPr>
          <p:spPr bwMode="auto">
            <a:xfrm>
              <a:off x="3457" y="2320"/>
              <a:ext cx="543" cy="584"/>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a:ea typeface="ＭＳ Ｐゴシック" pitchFamily="34" charset="-128"/>
                  <a:cs typeface="Arial" charset="0"/>
                </a:rPr>
                <a:t>su </a:t>
              </a:r>
            </a:p>
            <a:p>
              <a:pPr algn="ctr" fontAlgn="auto">
                <a:spcBef>
                  <a:spcPts val="0"/>
                </a:spcBef>
                <a:spcAft>
                  <a:spcPts val="0"/>
                </a:spcAft>
                <a:defRPr/>
              </a:pPr>
              <a:r>
                <a:rPr lang="tr-TR" sz="1600" b="1" kern="0" dirty="0">
                  <a:solidFill>
                    <a:prstClr val="black">
                      <a:lumMod val="95000"/>
                      <a:lumOff val="5000"/>
                    </a:prstClr>
                  </a:solidFill>
                  <a:latin typeface="Calibri"/>
                  <a:ea typeface="ＭＳ Ｐゴシック" pitchFamily="34" charset="-128"/>
                  <a:cs typeface="Arial" charset="0"/>
                </a:rPr>
                <a:t>yönetimi</a:t>
              </a:r>
            </a:p>
          </p:txBody>
        </p:sp>
        <p:sp>
          <p:nvSpPr>
            <p:cNvPr id="22" name="_s9261"/>
            <p:cNvSpPr>
              <a:spLocks noChangeShapeType="1"/>
            </p:cNvSpPr>
            <p:nvPr/>
          </p:nvSpPr>
          <p:spPr bwMode="auto">
            <a:xfrm>
              <a:off x="3099" y="1869"/>
              <a:ext cx="622" cy="92"/>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a:endParaRPr>
            </a:p>
          </p:txBody>
        </p:sp>
        <p:sp>
          <p:nvSpPr>
            <p:cNvPr id="23" name="_s9262"/>
            <p:cNvSpPr>
              <a:spLocks noChangeArrowheads="1"/>
            </p:cNvSpPr>
            <p:nvPr/>
          </p:nvSpPr>
          <p:spPr bwMode="auto">
            <a:xfrm>
              <a:off x="3717" y="1733"/>
              <a:ext cx="567" cy="504"/>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a:ea typeface="ＭＳ Ｐゴシック" pitchFamily="34" charset="-128"/>
                  <a:cs typeface="Arial" charset="0"/>
                </a:rPr>
                <a:t>atık </a:t>
              </a:r>
            </a:p>
            <a:p>
              <a:pPr algn="ctr" fontAlgn="auto">
                <a:spcBef>
                  <a:spcPts val="0"/>
                </a:spcBef>
                <a:spcAft>
                  <a:spcPts val="0"/>
                </a:spcAft>
                <a:defRPr/>
              </a:pPr>
              <a:r>
                <a:rPr lang="tr-TR" sz="1600" b="1" kern="0" dirty="0">
                  <a:solidFill>
                    <a:prstClr val="black">
                      <a:lumMod val="95000"/>
                      <a:lumOff val="5000"/>
                    </a:prstClr>
                  </a:solidFill>
                  <a:latin typeface="Calibri"/>
                  <a:ea typeface="ＭＳ Ｐゴシック" pitchFamily="34" charset="-128"/>
                  <a:cs typeface="Arial" charset="0"/>
                </a:rPr>
                <a:t>yönetimi</a:t>
              </a:r>
            </a:p>
          </p:txBody>
        </p:sp>
        <p:sp>
          <p:nvSpPr>
            <p:cNvPr id="24" name="_s9263"/>
            <p:cNvSpPr>
              <a:spLocks noChangeShapeType="1"/>
            </p:cNvSpPr>
            <p:nvPr/>
          </p:nvSpPr>
          <p:spPr bwMode="auto">
            <a:xfrm flipV="1">
              <a:off x="3079" y="1475"/>
              <a:ext cx="570" cy="259"/>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a:endParaRPr>
            </a:p>
          </p:txBody>
        </p:sp>
        <p:sp>
          <p:nvSpPr>
            <p:cNvPr id="25" name="_s9264"/>
            <p:cNvSpPr>
              <a:spLocks noChangeArrowheads="1"/>
            </p:cNvSpPr>
            <p:nvPr/>
          </p:nvSpPr>
          <p:spPr bwMode="auto">
            <a:xfrm>
              <a:off x="3627" y="1103"/>
              <a:ext cx="538" cy="513"/>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a:ea typeface="ＭＳ Ｐゴシック" pitchFamily="34" charset="-128"/>
                  <a:cs typeface="Arial" charset="0"/>
                </a:rPr>
                <a:t>arazi </a:t>
              </a:r>
            </a:p>
            <a:p>
              <a:pPr algn="ctr" fontAlgn="auto">
                <a:spcBef>
                  <a:spcPts val="0"/>
                </a:spcBef>
                <a:spcAft>
                  <a:spcPts val="0"/>
                </a:spcAft>
                <a:defRPr/>
              </a:pPr>
              <a:r>
                <a:rPr lang="tr-TR" sz="1600" b="1" kern="0" dirty="0">
                  <a:solidFill>
                    <a:prstClr val="black">
                      <a:lumMod val="95000"/>
                      <a:lumOff val="5000"/>
                    </a:prstClr>
                  </a:solidFill>
                  <a:latin typeface="Calibri"/>
                  <a:ea typeface="ＭＳ Ｐゴシック" pitchFamily="34" charset="-128"/>
                  <a:cs typeface="Arial" charset="0"/>
                </a:rPr>
                <a:t>kullanımı</a:t>
              </a:r>
            </a:p>
          </p:txBody>
        </p:sp>
        <p:sp>
          <p:nvSpPr>
            <p:cNvPr id="26" name="_s9265"/>
            <p:cNvSpPr>
              <a:spLocks noChangeShapeType="1"/>
            </p:cNvSpPr>
            <p:nvPr/>
          </p:nvSpPr>
          <p:spPr bwMode="auto">
            <a:xfrm flipV="1">
              <a:off x="2989" y="1102"/>
              <a:ext cx="342" cy="526"/>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a:endParaRPr>
            </a:p>
          </p:txBody>
        </p:sp>
        <p:sp>
          <p:nvSpPr>
            <p:cNvPr id="27" name="_s9266"/>
            <p:cNvSpPr>
              <a:spLocks noChangeArrowheads="1"/>
            </p:cNvSpPr>
            <p:nvPr/>
          </p:nvSpPr>
          <p:spPr bwMode="auto">
            <a:xfrm>
              <a:off x="3216" y="654"/>
              <a:ext cx="488" cy="488"/>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a:ea typeface="ＭＳ Ｐゴシック" pitchFamily="34" charset="-128"/>
                  <a:cs typeface="Arial" charset="0"/>
                </a:rPr>
                <a:t>sanayi</a:t>
              </a:r>
            </a:p>
          </p:txBody>
        </p:sp>
        <p:sp>
          <p:nvSpPr>
            <p:cNvPr id="28" name="_s9267"/>
            <p:cNvSpPr>
              <a:spLocks noChangeShapeType="1"/>
            </p:cNvSpPr>
            <p:nvPr/>
          </p:nvSpPr>
          <p:spPr bwMode="auto">
            <a:xfrm flipV="1">
              <a:off x="2858" y="965"/>
              <a:ext cx="0" cy="626"/>
            </a:xfrm>
            <a:prstGeom prst="line">
              <a:avLst/>
            </a:prstGeom>
            <a:noFill/>
            <a:ln w="38100" cap="flat" cmpd="sng" algn="ctr">
              <a:solidFill>
                <a:srgbClr val="4BACC6"/>
              </a:solidFill>
              <a:prstDash val="solid"/>
              <a:headEnd/>
              <a:tailEnd/>
            </a:ln>
            <a:effectLst>
              <a:outerShdw blurRad="40000" dist="23000" dir="5400000" rotWithShape="0">
                <a:srgbClr val="000000">
                  <a:alpha val="35000"/>
                </a:srgbClr>
              </a:outerShdw>
            </a:effectLst>
            <a:extLst/>
          </p:spPr>
          <p:txBody>
            <a:bodyPr wrap="none" lIns="0" tIns="0" rIns="0" bIns="0" anchor="ctr"/>
            <a:lstStyle/>
            <a:p>
              <a:pPr fontAlgn="auto">
                <a:spcBef>
                  <a:spcPts val="0"/>
                </a:spcBef>
                <a:spcAft>
                  <a:spcPts val="0"/>
                </a:spcAft>
                <a:defRPr/>
              </a:pPr>
              <a:endParaRPr lang="tr-TR" sz="4000" kern="0">
                <a:solidFill>
                  <a:prstClr val="black"/>
                </a:solidFill>
                <a:latin typeface="Calibri"/>
              </a:endParaRPr>
            </a:p>
          </p:txBody>
        </p:sp>
        <p:sp>
          <p:nvSpPr>
            <p:cNvPr id="29" name="_s9268"/>
            <p:cNvSpPr>
              <a:spLocks noChangeArrowheads="1"/>
            </p:cNvSpPr>
            <p:nvPr/>
          </p:nvSpPr>
          <p:spPr bwMode="auto">
            <a:xfrm>
              <a:off x="2614" y="478"/>
              <a:ext cx="488" cy="488"/>
            </a:xfrm>
            <a:prstGeom prst="ellipse">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lumMod val="95000"/>
                      <a:lumOff val="5000"/>
                    </a:prstClr>
                  </a:solidFill>
                  <a:latin typeface="Calibri"/>
                  <a:ea typeface="ＭＳ Ｐゴシック" pitchFamily="34" charset="-128"/>
                  <a:cs typeface="Arial" charset="0"/>
                </a:rPr>
                <a:t>enerji</a:t>
              </a:r>
            </a:p>
          </p:txBody>
        </p:sp>
        <p:sp>
          <p:nvSpPr>
            <p:cNvPr id="30" name="_s9269"/>
            <p:cNvSpPr>
              <a:spLocks noChangeArrowheads="1"/>
            </p:cNvSpPr>
            <p:nvPr/>
          </p:nvSpPr>
          <p:spPr bwMode="auto">
            <a:xfrm>
              <a:off x="2579" y="1570"/>
              <a:ext cx="637" cy="594"/>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0" tIns="0" rIns="0" bIns="0" anchor="ctr"/>
            <a:lstStyle/>
            <a:p>
              <a:pPr algn="ctr" fontAlgn="auto">
                <a:spcBef>
                  <a:spcPts val="0"/>
                </a:spcBef>
                <a:spcAft>
                  <a:spcPts val="0"/>
                </a:spcAft>
                <a:defRPr/>
              </a:pPr>
              <a:r>
                <a:rPr lang="tr-TR" sz="1600" b="1" kern="0" dirty="0">
                  <a:solidFill>
                    <a:prstClr val="black"/>
                  </a:solidFill>
                  <a:latin typeface="Calibri"/>
                  <a:ea typeface="ＭＳ Ｐゴシック" pitchFamily="34" charset="-128"/>
                  <a:cs typeface="Arial" charset="0"/>
                </a:rPr>
                <a:t>SÇD </a:t>
              </a:r>
            </a:p>
            <a:p>
              <a:pPr algn="ctr" fontAlgn="auto">
                <a:spcBef>
                  <a:spcPts val="0"/>
                </a:spcBef>
                <a:spcAft>
                  <a:spcPts val="0"/>
                </a:spcAft>
                <a:defRPr/>
              </a:pPr>
              <a:r>
                <a:rPr lang="tr-TR" sz="1600" b="1" kern="0" dirty="0">
                  <a:solidFill>
                    <a:prstClr val="black"/>
                  </a:solidFill>
                  <a:latin typeface="Calibri"/>
                  <a:ea typeface="ＭＳ Ｐゴシック" pitchFamily="34" charset="-128"/>
                  <a:cs typeface="Arial" charset="0"/>
                </a:rPr>
                <a:t>sektörleri</a:t>
              </a:r>
            </a:p>
          </p:txBody>
        </p:sp>
      </p:grpSp>
      <p:sp>
        <p:nvSpPr>
          <p:cNvPr id="32" name="Başlık 1"/>
          <p:cNvSpPr txBox="1">
            <a:spLocks/>
          </p:cNvSpPr>
          <p:nvPr/>
        </p:nvSpPr>
        <p:spPr>
          <a:xfrm>
            <a:off x="885825" y="1598613"/>
            <a:ext cx="7319963" cy="503237"/>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tr-TR" sz="2400" b="1" dirty="0" smtClean="0">
                <a:solidFill>
                  <a:srgbClr val="0070C0"/>
                </a:solidFill>
                <a:effectLst>
                  <a:outerShdw blurRad="38100" dist="38100" dir="2700000" algn="tl">
                    <a:srgbClr val="000000">
                      <a:alpha val="43137"/>
                    </a:srgbClr>
                  </a:outerShdw>
                </a:effectLst>
              </a:rPr>
              <a:t>STRATEJİK ÇEVRESEL DEĞERLENDİRME YÖNETMELİĞİ</a:t>
            </a:r>
            <a:endParaRPr lang="tr-TR" sz="2400" dirty="0">
              <a:solidFill>
                <a:sysClr val="windowText" lastClr="000000"/>
              </a:solidFill>
            </a:endParaRPr>
          </a:p>
        </p:txBody>
      </p:sp>
      <p:sp>
        <p:nvSpPr>
          <p:cNvPr id="64519" name="Altbilgi Yer Tutucusu 4"/>
          <p:cNvSpPr txBox="1">
            <a:spLocks/>
          </p:cNvSpPr>
          <p:nvPr/>
        </p:nvSpPr>
        <p:spPr bwMode="auto">
          <a:xfrm>
            <a:off x="3643313" y="6257925"/>
            <a:ext cx="1614487" cy="474663"/>
          </a:xfrm>
          <a:prstGeom prst="rect">
            <a:avLst/>
          </a:prstGeom>
          <a:noFill/>
          <a:ln w="9525">
            <a:noFill/>
            <a:miter lim="800000"/>
            <a:headEnd/>
            <a:tailEnd/>
          </a:ln>
        </p:spPr>
        <p:txBody>
          <a:bodyPr anchor="ctr"/>
          <a:lstStyle/>
          <a:p>
            <a:pPr algn="ctr"/>
            <a:r>
              <a:rPr lang="tr-TR" sz="1200" b="1">
                <a:solidFill>
                  <a:srgbClr val="002060"/>
                </a:solidFill>
                <a:latin typeface="Calibri" pitchFamily="34" charset="0"/>
              </a:rPr>
              <a:t>EIA Workshop, SESRIC</a:t>
            </a:r>
          </a:p>
          <a:p>
            <a:pPr algn="ctr"/>
            <a:r>
              <a:rPr lang="tr-TR" sz="1200" b="1">
                <a:solidFill>
                  <a:srgbClr val="002060"/>
                </a:solidFill>
                <a:latin typeface="Calibri" pitchFamily="34" charset="0"/>
              </a:rPr>
              <a:t> 22-24 Mayıs 2017, Ankara</a:t>
            </a:r>
          </a:p>
        </p:txBody>
      </p:sp>
      <p:pic>
        <p:nvPicPr>
          <p:cNvPr id="64520" name="Picture 2" descr="Republic Of Turkey Ministry Of Environment And Urbanization"/>
          <p:cNvPicPr>
            <a:picLocks noChangeAspect="1" noChangeArrowheads="1"/>
          </p:cNvPicPr>
          <p:nvPr/>
        </p:nvPicPr>
        <p:blipFill>
          <a:blip r:embed="rId2"/>
          <a:srcRect/>
          <a:stretch>
            <a:fillRect/>
          </a:stretch>
        </p:blipFill>
        <p:spPr bwMode="auto">
          <a:xfrm>
            <a:off x="468313" y="381000"/>
            <a:ext cx="1628775" cy="971550"/>
          </a:xfrm>
          <a:prstGeom prst="rect">
            <a:avLst/>
          </a:prstGeom>
          <a:noFill/>
          <a:ln w="9525">
            <a:noFill/>
            <a:miter lim="800000"/>
            <a:headEnd/>
            <a:tailEnd/>
          </a:ln>
        </p:spPr>
      </p:pic>
      <p:pic>
        <p:nvPicPr>
          <p:cNvPr id="64521" name="Picture 1"/>
          <p:cNvPicPr>
            <a:picLocks noChangeAspect="1" noChangeArrowheads="1"/>
          </p:cNvPicPr>
          <p:nvPr/>
        </p:nvPicPr>
        <p:blipFill>
          <a:blip r:embed="rId3"/>
          <a:srcRect/>
          <a:stretch>
            <a:fillRect/>
          </a:stretch>
        </p:blipFill>
        <p:spPr bwMode="auto">
          <a:xfrm>
            <a:off x="7524750" y="312738"/>
            <a:ext cx="1063625" cy="1108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2 İçerik Yer Tutucusu"/>
          <p:cNvSpPr txBox="1">
            <a:spLocks/>
          </p:cNvSpPr>
          <p:nvPr/>
        </p:nvSpPr>
        <p:spPr bwMode="auto">
          <a:xfrm>
            <a:off x="850900" y="2349500"/>
            <a:ext cx="7221538" cy="2989263"/>
          </a:xfrm>
          <a:prstGeom prst="rect">
            <a:avLst/>
          </a:prstGeom>
          <a:noFill/>
          <a:ln w="9525">
            <a:solidFill>
              <a:srgbClr val="4F81BD"/>
            </a:solidFill>
            <a:miter lim="800000"/>
            <a:headEnd/>
            <a:tailEnd/>
          </a:ln>
        </p:spPr>
        <p:txBody>
          <a:bodyPr/>
          <a:lstStyle/>
          <a:p>
            <a:pPr marL="342900" indent="-342900">
              <a:spcBef>
                <a:spcPct val="20000"/>
              </a:spcBef>
              <a:buFont typeface="Arial" charset="0"/>
              <a:buChar char="•"/>
            </a:pPr>
            <a:r>
              <a:rPr lang="tr-TR" sz="2400">
                <a:solidFill>
                  <a:srgbClr val="000000"/>
                </a:solidFill>
                <a:latin typeface="Times New Roman" pitchFamily="18" charset="0"/>
                <a:cs typeface="Times New Roman" pitchFamily="18" charset="0"/>
              </a:rPr>
              <a:t>Eleme</a:t>
            </a:r>
          </a:p>
          <a:p>
            <a:pPr marL="342900" indent="-342900">
              <a:spcBef>
                <a:spcPct val="20000"/>
              </a:spcBef>
              <a:buFont typeface="Arial" charset="0"/>
              <a:buChar char="•"/>
            </a:pPr>
            <a:r>
              <a:rPr lang="tr-TR" sz="2400">
                <a:solidFill>
                  <a:srgbClr val="000000"/>
                </a:solidFill>
                <a:latin typeface="Times New Roman" pitchFamily="18" charset="0"/>
                <a:cs typeface="Times New Roman" pitchFamily="18" charset="0"/>
              </a:rPr>
              <a:t> Kapsam Belirleme (ve İstişare Toplantısı)</a:t>
            </a:r>
          </a:p>
          <a:p>
            <a:pPr marL="342900" indent="-342900">
              <a:spcBef>
                <a:spcPct val="20000"/>
              </a:spcBef>
              <a:buFont typeface="Arial" charset="0"/>
              <a:buChar char="•"/>
            </a:pPr>
            <a:r>
              <a:rPr lang="tr-TR" sz="2400">
                <a:solidFill>
                  <a:srgbClr val="000000"/>
                </a:solidFill>
                <a:latin typeface="Times New Roman" pitchFamily="18" charset="0"/>
                <a:cs typeface="Times New Roman" pitchFamily="18" charset="0"/>
              </a:rPr>
              <a:t> SÇD Raporunun hazırlanması </a:t>
            </a:r>
          </a:p>
          <a:p>
            <a:pPr marL="342900" indent="-342900">
              <a:spcBef>
                <a:spcPct val="20000"/>
              </a:spcBef>
              <a:buFont typeface="Arial" charset="0"/>
              <a:buChar char="•"/>
            </a:pPr>
            <a:r>
              <a:rPr lang="tr-TR" sz="2400">
                <a:solidFill>
                  <a:srgbClr val="000000"/>
                </a:solidFill>
                <a:latin typeface="Times New Roman" pitchFamily="18" charset="0"/>
                <a:cs typeface="Times New Roman" pitchFamily="18" charset="0"/>
              </a:rPr>
              <a:t> Kalite Kontrolü</a:t>
            </a:r>
          </a:p>
          <a:p>
            <a:pPr marL="342900" indent="-342900">
              <a:spcBef>
                <a:spcPct val="20000"/>
              </a:spcBef>
              <a:buFont typeface="Arial" charset="0"/>
              <a:buChar char="•"/>
            </a:pPr>
            <a:r>
              <a:rPr lang="tr-TR" sz="2400">
                <a:solidFill>
                  <a:srgbClr val="000000"/>
                </a:solidFill>
                <a:latin typeface="Times New Roman" pitchFamily="18" charset="0"/>
                <a:cs typeface="Times New Roman" pitchFamily="18" charset="0"/>
              </a:rPr>
              <a:t> Plan ya da Programa İlişkin Karar </a:t>
            </a:r>
          </a:p>
          <a:p>
            <a:pPr marL="342900" indent="-342900">
              <a:spcBef>
                <a:spcPct val="20000"/>
              </a:spcBef>
              <a:buFont typeface="Arial" charset="0"/>
              <a:buChar char="•"/>
            </a:pPr>
            <a:r>
              <a:rPr lang="tr-TR" sz="2400">
                <a:solidFill>
                  <a:srgbClr val="000000"/>
                </a:solidFill>
                <a:latin typeface="Times New Roman" pitchFamily="18" charset="0"/>
                <a:cs typeface="Times New Roman" pitchFamily="18" charset="0"/>
              </a:rPr>
              <a:t> Bilgilendirme- İzleme</a:t>
            </a:r>
          </a:p>
        </p:txBody>
      </p:sp>
      <p:sp>
        <p:nvSpPr>
          <p:cNvPr id="65538" name="Altbilgi Yer Tutucusu 4"/>
          <p:cNvSpPr txBox="1">
            <a:spLocks/>
          </p:cNvSpPr>
          <p:nvPr/>
        </p:nvSpPr>
        <p:spPr bwMode="auto">
          <a:xfrm>
            <a:off x="4025900" y="6400800"/>
            <a:ext cx="1801813" cy="358775"/>
          </a:xfrm>
          <a:prstGeom prst="rect">
            <a:avLst/>
          </a:prstGeom>
          <a:noFill/>
          <a:ln w="9525">
            <a:noFill/>
            <a:miter lim="800000"/>
            <a:headEnd/>
            <a:tailEnd/>
          </a:ln>
        </p:spPr>
        <p:txBody>
          <a:bodyPr anchor="ctr"/>
          <a:lstStyle/>
          <a:p>
            <a:pPr algn="ctr"/>
            <a:r>
              <a:rPr lang="tr-TR" sz="1200" b="1">
                <a:solidFill>
                  <a:srgbClr val="002060"/>
                </a:solidFill>
                <a:latin typeface="Calibri" pitchFamily="34" charset="0"/>
              </a:rPr>
              <a:t>EIA Workshop, SESRIC</a:t>
            </a:r>
          </a:p>
          <a:p>
            <a:pPr algn="ctr"/>
            <a:r>
              <a:rPr lang="tr-TR" sz="1200" b="1">
                <a:solidFill>
                  <a:srgbClr val="002060"/>
                </a:solidFill>
                <a:latin typeface="Calibri" pitchFamily="34" charset="0"/>
              </a:rPr>
              <a:t> 22-24 Mayıs 2017, Ankara</a:t>
            </a:r>
          </a:p>
        </p:txBody>
      </p:sp>
      <p:pic>
        <p:nvPicPr>
          <p:cNvPr id="65539" name="Picture 1"/>
          <p:cNvPicPr>
            <a:picLocks noChangeAspect="1" noChangeArrowheads="1"/>
          </p:cNvPicPr>
          <p:nvPr/>
        </p:nvPicPr>
        <p:blipFill>
          <a:blip r:embed="rId2"/>
          <a:srcRect/>
          <a:stretch>
            <a:fillRect/>
          </a:stretch>
        </p:blipFill>
        <p:spPr bwMode="auto">
          <a:xfrm>
            <a:off x="7524750" y="312738"/>
            <a:ext cx="1063625" cy="1108075"/>
          </a:xfrm>
          <a:prstGeom prst="rect">
            <a:avLst/>
          </a:prstGeom>
          <a:noFill/>
          <a:ln w="9525">
            <a:noFill/>
            <a:miter lim="800000"/>
            <a:headEnd/>
            <a:tailEnd/>
          </a:ln>
        </p:spPr>
      </p:pic>
      <p:pic>
        <p:nvPicPr>
          <p:cNvPr id="65540" name="Picture 2" descr="Republic Of Turkey Ministry Of Environment And Urbanization"/>
          <p:cNvPicPr>
            <a:picLocks noChangeAspect="1" noChangeArrowheads="1"/>
          </p:cNvPicPr>
          <p:nvPr/>
        </p:nvPicPr>
        <p:blipFill>
          <a:blip r:embed="rId3"/>
          <a:srcRect/>
          <a:stretch>
            <a:fillRect/>
          </a:stretch>
        </p:blipFill>
        <p:spPr bwMode="auto">
          <a:xfrm>
            <a:off x="468313" y="381000"/>
            <a:ext cx="1628775" cy="971550"/>
          </a:xfrm>
          <a:prstGeom prst="rect">
            <a:avLst/>
          </a:prstGeom>
          <a:noFill/>
          <a:ln w="9525">
            <a:noFill/>
            <a:miter lim="800000"/>
            <a:headEnd/>
            <a:tailEnd/>
          </a:ln>
        </p:spPr>
      </p:pic>
      <p:sp>
        <p:nvSpPr>
          <p:cNvPr id="9" name="1 Başlık"/>
          <p:cNvSpPr txBox="1">
            <a:spLocks/>
          </p:cNvSpPr>
          <p:nvPr/>
        </p:nvSpPr>
        <p:spPr bwMode="auto">
          <a:xfrm>
            <a:off x="850713" y="1451645"/>
            <a:ext cx="7560840" cy="926976"/>
          </a:xfrm>
          <a:prstGeom prst="rect">
            <a:avLst/>
          </a:prstGeom>
          <a:noFill/>
          <a:ln>
            <a:noFill/>
            <a:miter lim="800000"/>
            <a:headEnd/>
            <a:tailEnd/>
          </a:ln>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tr-TR" altLang="ko-KR" sz="2400" u="sng" dirty="0" smtClean="0">
                <a:ln w="12700">
                  <a:solidFill>
                    <a:srgbClr val="676A55">
                      <a:satMod val="155000"/>
                    </a:srgbClr>
                  </a:solidFill>
                  <a:prstDash val="solid"/>
                </a:ln>
                <a:solidFill>
                  <a:srgbClr val="0033CC"/>
                </a:solidFill>
                <a:latin typeface="Times New Roman" panose="02020603050405020304" pitchFamily="18" charset="0"/>
                <a:cs typeface="Times New Roman" panose="02020603050405020304" pitchFamily="18" charset="0"/>
              </a:rPr>
              <a:t>SÇD PROSEDÜRÜ </a:t>
            </a:r>
            <a:endParaRPr lang="tr-TR" sz="2400" u="sng"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 2"/>
          <p:cNvGraphicFramePr/>
          <p:nvPr/>
        </p:nvGraphicFramePr>
        <p:xfrm>
          <a:off x="0" y="476672"/>
          <a:ext cx="9144000" cy="6369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Başlık"/>
          <p:cNvSpPr txBox="1">
            <a:spLocks/>
          </p:cNvSpPr>
          <p:nvPr/>
        </p:nvSpPr>
        <p:spPr bwMode="auto">
          <a:xfrm>
            <a:off x="683568" y="-243408"/>
            <a:ext cx="7560840" cy="926976"/>
          </a:xfrm>
          <a:prstGeom prst="rect">
            <a:avLst/>
          </a:prstGeom>
          <a:noFill/>
          <a:ln>
            <a:noFill/>
            <a:miter lim="800000"/>
            <a:headEnd/>
            <a:tailEnd/>
          </a:ln>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tr-TR" altLang="ko-KR" sz="2400" dirty="0" smtClean="0">
                <a:ln w="12700">
                  <a:solidFill>
                    <a:srgbClr val="676A55">
                      <a:satMod val="155000"/>
                    </a:srgbClr>
                  </a:solidFill>
                  <a:prstDash val="solid"/>
                </a:ln>
                <a:solidFill>
                  <a:srgbClr val="0033CC"/>
                </a:solidFill>
              </a:rPr>
              <a:t>SÇD PROSEDÜRÜ </a:t>
            </a:r>
            <a:endParaRPr lang="tr-TR" sz="2400" dirty="0">
              <a:solidFill>
                <a:srgbClr val="0033CC"/>
              </a:solidFill>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Slayt Numarası Yer Tutucusu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4947A44-4E88-4A47-A9A9-BA0D61485303}" type="slidenum">
              <a:rPr lang="tr-TR" smtClean="0">
                <a:solidFill>
                  <a:srgbClr val="898989"/>
                </a:solidFill>
              </a:rPr>
              <a:pPr/>
              <a:t>18</a:t>
            </a:fld>
            <a:endParaRPr lang="tr-TR" smtClean="0">
              <a:solidFill>
                <a:srgbClr val="898989"/>
              </a:solidFill>
            </a:endParaRPr>
          </a:p>
        </p:txBody>
      </p:sp>
      <p:sp>
        <p:nvSpPr>
          <p:cNvPr id="7" name="Dikdörtgen 6"/>
          <p:cNvSpPr/>
          <p:nvPr/>
        </p:nvSpPr>
        <p:spPr>
          <a:xfrm>
            <a:off x="250825" y="1000125"/>
            <a:ext cx="7777163" cy="5754688"/>
          </a:xfrm>
          <a:prstGeom prst="rect">
            <a:avLst/>
          </a:prstGeom>
          <a:noFill/>
          <a:ln w="28575" cmpd="thickThin">
            <a:noFill/>
          </a:ln>
          <a:effectLst>
            <a:outerShdw blurRad="63500" sx="102000" sy="102000" algn="ctr" rotWithShape="0">
              <a:srgbClr val="00B0F0">
                <a:alpha val="40000"/>
              </a:srgbClr>
            </a:outerShdw>
          </a:effectLst>
        </p:spPr>
        <p:txBody>
          <a:bodyPr>
            <a:spAutoFit/>
          </a:bodyPr>
          <a:lstStyle/>
          <a:p>
            <a:pPr algn="ctr">
              <a:defRPr/>
            </a:pPr>
            <a:r>
              <a:rPr lang="tr-TR" sz="1600" b="1" dirty="0">
                <a:solidFill>
                  <a:prstClr val="black"/>
                </a:solidFill>
                <a:latin typeface="Times New Roman" pitchFamily="18" charset="0"/>
                <a:cs typeface="Times New Roman" pitchFamily="18" charset="0"/>
              </a:rPr>
              <a:t>STRATEJİK ÇEVRESEL DEĞERLENDİRME UYGULANACAK</a:t>
            </a:r>
          </a:p>
          <a:p>
            <a:pPr algn="ctr">
              <a:defRPr/>
            </a:pPr>
            <a:r>
              <a:rPr lang="tr-TR" sz="1600" b="1" dirty="0">
                <a:solidFill>
                  <a:prstClr val="black"/>
                </a:solidFill>
                <a:latin typeface="Times New Roman" pitchFamily="18" charset="0"/>
                <a:cs typeface="Times New Roman" pitchFamily="18" charset="0"/>
              </a:rPr>
              <a:t> PLAN VE PROGRAM LİSTESİ                        </a:t>
            </a:r>
          </a:p>
          <a:p>
            <a:pPr>
              <a:defRPr/>
            </a:pPr>
            <a:r>
              <a:rPr lang="tr-TR" sz="1400" dirty="0">
                <a:solidFill>
                  <a:prstClr val="black"/>
                </a:solidFill>
                <a:latin typeface="Times New Roman" panose="02020603050405020304" pitchFamily="18" charset="0"/>
                <a:cs typeface="Times New Roman" panose="02020603050405020304" pitchFamily="18" charset="0"/>
              </a:rPr>
              <a:t>1-Bölge Kalkınma İdareleri Eylem Planları</a:t>
            </a:r>
          </a:p>
          <a:p>
            <a:pPr>
              <a:defRPr/>
            </a:pPr>
            <a:r>
              <a:rPr lang="tr-TR" sz="1400" dirty="0">
                <a:solidFill>
                  <a:prstClr val="black"/>
                </a:solidFill>
                <a:latin typeface="Times New Roman" panose="02020603050405020304" pitchFamily="18" charset="0"/>
                <a:cs typeface="Times New Roman" panose="02020603050405020304" pitchFamily="18" charset="0"/>
              </a:rPr>
              <a:t>2-Bölge Planları </a:t>
            </a:r>
          </a:p>
          <a:p>
            <a:pPr>
              <a:defRPr/>
            </a:pPr>
            <a:r>
              <a:rPr lang="tr-TR" sz="1400" dirty="0">
                <a:solidFill>
                  <a:prstClr val="black"/>
                </a:solidFill>
                <a:latin typeface="Times New Roman" panose="02020603050405020304" pitchFamily="18" charset="0"/>
                <a:cs typeface="Times New Roman" panose="02020603050405020304" pitchFamily="18" charset="0"/>
              </a:rPr>
              <a:t>3-Bütünleşik Kıyı Alanları Planları</a:t>
            </a:r>
          </a:p>
          <a:p>
            <a:pPr>
              <a:defRPr/>
            </a:pPr>
            <a:r>
              <a:rPr lang="tr-TR" sz="1400" dirty="0">
                <a:solidFill>
                  <a:prstClr val="black"/>
                </a:solidFill>
                <a:latin typeface="Times New Roman" panose="02020603050405020304" pitchFamily="18" charset="0"/>
                <a:cs typeface="Times New Roman" panose="02020603050405020304" pitchFamily="18" charset="0"/>
              </a:rPr>
              <a:t>4-Çevre Düzeni Planları </a:t>
            </a:r>
          </a:p>
          <a:p>
            <a:pPr>
              <a:defRPr/>
            </a:pPr>
            <a:r>
              <a:rPr lang="tr-TR" sz="1400" dirty="0">
                <a:latin typeface="Times New Roman" panose="02020603050405020304" pitchFamily="18" charset="0"/>
                <a:cs typeface="Times New Roman" panose="02020603050405020304" pitchFamily="18" charset="0"/>
              </a:rPr>
              <a:t>5-Enerji Sektöründeki Planlama Çalışmaları </a:t>
            </a:r>
          </a:p>
          <a:p>
            <a:pPr>
              <a:defRPr/>
            </a:pPr>
            <a:r>
              <a:rPr lang="tr-TR" sz="1400" dirty="0">
                <a:solidFill>
                  <a:prstClr val="black"/>
                </a:solidFill>
                <a:latin typeface="Times New Roman" panose="02020603050405020304" pitchFamily="18" charset="0"/>
                <a:cs typeface="Times New Roman" panose="02020603050405020304" pitchFamily="18" charset="0"/>
              </a:rPr>
              <a:t>6-Havza Bazında Atık Yönetim Planları </a:t>
            </a:r>
          </a:p>
          <a:p>
            <a:pPr>
              <a:defRPr/>
            </a:pPr>
            <a:r>
              <a:rPr lang="tr-TR" sz="1400" dirty="0">
                <a:solidFill>
                  <a:prstClr val="black"/>
                </a:solidFill>
                <a:latin typeface="Times New Roman" panose="02020603050405020304" pitchFamily="18" charset="0"/>
                <a:cs typeface="Times New Roman" panose="02020603050405020304" pitchFamily="18" charset="0"/>
              </a:rPr>
              <a:t>7-Havza Bazında </a:t>
            </a:r>
            <a:r>
              <a:rPr lang="tr-TR" sz="1400" dirty="0" err="1">
                <a:solidFill>
                  <a:prstClr val="black"/>
                </a:solidFill>
                <a:latin typeface="Times New Roman" panose="02020603050405020304" pitchFamily="18" charset="0"/>
                <a:cs typeface="Times New Roman" panose="02020603050405020304" pitchFamily="18" charset="0"/>
              </a:rPr>
              <a:t>Atıksu</a:t>
            </a:r>
            <a:r>
              <a:rPr lang="tr-TR" sz="1400" dirty="0">
                <a:solidFill>
                  <a:prstClr val="black"/>
                </a:solidFill>
                <a:latin typeface="Times New Roman" panose="02020603050405020304" pitchFamily="18" charset="0"/>
                <a:cs typeface="Times New Roman" panose="02020603050405020304" pitchFamily="18" charset="0"/>
              </a:rPr>
              <a:t> Arıtımı Eylem Planları </a:t>
            </a:r>
          </a:p>
          <a:p>
            <a:pPr>
              <a:defRPr/>
            </a:pPr>
            <a:r>
              <a:rPr lang="tr-TR" sz="1400" dirty="0">
                <a:solidFill>
                  <a:prstClr val="black"/>
                </a:solidFill>
                <a:latin typeface="Times New Roman" panose="02020603050405020304" pitchFamily="18" charset="0"/>
                <a:cs typeface="Times New Roman" panose="02020603050405020304" pitchFamily="18" charset="0"/>
              </a:rPr>
              <a:t>8-Havza Koruma Eylem Planları </a:t>
            </a:r>
          </a:p>
          <a:p>
            <a:pPr>
              <a:defRPr/>
            </a:pPr>
            <a:r>
              <a:rPr lang="tr-TR" sz="1400" dirty="0">
                <a:solidFill>
                  <a:prstClr val="black"/>
                </a:solidFill>
                <a:latin typeface="Times New Roman" panose="02020603050405020304" pitchFamily="18" charset="0"/>
                <a:cs typeface="Times New Roman" panose="02020603050405020304" pitchFamily="18" charset="0"/>
              </a:rPr>
              <a:t>9-Havza Kuraklık Yönetim Planları </a:t>
            </a:r>
          </a:p>
          <a:p>
            <a:pPr>
              <a:defRPr/>
            </a:pPr>
            <a:r>
              <a:rPr lang="tr-TR" sz="1400" dirty="0">
                <a:solidFill>
                  <a:prstClr val="black"/>
                </a:solidFill>
                <a:latin typeface="Times New Roman" panose="02020603050405020304" pitchFamily="18" charset="0"/>
                <a:cs typeface="Times New Roman" panose="02020603050405020304" pitchFamily="18" charset="0"/>
              </a:rPr>
              <a:t>10-Havza Master Planları </a:t>
            </a:r>
          </a:p>
          <a:p>
            <a:pPr>
              <a:defRPr/>
            </a:pPr>
            <a:r>
              <a:rPr lang="tr-TR" sz="1400" dirty="0">
                <a:solidFill>
                  <a:prstClr val="black"/>
                </a:solidFill>
                <a:latin typeface="Times New Roman" panose="02020603050405020304" pitchFamily="18" charset="0"/>
                <a:cs typeface="Times New Roman" panose="02020603050405020304" pitchFamily="18" charset="0"/>
              </a:rPr>
              <a:t>11-Havza Taşkın Yönetim Planları  </a:t>
            </a:r>
          </a:p>
          <a:p>
            <a:pPr>
              <a:defRPr/>
            </a:pPr>
            <a:r>
              <a:rPr lang="tr-TR" sz="1400" dirty="0">
                <a:solidFill>
                  <a:prstClr val="black"/>
                </a:solidFill>
                <a:latin typeface="Times New Roman" panose="02020603050405020304" pitchFamily="18" charset="0"/>
                <a:cs typeface="Times New Roman" panose="02020603050405020304" pitchFamily="18" charset="0"/>
              </a:rPr>
              <a:t>12-Kırsal Kalkınma Programları </a:t>
            </a:r>
          </a:p>
          <a:p>
            <a:pPr>
              <a:defRPr/>
            </a:pPr>
            <a:r>
              <a:rPr lang="tr-TR" sz="1400" dirty="0">
                <a:solidFill>
                  <a:prstClr val="black"/>
                </a:solidFill>
                <a:latin typeface="Times New Roman" panose="02020603050405020304" pitchFamily="18" charset="0"/>
                <a:cs typeface="Times New Roman" panose="02020603050405020304" pitchFamily="18" charset="0"/>
              </a:rPr>
              <a:t>13-Kültür ve Turizm Koruma ve Gelişme Bölgeleri ve Turizm Merkezlerinde Yer Alan Planlar </a:t>
            </a:r>
          </a:p>
          <a:p>
            <a:pPr>
              <a:defRPr/>
            </a:pPr>
            <a:r>
              <a:rPr lang="tr-TR" sz="1400" dirty="0">
                <a:solidFill>
                  <a:prstClr val="black"/>
                </a:solidFill>
                <a:latin typeface="Times New Roman" panose="02020603050405020304" pitchFamily="18" charset="0"/>
                <a:cs typeface="Times New Roman" panose="02020603050405020304" pitchFamily="18" charset="0"/>
              </a:rPr>
              <a:t>     (1/100.000 ve  1/50.000 ölçekli) </a:t>
            </a:r>
          </a:p>
          <a:p>
            <a:pPr>
              <a:defRPr/>
            </a:pPr>
            <a:r>
              <a:rPr lang="tr-TR" sz="1400" dirty="0">
                <a:solidFill>
                  <a:prstClr val="black"/>
                </a:solidFill>
                <a:latin typeface="Times New Roman" panose="02020603050405020304" pitchFamily="18" charset="0"/>
                <a:cs typeface="Times New Roman" panose="02020603050405020304" pitchFamily="18" charset="0"/>
              </a:rPr>
              <a:t>14-Mekansal Strateji Planları </a:t>
            </a:r>
          </a:p>
          <a:p>
            <a:pPr>
              <a:defRPr/>
            </a:pPr>
            <a:r>
              <a:rPr lang="tr-TR" sz="1400" dirty="0">
                <a:solidFill>
                  <a:prstClr val="black"/>
                </a:solidFill>
                <a:latin typeface="Times New Roman" panose="02020603050405020304" pitchFamily="18" charset="0"/>
                <a:cs typeface="Times New Roman" panose="02020603050405020304" pitchFamily="18" charset="0"/>
              </a:rPr>
              <a:t>15-Nehir Havza Yönetim Planları </a:t>
            </a:r>
          </a:p>
          <a:p>
            <a:pPr>
              <a:defRPr/>
            </a:pPr>
            <a:r>
              <a:rPr lang="tr-TR" sz="1400" dirty="0">
                <a:solidFill>
                  <a:prstClr val="black"/>
                </a:solidFill>
                <a:latin typeface="Times New Roman" panose="02020603050405020304" pitchFamily="18" charset="0"/>
                <a:cs typeface="Times New Roman" panose="02020603050405020304" pitchFamily="18" charset="0"/>
              </a:rPr>
              <a:t>16-Operasyonel Programlar</a:t>
            </a:r>
          </a:p>
          <a:p>
            <a:pPr>
              <a:defRPr/>
            </a:pPr>
            <a:r>
              <a:rPr lang="tr-TR" sz="1400" dirty="0">
                <a:solidFill>
                  <a:prstClr val="black"/>
                </a:solidFill>
                <a:latin typeface="Times New Roman" panose="02020603050405020304" pitchFamily="18" charset="0"/>
                <a:cs typeface="Times New Roman" panose="02020603050405020304" pitchFamily="18" charset="0"/>
              </a:rPr>
              <a:t>17-Tarım Master Planları </a:t>
            </a:r>
          </a:p>
          <a:p>
            <a:pPr>
              <a:defRPr/>
            </a:pPr>
            <a:r>
              <a:rPr lang="tr-TR" sz="1400" dirty="0">
                <a:solidFill>
                  <a:prstClr val="black"/>
                </a:solidFill>
                <a:latin typeface="Times New Roman" panose="02020603050405020304" pitchFamily="18" charset="0"/>
                <a:cs typeface="Times New Roman" panose="02020603050405020304" pitchFamily="18" charset="0"/>
              </a:rPr>
              <a:t>18-Turizm Kıyı Yapıları Master Planı </a:t>
            </a:r>
          </a:p>
          <a:p>
            <a:pPr>
              <a:defRPr/>
            </a:pPr>
            <a:r>
              <a:rPr lang="tr-TR" sz="1400" dirty="0">
                <a:solidFill>
                  <a:prstClr val="black"/>
                </a:solidFill>
                <a:latin typeface="Times New Roman" panose="02020603050405020304" pitchFamily="18" charset="0"/>
                <a:cs typeface="Times New Roman" panose="02020603050405020304" pitchFamily="18" charset="0"/>
              </a:rPr>
              <a:t>19-Türkiye Sanayi Stratejisi </a:t>
            </a:r>
          </a:p>
          <a:p>
            <a:pPr>
              <a:defRPr/>
            </a:pPr>
            <a:r>
              <a:rPr lang="tr-TR" sz="1400" dirty="0">
                <a:solidFill>
                  <a:prstClr val="black"/>
                </a:solidFill>
                <a:latin typeface="Times New Roman" panose="02020603050405020304" pitchFamily="18" charset="0"/>
                <a:cs typeface="Times New Roman" panose="02020603050405020304" pitchFamily="18" charset="0"/>
              </a:rPr>
              <a:t>20-Türkiye Turizm Stratejisi </a:t>
            </a:r>
          </a:p>
          <a:p>
            <a:pPr>
              <a:defRPr/>
            </a:pPr>
            <a:r>
              <a:rPr lang="tr-TR" sz="1400" dirty="0">
                <a:solidFill>
                  <a:prstClr val="black"/>
                </a:solidFill>
                <a:latin typeface="Times New Roman" panose="02020603050405020304" pitchFamily="18" charset="0"/>
                <a:cs typeface="Times New Roman" panose="02020603050405020304" pitchFamily="18" charset="0"/>
              </a:rPr>
              <a:t>21-Ulaşım ve İletişim Stratejisi </a:t>
            </a:r>
          </a:p>
          <a:p>
            <a:pPr>
              <a:defRPr/>
            </a:pPr>
            <a:r>
              <a:rPr lang="tr-TR" sz="1400" dirty="0">
                <a:solidFill>
                  <a:prstClr val="black"/>
                </a:solidFill>
                <a:latin typeface="Times New Roman" panose="02020603050405020304" pitchFamily="18" charset="0"/>
                <a:cs typeface="Times New Roman" panose="02020603050405020304" pitchFamily="18" charset="0"/>
              </a:rPr>
              <a:t>22-Ulaştırma Ana Planları </a:t>
            </a:r>
          </a:p>
          <a:p>
            <a:pPr>
              <a:defRPr/>
            </a:pPr>
            <a:r>
              <a:rPr lang="tr-TR" sz="1400" dirty="0">
                <a:solidFill>
                  <a:prstClr val="black"/>
                </a:solidFill>
                <a:latin typeface="Times New Roman" panose="02020603050405020304" pitchFamily="18" charset="0"/>
                <a:cs typeface="Times New Roman" panose="02020603050405020304" pitchFamily="18" charset="0"/>
              </a:rPr>
              <a:t>23-Ulusal Havza Yönetim Stratejisi </a:t>
            </a:r>
            <a:endParaRPr lang="tr-TR" sz="1400" dirty="0">
              <a:solidFill>
                <a:srgbClr val="0070C0"/>
              </a:solidFill>
              <a:latin typeface="Times New Roman" pitchFamily="18" charset="0"/>
              <a:cs typeface="Times New Roman" pitchFamily="18" charset="0"/>
            </a:endParaRPr>
          </a:p>
        </p:txBody>
      </p:sp>
      <p:pic>
        <p:nvPicPr>
          <p:cNvPr id="70659" name="Picture 2" descr="Republic Of Turkey Ministry Of Environment And Urbanization"/>
          <p:cNvPicPr>
            <a:picLocks noChangeAspect="1" noChangeArrowheads="1"/>
          </p:cNvPicPr>
          <p:nvPr/>
        </p:nvPicPr>
        <p:blipFill>
          <a:blip r:embed="rId2"/>
          <a:srcRect/>
          <a:stretch>
            <a:fillRect/>
          </a:stretch>
        </p:blipFill>
        <p:spPr bwMode="auto">
          <a:xfrm>
            <a:off x="277813" y="84138"/>
            <a:ext cx="1439862" cy="858837"/>
          </a:xfrm>
          <a:prstGeom prst="rect">
            <a:avLst/>
          </a:prstGeom>
          <a:noFill/>
          <a:ln w="9525">
            <a:noFill/>
            <a:miter lim="800000"/>
            <a:headEnd/>
            <a:tailEnd/>
          </a:ln>
        </p:spPr>
      </p:pic>
      <p:pic>
        <p:nvPicPr>
          <p:cNvPr id="70660" name="Picture 1"/>
          <p:cNvPicPr>
            <a:picLocks noChangeAspect="1" noChangeArrowheads="1"/>
          </p:cNvPicPr>
          <p:nvPr/>
        </p:nvPicPr>
        <p:blipFill>
          <a:blip r:embed="rId3"/>
          <a:srcRect/>
          <a:stretch>
            <a:fillRect/>
          </a:stretch>
        </p:blipFill>
        <p:spPr bwMode="auto">
          <a:xfrm>
            <a:off x="7740650" y="84138"/>
            <a:ext cx="1063625" cy="1108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nvGraphicFramePr>
        <p:xfrm>
          <a:off x="0" y="333375"/>
          <a:ext cx="9144000" cy="4062413"/>
        </p:xfrm>
        <a:graphic>
          <a:graphicData uri="http://schemas.openxmlformats.org/drawingml/2006/table">
            <a:tbl>
              <a:tblPr/>
              <a:tblGrid>
                <a:gridCol w="3236913"/>
                <a:gridCol w="5907087"/>
              </a:tblGrid>
              <a:tr h="396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Plan veya program adı</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 </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 </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Yetkili Makam </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778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Plan veya programın düzeyi</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Ülke/bölge/il/yerel(işaretleyiniz)</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6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Plan veya programın durumu</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Bunun yeni bir plan veya program mı veya mevcut plan veya programda yapılan bir değişiklik mi olduğunu açıklayınız.  </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6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Plan veya programın sektörü (Madde 2(1)’deki listede yer alanlar)</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(tarım, ormancılık, balıkçılık, …)</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6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Yasal çerçeve </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Plan veya programın hazırlanması ve kabul edilmesi için bir temel oluşturan kanun veya yönetmelik</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953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Temel öncelikler ve hedefler </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sng" strike="noStrike" cap="none" normalizeH="0" baseline="0" smtClean="0">
                          <a:ln>
                            <a:noFill/>
                          </a:ln>
                          <a:solidFill>
                            <a:srgbClr val="FFFFFF"/>
                          </a:solidFill>
                          <a:effectLst/>
                          <a:latin typeface="Times New Roman" pitchFamily="18" charset="0"/>
                          <a:cs typeface="Times New Roman" pitchFamily="18" charset="0"/>
                        </a:rPr>
                        <a:t> </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 </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imes New Roman" pitchFamily="18" charset="0"/>
                          <a:cs typeface="Times New Roman" pitchFamily="18" charset="0"/>
                        </a:rPr>
                        <a:t> </a:t>
                      </a: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Plan veya program ile belirlenen temel öncelikler ve hedeflere ilişkin kısa açıklama </a:t>
                      </a:r>
                      <a:endParaRPr kumimoji="0" lang="tr-T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937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Plan veya program, ÇED uygulanmasını gerektiren projelerin gelecekte geliş</a:t>
                      </a:r>
                      <a:r>
                        <a:rPr kumimoji="0" lang="tr-TR" sz="1200" b="1" i="0" u="none" strike="noStrike" cap="none" normalizeH="0" baseline="0" smtClean="0">
                          <a:ln>
                            <a:noFill/>
                          </a:ln>
                          <a:solidFill>
                            <a:srgbClr val="FFFFFF"/>
                          </a:solidFill>
                          <a:effectLst/>
                          <a:latin typeface="Times New Roman" pitchFamily="18" charset="0"/>
                          <a:cs typeface="Times New Roman" pitchFamily="18" charset="0"/>
                        </a:rPr>
                        <a:t>im </a:t>
                      </a: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izinleri alabilmeleri için çerçeve oluşturuyor mu (ÇED Yönetmeliği’ne göre)? </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 </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imes New Roman" pitchFamily="18" charset="0"/>
                          <a:cs typeface="Times New Roman" pitchFamily="18" charset="0"/>
                        </a:rPr>
                        <a:t>Hayır/Evet (açıklayınız)</a:t>
                      </a:r>
                      <a:endParaRPr kumimoji="0" lang="tr-T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Times New Roman" pitchFamily="18" charset="0"/>
                          <a:cs typeface="Times New Roman" pitchFamily="18" charset="0"/>
                        </a:rPr>
                        <a:t>(Evet ise, ÇED uygulanması gerekebilecek, planlanan aktiviteleri/projeleri açıklayınız)</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aphicFrame>
        <p:nvGraphicFramePr>
          <p:cNvPr id="3" name="Tablo 2"/>
          <p:cNvGraphicFramePr>
            <a:graphicFrameLocks noGrp="1"/>
          </p:cNvGraphicFramePr>
          <p:nvPr/>
        </p:nvGraphicFramePr>
        <p:xfrm>
          <a:off x="0" y="4411663"/>
          <a:ext cx="9144000" cy="2495550"/>
        </p:xfrm>
        <a:graphic>
          <a:graphicData uri="http://schemas.openxmlformats.org/drawingml/2006/table">
            <a:tbl>
              <a:tblPr/>
              <a:tblGrid>
                <a:gridCol w="3214688"/>
                <a:gridCol w="5929312"/>
              </a:tblGrid>
              <a:tr h="185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Calibri" pitchFamily="34" charset="0"/>
                        </a:rPr>
                        <a:t> </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Calibri" pitchFamily="34" charset="0"/>
                        </a:rPr>
                        <a:t> </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921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Plan veya programa ilişkin çevresel sorunlar </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Plan veya programın kapladığı alandaki çevresel sorunları (insan sağlığı da dahil) kısaca tanımlayınız ve bunların plan veya programdan nasıl etkilenebileceklerini kısaca açıklayınız. </a:t>
                      </a:r>
                      <a:r>
                        <a:rPr kumimoji="0" lang="en-US" sz="1200" b="0" i="1" u="none" strike="noStrike" cap="none" normalizeH="0" baseline="0" smtClean="0">
                          <a:ln>
                            <a:noFill/>
                          </a:ln>
                          <a:solidFill>
                            <a:srgbClr val="000000"/>
                          </a:solidFill>
                          <a:effectLst/>
                          <a:latin typeface="Times New Roman" pitchFamily="18" charset="0"/>
                          <a:cs typeface="Times New Roman" pitchFamily="18" charset="0"/>
                        </a:rPr>
                        <a:t>(ekte daha fazla bilgi verilebilir) </a:t>
                      </a:r>
                      <a:endParaRPr kumimoji="0" lang="tr-T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207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Hassas alanlar üzerindeki olası etkiler </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Plan veya programın, bu Yönetmeliğin Ek V’indeki listede yer alan hassas alanları etkileyip etkilemeyeceğini (ve nasıl etkileyeceğini) kısaca açıklayınız. </a:t>
                      </a:r>
                      <a:r>
                        <a:rPr kumimoji="0" lang="en-US" sz="1200" b="0" i="1" u="none" strike="noStrike" cap="none" normalizeH="0" baseline="0" smtClean="0">
                          <a:ln>
                            <a:noFill/>
                          </a:ln>
                          <a:solidFill>
                            <a:srgbClr val="000000"/>
                          </a:solidFill>
                          <a:effectLst/>
                          <a:latin typeface="Times New Roman" pitchFamily="18" charset="0"/>
                          <a:cs typeface="Times New Roman" pitchFamily="18" charset="0"/>
                        </a:rPr>
                        <a:t>(ekte daha fazla bilgi verilebilir)</a:t>
                      </a:r>
                      <a:endParaRPr kumimoji="0" lang="tr-T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477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Times New Roman" pitchFamily="18" charset="0"/>
                          <a:cs typeface="Times New Roman" pitchFamily="18" charset="0"/>
                        </a:rPr>
                        <a:t>Plan veya programın olası etkilerinin önemi </a:t>
                      </a:r>
                      <a:endParaRPr kumimoji="0" lang="tr-TR" sz="1200" b="1" i="0" u="none" strike="noStrike" cap="none" normalizeH="0" baseline="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Plan veya programın önemli çevresel (sağlık dahil) etkileri olup olmayacağını açıklayınız.  </a:t>
                      </a:r>
                      <a:endParaRPr kumimoji="0" lang="tr-TR"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(Ek II’de listelenmiş olan kriterlerin dikkate alınması gerekir)  </a:t>
                      </a:r>
                      <a:r>
                        <a:rPr kumimoji="0" lang="en-US" sz="1200" b="0" i="1" u="none" strike="noStrike" cap="none" normalizeH="0" baseline="0" smtClean="0">
                          <a:ln>
                            <a:noFill/>
                          </a:ln>
                          <a:solidFill>
                            <a:srgbClr val="000000"/>
                          </a:solidFill>
                          <a:effectLst/>
                          <a:latin typeface="Times New Roman" pitchFamily="18" charset="0"/>
                          <a:cs typeface="Times New Roman" pitchFamily="18" charset="0"/>
                        </a:rPr>
                        <a:t>(ekte daha fazla bilgi verilebilir)</a:t>
                      </a:r>
                      <a:endParaRPr kumimoji="0" lang="tr-TR"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 name="1 Başlık"/>
          <p:cNvSpPr txBox="1">
            <a:spLocks/>
          </p:cNvSpPr>
          <p:nvPr/>
        </p:nvSpPr>
        <p:spPr bwMode="auto">
          <a:xfrm>
            <a:off x="385266" y="-315416"/>
            <a:ext cx="8363198" cy="926976"/>
          </a:xfrm>
          <a:prstGeom prst="rect">
            <a:avLst/>
          </a:prstGeom>
          <a:noFill/>
          <a:ln>
            <a:noFill/>
            <a:miter lim="800000"/>
            <a:headEnd/>
            <a:tailEnd/>
          </a:ln>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tr-TR" altLang="ko-KR" sz="2800" dirty="0" smtClean="0">
                <a:ln w="12700">
                  <a:solidFill>
                    <a:srgbClr val="676A55">
                      <a:satMod val="155000"/>
                    </a:srgbClr>
                  </a:solidFill>
                  <a:prstDash val="solid"/>
                </a:ln>
                <a:solidFill>
                  <a:srgbClr val="0070C0"/>
                </a:solidFill>
              </a:rPr>
              <a:t>ELEME FORMU</a:t>
            </a:r>
            <a:endParaRPr lang="tr-TR" sz="2800" dirty="0">
              <a:solidFill>
                <a:srgbClr val="0070C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yagram 1"/>
          <p:cNvGraphicFramePr/>
          <p:nvPr/>
        </p:nvGraphicFramePr>
        <p:xfrm>
          <a:off x="339899" y="2492896"/>
          <a:ext cx="8587208"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0" name="Dikdörtgen 2"/>
          <p:cNvSpPr>
            <a:spLocks noChangeArrowheads="1"/>
          </p:cNvSpPr>
          <p:nvPr/>
        </p:nvSpPr>
        <p:spPr bwMode="auto">
          <a:xfrm>
            <a:off x="1530350" y="1700213"/>
            <a:ext cx="6119813" cy="647700"/>
          </a:xfrm>
          <a:prstGeom prst="rect">
            <a:avLst/>
          </a:prstGeom>
          <a:noFill/>
          <a:ln w="9525">
            <a:noFill/>
            <a:miter lim="800000"/>
            <a:headEnd/>
            <a:tailEnd/>
          </a:ln>
        </p:spPr>
        <p:txBody>
          <a:bodyPr>
            <a:spAutoFit/>
          </a:bodyPr>
          <a:lstStyle/>
          <a:p>
            <a:pPr algn="ctr"/>
            <a:r>
              <a:rPr lang="tr-TR" b="1">
                <a:solidFill>
                  <a:srgbClr val="000000"/>
                </a:solidFill>
                <a:latin typeface="Times New Roman" pitchFamily="18" charset="0"/>
                <a:cs typeface="Times New Roman" pitchFamily="18" charset="0"/>
              </a:rPr>
              <a:t>Kalkınma faaliyetlerinin gerçekleştirilmesiyle ilgili </a:t>
            </a:r>
          </a:p>
          <a:p>
            <a:pPr algn="ctr"/>
            <a:r>
              <a:rPr lang="tr-TR" b="1">
                <a:solidFill>
                  <a:srgbClr val="000000"/>
                </a:solidFill>
                <a:latin typeface="Times New Roman" pitchFamily="18" charset="0"/>
                <a:cs typeface="Times New Roman" pitchFamily="18" charset="0"/>
              </a:rPr>
              <a:t>karar verme mekanizmasını oluşturan temel aşamalar:</a:t>
            </a:r>
          </a:p>
        </p:txBody>
      </p:sp>
      <p:sp>
        <p:nvSpPr>
          <p:cNvPr id="10" name="Yuvarlatılmış Dikdörtgen 9"/>
          <p:cNvSpPr>
            <a:spLocks noChangeArrowheads="1"/>
          </p:cNvSpPr>
          <p:nvPr/>
        </p:nvSpPr>
        <p:spPr bwMode="auto">
          <a:xfrm>
            <a:off x="5730875" y="2636838"/>
            <a:ext cx="3095625" cy="647700"/>
          </a:xfrm>
          <a:prstGeom prst="roundRect">
            <a:avLst>
              <a:gd name="adj" fmla="val 16667"/>
            </a:avLst>
          </a:prstGeom>
          <a:solidFill>
            <a:schemeClr val="accent5">
              <a:lumMod val="20000"/>
              <a:lumOff val="80000"/>
            </a:schemeClr>
          </a:solidFill>
          <a:ln w="25400" algn="ctr">
            <a:solidFill>
              <a:srgbClr val="4F81BD"/>
            </a:solidFill>
            <a:round/>
            <a:headEnd/>
            <a:tailEnd/>
          </a:ln>
        </p:spPr>
        <p:txBody>
          <a:bodyPr anchor="ctr"/>
          <a:lstStyle/>
          <a:p>
            <a:pPr algn="ctr" eaLnBrk="0" hangingPunct="0">
              <a:defRPr/>
            </a:pPr>
            <a:endParaRPr lang="tr-TR" altLang="ko-KR" sz="2000" b="1" dirty="0">
              <a:solidFill>
                <a:srgbClr val="FFFFFF"/>
              </a:solidFill>
              <a:latin typeface="Times New Roman" pitchFamily="18" charset="0"/>
              <a:cs typeface="Times New Roman" pitchFamily="18" charset="0"/>
            </a:endParaRPr>
          </a:p>
          <a:p>
            <a:pPr algn="ctr" eaLnBrk="0" hangingPunct="0">
              <a:spcBef>
                <a:spcPts val="0"/>
              </a:spcBef>
              <a:defRPr/>
            </a:pPr>
            <a:r>
              <a:rPr lang="tr-TR" altLang="ko-KR" b="1" dirty="0">
                <a:solidFill>
                  <a:prstClr val="black"/>
                </a:solidFill>
                <a:latin typeface="Times New Roman" panose="02020603050405020304" pitchFamily="18" charset="0"/>
                <a:ea typeface="MS PGothic" pitchFamily="34" charset="-128"/>
                <a:cs typeface="Times New Roman" panose="02020603050405020304" pitchFamily="18" charset="0"/>
              </a:rPr>
              <a:t>Çevresel Etki Değerlendirme</a:t>
            </a:r>
            <a:endParaRPr lang="tr-TR" b="1" dirty="0">
              <a:solidFill>
                <a:prstClr val="black"/>
              </a:solidFill>
              <a:latin typeface="Times New Roman" panose="02020603050405020304" pitchFamily="18" charset="0"/>
              <a:ea typeface="MS PGothic" pitchFamily="34" charset="-128"/>
              <a:cs typeface="Times New Roman" panose="02020603050405020304" pitchFamily="18" charset="0"/>
            </a:endParaRPr>
          </a:p>
          <a:p>
            <a:pPr algn="ctr" eaLnBrk="0" hangingPunct="0">
              <a:lnSpc>
                <a:spcPct val="115000"/>
              </a:lnSpc>
              <a:spcBef>
                <a:spcPct val="20000"/>
              </a:spcBef>
              <a:defRPr/>
            </a:pPr>
            <a:endParaRPr lang="tr-TR" sz="2000" dirty="0">
              <a:solidFill>
                <a:srgbClr val="FFFFFF"/>
              </a:solidFill>
              <a:latin typeface="Times New Roman" pitchFamily="18" charset="0"/>
              <a:ea typeface="MS PGothic" pitchFamily="34" charset="-128"/>
              <a:cs typeface="Times New Roman" pitchFamily="18" charset="0"/>
            </a:endParaRPr>
          </a:p>
        </p:txBody>
      </p:sp>
      <p:sp>
        <p:nvSpPr>
          <p:cNvPr id="11" name="Yuvarlatılmış Dikdörtgen 10"/>
          <p:cNvSpPr>
            <a:spLocks noChangeArrowheads="1"/>
          </p:cNvSpPr>
          <p:nvPr/>
        </p:nvSpPr>
        <p:spPr bwMode="auto">
          <a:xfrm>
            <a:off x="1042988" y="2636838"/>
            <a:ext cx="4249737" cy="620712"/>
          </a:xfrm>
          <a:prstGeom prst="roundRect">
            <a:avLst>
              <a:gd name="adj" fmla="val 16667"/>
            </a:avLst>
          </a:prstGeom>
          <a:solidFill>
            <a:schemeClr val="accent5">
              <a:lumMod val="20000"/>
              <a:lumOff val="80000"/>
            </a:schemeClr>
          </a:solidFill>
          <a:ln w="25400" algn="ctr">
            <a:solidFill>
              <a:srgbClr val="4F81BD"/>
            </a:solidFill>
            <a:round/>
            <a:headEnd/>
            <a:tailEnd/>
          </a:ln>
        </p:spPr>
        <p:txBody>
          <a:bodyPr anchor="ctr"/>
          <a:lstStyle/>
          <a:p>
            <a:pPr algn="ctr" eaLnBrk="0" hangingPunct="0">
              <a:defRPr/>
            </a:pPr>
            <a:endParaRPr lang="tr-TR" altLang="ko-KR" b="1" dirty="0">
              <a:solidFill>
                <a:srgbClr val="FFFFFF"/>
              </a:solidFill>
              <a:latin typeface="Times New Roman" pitchFamily="18" charset="0"/>
              <a:cs typeface="Times New Roman" pitchFamily="18" charset="0"/>
            </a:endParaRPr>
          </a:p>
          <a:p>
            <a:pPr algn="ctr" eaLnBrk="0" hangingPunct="0">
              <a:spcBef>
                <a:spcPts val="0"/>
              </a:spcBef>
              <a:defRPr/>
            </a:pPr>
            <a:r>
              <a:rPr lang="tr-TR" altLang="ko-KR" b="1" dirty="0">
                <a:solidFill>
                  <a:prstClr val="black"/>
                </a:solidFill>
                <a:latin typeface="Times New Roman" panose="02020603050405020304" pitchFamily="18" charset="0"/>
                <a:ea typeface="MS PGothic" pitchFamily="34" charset="-128"/>
                <a:cs typeface="Times New Roman" panose="02020603050405020304" pitchFamily="18" charset="0"/>
              </a:rPr>
              <a:t>Stratejik Çevresel Değerlendirme</a:t>
            </a:r>
            <a:endParaRPr lang="tr-TR" b="1" dirty="0">
              <a:solidFill>
                <a:prstClr val="black"/>
              </a:solidFill>
              <a:latin typeface="Times New Roman" panose="02020603050405020304" pitchFamily="18" charset="0"/>
              <a:ea typeface="MS PGothic" pitchFamily="34" charset="-128"/>
              <a:cs typeface="Times New Roman" panose="02020603050405020304" pitchFamily="18" charset="0"/>
            </a:endParaRPr>
          </a:p>
          <a:p>
            <a:pPr algn="ctr" eaLnBrk="0" hangingPunct="0">
              <a:lnSpc>
                <a:spcPct val="115000"/>
              </a:lnSpc>
              <a:spcBef>
                <a:spcPct val="20000"/>
              </a:spcBef>
              <a:defRPr/>
            </a:pPr>
            <a:endParaRPr lang="tr-TR" sz="2000" dirty="0">
              <a:solidFill>
                <a:srgbClr val="FFFFFF"/>
              </a:solidFill>
              <a:latin typeface="Times New Roman" pitchFamily="18" charset="0"/>
              <a:ea typeface="MS PGothic" pitchFamily="34" charset="-128"/>
              <a:cs typeface="Times New Roman" pitchFamily="18" charset="0"/>
            </a:endParaRPr>
          </a:p>
        </p:txBody>
      </p:sp>
      <p:sp>
        <p:nvSpPr>
          <p:cNvPr id="48133" name="Altbilgi Yer Tutucusu 4"/>
          <p:cNvSpPr txBox="1">
            <a:spLocks/>
          </p:cNvSpPr>
          <p:nvPr/>
        </p:nvSpPr>
        <p:spPr bwMode="auto">
          <a:xfrm>
            <a:off x="3971925" y="6088063"/>
            <a:ext cx="1747838" cy="568325"/>
          </a:xfrm>
          <a:prstGeom prst="rect">
            <a:avLst/>
          </a:prstGeom>
          <a:noFill/>
          <a:ln w="9525">
            <a:noFill/>
            <a:miter lim="800000"/>
            <a:headEnd/>
            <a:tailEnd/>
          </a:ln>
        </p:spPr>
        <p:txBody>
          <a:bodyPr anchor="ctr"/>
          <a:lstStyle/>
          <a:p>
            <a:pPr algn="ctr"/>
            <a:r>
              <a:rPr lang="tr-TR" sz="1200" b="1">
                <a:solidFill>
                  <a:srgbClr val="002060"/>
                </a:solidFill>
                <a:latin typeface="Calibri" pitchFamily="34" charset="0"/>
              </a:rPr>
              <a:t>EIA Workshop, SESRIC</a:t>
            </a:r>
          </a:p>
          <a:p>
            <a:pPr algn="ctr"/>
            <a:r>
              <a:rPr lang="tr-TR" sz="1200" b="1">
                <a:solidFill>
                  <a:srgbClr val="002060"/>
                </a:solidFill>
                <a:latin typeface="Calibri" pitchFamily="34" charset="0"/>
              </a:rPr>
              <a:t> 22-24 Mayıs 2017, Ankara</a:t>
            </a:r>
          </a:p>
        </p:txBody>
      </p:sp>
      <p:pic>
        <p:nvPicPr>
          <p:cNvPr id="48134" name="Picture 2" descr="Republic Of Turkey Ministry Of Environment And Urbanization"/>
          <p:cNvPicPr>
            <a:picLocks noChangeAspect="1" noChangeArrowheads="1"/>
          </p:cNvPicPr>
          <p:nvPr/>
        </p:nvPicPr>
        <p:blipFill>
          <a:blip r:embed="rId8"/>
          <a:srcRect/>
          <a:stretch>
            <a:fillRect/>
          </a:stretch>
        </p:blipFill>
        <p:spPr bwMode="auto">
          <a:xfrm>
            <a:off x="323850" y="404813"/>
            <a:ext cx="1628775" cy="971550"/>
          </a:xfrm>
          <a:prstGeom prst="rect">
            <a:avLst/>
          </a:prstGeom>
          <a:noFill/>
          <a:ln w="9525">
            <a:noFill/>
            <a:miter lim="800000"/>
            <a:headEnd/>
            <a:tailEnd/>
          </a:ln>
        </p:spPr>
      </p:pic>
      <p:pic>
        <p:nvPicPr>
          <p:cNvPr id="48135" name="Picture 1"/>
          <p:cNvPicPr>
            <a:picLocks noChangeAspect="1" noChangeArrowheads="1"/>
          </p:cNvPicPr>
          <p:nvPr/>
        </p:nvPicPr>
        <p:blipFill>
          <a:blip r:embed="rId9"/>
          <a:srcRect/>
          <a:stretch>
            <a:fillRect/>
          </a:stretch>
        </p:blipFill>
        <p:spPr bwMode="auto">
          <a:xfrm>
            <a:off x="7524750" y="476250"/>
            <a:ext cx="1079500"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ext Box 6"/>
          <p:cNvSpPr txBox="1">
            <a:spLocks noChangeArrowheads="1"/>
          </p:cNvSpPr>
          <p:nvPr/>
        </p:nvSpPr>
        <p:spPr bwMode="auto">
          <a:xfrm>
            <a:off x="685800" y="1524000"/>
            <a:ext cx="8001000" cy="366713"/>
          </a:xfrm>
          <a:prstGeom prst="rect">
            <a:avLst/>
          </a:prstGeom>
          <a:noFill/>
          <a:ln w="9525">
            <a:noFill/>
            <a:miter lim="800000"/>
            <a:headEnd/>
            <a:tailEnd/>
          </a:ln>
        </p:spPr>
        <p:txBody>
          <a:bodyPr wrap="none" anchor="ctr"/>
          <a:lstStyle/>
          <a:p>
            <a:endParaRPr lang="tr-TR" altLang="tr-TR">
              <a:solidFill>
                <a:srgbClr val="FFFFFF"/>
              </a:solidFill>
            </a:endParaRPr>
          </a:p>
        </p:txBody>
      </p:sp>
      <p:sp>
        <p:nvSpPr>
          <p:cNvPr id="59399" name="Text Box 7"/>
          <p:cNvSpPr txBox="1">
            <a:spLocks noChangeArrowheads="1"/>
          </p:cNvSpPr>
          <p:nvPr/>
        </p:nvSpPr>
        <p:spPr bwMode="auto">
          <a:xfrm>
            <a:off x="250825" y="823913"/>
            <a:ext cx="8077200" cy="649287"/>
          </a:xfrm>
          <a:prstGeom prst="rect">
            <a:avLst/>
          </a:prstGeom>
          <a:noFill/>
          <a:ln w="9525">
            <a:noFill/>
            <a:round/>
            <a:headEnd/>
            <a:tailEnd/>
          </a:ln>
          <a:effectLst/>
        </p:spPr>
        <p:txBody>
          <a:bodyPr lIns="90000" tIns="46800" rIns="90000" bIns="46800">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b="1" dirty="0">
              <a:solidFill>
                <a:srgbClr val="FFFFFF"/>
              </a:solidFill>
              <a:effectLst>
                <a:outerShdw blurRad="38100" dist="38100" dir="2700000" algn="tl">
                  <a:srgbClr val="000000"/>
                </a:outerShdw>
              </a:effectLst>
              <a:latin typeface="Calibri"/>
            </a:endParaRPr>
          </a:p>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b="1" dirty="0">
              <a:solidFill>
                <a:srgbClr val="FFFFFF"/>
              </a:solidFill>
              <a:effectLst>
                <a:outerShdw blurRad="38100" dist="38100" dir="2700000" algn="tl">
                  <a:srgbClr val="000000"/>
                </a:outerShdw>
              </a:effectLst>
              <a:latin typeface="Calibri"/>
            </a:endParaRPr>
          </a:p>
        </p:txBody>
      </p:sp>
      <p:grpSp>
        <p:nvGrpSpPr>
          <p:cNvPr id="68611" name="Group 4"/>
          <p:cNvGrpSpPr>
            <a:grpSpLocks noChangeAspect="1"/>
          </p:cNvGrpSpPr>
          <p:nvPr/>
        </p:nvGrpSpPr>
        <p:grpSpPr bwMode="auto">
          <a:xfrm>
            <a:off x="-33338" y="61913"/>
            <a:ext cx="9139238" cy="6858000"/>
            <a:chOff x="-567" y="108"/>
            <a:chExt cx="5760" cy="4320"/>
          </a:xfrm>
        </p:grpSpPr>
        <p:sp>
          <p:nvSpPr>
            <p:cNvPr id="68615" name="AutoShape 3"/>
            <p:cNvSpPr>
              <a:spLocks noChangeAspect="1" noChangeArrowheads="1" noTextEdit="1"/>
            </p:cNvSpPr>
            <p:nvPr/>
          </p:nvSpPr>
          <p:spPr bwMode="auto">
            <a:xfrm>
              <a:off x="-567" y="108"/>
              <a:ext cx="5760" cy="4320"/>
            </a:xfrm>
            <a:prstGeom prst="rect">
              <a:avLst/>
            </a:prstGeom>
            <a:noFill/>
            <a:ln w="9525">
              <a:noFill/>
              <a:miter lim="800000"/>
              <a:headEnd/>
              <a:tailEnd/>
            </a:ln>
          </p:spPr>
          <p:txBody>
            <a:bodyPr/>
            <a:lstStyle/>
            <a:p>
              <a:endParaRPr lang="tr-TR"/>
            </a:p>
          </p:txBody>
        </p:sp>
        <p:sp>
          <p:nvSpPr>
            <p:cNvPr id="68616" name="Line 6"/>
            <p:cNvSpPr>
              <a:spLocks noChangeShapeType="1"/>
            </p:cNvSpPr>
            <p:nvPr/>
          </p:nvSpPr>
          <p:spPr bwMode="auto">
            <a:xfrm>
              <a:off x="-381" y="534"/>
              <a:ext cx="5376" cy="0"/>
            </a:xfrm>
            <a:prstGeom prst="line">
              <a:avLst/>
            </a:prstGeom>
            <a:noFill/>
            <a:ln w="24">
              <a:solidFill>
                <a:srgbClr val="000000"/>
              </a:solidFill>
              <a:round/>
              <a:headEnd/>
              <a:tailEnd/>
            </a:ln>
          </p:spPr>
          <p:txBody>
            <a:bodyPr/>
            <a:lstStyle/>
            <a:p>
              <a:endParaRPr lang="tr-TR"/>
            </a:p>
          </p:txBody>
        </p:sp>
        <p:sp>
          <p:nvSpPr>
            <p:cNvPr id="68617" name="Line 7"/>
            <p:cNvSpPr>
              <a:spLocks noChangeShapeType="1"/>
            </p:cNvSpPr>
            <p:nvPr/>
          </p:nvSpPr>
          <p:spPr bwMode="auto">
            <a:xfrm>
              <a:off x="627" y="246"/>
              <a:ext cx="0" cy="4026"/>
            </a:xfrm>
            <a:prstGeom prst="line">
              <a:avLst/>
            </a:prstGeom>
            <a:noFill/>
            <a:ln w="24">
              <a:solidFill>
                <a:srgbClr val="000000"/>
              </a:solidFill>
              <a:round/>
              <a:headEnd/>
              <a:tailEnd/>
            </a:ln>
          </p:spPr>
          <p:txBody>
            <a:bodyPr/>
            <a:lstStyle/>
            <a:p>
              <a:endParaRPr lang="tr-TR"/>
            </a:p>
          </p:txBody>
        </p:sp>
        <p:grpSp>
          <p:nvGrpSpPr>
            <p:cNvPr id="68618" name="Group 42"/>
            <p:cNvGrpSpPr>
              <a:grpSpLocks/>
            </p:cNvGrpSpPr>
            <p:nvPr/>
          </p:nvGrpSpPr>
          <p:grpSpPr bwMode="auto">
            <a:xfrm>
              <a:off x="-387" y="1116"/>
              <a:ext cx="912" cy="144"/>
              <a:chOff x="-387" y="1116"/>
              <a:chExt cx="912" cy="144"/>
            </a:xfrm>
          </p:grpSpPr>
          <p:sp>
            <p:nvSpPr>
              <p:cNvPr id="69053" name="Rectangle 8"/>
              <p:cNvSpPr>
                <a:spLocks noChangeArrowheads="1"/>
              </p:cNvSpPr>
              <p:nvPr/>
            </p:nvSpPr>
            <p:spPr bwMode="auto">
              <a:xfrm>
                <a:off x="-387" y="1116"/>
                <a:ext cx="912" cy="12"/>
              </a:xfrm>
              <a:prstGeom prst="rect">
                <a:avLst/>
              </a:prstGeom>
              <a:solidFill>
                <a:srgbClr val="777700"/>
              </a:solidFill>
              <a:ln w="9525">
                <a:noFill/>
                <a:miter lim="800000"/>
                <a:headEnd/>
                <a:tailEnd/>
              </a:ln>
            </p:spPr>
            <p:txBody>
              <a:bodyPr/>
              <a:lstStyle/>
              <a:p>
                <a:endParaRPr lang="tr-TR">
                  <a:solidFill>
                    <a:srgbClr val="000000"/>
                  </a:solidFill>
                  <a:latin typeface="Calibri" pitchFamily="34" charset="0"/>
                </a:endParaRPr>
              </a:p>
            </p:txBody>
          </p:sp>
          <p:sp>
            <p:nvSpPr>
              <p:cNvPr id="69054" name="Rectangle 9"/>
              <p:cNvSpPr>
                <a:spLocks noChangeArrowheads="1"/>
              </p:cNvSpPr>
              <p:nvPr/>
            </p:nvSpPr>
            <p:spPr bwMode="auto">
              <a:xfrm>
                <a:off x="-387" y="1128"/>
                <a:ext cx="912" cy="12"/>
              </a:xfrm>
              <a:prstGeom prst="rect">
                <a:avLst/>
              </a:prstGeom>
              <a:solidFill>
                <a:srgbClr val="808000"/>
              </a:solidFill>
              <a:ln w="9525">
                <a:noFill/>
                <a:miter lim="800000"/>
                <a:headEnd/>
                <a:tailEnd/>
              </a:ln>
            </p:spPr>
            <p:txBody>
              <a:bodyPr/>
              <a:lstStyle/>
              <a:p>
                <a:endParaRPr lang="tr-TR">
                  <a:solidFill>
                    <a:srgbClr val="000000"/>
                  </a:solidFill>
                  <a:latin typeface="Calibri" pitchFamily="34" charset="0"/>
                </a:endParaRPr>
              </a:p>
            </p:txBody>
          </p:sp>
          <p:pic>
            <p:nvPicPr>
              <p:cNvPr id="69055" name="Picture 10"/>
              <p:cNvPicPr>
                <a:picLocks noChangeAspect="1" noChangeArrowheads="1"/>
              </p:cNvPicPr>
              <p:nvPr/>
            </p:nvPicPr>
            <p:blipFill>
              <a:blip r:embed="rId3"/>
              <a:srcRect/>
              <a:stretch>
                <a:fillRect/>
              </a:stretch>
            </p:blipFill>
            <p:spPr bwMode="auto">
              <a:xfrm>
                <a:off x="-387" y="1128"/>
                <a:ext cx="912" cy="12"/>
              </a:xfrm>
              <a:prstGeom prst="rect">
                <a:avLst/>
              </a:prstGeom>
              <a:noFill/>
              <a:ln w="9525">
                <a:noFill/>
                <a:miter lim="800000"/>
                <a:headEnd/>
                <a:tailEnd/>
              </a:ln>
            </p:spPr>
          </p:pic>
          <p:sp>
            <p:nvSpPr>
              <p:cNvPr id="69056" name="Rectangle 11"/>
              <p:cNvSpPr>
                <a:spLocks noChangeArrowheads="1"/>
              </p:cNvSpPr>
              <p:nvPr/>
            </p:nvSpPr>
            <p:spPr bwMode="auto">
              <a:xfrm>
                <a:off x="-387" y="1128"/>
                <a:ext cx="912" cy="12"/>
              </a:xfrm>
              <a:prstGeom prst="rect">
                <a:avLst/>
              </a:prstGeom>
              <a:solidFill>
                <a:srgbClr val="808000"/>
              </a:solidFill>
              <a:ln w="9525">
                <a:noFill/>
                <a:miter lim="800000"/>
                <a:headEnd/>
                <a:tailEnd/>
              </a:ln>
            </p:spPr>
            <p:txBody>
              <a:bodyPr/>
              <a:lstStyle/>
              <a:p>
                <a:endParaRPr lang="tr-TR">
                  <a:solidFill>
                    <a:srgbClr val="000000"/>
                  </a:solidFill>
                  <a:latin typeface="Calibri" pitchFamily="34" charset="0"/>
                </a:endParaRPr>
              </a:p>
            </p:txBody>
          </p:sp>
          <p:sp>
            <p:nvSpPr>
              <p:cNvPr id="69057" name="Rectangle 12"/>
              <p:cNvSpPr>
                <a:spLocks noChangeArrowheads="1"/>
              </p:cNvSpPr>
              <p:nvPr/>
            </p:nvSpPr>
            <p:spPr bwMode="auto">
              <a:xfrm>
                <a:off x="-387" y="1140"/>
                <a:ext cx="912" cy="12"/>
              </a:xfrm>
              <a:prstGeom prst="rect">
                <a:avLst/>
              </a:prstGeom>
              <a:solidFill>
                <a:srgbClr val="939300"/>
              </a:solidFill>
              <a:ln w="9525">
                <a:noFill/>
                <a:miter lim="800000"/>
                <a:headEnd/>
                <a:tailEnd/>
              </a:ln>
            </p:spPr>
            <p:txBody>
              <a:bodyPr/>
              <a:lstStyle/>
              <a:p>
                <a:endParaRPr lang="tr-TR">
                  <a:solidFill>
                    <a:srgbClr val="000000"/>
                  </a:solidFill>
                  <a:latin typeface="Calibri" pitchFamily="34" charset="0"/>
                </a:endParaRPr>
              </a:p>
            </p:txBody>
          </p:sp>
          <p:pic>
            <p:nvPicPr>
              <p:cNvPr id="69058" name="Picture 13"/>
              <p:cNvPicPr>
                <a:picLocks noChangeAspect="1" noChangeArrowheads="1"/>
              </p:cNvPicPr>
              <p:nvPr/>
            </p:nvPicPr>
            <p:blipFill>
              <a:blip r:embed="rId4"/>
              <a:srcRect/>
              <a:stretch>
                <a:fillRect/>
              </a:stretch>
            </p:blipFill>
            <p:spPr bwMode="auto">
              <a:xfrm>
                <a:off x="-387" y="1140"/>
                <a:ext cx="912" cy="12"/>
              </a:xfrm>
              <a:prstGeom prst="rect">
                <a:avLst/>
              </a:prstGeom>
              <a:noFill/>
              <a:ln w="9525">
                <a:noFill/>
                <a:miter lim="800000"/>
                <a:headEnd/>
                <a:tailEnd/>
              </a:ln>
            </p:spPr>
          </p:pic>
          <p:sp>
            <p:nvSpPr>
              <p:cNvPr id="69059" name="Rectangle 14"/>
              <p:cNvSpPr>
                <a:spLocks noChangeArrowheads="1"/>
              </p:cNvSpPr>
              <p:nvPr/>
            </p:nvSpPr>
            <p:spPr bwMode="auto">
              <a:xfrm>
                <a:off x="-387" y="1140"/>
                <a:ext cx="912" cy="12"/>
              </a:xfrm>
              <a:prstGeom prst="rect">
                <a:avLst/>
              </a:prstGeom>
              <a:solidFill>
                <a:srgbClr val="939300"/>
              </a:solidFill>
              <a:ln w="9525">
                <a:noFill/>
                <a:miter lim="800000"/>
                <a:headEnd/>
                <a:tailEnd/>
              </a:ln>
            </p:spPr>
            <p:txBody>
              <a:bodyPr/>
              <a:lstStyle/>
              <a:p>
                <a:endParaRPr lang="tr-TR">
                  <a:solidFill>
                    <a:srgbClr val="000000"/>
                  </a:solidFill>
                  <a:latin typeface="Calibri" pitchFamily="34" charset="0"/>
                </a:endParaRPr>
              </a:p>
            </p:txBody>
          </p:sp>
          <p:sp>
            <p:nvSpPr>
              <p:cNvPr id="69060" name="Rectangle 15"/>
              <p:cNvSpPr>
                <a:spLocks noChangeArrowheads="1"/>
              </p:cNvSpPr>
              <p:nvPr/>
            </p:nvSpPr>
            <p:spPr bwMode="auto">
              <a:xfrm>
                <a:off x="-387" y="1152"/>
                <a:ext cx="912" cy="12"/>
              </a:xfrm>
              <a:prstGeom prst="rect">
                <a:avLst/>
              </a:prstGeom>
              <a:solidFill>
                <a:srgbClr val="B2B200"/>
              </a:solidFill>
              <a:ln w="9525">
                <a:noFill/>
                <a:miter lim="800000"/>
                <a:headEnd/>
                <a:tailEnd/>
              </a:ln>
            </p:spPr>
            <p:txBody>
              <a:bodyPr/>
              <a:lstStyle/>
              <a:p>
                <a:endParaRPr lang="tr-TR">
                  <a:solidFill>
                    <a:srgbClr val="000000"/>
                  </a:solidFill>
                  <a:latin typeface="Calibri" pitchFamily="34" charset="0"/>
                </a:endParaRPr>
              </a:p>
            </p:txBody>
          </p:sp>
          <p:pic>
            <p:nvPicPr>
              <p:cNvPr id="69061" name="Picture 16"/>
              <p:cNvPicPr>
                <a:picLocks noChangeAspect="1" noChangeArrowheads="1"/>
              </p:cNvPicPr>
              <p:nvPr/>
            </p:nvPicPr>
            <p:blipFill>
              <a:blip r:embed="rId5"/>
              <a:srcRect/>
              <a:stretch>
                <a:fillRect/>
              </a:stretch>
            </p:blipFill>
            <p:spPr bwMode="auto">
              <a:xfrm>
                <a:off x="-387" y="1152"/>
                <a:ext cx="912" cy="12"/>
              </a:xfrm>
              <a:prstGeom prst="rect">
                <a:avLst/>
              </a:prstGeom>
              <a:noFill/>
              <a:ln w="9525">
                <a:noFill/>
                <a:miter lim="800000"/>
                <a:headEnd/>
                <a:tailEnd/>
              </a:ln>
            </p:spPr>
          </p:pic>
          <p:sp>
            <p:nvSpPr>
              <p:cNvPr id="69062" name="Rectangle 17"/>
              <p:cNvSpPr>
                <a:spLocks noChangeArrowheads="1"/>
              </p:cNvSpPr>
              <p:nvPr/>
            </p:nvSpPr>
            <p:spPr bwMode="auto">
              <a:xfrm>
                <a:off x="-387" y="1152"/>
                <a:ext cx="912" cy="12"/>
              </a:xfrm>
              <a:prstGeom prst="rect">
                <a:avLst/>
              </a:prstGeom>
              <a:solidFill>
                <a:srgbClr val="B2B200"/>
              </a:solidFill>
              <a:ln w="9525">
                <a:noFill/>
                <a:miter lim="800000"/>
                <a:headEnd/>
                <a:tailEnd/>
              </a:ln>
            </p:spPr>
            <p:txBody>
              <a:bodyPr/>
              <a:lstStyle/>
              <a:p>
                <a:endParaRPr lang="tr-TR">
                  <a:solidFill>
                    <a:srgbClr val="000000"/>
                  </a:solidFill>
                  <a:latin typeface="Calibri" pitchFamily="34" charset="0"/>
                </a:endParaRPr>
              </a:p>
            </p:txBody>
          </p:sp>
          <p:sp>
            <p:nvSpPr>
              <p:cNvPr id="69063" name="Rectangle 18"/>
              <p:cNvSpPr>
                <a:spLocks noChangeArrowheads="1"/>
              </p:cNvSpPr>
              <p:nvPr/>
            </p:nvSpPr>
            <p:spPr bwMode="auto">
              <a:xfrm>
                <a:off x="-387" y="1164"/>
                <a:ext cx="912" cy="12"/>
              </a:xfrm>
              <a:prstGeom prst="rect">
                <a:avLst/>
              </a:prstGeom>
              <a:solidFill>
                <a:srgbClr val="D2D200"/>
              </a:solidFill>
              <a:ln w="9525">
                <a:noFill/>
                <a:miter lim="800000"/>
                <a:headEnd/>
                <a:tailEnd/>
              </a:ln>
            </p:spPr>
            <p:txBody>
              <a:bodyPr/>
              <a:lstStyle/>
              <a:p>
                <a:endParaRPr lang="tr-TR">
                  <a:solidFill>
                    <a:srgbClr val="000000"/>
                  </a:solidFill>
                  <a:latin typeface="Calibri" pitchFamily="34" charset="0"/>
                </a:endParaRPr>
              </a:p>
            </p:txBody>
          </p:sp>
          <p:pic>
            <p:nvPicPr>
              <p:cNvPr id="69064" name="Picture 19"/>
              <p:cNvPicPr>
                <a:picLocks noChangeAspect="1" noChangeArrowheads="1"/>
              </p:cNvPicPr>
              <p:nvPr/>
            </p:nvPicPr>
            <p:blipFill>
              <a:blip r:embed="rId6"/>
              <a:srcRect/>
              <a:stretch>
                <a:fillRect/>
              </a:stretch>
            </p:blipFill>
            <p:spPr bwMode="auto">
              <a:xfrm>
                <a:off x="-387" y="1164"/>
                <a:ext cx="912" cy="12"/>
              </a:xfrm>
              <a:prstGeom prst="rect">
                <a:avLst/>
              </a:prstGeom>
              <a:noFill/>
              <a:ln w="9525">
                <a:noFill/>
                <a:miter lim="800000"/>
                <a:headEnd/>
                <a:tailEnd/>
              </a:ln>
            </p:spPr>
          </p:pic>
          <p:sp>
            <p:nvSpPr>
              <p:cNvPr id="69065" name="Rectangle 20"/>
              <p:cNvSpPr>
                <a:spLocks noChangeArrowheads="1"/>
              </p:cNvSpPr>
              <p:nvPr/>
            </p:nvSpPr>
            <p:spPr bwMode="auto">
              <a:xfrm>
                <a:off x="-387" y="1164"/>
                <a:ext cx="912" cy="12"/>
              </a:xfrm>
              <a:prstGeom prst="rect">
                <a:avLst/>
              </a:prstGeom>
              <a:solidFill>
                <a:srgbClr val="D2D200"/>
              </a:solidFill>
              <a:ln w="9525">
                <a:noFill/>
                <a:miter lim="800000"/>
                <a:headEnd/>
                <a:tailEnd/>
              </a:ln>
            </p:spPr>
            <p:txBody>
              <a:bodyPr/>
              <a:lstStyle/>
              <a:p>
                <a:endParaRPr lang="tr-TR">
                  <a:solidFill>
                    <a:srgbClr val="000000"/>
                  </a:solidFill>
                  <a:latin typeface="Calibri" pitchFamily="34" charset="0"/>
                </a:endParaRPr>
              </a:p>
            </p:txBody>
          </p:sp>
          <p:sp>
            <p:nvSpPr>
              <p:cNvPr id="69066" name="Rectangle 21"/>
              <p:cNvSpPr>
                <a:spLocks noChangeArrowheads="1"/>
              </p:cNvSpPr>
              <p:nvPr/>
            </p:nvSpPr>
            <p:spPr bwMode="auto">
              <a:xfrm>
                <a:off x="-387" y="1176"/>
                <a:ext cx="912" cy="12"/>
              </a:xfrm>
              <a:prstGeom prst="rect">
                <a:avLst/>
              </a:prstGeom>
              <a:solidFill>
                <a:srgbClr val="ECEC00"/>
              </a:solidFill>
              <a:ln w="9525">
                <a:noFill/>
                <a:miter lim="800000"/>
                <a:headEnd/>
                <a:tailEnd/>
              </a:ln>
            </p:spPr>
            <p:txBody>
              <a:bodyPr/>
              <a:lstStyle/>
              <a:p>
                <a:endParaRPr lang="tr-TR">
                  <a:solidFill>
                    <a:srgbClr val="000000"/>
                  </a:solidFill>
                  <a:latin typeface="Calibri" pitchFamily="34" charset="0"/>
                </a:endParaRPr>
              </a:p>
            </p:txBody>
          </p:sp>
          <p:pic>
            <p:nvPicPr>
              <p:cNvPr id="69067" name="Picture 22"/>
              <p:cNvPicPr>
                <a:picLocks noChangeAspect="1" noChangeArrowheads="1"/>
              </p:cNvPicPr>
              <p:nvPr/>
            </p:nvPicPr>
            <p:blipFill>
              <a:blip r:embed="rId7"/>
              <a:srcRect/>
              <a:stretch>
                <a:fillRect/>
              </a:stretch>
            </p:blipFill>
            <p:spPr bwMode="auto">
              <a:xfrm>
                <a:off x="-387" y="1176"/>
                <a:ext cx="912" cy="12"/>
              </a:xfrm>
              <a:prstGeom prst="rect">
                <a:avLst/>
              </a:prstGeom>
              <a:noFill/>
              <a:ln w="9525">
                <a:noFill/>
                <a:miter lim="800000"/>
                <a:headEnd/>
                <a:tailEnd/>
              </a:ln>
            </p:spPr>
          </p:pic>
          <p:sp>
            <p:nvSpPr>
              <p:cNvPr id="69068" name="Rectangle 23"/>
              <p:cNvSpPr>
                <a:spLocks noChangeArrowheads="1"/>
              </p:cNvSpPr>
              <p:nvPr/>
            </p:nvSpPr>
            <p:spPr bwMode="auto">
              <a:xfrm>
                <a:off x="-387" y="1176"/>
                <a:ext cx="912" cy="12"/>
              </a:xfrm>
              <a:prstGeom prst="rect">
                <a:avLst/>
              </a:prstGeom>
              <a:solidFill>
                <a:srgbClr val="ECEC00"/>
              </a:solidFill>
              <a:ln w="9525">
                <a:noFill/>
                <a:miter lim="800000"/>
                <a:headEnd/>
                <a:tailEnd/>
              </a:ln>
            </p:spPr>
            <p:txBody>
              <a:bodyPr/>
              <a:lstStyle/>
              <a:p>
                <a:endParaRPr lang="tr-TR">
                  <a:solidFill>
                    <a:srgbClr val="000000"/>
                  </a:solidFill>
                  <a:latin typeface="Calibri" pitchFamily="34" charset="0"/>
                </a:endParaRPr>
              </a:p>
            </p:txBody>
          </p:sp>
          <p:sp>
            <p:nvSpPr>
              <p:cNvPr id="69069" name="Rectangle 24"/>
              <p:cNvSpPr>
                <a:spLocks noChangeArrowheads="1"/>
              </p:cNvSpPr>
              <p:nvPr/>
            </p:nvSpPr>
            <p:spPr bwMode="auto">
              <a:xfrm>
                <a:off x="-387" y="1188"/>
                <a:ext cx="912" cy="12"/>
              </a:xfrm>
              <a:prstGeom prst="rect">
                <a:avLst/>
              </a:prstGeom>
              <a:solidFill>
                <a:srgbClr val="FDFD00"/>
              </a:solidFill>
              <a:ln w="9525">
                <a:noFill/>
                <a:miter lim="800000"/>
                <a:headEnd/>
                <a:tailEnd/>
              </a:ln>
            </p:spPr>
            <p:txBody>
              <a:bodyPr/>
              <a:lstStyle/>
              <a:p>
                <a:endParaRPr lang="tr-TR">
                  <a:solidFill>
                    <a:srgbClr val="000000"/>
                  </a:solidFill>
                  <a:latin typeface="Calibri" pitchFamily="34" charset="0"/>
                </a:endParaRPr>
              </a:p>
            </p:txBody>
          </p:sp>
          <p:pic>
            <p:nvPicPr>
              <p:cNvPr id="69070" name="Picture 25"/>
              <p:cNvPicPr>
                <a:picLocks noChangeAspect="1" noChangeArrowheads="1"/>
              </p:cNvPicPr>
              <p:nvPr/>
            </p:nvPicPr>
            <p:blipFill>
              <a:blip r:embed="rId8"/>
              <a:srcRect/>
              <a:stretch>
                <a:fillRect/>
              </a:stretch>
            </p:blipFill>
            <p:spPr bwMode="auto">
              <a:xfrm>
                <a:off x="-387" y="1188"/>
                <a:ext cx="912" cy="12"/>
              </a:xfrm>
              <a:prstGeom prst="rect">
                <a:avLst/>
              </a:prstGeom>
              <a:noFill/>
              <a:ln w="9525">
                <a:noFill/>
                <a:miter lim="800000"/>
                <a:headEnd/>
                <a:tailEnd/>
              </a:ln>
            </p:spPr>
          </p:pic>
          <p:sp>
            <p:nvSpPr>
              <p:cNvPr id="69071" name="Rectangle 26"/>
              <p:cNvSpPr>
                <a:spLocks noChangeArrowheads="1"/>
              </p:cNvSpPr>
              <p:nvPr/>
            </p:nvSpPr>
            <p:spPr bwMode="auto">
              <a:xfrm>
                <a:off x="-387" y="1188"/>
                <a:ext cx="912" cy="12"/>
              </a:xfrm>
              <a:prstGeom prst="rect">
                <a:avLst/>
              </a:prstGeom>
              <a:solidFill>
                <a:srgbClr val="FDFD00"/>
              </a:solidFill>
              <a:ln w="9525">
                <a:noFill/>
                <a:miter lim="800000"/>
                <a:headEnd/>
                <a:tailEnd/>
              </a:ln>
            </p:spPr>
            <p:txBody>
              <a:bodyPr/>
              <a:lstStyle/>
              <a:p>
                <a:endParaRPr lang="tr-TR">
                  <a:solidFill>
                    <a:srgbClr val="000000"/>
                  </a:solidFill>
                  <a:latin typeface="Calibri" pitchFamily="34" charset="0"/>
                </a:endParaRPr>
              </a:p>
            </p:txBody>
          </p:sp>
          <p:sp>
            <p:nvSpPr>
              <p:cNvPr id="69072" name="Rectangle 27"/>
              <p:cNvSpPr>
                <a:spLocks noChangeArrowheads="1"/>
              </p:cNvSpPr>
              <p:nvPr/>
            </p:nvSpPr>
            <p:spPr bwMode="auto">
              <a:xfrm>
                <a:off x="-387" y="1200"/>
                <a:ext cx="912" cy="12"/>
              </a:xfrm>
              <a:prstGeom prst="rect">
                <a:avLst/>
              </a:prstGeom>
              <a:solidFill>
                <a:srgbClr val="F7F700"/>
              </a:solidFill>
              <a:ln w="9525">
                <a:noFill/>
                <a:miter lim="800000"/>
                <a:headEnd/>
                <a:tailEnd/>
              </a:ln>
            </p:spPr>
            <p:txBody>
              <a:bodyPr/>
              <a:lstStyle/>
              <a:p>
                <a:endParaRPr lang="tr-TR">
                  <a:solidFill>
                    <a:srgbClr val="000000"/>
                  </a:solidFill>
                  <a:latin typeface="Calibri" pitchFamily="34" charset="0"/>
                </a:endParaRPr>
              </a:p>
            </p:txBody>
          </p:sp>
          <p:pic>
            <p:nvPicPr>
              <p:cNvPr id="69073" name="Picture 28"/>
              <p:cNvPicPr>
                <a:picLocks noChangeAspect="1" noChangeArrowheads="1"/>
              </p:cNvPicPr>
              <p:nvPr/>
            </p:nvPicPr>
            <p:blipFill>
              <a:blip r:embed="rId9"/>
              <a:srcRect/>
              <a:stretch>
                <a:fillRect/>
              </a:stretch>
            </p:blipFill>
            <p:spPr bwMode="auto">
              <a:xfrm>
                <a:off x="-387" y="1200"/>
                <a:ext cx="912" cy="12"/>
              </a:xfrm>
              <a:prstGeom prst="rect">
                <a:avLst/>
              </a:prstGeom>
              <a:noFill/>
              <a:ln w="9525">
                <a:noFill/>
                <a:miter lim="800000"/>
                <a:headEnd/>
                <a:tailEnd/>
              </a:ln>
            </p:spPr>
          </p:pic>
          <p:sp>
            <p:nvSpPr>
              <p:cNvPr id="69074" name="Rectangle 29"/>
              <p:cNvSpPr>
                <a:spLocks noChangeArrowheads="1"/>
              </p:cNvSpPr>
              <p:nvPr/>
            </p:nvSpPr>
            <p:spPr bwMode="auto">
              <a:xfrm>
                <a:off x="-387" y="1200"/>
                <a:ext cx="912" cy="12"/>
              </a:xfrm>
              <a:prstGeom prst="rect">
                <a:avLst/>
              </a:prstGeom>
              <a:solidFill>
                <a:srgbClr val="F7F700"/>
              </a:solidFill>
              <a:ln w="9525">
                <a:noFill/>
                <a:miter lim="800000"/>
                <a:headEnd/>
                <a:tailEnd/>
              </a:ln>
            </p:spPr>
            <p:txBody>
              <a:bodyPr/>
              <a:lstStyle/>
              <a:p>
                <a:endParaRPr lang="tr-TR">
                  <a:solidFill>
                    <a:srgbClr val="000000"/>
                  </a:solidFill>
                  <a:latin typeface="Calibri" pitchFamily="34" charset="0"/>
                </a:endParaRPr>
              </a:p>
            </p:txBody>
          </p:sp>
          <p:sp>
            <p:nvSpPr>
              <p:cNvPr id="69075" name="Rectangle 30"/>
              <p:cNvSpPr>
                <a:spLocks noChangeArrowheads="1"/>
              </p:cNvSpPr>
              <p:nvPr/>
            </p:nvSpPr>
            <p:spPr bwMode="auto">
              <a:xfrm>
                <a:off x="-387" y="1212"/>
                <a:ext cx="912" cy="12"/>
              </a:xfrm>
              <a:prstGeom prst="rect">
                <a:avLst/>
              </a:prstGeom>
              <a:solidFill>
                <a:srgbClr val="E0E000"/>
              </a:solidFill>
              <a:ln w="9525">
                <a:noFill/>
                <a:miter lim="800000"/>
                <a:headEnd/>
                <a:tailEnd/>
              </a:ln>
            </p:spPr>
            <p:txBody>
              <a:bodyPr/>
              <a:lstStyle/>
              <a:p>
                <a:endParaRPr lang="tr-TR">
                  <a:solidFill>
                    <a:srgbClr val="000000"/>
                  </a:solidFill>
                  <a:latin typeface="Calibri" pitchFamily="34" charset="0"/>
                </a:endParaRPr>
              </a:p>
            </p:txBody>
          </p:sp>
          <p:pic>
            <p:nvPicPr>
              <p:cNvPr id="69076" name="Picture 31"/>
              <p:cNvPicPr>
                <a:picLocks noChangeAspect="1" noChangeArrowheads="1"/>
              </p:cNvPicPr>
              <p:nvPr/>
            </p:nvPicPr>
            <p:blipFill>
              <a:blip r:embed="rId10"/>
              <a:srcRect/>
              <a:stretch>
                <a:fillRect/>
              </a:stretch>
            </p:blipFill>
            <p:spPr bwMode="auto">
              <a:xfrm>
                <a:off x="-387" y="1212"/>
                <a:ext cx="912" cy="12"/>
              </a:xfrm>
              <a:prstGeom prst="rect">
                <a:avLst/>
              </a:prstGeom>
              <a:noFill/>
              <a:ln w="9525">
                <a:noFill/>
                <a:miter lim="800000"/>
                <a:headEnd/>
                <a:tailEnd/>
              </a:ln>
            </p:spPr>
          </p:pic>
          <p:sp>
            <p:nvSpPr>
              <p:cNvPr id="69077" name="Rectangle 32"/>
              <p:cNvSpPr>
                <a:spLocks noChangeArrowheads="1"/>
              </p:cNvSpPr>
              <p:nvPr/>
            </p:nvSpPr>
            <p:spPr bwMode="auto">
              <a:xfrm>
                <a:off x="-387" y="1212"/>
                <a:ext cx="912" cy="12"/>
              </a:xfrm>
              <a:prstGeom prst="rect">
                <a:avLst/>
              </a:prstGeom>
              <a:solidFill>
                <a:srgbClr val="E0E000"/>
              </a:solidFill>
              <a:ln w="9525">
                <a:noFill/>
                <a:miter lim="800000"/>
                <a:headEnd/>
                <a:tailEnd/>
              </a:ln>
            </p:spPr>
            <p:txBody>
              <a:bodyPr/>
              <a:lstStyle/>
              <a:p>
                <a:endParaRPr lang="tr-TR">
                  <a:solidFill>
                    <a:srgbClr val="000000"/>
                  </a:solidFill>
                  <a:latin typeface="Calibri" pitchFamily="34" charset="0"/>
                </a:endParaRPr>
              </a:p>
            </p:txBody>
          </p:sp>
          <p:sp>
            <p:nvSpPr>
              <p:cNvPr id="69078" name="Rectangle 33"/>
              <p:cNvSpPr>
                <a:spLocks noChangeArrowheads="1"/>
              </p:cNvSpPr>
              <p:nvPr/>
            </p:nvSpPr>
            <p:spPr bwMode="auto">
              <a:xfrm>
                <a:off x="-387" y="1224"/>
                <a:ext cx="912" cy="12"/>
              </a:xfrm>
              <a:prstGeom prst="rect">
                <a:avLst/>
              </a:prstGeom>
              <a:solidFill>
                <a:srgbClr val="C1C100"/>
              </a:solidFill>
              <a:ln w="9525">
                <a:noFill/>
                <a:miter lim="800000"/>
                <a:headEnd/>
                <a:tailEnd/>
              </a:ln>
            </p:spPr>
            <p:txBody>
              <a:bodyPr/>
              <a:lstStyle/>
              <a:p>
                <a:endParaRPr lang="tr-TR">
                  <a:solidFill>
                    <a:srgbClr val="000000"/>
                  </a:solidFill>
                  <a:latin typeface="Calibri" pitchFamily="34" charset="0"/>
                </a:endParaRPr>
              </a:p>
            </p:txBody>
          </p:sp>
          <p:pic>
            <p:nvPicPr>
              <p:cNvPr id="69079" name="Picture 34"/>
              <p:cNvPicPr>
                <a:picLocks noChangeAspect="1" noChangeArrowheads="1"/>
              </p:cNvPicPr>
              <p:nvPr/>
            </p:nvPicPr>
            <p:blipFill>
              <a:blip r:embed="rId11"/>
              <a:srcRect/>
              <a:stretch>
                <a:fillRect/>
              </a:stretch>
            </p:blipFill>
            <p:spPr bwMode="auto">
              <a:xfrm>
                <a:off x="-387" y="1224"/>
                <a:ext cx="912" cy="12"/>
              </a:xfrm>
              <a:prstGeom prst="rect">
                <a:avLst/>
              </a:prstGeom>
              <a:noFill/>
              <a:ln w="9525">
                <a:noFill/>
                <a:miter lim="800000"/>
                <a:headEnd/>
                <a:tailEnd/>
              </a:ln>
            </p:spPr>
          </p:pic>
          <p:sp>
            <p:nvSpPr>
              <p:cNvPr id="69080" name="Rectangle 35"/>
              <p:cNvSpPr>
                <a:spLocks noChangeArrowheads="1"/>
              </p:cNvSpPr>
              <p:nvPr/>
            </p:nvSpPr>
            <p:spPr bwMode="auto">
              <a:xfrm>
                <a:off x="-387" y="1224"/>
                <a:ext cx="912" cy="12"/>
              </a:xfrm>
              <a:prstGeom prst="rect">
                <a:avLst/>
              </a:prstGeom>
              <a:solidFill>
                <a:srgbClr val="C1C100"/>
              </a:solidFill>
              <a:ln w="9525">
                <a:noFill/>
                <a:miter lim="800000"/>
                <a:headEnd/>
                <a:tailEnd/>
              </a:ln>
            </p:spPr>
            <p:txBody>
              <a:bodyPr/>
              <a:lstStyle/>
              <a:p>
                <a:endParaRPr lang="tr-TR">
                  <a:solidFill>
                    <a:srgbClr val="000000"/>
                  </a:solidFill>
                  <a:latin typeface="Calibri" pitchFamily="34" charset="0"/>
                </a:endParaRPr>
              </a:p>
            </p:txBody>
          </p:sp>
          <p:sp>
            <p:nvSpPr>
              <p:cNvPr id="69081" name="Rectangle 36"/>
              <p:cNvSpPr>
                <a:spLocks noChangeArrowheads="1"/>
              </p:cNvSpPr>
              <p:nvPr/>
            </p:nvSpPr>
            <p:spPr bwMode="auto">
              <a:xfrm>
                <a:off x="-387" y="1236"/>
                <a:ext cx="912" cy="12"/>
              </a:xfrm>
              <a:prstGeom prst="rect">
                <a:avLst/>
              </a:prstGeom>
              <a:solidFill>
                <a:srgbClr val="A1A100"/>
              </a:solidFill>
              <a:ln w="9525">
                <a:noFill/>
                <a:miter lim="800000"/>
                <a:headEnd/>
                <a:tailEnd/>
              </a:ln>
            </p:spPr>
            <p:txBody>
              <a:bodyPr/>
              <a:lstStyle/>
              <a:p>
                <a:endParaRPr lang="tr-TR">
                  <a:solidFill>
                    <a:srgbClr val="000000"/>
                  </a:solidFill>
                  <a:latin typeface="Calibri" pitchFamily="34" charset="0"/>
                </a:endParaRPr>
              </a:p>
            </p:txBody>
          </p:sp>
          <p:pic>
            <p:nvPicPr>
              <p:cNvPr id="69082" name="Picture 37"/>
              <p:cNvPicPr>
                <a:picLocks noChangeAspect="1" noChangeArrowheads="1"/>
              </p:cNvPicPr>
              <p:nvPr/>
            </p:nvPicPr>
            <p:blipFill>
              <a:blip r:embed="rId12"/>
              <a:srcRect/>
              <a:stretch>
                <a:fillRect/>
              </a:stretch>
            </p:blipFill>
            <p:spPr bwMode="auto">
              <a:xfrm>
                <a:off x="-387" y="1236"/>
                <a:ext cx="912" cy="12"/>
              </a:xfrm>
              <a:prstGeom prst="rect">
                <a:avLst/>
              </a:prstGeom>
              <a:noFill/>
              <a:ln w="9525">
                <a:noFill/>
                <a:miter lim="800000"/>
                <a:headEnd/>
                <a:tailEnd/>
              </a:ln>
            </p:spPr>
          </p:pic>
          <p:sp>
            <p:nvSpPr>
              <p:cNvPr id="69083" name="Rectangle 38"/>
              <p:cNvSpPr>
                <a:spLocks noChangeArrowheads="1"/>
              </p:cNvSpPr>
              <p:nvPr/>
            </p:nvSpPr>
            <p:spPr bwMode="auto">
              <a:xfrm>
                <a:off x="-387" y="1236"/>
                <a:ext cx="912" cy="12"/>
              </a:xfrm>
              <a:prstGeom prst="rect">
                <a:avLst/>
              </a:prstGeom>
              <a:solidFill>
                <a:srgbClr val="A1A100"/>
              </a:solidFill>
              <a:ln w="9525">
                <a:noFill/>
                <a:miter lim="800000"/>
                <a:headEnd/>
                <a:tailEnd/>
              </a:ln>
            </p:spPr>
            <p:txBody>
              <a:bodyPr/>
              <a:lstStyle/>
              <a:p>
                <a:endParaRPr lang="tr-TR">
                  <a:solidFill>
                    <a:srgbClr val="000000"/>
                  </a:solidFill>
                  <a:latin typeface="Calibri" pitchFamily="34" charset="0"/>
                </a:endParaRPr>
              </a:p>
            </p:txBody>
          </p:sp>
          <p:sp>
            <p:nvSpPr>
              <p:cNvPr id="69084" name="Rectangle 39"/>
              <p:cNvSpPr>
                <a:spLocks noChangeArrowheads="1"/>
              </p:cNvSpPr>
              <p:nvPr/>
            </p:nvSpPr>
            <p:spPr bwMode="auto">
              <a:xfrm>
                <a:off x="-387" y="1248"/>
                <a:ext cx="912" cy="12"/>
              </a:xfrm>
              <a:prstGeom prst="rect">
                <a:avLst/>
              </a:prstGeom>
              <a:solidFill>
                <a:srgbClr val="878700"/>
              </a:solidFill>
              <a:ln w="9525">
                <a:noFill/>
                <a:miter lim="800000"/>
                <a:headEnd/>
                <a:tailEnd/>
              </a:ln>
            </p:spPr>
            <p:txBody>
              <a:bodyPr/>
              <a:lstStyle/>
              <a:p>
                <a:endParaRPr lang="tr-TR">
                  <a:solidFill>
                    <a:srgbClr val="000000"/>
                  </a:solidFill>
                  <a:latin typeface="Calibri" pitchFamily="34" charset="0"/>
                </a:endParaRPr>
              </a:p>
            </p:txBody>
          </p:sp>
          <p:pic>
            <p:nvPicPr>
              <p:cNvPr id="69085" name="Picture 40"/>
              <p:cNvPicPr>
                <a:picLocks noChangeAspect="1" noChangeArrowheads="1"/>
              </p:cNvPicPr>
              <p:nvPr/>
            </p:nvPicPr>
            <p:blipFill>
              <a:blip r:embed="rId13"/>
              <a:srcRect/>
              <a:stretch>
                <a:fillRect/>
              </a:stretch>
            </p:blipFill>
            <p:spPr bwMode="auto">
              <a:xfrm>
                <a:off x="-387" y="1248"/>
                <a:ext cx="912" cy="12"/>
              </a:xfrm>
              <a:prstGeom prst="rect">
                <a:avLst/>
              </a:prstGeom>
              <a:noFill/>
              <a:ln w="9525">
                <a:noFill/>
                <a:miter lim="800000"/>
                <a:headEnd/>
                <a:tailEnd/>
              </a:ln>
            </p:spPr>
          </p:pic>
          <p:sp>
            <p:nvSpPr>
              <p:cNvPr id="69086" name="Rectangle 41"/>
              <p:cNvSpPr>
                <a:spLocks noChangeArrowheads="1"/>
              </p:cNvSpPr>
              <p:nvPr/>
            </p:nvSpPr>
            <p:spPr bwMode="auto">
              <a:xfrm>
                <a:off x="-387" y="1248"/>
                <a:ext cx="912" cy="12"/>
              </a:xfrm>
              <a:prstGeom prst="rect">
                <a:avLst/>
              </a:prstGeom>
              <a:solidFill>
                <a:srgbClr val="878700"/>
              </a:solidFill>
              <a:ln w="9525">
                <a:noFill/>
                <a:miter lim="800000"/>
                <a:headEnd/>
                <a:tailEnd/>
              </a:ln>
            </p:spPr>
            <p:txBody>
              <a:bodyPr/>
              <a:lstStyle/>
              <a:p>
                <a:endParaRPr lang="tr-TR">
                  <a:solidFill>
                    <a:srgbClr val="000000"/>
                  </a:solidFill>
                  <a:latin typeface="Calibri" pitchFamily="34" charset="0"/>
                </a:endParaRPr>
              </a:p>
            </p:txBody>
          </p:sp>
        </p:grpSp>
        <p:sp>
          <p:nvSpPr>
            <p:cNvPr id="68619" name="Rectangle 43"/>
            <p:cNvSpPr>
              <a:spLocks noChangeArrowheads="1"/>
            </p:cNvSpPr>
            <p:nvPr/>
          </p:nvSpPr>
          <p:spPr bwMode="auto">
            <a:xfrm>
              <a:off x="-393" y="1148"/>
              <a:ext cx="912"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KAPSAM BELİRLEME</a:t>
              </a:r>
              <a:endParaRPr lang="tr-TR">
                <a:solidFill>
                  <a:srgbClr val="000000"/>
                </a:solidFill>
                <a:cs typeface="Arial" charset="0"/>
              </a:endParaRPr>
            </a:p>
          </p:txBody>
        </p:sp>
        <p:grpSp>
          <p:nvGrpSpPr>
            <p:cNvPr id="68620" name="Group 56"/>
            <p:cNvGrpSpPr>
              <a:grpSpLocks/>
            </p:cNvGrpSpPr>
            <p:nvPr/>
          </p:nvGrpSpPr>
          <p:grpSpPr bwMode="auto">
            <a:xfrm>
              <a:off x="-387" y="600"/>
              <a:ext cx="912" cy="144"/>
              <a:chOff x="-387" y="600"/>
              <a:chExt cx="912" cy="144"/>
            </a:xfrm>
          </p:grpSpPr>
          <p:sp>
            <p:nvSpPr>
              <p:cNvPr id="69041" name="Rectangle 44"/>
              <p:cNvSpPr>
                <a:spLocks noChangeArrowheads="1"/>
              </p:cNvSpPr>
              <p:nvPr/>
            </p:nvSpPr>
            <p:spPr bwMode="auto">
              <a:xfrm>
                <a:off x="-387" y="600"/>
                <a:ext cx="912" cy="12"/>
              </a:xfrm>
              <a:prstGeom prst="rect">
                <a:avLst/>
              </a:prstGeom>
              <a:solidFill>
                <a:srgbClr val="767600"/>
              </a:solidFill>
              <a:ln w="9525">
                <a:noFill/>
                <a:miter lim="800000"/>
                <a:headEnd/>
                <a:tailEnd/>
              </a:ln>
            </p:spPr>
            <p:txBody>
              <a:bodyPr/>
              <a:lstStyle/>
              <a:p>
                <a:endParaRPr lang="tr-TR">
                  <a:solidFill>
                    <a:srgbClr val="000000"/>
                  </a:solidFill>
                  <a:latin typeface="Calibri" pitchFamily="34" charset="0"/>
                </a:endParaRPr>
              </a:p>
            </p:txBody>
          </p:sp>
          <p:sp>
            <p:nvSpPr>
              <p:cNvPr id="69042" name="Rectangle 45"/>
              <p:cNvSpPr>
                <a:spLocks noChangeArrowheads="1"/>
              </p:cNvSpPr>
              <p:nvPr/>
            </p:nvSpPr>
            <p:spPr bwMode="auto">
              <a:xfrm>
                <a:off x="-387" y="612"/>
                <a:ext cx="912" cy="12"/>
              </a:xfrm>
              <a:prstGeom prst="rect">
                <a:avLst/>
              </a:prstGeom>
              <a:solidFill>
                <a:srgbClr val="858500"/>
              </a:solidFill>
              <a:ln w="9525">
                <a:noFill/>
                <a:miter lim="800000"/>
                <a:headEnd/>
                <a:tailEnd/>
              </a:ln>
            </p:spPr>
            <p:txBody>
              <a:bodyPr/>
              <a:lstStyle/>
              <a:p>
                <a:endParaRPr lang="tr-TR">
                  <a:solidFill>
                    <a:srgbClr val="000000"/>
                  </a:solidFill>
                  <a:latin typeface="Calibri" pitchFamily="34" charset="0"/>
                </a:endParaRPr>
              </a:p>
            </p:txBody>
          </p:sp>
          <p:sp>
            <p:nvSpPr>
              <p:cNvPr id="69043" name="Rectangle 46"/>
              <p:cNvSpPr>
                <a:spLocks noChangeArrowheads="1"/>
              </p:cNvSpPr>
              <p:nvPr/>
            </p:nvSpPr>
            <p:spPr bwMode="auto">
              <a:xfrm>
                <a:off x="-387" y="624"/>
                <a:ext cx="912" cy="12"/>
              </a:xfrm>
              <a:prstGeom prst="rect">
                <a:avLst/>
              </a:prstGeom>
              <a:solidFill>
                <a:srgbClr val="A0A000"/>
              </a:solidFill>
              <a:ln w="9525">
                <a:noFill/>
                <a:miter lim="800000"/>
                <a:headEnd/>
                <a:tailEnd/>
              </a:ln>
            </p:spPr>
            <p:txBody>
              <a:bodyPr/>
              <a:lstStyle/>
              <a:p>
                <a:endParaRPr lang="tr-TR">
                  <a:solidFill>
                    <a:srgbClr val="000000"/>
                  </a:solidFill>
                  <a:latin typeface="Calibri" pitchFamily="34" charset="0"/>
                </a:endParaRPr>
              </a:p>
            </p:txBody>
          </p:sp>
          <p:sp>
            <p:nvSpPr>
              <p:cNvPr id="69044" name="Rectangle 47"/>
              <p:cNvSpPr>
                <a:spLocks noChangeArrowheads="1"/>
              </p:cNvSpPr>
              <p:nvPr/>
            </p:nvSpPr>
            <p:spPr bwMode="auto">
              <a:xfrm>
                <a:off x="-387" y="636"/>
                <a:ext cx="912" cy="12"/>
              </a:xfrm>
              <a:prstGeom prst="rect">
                <a:avLst/>
              </a:prstGeom>
              <a:solidFill>
                <a:srgbClr val="C2C200"/>
              </a:solidFill>
              <a:ln w="9525">
                <a:noFill/>
                <a:miter lim="800000"/>
                <a:headEnd/>
                <a:tailEnd/>
              </a:ln>
            </p:spPr>
            <p:txBody>
              <a:bodyPr/>
              <a:lstStyle/>
              <a:p>
                <a:endParaRPr lang="tr-TR">
                  <a:solidFill>
                    <a:srgbClr val="000000"/>
                  </a:solidFill>
                  <a:latin typeface="Calibri" pitchFamily="34" charset="0"/>
                </a:endParaRPr>
              </a:p>
            </p:txBody>
          </p:sp>
          <p:sp>
            <p:nvSpPr>
              <p:cNvPr id="69045" name="Rectangle 48"/>
              <p:cNvSpPr>
                <a:spLocks noChangeArrowheads="1"/>
              </p:cNvSpPr>
              <p:nvPr/>
            </p:nvSpPr>
            <p:spPr bwMode="auto">
              <a:xfrm>
                <a:off x="-387" y="648"/>
                <a:ext cx="912" cy="12"/>
              </a:xfrm>
              <a:prstGeom prst="rect">
                <a:avLst/>
              </a:prstGeom>
              <a:solidFill>
                <a:srgbClr val="E1E100"/>
              </a:solidFill>
              <a:ln w="9525">
                <a:noFill/>
                <a:miter lim="800000"/>
                <a:headEnd/>
                <a:tailEnd/>
              </a:ln>
            </p:spPr>
            <p:txBody>
              <a:bodyPr/>
              <a:lstStyle/>
              <a:p>
                <a:endParaRPr lang="tr-TR">
                  <a:solidFill>
                    <a:srgbClr val="000000"/>
                  </a:solidFill>
                  <a:latin typeface="Calibri" pitchFamily="34" charset="0"/>
                </a:endParaRPr>
              </a:p>
            </p:txBody>
          </p:sp>
          <p:sp>
            <p:nvSpPr>
              <p:cNvPr id="69046" name="Rectangle 49"/>
              <p:cNvSpPr>
                <a:spLocks noChangeArrowheads="1"/>
              </p:cNvSpPr>
              <p:nvPr/>
            </p:nvSpPr>
            <p:spPr bwMode="auto">
              <a:xfrm>
                <a:off x="-387" y="660"/>
                <a:ext cx="912" cy="12"/>
              </a:xfrm>
              <a:prstGeom prst="rect">
                <a:avLst/>
              </a:prstGeom>
              <a:solidFill>
                <a:srgbClr val="F3F300"/>
              </a:solidFill>
              <a:ln w="9525">
                <a:noFill/>
                <a:miter lim="800000"/>
                <a:headEnd/>
                <a:tailEnd/>
              </a:ln>
            </p:spPr>
            <p:txBody>
              <a:bodyPr/>
              <a:lstStyle/>
              <a:p>
                <a:endParaRPr lang="tr-TR">
                  <a:solidFill>
                    <a:srgbClr val="000000"/>
                  </a:solidFill>
                  <a:latin typeface="Calibri" pitchFamily="34" charset="0"/>
                </a:endParaRPr>
              </a:p>
            </p:txBody>
          </p:sp>
          <p:sp>
            <p:nvSpPr>
              <p:cNvPr id="69047" name="Rectangle 50"/>
              <p:cNvSpPr>
                <a:spLocks noChangeArrowheads="1"/>
              </p:cNvSpPr>
              <p:nvPr/>
            </p:nvSpPr>
            <p:spPr bwMode="auto">
              <a:xfrm>
                <a:off x="-387" y="672"/>
                <a:ext cx="912" cy="12"/>
              </a:xfrm>
              <a:prstGeom prst="rect">
                <a:avLst/>
              </a:prstGeom>
              <a:solidFill>
                <a:srgbClr val="FDFD00"/>
              </a:solidFill>
              <a:ln w="9525">
                <a:noFill/>
                <a:miter lim="800000"/>
                <a:headEnd/>
                <a:tailEnd/>
              </a:ln>
            </p:spPr>
            <p:txBody>
              <a:bodyPr/>
              <a:lstStyle/>
              <a:p>
                <a:endParaRPr lang="tr-TR">
                  <a:solidFill>
                    <a:srgbClr val="000000"/>
                  </a:solidFill>
                  <a:latin typeface="Calibri" pitchFamily="34" charset="0"/>
                </a:endParaRPr>
              </a:p>
            </p:txBody>
          </p:sp>
          <p:sp>
            <p:nvSpPr>
              <p:cNvPr id="69048" name="Rectangle 51"/>
              <p:cNvSpPr>
                <a:spLocks noChangeArrowheads="1"/>
              </p:cNvSpPr>
              <p:nvPr/>
            </p:nvSpPr>
            <p:spPr bwMode="auto">
              <a:xfrm>
                <a:off x="-387" y="684"/>
                <a:ext cx="912" cy="12"/>
              </a:xfrm>
              <a:prstGeom prst="rect">
                <a:avLst/>
              </a:prstGeom>
              <a:solidFill>
                <a:srgbClr val="FCFC00"/>
              </a:solidFill>
              <a:ln w="9525">
                <a:noFill/>
                <a:miter lim="800000"/>
                <a:headEnd/>
                <a:tailEnd/>
              </a:ln>
            </p:spPr>
            <p:txBody>
              <a:bodyPr/>
              <a:lstStyle/>
              <a:p>
                <a:endParaRPr lang="tr-TR">
                  <a:solidFill>
                    <a:srgbClr val="000000"/>
                  </a:solidFill>
                  <a:latin typeface="Calibri" pitchFamily="34" charset="0"/>
                </a:endParaRPr>
              </a:p>
            </p:txBody>
          </p:sp>
          <p:sp>
            <p:nvSpPr>
              <p:cNvPr id="69049" name="Rectangle 52"/>
              <p:cNvSpPr>
                <a:spLocks noChangeArrowheads="1"/>
              </p:cNvSpPr>
              <p:nvPr/>
            </p:nvSpPr>
            <p:spPr bwMode="auto">
              <a:xfrm>
                <a:off x="-387" y="696"/>
                <a:ext cx="912" cy="12"/>
              </a:xfrm>
              <a:prstGeom prst="rect">
                <a:avLst/>
              </a:prstGeom>
              <a:solidFill>
                <a:srgbClr val="F1F100"/>
              </a:solidFill>
              <a:ln w="9525">
                <a:noFill/>
                <a:miter lim="800000"/>
                <a:headEnd/>
                <a:tailEnd/>
              </a:ln>
            </p:spPr>
            <p:txBody>
              <a:bodyPr/>
              <a:lstStyle/>
              <a:p>
                <a:endParaRPr lang="tr-TR">
                  <a:solidFill>
                    <a:srgbClr val="000000"/>
                  </a:solidFill>
                  <a:latin typeface="Calibri" pitchFamily="34" charset="0"/>
                </a:endParaRPr>
              </a:p>
            </p:txBody>
          </p:sp>
          <p:sp>
            <p:nvSpPr>
              <p:cNvPr id="69050" name="Rectangle 53"/>
              <p:cNvSpPr>
                <a:spLocks noChangeArrowheads="1"/>
              </p:cNvSpPr>
              <p:nvPr/>
            </p:nvSpPr>
            <p:spPr bwMode="auto">
              <a:xfrm>
                <a:off x="-387" y="708"/>
                <a:ext cx="912" cy="12"/>
              </a:xfrm>
              <a:prstGeom prst="rect">
                <a:avLst/>
              </a:prstGeom>
              <a:solidFill>
                <a:srgbClr val="DCDC00"/>
              </a:solidFill>
              <a:ln w="9525">
                <a:noFill/>
                <a:miter lim="800000"/>
                <a:headEnd/>
                <a:tailEnd/>
              </a:ln>
            </p:spPr>
            <p:txBody>
              <a:bodyPr/>
              <a:lstStyle/>
              <a:p>
                <a:endParaRPr lang="tr-TR">
                  <a:solidFill>
                    <a:srgbClr val="000000"/>
                  </a:solidFill>
                  <a:latin typeface="Calibri" pitchFamily="34" charset="0"/>
                </a:endParaRPr>
              </a:p>
            </p:txBody>
          </p:sp>
          <p:sp>
            <p:nvSpPr>
              <p:cNvPr id="69051" name="Rectangle 54"/>
              <p:cNvSpPr>
                <a:spLocks noChangeArrowheads="1"/>
              </p:cNvSpPr>
              <p:nvPr/>
            </p:nvSpPr>
            <p:spPr bwMode="auto">
              <a:xfrm>
                <a:off x="-387" y="720"/>
                <a:ext cx="912" cy="12"/>
              </a:xfrm>
              <a:prstGeom prst="rect">
                <a:avLst/>
              </a:prstGeom>
              <a:solidFill>
                <a:srgbClr val="BCBC00"/>
              </a:solidFill>
              <a:ln w="9525">
                <a:noFill/>
                <a:miter lim="800000"/>
                <a:headEnd/>
                <a:tailEnd/>
              </a:ln>
            </p:spPr>
            <p:txBody>
              <a:bodyPr/>
              <a:lstStyle/>
              <a:p>
                <a:endParaRPr lang="tr-TR">
                  <a:solidFill>
                    <a:srgbClr val="000000"/>
                  </a:solidFill>
                  <a:latin typeface="Calibri" pitchFamily="34" charset="0"/>
                </a:endParaRPr>
              </a:p>
            </p:txBody>
          </p:sp>
          <p:sp>
            <p:nvSpPr>
              <p:cNvPr id="69052" name="Rectangle 55"/>
              <p:cNvSpPr>
                <a:spLocks noChangeArrowheads="1"/>
              </p:cNvSpPr>
              <p:nvPr/>
            </p:nvSpPr>
            <p:spPr bwMode="auto">
              <a:xfrm>
                <a:off x="-387" y="732"/>
                <a:ext cx="912" cy="12"/>
              </a:xfrm>
              <a:prstGeom prst="rect">
                <a:avLst/>
              </a:prstGeom>
              <a:solidFill>
                <a:srgbClr val="9B9B00"/>
              </a:solidFill>
              <a:ln w="9525">
                <a:noFill/>
                <a:miter lim="800000"/>
                <a:headEnd/>
                <a:tailEnd/>
              </a:ln>
            </p:spPr>
            <p:txBody>
              <a:bodyPr/>
              <a:lstStyle/>
              <a:p>
                <a:endParaRPr lang="tr-TR">
                  <a:solidFill>
                    <a:srgbClr val="000000"/>
                  </a:solidFill>
                  <a:latin typeface="Calibri" pitchFamily="34" charset="0"/>
                </a:endParaRPr>
              </a:p>
            </p:txBody>
          </p:sp>
        </p:grpSp>
        <p:sp>
          <p:nvSpPr>
            <p:cNvPr id="68621" name="Rectangle 57"/>
            <p:cNvSpPr>
              <a:spLocks noChangeArrowheads="1"/>
            </p:cNvSpPr>
            <p:nvPr/>
          </p:nvSpPr>
          <p:spPr bwMode="auto">
            <a:xfrm>
              <a:off x="-51" y="636"/>
              <a:ext cx="32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ELEME</a:t>
              </a:r>
              <a:endParaRPr lang="tr-TR">
                <a:solidFill>
                  <a:srgbClr val="000000"/>
                </a:solidFill>
                <a:cs typeface="Arial" charset="0"/>
              </a:endParaRPr>
            </a:p>
          </p:txBody>
        </p:sp>
        <p:grpSp>
          <p:nvGrpSpPr>
            <p:cNvPr id="68622" name="Group 92"/>
            <p:cNvGrpSpPr>
              <a:grpSpLocks/>
            </p:cNvGrpSpPr>
            <p:nvPr/>
          </p:nvGrpSpPr>
          <p:grpSpPr bwMode="auto">
            <a:xfrm>
              <a:off x="-387" y="2040"/>
              <a:ext cx="912" cy="144"/>
              <a:chOff x="-387" y="2040"/>
              <a:chExt cx="912" cy="144"/>
            </a:xfrm>
          </p:grpSpPr>
          <p:sp>
            <p:nvSpPr>
              <p:cNvPr id="69007" name="Rectangle 58"/>
              <p:cNvSpPr>
                <a:spLocks noChangeArrowheads="1"/>
              </p:cNvSpPr>
              <p:nvPr/>
            </p:nvSpPr>
            <p:spPr bwMode="auto">
              <a:xfrm>
                <a:off x="-387" y="2040"/>
                <a:ext cx="912" cy="12"/>
              </a:xfrm>
              <a:prstGeom prst="rect">
                <a:avLst/>
              </a:prstGeom>
              <a:solidFill>
                <a:srgbClr val="767600"/>
              </a:solidFill>
              <a:ln w="9525">
                <a:noFill/>
                <a:miter lim="800000"/>
                <a:headEnd/>
                <a:tailEnd/>
              </a:ln>
            </p:spPr>
            <p:txBody>
              <a:bodyPr/>
              <a:lstStyle/>
              <a:p>
                <a:endParaRPr lang="tr-TR">
                  <a:solidFill>
                    <a:srgbClr val="000000"/>
                  </a:solidFill>
                  <a:latin typeface="Calibri" pitchFamily="34" charset="0"/>
                </a:endParaRPr>
              </a:p>
            </p:txBody>
          </p:sp>
          <p:sp>
            <p:nvSpPr>
              <p:cNvPr id="69008" name="Rectangle 59"/>
              <p:cNvSpPr>
                <a:spLocks noChangeArrowheads="1"/>
              </p:cNvSpPr>
              <p:nvPr/>
            </p:nvSpPr>
            <p:spPr bwMode="auto">
              <a:xfrm>
                <a:off x="-387" y="2052"/>
                <a:ext cx="912" cy="12"/>
              </a:xfrm>
              <a:prstGeom prst="rect">
                <a:avLst/>
              </a:prstGeom>
              <a:solidFill>
                <a:srgbClr val="7E7E00"/>
              </a:solidFill>
              <a:ln w="9525">
                <a:noFill/>
                <a:miter lim="800000"/>
                <a:headEnd/>
                <a:tailEnd/>
              </a:ln>
            </p:spPr>
            <p:txBody>
              <a:bodyPr/>
              <a:lstStyle/>
              <a:p>
                <a:endParaRPr lang="tr-TR">
                  <a:solidFill>
                    <a:srgbClr val="000000"/>
                  </a:solidFill>
                  <a:latin typeface="Calibri" pitchFamily="34" charset="0"/>
                </a:endParaRPr>
              </a:p>
            </p:txBody>
          </p:sp>
          <p:pic>
            <p:nvPicPr>
              <p:cNvPr id="69009" name="Picture 60"/>
              <p:cNvPicPr>
                <a:picLocks noChangeAspect="1" noChangeArrowheads="1"/>
              </p:cNvPicPr>
              <p:nvPr/>
            </p:nvPicPr>
            <p:blipFill>
              <a:blip r:embed="rId14"/>
              <a:srcRect/>
              <a:stretch>
                <a:fillRect/>
              </a:stretch>
            </p:blipFill>
            <p:spPr bwMode="auto">
              <a:xfrm>
                <a:off x="-387" y="2052"/>
                <a:ext cx="912" cy="12"/>
              </a:xfrm>
              <a:prstGeom prst="rect">
                <a:avLst/>
              </a:prstGeom>
              <a:noFill/>
              <a:ln w="9525">
                <a:noFill/>
                <a:miter lim="800000"/>
                <a:headEnd/>
                <a:tailEnd/>
              </a:ln>
            </p:spPr>
          </p:pic>
          <p:sp>
            <p:nvSpPr>
              <p:cNvPr id="69010" name="Rectangle 61"/>
              <p:cNvSpPr>
                <a:spLocks noChangeArrowheads="1"/>
              </p:cNvSpPr>
              <p:nvPr/>
            </p:nvSpPr>
            <p:spPr bwMode="auto">
              <a:xfrm>
                <a:off x="-387" y="2052"/>
                <a:ext cx="912" cy="12"/>
              </a:xfrm>
              <a:prstGeom prst="rect">
                <a:avLst/>
              </a:prstGeom>
              <a:solidFill>
                <a:srgbClr val="7E7E00"/>
              </a:solidFill>
              <a:ln w="9525">
                <a:noFill/>
                <a:miter lim="800000"/>
                <a:headEnd/>
                <a:tailEnd/>
              </a:ln>
            </p:spPr>
            <p:txBody>
              <a:bodyPr/>
              <a:lstStyle/>
              <a:p>
                <a:endParaRPr lang="tr-TR">
                  <a:solidFill>
                    <a:srgbClr val="000000"/>
                  </a:solidFill>
                  <a:latin typeface="Calibri" pitchFamily="34" charset="0"/>
                </a:endParaRPr>
              </a:p>
            </p:txBody>
          </p:sp>
          <p:sp>
            <p:nvSpPr>
              <p:cNvPr id="69011" name="Rectangle 62"/>
              <p:cNvSpPr>
                <a:spLocks noChangeArrowheads="1"/>
              </p:cNvSpPr>
              <p:nvPr/>
            </p:nvSpPr>
            <p:spPr bwMode="auto">
              <a:xfrm>
                <a:off x="-387" y="2064"/>
                <a:ext cx="912" cy="12"/>
              </a:xfrm>
              <a:prstGeom prst="rect">
                <a:avLst/>
              </a:prstGeom>
              <a:solidFill>
                <a:srgbClr val="8F8F00"/>
              </a:solidFill>
              <a:ln w="9525">
                <a:noFill/>
                <a:miter lim="800000"/>
                <a:headEnd/>
                <a:tailEnd/>
              </a:ln>
            </p:spPr>
            <p:txBody>
              <a:bodyPr/>
              <a:lstStyle/>
              <a:p>
                <a:endParaRPr lang="tr-TR">
                  <a:solidFill>
                    <a:srgbClr val="000000"/>
                  </a:solidFill>
                  <a:latin typeface="Calibri" pitchFamily="34" charset="0"/>
                </a:endParaRPr>
              </a:p>
            </p:txBody>
          </p:sp>
          <p:pic>
            <p:nvPicPr>
              <p:cNvPr id="69012" name="Picture 63"/>
              <p:cNvPicPr>
                <a:picLocks noChangeAspect="1" noChangeArrowheads="1"/>
              </p:cNvPicPr>
              <p:nvPr/>
            </p:nvPicPr>
            <p:blipFill>
              <a:blip r:embed="rId15"/>
              <a:srcRect/>
              <a:stretch>
                <a:fillRect/>
              </a:stretch>
            </p:blipFill>
            <p:spPr bwMode="auto">
              <a:xfrm>
                <a:off x="-387" y="2064"/>
                <a:ext cx="912" cy="12"/>
              </a:xfrm>
              <a:prstGeom prst="rect">
                <a:avLst/>
              </a:prstGeom>
              <a:noFill/>
              <a:ln w="9525">
                <a:noFill/>
                <a:miter lim="800000"/>
                <a:headEnd/>
                <a:tailEnd/>
              </a:ln>
            </p:spPr>
          </p:pic>
          <p:sp>
            <p:nvSpPr>
              <p:cNvPr id="69013" name="Rectangle 64"/>
              <p:cNvSpPr>
                <a:spLocks noChangeArrowheads="1"/>
              </p:cNvSpPr>
              <p:nvPr/>
            </p:nvSpPr>
            <p:spPr bwMode="auto">
              <a:xfrm>
                <a:off x="-387" y="2064"/>
                <a:ext cx="912" cy="12"/>
              </a:xfrm>
              <a:prstGeom prst="rect">
                <a:avLst/>
              </a:prstGeom>
              <a:solidFill>
                <a:srgbClr val="8F8F00"/>
              </a:solidFill>
              <a:ln w="9525">
                <a:noFill/>
                <a:miter lim="800000"/>
                <a:headEnd/>
                <a:tailEnd/>
              </a:ln>
            </p:spPr>
            <p:txBody>
              <a:bodyPr/>
              <a:lstStyle/>
              <a:p>
                <a:endParaRPr lang="tr-TR">
                  <a:solidFill>
                    <a:srgbClr val="000000"/>
                  </a:solidFill>
                  <a:latin typeface="Calibri" pitchFamily="34" charset="0"/>
                </a:endParaRPr>
              </a:p>
            </p:txBody>
          </p:sp>
          <p:sp>
            <p:nvSpPr>
              <p:cNvPr id="69014" name="Rectangle 65"/>
              <p:cNvSpPr>
                <a:spLocks noChangeArrowheads="1"/>
              </p:cNvSpPr>
              <p:nvPr/>
            </p:nvSpPr>
            <p:spPr bwMode="auto">
              <a:xfrm>
                <a:off x="-387" y="2076"/>
                <a:ext cx="912" cy="12"/>
              </a:xfrm>
              <a:prstGeom prst="rect">
                <a:avLst/>
              </a:prstGeom>
              <a:solidFill>
                <a:srgbClr val="ABAB00"/>
              </a:solidFill>
              <a:ln w="9525">
                <a:noFill/>
                <a:miter lim="800000"/>
                <a:headEnd/>
                <a:tailEnd/>
              </a:ln>
            </p:spPr>
            <p:txBody>
              <a:bodyPr/>
              <a:lstStyle/>
              <a:p>
                <a:endParaRPr lang="tr-TR">
                  <a:solidFill>
                    <a:srgbClr val="000000"/>
                  </a:solidFill>
                  <a:latin typeface="Calibri" pitchFamily="34" charset="0"/>
                </a:endParaRPr>
              </a:p>
            </p:txBody>
          </p:sp>
          <p:pic>
            <p:nvPicPr>
              <p:cNvPr id="69015" name="Picture 66"/>
              <p:cNvPicPr>
                <a:picLocks noChangeAspect="1" noChangeArrowheads="1"/>
              </p:cNvPicPr>
              <p:nvPr/>
            </p:nvPicPr>
            <p:blipFill>
              <a:blip r:embed="rId16"/>
              <a:srcRect/>
              <a:stretch>
                <a:fillRect/>
              </a:stretch>
            </p:blipFill>
            <p:spPr bwMode="auto">
              <a:xfrm>
                <a:off x="-387" y="2076"/>
                <a:ext cx="912" cy="12"/>
              </a:xfrm>
              <a:prstGeom prst="rect">
                <a:avLst/>
              </a:prstGeom>
              <a:noFill/>
              <a:ln w="9525">
                <a:noFill/>
                <a:miter lim="800000"/>
                <a:headEnd/>
                <a:tailEnd/>
              </a:ln>
            </p:spPr>
          </p:pic>
          <p:sp>
            <p:nvSpPr>
              <p:cNvPr id="69016" name="Rectangle 67"/>
              <p:cNvSpPr>
                <a:spLocks noChangeArrowheads="1"/>
              </p:cNvSpPr>
              <p:nvPr/>
            </p:nvSpPr>
            <p:spPr bwMode="auto">
              <a:xfrm>
                <a:off x="-387" y="2076"/>
                <a:ext cx="912" cy="12"/>
              </a:xfrm>
              <a:prstGeom prst="rect">
                <a:avLst/>
              </a:prstGeom>
              <a:solidFill>
                <a:srgbClr val="ABAB00"/>
              </a:solidFill>
              <a:ln w="9525">
                <a:noFill/>
                <a:miter lim="800000"/>
                <a:headEnd/>
                <a:tailEnd/>
              </a:ln>
            </p:spPr>
            <p:txBody>
              <a:bodyPr/>
              <a:lstStyle/>
              <a:p>
                <a:endParaRPr lang="tr-TR">
                  <a:solidFill>
                    <a:srgbClr val="000000"/>
                  </a:solidFill>
                  <a:latin typeface="Calibri" pitchFamily="34" charset="0"/>
                </a:endParaRPr>
              </a:p>
            </p:txBody>
          </p:sp>
          <p:sp>
            <p:nvSpPr>
              <p:cNvPr id="69017" name="Rectangle 68"/>
              <p:cNvSpPr>
                <a:spLocks noChangeArrowheads="1"/>
              </p:cNvSpPr>
              <p:nvPr/>
            </p:nvSpPr>
            <p:spPr bwMode="auto">
              <a:xfrm>
                <a:off x="-387" y="2088"/>
                <a:ext cx="912" cy="12"/>
              </a:xfrm>
              <a:prstGeom prst="rect">
                <a:avLst/>
              </a:prstGeom>
              <a:solidFill>
                <a:srgbClr val="CDCD00"/>
              </a:solidFill>
              <a:ln w="9525">
                <a:noFill/>
                <a:miter lim="800000"/>
                <a:headEnd/>
                <a:tailEnd/>
              </a:ln>
            </p:spPr>
            <p:txBody>
              <a:bodyPr/>
              <a:lstStyle/>
              <a:p>
                <a:endParaRPr lang="tr-TR">
                  <a:solidFill>
                    <a:srgbClr val="000000"/>
                  </a:solidFill>
                  <a:latin typeface="Calibri" pitchFamily="34" charset="0"/>
                </a:endParaRPr>
              </a:p>
            </p:txBody>
          </p:sp>
          <p:pic>
            <p:nvPicPr>
              <p:cNvPr id="69018" name="Picture 69"/>
              <p:cNvPicPr>
                <a:picLocks noChangeAspect="1" noChangeArrowheads="1"/>
              </p:cNvPicPr>
              <p:nvPr/>
            </p:nvPicPr>
            <p:blipFill>
              <a:blip r:embed="rId17"/>
              <a:srcRect/>
              <a:stretch>
                <a:fillRect/>
              </a:stretch>
            </p:blipFill>
            <p:spPr bwMode="auto">
              <a:xfrm>
                <a:off x="-387" y="2088"/>
                <a:ext cx="912" cy="12"/>
              </a:xfrm>
              <a:prstGeom prst="rect">
                <a:avLst/>
              </a:prstGeom>
              <a:noFill/>
              <a:ln w="9525">
                <a:noFill/>
                <a:miter lim="800000"/>
                <a:headEnd/>
                <a:tailEnd/>
              </a:ln>
            </p:spPr>
          </p:pic>
          <p:sp>
            <p:nvSpPr>
              <p:cNvPr id="69019" name="Rectangle 70"/>
              <p:cNvSpPr>
                <a:spLocks noChangeArrowheads="1"/>
              </p:cNvSpPr>
              <p:nvPr/>
            </p:nvSpPr>
            <p:spPr bwMode="auto">
              <a:xfrm>
                <a:off x="-387" y="2088"/>
                <a:ext cx="912" cy="12"/>
              </a:xfrm>
              <a:prstGeom prst="rect">
                <a:avLst/>
              </a:prstGeom>
              <a:solidFill>
                <a:srgbClr val="CDCD00"/>
              </a:solidFill>
              <a:ln w="9525">
                <a:noFill/>
                <a:miter lim="800000"/>
                <a:headEnd/>
                <a:tailEnd/>
              </a:ln>
            </p:spPr>
            <p:txBody>
              <a:bodyPr/>
              <a:lstStyle/>
              <a:p>
                <a:endParaRPr lang="tr-TR">
                  <a:solidFill>
                    <a:srgbClr val="000000"/>
                  </a:solidFill>
                  <a:latin typeface="Calibri" pitchFamily="34" charset="0"/>
                </a:endParaRPr>
              </a:p>
            </p:txBody>
          </p:sp>
          <p:sp>
            <p:nvSpPr>
              <p:cNvPr id="69020" name="Rectangle 71"/>
              <p:cNvSpPr>
                <a:spLocks noChangeArrowheads="1"/>
              </p:cNvSpPr>
              <p:nvPr/>
            </p:nvSpPr>
            <p:spPr bwMode="auto">
              <a:xfrm>
                <a:off x="-387" y="2100"/>
                <a:ext cx="912" cy="12"/>
              </a:xfrm>
              <a:prstGeom prst="rect">
                <a:avLst/>
              </a:prstGeom>
              <a:solidFill>
                <a:srgbClr val="EBEB00"/>
              </a:solidFill>
              <a:ln w="9525">
                <a:noFill/>
                <a:miter lim="800000"/>
                <a:headEnd/>
                <a:tailEnd/>
              </a:ln>
            </p:spPr>
            <p:txBody>
              <a:bodyPr/>
              <a:lstStyle/>
              <a:p>
                <a:endParaRPr lang="tr-TR">
                  <a:solidFill>
                    <a:srgbClr val="000000"/>
                  </a:solidFill>
                  <a:latin typeface="Calibri" pitchFamily="34" charset="0"/>
                </a:endParaRPr>
              </a:p>
            </p:txBody>
          </p:sp>
          <p:pic>
            <p:nvPicPr>
              <p:cNvPr id="69021" name="Picture 72"/>
              <p:cNvPicPr>
                <a:picLocks noChangeAspect="1" noChangeArrowheads="1"/>
              </p:cNvPicPr>
              <p:nvPr/>
            </p:nvPicPr>
            <p:blipFill>
              <a:blip r:embed="rId18"/>
              <a:srcRect/>
              <a:stretch>
                <a:fillRect/>
              </a:stretch>
            </p:blipFill>
            <p:spPr bwMode="auto">
              <a:xfrm>
                <a:off x="-387" y="2100"/>
                <a:ext cx="912" cy="12"/>
              </a:xfrm>
              <a:prstGeom prst="rect">
                <a:avLst/>
              </a:prstGeom>
              <a:noFill/>
              <a:ln w="9525">
                <a:noFill/>
                <a:miter lim="800000"/>
                <a:headEnd/>
                <a:tailEnd/>
              </a:ln>
            </p:spPr>
          </p:pic>
          <p:sp>
            <p:nvSpPr>
              <p:cNvPr id="69022" name="Rectangle 73"/>
              <p:cNvSpPr>
                <a:spLocks noChangeArrowheads="1"/>
              </p:cNvSpPr>
              <p:nvPr/>
            </p:nvSpPr>
            <p:spPr bwMode="auto">
              <a:xfrm>
                <a:off x="-387" y="2100"/>
                <a:ext cx="912" cy="12"/>
              </a:xfrm>
              <a:prstGeom prst="rect">
                <a:avLst/>
              </a:prstGeom>
              <a:solidFill>
                <a:srgbClr val="EBEB00"/>
              </a:solidFill>
              <a:ln w="9525">
                <a:noFill/>
                <a:miter lim="800000"/>
                <a:headEnd/>
                <a:tailEnd/>
              </a:ln>
            </p:spPr>
            <p:txBody>
              <a:bodyPr/>
              <a:lstStyle/>
              <a:p>
                <a:endParaRPr lang="tr-TR">
                  <a:solidFill>
                    <a:srgbClr val="000000"/>
                  </a:solidFill>
                  <a:latin typeface="Calibri" pitchFamily="34" charset="0"/>
                </a:endParaRPr>
              </a:p>
            </p:txBody>
          </p:sp>
          <p:sp>
            <p:nvSpPr>
              <p:cNvPr id="69023" name="Rectangle 74"/>
              <p:cNvSpPr>
                <a:spLocks noChangeArrowheads="1"/>
              </p:cNvSpPr>
              <p:nvPr/>
            </p:nvSpPr>
            <p:spPr bwMode="auto">
              <a:xfrm>
                <a:off x="-387" y="2112"/>
                <a:ext cx="912" cy="12"/>
              </a:xfrm>
              <a:prstGeom prst="rect">
                <a:avLst/>
              </a:prstGeom>
              <a:solidFill>
                <a:srgbClr val="FBFB00"/>
              </a:solidFill>
              <a:ln w="9525">
                <a:noFill/>
                <a:miter lim="800000"/>
                <a:headEnd/>
                <a:tailEnd/>
              </a:ln>
            </p:spPr>
            <p:txBody>
              <a:bodyPr/>
              <a:lstStyle/>
              <a:p>
                <a:endParaRPr lang="tr-TR">
                  <a:solidFill>
                    <a:srgbClr val="000000"/>
                  </a:solidFill>
                  <a:latin typeface="Calibri" pitchFamily="34" charset="0"/>
                </a:endParaRPr>
              </a:p>
            </p:txBody>
          </p:sp>
          <p:pic>
            <p:nvPicPr>
              <p:cNvPr id="69024" name="Picture 75"/>
              <p:cNvPicPr>
                <a:picLocks noChangeAspect="1" noChangeArrowheads="1"/>
              </p:cNvPicPr>
              <p:nvPr/>
            </p:nvPicPr>
            <p:blipFill>
              <a:blip r:embed="rId19"/>
              <a:srcRect/>
              <a:stretch>
                <a:fillRect/>
              </a:stretch>
            </p:blipFill>
            <p:spPr bwMode="auto">
              <a:xfrm>
                <a:off x="-387" y="2112"/>
                <a:ext cx="912" cy="12"/>
              </a:xfrm>
              <a:prstGeom prst="rect">
                <a:avLst/>
              </a:prstGeom>
              <a:noFill/>
              <a:ln w="9525">
                <a:noFill/>
                <a:miter lim="800000"/>
                <a:headEnd/>
                <a:tailEnd/>
              </a:ln>
            </p:spPr>
          </p:pic>
          <p:sp>
            <p:nvSpPr>
              <p:cNvPr id="69025" name="Rectangle 76"/>
              <p:cNvSpPr>
                <a:spLocks noChangeArrowheads="1"/>
              </p:cNvSpPr>
              <p:nvPr/>
            </p:nvSpPr>
            <p:spPr bwMode="auto">
              <a:xfrm>
                <a:off x="-387" y="2112"/>
                <a:ext cx="912" cy="12"/>
              </a:xfrm>
              <a:prstGeom prst="rect">
                <a:avLst/>
              </a:prstGeom>
              <a:solidFill>
                <a:srgbClr val="FBFB00"/>
              </a:solidFill>
              <a:ln w="9525">
                <a:noFill/>
                <a:miter lim="800000"/>
                <a:headEnd/>
                <a:tailEnd/>
              </a:ln>
            </p:spPr>
            <p:txBody>
              <a:bodyPr/>
              <a:lstStyle/>
              <a:p>
                <a:endParaRPr lang="tr-TR">
                  <a:solidFill>
                    <a:srgbClr val="000000"/>
                  </a:solidFill>
                  <a:latin typeface="Calibri" pitchFamily="34" charset="0"/>
                </a:endParaRPr>
              </a:p>
            </p:txBody>
          </p:sp>
          <p:sp>
            <p:nvSpPr>
              <p:cNvPr id="69026" name="Rectangle 77"/>
              <p:cNvSpPr>
                <a:spLocks noChangeArrowheads="1"/>
              </p:cNvSpPr>
              <p:nvPr/>
            </p:nvSpPr>
            <p:spPr bwMode="auto">
              <a:xfrm>
                <a:off x="-387" y="2124"/>
                <a:ext cx="912" cy="12"/>
              </a:xfrm>
              <a:prstGeom prst="rect">
                <a:avLst/>
              </a:prstGeom>
              <a:solidFill>
                <a:srgbClr val="F9F900"/>
              </a:solidFill>
              <a:ln w="9525">
                <a:noFill/>
                <a:miter lim="800000"/>
                <a:headEnd/>
                <a:tailEnd/>
              </a:ln>
            </p:spPr>
            <p:txBody>
              <a:bodyPr/>
              <a:lstStyle/>
              <a:p>
                <a:endParaRPr lang="tr-TR">
                  <a:solidFill>
                    <a:srgbClr val="000000"/>
                  </a:solidFill>
                  <a:latin typeface="Calibri" pitchFamily="34" charset="0"/>
                </a:endParaRPr>
              </a:p>
            </p:txBody>
          </p:sp>
          <p:pic>
            <p:nvPicPr>
              <p:cNvPr id="69027" name="Picture 78"/>
              <p:cNvPicPr>
                <a:picLocks noChangeAspect="1" noChangeArrowheads="1"/>
              </p:cNvPicPr>
              <p:nvPr/>
            </p:nvPicPr>
            <p:blipFill>
              <a:blip r:embed="rId20"/>
              <a:srcRect/>
              <a:stretch>
                <a:fillRect/>
              </a:stretch>
            </p:blipFill>
            <p:spPr bwMode="auto">
              <a:xfrm>
                <a:off x="-387" y="2124"/>
                <a:ext cx="912" cy="12"/>
              </a:xfrm>
              <a:prstGeom prst="rect">
                <a:avLst/>
              </a:prstGeom>
              <a:noFill/>
              <a:ln w="9525">
                <a:noFill/>
                <a:miter lim="800000"/>
                <a:headEnd/>
                <a:tailEnd/>
              </a:ln>
            </p:spPr>
          </p:pic>
          <p:sp>
            <p:nvSpPr>
              <p:cNvPr id="69028" name="Rectangle 79"/>
              <p:cNvSpPr>
                <a:spLocks noChangeArrowheads="1"/>
              </p:cNvSpPr>
              <p:nvPr/>
            </p:nvSpPr>
            <p:spPr bwMode="auto">
              <a:xfrm>
                <a:off x="-387" y="2124"/>
                <a:ext cx="912" cy="12"/>
              </a:xfrm>
              <a:prstGeom prst="rect">
                <a:avLst/>
              </a:prstGeom>
              <a:solidFill>
                <a:srgbClr val="F9F900"/>
              </a:solidFill>
              <a:ln w="9525">
                <a:noFill/>
                <a:miter lim="800000"/>
                <a:headEnd/>
                <a:tailEnd/>
              </a:ln>
            </p:spPr>
            <p:txBody>
              <a:bodyPr/>
              <a:lstStyle/>
              <a:p>
                <a:endParaRPr lang="tr-TR">
                  <a:solidFill>
                    <a:srgbClr val="000000"/>
                  </a:solidFill>
                  <a:latin typeface="Calibri" pitchFamily="34" charset="0"/>
                </a:endParaRPr>
              </a:p>
            </p:txBody>
          </p:sp>
          <p:sp>
            <p:nvSpPr>
              <p:cNvPr id="69029" name="Rectangle 80"/>
              <p:cNvSpPr>
                <a:spLocks noChangeArrowheads="1"/>
              </p:cNvSpPr>
              <p:nvPr/>
            </p:nvSpPr>
            <p:spPr bwMode="auto">
              <a:xfrm>
                <a:off x="-387" y="2136"/>
                <a:ext cx="912" cy="12"/>
              </a:xfrm>
              <a:prstGeom prst="rect">
                <a:avLst/>
              </a:prstGeom>
              <a:solidFill>
                <a:srgbClr val="E6E600"/>
              </a:solidFill>
              <a:ln w="9525">
                <a:noFill/>
                <a:miter lim="800000"/>
                <a:headEnd/>
                <a:tailEnd/>
              </a:ln>
            </p:spPr>
            <p:txBody>
              <a:bodyPr/>
              <a:lstStyle/>
              <a:p>
                <a:endParaRPr lang="tr-TR">
                  <a:solidFill>
                    <a:srgbClr val="000000"/>
                  </a:solidFill>
                  <a:latin typeface="Calibri" pitchFamily="34" charset="0"/>
                </a:endParaRPr>
              </a:p>
            </p:txBody>
          </p:sp>
          <p:pic>
            <p:nvPicPr>
              <p:cNvPr id="69030" name="Picture 81"/>
              <p:cNvPicPr>
                <a:picLocks noChangeAspect="1" noChangeArrowheads="1"/>
              </p:cNvPicPr>
              <p:nvPr/>
            </p:nvPicPr>
            <p:blipFill>
              <a:blip r:embed="rId21"/>
              <a:srcRect/>
              <a:stretch>
                <a:fillRect/>
              </a:stretch>
            </p:blipFill>
            <p:spPr bwMode="auto">
              <a:xfrm>
                <a:off x="-387" y="2136"/>
                <a:ext cx="912" cy="12"/>
              </a:xfrm>
              <a:prstGeom prst="rect">
                <a:avLst/>
              </a:prstGeom>
              <a:noFill/>
              <a:ln w="9525">
                <a:noFill/>
                <a:miter lim="800000"/>
                <a:headEnd/>
                <a:tailEnd/>
              </a:ln>
            </p:spPr>
          </p:pic>
          <p:sp>
            <p:nvSpPr>
              <p:cNvPr id="69031" name="Rectangle 82"/>
              <p:cNvSpPr>
                <a:spLocks noChangeArrowheads="1"/>
              </p:cNvSpPr>
              <p:nvPr/>
            </p:nvSpPr>
            <p:spPr bwMode="auto">
              <a:xfrm>
                <a:off x="-387" y="2136"/>
                <a:ext cx="912" cy="12"/>
              </a:xfrm>
              <a:prstGeom prst="rect">
                <a:avLst/>
              </a:prstGeom>
              <a:solidFill>
                <a:srgbClr val="E6E600"/>
              </a:solidFill>
              <a:ln w="9525">
                <a:noFill/>
                <a:miter lim="800000"/>
                <a:headEnd/>
                <a:tailEnd/>
              </a:ln>
            </p:spPr>
            <p:txBody>
              <a:bodyPr/>
              <a:lstStyle/>
              <a:p>
                <a:endParaRPr lang="tr-TR">
                  <a:solidFill>
                    <a:srgbClr val="000000"/>
                  </a:solidFill>
                  <a:latin typeface="Calibri" pitchFamily="34" charset="0"/>
                </a:endParaRPr>
              </a:p>
            </p:txBody>
          </p:sp>
          <p:sp>
            <p:nvSpPr>
              <p:cNvPr id="69032" name="Rectangle 83"/>
              <p:cNvSpPr>
                <a:spLocks noChangeArrowheads="1"/>
              </p:cNvSpPr>
              <p:nvPr/>
            </p:nvSpPr>
            <p:spPr bwMode="auto">
              <a:xfrm>
                <a:off x="-387" y="2148"/>
                <a:ext cx="912" cy="12"/>
              </a:xfrm>
              <a:prstGeom prst="rect">
                <a:avLst/>
              </a:prstGeom>
              <a:solidFill>
                <a:srgbClr val="C6C600"/>
              </a:solidFill>
              <a:ln w="9525">
                <a:noFill/>
                <a:miter lim="800000"/>
                <a:headEnd/>
                <a:tailEnd/>
              </a:ln>
            </p:spPr>
            <p:txBody>
              <a:bodyPr/>
              <a:lstStyle/>
              <a:p>
                <a:endParaRPr lang="tr-TR">
                  <a:solidFill>
                    <a:srgbClr val="000000"/>
                  </a:solidFill>
                  <a:latin typeface="Calibri" pitchFamily="34" charset="0"/>
                </a:endParaRPr>
              </a:p>
            </p:txBody>
          </p:sp>
          <p:pic>
            <p:nvPicPr>
              <p:cNvPr id="69033" name="Picture 84"/>
              <p:cNvPicPr>
                <a:picLocks noChangeAspect="1" noChangeArrowheads="1"/>
              </p:cNvPicPr>
              <p:nvPr/>
            </p:nvPicPr>
            <p:blipFill>
              <a:blip r:embed="rId22"/>
              <a:srcRect/>
              <a:stretch>
                <a:fillRect/>
              </a:stretch>
            </p:blipFill>
            <p:spPr bwMode="auto">
              <a:xfrm>
                <a:off x="-387" y="2148"/>
                <a:ext cx="912" cy="12"/>
              </a:xfrm>
              <a:prstGeom prst="rect">
                <a:avLst/>
              </a:prstGeom>
              <a:noFill/>
              <a:ln w="9525">
                <a:noFill/>
                <a:miter lim="800000"/>
                <a:headEnd/>
                <a:tailEnd/>
              </a:ln>
            </p:spPr>
          </p:pic>
          <p:sp>
            <p:nvSpPr>
              <p:cNvPr id="69034" name="Rectangle 85"/>
              <p:cNvSpPr>
                <a:spLocks noChangeArrowheads="1"/>
              </p:cNvSpPr>
              <p:nvPr/>
            </p:nvSpPr>
            <p:spPr bwMode="auto">
              <a:xfrm>
                <a:off x="-387" y="2148"/>
                <a:ext cx="912" cy="12"/>
              </a:xfrm>
              <a:prstGeom prst="rect">
                <a:avLst/>
              </a:prstGeom>
              <a:solidFill>
                <a:srgbClr val="C6C600"/>
              </a:solidFill>
              <a:ln w="9525">
                <a:noFill/>
                <a:miter lim="800000"/>
                <a:headEnd/>
                <a:tailEnd/>
              </a:ln>
            </p:spPr>
            <p:txBody>
              <a:bodyPr/>
              <a:lstStyle/>
              <a:p>
                <a:endParaRPr lang="tr-TR">
                  <a:solidFill>
                    <a:srgbClr val="000000"/>
                  </a:solidFill>
                  <a:latin typeface="Calibri" pitchFamily="34" charset="0"/>
                </a:endParaRPr>
              </a:p>
            </p:txBody>
          </p:sp>
          <p:sp>
            <p:nvSpPr>
              <p:cNvPr id="69035" name="Rectangle 86"/>
              <p:cNvSpPr>
                <a:spLocks noChangeArrowheads="1"/>
              </p:cNvSpPr>
              <p:nvPr/>
            </p:nvSpPr>
            <p:spPr bwMode="auto">
              <a:xfrm>
                <a:off x="-387" y="2160"/>
                <a:ext cx="912" cy="12"/>
              </a:xfrm>
              <a:prstGeom prst="rect">
                <a:avLst/>
              </a:prstGeom>
              <a:solidFill>
                <a:srgbClr val="A6A600"/>
              </a:solidFill>
              <a:ln w="9525">
                <a:noFill/>
                <a:miter lim="800000"/>
                <a:headEnd/>
                <a:tailEnd/>
              </a:ln>
            </p:spPr>
            <p:txBody>
              <a:bodyPr/>
              <a:lstStyle/>
              <a:p>
                <a:endParaRPr lang="tr-TR">
                  <a:solidFill>
                    <a:srgbClr val="000000"/>
                  </a:solidFill>
                  <a:latin typeface="Calibri" pitchFamily="34" charset="0"/>
                </a:endParaRPr>
              </a:p>
            </p:txBody>
          </p:sp>
          <p:pic>
            <p:nvPicPr>
              <p:cNvPr id="69036" name="Picture 87"/>
              <p:cNvPicPr>
                <a:picLocks noChangeAspect="1" noChangeArrowheads="1"/>
              </p:cNvPicPr>
              <p:nvPr/>
            </p:nvPicPr>
            <p:blipFill>
              <a:blip r:embed="rId23"/>
              <a:srcRect/>
              <a:stretch>
                <a:fillRect/>
              </a:stretch>
            </p:blipFill>
            <p:spPr bwMode="auto">
              <a:xfrm>
                <a:off x="-387" y="2160"/>
                <a:ext cx="912" cy="12"/>
              </a:xfrm>
              <a:prstGeom prst="rect">
                <a:avLst/>
              </a:prstGeom>
              <a:noFill/>
              <a:ln w="9525">
                <a:noFill/>
                <a:miter lim="800000"/>
                <a:headEnd/>
                <a:tailEnd/>
              </a:ln>
            </p:spPr>
          </p:pic>
          <p:sp>
            <p:nvSpPr>
              <p:cNvPr id="69037" name="Rectangle 88"/>
              <p:cNvSpPr>
                <a:spLocks noChangeArrowheads="1"/>
              </p:cNvSpPr>
              <p:nvPr/>
            </p:nvSpPr>
            <p:spPr bwMode="auto">
              <a:xfrm>
                <a:off x="-387" y="2160"/>
                <a:ext cx="912" cy="12"/>
              </a:xfrm>
              <a:prstGeom prst="rect">
                <a:avLst/>
              </a:prstGeom>
              <a:solidFill>
                <a:srgbClr val="A6A600"/>
              </a:solidFill>
              <a:ln w="9525">
                <a:noFill/>
                <a:miter lim="800000"/>
                <a:headEnd/>
                <a:tailEnd/>
              </a:ln>
            </p:spPr>
            <p:txBody>
              <a:bodyPr/>
              <a:lstStyle/>
              <a:p>
                <a:endParaRPr lang="tr-TR">
                  <a:solidFill>
                    <a:srgbClr val="000000"/>
                  </a:solidFill>
                  <a:latin typeface="Calibri" pitchFamily="34" charset="0"/>
                </a:endParaRPr>
              </a:p>
            </p:txBody>
          </p:sp>
          <p:sp>
            <p:nvSpPr>
              <p:cNvPr id="69038" name="Rectangle 89"/>
              <p:cNvSpPr>
                <a:spLocks noChangeArrowheads="1"/>
              </p:cNvSpPr>
              <p:nvPr/>
            </p:nvSpPr>
            <p:spPr bwMode="auto">
              <a:xfrm>
                <a:off x="-387" y="2172"/>
                <a:ext cx="912" cy="12"/>
              </a:xfrm>
              <a:prstGeom prst="rect">
                <a:avLst/>
              </a:prstGeom>
              <a:solidFill>
                <a:srgbClr val="8C8C00"/>
              </a:solidFill>
              <a:ln w="9525">
                <a:noFill/>
                <a:miter lim="800000"/>
                <a:headEnd/>
                <a:tailEnd/>
              </a:ln>
            </p:spPr>
            <p:txBody>
              <a:bodyPr/>
              <a:lstStyle/>
              <a:p>
                <a:endParaRPr lang="tr-TR">
                  <a:solidFill>
                    <a:srgbClr val="000000"/>
                  </a:solidFill>
                  <a:latin typeface="Calibri" pitchFamily="34" charset="0"/>
                </a:endParaRPr>
              </a:p>
            </p:txBody>
          </p:sp>
          <p:pic>
            <p:nvPicPr>
              <p:cNvPr id="69039" name="Picture 90"/>
              <p:cNvPicPr>
                <a:picLocks noChangeAspect="1" noChangeArrowheads="1"/>
              </p:cNvPicPr>
              <p:nvPr/>
            </p:nvPicPr>
            <p:blipFill>
              <a:blip r:embed="rId24"/>
              <a:srcRect/>
              <a:stretch>
                <a:fillRect/>
              </a:stretch>
            </p:blipFill>
            <p:spPr bwMode="auto">
              <a:xfrm>
                <a:off x="-387" y="2172"/>
                <a:ext cx="912" cy="12"/>
              </a:xfrm>
              <a:prstGeom prst="rect">
                <a:avLst/>
              </a:prstGeom>
              <a:noFill/>
              <a:ln w="9525">
                <a:noFill/>
                <a:miter lim="800000"/>
                <a:headEnd/>
                <a:tailEnd/>
              </a:ln>
            </p:spPr>
          </p:pic>
          <p:sp>
            <p:nvSpPr>
              <p:cNvPr id="69040" name="Rectangle 91"/>
              <p:cNvSpPr>
                <a:spLocks noChangeArrowheads="1"/>
              </p:cNvSpPr>
              <p:nvPr/>
            </p:nvSpPr>
            <p:spPr bwMode="auto">
              <a:xfrm>
                <a:off x="-387" y="2172"/>
                <a:ext cx="912" cy="12"/>
              </a:xfrm>
              <a:prstGeom prst="rect">
                <a:avLst/>
              </a:prstGeom>
              <a:solidFill>
                <a:srgbClr val="8C8C00"/>
              </a:solidFill>
              <a:ln w="9525">
                <a:noFill/>
                <a:miter lim="800000"/>
                <a:headEnd/>
                <a:tailEnd/>
              </a:ln>
            </p:spPr>
            <p:txBody>
              <a:bodyPr/>
              <a:lstStyle/>
              <a:p>
                <a:endParaRPr lang="tr-TR">
                  <a:solidFill>
                    <a:srgbClr val="000000"/>
                  </a:solidFill>
                  <a:latin typeface="Calibri" pitchFamily="34" charset="0"/>
                </a:endParaRPr>
              </a:p>
            </p:txBody>
          </p:sp>
        </p:grpSp>
        <p:sp>
          <p:nvSpPr>
            <p:cNvPr id="68623" name="Rectangle 93"/>
            <p:cNvSpPr>
              <a:spLocks noChangeArrowheads="1"/>
            </p:cNvSpPr>
            <p:nvPr/>
          </p:nvSpPr>
          <p:spPr bwMode="auto">
            <a:xfrm>
              <a:off x="-3" y="2076"/>
              <a:ext cx="216"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SÇD</a:t>
              </a:r>
              <a:endParaRPr lang="tr-TR">
                <a:solidFill>
                  <a:srgbClr val="000000"/>
                </a:solidFill>
                <a:cs typeface="Arial" charset="0"/>
              </a:endParaRPr>
            </a:p>
          </p:txBody>
        </p:sp>
        <p:grpSp>
          <p:nvGrpSpPr>
            <p:cNvPr id="68624" name="Group 131"/>
            <p:cNvGrpSpPr>
              <a:grpSpLocks/>
            </p:cNvGrpSpPr>
            <p:nvPr/>
          </p:nvGrpSpPr>
          <p:grpSpPr bwMode="auto">
            <a:xfrm>
              <a:off x="-387" y="2520"/>
              <a:ext cx="912" cy="156"/>
              <a:chOff x="-387" y="2520"/>
              <a:chExt cx="912" cy="156"/>
            </a:xfrm>
          </p:grpSpPr>
          <p:sp>
            <p:nvSpPr>
              <p:cNvPr id="68970" name="Rectangle 94"/>
              <p:cNvSpPr>
                <a:spLocks noChangeArrowheads="1"/>
              </p:cNvSpPr>
              <p:nvPr/>
            </p:nvSpPr>
            <p:spPr bwMode="auto">
              <a:xfrm>
                <a:off x="-387" y="2520"/>
                <a:ext cx="912" cy="12"/>
              </a:xfrm>
              <a:prstGeom prst="rect">
                <a:avLst/>
              </a:prstGeom>
              <a:solidFill>
                <a:srgbClr val="777700"/>
              </a:solidFill>
              <a:ln w="9525">
                <a:noFill/>
                <a:miter lim="800000"/>
                <a:headEnd/>
                <a:tailEnd/>
              </a:ln>
            </p:spPr>
            <p:txBody>
              <a:bodyPr/>
              <a:lstStyle/>
              <a:p>
                <a:endParaRPr lang="tr-TR">
                  <a:solidFill>
                    <a:srgbClr val="000000"/>
                  </a:solidFill>
                  <a:latin typeface="Calibri" pitchFamily="34" charset="0"/>
                </a:endParaRPr>
              </a:p>
            </p:txBody>
          </p:sp>
          <p:sp>
            <p:nvSpPr>
              <p:cNvPr id="68971" name="Rectangle 95"/>
              <p:cNvSpPr>
                <a:spLocks noChangeArrowheads="1"/>
              </p:cNvSpPr>
              <p:nvPr/>
            </p:nvSpPr>
            <p:spPr bwMode="auto">
              <a:xfrm>
                <a:off x="-387" y="2532"/>
                <a:ext cx="912" cy="12"/>
              </a:xfrm>
              <a:prstGeom prst="rect">
                <a:avLst/>
              </a:prstGeom>
              <a:solidFill>
                <a:srgbClr val="7B7B00"/>
              </a:solidFill>
              <a:ln w="9525">
                <a:noFill/>
                <a:miter lim="800000"/>
                <a:headEnd/>
                <a:tailEnd/>
              </a:ln>
            </p:spPr>
            <p:txBody>
              <a:bodyPr/>
              <a:lstStyle/>
              <a:p>
                <a:endParaRPr lang="tr-TR">
                  <a:solidFill>
                    <a:srgbClr val="000000"/>
                  </a:solidFill>
                  <a:latin typeface="Calibri" pitchFamily="34" charset="0"/>
                </a:endParaRPr>
              </a:p>
            </p:txBody>
          </p:sp>
          <p:pic>
            <p:nvPicPr>
              <p:cNvPr id="68972" name="Picture 96"/>
              <p:cNvPicPr>
                <a:picLocks noChangeAspect="1" noChangeArrowheads="1"/>
              </p:cNvPicPr>
              <p:nvPr/>
            </p:nvPicPr>
            <p:blipFill>
              <a:blip r:embed="rId25"/>
              <a:srcRect/>
              <a:stretch>
                <a:fillRect/>
              </a:stretch>
            </p:blipFill>
            <p:spPr bwMode="auto">
              <a:xfrm>
                <a:off x="-387" y="2532"/>
                <a:ext cx="912" cy="12"/>
              </a:xfrm>
              <a:prstGeom prst="rect">
                <a:avLst/>
              </a:prstGeom>
              <a:noFill/>
              <a:ln w="9525">
                <a:noFill/>
                <a:miter lim="800000"/>
                <a:headEnd/>
                <a:tailEnd/>
              </a:ln>
            </p:spPr>
          </p:pic>
          <p:sp>
            <p:nvSpPr>
              <p:cNvPr id="68973" name="Rectangle 97"/>
              <p:cNvSpPr>
                <a:spLocks noChangeArrowheads="1"/>
              </p:cNvSpPr>
              <p:nvPr/>
            </p:nvSpPr>
            <p:spPr bwMode="auto">
              <a:xfrm>
                <a:off x="-387" y="2532"/>
                <a:ext cx="912" cy="12"/>
              </a:xfrm>
              <a:prstGeom prst="rect">
                <a:avLst/>
              </a:prstGeom>
              <a:solidFill>
                <a:srgbClr val="7B7B00"/>
              </a:solidFill>
              <a:ln w="9525">
                <a:noFill/>
                <a:miter lim="800000"/>
                <a:headEnd/>
                <a:tailEnd/>
              </a:ln>
            </p:spPr>
            <p:txBody>
              <a:bodyPr/>
              <a:lstStyle/>
              <a:p>
                <a:endParaRPr lang="tr-TR">
                  <a:solidFill>
                    <a:srgbClr val="000000"/>
                  </a:solidFill>
                  <a:latin typeface="Calibri" pitchFamily="34" charset="0"/>
                </a:endParaRPr>
              </a:p>
            </p:txBody>
          </p:sp>
          <p:sp>
            <p:nvSpPr>
              <p:cNvPr id="68974" name="Rectangle 98"/>
              <p:cNvSpPr>
                <a:spLocks noChangeArrowheads="1"/>
              </p:cNvSpPr>
              <p:nvPr/>
            </p:nvSpPr>
            <p:spPr bwMode="auto">
              <a:xfrm>
                <a:off x="-387" y="2544"/>
                <a:ext cx="912" cy="12"/>
              </a:xfrm>
              <a:prstGeom prst="rect">
                <a:avLst/>
              </a:prstGeom>
              <a:solidFill>
                <a:srgbClr val="888800"/>
              </a:solidFill>
              <a:ln w="9525">
                <a:noFill/>
                <a:miter lim="800000"/>
                <a:headEnd/>
                <a:tailEnd/>
              </a:ln>
            </p:spPr>
            <p:txBody>
              <a:bodyPr/>
              <a:lstStyle/>
              <a:p>
                <a:endParaRPr lang="tr-TR">
                  <a:solidFill>
                    <a:srgbClr val="000000"/>
                  </a:solidFill>
                  <a:latin typeface="Calibri" pitchFamily="34" charset="0"/>
                </a:endParaRPr>
              </a:p>
            </p:txBody>
          </p:sp>
          <p:pic>
            <p:nvPicPr>
              <p:cNvPr id="68975" name="Picture 99"/>
              <p:cNvPicPr>
                <a:picLocks noChangeAspect="1" noChangeArrowheads="1"/>
              </p:cNvPicPr>
              <p:nvPr/>
            </p:nvPicPr>
            <p:blipFill>
              <a:blip r:embed="rId26"/>
              <a:srcRect/>
              <a:stretch>
                <a:fillRect/>
              </a:stretch>
            </p:blipFill>
            <p:spPr bwMode="auto">
              <a:xfrm>
                <a:off x="-387" y="2544"/>
                <a:ext cx="912" cy="12"/>
              </a:xfrm>
              <a:prstGeom prst="rect">
                <a:avLst/>
              </a:prstGeom>
              <a:noFill/>
              <a:ln w="9525">
                <a:noFill/>
                <a:miter lim="800000"/>
                <a:headEnd/>
                <a:tailEnd/>
              </a:ln>
            </p:spPr>
          </p:pic>
          <p:sp>
            <p:nvSpPr>
              <p:cNvPr id="68976" name="Rectangle 100"/>
              <p:cNvSpPr>
                <a:spLocks noChangeArrowheads="1"/>
              </p:cNvSpPr>
              <p:nvPr/>
            </p:nvSpPr>
            <p:spPr bwMode="auto">
              <a:xfrm>
                <a:off x="-387" y="2544"/>
                <a:ext cx="912" cy="12"/>
              </a:xfrm>
              <a:prstGeom prst="rect">
                <a:avLst/>
              </a:prstGeom>
              <a:solidFill>
                <a:srgbClr val="888800"/>
              </a:solidFill>
              <a:ln w="9525">
                <a:noFill/>
                <a:miter lim="800000"/>
                <a:headEnd/>
                <a:tailEnd/>
              </a:ln>
            </p:spPr>
            <p:txBody>
              <a:bodyPr/>
              <a:lstStyle/>
              <a:p>
                <a:endParaRPr lang="tr-TR">
                  <a:solidFill>
                    <a:srgbClr val="000000"/>
                  </a:solidFill>
                  <a:latin typeface="Calibri" pitchFamily="34" charset="0"/>
                </a:endParaRPr>
              </a:p>
            </p:txBody>
          </p:sp>
          <p:sp>
            <p:nvSpPr>
              <p:cNvPr id="68977" name="Rectangle 101"/>
              <p:cNvSpPr>
                <a:spLocks noChangeArrowheads="1"/>
              </p:cNvSpPr>
              <p:nvPr/>
            </p:nvSpPr>
            <p:spPr bwMode="auto">
              <a:xfrm>
                <a:off x="-387" y="2556"/>
                <a:ext cx="912" cy="12"/>
              </a:xfrm>
              <a:prstGeom prst="rect">
                <a:avLst/>
              </a:prstGeom>
              <a:solidFill>
                <a:srgbClr val="A0A000"/>
              </a:solidFill>
              <a:ln w="9525">
                <a:noFill/>
                <a:miter lim="800000"/>
                <a:headEnd/>
                <a:tailEnd/>
              </a:ln>
            </p:spPr>
            <p:txBody>
              <a:bodyPr/>
              <a:lstStyle/>
              <a:p>
                <a:endParaRPr lang="tr-TR">
                  <a:solidFill>
                    <a:srgbClr val="000000"/>
                  </a:solidFill>
                  <a:latin typeface="Calibri" pitchFamily="34" charset="0"/>
                </a:endParaRPr>
              </a:p>
            </p:txBody>
          </p:sp>
          <p:pic>
            <p:nvPicPr>
              <p:cNvPr id="68978" name="Picture 102"/>
              <p:cNvPicPr>
                <a:picLocks noChangeAspect="1" noChangeArrowheads="1"/>
              </p:cNvPicPr>
              <p:nvPr/>
            </p:nvPicPr>
            <p:blipFill>
              <a:blip r:embed="rId27"/>
              <a:srcRect/>
              <a:stretch>
                <a:fillRect/>
              </a:stretch>
            </p:blipFill>
            <p:spPr bwMode="auto">
              <a:xfrm>
                <a:off x="-387" y="2556"/>
                <a:ext cx="912" cy="12"/>
              </a:xfrm>
              <a:prstGeom prst="rect">
                <a:avLst/>
              </a:prstGeom>
              <a:noFill/>
              <a:ln w="9525">
                <a:noFill/>
                <a:miter lim="800000"/>
                <a:headEnd/>
                <a:tailEnd/>
              </a:ln>
            </p:spPr>
          </p:pic>
          <p:sp>
            <p:nvSpPr>
              <p:cNvPr id="68979" name="Rectangle 103"/>
              <p:cNvSpPr>
                <a:spLocks noChangeArrowheads="1"/>
              </p:cNvSpPr>
              <p:nvPr/>
            </p:nvSpPr>
            <p:spPr bwMode="auto">
              <a:xfrm>
                <a:off x="-387" y="2556"/>
                <a:ext cx="912" cy="12"/>
              </a:xfrm>
              <a:prstGeom prst="rect">
                <a:avLst/>
              </a:prstGeom>
              <a:solidFill>
                <a:srgbClr val="A0A000"/>
              </a:solidFill>
              <a:ln w="9525">
                <a:noFill/>
                <a:miter lim="800000"/>
                <a:headEnd/>
                <a:tailEnd/>
              </a:ln>
            </p:spPr>
            <p:txBody>
              <a:bodyPr/>
              <a:lstStyle/>
              <a:p>
                <a:endParaRPr lang="tr-TR">
                  <a:solidFill>
                    <a:srgbClr val="000000"/>
                  </a:solidFill>
                  <a:latin typeface="Calibri" pitchFamily="34" charset="0"/>
                </a:endParaRPr>
              </a:p>
            </p:txBody>
          </p:sp>
          <p:sp>
            <p:nvSpPr>
              <p:cNvPr id="68980" name="Rectangle 104"/>
              <p:cNvSpPr>
                <a:spLocks noChangeArrowheads="1"/>
              </p:cNvSpPr>
              <p:nvPr/>
            </p:nvSpPr>
            <p:spPr bwMode="auto">
              <a:xfrm>
                <a:off x="-387" y="2568"/>
                <a:ext cx="912" cy="12"/>
              </a:xfrm>
              <a:prstGeom prst="rect">
                <a:avLst/>
              </a:prstGeom>
              <a:solidFill>
                <a:srgbClr val="BEBE00"/>
              </a:solidFill>
              <a:ln w="9525">
                <a:noFill/>
                <a:miter lim="800000"/>
                <a:headEnd/>
                <a:tailEnd/>
              </a:ln>
            </p:spPr>
            <p:txBody>
              <a:bodyPr/>
              <a:lstStyle/>
              <a:p>
                <a:endParaRPr lang="tr-TR">
                  <a:solidFill>
                    <a:srgbClr val="000000"/>
                  </a:solidFill>
                  <a:latin typeface="Calibri" pitchFamily="34" charset="0"/>
                </a:endParaRPr>
              </a:p>
            </p:txBody>
          </p:sp>
          <p:pic>
            <p:nvPicPr>
              <p:cNvPr id="68981" name="Picture 105"/>
              <p:cNvPicPr>
                <a:picLocks noChangeAspect="1" noChangeArrowheads="1"/>
              </p:cNvPicPr>
              <p:nvPr/>
            </p:nvPicPr>
            <p:blipFill>
              <a:blip r:embed="rId28"/>
              <a:srcRect/>
              <a:stretch>
                <a:fillRect/>
              </a:stretch>
            </p:blipFill>
            <p:spPr bwMode="auto">
              <a:xfrm>
                <a:off x="-387" y="2568"/>
                <a:ext cx="912" cy="12"/>
              </a:xfrm>
              <a:prstGeom prst="rect">
                <a:avLst/>
              </a:prstGeom>
              <a:noFill/>
              <a:ln w="9525">
                <a:noFill/>
                <a:miter lim="800000"/>
                <a:headEnd/>
                <a:tailEnd/>
              </a:ln>
            </p:spPr>
          </p:pic>
          <p:sp>
            <p:nvSpPr>
              <p:cNvPr id="68982" name="Rectangle 106"/>
              <p:cNvSpPr>
                <a:spLocks noChangeArrowheads="1"/>
              </p:cNvSpPr>
              <p:nvPr/>
            </p:nvSpPr>
            <p:spPr bwMode="auto">
              <a:xfrm>
                <a:off x="-387" y="2568"/>
                <a:ext cx="912" cy="12"/>
              </a:xfrm>
              <a:prstGeom prst="rect">
                <a:avLst/>
              </a:prstGeom>
              <a:solidFill>
                <a:srgbClr val="BEBE00"/>
              </a:solidFill>
              <a:ln w="9525">
                <a:noFill/>
                <a:miter lim="800000"/>
                <a:headEnd/>
                <a:tailEnd/>
              </a:ln>
            </p:spPr>
            <p:txBody>
              <a:bodyPr/>
              <a:lstStyle/>
              <a:p>
                <a:endParaRPr lang="tr-TR">
                  <a:solidFill>
                    <a:srgbClr val="000000"/>
                  </a:solidFill>
                  <a:latin typeface="Calibri" pitchFamily="34" charset="0"/>
                </a:endParaRPr>
              </a:p>
            </p:txBody>
          </p:sp>
          <p:sp>
            <p:nvSpPr>
              <p:cNvPr id="68983" name="Rectangle 107"/>
              <p:cNvSpPr>
                <a:spLocks noChangeArrowheads="1"/>
              </p:cNvSpPr>
              <p:nvPr/>
            </p:nvSpPr>
            <p:spPr bwMode="auto">
              <a:xfrm>
                <a:off x="-387" y="2580"/>
                <a:ext cx="912" cy="12"/>
              </a:xfrm>
              <a:prstGeom prst="rect">
                <a:avLst/>
              </a:prstGeom>
              <a:solidFill>
                <a:srgbClr val="DCDC00"/>
              </a:solidFill>
              <a:ln w="9525">
                <a:noFill/>
                <a:miter lim="800000"/>
                <a:headEnd/>
                <a:tailEnd/>
              </a:ln>
            </p:spPr>
            <p:txBody>
              <a:bodyPr/>
              <a:lstStyle/>
              <a:p>
                <a:endParaRPr lang="tr-TR">
                  <a:solidFill>
                    <a:srgbClr val="000000"/>
                  </a:solidFill>
                  <a:latin typeface="Calibri" pitchFamily="34" charset="0"/>
                </a:endParaRPr>
              </a:p>
            </p:txBody>
          </p:sp>
          <p:pic>
            <p:nvPicPr>
              <p:cNvPr id="68984" name="Picture 108"/>
              <p:cNvPicPr>
                <a:picLocks noChangeAspect="1" noChangeArrowheads="1"/>
              </p:cNvPicPr>
              <p:nvPr/>
            </p:nvPicPr>
            <p:blipFill>
              <a:blip r:embed="rId29"/>
              <a:srcRect/>
              <a:stretch>
                <a:fillRect/>
              </a:stretch>
            </p:blipFill>
            <p:spPr bwMode="auto">
              <a:xfrm>
                <a:off x="-387" y="2580"/>
                <a:ext cx="912" cy="12"/>
              </a:xfrm>
              <a:prstGeom prst="rect">
                <a:avLst/>
              </a:prstGeom>
              <a:noFill/>
              <a:ln w="9525">
                <a:noFill/>
                <a:miter lim="800000"/>
                <a:headEnd/>
                <a:tailEnd/>
              </a:ln>
            </p:spPr>
          </p:pic>
          <p:sp>
            <p:nvSpPr>
              <p:cNvPr id="68985" name="Rectangle 109"/>
              <p:cNvSpPr>
                <a:spLocks noChangeArrowheads="1"/>
              </p:cNvSpPr>
              <p:nvPr/>
            </p:nvSpPr>
            <p:spPr bwMode="auto">
              <a:xfrm>
                <a:off x="-387" y="2580"/>
                <a:ext cx="912" cy="12"/>
              </a:xfrm>
              <a:prstGeom prst="rect">
                <a:avLst/>
              </a:prstGeom>
              <a:solidFill>
                <a:srgbClr val="DCDC00"/>
              </a:solidFill>
              <a:ln w="9525">
                <a:noFill/>
                <a:miter lim="800000"/>
                <a:headEnd/>
                <a:tailEnd/>
              </a:ln>
            </p:spPr>
            <p:txBody>
              <a:bodyPr/>
              <a:lstStyle/>
              <a:p>
                <a:endParaRPr lang="tr-TR">
                  <a:solidFill>
                    <a:srgbClr val="000000"/>
                  </a:solidFill>
                  <a:latin typeface="Calibri" pitchFamily="34" charset="0"/>
                </a:endParaRPr>
              </a:p>
            </p:txBody>
          </p:sp>
          <p:sp>
            <p:nvSpPr>
              <p:cNvPr id="68986" name="Rectangle 110"/>
              <p:cNvSpPr>
                <a:spLocks noChangeArrowheads="1"/>
              </p:cNvSpPr>
              <p:nvPr/>
            </p:nvSpPr>
            <p:spPr bwMode="auto">
              <a:xfrm>
                <a:off x="-387" y="2592"/>
                <a:ext cx="912" cy="12"/>
              </a:xfrm>
              <a:prstGeom prst="rect">
                <a:avLst/>
              </a:prstGeom>
              <a:solidFill>
                <a:srgbClr val="F3F300"/>
              </a:solidFill>
              <a:ln w="9525">
                <a:noFill/>
                <a:miter lim="800000"/>
                <a:headEnd/>
                <a:tailEnd/>
              </a:ln>
            </p:spPr>
            <p:txBody>
              <a:bodyPr/>
              <a:lstStyle/>
              <a:p>
                <a:endParaRPr lang="tr-TR">
                  <a:solidFill>
                    <a:srgbClr val="000000"/>
                  </a:solidFill>
                  <a:latin typeface="Calibri" pitchFamily="34" charset="0"/>
                </a:endParaRPr>
              </a:p>
            </p:txBody>
          </p:sp>
          <p:pic>
            <p:nvPicPr>
              <p:cNvPr id="68987" name="Picture 111"/>
              <p:cNvPicPr>
                <a:picLocks noChangeAspect="1" noChangeArrowheads="1"/>
              </p:cNvPicPr>
              <p:nvPr/>
            </p:nvPicPr>
            <p:blipFill>
              <a:blip r:embed="rId30"/>
              <a:srcRect/>
              <a:stretch>
                <a:fillRect/>
              </a:stretch>
            </p:blipFill>
            <p:spPr bwMode="auto">
              <a:xfrm>
                <a:off x="-387" y="2592"/>
                <a:ext cx="912" cy="12"/>
              </a:xfrm>
              <a:prstGeom prst="rect">
                <a:avLst/>
              </a:prstGeom>
              <a:noFill/>
              <a:ln w="9525">
                <a:noFill/>
                <a:miter lim="800000"/>
                <a:headEnd/>
                <a:tailEnd/>
              </a:ln>
            </p:spPr>
          </p:pic>
          <p:sp>
            <p:nvSpPr>
              <p:cNvPr id="68988" name="Rectangle 112"/>
              <p:cNvSpPr>
                <a:spLocks noChangeArrowheads="1"/>
              </p:cNvSpPr>
              <p:nvPr/>
            </p:nvSpPr>
            <p:spPr bwMode="auto">
              <a:xfrm>
                <a:off x="-387" y="2592"/>
                <a:ext cx="912" cy="12"/>
              </a:xfrm>
              <a:prstGeom prst="rect">
                <a:avLst/>
              </a:prstGeom>
              <a:solidFill>
                <a:srgbClr val="F3F300"/>
              </a:solidFill>
              <a:ln w="9525">
                <a:noFill/>
                <a:miter lim="800000"/>
                <a:headEnd/>
                <a:tailEnd/>
              </a:ln>
            </p:spPr>
            <p:txBody>
              <a:bodyPr/>
              <a:lstStyle/>
              <a:p>
                <a:endParaRPr lang="tr-TR">
                  <a:solidFill>
                    <a:srgbClr val="000000"/>
                  </a:solidFill>
                  <a:latin typeface="Calibri" pitchFamily="34" charset="0"/>
                </a:endParaRPr>
              </a:p>
            </p:txBody>
          </p:sp>
          <p:sp>
            <p:nvSpPr>
              <p:cNvPr id="68989" name="Rectangle 113"/>
              <p:cNvSpPr>
                <a:spLocks noChangeArrowheads="1"/>
              </p:cNvSpPr>
              <p:nvPr/>
            </p:nvSpPr>
            <p:spPr bwMode="auto">
              <a:xfrm>
                <a:off x="-387" y="2604"/>
                <a:ext cx="912" cy="12"/>
              </a:xfrm>
              <a:prstGeom prst="rect">
                <a:avLst/>
              </a:prstGeom>
              <a:solidFill>
                <a:srgbClr val="FDFD00"/>
              </a:solidFill>
              <a:ln w="9525">
                <a:noFill/>
                <a:miter lim="800000"/>
                <a:headEnd/>
                <a:tailEnd/>
              </a:ln>
            </p:spPr>
            <p:txBody>
              <a:bodyPr/>
              <a:lstStyle/>
              <a:p>
                <a:endParaRPr lang="tr-TR">
                  <a:solidFill>
                    <a:srgbClr val="000000"/>
                  </a:solidFill>
                  <a:latin typeface="Calibri" pitchFamily="34" charset="0"/>
                </a:endParaRPr>
              </a:p>
            </p:txBody>
          </p:sp>
          <p:pic>
            <p:nvPicPr>
              <p:cNvPr id="68990" name="Picture 114"/>
              <p:cNvPicPr>
                <a:picLocks noChangeAspect="1" noChangeArrowheads="1"/>
              </p:cNvPicPr>
              <p:nvPr/>
            </p:nvPicPr>
            <p:blipFill>
              <a:blip r:embed="rId31"/>
              <a:srcRect/>
              <a:stretch>
                <a:fillRect/>
              </a:stretch>
            </p:blipFill>
            <p:spPr bwMode="auto">
              <a:xfrm>
                <a:off x="-387" y="2604"/>
                <a:ext cx="912" cy="12"/>
              </a:xfrm>
              <a:prstGeom prst="rect">
                <a:avLst/>
              </a:prstGeom>
              <a:noFill/>
              <a:ln w="9525">
                <a:noFill/>
                <a:miter lim="800000"/>
                <a:headEnd/>
                <a:tailEnd/>
              </a:ln>
            </p:spPr>
          </p:pic>
          <p:sp>
            <p:nvSpPr>
              <p:cNvPr id="68991" name="Rectangle 115"/>
              <p:cNvSpPr>
                <a:spLocks noChangeArrowheads="1"/>
              </p:cNvSpPr>
              <p:nvPr/>
            </p:nvSpPr>
            <p:spPr bwMode="auto">
              <a:xfrm>
                <a:off x="-387" y="2604"/>
                <a:ext cx="912" cy="12"/>
              </a:xfrm>
              <a:prstGeom prst="rect">
                <a:avLst/>
              </a:prstGeom>
              <a:solidFill>
                <a:srgbClr val="FDFD00"/>
              </a:solidFill>
              <a:ln w="9525">
                <a:noFill/>
                <a:miter lim="800000"/>
                <a:headEnd/>
                <a:tailEnd/>
              </a:ln>
            </p:spPr>
            <p:txBody>
              <a:bodyPr/>
              <a:lstStyle/>
              <a:p>
                <a:endParaRPr lang="tr-TR">
                  <a:solidFill>
                    <a:srgbClr val="000000"/>
                  </a:solidFill>
                  <a:latin typeface="Calibri" pitchFamily="34" charset="0"/>
                </a:endParaRPr>
              </a:p>
            </p:txBody>
          </p:sp>
          <p:sp>
            <p:nvSpPr>
              <p:cNvPr id="68992" name="Rectangle 116"/>
              <p:cNvSpPr>
                <a:spLocks noChangeArrowheads="1"/>
              </p:cNvSpPr>
              <p:nvPr/>
            </p:nvSpPr>
            <p:spPr bwMode="auto">
              <a:xfrm>
                <a:off x="-387" y="2616"/>
                <a:ext cx="912" cy="12"/>
              </a:xfrm>
              <a:prstGeom prst="rect">
                <a:avLst/>
              </a:prstGeom>
              <a:solidFill>
                <a:srgbClr val="F5F500"/>
              </a:solidFill>
              <a:ln w="9525">
                <a:noFill/>
                <a:miter lim="800000"/>
                <a:headEnd/>
                <a:tailEnd/>
              </a:ln>
            </p:spPr>
            <p:txBody>
              <a:bodyPr/>
              <a:lstStyle/>
              <a:p>
                <a:endParaRPr lang="tr-TR">
                  <a:solidFill>
                    <a:srgbClr val="000000"/>
                  </a:solidFill>
                  <a:latin typeface="Calibri" pitchFamily="34" charset="0"/>
                </a:endParaRPr>
              </a:p>
            </p:txBody>
          </p:sp>
          <p:pic>
            <p:nvPicPr>
              <p:cNvPr id="68993" name="Picture 117"/>
              <p:cNvPicPr>
                <a:picLocks noChangeAspect="1" noChangeArrowheads="1"/>
              </p:cNvPicPr>
              <p:nvPr/>
            </p:nvPicPr>
            <p:blipFill>
              <a:blip r:embed="rId32"/>
              <a:srcRect/>
              <a:stretch>
                <a:fillRect/>
              </a:stretch>
            </p:blipFill>
            <p:spPr bwMode="auto">
              <a:xfrm>
                <a:off x="-387" y="2616"/>
                <a:ext cx="912" cy="12"/>
              </a:xfrm>
              <a:prstGeom prst="rect">
                <a:avLst/>
              </a:prstGeom>
              <a:noFill/>
              <a:ln w="9525">
                <a:noFill/>
                <a:miter lim="800000"/>
                <a:headEnd/>
                <a:tailEnd/>
              </a:ln>
            </p:spPr>
          </p:pic>
          <p:sp>
            <p:nvSpPr>
              <p:cNvPr id="68994" name="Rectangle 118"/>
              <p:cNvSpPr>
                <a:spLocks noChangeArrowheads="1"/>
              </p:cNvSpPr>
              <p:nvPr/>
            </p:nvSpPr>
            <p:spPr bwMode="auto">
              <a:xfrm>
                <a:off x="-387" y="2616"/>
                <a:ext cx="912" cy="12"/>
              </a:xfrm>
              <a:prstGeom prst="rect">
                <a:avLst/>
              </a:prstGeom>
              <a:solidFill>
                <a:srgbClr val="F5F500"/>
              </a:solidFill>
              <a:ln w="9525">
                <a:noFill/>
                <a:miter lim="800000"/>
                <a:headEnd/>
                <a:tailEnd/>
              </a:ln>
            </p:spPr>
            <p:txBody>
              <a:bodyPr/>
              <a:lstStyle/>
              <a:p>
                <a:endParaRPr lang="tr-TR">
                  <a:solidFill>
                    <a:srgbClr val="000000"/>
                  </a:solidFill>
                  <a:latin typeface="Calibri" pitchFamily="34" charset="0"/>
                </a:endParaRPr>
              </a:p>
            </p:txBody>
          </p:sp>
          <p:sp>
            <p:nvSpPr>
              <p:cNvPr id="68995" name="Rectangle 119"/>
              <p:cNvSpPr>
                <a:spLocks noChangeArrowheads="1"/>
              </p:cNvSpPr>
              <p:nvPr/>
            </p:nvSpPr>
            <p:spPr bwMode="auto">
              <a:xfrm>
                <a:off x="-387" y="2628"/>
                <a:ext cx="912" cy="12"/>
              </a:xfrm>
              <a:prstGeom prst="rect">
                <a:avLst/>
              </a:prstGeom>
              <a:solidFill>
                <a:srgbClr val="E0E000"/>
              </a:solidFill>
              <a:ln w="9525">
                <a:noFill/>
                <a:miter lim="800000"/>
                <a:headEnd/>
                <a:tailEnd/>
              </a:ln>
            </p:spPr>
            <p:txBody>
              <a:bodyPr/>
              <a:lstStyle/>
              <a:p>
                <a:endParaRPr lang="tr-TR">
                  <a:solidFill>
                    <a:srgbClr val="000000"/>
                  </a:solidFill>
                  <a:latin typeface="Calibri" pitchFamily="34" charset="0"/>
                </a:endParaRPr>
              </a:p>
            </p:txBody>
          </p:sp>
          <p:pic>
            <p:nvPicPr>
              <p:cNvPr id="68996" name="Picture 120"/>
              <p:cNvPicPr>
                <a:picLocks noChangeAspect="1" noChangeArrowheads="1"/>
              </p:cNvPicPr>
              <p:nvPr/>
            </p:nvPicPr>
            <p:blipFill>
              <a:blip r:embed="rId33"/>
              <a:srcRect/>
              <a:stretch>
                <a:fillRect/>
              </a:stretch>
            </p:blipFill>
            <p:spPr bwMode="auto">
              <a:xfrm>
                <a:off x="-387" y="2628"/>
                <a:ext cx="912" cy="12"/>
              </a:xfrm>
              <a:prstGeom prst="rect">
                <a:avLst/>
              </a:prstGeom>
              <a:noFill/>
              <a:ln w="9525">
                <a:noFill/>
                <a:miter lim="800000"/>
                <a:headEnd/>
                <a:tailEnd/>
              </a:ln>
            </p:spPr>
          </p:pic>
          <p:sp>
            <p:nvSpPr>
              <p:cNvPr id="68997" name="Rectangle 121"/>
              <p:cNvSpPr>
                <a:spLocks noChangeArrowheads="1"/>
              </p:cNvSpPr>
              <p:nvPr/>
            </p:nvSpPr>
            <p:spPr bwMode="auto">
              <a:xfrm>
                <a:off x="-387" y="2628"/>
                <a:ext cx="912" cy="12"/>
              </a:xfrm>
              <a:prstGeom prst="rect">
                <a:avLst/>
              </a:prstGeom>
              <a:solidFill>
                <a:srgbClr val="E0E000"/>
              </a:solidFill>
              <a:ln w="9525">
                <a:noFill/>
                <a:miter lim="800000"/>
                <a:headEnd/>
                <a:tailEnd/>
              </a:ln>
            </p:spPr>
            <p:txBody>
              <a:bodyPr/>
              <a:lstStyle/>
              <a:p>
                <a:endParaRPr lang="tr-TR">
                  <a:solidFill>
                    <a:srgbClr val="000000"/>
                  </a:solidFill>
                  <a:latin typeface="Calibri" pitchFamily="34" charset="0"/>
                </a:endParaRPr>
              </a:p>
            </p:txBody>
          </p:sp>
          <p:sp>
            <p:nvSpPr>
              <p:cNvPr id="68998" name="Rectangle 122"/>
              <p:cNvSpPr>
                <a:spLocks noChangeArrowheads="1"/>
              </p:cNvSpPr>
              <p:nvPr/>
            </p:nvSpPr>
            <p:spPr bwMode="auto">
              <a:xfrm>
                <a:off x="-387" y="2640"/>
                <a:ext cx="912" cy="12"/>
              </a:xfrm>
              <a:prstGeom prst="rect">
                <a:avLst/>
              </a:prstGeom>
              <a:solidFill>
                <a:srgbClr val="C2C200"/>
              </a:solidFill>
              <a:ln w="9525">
                <a:noFill/>
                <a:miter lim="800000"/>
                <a:headEnd/>
                <a:tailEnd/>
              </a:ln>
            </p:spPr>
            <p:txBody>
              <a:bodyPr/>
              <a:lstStyle/>
              <a:p>
                <a:endParaRPr lang="tr-TR">
                  <a:solidFill>
                    <a:srgbClr val="000000"/>
                  </a:solidFill>
                  <a:latin typeface="Calibri" pitchFamily="34" charset="0"/>
                </a:endParaRPr>
              </a:p>
            </p:txBody>
          </p:sp>
          <p:pic>
            <p:nvPicPr>
              <p:cNvPr id="68999" name="Picture 123"/>
              <p:cNvPicPr>
                <a:picLocks noChangeAspect="1" noChangeArrowheads="1"/>
              </p:cNvPicPr>
              <p:nvPr/>
            </p:nvPicPr>
            <p:blipFill>
              <a:blip r:embed="rId34"/>
              <a:srcRect/>
              <a:stretch>
                <a:fillRect/>
              </a:stretch>
            </p:blipFill>
            <p:spPr bwMode="auto">
              <a:xfrm>
                <a:off x="-387" y="2640"/>
                <a:ext cx="912" cy="12"/>
              </a:xfrm>
              <a:prstGeom prst="rect">
                <a:avLst/>
              </a:prstGeom>
              <a:noFill/>
              <a:ln w="9525">
                <a:noFill/>
                <a:miter lim="800000"/>
                <a:headEnd/>
                <a:tailEnd/>
              </a:ln>
            </p:spPr>
          </p:pic>
          <p:sp>
            <p:nvSpPr>
              <p:cNvPr id="69000" name="Rectangle 124"/>
              <p:cNvSpPr>
                <a:spLocks noChangeArrowheads="1"/>
              </p:cNvSpPr>
              <p:nvPr/>
            </p:nvSpPr>
            <p:spPr bwMode="auto">
              <a:xfrm>
                <a:off x="-387" y="2640"/>
                <a:ext cx="912" cy="12"/>
              </a:xfrm>
              <a:prstGeom prst="rect">
                <a:avLst/>
              </a:prstGeom>
              <a:solidFill>
                <a:srgbClr val="C2C200"/>
              </a:solidFill>
              <a:ln w="9525">
                <a:noFill/>
                <a:miter lim="800000"/>
                <a:headEnd/>
                <a:tailEnd/>
              </a:ln>
            </p:spPr>
            <p:txBody>
              <a:bodyPr/>
              <a:lstStyle/>
              <a:p>
                <a:endParaRPr lang="tr-TR">
                  <a:solidFill>
                    <a:srgbClr val="000000"/>
                  </a:solidFill>
                  <a:latin typeface="Calibri" pitchFamily="34" charset="0"/>
                </a:endParaRPr>
              </a:p>
            </p:txBody>
          </p:sp>
          <p:sp>
            <p:nvSpPr>
              <p:cNvPr id="69001" name="Rectangle 125"/>
              <p:cNvSpPr>
                <a:spLocks noChangeArrowheads="1"/>
              </p:cNvSpPr>
              <p:nvPr/>
            </p:nvSpPr>
            <p:spPr bwMode="auto">
              <a:xfrm>
                <a:off x="-387" y="2652"/>
                <a:ext cx="912" cy="12"/>
              </a:xfrm>
              <a:prstGeom prst="rect">
                <a:avLst/>
              </a:prstGeom>
              <a:solidFill>
                <a:srgbClr val="A5A500"/>
              </a:solidFill>
              <a:ln w="9525">
                <a:noFill/>
                <a:miter lim="800000"/>
                <a:headEnd/>
                <a:tailEnd/>
              </a:ln>
            </p:spPr>
            <p:txBody>
              <a:bodyPr/>
              <a:lstStyle/>
              <a:p>
                <a:endParaRPr lang="tr-TR">
                  <a:solidFill>
                    <a:srgbClr val="000000"/>
                  </a:solidFill>
                  <a:latin typeface="Calibri" pitchFamily="34" charset="0"/>
                </a:endParaRPr>
              </a:p>
            </p:txBody>
          </p:sp>
          <p:pic>
            <p:nvPicPr>
              <p:cNvPr id="69002" name="Picture 126"/>
              <p:cNvPicPr>
                <a:picLocks noChangeAspect="1" noChangeArrowheads="1"/>
              </p:cNvPicPr>
              <p:nvPr/>
            </p:nvPicPr>
            <p:blipFill>
              <a:blip r:embed="rId35"/>
              <a:srcRect/>
              <a:stretch>
                <a:fillRect/>
              </a:stretch>
            </p:blipFill>
            <p:spPr bwMode="auto">
              <a:xfrm>
                <a:off x="-387" y="2652"/>
                <a:ext cx="912" cy="12"/>
              </a:xfrm>
              <a:prstGeom prst="rect">
                <a:avLst/>
              </a:prstGeom>
              <a:noFill/>
              <a:ln w="9525">
                <a:noFill/>
                <a:miter lim="800000"/>
                <a:headEnd/>
                <a:tailEnd/>
              </a:ln>
            </p:spPr>
          </p:pic>
          <p:sp>
            <p:nvSpPr>
              <p:cNvPr id="69003" name="Rectangle 127"/>
              <p:cNvSpPr>
                <a:spLocks noChangeArrowheads="1"/>
              </p:cNvSpPr>
              <p:nvPr/>
            </p:nvSpPr>
            <p:spPr bwMode="auto">
              <a:xfrm>
                <a:off x="-387" y="2652"/>
                <a:ext cx="912" cy="12"/>
              </a:xfrm>
              <a:prstGeom prst="rect">
                <a:avLst/>
              </a:prstGeom>
              <a:solidFill>
                <a:srgbClr val="A5A500"/>
              </a:solidFill>
              <a:ln w="9525">
                <a:noFill/>
                <a:miter lim="800000"/>
                <a:headEnd/>
                <a:tailEnd/>
              </a:ln>
            </p:spPr>
            <p:txBody>
              <a:bodyPr/>
              <a:lstStyle/>
              <a:p>
                <a:endParaRPr lang="tr-TR">
                  <a:solidFill>
                    <a:srgbClr val="000000"/>
                  </a:solidFill>
                  <a:latin typeface="Calibri" pitchFamily="34" charset="0"/>
                </a:endParaRPr>
              </a:p>
            </p:txBody>
          </p:sp>
          <p:sp>
            <p:nvSpPr>
              <p:cNvPr id="69004" name="Rectangle 128"/>
              <p:cNvSpPr>
                <a:spLocks noChangeArrowheads="1"/>
              </p:cNvSpPr>
              <p:nvPr/>
            </p:nvSpPr>
            <p:spPr bwMode="auto">
              <a:xfrm>
                <a:off x="-387" y="2664"/>
                <a:ext cx="912" cy="12"/>
              </a:xfrm>
              <a:prstGeom prst="rect">
                <a:avLst/>
              </a:prstGeom>
              <a:solidFill>
                <a:srgbClr val="8C8C00"/>
              </a:solidFill>
              <a:ln w="9525">
                <a:noFill/>
                <a:miter lim="800000"/>
                <a:headEnd/>
                <a:tailEnd/>
              </a:ln>
            </p:spPr>
            <p:txBody>
              <a:bodyPr/>
              <a:lstStyle/>
              <a:p>
                <a:endParaRPr lang="tr-TR">
                  <a:solidFill>
                    <a:srgbClr val="000000"/>
                  </a:solidFill>
                  <a:latin typeface="Calibri" pitchFamily="34" charset="0"/>
                </a:endParaRPr>
              </a:p>
            </p:txBody>
          </p:sp>
          <p:pic>
            <p:nvPicPr>
              <p:cNvPr id="69005" name="Picture 129"/>
              <p:cNvPicPr>
                <a:picLocks noChangeAspect="1" noChangeArrowheads="1"/>
              </p:cNvPicPr>
              <p:nvPr/>
            </p:nvPicPr>
            <p:blipFill>
              <a:blip r:embed="rId36"/>
              <a:srcRect/>
              <a:stretch>
                <a:fillRect/>
              </a:stretch>
            </p:blipFill>
            <p:spPr bwMode="auto">
              <a:xfrm>
                <a:off x="-387" y="2664"/>
                <a:ext cx="912" cy="12"/>
              </a:xfrm>
              <a:prstGeom prst="rect">
                <a:avLst/>
              </a:prstGeom>
              <a:noFill/>
              <a:ln w="9525">
                <a:noFill/>
                <a:miter lim="800000"/>
                <a:headEnd/>
                <a:tailEnd/>
              </a:ln>
            </p:spPr>
          </p:pic>
          <p:sp>
            <p:nvSpPr>
              <p:cNvPr id="69006" name="Rectangle 130"/>
              <p:cNvSpPr>
                <a:spLocks noChangeArrowheads="1"/>
              </p:cNvSpPr>
              <p:nvPr/>
            </p:nvSpPr>
            <p:spPr bwMode="auto">
              <a:xfrm>
                <a:off x="-387" y="2664"/>
                <a:ext cx="912" cy="12"/>
              </a:xfrm>
              <a:prstGeom prst="rect">
                <a:avLst/>
              </a:prstGeom>
              <a:solidFill>
                <a:srgbClr val="8C8C00"/>
              </a:solidFill>
              <a:ln w="9525">
                <a:noFill/>
                <a:miter lim="800000"/>
                <a:headEnd/>
                <a:tailEnd/>
              </a:ln>
            </p:spPr>
            <p:txBody>
              <a:bodyPr/>
              <a:lstStyle/>
              <a:p>
                <a:endParaRPr lang="tr-TR">
                  <a:solidFill>
                    <a:srgbClr val="000000"/>
                  </a:solidFill>
                  <a:latin typeface="Calibri" pitchFamily="34" charset="0"/>
                </a:endParaRPr>
              </a:p>
            </p:txBody>
          </p:sp>
        </p:grpSp>
        <p:sp>
          <p:nvSpPr>
            <p:cNvPr id="68625" name="Rectangle 132"/>
            <p:cNvSpPr>
              <a:spLocks noChangeArrowheads="1"/>
            </p:cNvSpPr>
            <p:nvPr/>
          </p:nvSpPr>
          <p:spPr bwMode="auto">
            <a:xfrm>
              <a:off x="-279" y="2568"/>
              <a:ext cx="792"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KALİTE KONTROL</a:t>
              </a:r>
              <a:endParaRPr lang="tr-TR">
                <a:solidFill>
                  <a:srgbClr val="000000"/>
                </a:solidFill>
                <a:cs typeface="Arial" charset="0"/>
              </a:endParaRPr>
            </a:p>
          </p:txBody>
        </p:sp>
        <p:grpSp>
          <p:nvGrpSpPr>
            <p:cNvPr id="68626" name="Group 169"/>
            <p:cNvGrpSpPr>
              <a:grpSpLocks/>
            </p:cNvGrpSpPr>
            <p:nvPr/>
          </p:nvGrpSpPr>
          <p:grpSpPr bwMode="auto">
            <a:xfrm>
              <a:off x="-387" y="3696"/>
              <a:ext cx="952" cy="161"/>
              <a:chOff x="-387" y="3696"/>
              <a:chExt cx="952" cy="161"/>
            </a:xfrm>
          </p:grpSpPr>
          <p:sp>
            <p:nvSpPr>
              <p:cNvPr id="68934" name="Rectangle 133"/>
              <p:cNvSpPr>
                <a:spLocks noChangeArrowheads="1"/>
              </p:cNvSpPr>
              <p:nvPr/>
            </p:nvSpPr>
            <p:spPr bwMode="auto">
              <a:xfrm>
                <a:off x="-387" y="3696"/>
                <a:ext cx="912" cy="12"/>
              </a:xfrm>
              <a:prstGeom prst="rect">
                <a:avLst/>
              </a:prstGeom>
              <a:solidFill>
                <a:srgbClr val="787800"/>
              </a:solidFill>
              <a:ln w="9525">
                <a:noFill/>
                <a:miter lim="800000"/>
                <a:headEnd/>
                <a:tailEnd/>
              </a:ln>
            </p:spPr>
            <p:txBody>
              <a:bodyPr/>
              <a:lstStyle/>
              <a:p>
                <a:endParaRPr lang="tr-TR">
                  <a:solidFill>
                    <a:srgbClr val="000000"/>
                  </a:solidFill>
                  <a:latin typeface="Calibri" pitchFamily="34" charset="0"/>
                </a:endParaRPr>
              </a:p>
            </p:txBody>
          </p:sp>
          <p:pic>
            <p:nvPicPr>
              <p:cNvPr id="68935" name="Picture 134"/>
              <p:cNvPicPr>
                <a:picLocks noChangeAspect="1" noChangeArrowheads="1"/>
              </p:cNvPicPr>
              <p:nvPr/>
            </p:nvPicPr>
            <p:blipFill>
              <a:blip r:embed="rId37"/>
              <a:srcRect/>
              <a:stretch>
                <a:fillRect/>
              </a:stretch>
            </p:blipFill>
            <p:spPr bwMode="auto">
              <a:xfrm>
                <a:off x="-387" y="3696"/>
                <a:ext cx="912" cy="12"/>
              </a:xfrm>
              <a:prstGeom prst="rect">
                <a:avLst/>
              </a:prstGeom>
              <a:noFill/>
              <a:ln w="9525">
                <a:noFill/>
                <a:miter lim="800000"/>
                <a:headEnd/>
                <a:tailEnd/>
              </a:ln>
            </p:spPr>
          </p:pic>
          <p:sp>
            <p:nvSpPr>
              <p:cNvPr id="68936" name="Rectangle 135"/>
              <p:cNvSpPr>
                <a:spLocks noChangeArrowheads="1"/>
              </p:cNvSpPr>
              <p:nvPr/>
            </p:nvSpPr>
            <p:spPr bwMode="auto">
              <a:xfrm>
                <a:off x="-387" y="3696"/>
                <a:ext cx="912" cy="12"/>
              </a:xfrm>
              <a:prstGeom prst="rect">
                <a:avLst/>
              </a:prstGeom>
              <a:solidFill>
                <a:srgbClr val="787800"/>
              </a:solidFill>
              <a:ln w="9525">
                <a:noFill/>
                <a:miter lim="800000"/>
                <a:headEnd/>
                <a:tailEnd/>
              </a:ln>
            </p:spPr>
            <p:txBody>
              <a:bodyPr/>
              <a:lstStyle/>
              <a:p>
                <a:endParaRPr lang="tr-TR">
                  <a:solidFill>
                    <a:srgbClr val="000000"/>
                  </a:solidFill>
                  <a:latin typeface="Calibri" pitchFamily="34" charset="0"/>
                </a:endParaRPr>
              </a:p>
            </p:txBody>
          </p:sp>
          <p:sp>
            <p:nvSpPr>
              <p:cNvPr id="68937" name="Rectangle 136"/>
              <p:cNvSpPr>
                <a:spLocks noChangeArrowheads="1"/>
              </p:cNvSpPr>
              <p:nvPr/>
            </p:nvSpPr>
            <p:spPr bwMode="auto">
              <a:xfrm>
                <a:off x="-387" y="3708"/>
                <a:ext cx="912" cy="12"/>
              </a:xfrm>
              <a:prstGeom prst="rect">
                <a:avLst/>
              </a:prstGeom>
              <a:solidFill>
                <a:srgbClr val="838300"/>
              </a:solidFill>
              <a:ln w="9525">
                <a:noFill/>
                <a:miter lim="800000"/>
                <a:headEnd/>
                <a:tailEnd/>
              </a:ln>
            </p:spPr>
            <p:txBody>
              <a:bodyPr/>
              <a:lstStyle/>
              <a:p>
                <a:endParaRPr lang="tr-TR">
                  <a:solidFill>
                    <a:srgbClr val="000000"/>
                  </a:solidFill>
                  <a:latin typeface="Calibri" pitchFamily="34" charset="0"/>
                </a:endParaRPr>
              </a:p>
            </p:txBody>
          </p:sp>
          <p:pic>
            <p:nvPicPr>
              <p:cNvPr id="68938" name="Picture 137"/>
              <p:cNvPicPr>
                <a:picLocks noChangeAspect="1" noChangeArrowheads="1"/>
              </p:cNvPicPr>
              <p:nvPr/>
            </p:nvPicPr>
            <p:blipFill>
              <a:blip r:embed="rId38"/>
              <a:srcRect/>
              <a:stretch>
                <a:fillRect/>
              </a:stretch>
            </p:blipFill>
            <p:spPr bwMode="auto">
              <a:xfrm>
                <a:off x="-387" y="3708"/>
                <a:ext cx="912" cy="12"/>
              </a:xfrm>
              <a:prstGeom prst="rect">
                <a:avLst/>
              </a:prstGeom>
              <a:noFill/>
              <a:ln w="9525">
                <a:noFill/>
                <a:miter lim="800000"/>
                <a:headEnd/>
                <a:tailEnd/>
              </a:ln>
            </p:spPr>
          </p:pic>
          <p:sp>
            <p:nvSpPr>
              <p:cNvPr id="68939" name="Rectangle 138"/>
              <p:cNvSpPr>
                <a:spLocks noChangeArrowheads="1"/>
              </p:cNvSpPr>
              <p:nvPr/>
            </p:nvSpPr>
            <p:spPr bwMode="auto">
              <a:xfrm>
                <a:off x="-387" y="3708"/>
                <a:ext cx="912" cy="12"/>
              </a:xfrm>
              <a:prstGeom prst="rect">
                <a:avLst/>
              </a:prstGeom>
              <a:solidFill>
                <a:srgbClr val="838300"/>
              </a:solidFill>
              <a:ln w="9525">
                <a:noFill/>
                <a:miter lim="800000"/>
                <a:headEnd/>
                <a:tailEnd/>
              </a:ln>
            </p:spPr>
            <p:txBody>
              <a:bodyPr/>
              <a:lstStyle/>
              <a:p>
                <a:endParaRPr lang="tr-TR">
                  <a:solidFill>
                    <a:srgbClr val="000000"/>
                  </a:solidFill>
                  <a:latin typeface="Calibri" pitchFamily="34" charset="0"/>
                </a:endParaRPr>
              </a:p>
            </p:txBody>
          </p:sp>
          <p:sp>
            <p:nvSpPr>
              <p:cNvPr id="68940" name="Rectangle 139"/>
              <p:cNvSpPr>
                <a:spLocks noChangeArrowheads="1"/>
              </p:cNvSpPr>
              <p:nvPr/>
            </p:nvSpPr>
            <p:spPr bwMode="auto">
              <a:xfrm>
                <a:off x="-387" y="3720"/>
                <a:ext cx="912" cy="12"/>
              </a:xfrm>
              <a:prstGeom prst="rect">
                <a:avLst/>
              </a:prstGeom>
              <a:solidFill>
                <a:srgbClr val="979700"/>
              </a:solidFill>
              <a:ln w="9525">
                <a:noFill/>
                <a:miter lim="800000"/>
                <a:headEnd/>
                <a:tailEnd/>
              </a:ln>
            </p:spPr>
            <p:txBody>
              <a:bodyPr/>
              <a:lstStyle/>
              <a:p>
                <a:endParaRPr lang="tr-TR">
                  <a:solidFill>
                    <a:srgbClr val="000000"/>
                  </a:solidFill>
                  <a:latin typeface="Calibri" pitchFamily="34" charset="0"/>
                </a:endParaRPr>
              </a:p>
            </p:txBody>
          </p:sp>
          <p:pic>
            <p:nvPicPr>
              <p:cNvPr id="68941" name="Picture 140"/>
              <p:cNvPicPr>
                <a:picLocks noChangeAspect="1" noChangeArrowheads="1"/>
              </p:cNvPicPr>
              <p:nvPr/>
            </p:nvPicPr>
            <p:blipFill>
              <a:blip r:embed="rId39"/>
              <a:srcRect/>
              <a:stretch>
                <a:fillRect/>
              </a:stretch>
            </p:blipFill>
            <p:spPr bwMode="auto">
              <a:xfrm>
                <a:off x="-387" y="3720"/>
                <a:ext cx="912" cy="12"/>
              </a:xfrm>
              <a:prstGeom prst="rect">
                <a:avLst/>
              </a:prstGeom>
              <a:noFill/>
              <a:ln w="9525">
                <a:noFill/>
                <a:miter lim="800000"/>
                <a:headEnd/>
                <a:tailEnd/>
              </a:ln>
            </p:spPr>
          </p:pic>
          <p:sp>
            <p:nvSpPr>
              <p:cNvPr id="68942" name="Rectangle 141"/>
              <p:cNvSpPr>
                <a:spLocks noChangeArrowheads="1"/>
              </p:cNvSpPr>
              <p:nvPr/>
            </p:nvSpPr>
            <p:spPr bwMode="auto">
              <a:xfrm>
                <a:off x="-387" y="3720"/>
                <a:ext cx="912" cy="12"/>
              </a:xfrm>
              <a:prstGeom prst="rect">
                <a:avLst/>
              </a:prstGeom>
              <a:solidFill>
                <a:srgbClr val="979700"/>
              </a:solidFill>
              <a:ln w="9525">
                <a:noFill/>
                <a:miter lim="800000"/>
                <a:headEnd/>
                <a:tailEnd/>
              </a:ln>
            </p:spPr>
            <p:txBody>
              <a:bodyPr/>
              <a:lstStyle/>
              <a:p>
                <a:endParaRPr lang="tr-TR">
                  <a:solidFill>
                    <a:srgbClr val="000000"/>
                  </a:solidFill>
                  <a:latin typeface="Calibri" pitchFamily="34" charset="0"/>
                </a:endParaRPr>
              </a:p>
            </p:txBody>
          </p:sp>
          <p:sp>
            <p:nvSpPr>
              <p:cNvPr id="68943" name="Rectangle 142"/>
              <p:cNvSpPr>
                <a:spLocks noChangeArrowheads="1"/>
              </p:cNvSpPr>
              <p:nvPr/>
            </p:nvSpPr>
            <p:spPr bwMode="auto">
              <a:xfrm>
                <a:off x="-387" y="3732"/>
                <a:ext cx="912" cy="12"/>
              </a:xfrm>
              <a:prstGeom prst="rect">
                <a:avLst/>
              </a:prstGeom>
              <a:solidFill>
                <a:srgbClr val="B7B700"/>
              </a:solidFill>
              <a:ln w="9525">
                <a:noFill/>
                <a:miter lim="800000"/>
                <a:headEnd/>
                <a:tailEnd/>
              </a:ln>
            </p:spPr>
            <p:txBody>
              <a:bodyPr/>
              <a:lstStyle/>
              <a:p>
                <a:endParaRPr lang="tr-TR">
                  <a:solidFill>
                    <a:srgbClr val="000000"/>
                  </a:solidFill>
                  <a:latin typeface="Calibri" pitchFamily="34" charset="0"/>
                </a:endParaRPr>
              </a:p>
            </p:txBody>
          </p:sp>
          <p:pic>
            <p:nvPicPr>
              <p:cNvPr id="68944" name="Picture 143"/>
              <p:cNvPicPr>
                <a:picLocks noChangeAspect="1" noChangeArrowheads="1"/>
              </p:cNvPicPr>
              <p:nvPr/>
            </p:nvPicPr>
            <p:blipFill>
              <a:blip r:embed="rId40"/>
              <a:srcRect/>
              <a:stretch>
                <a:fillRect/>
              </a:stretch>
            </p:blipFill>
            <p:spPr bwMode="auto">
              <a:xfrm>
                <a:off x="-387" y="3732"/>
                <a:ext cx="912" cy="12"/>
              </a:xfrm>
              <a:prstGeom prst="rect">
                <a:avLst/>
              </a:prstGeom>
              <a:noFill/>
              <a:ln w="9525">
                <a:noFill/>
                <a:miter lim="800000"/>
                <a:headEnd/>
                <a:tailEnd/>
              </a:ln>
            </p:spPr>
          </p:pic>
          <p:sp>
            <p:nvSpPr>
              <p:cNvPr id="68945" name="Rectangle 144"/>
              <p:cNvSpPr>
                <a:spLocks noChangeArrowheads="1"/>
              </p:cNvSpPr>
              <p:nvPr/>
            </p:nvSpPr>
            <p:spPr bwMode="auto">
              <a:xfrm>
                <a:off x="-387" y="3732"/>
                <a:ext cx="912" cy="12"/>
              </a:xfrm>
              <a:prstGeom prst="rect">
                <a:avLst/>
              </a:prstGeom>
              <a:solidFill>
                <a:srgbClr val="B7B700"/>
              </a:solidFill>
              <a:ln w="9525">
                <a:noFill/>
                <a:miter lim="800000"/>
                <a:headEnd/>
                <a:tailEnd/>
              </a:ln>
            </p:spPr>
            <p:txBody>
              <a:bodyPr/>
              <a:lstStyle/>
              <a:p>
                <a:endParaRPr lang="tr-TR">
                  <a:solidFill>
                    <a:srgbClr val="000000"/>
                  </a:solidFill>
                  <a:latin typeface="Calibri" pitchFamily="34" charset="0"/>
                </a:endParaRPr>
              </a:p>
            </p:txBody>
          </p:sp>
          <p:sp>
            <p:nvSpPr>
              <p:cNvPr id="68946" name="Rectangle 145"/>
              <p:cNvSpPr>
                <a:spLocks noChangeArrowheads="1"/>
              </p:cNvSpPr>
              <p:nvPr/>
            </p:nvSpPr>
            <p:spPr bwMode="auto">
              <a:xfrm>
                <a:off x="-387" y="3744"/>
                <a:ext cx="912" cy="12"/>
              </a:xfrm>
              <a:prstGeom prst="rect">
                <a:avLst/>
              </a:prstGeom>
              <a:solidFill>
                <a:srgbClr val="D6D600"/>
              </a:solidFill>
              <a:ln w="9525">
                <a:noFill/>
                <a:miter lim="800000"/>
                <a:headEnd/>
                <a:tailEnd/>
              </a:ln>
            </p:spPr>
            <p:txBody>
              <a:bodyPr/>
              <a:lstStyle/>
              <a:p>
                <a:endParaRPr lang="tr-TR">
                  <a:solidFill>
                    <a:srgbClr val="000000"/>
                  </a:solidFill>
                  <a:latin typeface="Calibri" pitchFamily="34" charset="0"/>
                </a:endParaRPr>
              </a:p>
            </p:txBody>
          </p:sp>
          <p:pic>
            <p:nvPicPr>
              <p:cNvPr id="68947" name="Picture 146"/>
              <p:cNvPicPr>
                <a:picLocks noChangeAspect="1" noChangeArrowheads="1"/>
              </p:cNvPicPr>
              <p:nvPr/>
            </p:nvPicPr>
            <p:blipFill>
              <a:blip r:embed="rId41"/>
              <a:srcRect/>
              <a:stretch>
                <a:fillRect/>
              </a:stretch>
            </p:blipFill>
            <p:spPr bwMode="auto">
              <a:xfrm>
                <a:off x="-387" y="3744"/>
                <a:ext cx="912" cy="12"/>
              </a:xfrm>
              <a:prstGeom prst="rect">
                <a:avLst/>
              </a:prstGeom>
              <a:noFill/>
              <a:ln w="9525">
                <a:noFill/>
                <a:miter lim="800000"/>
                <a:headEnd/>
                <a:tailEnd/>
              </a:ln>
            </p:spPr>
          </p:pic>
          <p:sp>
            <p:nvSpPr>
              <p:cNvPr id="68948" name="Rectangle 147"/>
              <p:cNvSpPr>
                <a:spLocks noChangeArrowheads="1"/>
              </p:cNvSpPr>
              <p:nvPr/>
            </p:nvSpPr>
            <p:spPr bwMode="auto">
              <a:xfrm>
                <a:off x="-387" y="3744"/>
                <a:ext cx="912" cy="12"/>
              </a:xfrm>
              <a:prstGeom prst="rect">
                <a:avLst/>
              </a:prstGeom>
              <a:solidFill>
                <a:srgbClr val="D6D600"/>
              </a:solidFill>
              <a:ln w="9525">
                <a:noFill/>
                <a:miter lim="800000"/>
                <a:headEnd/>
                <a:tailEnd/>
              </a:ln>
            </p:spPr>
            <p:txBody>
              <a:bodyPr/>
              <a:lstStyle/>
              <a:p>
                <a:endParaRPr lang="tr-TR">
                  <a:solidFill>
                    <a:srgbClr val="000000"/>
                  </a:solidFill>
                  <a:latin typeface="Calibri" pitchFamily="34" charset="0"/>
                </a:endParaRPr>
              </a:p>
            </p:txBody>
          </p:sp>
          <p:sp>
            <p:nvSpPr>
              <p:cNvPr id="68949" name="Rectangle 148"/>
              <p:cNvSpPr>
                <a:spLocks noChangeArrowheads="1"/>
              </p:cNvSpPr>
              <p:nvPr/>
            </p:nvSpPr>
            <p:spPr bwMode="auto">
              <a:xfrm>
                <a:off x="-387" y="3756"/>
                <a:ext cx="912" cy="12"/>
              </a:xfrm>
              <a:prstGeom prst="rect">
                <a:avLst/>
              </a:prstGeom>
              <a:solidFill>
                <a:srgbClr val="F2F200"/>
              </a:solidFill>
              <a:ln w="9525">
                <a:noFill/>
                <a:miter lim="800000"/>
                <a:headEnd/>
                <a:tailEnd/>
              </a:ln>
            </p:spPr>
            <p:txBody>
              <a:bodyPr/>
              <a:lstStyle/>
              <a:p>
                <a:endParaRPr lang="tr-TR">
                  <a:solidFill>
                    <a:srgbClr val="000000"/>
                  </a:solidFill>
                  <a:latin typeface="Calibri" pitchFamily="34" charset="0"/>
                </a:endParaRPr>
              </a:p>
            </p:txBody>
          </p:sp>
          <p:pic>
            <p:nvPicPr>
              <p:cNvPr id="68950" name="Picture 149"/>
              <p:cNvPicPr>
                <a:picLocks noChangeAspect="1" noChangeArrowheads="1"/>
              </p:cNvPicPr>
              <p:nvPr/>
            </p:nvPicPr>
            <p:blipFill>
              <a:blip r:embed="rId42"/>
              <a:srcRect/>
              <a:stretch>
                <a:fillRect/>
              </a:stretch>
            </p:blipFill>
            <p:spPr bwMode="auto">
              <a:xfrm>
                <a:off x="-387" y="3756"/>
                <a:ext cx="912" cy="12"/>
              </a:xfrm>
              <a:prstGeom prst="rect">
                <a:avLst/>
              </a:prstGeom>
              <a:noFill/>
              <a:ln w="9525">
                <a:noFill/>
                <a:miter lim="800000"/>
                <a:headEnd/>
                <a:tailEnd/>
              </a:ln>
            </p:spPr>
          </p:pic>
          <p:sp>
            <p:nvSpPr>
              <p:cNvPr id="68951" name="Rectangle 150"/>
              <p:cNvSpPr>
                <a:spLocks noChangeArrowheads="1"/>
              </p:cNvSpPr>
              <p:nvPr/>
            </p:nvSpPr>
            <p:spPr bwMode="auto">
              <a:xfrm>
                <a:off x="-387" y="3756"/>
                <a:ext cx="912" cy="12"/>
              </a:xfrm>
              <a:prstGeom prst="rect">
                <a:avLst/>
              </a:prstGeom>
              <a:solidFill>
                <a:srgbClr val="F2F200"/>
              </a:solidFill>
              <a:ln w="9525">
                <a:noFill/>
                <a:miter lim="800000"/>
                <a:headEnd/>
                <a:tailEnd/>
              </a:ln>
            </p:spPr>
            <p:txBody>
              <a:bodyPr/>
              <a:lstStyle/>
              <a:p>
                <a:endParaRPr lang="tr-TR">
                  <a:solidFill>
                    <a:srgbClr val="000000"/>
                  </a:solidFill>
                  <a:latin typeface="Calibri" pitchFamily="34" charset="0"/>
                </a:endParaRPr>
              </a:p>
            </p:txBody>
          </p:sp>
          <p:sp>
            <p:nvSpPr>
              <p:cNvPr id="68952" name="Rectangle 151"/>
              <p:cNvSpPr>
                <a:spLocks noChangeArrowheads="1"/>
              </p:cNvSpPr>
              <p:nvPr/>
            </p:nvSpPr>
            <p:spPr bwMode="auto">
              <a:xfrm>
                <a:off x="-387" y="3768"/>
                <a:ext cx="912" cy="12"/>
              </a:xfrm>
              <a:prstGeom prst="rect">
                <a:avLst/>
              </a:prstGeom>
              <a:solidFill>
                <a:srgbClr val="FDFD00"/>
              </a:solidFill>
              <a:ln w="9525">
                <a:noFill/>
                <a:miter lim="800000"/>
                <a:headEnd/>
                <a:tailEnd/>
              </a:ln>
            </p:spPr>
            <p:txBody>
              <a:bodyPr/>
              <a:lstStyle/>
              <a:p>
                <a:endParaRPr lang="tr-TR">
                  <a:solidFill>
                    <a:srgbClr val="000000"/>
                  </a:solidFill>
                  <a:latin typeface="Calibri" pitchFamily="34" charset="0"/>
                </a:endParaRPr>
              </a:p>
            </p:txBody>
          </p:sp>
          <p:pic>
            <p:nvPicPr>
              <p:cNvPr id="68953" name="Picture 152"/>
              <p:cNvPicPr>
                <a:picLocks noChangeAspect="1" noChangeArrowheads="1"/>
              </p:cNvPicPr>
              <p:nvPr/>
            </p:nvPicPr>
            <p:blipFill>
              <a:blip r:embed="rId43"/>
              <a:srcRect/>
              <a:stretch>
                <a:fillRect/>
              </a:stretch>
            </p:blipFill>
            <p:spPr bwMode="auto">
              <a:xfrm>
                <a:off x="-387" y="3768"/>
                <a:ext cx="912" cy="12"/>
              </a:xfrm>
              <a:prstGeom prst="rect">
                <a:avLst/>
              </a:prstGeom>
              <a:noFill/>
              <a:ln w="9525">
                <a:noFill/>
                <a:miter lim="800000"/>
                <a:headEnd/>
                <a:tailEnd/>
              </a:ln>
            </p:spPr>
          </p:pic>
          <p:sp>
            <p:nvSpPr>
              <p:cNvPr id="68954" name="Rectangle 153"/>
              <p:cNvSpPr>
                <a:spLocks noChangeArrowheads="1"/>
              </p:cNvSpPr>
              <p:nvPr/>
            </p:nvSpPr>
            <p:spPr bwMode="auto">
              <a:xfrm>
                <a:off x="-387" y="3768"/>
                <a:ext cx="912" cy="12"/>
              </a:xfrm>
              <a:prstGeom prst="rect">
                <a:avLst/>
              </a:prstGeom>
              <a:solidFill>
                <a:srgbClr val="FDFD00"/>
              </a:solidFill>
              <a:ln w="9525">
                <a:noFill/>
                <a:miter lim="800000"/>
                <a:headEnd/>
                <a:tailEnd/>
              </a:ln>
            </p:spPr>
            <p:txBody>
              <a:bodyPr/>
              <a:lstStyle/>
              <a:p>
                <a:endParaRPr lang="tr-TR">
                  <a:solidFill>
                    <a:srgbClr val="000000"/>
                  </a:solidFill>
                  <a:latin typeface="Calibri" pitchFamily="34" charset="0"/>
                </a:endParaRPr>
              </a:p>
            </p:txBody>
          </p:sp>
          <p:sp>
            <p:nvSpPr>
              <p:cNvPr id="68955" name="Rectangle 154"/>
              <p:cNvSpPr>
                <a:spLocks noChangeArrowheads="1"/>
              </p:cNvSpPr>
              <p:nvPr/>
            </p:nvSpPr>
            <p:spPr bwMode="auto">
              <a:xfrm>
                <a:off x="-387" y="3780"/>
                <a:ext cx="912" cy="12"/>
              </a:xfrm>
              <a:prstGeom prst="rect">
                <a:avLst/>
              </a:prstGeom>
              <a:solidFill>
                <a:srgbClr val="F3F300"/>
              </a:solidFill>
              <a:ln w="9525">
                <a:noFill/>
                <a:miter lim="800000"/>
                <a:headEnd/>
                <a:tailEnd/>
              </a:ln>
            </p:spPr>
            <p:txBody>
              <a:bodyPr/>
              <a:lstStyle/>
              <a:p>
                <a:endParaRPr lang="tr-TR">
                  <a:solidFill>
                    <a:srgbClr val="000000"/>
                  </a:solidFill>
                  <a:latin typeface="Calibri" pitchFamily="34" charset="0"/>
                </a:endParaRPr>
              </a:p>
            </p:txBody>
          </p:sp>
          <p:pic>
            <p:nvPicPr>
              <p:cNvPr id="68956" name="Picture 155"/>
              <p:cNvPicPr>
                <a:picLocks noChangeAspect="1" noChangeArrowheads="1"/>
              </p:cNvPicPr>
              <p:nvPr/>
            </p:nvPicPr>
            <p:blipFill>
              <a:blip r:embed="rId44"/>
              <a:srcRect/>
              <a:stretch>
                <a:fillRect/>
              </a:stretch>
            </p:blipFill>
            <p:spPr bwMode="auto">
              <a:xfrm>
                <a:off x="-387" y="3780"/>
                <a:ext cx="912" cy="12"/>
              </a:xfrm>
              <a:prstGeom prst="rect">
                <a:avLst/>
              </a:prstGeom>
              <a:noFill/>
              <a:ln w="9525">
                <a:noFill/>
                <a:miter lim="800000"/>
                <a:headEnd/>
                <a:tailEnd/>
              </a:ln>
            </p:spPr>
          </p:pic>
          <p:sp>
            <p:nvSpPr>
              <p:cNvPr id="68957" name="Rectangle 156"/>
              <p:cNvSpPr>
                <a:spLocks noChangeArrowheads="1"/>
              </p:cNvSpPr>
              <p:nvPr/>
            </p:nvSpPr>
            <p:spPr bwMode="auto">
              <a:xfrm>
                <a:off x="-387" y="3780"/>
                <a:ext cx="912" cy="12"/>
              </a:xfrm>
              <a:prstGeom prst="rect">
                <a:avLst/>
              </a:prstGeom>
              <a:solidFill>
                <a:srgbClr val="F3F300"/>
              </a:solidFill>
              <a:ln w="9525">
                <a:noFill/>
                <a:miter lim="800000"/>
                <a:headEnd/>
                <a:tailEnd/>
              </a:ln>
            </p:spPr>
            <p:txBody>
              <a:bodyPr/>
              <a:lstStyle/>
              <a:p>
                <a:endParaRPr lang="tr-TR">
                  <a:solidFill>
                    <a:srgbClr val="000000"/>
                  </a:solidFill>
                  <a:latin typeface="Calibri" pitchFamily="34" charset="0"/>
                </a:endParaRPr>
              </a:p>
            </p:txBody>
          </p:sp>
          <p:sp>
            <p:nvSpPr>
              <p:cNvPr id="68958" name="Rectangle 157"/>
              <p:cNvSpPr>
                <a:spLocks noChangeArrowheads="1"/>
              </p:cNvSpPr>
              <p:nvPr/>
            </p:nvSpPr>
            <p:spPr bwMode="auto">
              <a:xfrm>
                <a:off x="-387" y="3792"/>
                <a:ext cx="912" cy="12"/>
              </a:xfrm>
              <a:prstGeom prst="rect">
                <a:avLst/>
              </a:prstGeom>
              <a:solidFill>
                <a:srgbClr val="DCDC00"/>
              </a:solidFill>
              <a:ln w="9525">
                <a:noFill/>
                <a:miter lim="800000"/>
                <a:headEnd/>
                <a:tailEnd/>
              </a:ln>
            </p:spPr>
            <p:txBody>
              <a:bodyPr/>
              <a:lstStyle/>
              <a:p>
                <a:endParaRPr lang="tr-TR">
                  <a:solidFill>
                    <a:srgbClr val="000000"/>
                  </a:solidFill>
                  <a:latin typeface="Calibri" pitchFamily="34" charset="0"/>
                </a:endParaRPr>
              </a:p>
            </p:txBody>
          </p:sp>
          <p:pic>
            <p:nvPicPr>
              <p:cNvPr id="68959" name="Picture 158"/>
              <p:cNvPicPr>
                <a:picLocks noChangeAspect="1" noChangeArrowheads="1"/>
              </p:cNvPicPr>
              <p:nvPr/>
            </p:nvPicPr>
            <p:blipFill>
              <a:blip r:embed="rId45"/>
              <a:srcRect/>
              <a:stretch>
                <a:fillRect/>
              </a:stretch>
            </p:blipFill>
            <p:spPr bwMode="auto">
              <a:xfrm>
                <a:off x="-387" y="3792"/>
                <a:ext cx="912" cy="12"/>
              </a:xfrm>
              <a:prstGeom prst="rect">
                <a:avLst/>
              </a:prstGeom>
              <a:noFill/>
              <a:ln w="9525">
                <a:noFill/>
                <a:miter lim="800000"/>
                <a:headEnd/>
                <a:tailEnd/>
              </a:ln>
            </p:spPr>
          </p:pic>
          <p:sp>
            <p:nvSpPr>
              <p:cNvPr id="68960" name="Rectangle 159"/>
              <p:cNvSpPr>
                <a:spLocks noChangeArrowheads="1"/>
              </p:cNvSpPr>
              <p:nvPr/>
            </p:nvSpPr>
            <p:spPr bwMode="auto">
              <a:xfrm>
                <a:off x="-387" y="3792"/>
                <a:ext cx="912" cy="12"/>
              </a:xfrm>
              <a:prstGeom prst="rect">
                <a:avLst/>
              </a:prstGeom>
              <a:solidFill>
                <a:srgbClr val="DCDC00"/>
              </a:solidFill>
              <a:ln w="9525">
                <a:noFill/>
                <a:miter lim="800000"/>
                <a:headEnd/>
                <a:tailEnd/>
              </a:ln>
            </p:spPr>
            <p:txBody>
              <a:bodyPr/>
              <a:lstStyle/>
              <a:p>
                <a:endParaRPr lang="tr-TR">
                  <a:solidFill>
                    <a:srgbClr val="000000"/>
                  </a:solidFill>
                  <a:latin typeface="Calibri" pitchFamily="34" charset="0"/>
                </a:endParaRPr>
              </a:p>
            </p:txBody>
          </p:sp>
          <p:sp>
            <p:nvSpPr>
              <p:cNvPr id="68961" name="Rectangle 160"/>
              <p:cNvSpPr>
                <a:spLocks noChangeArrowheads="1"/>
              </p:cNvSpPr>
              <p:nvPr/>
            </p:nvSpPr>
            <p:spPr bwMode="auto">
              <a:xfrm>
                <a:off x="-387" y="3804"/>
                <a:ext cx="912" cy="12"/>
              </a:xfrm>
              <a:prstGeom prst="rect">
                <a:avLst/>
              </a:prstGeom>
              <a:solidFill>
                <a:srgbClr val="BCBC00"/>
              </a:solidFill>
              <a:ln w="9525">
                <a:noFill/>
                <a:miter lim="800000"/>
                <a:headEnd/>
                <a:tailEnd/>
              </a:ln>
            </p:spPr>
            <p:txBody>
              <a:bodyPr/>
              <a:lstStyle/>
              <a:p>
                <a:endParaRPr lang="tr-TR">
                  <a:solidFill>
                    <a:srgbClr val="000000"/>
                  </a:solidFill>
                  <a:latin typeface="Calibri" pitchFamily="34" charset="0"/>
                </a:endParaRPr>
              </a:p>
            </p:txBody>
          </p:sp>
          <p:pic>
            <p:nvPicPr>
              <p:cNvPr id="68962" name="Picture 161"/>
              <p:cNvPicPr>
                <a:picLocks noChangeAspect="1" noChangeArrowheads="1"/>
              </p:cNvPicPr>
              <p:nvPr/>
            </p:nvPicPr>
            <p:blipFill>
              <a:blip r:embed="rId46"/>
              <a:srcRect/>
              <a:stretch>
                <a:fillRect/>
              </a:stretch>
            </p:blipFill>
            <p:spPr bwMode="auto">
              <a:xfrm>
                <a:off x="-387" y="3804"/>
                <a:ext cx="912" cy="12"/>
              </a:xfrm>
              <a:prstGeom prst="rect">
                <a:avLst/>
              </a:prstGeom>
              <a:noFill/>
              <a:ln w="9525">
                <a:noFill/>
                <a:miter lim="800000"/>
                <a:headEnd/>
                <a:tailEnd/>
              </a:ln>
            </p:spPr>
          </p:pic>
          <p:sp>
            <p:nvSpPr>
              <p:cNvPr id="68963" name="Rectangle 162"/>
              <p:cNvSpPr>
                <a:spLocks noChangeArrowheads="1"/>
              </p:cNvSpPr>
              <p:nvPr/>
            </p:nvSpPr>
            <p:spPr bwMode="auto">
              <a:xfrm>
                <a:off x="-387" y="3804"/>
                <a:ext cx="912" cy="12"/>
              </a:xfrm>
              <a:prstGeom prst="rect">
                <a:avLst/>
              </a:prstGeom>
              <a:solidFill>
                <a:srgbClr val="BCBC00"/>
              </a:solidFill>
              <a:ln w="9525">
                <a:noFill/>
                <a:miter lim="800000"/>
                <a:headEnd/>
                <a:tailEnd/>
              </a:ln>
            </p:spPr>
            <p:txBody>
              <a:bodyPr/>
              <a:lstStyle/>
              <a:p>
                <a:endParaRPr lang="tr-TR">
                  <a:solidFill>
                    <a:srgbClr val="000000"/>
                  </a:solidFill>
                  <a:latin typeface="Calibri" pitchFamily="34" charset="0"/>
                </a:endParaRPr>
              </a:p>
            </p:txBody>
          </p:sp>
          <p:sp>
            <p:nvSpPr>
              <p:cNvPr id="68964" name="Rectangle 163"/>
              <p:cNvSpPr>
                <a:spLocks noChangeArrowheads="1"/>
              </p:cNvSpPr>
              <p:nvPr/>
            </p:nvSpPr>
            <p:spPr bwMode="auto">
              <a:xfrm>
                <a:off x="-387" y="3816"/>
                <a:ext cx="912" cy="12"/>
              </a:xfrm>
              <a:prstGeom prst="rect">
                <a:avLst/>
              </a:prstGeom>
              <a:solidFill>
                <a:srgbClr val="9C9C00"/>
              </a:solidFill>
              <a:ln w="9525">
                <a:noFill/>
                <a:miter lim="800000"/>
                <a:headEnd/>
                <a:tailEnd/>
              </a:ln>
            </p:spPr>
            <p:txBody>
              <a:bodyPr/>
              <a:lstStyle/>
              <a:p>
                <a:endParaRPr lang="tr-TR">
                  <a:solidFill>
                    <a:srgbClr val="000000"/>
                  </a:solidFill>
                  <a:latin typeface="Calibri" pitchFamily="34" charset="0"/>
                </a:endParaRPr>
              </a:p>
            </p:txBody>
          </p:sp>
          <p:pic>
            <p:nvPicPr>
              <p:cNvPr id="68965" name="Picture 164"/>
              <p:cNvPicPr>
                <a:picLocks noChangeAspect="1" noChangeArrowheads="1"/>
              </p:cNvPicPr>
              <p:nvPr/>
            </p:nvPicPr>
            <p:blipFill>
              <a:blip r:embed="rId47"/>
              <a:srcRect/>
              <a:stretch>
                <a:fillRect/>
              </a:stretch>
            </p:blipFill>
            <p:spPr bwMode="auto">
              <a:xfrm>
                <a:off x="-387" y="3816"/>
                <a:ext cx="912" cy="12"/>
              </a:xfrm>
              <a:prstGeom prst="rect">
                <a:avLst/>
              </a:prstGeom>
              <a:noFill/>
              <a:ln w="9525">
                <a:noFill/>
                <a:miter lim="800000"/>
                <a:headEnd/>
                <a:tailEnd/>
              </a:ln>
            </p:spPr>
          </p:pic>
          <p:sp>
            <p:nvSpPr>
              <p:cNvPr id="68966" name="Rectangle 165"/>
              <p:cNvSpPr>
                <a:spLocks noChangeArrowheads="1"/>
              </p:cNvSpPr>
              <p:nvPr/>
            </p:nvSpPr>
            <p:spPr bwMode="auto">
              <a:xfrm>
                <a:off x="-387" y="3816"/>
                <a:ext cx="912" cy="12"/>
              </a:xfrm>
              <a:prstGeom prst="rect">
                <a:avLst/>
              </a:prstGeom>
              <a:solidFill>
                <a:srgbClr val="9C9C00"/>
              </a:solidFill>
              <a:ln w="9525">
                <a:noFill/>
                <a:miter lim="800000"/>
                <a:headEnd/>
                <a:tailEnd/>
              </a:ln>
            </p:spPr>
            <p:txBody>
              <a:bodyPr/>
              <a:lstStyle/>
              <a:p>
                <a:endParaRPr lang="tr-TR">
                  <a:solidFill>
                    <a:srgbClr val="000000"/>
                  </a:solidFill>
                  <a:latin typeface="Calibri" pitchFamily="34" charset="0"/>
                </a:endParaRPr>
              </a:p>
            </p:txBody>
          </p:sp>
          <p:sp>
            <p:nvSpPr>
              <p:cNvPr id="68967" name="Rectangle 166"/>
              <p:cNvSpPr>
                <a:spLocks noChangeArrowheads="1"/>
              </p:cNvSpPr>
              <p:nvPr/>
            </p:nvSpPr>
            <p:spPr bwMode="auto">
              <a:xfrm>
                <a:off x="-387" y="3828"/>
                <a:ext cx="912" cy="12"/>
              </a:xfrm>
              <a:prstGeom prst="rect">
                <a:avLst/>
              </a:prstGeom>
              <a:solidFill>
                <a:srgbClr val="848400"/>
              </a:solidFill>
              <a:ln w="9525">
                <a:noFill/>
                <a:miter lim="800000"/>
                <a:headEnd/>
                <a:tailEnd/>
              </a:ln>
            </p:spPr>
            <p:txBody>
              <a:bodyPr/>
              <a:lstStyle/>
              <a:p>
                <a:endParaRPr lang="tr-TR">
                  <a:solidFill>
                    <a:srgbClr val="000000"/>
                  </a:solidFill>
                  <a:latin typeface="Calibri" pitchFamily="34" charset="0"/>
                </a:endParaRPr>
              </a:p>
            </p:txBody>
          </p:sp>
          <p:pic>
            <p:nvPicPr>
              <p:cNvPr id="68968" name="Picture 167"/>
              <p:cNvPicPr>
                <a:picLocks noChangeAspect="1" noChangeArrowheads="1"/>
              </p:cNvPicPr>
              <p:nvPr/>
            </p:nvPicPr>
            <p:blipFill>
              <a:blip r:embed="rId48"/>
              <a:srcRect/>
              <a:stretch>
                <a:fillRect/>
              </a:stretch>
            </p:blipFill>
            <p:spPr bwMode="auto">
              <a:xfrm>
                <a:off x="-387" y="3828"/>
                <a:ext cx="912" cy="12"/>
              </a:xfrm>
              <a:prstGeom prst="rect">
                <a:avLst/>
              </a:prstGeom>
              <a:noFill/>
              <a:ln w="9525">
                <a:noFill/>
                <a:miter lim="800000"/>
                <a:headEnd/>
                <a:tailEnd/>
              </a:ln>
            </p:spPr>
          </p:pic>
          <p:sp>
            <p:nvSpPr>
              <p:cNvPr id="68969" name="Rectangle 168"/>
              <p:cNvSpPr>
                <a:spLocks noChangeArrowheads="1"/>
              </p:cNvSpPr>
              <p:nvPr/>
            </p:nvSpPr>
            <p:spPr bwMode="auto">
              <a:xfrm>
                <a:off x="-387" y="3828"/>
                <a:ext cx="952" cy="29"/>
              </a:xfrm>
              <a:prstGeom prst="rect">
                <a:avLst/>
              </a:prstGeom>
              <a:solidFill>
                <a:srgbClr val="848400"/>
              </a:solidFill>
              <a:ln w="9525">
                <a:noFill/>
                <a:miter lim="800000"/>
                <a:headEnd/>
                <a:tailEnd/>
              </a:ln>
            </p:spPr>
            <p:txBody>
              <a:bodyPr/>
              <a:lstStyle/>
              <a:p>
                <a:endParaRPr lang="tr-TR">
                  <a:solidFill>
                    <a:srgbClr val="000000"/>
                  </a:solidFill>
                  <a:latin typeface="Calibri" pitchFamily="34" charset="0"/>
                </a:endParaRPr>
              </a:p>
            </p:txBody>
          </p:sp>
        </p:grpSp>
        <p:sp>
          <p:nvSpPr>
            <p:cNvPr id="68627" name="Rectangle 170"/>
            <p:cNvSpPr>
              <a:spLocks noChangeArrowheads="1"/>
            </p:cNvSpPr>
            <p:nvPr/>
          </p:nvSpPr>
          <p:spPr bwMode="auto">
            <a:xfrm>
              <a:off x="-221" y="3732"/>
              <a:ext cx="620" cy="107"/>
            </a:xfrm>
            <a:prstGeom prst="rect">
              <a:avLst/>
            </a:prstGeom>
            <a:noFill/>
            <a:ln w="9525">
              <a:noFill/>
              <a:miter lim="800000"/>
              <a:headEnd/>
              <a:tailEnd/>
            </a:ln>
          </p:spPr>
          <p:txBody>
            <a:bodyPr wrap="none" lIns="0" tIns="0" rIns="0" bIns="0">
              <a:spAutoFit/>
            </a:bodyPr>
            <a:lstStyle/>
            <a:p>
              <a:pPr algn="ctr"/>
              <a:r>
                <a:rPr lang="tr-TR" sz="1100" b="1">
                  <a:solidFill>
                    <a:srgbClr val="000000"/>
                  </a:solidFill>
                  <a:latin typeface="Tahoma" pitchFamily="34" charset="0"/>
                  <a:cs typeface="Arial" charset="0"/>
                </a:rPr>
                <a:t>PLAN KARARI</a:t>
              </a:r>
              <a:endParaRPr lang="tr-TR">
                <a:solidFill>
                  <a:srgbClr val="000000"/>
                </a:solidFill>
                <a:cs typeface="Arial" charset="0"/>
              </a:endParaRPr>
            </a:p>
          </p:txBody>
        </p:sp>
        <p:grpSp>
          <p:nvGrpSpPr>
            <p:cNvPr id="68628" name="Group 205"/>
            <p:cNvGrpSpPr>
              <a:grpSpLocks/>
            </p:cNvGrpSpPr>
            <p:nvPr/>
          </p:nvGrpSpPr>
          <p:grpSpPr bwMode="auto">
            <a:xfrm>
              <a:off x="-387" y="4092"/>
              <a:ext cx="912" cy="144"/>
              <a:chOff x="-387" y="4092"/>
              <a:chExt cx="912" cy="144"/>
            </a:xfrm>
          </p:grpSpPr>
          <p:sp>
            <p:nvSpPr>
              <p:cNvPr id="68900" name="Rectangle 171"/>
              <p:cNvSpPr>
                <a:spLocks noChangeArrowheads="1"/>
              </p:cNvSpPr>
              <p:nvPr/>
            </p:nvSpPr>
            <p:spPr bwMode="auto">
              <a:xfrm>
                <a:off x="-387" y="4092"/>
                <a:ext cx="912" cy="12"/>
              </a:xfrm>
              <a:prstGeom prst="rect">
                <a:avLst/>
              </a:prstGeom>
              <a:solidFill>
                <a:srgbClr val="777700"/>
              </a:solidFill>
              <a:ln w="9525">
                <a:noFill/>
                <a:miter lim="800000"/>
                <a:headEnd/>
                <a:tailEnd/>
              </a:ln>
            </p:spPr>
            <p:txBody>
              <a:bodyPr/>
              <a:lstStyle/>
              <a:p>
                <a:endParaRPr lang="tr-TR">
                  <a:solidFill>
                    <a:srgbClr val="000000"/>
                  </a:solidFill>
                  <a:latin typeface="Calibri" pitchFamily="34" charset="0"/>
                </a:endParaRPr>
              </a:p>
            </p:txBody>
          </p:sp>
          <p:sp>
            <p:nvSpPr>
              <p:cNvPr id="68901" name="Rectangle 172"/>
              <p:cNvSpPr>
                <a:spLocks noChangeArrowheads="1"/>
              </p:cNvSpPr>
              <p:nvPr/>
            </p:nvSpPr>
            <p:spPr bwMode="auto">
              <a:xfrm>
                <a:off x="-387" y="4104"/>
                <a:ext cx="912" cy="12"/>
              </a:xfrm>
              <a:prstGeom prst="rect">
                <a:avLst/>
              </a:prstGeom>
              <a:solidFill>
                <a:srgbClr val="7C7C00"/>
              </a:solidFill>
              <a:ln w="9525">
                <a:noFill/>
                <a:miter lim="800000"/>
                <a:headEnd/>
                <a:tailEnd/>
              </a:ln>
            </p:spPr>
            <p:txBody>
              <a:bodyPr/>
              <a:lstStyle/>
              <a:p>
                <a:endParaRPr lang="tr-TR">
                  <a:solidFill>
                    <a:srgbClr val="000000"/>
                  </a:solidFill>
                  <a:latin typeface="Calibri" pitchFamily="34" charset="0"/>
                </a:endParaRPr>
              </a:p>
            </p:txBody>
          </p:sp>
          <p:pic>
            <p:nvPicPr>
              <p:cNvPr id="68902" name="Picture 173"/>
              <p:cNvPicPr>
                <a:picLocks noChangeAspect="1" noChangeArrowheads="1"/>
              </p:cNvPicPr>
              <p:nvPr/>
            </p:nvPicPr>
            <p:blipFill>
              <a:blip r:embed="rId49"/>
              <a:srcRect/>
              <a:stretch>
                <a:fillRect/>
              </a:stretch>
            </p:blipFill>
            <p:spPr bwMode="auto">
              <a:xfrm>
                <a:off x="-387" y="4104"/>
                <a:ext cx="912" cy="12"/>
              </a:xfrm>
              <a:prstGeom prst="rect">
                <a:avLst/>
              </a:prstGeom>
              <a:noFill/>
              <a:ln w="9525">
                <a:noFill/>
                <a:miter lim="800000"/>
                <a:headEnd/>
                <a:tailEnd/>
              </a:ln>
            </p:spPr>
          </p:pic>
          <p:sp>
            <p:nvSpPr>
              <p:cNvPr id="68903" name="Rectangle 174"/>
              <p:cNvSpPr>
                <a:spLocks noChangeArrowheads="1"/>
              </p:cNvSpPr>
              <p:nvPr/>
            </p:nvSpPr>
            <p:spPr bwMode="auto">
              <a:xfrm>
                <a:off x="-387" y="4104"/>
                <a:ext cx="912" cy="12"/>
              </a:xfrm>
              <a:prstGeom prst="rect">
                <a:avLst/>
              </a:prstGeom>
              <a:solidFill>
                <a:srgbClr val="7C7C00"/>
              </a:solidFill>
              <a:ln w="9525">
                <a:noFill/>
                <a:miter lim="800000"/>
                <a:headEnd/>
                <a:tailEnd/>
              </a:ln>
            </p:spPr>
            <p:txBody>
              <a:bodyPr/>
              <a:lstStyle/>
              <a:p>
                <a:endParaRPr lang="tr-TR">
                  <a:solidFill>
                    <a:srgbClr val="000000"/>
                  </a:solidFill>
                  <a:latin typeface="Calibri" pitchFamily="34" charset="0"/>
                </a:endParaRPr>
              </a:p>
            </p:txBody>
          </p:sp>
          <p:sp>
            <p:nvSpPr>
              <p:cNvPr id="68904" name="Rectangle 175"/>
              <p:cNvSpPr>
                <a:spLocks noChangeArrowheads="1"/>
              </p:cNvSpPr>
              <p:nvPr/>
            </p:nvSpPr>
            <p:spPr bwMode="auto">
              <a:xfrm>
                <a:off x="-387" y="4116"/>
                <a:ext cx="912" cy="12"/>
              </a:xfrm>
              <a:prstGeom prst="rect">
                <a:avLst/>
              </a:prstGeom>
              <a:solidFill>
                <a:srgbClr val="8C8C00"/>
              </a:solidFill>
              <a:ln w="9525">
                <a:noFill/>
                <a:miter lim="800000"/>
                <a:headEnd/>
                <a:tailEnd/>
              </a:ln>
            </p:spPr>
            <p:txBody>
              <a:bodyPr/>
              <a:lstStyle/>
              <a:p>
                <a:endParaRPr lang="tr-TR">
                  <a:solidFill>
                    <a:srgbClr val="000000"/>
                  </a:solidFill>
                  <a:latin typeface="Calibri" pitchFamily="34" charset="0"/>
                </a:endParaRPr>
              </a:p>
            </p:txBody>
          </p:sp>
          <p:pic>
            <p:nvPicPr>
              <p:cNvPr id="68905" name="Picture 176"/>
              <p:cNvPicPr>
                <a:picLocks noChangeAspect="1" noChangeArrowheads="1"/>
              </p:cNvPicPr>
              <p:nvPr/>
            </p:nvPicPr>
            <p:blipFill>
              <a:blip r:embed="rId50"/>
              <a:srcRect/>
              <a:stretch>
                <a:fillRect/>
              </a:stretch>
            </p:blipFill>
            <p:spPr bwMode="auto">
              <a:xfrm>
                <a:off x="-387" y="4116"/>
                <a:ext cx="912" cy="12"/>
              </a:xfrm>
              <a:prstGeom prst="rect">
                <a:avLst/>
              </a:prstGeom>
              <a:noFill/>
              <a:ln w="9525">
                <a:noFill/>
                <a:miter lim="800000"/>
                <a:headEnd/>
                <a:tailEnd/>
              </a:ln>
            </p:spPr>
          </p:pic>
          <p:sp>
            <p:nvSpPr>
              <p:cNvPr id="68906" name="Rectangle 177"/>
              <p:cNvSpPr>
                <a:spLocks noChangeArrowheads="1"/>
              </p:cNvSpPr>
              <p:nvPr/>
            </p:nvSpPr>
            <p:spPr bwMode="auto">
              <a:xfrm>
                <a:off x="-387" y="4116"/>
                <a:ext cx="912" cy="12"/>
              </a:xfrm>
              <a:prstGeom prst="rect">
                <a:avLst/>
              </a:prstGeom>
              <a:solidFill>
                <a:srgbClr val="8C8C00"/>
              </a:solidFill>
              <a:ln w="9525">
                <a:noFill/>
                <a:miter lim="800000"/>
                <a:headEnd/>
                <a:tailEnd/>
              </a:ln>
            </p:spPr>
            <p:txBody>
              <a:bodyPr/>
              <a:lstStyle/>
              <a:p>
                <a:endParaRPr lang="tr-TR">
                  <a:solidFill>
                    <a:srgbClr val="000000"/>
                  </a:solidFill>
                  <a:latin typeface="Calibri" pitchFamily="34" charset="0"/>
                </a:endParaRPr>
              </a:p>
            </p:txBody>
          </p:sp>
          <p:sp>
            <p:nvSpPr>
              <p:cNvPr id="68907" name="Rectangle 178"/>
              <p:cNvSpPr>
                <a:spLocks noChangeArrowheads="1"/>
              </p:cNvSpPr>
              <p:nvPr/>
            </p:nvSpPr>
            <p:spPr bwMode="auto">
              <a:xfrm>
                <a:off x="-387" y="4128"/>
                <a:ext cx="912" cy="12"/>
              </a:xfrm>
              <a:prstGeom prst="rect">
                <a:avLst/>
              </a:prstGeom>
              <a:solidFill>
                <a:srgbClr val="A6A600"/>
              </a:solidFill>
              <a:ln w="9525">
                <a:noFill/>
                <a:miter lim="800000"/>
                <a:headEnd/>
                <a:tailEnd/>
              </a:ln>
            </p:spPr>
            <p:txBody>
              <a:bodyPr/>
              <a:lstStyle/>
              <a:p>
                <a:endParaRPr lang="tr-TR">
                  <a:solidFill>
                    <a:srgbClr val="000000"/>
                  </a:solidFill>
                  <a:latin typeface="Calibri" pitchFamily="34" charset="0"/>
                </a:endParaRPr>
              </a:p>
            </p:txBody>
          </p:sp>
          <p:pic>
            <p:nvPicPr>
              <p:cNvPr id="68908" name="Picture 179"/>
              <p:cNvPicPr>
                <a:picLocks noChangeAspect="1" noChangeArrowheads="1"/>
              </p:cNvPicPr>
              <p:nvPr/>
            </p:nvPicPr>
            <p:blipFill>
              <a:blip r:embed="rId51"/>
              <a:srcRect/>
              <a:stretch>
                <a:fillRect/>
              </a:stretch>
            </p:blipFill>
            <p:spPr bwMode="auto">
              <a:xfrm>
                <a:off x="-387" y="4128"/>
                <a:ext cx="912" cy="12"/>
              </a:xfrm>
              <a:prstGeom prst="rect">
                <a:avLst/>
              </a:prstGeom>
              <a:noFill/>
              <a:ln w="9525">
                <a:noFill/>
                <a:miter lim="800000"/>
                <a:headEnd/>
                <a:tailEnd/>
              </a:ln>
            </p:spPr>
          </p:pic>
          <p:sp>
            <p:nvSpPr>
              <p:cNvPr id="68909" name="Rectangle 180"/>
              <p:cNvSpPr>
                <a:spLocks noChangeArrowheads="1"/>
              </p:cNvSpPr>
              <p:nvPr/>
            </p:nvSpPr>
            <p:spPr bwMode="auto">
              <a:xfrm>
                <a:off x="-387" y="4128"/>
                <a:ext cx="912" cy="12"/>
              </a:xfrm>
              <a:prstGeom prst="rect">
                <a:avLst/>
              </a:prstGeom>
              <a:solidFill>
                <a:srgbClr val="A6A600"/>
              </a:solidFill>
              <a:ln w="9525">
                <a:noFill/>
                <a:miter lim="800000"/>
                <a:headEnd/>
                <a:tailEnd/>
              </a:ln>
            </p:spPr>
            <p:txBody>
              <a:bodyPr/>
              <a:lstStyle/>
              <a:p>
                <a:endParaRPr lang="tr-TR">
                  <a:solidFill>
                    <a:srgbClr val="000000"/>
                  </a:solidFill>
                  <a:latin typeface="Calibri" pitchFamily="34" charset="0"/>
                </a:endParaRPr>
              </a:p>
            </p:txBody>
          </p:sp>
          <p:sp>
            <p:nvSpPr>
              <p:cNvPr id="68910" name="Rectangle 181"/>
              <p:cNvSpPr>
                <a:spLocks noChangeArrowheads="1"/>
              </p:cNvSpPr>
              <p:nvPr/>
            </p:nvSpPr>
            <p:spPr bwMode="auto">
              <a:xfrm>
                <a:off x="-387" y="4140"/>
                <a:ext cx="912" cy="12"/>
              </a:xfrm>
              <a:prstGeom prst="rect">
                <a:avLst/>
              </a:prstGeom>
              <a:solidFill>
                <a:srgbClr val="C6C600"/>
              </a:solidFill>
              <a:ln w="9525">
                <a:noFill/>
                <a:miter lim="800000"/>
                <a:headEnd/>
                <a:tailEnd/>
              </a:ln>
            </p:spPr>
            <p:txBody>
              <a:bodyPr/>
              <a:lstStyle/>
              <a:p>
                <a:endParaRPr lang="tr-TR">
                  <a:solidFill>
                    <a:srgbClr val="000000"/>
                  </a:solidFill>
                  <a:latin typeface="Calibri" pitchFamily="34" charset="0"/>
                </a:endParaRPr>
              </a:p>
            </p:txBody>
          </p:sp>
          <p:pic>
            <p:nvPicPr>
              <p:cNvPr id="68911" name="Picture 182"/>
              <p:cNvPicPr>
                <a:picLocks noChangeAspect="1" noChangeArrowheads="1"/>
              </p:cNvPicPr>
              <p:nvPr/>
            </p:nvPicPr>
            <p:blipFill>
              <a:blip r:embed="rId52"/>
              <a:srcRect/>
              <a:stretch>
                <a:fillRect/>
              </a:stretch>
            </p:blipFill>
            <p:spPr bwMode="auto">
              <a:xfrm>
                <a:off x="-387" y="4140"/>
                <a:ext cx="912" cy="12"/>
              </a:xfrm>
              <a:prstGeom prst="rect">
                <a:avLst/>
              </a:prstGeom>
              <a:noFill/>
              <a:ln w="9525">
                <a:noFill/>
                <a:miter lim="800000"/>
                <a:headEnd/>
                <a:tailEnd/>
              </a:ln>
            </p:spPr>
          </p:pic>
          <p:sp>
            <p:nvSpPr>
              <p:cNvPr id="68912" name="Rectangle 183"/>
              <p:cNvSpPr>
                <a:spLocks noChangeArrowheads="1"/>
              </p:cNvSpPr>
              <p:nvPr/>
            </p:nvSpPr>
            <p:spPr bwMode="auto">
              <a:xfrm>
                <a:off x="-387" y="4140"/>
                <a:ext cx="912" cy="12"/>
              </a:xfrm>
              <a:prstGeom prst="rect">
                <a:avLst/>
              </a:prstGeom>
              <a:solidFill>
                <a:srgbClr val="C6C600"/>
              </a:solidFill>
              <a:ln w="9525">
                <a:noFill/>
                <a:miter lim="800000"/>
                <a:headEnd/>
                <a:tailEnd/>
              </a:ln>
            </p:spPr>
            <p:txBody>
              <a:bodyPr/>
              <a:lstStyle/>
              <a:p>
                <a:endParaRPr lang="tr-TR">
                  <a:solidFill>
                    <a:srgbClr val="000000"/>
                  </a:solidFill>
                  <a:latin typeface="Calibri" pitchFamily="34" charset="0"/>
                </a:endParaRPr>
              </a:p>
            </p:txBody>
          </p:sp>
          <p:sp>
            <p:nvSpPr>
              <p:cNvPr id="68913" name="Rectangle 184"/>
              <p:cNvSpPr>
                <a:spLocks noChangeArrowheads="1"/>
              </p:cNvSpPr>
              <p:nvPr/>
            </p:nvSpPr>
            <p:spPr bwMode="auto">
              <a:xfrm>
                <a:off x="-387" y="4152"/>
                <a:ext cx="912" cy="12"/>
              </a:xfrm>
              <a:prstGeom prst="rect">
                <a:avLst/>
              </a:prstGeom>
              <a:solidFill>
                <a:srgbClr val="E6E600"/>
              </a:solidFill>
              <a:ln w="9525">
                <a:noFill/>
                <a:miter lim="800000"/>
                <a:headEnd/>
                <a:tailEnd/>
              </a:ln>
            </p:spPr>
            <p:txBody>
              <a:bodyPr/>
              <a:lstStyle/>
              <a:p>
                <a:endParaRPr lang="tr-TR">
                  <a:solidFill>
                    <a:srgbClr val="000000"/>
                  </a:solidFill>
                  <a:latin typeface="Calibri" pitchFamily="34" charset="0"/>
                </a:endParaRPr>
              </a:p>
            </p:txBody>
          </p:sp>
          <p:pic>
            <p:nvPicPr>
              <p:cNvPr id="68914" name="Picture 185"/>
              <p:cNvPicPr>
                <a:picLocks noChangeAspect="1" noChangeArrowheads="1"/>
              </p:cNvPicPr>
              <p:nvPr/>
            </p:nvPicPr>
            <p:blipFill>
              <a:blip r:embed="rId53"/>
              <a:srcRect/>
              <a:stretch>
                <a:fillRect/>
              </a:stretch>
            </p:blipFill>
            <p:spPr bwMode="auto">
              <a:xfrm>
                <a:off x="-387" y="4152"/>
                <a:ext cx="912" cy="12"/>
              </a:xfrm>
              <a:prstGeom prst="rect">
                <a:avLst/>
              </a:prstGeom>
              <a:noFill/>
              <a:ln w="9525">
                <a:noFill/>
                <a:miter lim="800000"/>
                <a:headEnd/>
                <a:tailEnd/>
              </a:ln>
            </p:spPr>
          </p:pic>
          <p:sp>
            <p:nvSpPr>
              <p:cNvPr id="68915" name="Rectangle 186"/>
              <p:cNvSpPr>
                <a:spLocks noChangeArrowheads="1"/>
              </p:cNvSpPr>
              <p:nvPr/>
            </p:nvSpPr>
            <p:spPr bwMode="auto">
              <a:xfrm>
                <a:off x="-387" y="4152"/>
                <a:ext cx="912" cy="12"/>
              </a:xfrm>
              <a:prstGeom prst="rect">
                <a:avLst/>
              </a:prstGeom>
              <a:solidFill>
                <a:srgbClr val="E6E600"/>
              </a:solidFill>
              <a:ln w="9525">
                <a:noFill/>
                <a:miter lim="800000"/>
                <a:headEnd/>
                <a:tailEnd/>
              </a:ln>
            </p:spPr>
            <p:txBody>
              <a:bodyPr/>
              <a:lstStyle/>
              <a:p>
                <a:endParaRPr lang="tr-TR">
                  <a:solidFill>
                    <a:srgbClr val="000000"/>
                  </a:solidFill>
                  <a:latin typeface="Calibri" pitchFamily="34" charset="0"/>
                </a:endParaRPr>
              </a:p>
            </p:txBody>
          </p:sp>
          <p:sp>
            <p:nvSpPr>
              <p:cNvPr id="68916" name="Rectangle 187"/>
              <p:cNvSpPr>
                <a:spLocks noChangeArrowheads="1"/>
              </p:cNvSpPr>
              <p:nvPr/>
            </p:nvSpPr>
            <p:spPr bwMode="auto">
              <a:xfrm>
                <a:off x="-387" y="4164"/>
                <a:ext cx="912" cy="12"/>
              </a:xfrm>
              <a:prstGeom prst="rect">
                <a:avLst/>
              </a:prstGeom>
              <a:solidFill>
                <a:srgbClr val="F9F900"/>
              </a:solidFill>
              <a:ln w="9525">
                <a:noFill/>
                <a:miter lim="800000"/>
                <a:headEnd/>
                <a:tailEnd/>
              </a:ln>
            </p:spPr>
            <p:txBody>
              <a:bodyPr/>
              <a:lstStyle/>
              <a:p>
                <a:endParaRPr lang="tr-TR">
                  <a:solidFill>
                    <a:srgbClr val="000000"/>
                  </a:solidFill>
                  <a:latin typeface="Calibri" pitchFamily="34" charset="0"/>
                </a:endParaRPr>
              </a:p>
            </p:txBody>
          </p:sp>
          <p:pic>
            <p:nvPicPr>
              <p:cNvPr id="68917" name="Picture 188"/>
              <p:cNvPicPr>
                <a:picLocks noChangeAspect="1" noChangeArrowheads="1"/>
              </p:cNvPicPr>
              <p:nvPr/>
            </p:nvPicPr>
            <p:blipFill>
              <a:blip r:embed="rId54"/>
              <a:srcRect/>
              <a:stretch>
                <a:fillRect/>
              </a:stretch>
            </p:blipFill>
            <p:spPr bwMode="auto">
              <a:xfrm>
                <a:off x="-387" y="4164"/>
                <a:ext cx="912" cy="12"/>
              </a:xfrm>
              <a:prstGeom prst="rect">
                <a:avLst/>
              </a:prstGeom>
              <a:noFill/>
              <a:ln w="9525">
                <a:noFill/>
                <a:miter lim="800000"/>
                <a:headEnd/>
                <a:tailEnd/>
              </a:ln>
            </p:spPr>
          </p:pic>
          <p:sp>
            <p:nvSpPr>
              <p:cNvPr id="68918" name="Rectangle 189"/>
              <p:cNvSpPr>
                <a:spLocks noChangeArrowheads="1"/>
              </p:cNvSpPr>
              <p:nvPr/>
            </p:nvSpPr>
            <p:spPr bwMode="auto">
              <a:xfrm>
                <a:off x="-387" y="4164"/>
                <a:ext cx="912" cy="12"/>
              </a:xfrm>
              <a:prstGeom prst="rect">
                <a:avLst/>
              </a:prstGeom>
              <a:solidFill>
                <a:srgbClr val="F9F900"/>
              </a:solidFill>
              <a:ln w="9525">
                <a:noFill/>
                <a:miter lim="800000"/>
                <a:headEnd/>
                <a:tailEnd/>
              </a:ln>
            </p:spPr>
            <p:txBody>
              <a:bodyPr/>
              <a:lstStyle/>
              <a:p>
                <a:endParaRPr lang="tr-TR">
                  <a:solidFill>
                    <a:srgbClr val="000000"/>
                  </a:solidFill>
                  <a:latin typeface="Calibri" pitchFamily="34" charset="0"/>
                </a:endParaRPr>
              </a:p>
            </p:txBody>
          </p:sp>
          <p:sp>
            <p:nvSpPr>
              <p:cNvPr id="68919" name="Rectangle 190"/>
              <p:cNvSpPr>
                <a:spLocks noChangeArrowheads="1"/>
              </p:cNvSpPr>
              <p:nvPr/>
            </p:nvSpPr>
            <p:spPr bwMode="auto">
              <a:xfrm>
                <a:off x="-387" y="4176"/>
                <a:ext cx="912" cy="12"/>
              </a:xfrm>
              <a:prstGeom prst="rect">
                <a:avLst/>
              </a:prstGeom>
              <a:solidFill>
                <a:srgbClr val="FBFB00"/>
              </a:solidFill>
              <a:ln w="9525">
                <a:noFill/>
                <a:miter lim="800000"/>
                <a:headEnd/>
                <a:tailEnd/>
              </a:ln>
            </p:spPr>
            <p:txBody>
              <a:bodyPr/>
              <a:lstStyle/>
              <a:p>
                <a:endParaRPr lang="tr-TR">
                  <a:solidFill>
                    <a:srgbClr val="000000"/>
                  </a:solidFill>
                  <a:latin typeface="Calibri" pitchFamily="34" charset="0"/>
                </a:endParaRPr>
              </a:p>
            </p:txBody>
          </p:sp>
          <p:pic>
            <p:nvPicPr>
              <p:cNvPr id="68920" name="Picture 191"/>
              <p:cNvPicPr>
                <a:picLocks noChangeAspect="1" noChangeArrowheads="1"/>
              </p:cNvPicPr>
              <p:nvPr/>
            </p:nvPicPr>
            <p:blipFill>
              <a:blip r:embed="rId55"/>
              <a:srcRect/>
              <a:stretch>
                <a:fillRect/>
              </a:stretch>
            </p:blipFill>
            <p:spPr bwMode="auto">
              <a:xfrm>
                <a:off x="-387" y="4176"/>
                <a:ext cx="912" cy="12"/>
              </a:xfrm>
              <a:prstGeom prst="rect">
                <a:avLst/>
              </a:prstGeom>
              <a:noFill/>
              <a:ln w="9525">
                <a:noFill/>
                <a:miter lim="800000"/>
                <a:headEnd/>
                <a:tailEnd/>
              </a:ln>
            </p:spPr>
          </p:pic>
          <p:sp>
            <p:nvSpPr>
              <p:cNvPr id="68921" name="Rectangle 192"/>
              <p:cNvSpPr>
                <a:spLocks noChangeArrowheads="1"/>
              </p:cNvSpPr>
              <p:nvPr/>
            </p:nvSpPr>
            <p:spPr bwMode="auto">
              <a:xfrm>
                <a:off x="-387" y="4176"/>
                <a:ext cx="912" cy="12"/>
              </a:xfrm>
              <a:prstGeom prst="rect">
                <a:avLst/>
              </a:prstGeom>
              <a:solidFill>
                <a:srgbClr val="FBFB00"/>
              </a:solidFill>
              <a:ln w="9525">
                <a:noFill/>
                <a:miter lim="800000"/>
                <a:headEnd/>
                <a:tailEnd/>
              </a:ln>
            </p:spPr>
            <p:txBody>
              <a:bodyPr/>
              <a:lstStyle/>
              <a:p>
                <a:endParaRPr lang="tr-TR">
                  <a:solidFill>
                    <a:srgbClr val="000000"/>
                  </a:solidFill>
                  <a:latin typeface="Calibri" pitchFamily="34" charset="0"/>
                </a:endParaRPr>
              </a:p>
            </p:txBody>
          </p:sp>
          <p:sp>
            <p:nvSpPr>
              <p:cNvPr id="68922" name="Rectangle 193"/>
              <p:cNvSpPr>
                <a:spLocks noChangeArrowheads="1"/>
              </p:cNvSpPr>
              <p:nvPr/>
            </p:nvSpPr>
            <p:spPr bwMode="auto">
              <a:xfrm>
                <a:off x="-387" y="4188"/>
                <a:ext cx="912" cy="12"/>
              </a:xfrm>
              <a:prstGeom prst="rect">
                <a:avLst/>
              </a:prstGeom>
              <a:solidFill>
                <a:srgbClr val="EBEB00"/>
              </a:solidFill>
              <a:ln w="9525">
                <a:noFill/>
                <a:miter lim="800000"/>
                <a:headEnd/>
                <a:tailEnd/>
              </a:ln>
            </p:spPr>
            <p:txBody>
              <a:bodyPr/>
              <a:lstStyle/>
              <a:p>
                <a:endParaRPr lang="tr-TR">
                  <a:solidFill>
                    <a:srgbClr val="000000"/>
                  </a:solidFill>
                  <a:latin typeface="Calibri" pitchFamily="34" charset="0"/>
                </a:endParaRPr>
              </a:p>
            </p:txBody>
          </p:sp>
          <p:pic>
            <p:nvPicPr>
              <p:cNvPr id="68923" name="Picture 194"/>
              <p:cNvPicPr>
                <a:picLocks noChangeAspect="1" noChangeArrowheads="1"/>
              </p:cNvPicPr>
              <p:nvPr/>
            </p:nvPicPr>
            <p:blipFill>
              <a:blip r:embed="rId56"/>
              <a:srcRect/>
              <a:stretch>
                <a:fillRect/>
              </a:stretch>
            </p:blipFill>
            <p:spPr bwMode="auto">
              <a:xfrm>
                <a:off x="-387" y="4188"/>
                <a:ext cx="912" cy="12"/>
              </a:xfrm>
              <a:prstGeom prst="rect">
                <a:avLst/>
              </a:prstGeom>
              <a:noFill/>
              <a:ln w="9525">
                <a:noFill/>
                <a:miter lim="800000"/>
                <a:headEnd/>
                <a:tailEnd/>
              </a:ln>
            </p:spPr>
          </p:pic>
          <p:sp>
            <p:nvSpPr>
              <p:cNvPr id="68924" name="Rectangle 195"/>
              <p:cNvSpPr>
                <a:spLocks noChangeArrowheads="1"/>
              </p:cNvSpPr>
              <p:nvPr/>
            </p:nvSpPr>
            <p:spPr bwMode="auto">
              <a:xfrm>
                <a:off x="-387" y="4188"/>
                <a:ext cx="912" cy="12"/>
              </a:xfrm>
              <a:prstGeom prst="rect">
                <a:avLst/>
              </a:prstGeom>
              <a:solidFill>
                <a:srgbClr val="EBEB00"/>
              </a:solidFill>
              <a:ln w="9525">
                <a:noFill/>
                <a:miter lim="800000"/>
                <a:headEnd/>
                <a:tailEnd/>
              </a:ln>
            </p:spPr>
            <p:txBody>
              <a:bodyPr/>
              <a:lstStyle/>
              <a:p>
                <a:endParaRPr lang="tr-TR">
                  <a:solidFill>
                    <a:srgbClr val="000000"/>
                  </a:solidFill>
                  <a:latin typeface="Calibri" pitchFamily="34" charset="0"/>
                </a:endParaRPr>
              </a:p>
            </p:txBody>
          </p:sp>
          <p:sp>
            <p:nvSpPr>
              <p:cNvPr id="68925" name="Rectangle 196"/>
              <p:cNvSpPr>
                <a:spLocks noChangeArrowheads="1"/>
              </p:cNvSpPr>
              <p:nvPr/>
            </p:nvSpPr>
            <p:spPr bwMode="auto">
              <a:xfrm>
                <a:off x="-387" y="4200"/>
                <a:ext cx="912" cy="12"/>
              </a:xfrm>
              <a:prstGeom prst="rect">
                <a:avLst/>
              </a:prstGeom>
              <a:solidFill>
                <a:srgbClr val="CDCD00"/>
              </a:solidFill>
              <a:ln w="9525">
                <a:noFill/>
                <a:miter lim="800000"/>
                <a:headEnd/>
                <a:tailEnd/>
              </a:ln>
            </p:spPr>
            <p:txBody>
              <a:bodyPr/>
              <a:lstStyle/>
              <a:p>
                <a:endParaRPr lang="tr-TR">
                  <a:solidFill>
                    <a:srgbClr val="000000"/>
                  </a:solidFill>
                  <a:latin typeface="Calibri" pitchFamily="34" charset="0"/>
                </a:endParaRPr>
              </a:p>
            </p:txBody>
          </p:sp>
          <p:pic>
            <p:nvPicPr>
              <p:cNvPr id="68926" name="Picture 197"/>
              <p:cNvPicPr>
                <a:picLocks noChangeAspect="1" noChangeArrowheads="1"/>
              </p:cNvPicPr>
              <p:nvPr/>
            </p:nvPicPr>
            <p:blipFill>
              <a:blip r:embed="rId57"/>
              <a:srcRect/>
              <a:stretch>
                <a:fillRect/>
              </a:stretch>
            </p:blipFill>
            <p:spPr bwMode="auto">
              <a:xfrm>
                <a:off x="-387" y="4200"/>
                <a:ext cx="912" cy="12"/>
              </a:xfrm>
              <a:prstGeom prst="rect">
                <a:avLst/>
              </a:prstGeom>
              <a:noFill/>
              <a:ln w="9525">
                <a:noFill/>
                <a:miter lim="800000"/>
                <a:headEnd/>
                <a:tailEnd/>
              </a:ln>
            </p:spPr>
          </p:pic>
          <p:sp>
            <p:nvSpPr>
              <p:cNvPr id="68927" name="Rectangle 198"/>
              <p:cNvSpPr>
                <a:spLocks noChangeArrowheads="1"/>
              </p:cNvSpPr>
              <p:nvPr/>
            </p:nvSpPr>
            <p:spPr bwMode="auto">
              <a:xfrm>
                <a:off x="-387" y="4200"/>
                <a:ext cx="912" cy="12"/>
              </a:xfrm>
              <a:prstGeom prst="rect">
                <a:avLst/>
              </a:prstGeom>
              <a:solidFill>
                <a:srgbClr val="CDCD00"/>
              </a:solidFill>
              <a:ln w="9525">
                <a:noFill/>
                <a:miter lim="800000"/>
                <a:headEnd/>
                <a:tailEnd/>
              </a:ln>
            </p:spPr>
            <p:txBody>
              <a:bodyPr/>
              <a:lstStyle/>
              <a:p>
                <a:endParaRPr lang="tr-TR">
                  <a:solidFill>
                    <a:srgbClr val="000000"/>
                  </a:solidFill>
                  <a:latin typeface="Calibri" pitchFamily="34" charset="0"/>
                </a:endParaRPr>
              </a:p>
            </p:txBody>
          </p:sp>
          <p:sp>
            <p:nvSpPr>
              <p:cNvPr id="68928" name="Rectangle 199"/>
              <p:cNvSpPr>
                <a:spLocks noChangeArrowheads="1"/>
              </p:cNvSpPr>
              <p:nvPr/>
            </p:nvSpPr>
            <p:spPr bwMode="auto">
              <a:xfrm>
                <a:off x="-387" y="4212"/>
                <a:ext cx="912" cy="12"/>
              </a:xfrm>
              <a:prstGeom prst="rect">
                <a:avLst/>
              </a:prstGeom>
              <a:solidFill>
                <a:srgbClr val="ABAB00"/>
              </a:solidFill>
              <a:ln w="9525">
                <a:noFill/>
                <a:miter lim="800000"/>
                <a:headEnd/>
                <a:tailEnd/>
              </a:ln>
            </p:spPr>
            <p:txBody>
              <a:bodyPr/>
              <a:lstStyle/>
              <a:p>
                <a:endParaRPr lang="tr-TR">
                  <a:solidFill>
                    <a:srgbClr val="000000"/>
                  </a:solidFill>
                  <a:latin typeface="Calibri" pitchFamily="34" charset="0"/>
                </a:endParaRPr>
              </a:p>
            </p:txBody>
          </p:sp>
          <p:pic>
            <p:nvPicPr>
              <p:cNvPr id="68929" name="Picture 200"/>
              <p:cNvPicPr>
                <a:picLocks noChangeAspect="1" noChangeArrowheads="1"/>
              </p:cNvPicPr>
              <p:nvPr/>
            </p:nvPicPr>
            <p:blipFill>
              <a:blip r:embed="rId58"/>
              <a:srcRect/>
              <a:stretch>
                <a:fillRect/>
              </a:stretch>
            </p:blipFill>
            <p:spPr bwMode="auto">
              <a:xfrm>
                <a:off x="-387" y="4212"/>
                <a:ext cx="912" cy="12"/>
              </a:xfrm>
              <a:prstGeom prst="rect">
                <a:avLst/>
              </a:prstGeom>
              <a:noFill/>
              <a:ln w="9525">
                <a:noFill/>
                <a:miter lim="800000"/>
                <a:headEnd/>
                <a:tailEnd/>
              </a:ln>
            </p:spPr>
          </p:pic>
          <p:sp>
            <p:nvSpPr>
              <p:cNvPr id="68930" name="Rectangle 201"/>
              <p:cNvSpPr>
                <a:spLocks noChangeArrowheads="1"/>
              </p:cNvSpPr>
              <p:nvPr/>
            </p:nvSpPr>
            <p:spPr bwMode="auto">
              <a:xfrm>
                <a:off x="-387" y="4212"/>
                <a:ext cx="912" cy="12"/>
              </a:xfrm>
              <a:prstGeom prst="rect">
                <a:avLst/>
              </a:prstGeom>
              <a:solidFill>
                <a:srgbClr val="ABAB00"/>
              </a:solidFill>
              <a:ln w="9525">
                <a:noFill/>
                <a:miter lim="800000"/>
                <a:headEnd/>
                <a:tailEnd/>
              </a:ln>
            </p:spPr>
            <p:txBody>
              <a:bodyPr/>
              <a:lstStyle/>
              <a:p>
                <a:endParaRPr lang="tr-TR">
                  <a:solidFill>
                    <a:srgbClr val="000000"/>
                  </a:solidFill>
                  <a:latin typeface="Calibri" pitchFamily="34" charset="0"/>
                </a:endParaRPr>
              </a:p>
            </p:txBody>
          </p:sp>
          <p:sp>
            <p:nvSpPr>
              <p:cNvPr id="68931" name="Rectangle 202"/>
              <p:cNvSpPr>
                <a:spLocks noChangeArrowheads="1"/>
              </p:cNvSpPr>
              <p:nvPr/>
            </p:nvSpPr>
            <p:spPr bwMode="auto">
              <a:xfrm>
                <a:off x="-387" y="4224"/>
                <a:ext cx="912" cy="12"/>
              </a:xfrm>
              <a:prstGeom prst="rect">
                <a:avLst/>
              </a:prstGeom>
              <a:solidFill>
                <a:srgbClr val="8F8F00"/>
              </a:solidFill>
              <a:ln w="9525">
                <a:noFill/>
                <a:miter lim="800000"/>
                <a:headEnd/>
                <a:tailEnd/>
              </a:ln>
            </p:spPr>
            <p:txBody>
              <a:bodyPr/>
              <a:lstStyle/>
              <a:p>
                <a:endParaRPr lang="tr-TR">
                  <a:solidFill>
                    <a:srgbClr val="000000"/>
                  </a:solidFill>
                  <a:latin typeface="Calibri" pitchFamily="34" charset="0"/>
                </a:endParaRPr>
              </a:p>
            </p:txBody>
          </p:sp>
          <p:pic>
            <p:nvPicPr>
              <p:cNvPr id="68932" name="Picture 203"/>
              <p:cNvPicPr>
                <a:picLocks noChangeAspect="1" noChangeArrowheads="1"/>
              </p:cNvPicPr>
              <p:nvPr/>
            </p:nvPicPr>
            <p:blipFill>
              <a:blip r:embed="rId59"/>
              <a:srcRect/>
              <a:stretch>
                <a:fillRect/>
              </a:stretch>
            </p:blipFill>
            <p:spPr bwMode="auto">
              <a:xfrm>
                <a:off x="-387" y="4224"/>
                <a:ext cx="912" cy="12"/>
              </a:xfrm>
              <a:prstGeom prst="rect">
                <a:avLst/>
              </a:prstGeom>
              <a:noFill/>
              <a:ln w="9525">
                <a:noFill/>
                <a:miter lim="800000"/>
                <a:headEnd/>
                <a:tailEnd/>
              </a:ln>
            </p:spPr>
          </p:pic>
          <p:sp>
            <p:nvSpPr>
              <p:cNvPr id="68933" name="Rectangle 204"/>
              <p:cNvSpPr>
                <a:spLocks noChangeArrowheads="1"/>
              </p:cNvSpPr>
              <p:nvPr/>
            </p:nvSpPr>
            <p:spPr bwMode="auto">
              <a:xfrm>
                <a:off x="-387" y="4224"/>
                <a:ext cx="912" cy="12"/>
              </a:xfrm>
              <a:prstGeom prst="rect">
                <a:avLst/>
              </a:prstGeom>
              <a:solidFill>
                <a:srgbClr val="8F8F00"/>
              </a:solidFill>
              <a:ln w="9525">
                <a:noFill/>
                <a:miter lim="800000"/>
                <a:headEnd/>
                <a:tailEnd/>
              </a:ln>
            </p:spPr>
            <p:txBody>
              <a:bodyPr/>
              <a:lstStyle/>
              <a:p>
                <a:endParaRPr lang="tr-TR">
                  <a:solidFill>
                    <a:srgbClr val="000000"/>
                  </a:solidFill>
                  <a:latin typeface="Calibri" pitchFamily="34" charset="0"/>
                </a:endParaRPr>
              </a:p>
            </p:txBody>
          </p:sp>
        </p:grpSp>
        <p:sp>
          <p:nvSpPr>
            <p:cNvPr id="68629" name="Rectangle 206"/>
            <p:cNvSpPr>
              <a:spLocks noChangeArrowheads="1"/>
            </p:cNvSpPr>
            <p:nvPr/>
          </p:nvSpPr>
          <p:spPr bwMode="auto">
            <a:xfrm>
              <a:off x="-75" y="4140"/>
              <a:ext cx="8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İ</a:t>
              </a:r>
              <a:endParaRPr lang="tr-TR">
                <a:solidFill>
                  <a:srgbClr val="000000"/>
                </a:solidFill>
                <a:cs typeface="Arial" charset="0"/>
              </a:endParaRPr>
            </a:p>
          </p:txBody>
        </p:sp>
        <p:sp>
          <p:nvSpPr>
            <p:cNvPr id="68630" name="Rectangle 207"/>
            <p:cNvSpPr>
              <a:spLocks noChangeArrowheads="1"/>
            </p:cNvSpPr>
            <p:nvPr/>
          </p:nvSpPr>
          <p:spPr bwMode="auto">
            <a:xfrm>
              <a:off x="-39" y="4140"/>
              <a:ext cx="32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ZLEME</a:t>
              </a:r>
              <a:endParaRPr lang="tr-TR">
                <a:solidFill>
                  <a:srgbClr val="000000"/>
                </a:solidFill>
                <a:cs typeface="Arial" charset="0"/>
              </a:endParaRPr>
            </a:p>
          </p:txBody>
        </p:sp>
        <p:grpSp>
          <p:nvGrpSpPr>
            <p:cNvPr id="68631" name="Group 228"/>
            <p:cNvGrpSpPr>
              <a:grpSpLocks/>
            </p:cNvGrpSpPr>
            <p:nvPr/>
          </p:nvGrpSpPr>
          <p:grpSpPr bwMode="auto">
            <a:xfrm>
              <a:off x="669" y="240"/>
              <a:ext cx="1020" cy="246"/>
              <a:chOff x="669" y="240"/>
              <a:chExt cx="1020" cy="246"/>
            </a:xfrm>
          </p:grpSpPr>
          <p:sp>
            <p:nvSpPr>
              <p:cNvPr id="68880" name="Rectangle 208"/>
              <p:cNvSpPr>
                <a:spLocks noChangeArrowheads="1"/>
              </p:cNvSpPr>
              <p:nvPr/>
            </p:nvSpPr>
            <p:spPr bwMode="auto">
              <a:xfrm>
                <a:off x="669" y="240"/>
                <a:ext cx="1020" cy="12"/>
              </a:xfrm>
              <a:prstGeom prst="rect">
                <a:avLst/>
              </a:prstGeom>
              <a:solidFill>
                <a:srgbClr val="F00000"/>
              </a:solidFill>
              <a:ln w="9525">
                <a:noFill/>
                <a:miter lim="800000"/>
                <a:headEnd/>
                <a:tailEnd/>
              </a:ln>
            </p:spPr>
            <p:txBody>
              <a:bodyPr/>
              <a:lstStyle/>
              <a:p>
                <a:endParaRPr lang="tr-TR">
                  <a:solidFill>
                    <a:srgbClr val="000000"/>
                  </a:solidFill>
                  <a:latin typeface="Calibri" pitchFamily="34" charset="0"/>
                </a:endParaRPr>
              </a:p>
            </p:txBody>
          </p:sp>
          <p:sp>
            <p:nvSpPr>
              <p:cNvPr id="68881" name="Rectangle 209"/>
              <p:cNvSpPr>
                <a:spLocks noChangeArrowheads="1"/>
              </p:cNvSpPr>
              <p:nvPr/>
            </p:nvSpPr>
            <p:spPr bwMode="auto">
              <a:xfrm>
                <a:off x="669" y="252"/>
                <a:ext cx="1020" cy="12"/>
              </a:xfrm>
              <a:prstGeom prst="rect">
                <a:avLst/>
              </a:prstGeom>
              <a:solidFill>
                <a:srgbClr val="F13232"/>
              </a:solidFill>
              <a:ln w="9525">
                <a:noFill/>
                <a:miter lim="800000"/>
                <a:headEnd/>
                <a:tailEnd/>
              </a:ln>
            </p:spPr>
            <p:txBody>
              <a:bodyPr/>
              <a:lstStyle/>
              <a:p>
                <a:endParaRPr lang="tr-TR">
                  <a:solidFill>
                    <a:srgbClr val="000000"/>
                  </a:solidFill>
                  <a:latin typeface="Calibri" pitchFamily="34" charset="0"/>
                </a:endParaRPr>
              </a:p>
            </p:txBody>
          </p:sp>
          <p:sp>
            <p:nvSpPr>
              <p:cNvPr id="68882" name="Rectangle 210"/>
              <p:cNvSpPr>
                <a:spLocks noChangeArrowheads="1"/>
              </p:cNvSpPr>
              <p:nvPr/>
            </p:nvSpPr>
            <p:spPr bwMode="auto">
              <a:xfrm>
                <a:off x="669" y="264"/>
                <a:ext cx="1020" cy="12"/>
              </a:xfrm>
              <a:prstGeom prst="rect">
                <a:avLst/>
              </a:prstGeom>
              <a:solidFill>
                <a:srgbClr val="F25858"/>
              </a:solidFill>
              <a:ln w="9525">
                <a:noFill/>
                <a:miter lim="800000"/>
                <a:headEnd/>
                <a:tailEnd/>
              </a:ln>
            </p:spPr>
            <p:txBody>
              <a:bodyPr/>
              <a:lstStyle/>
              <a:p>
                <a:endParaRPr lang="tr-TR">
                  <a:solidFill>
                    <a:srgbClr val="000000"/>
                  </a:solidFill>
                  <a:latin typeface="Calibri" pitchFamily="34" charset="0"/>
                </a:endParaRPr>
              </a:p>
            </p:txBody>
          </p:sp>
          <p:sp>
            <p:nvSpPr>
              <p:cNvPr id="68883" name="Rectangle 211"/>
              <p:cNvSpPr>
                <a:spLocks noChangeArrowheads="1"/>
              </p:cNvSpPr>
              <p:nvPr/>
            </p:nvSpPr>
            <p:spPr bwMode="auto">
              <a:xfrm>
                <a:off x="669" y="276"/>
                <a:ext cx="1020" cy="12"/>
              </a:xfrm>
              <a:prstGeom prst="rect">
                <a:avLst/>
              </a:prstGeom>
              <a:solidFill>
                <a:srgbClr val="F37A7A"/>
              </a:solidFill>
              <a:ln w="9525">
                <a:noFill/>
                <a:miter lim="800000"/>
                <a:headEnd/>
                <a:tailEnd/>
              </a:ln>
            </p:spPr>
            <p:txBody>
              <a:bodyPr/>
              <a:lstStyle/>
              <a:p>
                <a:endParaRPr lang="tr-TR">
                  <a:solidFill>
                    <a:srgbClr val="000000"/>
                  </a:solidFill>
                  <a:latin typeface="Calibri" pitchFamily="34" charset="0"/>
                </a:endParaRPr>
              </a:p>
            </p:txBody>
          </p:sp>
          <p:sp>
            <p:nvSpPr>
              <p:cNvPr id="68884" name="Rectangle 212"/>
              <p:cNvSpPr>
                <a:spLocks noChangeArrowheads="1"/>
              </p:cNvSpPr>
              <p:nvPr/>
            </p:nvSpPr>
            <p:spPr bwMode="auto">
              <a:xfrm>
                <a:off x="669" y="288"/>
                <a:ext cx="1020" cy="12"/>
              </a:xfrm>
              <a:prstGeom prst="rect">
                <a:avLst/>
              </a:prstGeom>
              <a:solidFill>
                <a:srgbClr val="F69B9B"/>
              </a:solidFill>
              <a:ln w="9525">
                <a:noFill/>
                <a:miter lim="800000"/>
                <a:headEnd/>
                <a:tailEnd/>
              </a:ln>
            </p:spPr>
            <p:txBody>
              <a:bodyPr/>
              <a:lstStyle/>
              <a:p>
                <a:endParaRPr lang="tr-TR">
                  <a:solidFill>
                    <a:srgbClr val="000000"/>
                  </a:solidFill>
                  <a:latin typeface="Calibri" pitchFamily="34" charset="0"/>
                </a:endParaRPr>
              </a:p>
            </p:txBody>
          </p:sp>
          <p:sp>
            <p:nvSpPr>
              <p:cNvPr id="68885" name="Rectangle 213"/>
              <p:cNvSpPr>
                <a:spLocks noChangeArrowheads="1"/>
              </p:cNvSpPr>
              <p:nvPr/>
            </p:nvSpPr>
            <p:spPr bwMode="auto">
              <a:xfrm>
                <a:off x="669" y="300"/>
                <a:ext cx="1020" cy="12"/>
              </a:xfrm>
              <a:prstGeom prst="rect">
                <a:avLst/>
              </a:prstGeom>
              <a:solidFill>
                <a:srgbClr val="F8BABA"/>
              </a:solidFill>
              <a:ln w="9525">
                <a:noFill/>
                <a:miter lim="800000"/>
                <a:headEnd/>
                <a:tailEnd/>
              </a:ln>
            </p:spPr>
            <p:txBody>
              <a:bodyPr/>
              <a:lstStyle/>
              <a:p>
                <a:endParaRPr lang="tr-TR">
                  <a:solidFill>
                    <a:srgbClr val="000000"/>
                  </a:solidFill>
                  <a:latin typeface="Calibri" pitchFamily="34" charset="0"/>
                </a:endParaRPr>
              </a:p>
            </p:txBody>
          </p:sp>
          <p:sp>
            <p:nvSpPr>
              <p:cNvPr id="68886" name="Rectangle 214"/>
              <p:cNvSpPr>
                <a:spLocks noChangeArrowheads="1"/>
              </p:cNvSpPr>
              <p:nvPr/>
            </p:nvSpPr>
            <p:spPr bwMode="auto">
              <a:xfrm>
                <a:off x="669" y="312"/>
                <a:ext cx="1020" cy="12"/>
              </a:xfrm>
              <a:prstGeom prst="rect">
                <a:avLst/>
              </a:prstGeom>
              <a:solidFill>
                <a:srgbClr val="FAD3D3"/>
              </a:solidFill>
              <a:ln w="9525">
                <a:noFill/>
                <a:miter lim="800000"/>
                <a:headEnd/>
                <a:tailEnd/>
              </a:ln>
            </p:spPr>
            <p:txBody>
              <a:bodyPr/>
              <a:lstStyle/>
              <a:p>
                <a:endParaRPr lang="tr-TR">
                  <a:solidFill>
                    <a:srgbClr val="000000"/>
                  </a:solidFill>
                  <a:latin typeface="Calibri" pitchFamily="34" charset="0"/>
                </a:endParaRPr>
              </a:p>
            </p:txBody>
          </p:sp>
          <p:sp>
            <p:nvSpPr>
              <p:cNvPr id="68887" name="Rectangle 215"/>
              <p:cNvSpPr>
                <a:spLocks noChangeArrowheads="1"/>
              </p:cNvSpPr>
              <p:nvPr/>
            </p:nvSpPr>
            <p:spPr bwMode="auto">
              <a:xfrm>
                <a:off x="669" y="324"/>
                <a:ext cx="1020" cy="12"/>
              </a:xfrm>
              <a:prstGeom prst="rect">
                <a:avLst/>
              </a:prstGeom>
              <a:solidFill>
                <a:srgbClr val="FCE6E6"/>
              </a:solidFill>
              <a:ln w="9525">
                <a:noFill/>
                <a:miter lim="800000"/>
                <a:headEnd/>
                <a:tailEnd/>
              </a:ln>
            </p:spPr>
            <p:txBody>
              <a:bodyPr/>
              <a:lstStyle/>
              <a:p>
                <a:endParaRPr lang="tr-TR">
                  <a:solidFill>
                    <a:srgbClr val="000000"/>
                  </a:solidFill>
                  <a:latin typeface="Calibri" pitchFamily="34" charset="0"/>
                </a:endParaRPr>
              </a:p>
            </p:txBody>
          </p:sp>
          <p:sp>
            <p:nvSpPr>
              <p:cNvPr id="68888" name="Rectangle 216"/>
              <p:cNvSpPr>
                <a:spLocks noChangeArrowheads="1"/>
              </p:cNvSpPr>
              <p:nvPr/>
            </p:nvSpPr>
            <p:spPr bwMode="auto">
              <a:xfrm>
                <a:off x="669" y="336"/>
                <a:ext cx="1020" cy="12"/>
              </a:xfrm>
              <a:prstGeom prst="rect">
                <a:avLst/>
              </a:prstGeom>
              <a:solidFill>
                <a:srgbClr val="FDF3F3"/>
              </a:solidFill>
              <a:ln w="9525">
                <a:noFill/>
                <a:miter lim="800000"/>
                <a:headEnd/>
                <a:tailEnd/>
              </a:ln>
            </p:spPr>
            <p:txBody>
              <a:bodyPr/>
              <a:lstStyle/>
              <a:p>
                <a:endParaRPr lang="tr-TR">
                  <a:solidFill>
                    <a:srgbClr val="000000"/>
                  </a:solidFill>
                  <a:latin typeface="Calibri" pitchFamily="34" charset="0"/>
                </a:endParaRPr>
              </a:p>
            </p:txBody>
          </p:sp>
          <p:sp>
            <p:nvSpPr>
              <p:cNvPr id="68889" name="Rectangle 217"/>
              <p:cNvSpPr>
                <a:spLocks noChangeArrowheads="1"/>
              </p:cNvSpPr>
              <p:nvPr/>
            </p:nvSpPr>
            <p:spPr bwMode="auto">
              <a:xfrm>
                <a:off x="669" y="348"/>
                <a:ext cx="1020" cy="12"/>
              </a:xfrm>
              <a:prstGeom prst="rect">
                <a:avLst/>
              </a:prstGeom>
              <a:solidFill>
                <a:srgbClr val="FEFBFB"/>
              </a:solidFill>
              <a:ln w="9525">
                <a:noFill/>
                <a:miter lim="800000"/>
                <a:headEnd/>
                <a:tailEnd/>
              </a:ln>
            </p:spPr>
            <p:txBody>
              <a:bodyPr/>
              <a:lstStyle/>
              <a:p>
                <a:endParaRPr lang="tr-TR">
                  <a:solidFill>
                    <a:srgbClr val="000000"/>
                  </a:solidFill>
                  <a:latin typeface="Calibri" pitchFamily="34" charset="0"/>
                </a:endParaRPr>
              </a:p>
            </p:txBody>
          </p:sp>
          <p:sp>
            <p:nvSpPr>
              <p:cNvPr id="68890" name="Rectangle 218"/>
              <p:cNvSpPr>
                <a:spLocks noChangeArrowheads="1"/>
              </p:cNvSpPr>
              <p:nvPr/>
            </p:nvSpPr>
            <p:spPr bwMode="auto">
              <a:xfrm>
                <a:off x="669" y="360"/>
                <a:ext cx="1020" cy="12"/>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891" name="Rectangle 219"/>
              <p:cNvSpPr>
                <a:spLocks noChangeArrowheads="1"/>
              </p:cNvSpPr>
              <p:nvPr/>
            </p:nvSpPr>
            <p:spPr bwMode="auto">
              <a:xfrm>
                <a:off x="669" y="372"/>
                <a:ext cx="1020" cy="12"/>
              </a:xfrm>
              <a:prstGeom prst="rect">
                <a:avLst/>
              </a:prstGeom>
              <a:solidFill>
                <a:srgbClr val="FEFBFB"/>
              </a:solidFill>
              <a:ln w="9525">
                <a:noFill/>
                <a:miter lim="800000"/>
                <a:headEnd/>
                <a:tailEnd/>
              </a:ln>
            </p:spPr>
            <p:txBody>
              <a:bodyPr/>
              <a:lstStyle/>
              <a:p>
                <a:endParaRPr lang="tr-TR">
                  <a:solidFill>
                    <a:srgbClr val="000000"/>
                  </a:solidFill>
                  <a:latin typeface="Calibri" pitchFamily="34" charset="0"/>
                </a:endParaRPr>
              </a:p>
            </p:txBody>
          </p:sp>
          <p:sp>
            <p:nvSpPr>
              <p:cNvPr id="68892" name="Rectangle 220"/>
              <p:cNvSpPr>
                <a:spLocks noChangeArrowheads="1"/>
              </p:cNvSpPr>
              <p:nvPr/>
            </p:nvSpPr>
            <p:spPr bwMode="auto">
              <a:xfrm>
                <a:off x="669" y="384"/>
                <a:ext cx="1020" cy="12"/>
              </a:xfrm>
              <a:prstGeom prst="rect">
                <a:avLst/>
              </a:prstGeom>
              <a:solidFill>
                <a:srgbClr val="FDF3F3"/>
              </a:solidFill>
              <a:ln w="9525">
                <a:noFill/>
                <a:miter lim="800000"/>
                <a:headEnd/>
                <a:tailEnd/>
              </a:ln>
            </p:spPr>
            <p:txBody>
              <a:bodyPr/>
              <a:lstStyle/>
              <a:p>
                <a:endParaRPr lang="tr-TR">
                  <a:solidFill>
                    <a:srgbClr val="000000"/>
                  </a:solidFill>
                  <a:latin typeface="Calibri" pitchFamily="34" charset="0"/>
                </a:endParaRPr>
              </a:p>
            </p:txBody>
          </p:sp>
          <p:sp>
            <p:nvSpPr>
              <p:cNvPr id="68893" name="Rectangle 221"/>
              <p:cNvSpPr>
                <a:spLocks noChangeArrowheads="1"/>
              </p:cNvSpPr>
              <p:nvPr/>
            </p:nvSpPr>
            <p:spPr bwMode="auto">
              <a:xfrm>
                <a:off x="669" y="396"/>
                <a:ext cx="1020" cy="12"/>
              </a:xfrm>
              <a:prstGeom prst="rect">
                <a:avLst/>
              </a:prstGeom>
              <a:solidFill>
                <a:srgbClr val="FCE6E6"/>
              </a:solidFill>
              <a:ln w="9525">
                <a:noFill/>
                <a:miter lim="800000"/>
                <a:headEnd/>
                <a:tailEnd/>
              </a:ln>
            </p:spPr>
            <p:txBody>
              <a:bodyPr/>
              <a:lstStyle/>
              <a:p>
                <a:endParaRPr lang="tr-TR">
                  <a:solidFill>
                    <a:srgbClr val="000000"/>
                  </a:solidFill>
                  <a:latin typeface="Calibri" pitchFamily="34" charset="0"/>
                </a:endParaRPr>
              </a:p>
            </p:txBody>
          </p:sp>
          <p:sp>
            <p:nvSpPr>
              <p:cNvPr id="68894" name="Rectangle 222"/>
              <p:cNvSpPr>
                <a:spLocks noChangeArrowheads="1"/>
              </p:cNvSpPr>
              <p:nvPr/>
            </p:nvSpPr>
            <p:spPr bwMode="auto">
              <a:xfrm>
                <a:off x="669" y="408"/>
                <a:ext cx="1020" cy="12"/>
              </a:xfrm>
              <a:prstGeom prst="rect">
                <a:avLst/>
              </a:prstGeom>
              <a:solidFill>
                <a:srgbClr val="FAD3D3"/>
              </a:solidFill>
              <a:ln w="9525">
                <a:noFill/>
                <a:miter lim="800000"/>
                <a:headEnd/>
                <a:tailEnd/>
              </a:ln>
            </p:spPr>
            <p:txBody>
              <a:bodyPr/>
              <a:lstStyle/>
              <a:p>
                <a:endParaRPr lang="tr-TR">
                  <a:solidFill>
                    <a:srgbClr val="000000"/>
                  </a:solidFill>
                  <a:latin typeface="Calibri" pitchFamily="34" charset="0"/>
                </a:endParaRPr>
              </a:p>
            </p:txBody>
          </p:sp>
          <p:sp>
            <p:nvSpPr>
              <p:cNvPr id="68895" name="Rectangle 223"/>
              <p:cNvSpPr>
                <a:spLocks noChangeArrowheads="1"/>
              </p:cNvSpPr>
              <p:nvPr/>
            </p:nvSpPr>
            <p:spPr bwMode="auto">
              <a:xfrm>
                <a:off x="669" y="420"/>
                <a:ext cx="1020" cy="12"/>
              </a:xfrm>
              <a:prstGeom prst="rect">
                <a:avLst/>
              </a:prstGeom>
              <a:solidFill>
                <a:srgbClr val="F8BABA"/>
              </a:solidFill>
              <a:ln w="9525">
                <a:noFill/>
                <a:miter lim="800000"/>
                <a:headEnd/>
                <a:tailEnd/>
              </a:ln>
            </p:spPr>
            <p:txBody>
              <a:bodyPr/>
              <a:lstStyle/>
              <a:p>
                <a:endParaRPr lang="tr-TR">
                  <a:solidFill>
                    <a:srgbClr val="000000"/>
                  </a:solidFill>
                  <a:latin typeface="Calibri" pitchFamily="34" charset="0"/>
                </a:endParaRPr>
              </a:p>
            </p:txBody>
          </p:sp>
          <p:sp>
            <p:nvSpPr>
              <p:cNvPr id="68896" name="Rectangle 224"/>
              <p:cNvSpPr>
                <a:spLocks noChangeArrowheads="1"/>
              </p:cNvSpPr>
              <p:nvPr/>
            </p:nvSpPr>
            <p:spPr bwMode="auto">
              <a:xfrm>
                <a:off x="669" y="432"/>
                <a:ext cx="1020" cy="12"/>
              </a:xfrm>
              <a:prstGeom prst="rect">
                <a:avLst/>
              </a:prstGeom>
              <a:solidFill>
                <a:srgbClr val="F69B9B"/>
              </a:solidFill>
              <a:ln w="9525">
                <a:noFill/>
                <a:miter lim="800000"/>
                <a:headEnd/>
                <a:tailEnd/>
              </a:ln>
            </p:spPr>
            <p:txBody>
              <a:bodyPr/>
              <a:lstStyle/>
              <a:p>
                <a:endParaRPr lang="tr-TR">
                  <a:solidFill>
                    <a:srgbClr val="000000"/>
                  </a:solidFill>
                  <a:latin typeface="Calibri" pitchFamily="34" charset="0"/>
                </a:endParaRPr>
              </a:p>
            </p:txBody>
          </p:sp>
          <p:sp>
            <p:nvSpPr>
              <p:cNvPr id="68897" name="Rectangle 225"/>
              <p:cNvSpPr>
                <a:spLocks noChangeArrowheads="1"/>
              </p:cNvSpPr>
              <p:nvPr/>
            </p:nvSpPr>
            <p:spPr bwMode="auto">
              <a:xfrm>
                <a:off x="669" y="444"/>
                <a:ext cx="1020" cy="12"/>
              </a:xfrm>
              <a:prstGeom prst="rect">
                <a:avLst/>
              </a:prstGeom>
              <a:solidFill>
                <a:srgbClr val="F37A7A"/>
              </a:solidFill>
              <a:ln w="9525">
                <a:noFill/>
                <a:miter lim="800000"/>
                <a:headEnd/>
                <a:tailEnd/>
              </a:ln>
            </p:spPr>
            <p:txBody>
              <a:bodyPr/>
              <a:lstStyle/>
              <a:p>
                <a:endParaRPr lang="tr-TR">
                  <a:solidFill>
                    <a:srgbClr val="000000"/>
                  </a:solidFill>
                  <a:latin typeface="Calibri" pitchFamily="34" charset="0"/>
                </a:endParaRPr>
              </a:p>
            </p:txBody>
          </p:sp>
          <p:sp>
            <p:nvSpPr>
              <p:cNvPr id="68898" name="Rectangle 226"/>
              <p:cNvSpPr>
                <a:spLocks noChangeArrowheads="1"/>
              </p:cNvSpPr>
              <p:nvPr/>
            </p:nvSpPr>
            <p:spPr bwMode="auto">
              <a:xfrm>
                <a:off x="669" y="456"/>
                <a:ext cx="1020" cy="12"/>
              </a:xfrm>
              <a:prstGeom prst="rect">
                <a:avLst/>
              </a:prstGeom>
              <a:solidFill>
                <a:srgbClr val="F25858"/>
              </a:solidFill>
              <a:ln w="9525">
                <a:noFill/>
                <a:miter lim="800000"/>
                <a:headEnd/>
                <a:tailEnd/>
              </a:ln>
            </p:spPr>
            <p:txBody>
              <a:bodyPr/>
              <a:lstStyle/>
              <a:p>
                <a:endParaRPr lang="tr-TR">
                  <a:solidFill>
                    <a:srgbClr val="000000"/>
                  </a:solidFill>
                  <a:latin typeface="Calibri" pitchFamily="34" charset="0"/>
                </a:endParaRPr>
              </a:p>
            </p:txBody>
          </p:sp>
          <p:sp>
            <p:nvSpPr>
              <p:cNvPr id="68899" name="Rectangle 227"/>
              <p:cNvSpPr>
                <a:spLocks noChangeArrowheads="1"/>
              </p:cNvSpPr>
              <p:nvPr/>
            </p:nvSpPr>
            <p:spPr bwMode="auto">
              <a:xfrm>
                <a:off x="675" y="246"/>
                <a:ext cx="1010" cy="240"/>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632" name="Rectangle 229"/>
            <p:cNvSpPr>
              <a:spLocks noChangeArrowheads="1"/>
            </p:cNvSpPr>
            <p:nvPr/>
          </p:nvSpPr>
          <p:spPr bwMode="auto">
            <a:xfrm>
              <a:off x="909" y="324"/>
              <a:ext cx="62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Yetkili Kurum</a:t>
              </a:r>
              <a:endParaRPr lang="tr-TR">
                <a:solidFill>
                  <a:srgbClr val="000000"/>
                </a:solidFill>
                <a:cs typeface="Arial" charset="0"/>
              </a:endParaRPr>
            </a:p>
          </p:txBody>
        </p:sp>
        <p:grpSp>
          <p:nvGrpSpPr>
            <p:cNvPr id="68633" name="Group 250"/>
            <p:cNvGrpSpPr>
              <a:grpSpLocks/>
            </p:cNvGrpSpPr>
            <p:nvPr/>
          </p:nvGrpSpPr>
          <p:grpSpPr bwMode="auto">
            <a:xfrm>
              <a:off x="1869" y="240"/>
              <a:ext cx="914" cy="246"/>
              <a:chOff x="1869" y="240"/>
              <a:chExt cx="914" cy="246"/>
            </a:xfrm>
          </p:grpSpPr>
          <p:sp>
            <p:nvSpPr>
              <p:cNvPr id="68860" name="Rectangle 230"/>
              <p:cNvSpPr>
                <a:spLocks noChangeArrowheads="1"/>
              </p:cNvSpPr>
              <p:nvPr/>
            </p:nvSpPr>
            <p:spPr bwMode="auto">
              <a:xfrm>
                <a:off x="1869" y="240"/>
                <a:ext cx="912" cy="12"/>
              </a:xfrm>
              <a:prstGeom prst="rect">
                <a:avLst/>
              </a:prstGeom>
              <a:solidFill>
                <a:srgbClr val="F00000"/>
              </a:solidFill>
              <a:ln w="9525">
                <a:noFill/>
                <a:miter lim="800000"/>
                <a:headEnd/>
                <a:tailEnd/>
              </a:ln>
            </p:spPr>
            <p:txBody>
              <a:bodyPr/>
              <a:lstStyle/>
              <a:p>
                <a:endParaRPr lang="tr-TR">
                  <a:solidFill>
                    <a:srgbClr val="000000"/>
                  </a:solidFill>
                  <a:latin typeface="Calibri" pitchFamily="34" charset="0"/>
                </a:endParaRPr>
              </a:p>
            </p:txBody>
          </p:sp>
          <p:sp>
            <p:nvSpPr>
              <p:cNvPr id="68861" name="Rectangle 231"/>
              <p:cNvSpPr>
                <a:spLocks noChangeArrowheads="1"/>
              </p:cNvSpPr>
              <p:nvPr/>
            </p:nvSpPr>
            <p:spPr bwMode="auto">
              <a:xfrm>
                <a:off x="1869" y="252"/>
                <a:ext cx="912" cy="12"/>
              </a:xfrm>
              <a:prstGeom prst="rect">
                <a:avLst/>
              </a:prstGeom>
              <a:solidFill>
                <a:srgbClr val="F13232"/>
              </a:solidFill>
              <a:ln w="9525">
                <a:noFill/>
                <a:miter lim="800000"/>
                <a:headEnd/>
                <a:tailEnd/>
              </a:ln>
            </p:spPr>
            <p:txBody>
              <a:bodyPr/>
              <a:lstStyle/>
              <a:p>
                <a:endParaRPr lang="tr-TR">
                  <a:solidFill>
                    <a:srgbClr val="000000"/>
                  </a:solidFill>
                  <a:latin typeface="Calibri" pitchFamily="34" charset="0"/>
                </a:endParaRPr>
              </a:p>
            </p:txBody>
          </p:sp>
          <p:sp>
            <p:nvSpPr>
              <p:cNvPr id="68862" name="Rectangle 232"/>
              <p:cNvSpPr>
                <a:spLocks noChangeArrowheads="1"/>
              </p:cNvSpPr>
              <p:nvPr/>
            </p:nvSpPr>
            <p:spPr bwMode="auto">
              <a:xfrm>
                <a:off x="1869" y="264"/>
                <a:ext cx="912" cy="12"/>
              </a:xfrm>
              <a:prstGeom prst="rect">
                <a:avLst/>
              </a:prstGeom>
              <a:solidFill>
                <a:srgbClr val="F25858"/>
              </a:solidFill>
              <a:ln w="9525">
                <a:noFill/>
                <a:miter lim="800000"/>
                <a:headEnd/>
                <a:tailEnd/>
              </a:ln>
            </p:spPr>
            <p:txBody>
              <a:bodyPr/>
              <a:lstStyle/>
              <a:p>
                <a:endParaRPr lang="tr-TR">
                  <a:solidFill>
                    <a:srgbClr val="000000"/>
                  </a:solidFill>
                  <a:latin typeface="Calibri" pitchFamily="34" charset="0"/>
                </a:endParaRPr>
              </a:p>
            </p:txBody>
          </p:sp>
          <p:sp>
            <p:nvSpPr>
              <p:cNvPr id="68863" name="Rectangle 233"/>
              <p:cNvSpPr>
                <a:spLocks noChangeArrowheads="1"/>
              </p:cNvSpPr>
              <p:nvPr/>
            </p:nvSpPr>
            <p:spPr bwMode="auto">
              <a:xfrm>
                <a:off x="1869" y="276"/>
                <a:ext cx="912" cy="12"/>
              </a:xfrm>
              <a:prstGeom prst="rect">
                <a:avLst/>
              </a:prstGeom>
              <a:solidFill>
                <a:srgbClr val="F37A7A"/>
              </a:solidFill>
              <a:ln w="9525">
                <a:noFill/>
                <a:miter lim="800000"/>
                <a:headEnd/>
                <a:tailEnd/>
              </a:ln>
            </p:spPr>
            <p:txBody>
              <a:bodyPr/>
              <a:lstStyle/>
              <a:p>
                <a:endParaRPr lang="tr-TR">
                  <a:solidFill>
                    <a:srgbClr val="000000"/>
                  </a:solidFill>
                  <a:latin typeface="Calibri" pitchFamily="34" charset="0"/>
                </a:endParaRPr>
              </a:p>
            </p:txBody>
          </p:sp>
          <p:sp>
            <p:nvSpPr>
              <p:cNvPr id="68864" name="Rectangle 234"/>
              <p:cNvSpPr>
                <a:spLocks noChangeArrowheads="1"/>
              </p:cNvSpPr>
              <p:nvPr/>
            </p:nvSpPr>
            <p:spPr bwMode="auto">
              <a:xfrm>
                <a:off x="1869" y="288"/>
                <a:ext cx="912" cy="12"/>
              </a:xfrm>
              <a:prstGeom prst="rect">
                <a:avLst/>
              </a:prstGeom>
              <a:solidFill>
                <a:srgbClr val="F69B9B"/>
              </a:solidFill>
              <a:ln w="9525">
                <a:noFill/>
                <a:miter lim="800000"/>
                <a:headEnd/>
                <a:tailEnd/>
              </a:ln>
            </p:spPr>
            <p:txBody>
              <a:bodyPr/>
              <a:lstStyle/>
              <a:p>
                <a:endParaRPr lang="tr-TR">
                  <a:solidFill>
                    <a:srgbClr val="000000"/>
                  </a:solidFill>
                  <a:latin typeface="Calibri" pitchFamily="34" charset="0"/>
                </a:endParaRPr>
              </a:p>
            </p:txBody>
          </p:sp>
          <p:sp>
            <p:nvSpPr>
              <p:cNvPr id="68865" name="Rectangle 235"/>
              <p:cNvSpPr>
                <a:spLocks noChangeArrowheads="1"/>
              </p:cNvSpPr>
              <p:nvPr/>
            </p:nvSpPr>
            <p:spPr bwMode="auto">
              <a:xfrm>
                <a:off x="1869" y="300"/>
                <a:ext cx="912" cy="12"/>
              </a:xfrm>
              <a:prstGeom prst="rect">
                <a:avLst/>
              </a:prstGeom>
              <a:solidFill>
                <a:srgbClr val="F8BABA"/>
              </a:solidFill>
              <a:ln w="9525">
                <a:noFill/>
                <a:miter lim="800000"/>
                <a:headEnd/>
                <a:tailEnd/>
              </a:ln>
            </p:spPr>
            <p:txBody>
              <a:bodyPr/>
              <a:lstStyle/>
              <a:p>
                <a:endParaRPr lang="tr-TR">
                  <a:solidFill>
                    <a:srgbClr val="000000"/>
                  </a:solidFill>
                  <a:latin typeface="Calibri" pitchFamily="34" charset="0"/>
                </a:endParaRPr>
              </a:p>
            </p:txBody>
          </p:sp>
          <p:sp>
            <p:nvSpPr>
              <p:cNvPr id="68866" name="Rectangle 236"/>
              <p:cNvSpPr>
                <a:spLocks noChangeArrowheads="1"/>
              </p:cNvSpPr>
              <p:nvPr/>
            </p:nvSpPr>
            <p:spPr bwMode="auto">
              <a:xfrm>
                <a:off x="1869" y="312"/>
                <a:ext cx="912" cy="12"/>
              </a:xfrm>
              <a:prstGeom prst="rect">
                <a:avLst/>
              </a:prstGeom>
              <a:solidFill>
                <a:srgbClr val="FAD3D3"/>
              </a:solidFill>
              <a:ln w="9525">
                <a:noFill/>
                <a:miter lim="800000"/>
                <a:headEnd/>
                <a:tailEnd/>
              </a:ln>
            </p:spPr>
            <p:txBody>
              <a:bodyPr/>
              <a:lstStyle/>
              <a:p>
                <a:endParaRPr lang="tr-TR">
                  <a:solidFill>
                    <a:srgbClr val="000000"/>
                  </a:solidFill>
                  <a:latin typeface="Calibri" pitchFamily="34" charset="0"/>
                </a:endParaRPr>
              </a:p>
            </p:txBody>
          </p:sp>
          <p:sp>
            <p:nvSpPr>
              <p:cNvPr id="68867" name="Rectangle 237"/>
              <p:cNvSpPr>
                <a:spLocks noChangeArrowheads="1"/>
              </p:cNvSpPr>
              <p:nvPr/>
            </p:nvSpPr>
            <p:spPr bwMode="auto">
              <a:xfrm>
                <a:off x="1869" y="324"/>
                <a:ext cx="912" cy="12"/>
              </a:xfrm>
              <a:prstGeom prst="rect">
                <a:avLst/>
              </a:prstGeom>
              <a:solidFill>
                <a:srgbClr val="FCE6E6"/>
              </a:solidFill>
              <a:ln w="9525">
                <a:noFill/>
                <a:miter lim="800000"/>
                <a:headEnd/>
                <a:tailEnd/>
              </a:ln>
            </p:spPr>
            <p:txBody>
              <a:bodyPr/>
              <a:lstStyle/>
              <a:p>
                <a:endParaRPr lang="tr-TR">
                  <a:solidFill>
                    <a:srgbClr val="000000"/>
                  </a:solidFill>
                  <a:latin typeface="Calibri" pitchFamily="34" charset="0"/>
                </a:endParaRPr>
              </a:p>
            </p:txBody>
          </p:sp>
          <p:sp>
            <p:nvSpPr>
              <p:cNvPr id="68868" name="Rectangle 238"/>
              <p:cNvSpPr>
                <a:spLocks noChangeArrowheads="1"/>
              </p:cNvSpPr>
              <p:nvPr/>
            </p:nvSpPr>
            <p:spPr bwMode="auto">
              <a:xfrm>
                <a:off x="1869" y="336"/>
                <a:ext cx="912" cy="12"/>
              </a:xfrm>
              <a:prstGeom prst="rect">
                <a:avLst/>
              </a:prstGeom>
              <a:solidFill>
                <a:srgbClr val="FDF3F3"/>
              </a:solidFill>
              <a:ln w="9525">
                <a:noFill/>
                <a:miter lim="800000"/>
                <a:headEnd/>
                <a:tailEnd/>
              </a:ln>
            </p:spPr>
            <p:txBody>
              <a:bodyPr/>
              <a:lstStyle/>
              <a:p>
                <a:endParaRPr lang="tr-TR">
                  <a:solidFill>
                    <a:srgbClr val="000000"/>
                  </a:solidFill>
                  <a:latin typeface="Calibri" pitchFamily="34" charset="0"/>
                </a:endParaRPr>
              </a:p>
            </p:txBody>
          </p:sp>
          <p:sp>
            <p:nvSpPr>
              <p:cNvPr id="68869" name="Rectangle 239"/>
              <p:cNvSpPr>
                <a:spLocks noChangeArrowheads="1"/>
              </p:cNvSpPr>
              <p:nvPr/>
            </p:nvSpPr>
            <p:spPr bwMode="auto">
              <a:xfrm>
                <a:off x="1869" y="348"/>
                <a:ext cx="912" cy="12"/>
              </a:xfrm>
              <a:prstGeom prst="rect">
                <a:avLst/>
              </a:prstGeom>
              <a:solidFill>
                <a:srgbClr val="FEFBFB"/>
              </a:solidFill>
              <a:ln w="9525">
                <a:noFill/>
                <a:miter lim="800000"/>
                <a:headEnd/>
                <a:tailEnd/>
              </a:ln>
            </p:spPr>
            <p:txBody>
              <a:bodyPr/>
              <a:lstStyle/>
              <a:p>
                <a:endParaRPr lang="tr-TR">
                  <a:solidFill>
                    <a:srgbClr val="000000"/>
                  </a:solidFill>
                  <a:latin typeface="Calibri" pitchFamily="34" charset="0"/>
                </a:endParaRPr>
              </a:p>
            </p:txBody>
          </p:sp>
          <p:sp>
            <p:nvSpPr>
              <p:cNvPr id="68870" name="Rectangle 240"/>
              <p:cNvSpPr>
                <a:spLocks noChangeArrowheads="1"/>
              </p:cNvSpPr>
              <p:nvPr/>
            </p:nvSpPr>
            <p:spPr bwMode="auto">
              <a:xfrm>
                <a:off x="1869" y="360"/>
                <a:ext cx="912" cy="12"/>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871" name="Rectangle 241"/>
              <p:cNvSpPr>
                <a:spLocks noChangeArrowheads="1"/>
              </p:cNvSpPr>
              <p:nvPr/>
            </p:nvSpPr>
            <p:spPr bwMode="auto">
              <a:xfrm>
                <a:off x="1869" y="372"/>
                <a:ext cx="912" cy="12"/>
              </a:xfrm>
              <a:prstGeom prst="rect">
                <a:avLst/>
              </a:prstGeom>
              <a:solidFill>
                <a:srgbClr val="FEFBFB"/>
              </a:solidFill>
              <a:ln w="9525">
                <a:noFill/>
                <a:miter lim="800000"/>
                <a:headEnd/>
                <a:tailEnd/>
              </a:ln>
            </p:spPr>
            <p:txBody>
              <a:bodyPr/>
              <a:lstStyle/>
              <a:p>
                <a:endParaRPr lang="tr-TR">
                  <a:solidFill>
                    <a:srgbClr val="000000"/>
                  </a:solidFill>
                  <a:latin typeface="Calibri" pitchFamily="34" charset="0"/>
                </a:endParaRPr>
              </a:p>
            </p:txBody>
          </p:sp>
          <p:sp>
            <p:nvSpPr>
              <p:cNvPr id="68872" name="Rectangle 242"/>
              <p:cNvSpPr>
                <a:spLocks noChangeArrowheads="1"/>
              </p:cNvSpPr>
              <p:nvPr/>
            </p:nvSpPr>
            <p:spPr bwMode="auto">
              <a:xfrm>
                <a:off x="1869" y="384"/>
                <a:ext cx="912" cy="12"/>
              </a:xfrm>
              <a:prstGeom prst="rect">
                <a:avLst/>
              </a:prstGeom>
              <a:solidFill>
                <a:srgbClr val="FDF3F3"/>
              </a:solidFill>
              <a:ln w="9525">
                <a:noFill/>
                <a:miter lim="800000"/>
                <a:headEnd/>
                <a:tailEnd/>
              </a:ln>
            </p:spPr>
            <p:txBody>
              <a:bodyPr/>
              <a:lstStyle/>
              <a:p>
                <a:endParaRPr lang="tr-TR">
                  <a:solidFill>
                    <a:srgbClr val="000000"/>
                  </a:solidFill>
                  <a:latin typeface="Calibri" pitchFamily="34" charset="0"/>
                </a:endParaRPr>
              </a:p>
            </p:txBody>
          </p:sp>
          <p:sp>
            <p:nvSpPr>
              <p:cNvPr id="68873" name="Rectangle 243"/>
              <p:cNvSpPr>
                <a:spLocks noChangeArrowheads="1"/>
              </p:cNvSpPr>
              <p:nvPr/>
            </p:nvSpPr>
            <p:spPr bwMode="auto">
              <a:xfrm>
                <a:off x="1869" y="396"/>
                <a:ext cx="912" cy="12"/>
              </a:xfrm>
              <a:prstGeom prst="rect">
                <a:avLst/>
              </a:prstGeom>
              <a:solidFill>
                <a:srgbClr val="FCE6E6"/>
              </a:solidFill>
              <a:ln w="9525">
                <a:noFill/>
                <a:miter lim="800000"/>
                <a:headEnd/>
                <a:tailEnd/>
              </a:ln>
            </p:spPr>
            <p:txBody>
              <a:bodyPr/>
              <a:lstStyle/>
              <a:p>
                <a:endParaRPr lang="tr-TR">
                  <a:solidFill>
                    <a:srgbClr val="000000"/>
                  </a:solidFill>
                  <a:latin typeface="Calibri" pitchFamily="34" charset="0"/>
                </a:endParaRPr>
              </a:p>
            </p:txBody>
          </p:sp>
          <p:sp>
            <p:nvSpPr>
              <p:cNvPr id="68874" name="Rectangle 244"/>
              <p:cNvSpPr>
                <a:spLocks noChangeArrowheads="1"/>
              </p:cNvSpPr>
              <p:nvPr/>
            </p:nvSpPr>
            <p:spPr bwMode="auto">
              <a:xfrm>
                <a:off x="1869" y="408"/>
                <a:ext cx="912" cy="12"/>
              </a:xfrm>
              <a:prstGeom prst="rect">
                <a:avLst/>
              </a:prstGeom>
              <a:solidFill>
                <a:srgbClr val="FAD3D3"/>
              </a:solidFill>
              <a:ln w="9525">
                <a:noFill/>
                <a:miter lim="800000"/>
                <a:headEnd/>
                <a:tailEnd/>
              </a:ln>
            </p:spPr>
            <p:txBody>
              <a:bodyPr/>
              <a:lstStyle/>
              <a:p>
                <a:endParaRPr lang="tr-TR">
                  <a:solidFill>
                    <a:srgbClr val="000000"/>
                  </a:solidFill>
                  <a:latin typeface="Calibri" pitchFamily="34" charset="0"/>
                </a:endParaRPr>
              </a:p>
            </p:txBody>
          </p:sp>
          <p:sp>
            <p:nvSpPr>
              <p:cNvPr id="68875" name="Rectangle 245"/>
              <p:cNvSpPr>
                <a:spLocks noChangeArrowheads="1"/>
              </p:cNvSpPr>
              <p:nvPr/>
            </p:nvSpPr>
            <p:spPr bwMode="auto">
              <a:xfrm>
                <a:off x="1869" y="420"/>
                <a:ext cx="912" cy="12"/>
              </a:xfrm>
              <a:prstGeom prst="rect">
                <a:avLst/>
              </a:prstGeom>
              <a:solidFill>
                <a:srgbClr val="F8BABA"/>
              </a:solidFill>
              <a:ln w="9525">
                <a:noFill/>
                <a:miter lim="800000"/>
                <a:headEnd/>
                <a:tailEnd/>
              </a:ln>
            </p:spPr>
            <p:txBody>
              <a:bodyPr/>
              <a:lstStyle/>
              <a:p>
                <a:endParaRPr lang="tr-TR">
                  <a:solidFill>
                    <a:srgbClr val="000000"/>
                  </a:solidFill>
                  <a:latin typeface="Calibri" pitchFamily="34" charset="0"/>
                </a:endParaRPr>
              </a:p>
            </p:txBody>
          </p:sp>
          <p:sp>
            <p:nvSpPr>
              <p:cNvPr id="68876" name="Rectangle 246"/>
              <p:cNvSpPr>
                <a:spLocks noChangeArrowheads="1"/>
              </p:cNvSpPr>
              <p:nvPr/>
            </p:nvSpPr>
            <p:spPr bwMode="auto">
              <a:xfrm>
                <a:off x="1869" y="432"/>
                <a:ext cx="912" cy="12"/>
              </a:xfrm>
              <a:prstGeom prst="rect">
                <a:avLst/>
              </a:prstGeom>
              <a:solidFill>
                <a:srgbClr val="F69B9B"/>
              </a:solidFill>
              <a:ln w="9525">
                <a:noFill/>
                <a:miter lim="800000"/>
                <a:headEnd/>
                <a:tailEnd/>
              </a:ln>
            </p:spPr>
            <p:txBody>
              <a:bodyPr/>
              <a:lstStyle/>
              <a:p>
                <a:endParaRPr lang="tr-TR">
                  <a:solidFill>
                    <a:srgbClr val="000000"/>
                  </a:solidFill>
                  <a:latin typeface="Calibri" pitchFamily="34" charset="0"/>
                </a:endParaRPr>
              </a:p>
            </p:txBody>
          </p:sp>
          <p:sp>
            <p:nvSpPr>
              <p:cNvPr id="68877" name="Rectangle 247"/>
              <p:cNvSpPr>
                <a:spLocks noChangeArrowheads="1"/>
              </p:cNvSpPr>
              <p:nvPr/>
            </p:nvSpPr>
            <p:spPr bwMode="auto">
              <a:xfrm>
                <a:off x="1869" y="444"/>
                <a:ext cx="912" cy="12"/>
              </a:xfrm>
              <a:prstGeom prst="rect">
                <a:avLst/>
              </a:prstGeom>
              <a:solidFill>
                <a:srgbClr val="F37A7A"/>
              </a:solidFill>
              <a:ln w="9525">
                <a:noFill/>
                <a:miter lim="800000"/>
                <a:headEnd/>
                <a:tailEnd/>
              </a:ln>
            </p:spPr>
            <p:txBody>
              <a:bodyPr/>
              <a:lstStyle/>
              <a:p>
                <a:endParaRPr lang="tr-TR">
                  <a:solidFill>
                    <a:srgbClr val="000000"/>
                  </a:solidFill>
                  <a:latin typeface="Calibri" pitchFamily="34" charset="0"/>
                </a:endParaRPr>
              </a:p>
            </p:txBody>
          </p:sp>
          <p:sp>
            <p:nvSpPr>
              <p:cNvPr id="68878" name="Rectangle 248"/>
              <p:cNvSpPr>
                <a:spLocks noChangeArrowheads="1"/>
              </p:cNvSpPr>
              <p:nvPr/>
            </p:nvSpPr>
            <p:spPr bwMode="auto">
              <a:xfrm>
                <a:off x="1869" y="456"/>
                <a:ext cx="912" cy="12"/>
              </a:xfrm>
              <a:prstGeom prst="rect">
                <a:avLst/>
              </a:prstGeom>
              <a:solidFill>
                <a:srgbClr val="F25858"/>
              </a:solidFill>
              <a:ln w="9525">
                <a:noFill/>
                <a:miter lim="800000"/>
                <a:headEnd/>
                <a:tailEnd/>
              </a:ln>
            </p:spPr>
            <p:txBody>
              <a:bodyPr/>
              <a:lstStyle/>
              <a:p>
                <a:endParaRPr lang="tr-TR">
                  <a:solidFill>
                    <a:srgbClr val="000000"/>
                  </a:solidFill>
                  <a:latin typeface="Calibri" pitchFamily="34" charset="0"/>
                </a:endParaRPr>
              </a:p>
            </p:txBody>
          </p:sp>
          <p:sp>
            <p:nvSpPr>
              <p:cNvPr id="68879" name="Rectangle 249"/>
              <p:cNvSpPr>
                <a:spLocks noChangeArrowheads="1"/>
              </p:cNvSpPr>
              <p:nvPr/>
            </p:nvSpPr>
            <p:spPr bwMode="auto">
              <a:xfrm>
                <a:off x="1875" y="246"/>
                <a:ext cx="908" cy="240"/>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634" name="Rectangle 251"/>
            <p:cNvSpPr>
              <a:spLocks noChangeArrowheads="1"/>
            </p:cNvSpPr>
            <p:nvPr/>
          </p:nvSpPr>
          <p:spPr bwMode="auto">
            <a:xfrm>
              <a:off x="1903" y="250"/>
              <a:ext cx="851" cy="213"/>
            </a:xfrm>
            <a:prstGeom prst="rect">
              <a:avLst/>
            </a:prstGeom>
            <a:noFill/>
            <a:ln w="9525">
              <a:noFill/>
              <a:miter lim="800000"/>
              <a:headEnd/>
              <a:tailEnd/>
            </a:ln>
          </p:spPr>
          <p:txBody>
            <a:bodyPr wrap="none" lIns="0" tIns="0" rIns="0" bIns="0">
              <a:spAutoFit/>
            </a:bodyPr>
            <a:lstStyle/>
            <a:p>
              <a:pPr algn="ctr"/>
              <a:r>
                <a:rPr lang="tr-TR" sz="1100" b="1">
                  <a:solidFill>
                    <a:srgbClr val="000000"/>
                  </a:solidFill>
                  <a:latin typeface="Tahoma" pitchFamily="34" charset="0"/>
                  <a:cs typeface="Arial" charset="0"/>
                </a:rPr>
                <a:t>Çevre ve Şehircilik </a:t>
              </a:r>
            </a:p>
            <a:p>
              <a:pPr algn="ctr"/>
              <a:r>
                <a:rPr lang="tr-TR" sz="1100" b="1">
                  <a:solidFill>
                    <a:srgbClr val="000000"/>
                  </a:solidFill>
                  <a:latin typeface="Tahoma" pitchFamily="34" charset="0"/>
                  <a:cs typeface="Arial" charset="0"/>
                </a:rPr>
                <a:t>Bakanlığı</a:t>
              </a:r>
              <a:endParaRPr lang="tr-TR">
                <a:solidFill>
                  <a:srgbClr val="000000"/>
                </a:solidFill>
                <a:cs typeface="Arial" charset="0"/>
              </a:endParaRPr>
            </a:p>
          </p:txBody>
        </p:sp>
        <p:grpSp>
          <p:nvGrpSpPr>
            <p:cNvPr id="68635" name="Group 273"/>
            <p:cNvGrpSpPr>
              <a:grpSpLocks/>
            </p:cNvGrpSpPr>
            <p:nvPr/>
          </p:nvGrpSpPr>
          <p:grpSpPr bwMode="auto">
            <a:xfrm>
              <a:off x="4077" y="240"/>
              <a:ext cx="912" cy="246"/>
              <a:chOff x="4077" y="240"/>
              <a:chExt cx="912" cy="246"/>
            </a:xfrm>
          </p:grpSpPr>
          <p:sp>
            <p:nvSpPr>
              <p:cNvPr id="68840" name="Rectangle 253"/>
              <p:cNvSpPr>
                <a:spLocks noChangeArrowheads="1"/>
              </p:cNvSpPr>
              <p:nvPr/>
            </p:nvSpPr>
            <p:spPr bwMode="auto">
              <a:xfrm>
                <a:off x="4077" y="240"/>
                <a:ext cx="912" cy="12"/>
              </a:xfrm>
              <a:prstGeom prst="rect">
                <a:avLst/>
              </a:prstGeom>
              <a:solidFill>
                <a:srgbClr val="F00000"/>
              </a:solidFill>
              <a:ln w="9525">
                <a:noFill/>
                <a:miter lim="800000"/>
                <a:headEnd/>
                <a:tailEnd/>
              </a:ln>
            </p:spPr>
            <p:txBody>
              <a:bodyPr/>
              <a:lstStyle/>
              <a:p>
                <a:endParaRPr lang="tr-TR">
                  <a:solidFill>
                    <a:srgbClr val="000000"/>
                  </a:solidFill>
                  <a:latin typeface="Calibri" pitchFamily="34" charset="0"/>
                </a:endParaRPr>
              </a:p>
            </p:txBody>
          </p:sp>
          <p:sp>
            <p:nvSpPr>
              <p:cNvPr id="68841" name="Rectangle 254"/>
              <p:cNvSpPr>
                <a:spLocks noChangeArrowheads="1"/>
              </p:cNvSpPr>
              <p:nvPr/>
            </p:nvSpPr>
            <p:spPr bwMode="auto">
              <a:xfrm>
                <a:off x="4077" y="252"/>
                <a:ext cx="912" cy="12"/>
              </a:xfrm>
              <a:prstGeom prst="rect">
                <a:avLst/>
              </a:prstGeom>
              <a:solidFill>
                <a:srgbClr val="F13232"/>
              </a:solidFill>
              <a:ln w="9525">
                <a:noFill/>
                <a:miter lim="800000"/>
                <a:headEnd/>
                <a:tailEnd/>
              </a:ln>
            </p:spPr>
            <p:txBody>
              <a:bodyPr/>
              <a:lstStyle/>
              <a:p>
                <a:endParaRPr lang="tr-TR">
                  <a:solidFill>
                    <a:srgbClr val="000000"/>
                  </a:solidFill>
                  <a:latin typeface="Calibri" pitchFamily="34" charset="0"/>
                </a:endParaRPr>
              </a:p>
            </p:txBody>
          </p:sp>
          <p:sp>
            <p:nvSpPr>
              <p:cNvPr id="68842" name="Rectangle 255"/>
              <p:cNvSpPr>
                <a:spLocks noChangeArrowheads="1"/>
              </p:cNvSpPr>
              <p:nvPr/>
            </p:nvSpPr>
            <p:spPr bwMode="auto">
              <a:xfrm>
                <a:off x="4077" y="264"/>
                <a:ext cx="912" cy="12"/>
              </a:xfrm>
              <a:prstGeom prst="rect">
                <a:avLst/>
              </a:prstGeom>
              <a:solidFill>
                <a:srgbClr val="F25858"/>
              </a:solidFill>
              <a:ln w="9525">
                <a:noFill/>
                <a:miter lim="800000"/>
                <a:headEnd/>
                <a:tailEnd/>
              </a:ln>
            </p:spPr>
            <p:txBody>
              <a:bodyPr/>
              <a:lstStyle/>
              <a:p>
                <a:endParaRPr lang="tr-TR">
                  <a:solidFill>
                    <a:srgbClr val="000000"/>
                  </a:solidFill>
                  <a:latin typeface="Calibri" pitchFamily="34" charset="0"/>
                </a:endParaRPr>
              </a:p>
            </p:txBody>
          </p:sp>
          <p:sp>
            <p:nvSpPr>
              <p:cNvPr id="68843" name="Rectangle 256"/>
              <p:cNvSpPr>
                <a:spLocks noChangeArrowheads="1"/>
              </p:cNvSpPr>
              <p:nvPr/>
            </p:nvSpPr>
            <p:spPr bwMode="auto">
              <a:xfrm>
                <a:off x="4077" y="276"/>
                <a:ext cx="912" cy="12"/>
              </a:xfrm>
              <a:prstGeom prst="rect">
                <a:avLst/>
              </a:prstGeom>
              <a:solidFill>
                <a:srgbClr val="F37A7A"/>
              </a:solidFill>
              <a:ln w="9525">
                <a:noFill/>
                <a:miter lim="800000"/>
                <a:headEnd/>
                <a:tailEnd/>
              </a:ln>
            </p:spPr>
            <p:txBody>
              <a:bodyPr/>
              <a:lstStyle/>
              <a:p>
                <a:endParaRPr lang="tr-TR">
                  <a:solidFill>
                    <a:srgbClr val="000000"/>
                  </a:solidFill>
                  <a:latin typeface="Calibri" pitchFamily="34" charset="0"/>
                </a:endParaRPr>
              </a:p>
            </p:txBody>
          </p:sp>
          <p:sp>
            <p:nvSpPr>
              <p:cNvPr id="68844" name="Rectangle 257"/>
              <p:cNvSpPr>
                <a:spLocks noChangeArrowheads="1"/>
              </p:cNvSpPr>
              <p:nvPr/>
            </p:nvSpPr>
            <p:spPr bwMode="auto">
              <a:xfrm>
                <a:off x="4077" y="288"/>
                <a:ext cx="912" cy="12"/>
              </a:xfrm>
              <a:prstGeom prst="rect">
                <a:avLst/>
              </a:prstGeom>
              <a:solidFill>
                <a:srgbClr val="F69B9B"/>
              </a:solidFill>
              <a:ln w="9525">
                <a:noFill/>
                <a:miter lim="800000"/>
                <a:headEnd/>
                <a:tailEnd/>
              </a:ln>
            </p:spPr>
            <p:txBody>
              <a:bodyPr/>
              <a:lstStyle/>
              <a:p>
                <a:endParaRPr lang="tr-TR">
                  <a:solidFill>
                    <a:srgbClr val="000000"/>
                  </a:solidFill>
                  <a:latin typeface="Calibri" pitchFamily="34" charset="0"/>
                </a:endParaRPr>
              </a:p>
            </p:txBody>
          </p:sp>
          <p:sp>
            <p:nvSpPr>
              <p:cNvPr id="68845" name="Rectangle 258"/>
              <p:cNvSpPr>
                <a:spLocks noChangeArrowheads="1"/>
              </p:cNvSpPr>
              <p:nvPr/>
            </p:nvSpPr>
            <p:spPr bwMode="auto">
              <a:xfrm>
                <a:off x="4077" y="300"/>
                <a:ext cx="912" cy="12"/>
              </a:xfrm>
              <a:prstGeom prst="rect">
                <a:avLst/>
              </a:prstGeom>
              <a:solidFill>
                <a:srgbClr val="F8BABA"/>
              </a:solidFill>
              <a:ln w="9525">
                <a:noFill/>
                <a:miter lim="800000"/>
                <a:headEnd/>
                <a:tailEnd/>
              </a:ln>
            </p:spPr>
            <p:txBody>
              <a:bodyPr/>
              <a:lstStyle/>
              <a:p>
                <a:endParaRPr lang="tr-TR">
                  <a:solidFill>
                    <a:srgbClr val="000000"/>
                  </a:solidFill>
                  <a:latin typeface="Calibri" pitchFamily="34" charset="0"/>
                </a:endParaRPr>
              </a:p>
            </p:txBody>
          </p:sp>
          <p:sp>
            <p:nvSpPr>
              <p:cNvPr id="68846" name="Rectangle 259"/>
              <p:cNvSpPr>
                <a:spLocks noChangeArrowheads="1"/>
              </p:cNvSpPr>
              <p:nvPr/>
            </p:nvSpPr>
            <p:spPr bwMode="auto">
              <a:xfrm>
                <a:off x="4077" y="312"/>
                <a:ext cx="912" cy="12"/>
              </a:xfrm>
              <a:prstGeom prst="rect">
                <a:avLst/>
              </a:prstGeom>
              <a:solidFill>
                <a:srgbClr val="FAD3D3"/>
              </a:solidFill>
              <a:ln w="9525">
                <a:noFill/>
                <a:miter lim="800000"/>
                <a:headEnd/>
                <a:tailEnd/>
              </a:ln>
            </p:spPr>
            <p:txBody>
              <a:bodyPr/>
              <a:lstStyle/>
              <a:p>
                <a:endParaRPr lang="tr-TR">
                  <a:solidFill>
                    <a:srgbClr val="000000"/>
                  </a:solidFill>
                  <a:latin typeface="Calibri" pitchFamily="34" charset="0"/>
                </a:endParaRPr>
              </a:p>
            </p:txBody>
          </p:sp>
          <p:sp>
            <p:nvSpPr>
              <p:cNvPr id="68847" name="Rectangle 260"/>
              <p:cNvSpPr>
                <a:spLocks noChangeArrowheads="1"/>
              </p:cNvSpPr>
              <p:nvPr/>
            </p:nvSpPr>
            <p:spPr bwMode="auto">
              <a:xfrm>
                <a:off x="4077" y="324"/>
                <a:ext cx="912" cy="12"/>
              </a:xfrm>
              <a:prstGeom prst="rect">
                <a:avLst/>
              </a:prstGeom>
              <a:solidFill>
                <a:srgbClr val="FCE6E6"/>
              </a:solidFill>
              <a:ln w="9525">
                <a:noFill/>
                <a:miter lim="800000"/>
                <a:headEnd/>
                <a:tailEnd/>
              </a:ln>
            </p:spPr>
            <p:txBody>
              <a:bodyPr/>
              <a:lstStyle/>
              <a:p>
                <a:endParaRPr lang="tr-TR">
                  <a:solidFill>
                    <a:srgbClr val="000000"/>
                  </a:solidFill>
                  <a:latin typeface="Calibri" pitchFamily="34" charset="0"/>
                </a:endParaRPr>
              </a:p>
            </p:txBody>
          </p:sp>
          <p:sp>
            <p:nvSpPr>
              <p:cNvPr id="68848" name="Rectangle 261"/>
              <p:cNvSpPr>
                <a:spLocks noChangeArrowheads="1"/>
              </p:cNvSpPr>
              <p:nvPr/>
            </p:nvSpPr>
            <p:spPr bwMode="auto">
              <a:xfrm>
                <a:off x="4077" y="336"/>
                <a:ext cx="912" cy="12"/>
              </a:xfrm>
              <a:prstGeom prst="rect">
                <a:avLst/>
              </a:prstGeom>
              <a:solidFill>
                <a:srgbClr val="FDF3F3"/>
              </a:solidFill>
              <a:ln w="9525">
                <a:noFill/>
                <a:miter lim="800000"/>
                <a:headEnd/>
                <a:tailEnd/>
              </a:ln>
            </p:spPr>
            <p:txBody>
              <a:bodyPr/>
              <a:lstStyle/>
              <a:p>
                <a:endParaRPr lang="tr-TR">
                  <a:solidFill>
                    <a:srgbClr val="000000"/>
                  </a:solidFill>
                  <a:latin typeface="Calibri" pitchFamily="34" charset="0"/>
                </a:endParaRPr>
              </a:p>
            </p:txBody>
          </p:sp>
          <p:sp>
            <p:nvSpPr>
              <p:cNvPr id="68849" name="Rectangle 262"/>
              <p:cNvSpPr>
                <a:spLocks noChangeArrowheads="1"/>
              </p:cNvSpPr>
              <p:nvPr/>
            </p:nvSpPr>
            <p:spPr bwMode="auto">
              <a:xfrm>
                <a:off x="4077" y="348"/>
                <a:ext cx="912" cy="12"/>
              </a:xfrm>
              <a:prstGeom prst="rect">
                <a:avLst/>
              </a:prstGeom>
              <a:solidFill>
                <a:srgbClr val="FEFBFB"/>
              </a:solidFill>
              <a:ln w="9525">
                <a:noFill/>
                <a:miter lim="800000"/>
                <a:headEnd/>
                <a:tailEnd/>
              </a:ln>
            </p:spPr>
            <p:txBody>
              <a:bodyPr/>
              <a:lstStyle/>
              <a:p>
                <a:endParaRPr lang="tr-TR">
                  <a:solidFill>
                    <a:srgbClr val="000000"/>
                  </a:solidFill>
                  <a:latin typeface="Calibri" pitchFamily="34" charset="0"/>
                </a:endParaRPr>
              </a:p>
            </p:txBody>
          </p:sp>
          <p:sp>
            <p:nvSpPr>
              <p:cNvPr id="68850" name="Rectangle 263"/>
              <p:cNvSpPr>
                <a:spLocks noChangeArrowheads="1"/>
              </p:cNvSpPr>
              <p:nvPr/>
            </p:nvSpPr>
            <p:spPr bwMode="auto">
              <a:xfrm>
                <a:off x="4077" y="360"/>
                <a:ext cx="912" cy="12"/>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851" name="Rectangle 264"/>
              <p:cNvSpPr>
                <a:spLocks noChangeArrowheads="1"/>
              </p:cNvSpPr>
              <p:nvPr/>
            </p:nvSpPr>
            <p:spPr bwMode="auto">
              <a:xfrm>
                <a:off x="4077" y="372"/>
                <a:ext cx="912" cy="12"/>
              </a:xfrm>
              <a:prstGeom prst="rect">
                <a:avLst/>
              </a:prstGeom>
              <a:solidFill>
                <a:srgbClr val="FEFBFB"/>
              </a:solidFill>
              <a:ln w="9525">
                <a:noFill/>
                <a:miter lim="800000"/>
                <a:headEnd/>
                <a:tailEnd/>
              </a:ln>
            </p:spPr>
            <p:txBody>
              <a:bodyPr/>
              <a:lstStyle/>
              <a:p>
                <a:endParaRPr lang="tr-TR">
                  <a:solidFill>
                    <a:srgbClr val="000000"/>
                  </a:solidFill>
                  <a:latin typeface="Calibri" pitchFamily="34" charset="0"/>
                </a:endParaRPr>
              </a:p>
            </p:txBody>
          </p:sp>
          <p:sp>
            <p:nvSpPr>
              <p:cNvPr id="68852" name="Rectangle 265"/>
              <p:cNvSpPr>
                <a:spLocks noChangeArrowheads="1"/>
              </p:cNvSpPr>
              <p:nvPr/>
            </p:nvSpPr>
            <p:spPr bwMode="auto">
              <a:xfrm>
                <a:off x="4077" y="384"/>
                <a:ext cx="912" cy="12"/>
              </a:xfrm>
              <a:prstGeom prst="rect">
                <a:avLst/>
              </a:prstGeom>
              <a:solidFill>
                <a:srgbClr val="FDF3F3"/>
              </a:solidFill>
              <a:ln w="9525">
                <a:noFill/>
                <a:miter lim="800000"/>
                <a:headEnd/>
                <a:tailEnd/>
              </a:ln>
            </p:spPr>
            <p:txBody>
              <a:bodyPr/>
              <a:lstStyle/>
              <a:p>
                <a:endParaRPr lang="tr-TR">
                  <a:solidFill>
                    <a:srgbClr val="000000"/>
                  </a:solidFill>
                  <a:latin typeface="Calibri" pitchFamily="34" charset="0"/>
                </a:endParaRPr>
              </a:p>
            </p:txBody>
          </p:sp>
          <p:sp>
            <p:nvSpPr>
              <p:cNvPr id="68853" name="Rectangle 266"/>
              <p:cNvSpPr>
                <a:spLocks noChangeArrowheads="1"/>
              </p:cNvSpPr>
              <p:nvPr/>
            </p:nvSpPr>
            <p:spPr bwMode="auto">
              <a:xfrm>
                <a:off x="4077" y="396"/>
                <a:ext cx="912" cy="12"/>
              </a:xfrm>
              <a:prstGeom prst="rect">
                <a:avLst/>
              </a:prstGeom>
              <a:solidFill>
                <a:srgbClr val="FCE6E6"/>
              </a:solidFill>
              <a:ln w="9525">
                <a:noFill/>
                <a:miter lim="800000"/>
                <a:headEnd/>
                <a:tailEnd/>
              </a:ln>
            </p:spPr>
            <p:txBody>
              <a:bodyPr/>
              <a:lstStyle/>
              <a:p>
                <a:endParaRPr lang="tr-TR">
                  <a:solidFill>
                    <a:srgbClr val="000000"/>
                  </a:solidFill>
                  <a:latin typeface="Calibri" pitchFamily="34" charset="0"/>
                </a:endParaRPr>
              </a:p>
            </p:txBody>
          </p:sp>
          <p:sp>
            <p:nvSpPr>
              <p:cNvPr id="68854" name="Rectangle 267"/>
              <p:cNvSpPr>
                <a:spLocks noChangeArrowheads="1"/>
              </p:cNvSpPr>
              <p:nvPr/>
            </p:nvSpPr>
            <p:spPr bwMode="auto">
              <a:xfrm>
                <a:off x="4077" y="408"/>
                <a:ext cx="912" cy="12"/>
              </a:xfrm>
              <a:prstGeom prst="rect">
                <a:avLst/>
              </a:prstGeom>
              <a:solidFill>
                <a:srgbClr val="FAD3D3"/>
              </a:solidFill>
              <a:ln w="9525">
                <a:noFill/>
                <a:miter lim="800000"/>
                <a:headEnd/>
                <a:tailEnd/>
              </a:ln>
            </p:spPr>
            <p:txBody>
              <a:bodyPr/>
              <a:lstStyle/>
              <a:p>
                <a:endParaRPr lang="tr-TR">
                  <a:solidFill>
                    <a:srgbClr val="000000"/>
                  </a:solidFill>
                  <a:latin typeface="Calibri" pitchFamily="34" charset="0"/>
                </a:endParaRPr>
              </a:p>
            </p:txBody>
          </p:sp>
          <p:sp>
            <p:nvSpPr>
              <p:cNvPr id="68855" name="Rectangle 268"/>
              <p:cNvSpPr>
                <a:spLocks noChangeArrowheads="1"/>
              </p:cNvSpPr>
              <p:nvPr/>
            </p:nvSpPr>
            <p:spPr bwMode="auto">
              <a:xfrm>
                <a:off x="4077" y="420"/>
                <a:ext cx="912" cy="12"/>
              </a:xfrm>
              <a:prstGeom prst="rect">
                <a:avLst/>
              </a:prstGeom>
              <a:solidFill>
                <a:srgbClr val="F8BABA"/>
              </a:solidFill>
              <a:ln w="9525">
                <a:noFill/>
                <a:miter lim="800000"/>
                <a:headEnd/>
                <a:tailEnd/>
              </a:ln>
            </p:spPr>
            <p:txBody>
              <a:bodyPr/>
              <a:lstStyle/>
              <a:p>
                <a:endParaRPr lang="tr-TR">
                  <a:solidFill>
                    <a:srgbClr val="000000"/>
                  </a:solidFill>
                  <a:latin typeface="Calibri" pitchFamily="34" charset="0"/>
                </a:endParaRPr>
              </a:p>
            </p:txBody>
          </p:sp>
          <p:sp>
            <p:nvSpPr>
              <p:cNvPr id="68856" name="Rectangle 269"/>
              <p:cNvSpPr>
                <a:spLocks noChangeArrowheads="1"/>
              </p:cNvSpPr>
              <p:nvPr/>
            </p:nvSpPr>
            <p:spPr bwMode="auto">
              <a:xfrm>
                <a:off x="4077" y="432"/>
                <a:ext cx="912" cy="12"/>
              </a:xfrm>
              <a:prstGeom prst="rect">
                <a:avLst/>
              </a:prstGeom>
              <a:solidFill>
                <a:srgbClr val="F69B9B"/>
              </a:solidFill>
              <a:ln w="9525">
                <a:noFill/>
                <a:miter lim="800000"/>
                <a:headEnd/>
                <a:tailEnd/>
              </a:ln>
            </p:spPr>
            <p:txBody>
              <a:bodyPr/>
              <a:lstStyle/>
              <a:p>
                <a:endParaRPr lang="tr-TR">
                  <a:solidFill>
                    <a:srgbClr val="000000"/>
                  </a:solidFill>
                  <a:latin typeface="Calibri" pitchFamily="34" charset="0"/>
                </a:endParaRPr>
              </a:p>
            </p:txBody>
          </p:sp>
          <p:sp>
            <p:nvSpPr>
              <p:cNvPr id="68857" name="Rectangle 270"/>
              <p:cNvSpPr>
                <a:spLocks noChangeArrowheads="1"/>
              </p:cNvSpPr>
              <p:nvPr/>
            </p:nvSpPr>
            <p:spPr bwMode="auto">
              <a:xfrm>
                <a:off x="4077" y="444"/>
                <a:ext cx="912" cy="12"/>
              </a:xfrm>
              <a:prstGeom prst="rect">
                <a:avLst/>
              </a:prstGeom>
              <a:solidFill>
                <a:srgbClr val="F37A7A"/>
              </a:solidFill>
              <a:ln w="9525">
                <a:noFill/>
                <a:miter lim="800000"/>
                <a:headEnd/>
                <a:tailEnd/>
              </a:ln>
            </p:spPr>
            <p:txBody>
              <a:bodyPr/>
              <a:lstStyle/>
              <a:p>
                <a:endParaRPr lang="tr-TR">
                  <a:solidFill>
                    <a:srgbClr val="000000"/>
                  </a:solidFill>
                  <a:latin typeface="Calibri" pitchFamily="34" charset="0"/>
                </a:endParaRPr>
              </a:p>
            </p:txBody>
          </p:sp>
          <p:sp>
            <p:nvSpPr>
              <p:cNvPr id="68858" name="Rectangle 271"/>
              <p:cNvSpPr>
                <a:spLocks noChangeArrowheads="1"/>
              </p:cNvSpPr>
              <p:nvPr/>
            </p:nvSpPr>
            <p:spPr bwMode="auto">
              <a:xfrm>
                <a:off x="4077" y="456"/>
                <a:ext cx="912" cy="12"/>
              </a:xfrm>
              <a:prstGeom prst="rect">
                <a:avLst/>
              </a:prstGeom>
              <a:solidFill>
                <a:srgbClr val="F25858"/>
              </a:solidFill>
              <a:ln w="9525">
                <a:noFill/>
                <a:miter lim="800000"/>
                <a:headEnd/>
                <a:tailEnd/>
              </a:ln>
            </p:spPr>
            <p:txBody>
              <a:bodyPr/>
              <a:lstStyle/>
              <a:p>
                <a:endParaRPr lang="tr-TR">
                  <a:solidFill>
                    <a:srgbClr val="000000"/>
                  </a:solidFill>
                  <a:latin typeface="Calibri" pitchFamily="34" charset="0"/>
                </a:endParaRPr>
              </a:p>
            </p:txBody>
          </p:sp>
          <p:sp>
            <p:nvSpPr>
              <p:cNvPr id="68859" name="Rectangle 272"/>
              <p:cNvSpPr>
                <a:spLocks noChangeArrowheads="1"/>
              </p:cNvSpPr>
              <p:nvPr/>
            </p:nvSpPr>
            <p:spPr bwMode="auto">
              <a:xfrm>
                <a:off x="4082" y="246"/>
                <a:ext cx="907" cy="240"/>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636" name="Rectangle 274"/>
            <p:cNvSpPr>
              <a:spLocks noChangeArrowheads="1"/>
            </p:cNvSpPr>
            <p:nvPr/>
          </p:nvSpPr>
          <p:spPr bwMode="auto">
            <a:xfrm>
              <a:off x="4341" y="324"/>
              <a:ext cx="429" cy="107"/>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STK, Halk</a:t>
              </a:r>
              <a:endParaRPr lang="tr-TR">
                <a:solidFill>
                  <a:srgbClr val="000000"/>
                </a:solidFill>
                <a:cs typeface="Arial" charset="0"/>
              </a:endParaRPr>
            </a:p>
          </p:txBody>
        </p:sp>
        <p:grpSp>
          <p:nvGrpSpPr>
            <p:cNvPr id="68637" name="Group 295"/>
            <p:cNvGrpSpPr>
              <a:grpSpLocks/>
            </p:cNvGrpSpPr>
            <p:nvPr/>
          </p:nvGrpSpPr>
          <p:grpSpPr bwMode="auto">
            <a:xfrm>
              <a:off x="2985" y="240"/>
              <a:ext cx="912" cy="246"/>
              <a:chOff x="2985" y="240"/>
              <a:chExt cx="912" cy="246"/>
            </a:xfrm>
          </p:grpSpPr>
          <p:sp>
            <p:nvSpPr>
              <p:cNvPr id="68820" name="Rectangle 275"/>
              <p:cNvSpPr>
                <a:spLocks noChangeArrowheads="1"/>
              </p:cNvSpPr>
              <p:nvPr/>
            </p:nvSpPr>
            <p:spPr bwMode="auto">
              <a:xfrm>
                <a:off x="2985" y="240"/>
                <a:ext cx="912" cy="12"/>
              </a:xfrm>
              <a:prstGeom prst="rect">
                <a:avLst/>
              </a:prstGeom>
              <a:solidFill>
                <a:srgbClr val="F00000"/>
              </a:solidFill>
              <a:ln w="9525">
                <a:noFill/>
                <a:miter lim="800000"/>
                <a:headEnd/>
                <a:tailEnd/>
              </a:ln>
            </p:spPr>
            <p:txBody>
              <a:bodyPr/>
              <a:lstStyle/>
              <a:p>
                <a:endParaRPr lang="tr-TR">
                  <a:solidFill>
                    <a:srgbClr val="000000"/>
                  </a:solidFill>
                  <a:latin typeface="Calibri" pitchFamily="34" charset="0"/>
                </a:endParaRPr>
              </a:p>
            </p:txBody>
          </p:sp>
          <p:sp>
            <p:nvSpPr>
              <p:cNvPr id="68821" name="Rectangle 276"/>
              <p:cNvSpPr>
                <a:spLocks noChangeArrowheads="1"/>
              </p:cNvSpPr>
              <p:nvPr/>
            </p:nvSpPr>
            <p:spPr bwMode="auto">
              <a:xfrm>
                <a:off x="2985" y="252"/>
                <a:ext cx="912" cy="12"/>
              </a:xfrm>
              <a:prstGeom prst="rect">
                <a:avLst/>
              </a:prstGeom>
              <a:solidFill>
                <a:srgbClr val="F13232"/>
              </a:solidFill>
              <a:ln w="9525">
                <a:noFill/>
                <a:miter lim="800000"/>
                <a:headEnd/>
                <a:tailEnd/>
              </a:ln>
            </p:spPr>
            <p:txBody>
              <a:bodyPr/>
              <a:lstStyle/>
              <a:p>
                <a:endParaRPr lang="tr-TR">
                  <a:solidFill>
                    <a:srgbClr val="000000"/>
                  </a:solidFill>
                  <a:latin typeface="Calibri" pitchFamily="34" charset="0"/>
                </a:endParaRPr>
              </a:p>
            </p:txBody>
          </p:sp>
          <p:sp>
            <p:nvSpPr>
              <p:cNvPr id="68822" name="Rectangle 277"/>
              <p:cNvSpPr>
                <a:spLocks noChangeArrowheads="1"/>
              </p:cNvSpPr>
              <p:nvPr/>
            </p:nvSpPr>
            <p:spPr bwMode="auto">
              <a:xfrm>
                <a:off x="2985" y="264"/>
                <a:ext cx="912" cy="12"/>
              </a:xfrm>
              <a:prstGeom prst="rect">
                <a:avLst/>
              </a:prstGeom>
              <a:solidFill>
                <a:srgbClr val="F25858"/>
              </a:solidFill>
              <a:ln w="9525">
                <a:noFill/>
                <a:miter lim="800000"/>
                <a:headEnd/>
                <a:tailEnd/>
              </a:ln>
            </p:spPr>
            <p:txBody>
              <a:bodyPr/>
              <a:lstStyle/>
              <a:p>
                <a:endParaRPr lang="tr-TR">
                  <a:solidFill>
                    <a:srgbClr val="000000"/>
                  </a:solidFill>
                  <a:latin typeface="Calibri" pitchFamily="34" charset="0"/>
                </a:endParaRPr>
              </a:p>
            </p:txBody>
          </p:sp>
          <p:sp>
            <p:nvSpPr>
              <p:cNvPr id="68823" name="Rectangle 278"/>
              <p:cNvSpPr>
                <a:spLocks noChangeArrowheads="1"/>
              </p:cNvSpPr>
              <p:nvPr/>
            </p:nvSpPr>
            <p:spPr bwMode="auto">
              <a:xfrm>
                <a:off x="2985" y="276"/>
                <a:ext cx="912" cy="12"/>
              </a:xfrm>
              <a:prstGeom prst="rect">
                <a:avLst/>
              </a:prstGeom>
              <a:solidFill>
                <a:srgbClr val="F37A7A"/>
              </a:solidFill>
              <a:ln w="9525">
                <a:noFill/>
                <a:miter lim="800000"/>
                <a:headEnd/>
                <a:tailEnd/>
              </a:ln>
            </p:spPr>
            <p:txBody>
              <a:bodyPr/>
              <a:lstStyle/>
              <a:p>
                <a:endParaRPr lang="tr-TR">
                  <a:solidFill>
                    <a:srgbClr val="000000"/>
                  </a:solidFill>
                  <a:latin typeface="Calibri" pitchFamily="34" charset="0"/>
                </a:endParaRPr>
              </a:p>
            </p:txBody>
          </p:sp>
          <p:sp>
            <p:nvSpPr>
              <p:cNvPr id="68824" name="Rectangle 279"/>
              <p:cNvSpPr>
                <a:spLocks noChangeArrowheads="1"/>
              </p:cNvSpPr>
              <p:nvPr/>
            </p:nvSpPr>
            <p:spPr bwMode="auto">
              <a:xfrm>
                <a:off x="2985" y="288"/>
                <a:ext cx="912" cy="12"/>
              </a:xfrm>
              <a:prstGeom prst="rect">
                <a:avLst/>
              </a:prstGeom>
              <a:solidFill>
                <a:srgbClr val="F69B9B"/>
              </a:solidFill>
              <a:ln w="9525">
                <a:noFill/>
                <a:miter lim="800000"/>
                <a:headEnd/>
                <a:tailEnd/>
              </a:ln>
            </p:spPr>
            <p:txBody>
              <a:bodyPr/>
              <a:lstStyle/>
              <a:p>
                <a:endParaRPr lang="tr-TR">
                  <a:solidFill>
                    <a:srgbClr val="000000"/>
                  </a:solidFill>
                  <a:latin typeface="Calibri" pitchFamily="34" charset="0"/>
                </a:endParaRPr>
              </a:p>
            </p:txBody>
          </p:sp>
          <p:sp>
            <p:nvSpPr>
              <p:cNvPr id="68825" name="Rectangle 280"/>
              <p:cNvSpPr>
                <a:spLocks noChangeArrowheads="1"/>
              </p:cNvSpPr>
              <p:nvPr/>
            </p:nvSpPr>
            <p:spPr bwMode="auto">
              <a:xfrm>
                <a:off x="2985" y="300"/>
                <a:ext cx="912" cy="12"/>
              </a:xfrm>
              <a:prstGeom prst="rect">
                <a:avLst/>
              </a:prstGeom>
              <a:solidFill>
                <a:srgbClr val="F8BABA"/>
              </a:solidFill>
              <a:ln w="9525">
                <a:noFill/>
                <a:miter lim="800000"/>
                <a:headEnd/>
                <a:tailEnd/>
              </a:ln>
            </p:spPr>
            <p:txBody>
              <a:bodyPr/>
              <a:lstStyle/>
              <a:p>
                <a:endParaRPr lang="tr-TR">
                  <a:solidFill>
                    <a:srgbClr val="000000"/>
                  </a:solidFill>
                  <a:latin typeface="Calibri" pitchFamily="34" charset="0"/>
                </a:endParaRPr>
              </a:p>
            </p:txBody>
          </p:sp>
          <p:sp>
            <p:nvSpPr>
              <p:cNvPr id="68826" name="Rectangle 281"/>
              <p:cNvSpPr>
                <a:spLocks noChangeArrowheads="1"/>
              </p:cNvSpPr>
              <p:nvPr/>
            </p:nvSpPr>
            <p:spPr bwMode="auto">
              <a:xfrm>
                <a:off x="2985" y="312"/>
                <a:ext cx="912" cy="12"/>
              </a:xfrm>
              <a:prstGeom prst="rect">
                <a:avLst/>
              </a:prstGeom>
              <a:solidFill>
                <a:srgbClr val="FAD3D3"/>
              </a:solidFill>
              <a:ln w="9525">
                <a:noFill/>
                <a:miter lim="800000"/>
                <a:headEnd/>
                <a:tailEnd/>
              </a:ln>
            </p:spPr>
            <p:txBody>
              <a:bodyPr/>
              <a:lstStyle/>
              <a:p>
                <a:endParaRPr lang="tr-TR">
                  <a:solidFill>
                    <a:srgbClr val="000000"/>
                  </a:solidFill>
                  <a:latin typeface="Calibri" pitchFamily="34" charset="0"/>
                </a:endParaRPr>
              </a:p>
            </p:txBody>
          </p:sp>
          <p:sp>
            <p:nvSpPr>
              <p:cNvPr id="68827" name="Rectangle 282"/>
              <p:cNvSpPr>
                <a:spLocks noChangeArrowheads="1"/>
              </p:cNvSpPr>
              <p:nvPr/>
            </p:nvSpPr>
            <p:spPr bwMode="auto">
              <a:xfrm>
                <a:off x="2985" y="324"/>
                <a:ext cx="912" cy="12"/>
              </a:xfrm>
              <a:prstGeom prst="rect">
                <a:avLst/>
              </a:prstGeom>
              <a:solidFill>
                <a:srgbClr val="FCE6E6"/>
              </a:solidFill>
              <a:ln w="9525">
                <a:noFill/>
                <a:miter lim="800000"/>
                <a:headEnd/>
                <a:tailEnd/>
              </a:ln>
            </p:spPr>
            <p:txBody>
              <a:bodyPr/>
              <a:lstStyle/>
              <a:p>
                <a:endParaRPr lang="tr-TR">
                  <a:solidFill>
                    <a:srgbClr val="000000"/>
                  </a:solidFill>
                  <a:latin typeface="Calibri" pitchFamily="34" charset="0"/>
                </a:endParaRPr>
              </a:p>
            </p:txBody>
          </p:sp>
          <p:sp>
            <p:nvSpPr>
              <p:cNvPr id="68828" name="Rectangle 283"/>
              <p:cNvSpPr>
                <a:spLocks noChangeArrowheads="1"/>
              </p:cNvSpPr>
              <p:nvPr/>
            </p:nvSpPr>
            <p:spPr bwMode="auto">
              <a:xfrm>
                <a:off x="2985" y="336"/>
                <a:ext cx="912" cy="12"/>
              </a:xfrm>
              <a:prstGeom prst="rect">
                <a:avLst/>
              </a:prstGeom>
              <a:solidFill>
                <a:srgbClr val="FDF3F3"/>
              </a:solidFill>
              <a:ln w="9525">
                <a:noFill/>
                <a:miter lim="800000"/>
                <a:headEnd/>
                <a:tailEnd/>
              </a:ln>
            </p:spPr>
            <p:txBody>
              <a:bodyPr/>
              <a:lstStyle/>
              <a:p>
                <a:endParaRPr lang="tr-TR">
                  <a:solidFill>
                    <a:srgbClr val="000000"/>
                  </a:solidFill>
                  <a:latin typeface="Calibri" pitchFamily="34" charset="0"/>
                </a:endParaRPr>
              </a:p>
            </p:txBody>
          </p:sp>
          <p:sp>
            <p:nvSpPr>
              <p:cNvPr id="68829" name="Rectangle 284"/>
              <p:cNvSpPr>
                <a:spLocks noChangeArrowheads="1"/>
              </p:cNvSpPr>
              <p:nvPr/>
            </p:nvSpPr>
            <p:spPr bwMode="auto">
              <a:xfrm>
                <a:off x="2985" y="348"/>
                <a:ext cx="912" cy="12"/>
              </a:xfrm>
              <a:prstGeom prst="rect">
                <a:avLst/>
              </a:prstGeom>
              <a:solidFill>
                <a:srgbClr val="FEFBFB"/>
              </a:solidFill>
              <a:ln w="9525">
                <a:noFill/>
                <a:miter lim="800000"/>
                <a:headEnd/>
                <a:tailEnd/>
              </a:ln>
            </p:spPr>
            <p:txBody>
              <a:bodyPr/>
              <a:lstStyle/>
              <a:p>
                <a:endParaRPr lang="tr-TR">
                  <a:solidFill>
                    <a:srgbClr val="000000"/>
                  </a:solidFill>
                  <a:latin typeface="Calibri" pitchFamily="34" charset="0"/>
                </a:endParaRPr>
              </a:p>
            </p:txBody>
          </p:sp>
          <p:sp>
            <p:nvSpPr>
              <p:cNvPr id="68830" name="Rectangle 285"/>
              <p:cNvSpPr>
                <a:spLocks noChangeArrowheads="1"/>
              </p:cNvSpPr>
              <p:nvPr/>
            </p:nvSpPr>
            <p:spPr bwMode="auto">
              <a:xfrm>
                <a:off x="2985" y="360"/>
                <a:ext cx="912" cy="12"/>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831" name="Rectangle 286"/>
              <p:cNvSpPr>
                <a:spLocks noChangeArrowheads="1"/>
              </p:cNvSpPr>
              <p:nvPr/>
            </p:nvSpPr>
            <p:spPr bwMode="auto">
              <a:xfrm>
                <a:off x="2985" y="372"/>
                <a:ext cx="912" cy="12"/>
              </a:xfrm>
              <a:prstGeom prst="rect">
                <a:avLst/>
              </a:prstGeom>
              <a:solidFill>
                <a:srgbClr val="FEFBFB"/>
              </a:solidFill>
              <a:ln w="9525">
                <a:noFill/>
                <a:miter lim="800000"/>
                <a:headEnd/>
                <a:tailEnd/>
              </a:ln>
            </p:spPr>
            <p:txBody>
              <a:bodyPr/>
              <a:lstStyle/>
              <a:p>
                <a:endParaRPr lang="tr-TR">
                  <a:solidFill>
                    <a:srgbClr val="000000"/>
                  </a:solidFill>
                  <a:latin typeface="Calibri" pitchFamily="34" charset="0"/>
                </a:endParaRPr>
              </a:p>
            </p:txBody>
          </p:sp>
          <p:sp>
            <p:nvSpPr>
              <p:cNvPr id="68832" name="Rectangle 287"/>
              <p:cNvSpPr>
                <a:spLocks noChangeArrowheads="1"/>
              </p:cNvSpPr>
              <p:nvPr/>
            </p:nvSpPr>
            <p:spPr bwMode="auto">
              <a:xfrm>
                <a:off x="2985" y="384"/>
                <a:ext cx="912" cy="12"/>
              </a:xfrm>
              <a:prstGeom prst="rect">
                <a:avLst/>
              </a:prstGeom>
              <a:solidFill>
                <a:srgbClr val="FDF3F3"/>
              </a:solidFill>
              <a:ln w="9525">
                <a:noFill/>
                <a:miter lim="800000"/>
                <a:headEnd/>
                <a:tailEnd/>
              </a:ln>
            </p:spPr>
            <p:txBody>
              <a:bodyPr/>
              <a:lstStyle/>
              <a:p>
                <a:endParaRPr lang="tr-TR">
                  <a:solidFill>
                    <a:srgbClr val="000000"/>
                  </a:solidFill>
                  <a:latin typeface="Calibri" pitchFamily="34" charset="0"/>
                </a:endParaRPr>
              </a:p>
            </p:txBody>
          </p:sp>
          <p:sp>
            <p:nvSpPr>
              <p:cNvPr id="68833" name="Rectangle 288"/>
              <p:cNvSpPr>
                <a:spLocks noChangeArrowheads="1"/>
              </p:cNvSpPr>
              <p:nvPr/>
            </p:nvSpPr>
            <p:spPr bwMode="auto">
              <a:xfrm>
                <a:off x="2985" y="396"/>
                <a:ext cx="912" cy="12"/>
              </a:xfrm>
              <a:prstGeom prst="rect">
                <a:avLst/>
              </a:prstGeom>
              <a:solidFill>
                <a:srgbClr val="FCE6E6"/>
              </a:solidFill>
              <a:ln w="9525">
                <a:noFill/>
                <a:miter lim="800000"/>
                <a:headEnd/>
                <a:tailEnd/>
              </a:ln>
            </p:spPr>
            <p:txBody>
              <a:bodyPr/>
              <a:lstStyle/>
              <a:p>
                <a:endParaRPr lang="tr-TR">
                  <a:solidFill>
                    <a:srgbClr val="000000"/>
                  </a:solidFill>
                  <a:latin typeface="Calibri" pitchFamily="34" charset="0"/>
                </a:endParaRPr>
              </a:p>
            </p:txBody>
          </p:sp>
          <p:sp>
            <p:nvSpPr>
              <p:cNvPr id="68834" name="Rectangle 289"/>
              <p:cNvSpPr>
                <a:spLocks noChangeArrowheads="1"/>
              </p:cNvSpPr>
              <p:nvPr/>
            </p:nvSpPr>
            <p:spPr bwMode="auto">
              <a:xfrm>
                <a:off x="2985" y="408"/>
                <a:ext cx="912" cy="12"/>
              </a:xfrm>
              <a:prstGeom prst="rect">
                <a:avLst/>
              </a:prstGeom>
              <a:solidFill>
                <a:srgbClr val="FAD3D3"/>
              </a:solidFill>
              <a:ln w="9525">
                <a:noFill/>
                <a:miter lim="800000"/>
                <a:headEnd/>
                <a:tailEnd/>
              </a:ln>
            </p:spPr>
            <p:txBody>
              <a:bodyPr/>
              <a:lstStyle/>
              <a:p>
                <a:endParaRPr lang="tr-TR">
                  <a:solidFill>
                    <a:srgbClr val="000000"/>
                  </a:solidFill>
                  <a:latin typeface="Calibri" pitchFamily="34" charset="0"/>
                </a:endParaRPr>
              </a:p>
            </p:txBody>
          </p:sp>
          <p:sp>
            <p:nvSpPr>
              <p:cNvPr id="68835" name="Rectangle 290"/>
              <p:cNvSpPr>
                <a:spLocks noChangeArrowheads="1"/>
              </p:cNvSpPr>
              <p:nvPr/>
            </p:nvSpPr>
            <p:spPr bwMode="auto">
              <a:xfrm>
                <a:off x="2985" y="420"/>
                <a:ext cx="912" cy="12"/>
              </a:xfrm>
              <a:prstGeom prst="rect">
                <a:avLst/>
              </a:prstGeom>
              <a:solidFill>
                <a:srgbClr val="F8BABA"/>
              </a:solidFill>
              <a:ln w="9525">
                <a:noFill/>
                <a:miter lim="800000"/>
                <a:headEnd/>
                <a:tailEnd/>
              </a:ln>
            </p:spPr>
            <p:txBody>
              <a:bodyPr/>
              <a:lstStyle/>
              <a:p>
                <a:endParaRPr lang="tr-TR">
                  <a:solidFill>
                    <a:srgbClr val="000000"/>
                  </a:solidFill>
                  <a:latin typeface="Calibri" pitchFamily="34" charset="0"/>
                </a:endParaRPr>
              </a:p>
            </p:txBody>
          </p:sp>
          <p:sp>
            <p:nvSpPr>
              <p:cNvPr id="68836" name="Rectangle 291"/>
              <p:cNvSpPr>
                <a:spLocks noChangeArrowheads="1"/>
              </p:cNvSpPr>
              <p:nvPr/>
            </p:nvSpPr>
            <p:spPr bwMode="auto">
              <a:xfrm>
                <a:off x="2985" y="432"/>
                <a:ext cx="912" cy="12"/>
              </a:xfrm>
              <a:prstGeom prst="rect">
                <a:avLst/>
              </a:prstGeom>
              <a:solidFill>
                <a:srgbClr val="F69B9B"/>
              </a:solidFill>
              <a:ln w="9525">
                <a:noFill/>
                <a:miter lim="800000"/>
                <a:headEnd/>
                <a:tailEnd/>
              </a:ln>
            </p:spPr>
            <p:txBody>
              <a:bodyPr/>
              <a:lstStyle/>
              <a:p>
                <a:endParaRPr lang="tr-TR">
                  <a:solidFill>
                    <a:srgbClr val="000000"/>
                  </a:solidFill>
                  <a:latin typeface="Calibri" pitchFamily="34" charset="0"/>
                </a:endParaRPr>
              </a:p>
            </p:txBody>
          </p:sp>
          <p:sp>
            <p:nvSpPr>
              <p:cNvPr id="68837" name="Rectangle 292"/>
              <p:cNvSpPr>
                <a:spLocks noChangeArrowheads="1"/>
              </p:cNvSpPr>
              <p:nvPr/>
            </p:nvSpPr>
            <p:spPr bwMode="auto">
              <a:xfrm>
                <a:off x="2985" y="444"/>
                <a:ext cx="912" cy="12"/>
              </a:xfrm>
              <a:prstGeom prst="rect">
                <a:avLst/>
              </a:prstGeom>
              <a:solidFill>
                <a:srgbClr val="F37A7A"/>
              </a:solidFill>
              <a:ln w="9525">
                <a:noFill/>
                <a:miter lim="800000"/>
                <a:headEnd/>
                <a:tailEnd/>
              </a:ln>
            </p:spPr>
            <p:txBody>
              <a:bodyPr/>
              <a:lstStyle/>
              <a:p>
                <a:endParaRPr lang="tr-TR">
                  <a:solidFill>
                    <a:srgbClr val="000000"/>
                  </a:solidFill>
                  <a:latin typeface="Calibri" pitchFamily="34" charset="0"/>
                </a:endParaRPr>
              </a:p>
            </p:txBody>
          </p:sp>
          <p:sp>
            <p:nvSpPr>
              <p:cNvPr id="68838" name="Rectangle 293"/>
              <p:cNvSpPr>
                <a:spLocks noChangeArrowheads="1"/>
              </p:cNvSpPr>
              <p:nvPr/>
            </p:nvSpPr>
            <p:spPr bwMode="auto">
              <a:xfrm>
                <a:off x="2985" y="456"/>
                <a:ext cx="912" cy="12"/>
              </a:xfrm>
              <a:prstGeom prst="rect">
                <a:avLst/>
              </a:prstGeom>
              <a:solidFill>
                <a:srgbClr val="F25858"/>
              </a:solidFill>
              <a:ln w="9525">
                <a:noFill/>
                <a:miter lim="800000"/>
                <a:headEnd/>
                <a:tailEnd/>
              </a:ln>
            </p:spPr>
            <p:txBody>
              <a:bodyPr/>
              <a:lstStyle/>
              <a:p>
                <a:endParaRPr lang="tr-TR">
                  <a:solidFill>
                    <a:srgbClr val="000000"/>
                  </a:solidFill>
                  <a:latin typeface="Calibri" pitchFamily="34" charset="0"/>
                </a:endParaRPr>
              </a:p>
            </p:txBody>
          </p:sp>
          <p:sp>
            <p:nvSpPr>
              <p:cNvPr id="68839" name="Rectangle 294"/>
              <p:cNvSpPr>
                <a:spLocks noChangeArrowheads="1"/>
              </p:cNvSpPr>
              <p:nvPr/>
            </p:nvSpPr>
            <p:spPr bwMode="auto">
              <a:xfrm>
                <a:off x="2985" y="246"/>
                <a:ext cx="908" cy="240"/>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638" name="Rectangle 296"/>
            <p:cNvSpPr>
              <a:spLocks noChangeArrowheads="1"/>
            </p:cNvSpPr>
            <p:nvPr/>
          </p:nvSpPr>
          <p:spPr bwMode="auto">
            <a:xfrm>
              <a:off x="3105" y="276"/>
              <a:ext cx="8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İ</a:t>
              </a:r>
              <a:endParaRPr lang="tr-TR">
                <a:solidFill>
                  <a:srgbClr val="000000"/>
                </a:solidFill>
                <a:cs typeface="Arial" charset="0"/>
              </a:endParaRPr>
            </a:p>
          </p:txBody>
        </p:sp>
        <p:sp>
          <p:nvSpPr>
            <p:cNvPr id="68639" name="Rectangle 297"/>
            <p:cNvSpPr>
              <a:spLocks noChangeArrowheads="1"/>
            </p:cNvSpPr>
            <p:nvPr/>
          </p:nvSpPr>
          <p:spPr bwMode="auto">
            <a:xfrm>
              <a:off x="3141" y="276"/>
              <a:ext cx="720"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lgili Kurumlar / </a:t>
              </a:r>
              <a:endParaRPr lang="tr-TR">
                <a:solidFill>
                  <a:srgbClr val="000000"/>
                </a:solidFill>
                <a:cs typeface="Arial" charset="0"/>
              </a:endParaRPr>
            </a:p>
          </p:txBody>
        </p:sp>
        <p:sp>
          <p:nvSpPr>
            <p:cNvPr id="68640" name="Rectangle 298"/>
            <p:cNvSpPr>
              <a:spLocks noChangeArrowheads="1"/>
            </p:cNvSpPr>
            <p:nvPr/>
          </p:nvSpPr>
          <p:spPr bwMode="auto">
            <a:xfrm>
              <a:off x="3249" y="372"/>
              <a:ext cx="480"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Kuruluşlar</a:t>
              </a:r>
              <a:endParaRPr lang="tr-TR">
                <a:solidFill>
                  <a:srgbClr val="000000"/>
                </a:solidFill>
                <a:cs typeface="Arial" charset="0"/>
              </a:endParaRPr>
            </a:p>
          </p:txBody>
        </p:sp>
        <p:grpSp>
          <p:nvGrpSpPr>
            <p:cNvPr id="68641" name="Group 303"/>
            <p:cNvGrpSpPr>
              <a:grpSpLocks/>
            </p:cNvGrpSpPr>
            <p:nvPr/>
          </p:nvGrpSpPr>
          <p:grpSpPr bwMode="auto">
            <a:xfrm>
              <a:off x="1869" y="1092"/>
              <a:ext cx="918" cy="317"/>
              <a:chOff x="1869" y="1092"/>
              <a:chExt cx="918" cy="317"/>
            </a:xfrm>
          </p:grpSpPr>
          <p:sp>
            <p:nvSpPr>
              <p:cNvPr id="68816" name="Rectangle 299"/>
              <p:cNvSpPr>
                <a:spLocks noChangeArrowheads="1"/>
              </p:cNvSpPr>
              <p:nvPr/>
            </p:nvSpPr>
            <p:spPr bwMode="auto">
              <a:xfrm>
                <a:off x="1869" y="1092"/>
                <a:ext cx="912" cy="312"/>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817" name="Picture 300"/>
              <p:cNvPicPr>
                <a:picLocks noChangeAspect="1" noChangeArrowheads="1"/>
              </p:cNvPicPr>
              <p:nvPr/>
            </p:nvPicPr>
            <p:blipFill>
              <a:blip r:embed="rId60"/>
              <a:srcRect/>
              <a:stretch>
                <a:fillRect/>
              </a:stretch>
            </p:blipFill>
            <p:spPr bwMode="auto">
              <a:xfrm>
                <a:off x="1875" y="1098"/>
                <a:ext cx="912" cy="311"/>
              </a:xfrm>
              <a:prstGeom prst="rect">
                <a:avLst/>
              </a:prstGeom>
              <a:noFill/>
              <a:ln w="9525">
                <a:noFill/>
                <a:miter lim="800000"/>
                <a:headEnd/>
                <a:tailEnd/>
              </a:ln>
            </p:spPr>
          </p:pic>
          <p:sp>
            <p:nvSpPr>
              <p:cNvPr id="68818" name="Rectangle 301"/>
              <p:cNvSpPr>
                <a:spLocks noChangeArrowheads="1"/>
              </p:cNvSpPr>
              <p:nvPr/>
            </p:nvSpPr>
            <p:spPr bwMode="auto">
              <a:xfrm>
                <a:off x="1869" y="1092"/>
                <a:ext cx="912" cy="312"/>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819" name="Rectangle 302"/>
              <p:cNvSpPr>
                <a:spLocks noChangeArrowheads="1"/>
              </p:cNvSpPr>
              <p:nvPr/>
            </p:nvSpPr>
            <p:spPr bwMode="auto">
              <a:xfrm>
                <a:off x="1875" y="1098"/>
                <a:ext cx="912" cy="311"/>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642" name="Rectangle 304"/>
            <p:cNvSpPr>
              <a:spLocks noChangeArrowheads="1"/>
            </p:cNvSpPr>
            <p:nvPr/>
          </p:nvSpPr>
          <p:spPr bwMode="auto">
            <a:xfrm>
              <a:off x="2157" y="1116"/>
              <a:ext cx="420"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Danışma</a:t>
              </a:r>
              <a:endParaRPr lang="tr-TR">
                <a:solidFill>
                  <a:srgbClr val="000000"/>
                </a:solidFill>
                <a:cs typeface="Arial" charset="0"/>
              </a:endParaRPr>
            </a:p>
          </p:txBody>
        </p:sp>
        <p:sp>
          <p:nvSpPr>
            <p:cNvPr id="68643" name="Rectangle 305"/>
            <p:cNvSpPr>
              <a:spLocks noChangeArrowheads="1"/>
            </p:cNvSpPr>
            <p:nvPr/>
          </p:nvSpPr>
          <p:spPr bwMode="auto">
            <a:xfrm>
              <a:off x="1941" y="1212"/>
              <a:ext cx="8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a:t>
              </a:r>
              <a:endParaRPr lang="tr-TR">
                <a:solidFill>
                  <a:srgbClr val="000000"/>
                </a:solidFill>
                <a:cs typeface="Arial" charset="0"/>
              </a:endParaRPr>
            </a:p>
          </p:txBody>
        </p:sp>
        <p:sp>
          <p:nvSpPr>
            <p:cNvPr id="68644" name="Rectangle 306"/>
            <p:cNvSpPr>
              <a:spLocks noChangeArrowheads="1"/>
            </p:cNvSpPr>
            <p:nvPr/>
          </p:nvSpPr>
          <p:spPr bwMode="auto">
            <a:xfrm>
              <a:off x="1977" y="1212"/>
              <a:ext cx="828"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Kapsam Belirleme </a:t>
              </a:r>
              <a:endParaRPr lang="tr-TR">
                <a:solidFill>
                  <a:srgbClr val="000000"/>
                </a:solidFill>
                <a:cs typeface="Arial" charset="0"/>
              </a:endParaRPr>
            </a:p>
          </p:txBody>
        </p:sp>
        <p:sp>
          <p:nvSpPr>
            <p:cNvPr id="68645" name="Rectangle 307"/>
            <p:cNvSpPr>
              <a:spLocks noChangeArrowheads="1"/>
            </p:cNvSpPr>
            <p:nvPr/>
          </p:nvSpPr>
          <p:spPr bwMode="auto">
            <a:xfrm>
              <a:off x="2121" y="1308"/>
              <a:ext cx="456"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Toplantısı</a:t>
              </a:r>
              <a:endParaRPr lang="tr-TR">
                <a:solidFill>
                  <a:srgbClr val="000000"/>
                </a:solidFill>
                <a:cs typeface="Arial" charset="0"/>
              </a:endParaRPr>
            </a:p>
          </p:txBody>
        </p:sp>
        <p:sp>
          <p:nvSpPr>
            <p:cNvPr id="68646" name="Rectangle 308"/>
            <p:cNvSpPr>
              <a:spLocks noChangeArrowheads="1"/>
            </p:cNvSpPr>
            <p:nvPr/>
          </p:nvSpPr>
          <p:spPr bwMode="auto">
            <a:xfrm>
              <a:off x="2517" y="1308"/>
              <a:ext cx="67" cy="107"/>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 )</a:t>
              </a:r>
              <a:endParaRPr lang="tr-TR">
                <a:solidFill>
                  <a:srgbClr val="000000"/>
                </a:solidFill>
                <a:cs typeface="Arial" charset="0"/>
              </a:endParaRPr>
            </a:p>
          </p:txBody>
        </p:sp>
        <p:grpSp>
          <p:nvGrpSpPr>
            <p:cNvPr id="68647" name="Group 321"/>
            <p:cNvGrpSpPr>
              <a:grpSpLocks/>
            </p:cNvGrpSpPr>
            <p:nvPr/>
          </p:nvGrpSpPr>
          <p:grpSpPr bwMode="auto">
            <a:xfrm>
              <a:off x="1869" y="564"/>
              <a:ext cx="918" cy="267"/>
              <a:chOff x="1869" y="564"/>
              <a:chExt cx="918" cy="267"/>
            </a:xfrm>
          </p:grpSpPr>
          <p:sp>
            <p:nvSpPr>
              <p:cNvPr id="68812" name="Rectangle 317"/>
              <p:cNvSpPr>
                <a:spLocks noChangeArrowheads="1"/>
              </p:cNvSpPr>
              <p:nvPr/>
            </p:nvSpPr>
            <p:spPr bwMode="auto">
              <a:xfrm>
                <a:off x="1869" y="564"/>
                <a:ext cx="912" cy="264"/>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813" name="Picture 318"/>
              <p:cNvPicPr>
                <a:picLocks noChangeAspect="1" noChangeArrowheads="1"/>
              </p:cNvPicPr>
              <p:nvPr/>
            </p:nvPicPr>
            <p:blipFill>
              <a:blip r:embed="rId61"/>
              <a:srcRect/>
              <a:stretch>
                <a:fillRect/>
              </a:stretch>
            </p:blipFill>
            <p:spPr bwMode="auto">
              <a:xfrm>
                <a:off x="1875" y="573"/>
                <a:ext cx="912" cy="258"/>
              </a:xfrm>
              <a:prstGeom prst="rect">
                <a:avLst/>
              </a:prstGeom>
              <a:noFill/>
              <a:ln w="9525">
                <a:noFill/>
                <a:miter lim="800000"/>
                <a:headEnd/>
                <a:tailEnd/>
              </a:ln>
            </p:spPr>
          </p:pic>
          <p:sp>
            <p:nvSpPr>
              <p:cNvPr id="68814" name="Rectangle 319"/>
              <p:cNvSpPr>
                <a:spLocks noChangeArrowheads="1"/>
              </p:cNvSpPr>
              <p:nvPr/>
            </p:nvSpPr>
            <p:spPr bwMode="auto">
              <a:xfrm>
                <a:off x="1869" y="564"/>
                <a:ext cx="912" cy="264"/>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815" name="Rectangle 320"/>
              <p:cNvSpPr>
                <a:spLocks noChangeArrowheads="1"/>
              </p:cNvSpPr>
              <p:nvPr/>
            </p:nvSpPr>
            <p:spPr bwMode="auto">
              <a:xfrm>
                <a:off x="1875" y="573"/>
                <a:ext cx="912" cy="258"/>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648" name="Rectangle 322"/>
            <p:cNvSpPr>
              <a:spLocks noChangeArrowheads="1"/>
            </p:cNvSpPr>
            <p:nvPr/>
          </p:nvSpPr>
          <p:spPr bwMode="auto">
            <a:xfrm>
              <a:off x="2217" y="612"/>
              <a:ext cx="276"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Karar</a:t>
              </a:r>
              <a:endParaRPr lang="tr-TR">
                <a:solidFill>
                  <a:srgbClr val="000000"/>
                </a:solidFill>
                <a:cs typeface="Arial" charset="0"/>
              </a:endParaRPr>
            </a:p>
          </p:txBody>
        </p:sp>
        <p:sp>
          <p:nvSpPr>
            <p:cNvPr id="68649" name="Rectangle 323"/>
            <p:cNvSpPr>
              <a:spLocks noChangeArrowheads="1"/>
            </p:cNvSpPr>
            <p:nvPr/>
          </p:nvSpPr>
          <p:spPr bwMode="auto">
            <a:xfrm>
              <a:off x="2049" y="708"/>
              <a:ext cx="8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a:t>
              </a:r>
              <a:endParaRPr lang="tr-TR">
                <a:solidFill>
                  <a:srgbClr val="000000"/>
                </a:solidFill>
                <a:cs typeface="Arial" charset="0"/>
              </a:endParaRPr>
            </a:p>
          </p:txBody>
        </p:sp>
        <p:sp>
          <p:nvSpPr>
            <p:cNvPr id="68650" name="Rectangle 324"/>
            <p:cNvSpPr>
              <a:spLocks noChangeArrowheads="1"/>
            </p:cNvSpPr>
            <p:nvPr/>
          </p:nvSpPr>
          <p:spPr bwMode="auto">
            <a:xfrm>
              <a:off x="2085" y="708"/>
              <a:ext cx="156"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Ek</a:t>
              </a:r>
              <a:endParaRPr lang="tr-TR">
                <a:solidFill>
                  <a:srgbClr val="000000"/>
                </a:solidFill>
                <a:cs typeface="Arial" charset="0"/>
              </a:endParaRPr>
            </a:p>
          </p:txBody>
        </p:sp>
        <p:sp>
          <p:nvSpPr>
            <p:cNvPr id="68651" name="Rectangle 325"/>
            <p:cNvSpPr>
              <a:spLocks noChangeArrowheads="1"/>
            </p:cNvSpPr>
            <p:nvPr/>
          </p:nvSpPr>
          <p:spPr bwMode="auto">
            <a:xfrm>
              <a:off x="2205" y="708"/>
              <a:ext cx="120"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I </a:t>
              </a:r>
              <a:endParaRPr lang="tr-TR">
                <a:solidFill>
                  <a:srgbClr val="000000"/>
                </a:solidFill>
                <a:cs typeface="Arial" charset="0"/>
              </a:endParaRPr>
            </a:p>
          </p:txBody>
        </p:sp>
        <p:sp>
          <p:nvSpPr>
            <p:cNvPr id="68652" name="Rectangle 326"/>
            <p:cNvSpPr>
              <a:spLocks noChangeArrowheads="1"/>
            </p:cNvSpPr>
            <p:nvPr/>
          </p:nvSpPr>
          <p:spPr bwMode="auto">
            <a:xfrm>
              <a:off x="2265" y="708"/>
              <a:ext cx="276"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ve Ek</a:t>
              </a:r>
              <a:endParaRPr lang="tr-TR">
                <a:solidFill>
                  <a:srgbClr val="000000"/>
                </a:solidFill>
                <a:cs typeface="Arial" charset="0"/>
              </a:endParaRPr>
            </a:p>
          </p:txBody>
        </p:sp>
        <p:sp>
          <p:nvSpPr>
            <p:cNvPr id="68653" name="Rectangle 327"/>
            <p:cNvSpPr>
              <a:spLocks noChangeArrowheads="1"/>
            </p:cNvSpPr>
            <p:nvPr/>
          </p:nvSpPr>
          <p:spPr bwMode="auto">
            <a:xfrm>
              <a:off x="2505" y="708"/>
              <a:ext cx="168"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II)</a:t>
              </a:r>
              <a:endParaRPr lang="tr-TR">
                <a:solidFill>
                  <a:srgbClr val="000000"/>
                </a:solidFill>
                <a:cs typeface="Arial" charset="0"/>
              </a:endParaRPr>
            </a:p>
          </p:txBody>
        </p:sp>
        <p:grpSp>
          <p:nvGrpSpPr>
            <p:cNvPr id="68654" name="Group 332"/>
            <p:cNvGrpSpPr>
              <a:grpSpLocks/>
            </p:cNvGrpSpPr>
            <p:nvPr/>
          </p:nvGrpSpPr>
          <p:grpSpPr bwMode="auto">
            <a:xfrm>
              <a:off x="669" y="1536"/>
              <a:ext cx="1014" cy="294"/>
              <a:chOff x="669" y="1536"/>
              <a:chExt cx="1014" cy="294"/>
            </a:xfrm>
          </p:grpSpPr>
          <p:sp>
            <p:nvSpPr>
              <p:cNvPr id="68808" name="Rectangle 328"/>
              <p:cNvSpPr>
                <a:spLocks noChangeArrowheads="1"/>
              </p:cNvSpPr>
              <p:nvPr/>
            </p:nvSpPr>
            <p:spPr bwMode="auto">
              <a:xfrm>
                <a:off x="669" y="1536"/>
                <a:ext cx="1008" cy="288"/>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809" name="Picture 329"/>
              <p:cNvPicPr>
                <a:picLocks noChangeAspect="1" noChangeArrowheads="1"/>
              </p:cNvPicPr>
              <p:nvPr/>
            </p:nvPicPr>
            <p:blipFill>
              <a:blip r:embed="rId62"/>
              <a:srcRect/>
              <a:stretch>
                <a:fillRect/>
              </a:stretch>
            </p:blipFill>
            <p:spPr bwMode="auto">
              <a:xfrm>
                <a:off x="675" y="1542"/>
                <a:ext cx="1008" cy="288"/>
              </a:xfrm>
              <a:prstGeom prst="rect">
                <a:avLst/>
              </a:prstGeom>
              <a:noFill/>
              <a:ln w="9525">
                <a:noFill/>
                <a:miter lim="800000"/>
                <a:headEnd/>
                <a:tailEnd/>
              </a:ln>
            </p:spPr>
          </p:pic>
          <p:sp>
            <p:nvSpPr>
              <p:cNvPr id="68810" name="Rectangle 330"/>
              <p:cNvSpPr>
                <a:spLocks noChangeArrowheads="1"/>
              </p:cNvSpPr>
              <p:nvPr/>
            </p:nvSpPr>
            <p:spPr bwMode="auto">
              <a:xfrm>
                <a:off x="669" y="1536"/>
                <a:ext cx="1008" cy="288"/>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811" name="Rectangle 331"/>
              <p:cNvSpPr>
                <a:spLocks noChangeArrowheads="1"/>
              </p:cNvSpPr>
              <p:nvPr/>
            </p:nvSpPr>
            <p:spPr bwMode="auto">
              <a:xfrm>
                <a:off x="675" y="1542"/>
                <a:ext cx="1008" cy="288"/>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655" name="Rectangle 333"/>
            <p:cNvSpPr>
              <a:spLocks noChangeArrowheads="1"/>
            </p:cNvSpPr>
            <p:nvPr/>
          </p:nvSpPr>
          <p:spPr bwMode="auto">
            <a:xfrm>
              <a:off x="897" y="1596"/>
              <a:ext cx="648"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Nihai Kapsam </a:t>
              </a:r>
              <a:endParaRPr lang="tr-TR">
                <a:solidFill>
                  <a:srgbClr val="000000"/>
                </a:solidFill>
                <a:cs typeface="Arial" charset="0"/>
              </a:endParaRPr>
            </a:p>
          </p:txBody>
        </p:sp>
        <p:sp>
          <p:nvSpPr>
            <p:cNvPr id="68656" name="Rectangle 334"/>
            <p:cNvSpPr>
              <a:spLocks noChangeArrowheads="1"/>
            </p:cNvSpPr>
            <p:nvPr/>
          </p:nvSpPr>
          <p:spPr bwMode="auto">
            <a:xfrm>
              <a:off x="765" y="1692"/>
              <a:ext cx="92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Belirleme Dokümanı </a:t>
              </a:r>
              <a:endParaRPr lang="tr-TR">
                <a:solidFill>
                  <a:srgbClr val="000000"/>
                </a:solidFill>
                <a:cs typeface="Arial" charset="0"/>
              </a:endParaRPr>
            </a:p>
          </p:txBody>
        </p:sp>
        <p:grpSp>
          <p:nvGrpSpPr>
            <p:cNvPr id="68657" name="Group 339"/>
            <p:cNvGrpSpPr>
              <a:grpSpLocks/>
            </p:cNvGrpSpPr>
            <p:nvPr/>
          </p:nvGrpSpPr>
          <p:grpSpPr bwMode="auto">
            <a:xfrm>
              <a:off x="669" y="1968"/>
              <a:ext cx="1014" cy="390"/>
              <a:chOff x="669" y="1968"/>
              <a:chExt cx="1014" cy="390"/>
            </a:xfrm>
          </p:grpSpPr>
          <p:sp>
            <p:nvSpPr>
              <p:cNvPr id="68804" name="Rectangle 335"/>
              <p:cNvSpPr>
                <a:spLocks noChangeArrowheads="1"/>
              </p:cNvSpPr>
              <p:nvPr/>
            </p:nvSpPr>
            <p:spPr bwMode="auto">
              <a:xfrm>
                <a:off x="669" y="1968"/>
                <a:ext cx="1008" cy="384"/>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805" name="Picture 336"/>
              <p:cNvPicPr>
                <a:picLocks noChangeAspect="1" noChangeArrowheads="1"/>
              </p:cNvPicPr>
              <p:nvPr/>
            </p:nvPicPr>
            <p:blipFill>
              <a:blip r:embed="rId63"/>
              <a:srcRect/>
              <a:stretch>
                <a:fillRect/>
              </a:stretch>
            </p:blipFill>
            <p:spPr bwMode="auto">
              <a:xfrm>
                <a:off x="675" y="1974"/>
                <a:ext cx="1008" cy="384"/>
              </a:xfrm>
              <a:prstGeom prst="rect">
                <a:avLst/>
              </a:prstGeom>
              <a:noFill/>
              <a:ln w="9525">
                <a:noFill/>
                <a:miter lim="800000"/>
                <a:headEnd/>
                <a:tailEnd/>
              </a:ln>
            </p:spPr>
          </p:pic>
          <p:sp>
            <p:nvSpPr>
              <p:cNvPr id="68806" name="Rectangle 337"/>
              <p:cNvSpPr>
                <a:spLocks noChangeArrowheads="1"/>
              </p:cNvSpPr>
              <p:nvPr/>
            </p:nvSpPr>
            <p:spPr bwMode="auto">
              <a:xfrm>
                <a:off x="669" y="1968"/>
                <a:ext cx="1008" cy="384"/>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807" name="Rectangle 338"/>
              <p:cNvSpPr>
                <a:spLocks noChangeArrowheads="1"/>
              </p:cNvSpPr>
              <p:nvPr/>
            </p:nvSpPr>
            <p:spPr bwMode="auto">
              <a:xfrm>
                <a:off x="675" y="1974"/>
                <a:ext cx="1008" cy="384"/>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658" name="Rectangle 340"/>
            <p:cNvSpPr>
              <a:spLocks noChangeArrowheads="1"/>
            </p:cNvSpPr>
            <p:nvPr/>
          </p:nvSpPr>
          <p:spPr bwMode="auto">
            <a:xfrm>
              <a:off x="885" y="2004"/>
              <a:ext cx="624" cy="96"/>
            </a:xfrm>
            <a:prstGeom prst="rect">
              <a:avLst/>
            </a:prstGeom>
            <a:noFill/>
            <a:ln w="9525">
              <a:noFill/>
              <a:miter lim="800000"/>
              <a:headEnd/>
              <a:tailEnd/>
            </a:ln>
          </p:spPr>
          <p:txBody>
            <a:bodyPr wrap="none" lIns="0" tIns="0" rIns="0" bIns="0">
              <a:spAutoFit/>
            </a:bodyPr>
            <a:lstStyle/>
            <a:p>
              <a:r>
                <a:rPr lang="tr-TR" sz="900" b="1">
                  <a:solidFill>
                    <a:srgbClr val="000000"/>
                  </a:solidFill>
                  <a:latin typeface="Tahoma" pitchFamily="34" charset="0"/>
                  <a:cs typeface="Arial" charset="0"/>
                </a:rPr>
                <a:t>SÇD Raporunun </a:t>
              </a:r>
              <a:endParaRPr lang="tr-TR">
                <a:solidFill>
                  <a:srgbClr val="000000"/>
                </a:solidFill>
                <a:cs typeface="Arial" charset="0"/>
              </a:endParaRPr>
            </a:p>
          </p:txBody>
        </p:sp>
        <p:sp>
          <p:nvSpPr>
            <p:cNvPr id="68659" name="Rectangle 341"/>
            <p:cNvSpPr>
              <a:spLocks noChangeArrowheads="1"/>
            </p:cNvSpPr>
            <p:nvPr/>
          </p:nvSpPr>
          <p:spPr bwMode="auto">
            <a:xfrm>
              <a:off x="945" y="2088"/>
              <a:ext cx="504" cy="96"/>
            </a:xfrm>
            <a:prstGeom prst="rect">
              <a:avLst/>
            </a:prstGeom>
            <a:noFill/>
            <a:ln w="9525">
              <a:noFill/>
              <a:miter lim="800000"/>
              <a:headEnd/>
              <a:tailEnd/>
            </a:ln>
          </p:spPr>
          <p:txBody>
            <a:bodyPr wrap="none" lIns="0" tIns="0" rIns="0" bIns="0">
              <a:spAutoFit/>
            </a:bodyPr>
            <a:lstStyle/>
            <a:p>
              <a:r>
                <a:rPr lang="tr-TR" sz="900" b="1">
                  <a:solidFill>
                    <a:srgbClr val="000000"/>
                  </a:solidFill>
                  <a:latin typeface="Tahoma" pitchFamily="34" charset="0"/>
                  <a:cs typeface="Arial" charset="0"/>
                </a:rPr>
                <a:t>Hazırlanması</a:t>
              </a:r>
              <a:endParaRPr lang="tr-TR">
                <a:solidFill>
                  <a:srgbClr val="000000"/>
                </a:solidFill>
                <a:cs typeface="Arial" charset="0"/>
              </a:endParaRPr>
            </a:p>
          </p:txBody>
        </p:sp>
        <p:sp>
          <p:nvSpPr>
            <p:cNvPr id="68660" name="Rectangle 342"/>
            <p:cNvSpPr>
              <a:spLocks noChangeArrowheads="1"/>
            </p:cNvSpPr>
            <p:nvPr/>
          </p:nvSpPr>
          <p:spPr bwMode="auto">
            <a:xfrm>
              <a:off x="741" y="2172"/>
              <a:ext cx="72" cy="96"/>
            </a:xfrm>
            <a:prstGeom prst="rect">
              <a:avLst/>
            </a:prstGeom>
            <a:noFill/>
            <a:ln w="9525">
              <a:noFill/>
              <a:miter lim="800000"/>
              <a:headEnd/>
              <a:tailEnd/>
            </a:ln>
          </p:spPr>
          <p:txBody>
            <a:bodyPr wrap="none" lIns="0" tIns="0" rIns="0" bIns="0">
              <a:spAutoFit/>
            </a:bodyPr>
            <a:lstStyle/>
            <a:p>
              <a:r>
                <a:rPr lang="tr-TR" sz="900">
                  <a:solidFill>
                    <a:srgbClr val="000000"/>
                  </a:solidFill>
                  <a:latin typeface="Tahoma" pitchFamily="34" charset="0"/>
                  <a:cs typeface="Arial" charset="0"/>
                </a:rPr>
                <a:t>•</a:t>
              </a:r>
              <a:endParaRPr lang="tr-TR">
                <a:solidFill>
                  <a:srgbClr val="000000"/>
                </a:solidFill>
                <a:cs typeface="Arial" charset="0"/>
              </a:endParaRPr>
            </a:p>
          </p:txBody>
        </p:sp>
        <p:sp>
          <p:nvSpPr>
            <p:cNvPr id="68661" name="Rectangle 343"/>
            <p:cNvSpPr>
              <a:spLocks noChangeArrowheads="1"/>
            </p:cNvSpPr>
            <p:nvPr/>
          </p:nvSpPr>
          <p:spPr bwMode="auto">
            <a:xfrm>
              <a:off x="801" y="2172"/>
              <a:ext cx="864" cy="96"/>
            </a:xfrm>
            <a:prstGeom prst="rect">
              <a:avLst/>
            </a:prstGeom>
            <a:noFill/>
            <a:ln w="9525">
              <a:noFill/>
              <a:miter lim="800000"/>
              <a:headEnd/>
              <a:tailEnd/>
            </a:ln>
          </p:spPr>
          <p:txBody>
            <a:bodyPr wrap="none" lIns="0" tIns="0" rIns="0" bIns="0">
              <a:spAutoFit/>
            </a:bodyPr>
            <a:lstStyle/>
            <a:p>
              <a:r>
                <a:rPr lang="tr-TR" sz="900" b="1">
                  <a:solidFill>
                    <a:srgbClr val="000000"/>
                  </a:solidFill>
                  <a:latin typeface="Tahoma" pitchFamily="34" charset="0"/>
                  <a:cs typeface="Arial" charset="0"/>
                </a:rPr>
                <a:t>Hiçbirşey yapılmaması </a:t>
              </a:r>
              <a:endParaRPr lang="tr-TR">
                <a:solidFill>
                  <a:srgbClr val="000000"/>
                </a:solidFill>
                <a:cs typeface="Arial" charset="0"/>
              </a:endParaRPr>
            </a:p>
          </p:txBody>
        </p:sp>
        <p:sp>
          <p:nvSpPr>
            <p:cNvPr id="68662" name="Rectangle 344"/>
            <p:cNvSpPr>
              <a:spLocks noChangeArrowheads="1"/>
            </p:cNvSpPr>
            <p:nvPr/>
          </p:nvSpPr>
          <p:spPr bwMode="auto">
            <a:xfrm>
              <a:off x="873" y="2256"/>
              <a:ext cx="72" cy="96"/>
            </a:xfrm>
            <a:prstGeom prst="rect">
              <a:avLst/>
            </a:prstGeom>
            <a:noFill/>
            <a:ln w="9525">
              <a:noFill/>
              <a:miter lim="800000"/>
              <a:headEnd/>
              <a:tailEnd/>
            </a:ln>
          </p:spPr>
          <p:txBody>
            <a:bodyPr wrap="none" lIns="0" tIns="0" rIns="0" bIns="0">
              <a:spAutoFit/>
            </a:bodyPr>
            <a:lstStyle/>
            <a:p>
              <a:r>
                <a:rPr lang="tr-TR" sz="900">
                  <a:solidFill>
                    <a:srgbClr val="000000"/>
                  </a:solidFill>
                  <a:latin typeface="Tahoma" pitchFamily="34" charset="0"/>
                  <a:cs typeface="Arial" charset="0"/>
                </a:rPr>
                <a:t>•</a:t>
              </a:r>
              <a:endParaRPr lang="tr-TR">
                <a:solidFill>
                  <a:srgbClr val="000000"/>
                </a:solidFill>
                <a:cs typeface="Arial" charset="0"/>
              </a:endParaRPr>
            </a:p>
          </p:txBody>
        </p:sp>
        <p:sp>
          <p:nvSpPr>
            <p:cNvPr id="68663" name="Rectangle 345"/>
            <p:cNvSpPr>
              <a:spLocks noChangeArrowheads="1"/>
            </p:cNvSpPr>
            <p:nvPr/>
          </p:nvSpPr>
          <p:spPr bwMode="auto">
            <a:xfrm>
              <a:off x="933" y="2256"/>
              <a:ext cx="600" cy="96"/>
            </a:xfrm>
            <a:prstGeom prst="rect">
              <a:avLst/>
            </a:prstGeom>
            <a:noFill/>
            <a:ln w="9525">
              <a:noFill/>
              <a:miter lim="800000"/>
              <a:headEnd/>
              <a:tailEnd/>
            </a:ln>
          </p:spPr>
          <p:txBody>
            <a:bodyPr wrap="none" lIns="0" tIns="0" rIns="0" bIns="0">
              <a:spAutoFit/>
            </a:bodyPr>
            <a:lstStyle/>
            <a:p>
              <a:r>
                <a:rPr lang="tr-TR" sz="900" b="1">
                  <a:solidFill>
                    <a:srgbClr val="000000"/>
                  </a:solidFill>
                  <a:latin typeface="Tahoma" pitchFamily="34" charset="0"/>
                  <a:cs typeface="Arial" charset="0"/>
                </a:rPr>
                <a:t>Çevresel etkiler</a:t>
              </a:r>
              <a:endParaRPr lang="tr-TR">
                <a:solidFill>
                  <a:srgbClr val="000000"/>
                </a:solidFill>
                <a:cs typeface="Arial" charset="0"/>
              </a:endParaRPr>
            </a:p>
          </p:txBody>
        </p:sp>
        <p:grpSp>
          <p:nvGrpSpPr>
            <p:cNvPr id="68664" name="Group 350"/>
            <p:cNvGrpSpPr>
              <a:grpSpLocks/>
            </p:cNvGrpSpPr>
            <p:nvPr/>
          </p:nvGrpSpPr>
          <p:grpSpPr bwMode="auto">
            <a:xfrm>
              <a:off x="669" y="3672"/>
              <a:ext cx="1014" cy="246"/>
              <a:chOff x="669" y="3672"/>
              <a:chExt cx="1014" cy="246"/>
            </a:xfrm>
          </p:grpSpPr>
          <p:sp>
            <p:nvSpPr>
              <p:cNvPr id="68800" name="Rectangle 346"/>
              <p:cNvSpPr>
                <a:spLocks noChangeArrowheads="1"/>
              </p:cNvSpPr>
              <p:nvPr/>
            </p:nvSpPr>
            <p:spPr bwMode="auto">
              <a:xfrm>
                <a:off x="669" y="3672"/>
                <a:ext cx="1008" cy="240"/>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801" name="Picture 347"/>
              <p:cNvPicPr>
                <a:picLocks noChangeAspect="1" noChangeArrowheads="1"/>
              </p:cNvPicPr>
              <p:nvPr/>
            </p:nvPicPr>
            <p:blipFill>
              <a:blip r:embed="rId64"/>
              <a:srcRect/>
              <a:stretch>
                <a:fillRect/>
              </a:stretch>
            </p:blipFill>
            <p:spPr bwMode="auto">
              <a:xfrm>
                <a:off x="675" y="3678"/>
                <a:ext cx="1008" cy="240"/>
              </a:xfrm>
              <a:prstGeom prst="rect">
                <a:avLst/>
              </a:prstGeom>
              <a:noFill/>
              <a:ln w="9525">
                <a:noFill/>
                <a:miter lim="800000"/>
                <a:headEnd/>
                <a:tailEnd/>
              </a:ln>
            </p:spPr>
          </p:pic>
          <p:sp>
            <p:nvSpPr>
              <p:cNvPr id="68802" name="Rectangle 348"/>
              <p:cNvSpPr>
                <a:spLocks noChangeArrowheads="1"/>
              </p:cNvSpPr>
              <p:nvPr/>
            </p:nvSpPr>
            <p:spPr bwMode="auto">
              <a:xfrm>
                <a:off x="669" y="3672"/>
                <a:ext cx="1008" cy="240"/>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803" name="Rectangle 349"/>
              <p:cNvSpPr>
                <a:spLocks noChangeArrowheads="1"/>
              </p:cNvSpPr>
              <p:nvPr/>
            </p:nvSpPr>
            <p:spPr bwMode="auto">
              <a:xfrm>
                <a:off x="675" y="3678"/>
                <a:ext cx="1008" cy="240"/>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665" name="Rectangle 351"/>
            <p:cNvSpPr>
              <a:spLocks noChangeArrowheads="1"/>
            </p:cNvSpPr>
            <p:nvPr/>
          </p:nvSpPr>
          <p:spPr bwMode="auto">
            <a:xfrm>
              <a:off x="801" y="3708"/>
              <a:ext cx="86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Plan veya Program </a:t>
              </a:r>
              <a:endParaRPr lang="tr-TR">
                <a:solidFill>
                  <a:srgbClr val="000000"/>
                </a:solidFill>
                <a:cs typeface="Arial" charset="0"/>
              </a:endParaRPr>
            </a:p>
          </p:txBody>
        </p:sp>
        <p:sp>
          <p:nvSpPr>
            <p:cNvPr id="68666" name="Rectangle 352"/>
            <p:cNvSpPr>
              <a:spLocks noChangeArrowheads="1"/>
            </p:cNvSpPr>
            <p:nvPr/>
          </p:nvSpPr>
          <p:spPr bwMode="auto">
            <a:xfrm>
              <a:off x="706" y="3798"/>
              <a:ext cx="948"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Hakkında Nihai Karar</a:t>
              </a:r>
              <a:endParaRPr lang="tr-TR">
                <a:solidFill>
                  <a:srgbClr val="000000"/>
                </a:solidFill>
                <a:cs typeface="Arial" charset="0"/>
              </a:endParaRPr>
            </a:p>
          </p:txBody>
        </p:sp>
        <p:grpSp>
          <p:nvGrpSpPr>
            <p:cNvPr id="68667" name="Group 357"/>
            <p:cNvGrpSpPr>
              <a:grpSpLocks/>
            </p:cNvGrpSpPr>
            <p:nvPr/>
          </p:nvGrpSpPr>
          <p:grpSpPr bwMode="auto">
            <a:xfrm>
              <a:off x="669" y="1092"/>
              <a:ext cx="1020" cy="444"/>
              <a:chOff x="669" y="1092"/>
              <a:chExt cx="1020" cy="444"/>
            </a:xfrm>
          </p:grpSpPr>
          <p:sp>
            <p:nvSpPr>
              <p:cNvPr id="68796" name="Rectangle 353"/>
              <p:cNvSpPr>
                <a:spLocks noChangeArrowheads="1"/>
              </p:cNvSpPr>
              <p:nvPr/>
            </p:nvSpPr>
            <p:spPr bwMode="auto">
              <a:xfrm>
                <a:off x="669" y="1092"/>
                <a:ext cx="1020" cy="444"/>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797" name="Freeform 354"/>
              <p:cNvSpPr>
                <a:spLocks/>
              </p:cNvSpPr>
              <p:nvPr/>
            </p:nvSpPr>
            <p:spPr bwMode="auto">
              <a:xfrm>
                <a:off x="675" y="1098"/>
                <a:ext cx="1008" cy="426"/>
              </a:xfrm>
              <a:custGeom>
                <a:avLst/>
                <a:gdLst>
                  <a:gd name="T0" fmla="*/ 0 w 1344"/>
                  <a:gd name="T1" fmla="*/ 167 h 568"/>
                  <a:gd name="T2" fmla="*/ 55 w 1344"/>
                  <a:gd name="T3" fmla="*/ 175 h 568"/>
                  <a:gd name="T4" fmla="*/ 100 w 1344"/>
                  <a:gd name="T5" fmla="*/ 179 h 568"/>
                  <a:gd name="T6" fmla="*/ 161 w 1344"/>
                  <a:gd name="T7" fmla="*/ 178 h 568"/>
                  <a:gd name="T8" fmla="*/ 194 w 1344"/>
                  <a:gd name="T9" fmla="*/ 172 h 568"/>
                  <a:gd name="T10" fmla="*/ 224 w 1344"/>
                  <a:gd name="T11" fmla="*/ 167 h 568"/>
                  <a:gd name="T12" fmla="*/ 253 w 1344"/>
                  <a:gd name="T13" fmla="*/ 160 h 568"/>
                  <a:gd name="T14" fmla="*/ 286 w 1344"/>
                  <a:gd name="T15" fmla="*/ 155 h 568"/>
                  <a:gd name="T16" fmla="*/ 325 w 1344"/>
                  <a:gd name="T17" fmla="*/ 149 h 568"/>
                  <a:gd name="T18" fmla="*/ 370 w 1344"/>
                  <a:gd name="T19" fmla="*/ 145 h 568"/>
                  <a:gd name="T20" fmla="*/ 425 w 1344"/>
                  <a:gd name="T21" fmla="*/ 144 h 568"/>
                  <a:gd name="T22" fmla="*/ 425 w 1344"/>
                  <a:gd name="T23" fmla="*/ 0 h 568"/>
                  <a:gd name="T24" fmla="*/ 0 w 1344"/>
                  <a:gd name="T25" fmla="*/ 0 h 568"/>
                  <a:gd name="T26" fmla="*/ 0 w 1344"/>
                  <a:gd name="T27" fmla="*/ 167 h 5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4"/>
                  <a:gd name="T43" fmla="*/ 0 h 568"/>
                  <a:gd name="T44" fmla="*/ 1344 w 1344"/>
                  <a:gd name="T45" fmla="*/ 568 h 5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4" h="568">
                    <a:moveTo>
                      <a:pt x="0" y="531"/>
                    </a:moveTo>
                    <a:cubicBezTo>
                      <a:pt x="59" y="541"/>
                      <a:pt x="118" y="547"/>
                      <a:pt x="174" y="555"/>
                    </a:cubicBezTo>
                    <a:cubicBezTo>
                      <a:pt x="224" y="561"/>
                      <a:pt x="271" y="562"/>
                      <a:pt x="315" y="568"/>
                    </a:cubicBezTo>
                    <a:cubicBezTo>
                      <a:pt x="442" y="568"/>
                      <a:pt x="475" y="562"/>
                      <a:pt x="508" y="561"/>
                    </a:cubicBezTo>
                    <a:cubicBezTo>
                      <a:pt x="543" y="558"/>
                      <a:pt x="581" y="552"/>
                      <a:pt x="614" y="547"/>
                    </a:cubicBezTo>
                    <a:cubicBezTo>
                      <a:pt x="644" y="541"/>
                      <a:pt x="672" y="537"/>
                      <a:pt x="705" y="528"/>
                    </a:cubicBezTo>
                    <a:cubicBezTo>
                      <a:pt x="736" y="523"/>
                      <a:pt x="769" y="517"/>
                      <a:pt x="802" y="510"/>
                    </a:cubicBezTo>
                    <a:cubicBezTo>
                      <a:pt x="837" y="504"/>
                      <a:pt x="870" y="496"/>
                      <a:pt x="907" y="491"/>
                    </a:cubicBezTo>
                    <a:cubicBezTo>
                      <a:pt x="945" y="486"/>
                      <a:pt x="982" y="477"/>
                      <a:pt x="1029" y="472"/>
                    </a:cubicBezTo>
                    <a:cubicBezTo>
                      <a:pt x="1074" y="470"/>
                      <a:pt x="1116" y="462"/>
                      <a:pt x="1168" y="459"/>
                    </a:cubicBezTo>
                    <a:cubicBezTo>
                      <a:pt x="1222" y="459"/>
                      <a:pt x="1281" y="456"/>
                      <a:pt x="1344" y="456"/>
                    </a:cubicBezTo>
                    <a:lnTo>
                      <a:pt x="1344" y="0"/>
                    </a:lnTo>
                    <a:lnTo>
                      <a:pt x="0" y="0"/>
                    </a:lnTo>
                    <a:lnTo>
                      <a:pt x="0" y="531"/>
                    </a:lnTo>
                    <a:close/>
                  </a:path>
                </a:pathLst>
              </a:custGeom>
              <a:solidFill>
                <a:srgbClr val="000000"/>
              </a:solidFill>
              <a:ln w="0">
                <a:solidFill>
                  <a:srgbClr val="000000"/>
                </a:solidFill>
                <a:prstDash val="solid"/>
                <a:round/>
                <a:headEnd/>
                <a:tailEnd/>
              </a:ln>
            </p:spPr>
            <p:txBody>
              <a:bodyPr/>
              <a:lstStyle/>
              <a:p>
                <a:endParaRPr lang="tr-TR"/>
              </a:p>
            </p:txBody>
          </p:sp>
          <p:sp>
            <p:nvSpPr>
              <p:cNvPr id="68798" name="Rectangle 355"/>
              <p:cNvSpPr>
                <a:spLocks noChangeArrowheads="1"/>
              </p:cNvSpPr>
              <p:nvPr/>
            </p:nvSpPr>
            <p:spPr bwMode="auto">
              <a:xfrm>
                <a:off x="669" y="1092"/>
                <a:ext cx="1020" cy="444"/>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799" name="Freeform 356"/>
              <p:cNvSpPr>
                <a:spLocks/>
              </p:cNvSpPr>
              <p:nvPr/>
            </p:nvSpPr>
            <p:spPr bwMode="auto">
              <a:xfrm>
                <a:off x="675" y="1098"/>
                <a:ext cx="1008" cy="426"/>
              </a:xfrm>
              <a:custGeom>
                <a:avLst/>
                <a:gdLst>
                  <a:gd name="T0" fmla="*/ 0 w 1344"/>
                  <a:gd name="T1" fmla="*/ 167 h 568"/>
                  <a:gd name="T2" fmla="*/ 55 w 1344"/>
                  <a:gd name="T3" fmla="*/ 175 h 568"/>
                  <a:gd name="T4" fmla="*/ 100 w 1344"/>
                  <a:gd name="T5" fmla="*/ 179 h 568"/>
                  <a:gd name="T6" fmla="*/ 161 w 1344"/>
                  <a:gd name="T7" fmla="*/ 178 h 568"/>
                  <a:gd name="T8" fmla="*/ 194 w 1344"/>
                  <a:gd name="T9" fmla="*/ 172 h 568"/>
                  <a:gd name="T10" fmla="*/ 224 w 1344"/>
                  <a:gd name="T11" fmla="*/ 167 h 568"/>
                  <a:gd name="T12" fmla="*/ 253 w 1344"/>
                  <a:gd name="T13" fmla="*/ 160 h 568"/>
                  <a:gd name="T14" fmla="*/ 286 w 1344"/>
                  <a:gd name="T15" fmla="*/ 155 h 568"/>
                  <a:gd name="T16" fmla="*/ 325 w 1344"/>
                  <a:gd name="T17" fmla="*/ 149 h 568"/>
                  <a:gd name="T18" fmla="*/ 370 w 1344"/>
                  <a:gd name="T19" fmla="*/ 145 h 568"/>
                  <a:gd name="T20" fmla="*/ 425 w 1344"/>
                  <a:gd name="T21" fmla="*/ 144 h 568"/>
                  <a:gd name="T22" fmla="*/ 425 w 1344"/>
                  <a:gd name="T23" fmla="*/ 0 h 568"/>
                  <a:gd name="T24" fmla="*/ 0 w 1344"/>
                  <a:gd name="T25" fmla="*/ 0 h 568"/>
                  <a:gd name="T26" fmla="*/ 0 w 1344"/>
                  <a:gd name="T27" fmla="*/ 167 h 5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4"/>
                  <a:gd name="T43" fmla="*/ 0 h 568"/>
                  <a:gd name="T44" fmla="*/ 1344 w 1344"/>
                  <a:gd name="T45" fmla="*/ 568 h 5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4" h="568">
                    <a:moveTo>
                      <a:pt x="0" y="531"/>
                    </a:moveTo>
                    <a:cubicBezTo>
                      <a:pt x="59" y="541"/>
                      <a:pt x="118" y="547"/>
                      <a:pt x="174" y="555"/>
                    </a:cubicBezTo>
                    <a:cubicBezTo>
                      <a:pt x="224" y="561"/>
                      <a:pt x="271" y="562"/>
                      <a:pt x="315" y="568"/>
                    </a:cubicBezTo>
                    <a:cubicBezTo>
                      <a:pt x="442" y="568"/>
                      <a:pt x="475" y="562"/>
                      <a:pt x="508" y="561"/>
                    </a:cubicBezTo>
                    <a:cubicBezTo>
                      <a:pt x="543" y="558"/>
                      <a:pt x="581" y="552"/>
                      <a:pt x="614" y="547"/>
                    </a:cubicBezTo>
                    <a:cubicBezTo>
                      <a:pt x="644" y="541"/>
                      <a:pt x="672" y="537"/>
                      <a:pt x="705" y="528"/>
                    </a:cubicBezTo>
                    <a:cubicBezTo>
                      <a:pt x="736" y="523"/>
                      <a:pt x="769" y="517"/>
                      <a:pt x="802" y="510"/>
                    </a:cubicBezTo>
                    <a:cubicBezTo>
                      <a:pt x="837" y="504"/>
                      <a:pt x="870" y="496"/>
                      <a:pt x="907" y="491"/>
                    </a:cubicBezTo>
                    <a:cubicBezTo>
                      <a:pt x="945" y="486"/>
                      <a:pt x="982" y="477"/>
                      <a:pt x="1029" y="472"/>
                    </a:cubicBezTo>
                    <a:cubicBezTo>
                      <a:pt x="1074" y="470"/>
                      <a:pt x="1116" y="462"/>
                      <a:pt x="1168" y="459"/>
                    </a:cubicBezTo>
                    <a:cubicBezTo>
                      <a:pt x="1222" y="459"/>
                      <a:pt x="1281" y="456"/>
                      <a:pt x="1344" y="456"/>
                    </a:cubicBezTo>
                    <a:lnTo>
                      <a:pt x="1344" y="0"/>
                    </a:lnTo>
                    <a:lnTo>
                      <a:pt x="0" y="0"/>
                    </a:lnTo>
                    <a:lnTo>
                      <a:pt x="0" y="531"/>
                    </a:lnTo>
                    <a:close/>
                  </a:path>
                </a:pathLst>
              </a:custGeom>
              <a:noFill/>
              <a:ln w="12" cap="rnd">
                <a:solidFill>
                  <a:srgbClr val="000000"/>
                </a:solidFill>
                <a:prstDash val="solid"/>
                <a:miter lim="800000"/>
                <a:headEnd/>
                <a:tailEnd/>
              </a:ln>
            </p:spPr>
            <p:txBody>
              <a:bodyPr/>
              <a:lstStyle/>
              <a:p>
                <a:endParaRPr lang="tr-TR"/>
              </a:p>
            </p:txBody>
          </p:sp>
        </p:grpSp>
        <p:sp>
          <p:nvSpPr>
            <p:cNvPr id="68668" name="Rectangle 358"/>
            <p:cNvSpPr>
              <a:spLocks noChangeArrowheads="1"/>
            </p:cNvSpPr>
            <p:nvPr/>
          </p:nvSpPr>
          <p:spPr bwMode="auto">
            <a:xfrm>
              <a:off x="873" y="1140"/>
              <a:ext cx="672"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Taslak Kapsam</a:t>
              </a:r>
              <a:endParaRPr lang="tr-TR">
                <a:solidFill>
                  <a:srgbClr val="000000"/>
                </a:solidFill>
                <a:cs typeface="Arial" charset="0"/>
              </a:endParaRPr>
            </a:p>
          </p:txBody>
        </p:sp>
        <p:sp>
          <p:nvSpPr>
            <p:cNvPr id="68669" name="Rectangle 359"/>
            <p:cNvSpPr>
              <a:spLocks noChangeArrowheads="1"/>
            </p:cNvSpPr>
            <p:nvPr/>
          </p:nvSpPr>
          <p:spPr bwMode="auto">
            <a:xfrm>
              <a:off x="765" y="1236"/>
              <a:ext cx="900"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Belirleme Dokümanı</a:t>
              </a:r>
              <a:endParaRPr lang="tr-TR">
                <a:solidFill>
                  <a:srgbClr val="000000"/>
                </a:solidFill>
                <a:cs typeface="Arial" charset="0"/>
              </a:endParaRPr>
            </a:p>
          </p:txBody>
        </p:sp>
        <p:sp>
          <p:nvSpPr>
            <p:cNvPr id="68670" name="Rectangle 360"/>
            <p:cNvSpPr>
              <a:spLocks noChangeArrowheads="1"/>
            </p:cNvSpPr>
            <p:nvPr/>
          </p:nvSpPr>
          <p:spPr bwMode="auto">
            <a:xfrm>
              <a:off x="1029" y="1332"/>
              <a:ext cx="8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a:t>
              </a:r>
              <a:endParaRPr lang="tr-TR">
                <a:solidFill>
                  <a:srgbClr val="000000"/>
                </a:solidFill>
                <a:cs typeface="Arial" charset="0"/>
              </a:endParaRPr>
            </a:p>
          </p:txBody>
        </p:sp>
        <p:sp>
          <p:nvSpPr>
            <p:cNvPr id="68671" name="Rectangle 361"/>
            <p:cNvSpPr>
              <a:spLocks noChangeArrowheads="1"/>
            </p:cNvSpPr>
            <p:nvPr/>
          </p:nvSpPr>
          <p:spPr bwMode="auto">
            <a:xfrm>
              <a:off x="1065" y="1332"/>
              <a:ext cx="156"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Ek</a:t>
              </a:r>
              <a:endParaRPr lang="tr-TR">
                <a:solidFill>
                  <a:srgbClr val="000000"/>
                </a:solidFill>
                <a:cs typeface="Arial" charset="0"/>
              </a:endParaRPr>
            </a:p>
          </p:txBody>
        </p:sp>
        <p:sp>
          <p:nvSpPr>
            <p:cNvPr id="68672" name="Rectangle 362"/>
            <p:cNvSpPr>
              <a:spLocks noChangeArrowheads="1"/>
            </p:cNvSpPr>
            <p:nvPr/>
          </p:nvSpPr>
          <p:spPr bwMode="auto">
            <a:xfrm>
              <a:off x="1161" y="1332"/>
              <a:ext cx="8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a:t>
              </a:r>
              <a:endParaRPr lang="tr-TR">
                <a:solidFill>
                  <a:srgbClr val="000000"/>
                </a:solidFill>
                <a:cs typeface="Arial" charset="0"/>
              </a:endParaRPr>
            </a:p>
          </p:txBody>
        </p:sp>
        <p:sp>
          <p:nvSpPr>
            <p:cNvPr id="68673" name="Rectangle 363"/>
            <p:cNvSpPr>
              <a:spLocks noChangeArrowheads="1"/>
            </p:cNvSpPr>
            <p:nvPr/>
          </p:nvSpPr>
          <p:spPr bwMode="auto">
            <a:xfrm>
              <a:off x="1197" y="1332"/>
              <a:ext cx="20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III)</a:t>
              </a:r>
              <a:endParaRPr lang="tr-TR">
                <a:solidFill>
                  <a:srgbClr val="000000"/>
                </a:solidFill>
                <a:cs typeface="Arial" charset="0"/>
              </a:endParaRPr>
            </a:p>
          </p:txBody>
        </p:sp>
        <p:grpSp>
          <p:nvGrpSpPr>
            <p:cNvPr id="68674" name="Group 368"/>
            <p:cNvGrpSpPr>
              <a:grpSpLocks/>
            </p:cNvGrpSpPr>
            <p:nvPr/>
          </p:nvGrpSpPr>
          <p:grpSpPr bwMode="auto">
            <a:xfrm>
              <a:off x="2973" y="1092"/>
              <a:ext cx="918" cy="318"/>
              <a:chOff x="2973" y="1092"/>
              <a:chExt cx="918" cy="318"/>
            </a:xfrm>
          </p:grpSpPr>
          <p:sp>
            <p:nvSpPr>
              <p:cNvPr id="68793" name="Rectangle 364"/>
              <p:cNvSpPr>
                <a:spLocks noChangeArrowheads="1"/>
              </p:cNvSpPr>
              <p:nvPr/>
            </p:nvSpPr>
            <p:spPr bwMode="auto">
              <a:xfrm>
                <a:off x="2973" y="1092"/>
                <a:ext cx="912" cy="312"/>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794" name="Picture 365"/>
              <p:cNvPicPr>
                <a:picLocks noChangeAspect="1" noChangeArrowheads="1"/>
              </p:cNvPicPr>
              <p:nvPr/>
            </p:nvPicPr>
            <p:blipFill>
              <a:blip r:embed="rId65"/>
              <a:srcRect/>
              <a:stretch>
                <a:fillRect/>
              </a:stretch>
            </p:blipFill>
            <p:spPr bwMode="auto">
              <a:xfrm>
                <a:off x="2979" y="1098"/>
                <a:ext cx="912" cy="312"/>
              </a:xfrm>
              <a:prstGeom prst="rect">
                <a:avLst/>
              </a:prstGeom>
              <a:noFill/>
              <a:ln w="9525">
                <a:noFill/>
                <a:miter lim="800000"/>
                <a:headEnd/>
                <a:tailEnd/>
              </a:ln>
            </p:spPr>
          </p:pic>
          <p:sp>
            <p:nvSpPr>
              <p:cNvPr id="68795" name="Rectangle 366"/>
              <p:cNvSpPr>
                <a:spLocks noChangeArrowheads="1"/>
              </p:cNvSpPr>
              <p:nvPr/>
            </p:nvSpPr>
            <p:spPr bwMode="auto">
              <a:xfrm>
                <a:off x="2973" y="1092"/>
                <a:ext cx="912" cy="312"/>
              </a:xfrm>
              <a:prstGeom prst="rect">
                <a:avLst/>
              </a:prstGeom>
              <a:solidFill>
                <a:srgbClr val="FFFFFF"/>
              </a:solidFill>
              <a:ln w="6350">
                <a:solidFill>
                  <a:schemeClr val="accent1"/>
                </a:solidFill>
                <a:miter lim="800000"/>
                <a:headEnd/>
                <a:tailEnd/>
              </a:ln>
            </p:spPr>
            <p:txBody>
              <a:bodyPr/>
              <a:lstStyle/>
              <a:p>
                <a:endParaRPr lang="tr-TR">
                  <a:solidFill>
                    <a:srgbClr val="000000"/>
                  </a:solidFill>
                  <a:latin typeface="Calibri" pitchFamily="34" charset="0"/>
                </a:endParaRPr>
              </a:p>
            </p:txBody>
          </p:sp>
        </p:grpSp>
        <p:sp>
          <p:nvSpPr>
            <p:cNvPr id="68675" name="Rectangle 369"/>
            <p:cNvSpPr>
              <a:spLocks noChangeArrowheads="1"/>
            </p:cNvSpPr>
            <p:nvPr/>
          </p:nvSpPr>
          <p:spPr bwMode="auto">
            <a:xfrm>
              <a:off x="3261" y="1116"/>
              <a:ext cx="420"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Danışma</a:t>
              </a:r>
              <a:endParaRPr lang="tr-TR">
                <a:solidFill>
                  <a:srgbClr val="000000"/>
                </a:solidFill>
                <a:cs typeface="Arial" charset="0"/>
              </a:endParaRPr>
            </a:p>
          </p:txBody>
        </p:sp>
        <p:sp>
          <p:nvSpPr>
            <p:cNvPr id="68676" name="Rectangle 370"/>
            <p:cNvSpPr>
              <a:spLocks noChangeArrowheads="1"/>
            </p:cNvSpPr>
            <p:nvPr/>
          </p:nvSpPr>
          <p:spPr bwMode="auto">
            <a:xfrm>
              <a:off x="3045" y="1212"/>
              <a:ext cx="8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a:t>
              </a:r>
              <a:endParaRPr lang="tr-TR">
                <a:solidFill>
                  <a:srgbClr val="000000"/>
                </a:solidFill>
                <a:cs typeface="Arial" charset="0"/>
              </a:endParaRPr>
            </a:p>
          </p:txBody>
        </p:sp>
        <p:sp>
          <p:nvSpPr>
            <p:cNvPr id="68677" name="Rectangle 371"/>
            <p:cNvSpPr>
              <a:spLocks noChangeArrowheads="1"/>
            </p:cNvSpPr>
            <p:nvPr/>
          </p:nvSpPr>
          <p:spPr bwMode="auto">
            <a:xfrm>
              <a:off x="3081" y="1212"/>
              <a:ext cx="828"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Kapsam Belirleme </a:t>
              </a:r>
              <a:endParaRPr lang="tr-TR">
                <a:solidFill>
                  <a:srgbClr val="000000"/>
                </a:solidFill>
                <a:cs typeface="Arial" charset="0"/>
              </a:endParaRPr>
            </a:p>
          </p:txBody>
        </p:sp>
        <p:sp>
          <p:nvSpPr>
            <p:cNvPr id="68678" name="Rectangle 372"/>
            <p:cNvSpPr>
              <a:spLocks noChangeArrowheads="1"/>
            </p:cNvSpPr>
            <p:nvPr/>
          </p:nvSpPr>
          <p:spPr bwMode="auto">
            <a:xfrm>
              <a:off x="3225" y="1308"/>
              <a:ext cx="456"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Toplantısı</a:t>
              </a:r>
              <a:endParaRPr lang="tr-TR">
                <a:solidFill>
                  <a:srgbClr val="000000"/>
                </a:solidFill>
                <a:cs typeface="Arial" charset="0"/>
              </a:endParaRPr>
            </a:p>
          </p:txBody>
        </p:sp>
        <p:sp>
          <p:nvSpPr>
            <p:cNvPr id="68679" name="Rectangle 373"/>
            <p:cNvSpPr>
              <a:spLocks noChangeArrowheads="1"/>
            </p:cNvSpPr>
            <p:nvPr/>
          </p:nvSpPr>
          <p:spPr bwMode="auto">
            <a:xfrm>
              <a:off x="3621" y="1308"/>
              <a:ext cx="67" cy="107"/>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 )</a:t>
              </a:r>
              <a:endParaRPr lang="tr-TR">
                <a:solidFill>
                  <a:srgbClr val="000000"/>
                </a:solidFill>
                <a:cs typeface="Arial" charset="0"/>
              </a:endParaRPr>
            </a:p>
          </p:txBody>
        </p:sp>
        <p:sp>
          <p:nvSpPr>
            <p:cNvPr id="68680" name="Freeform 374"/>
            <p:cNvSpPr>
              <a:spLocks noEditPoints="1"/>
            </p:cNvSpPr>
            <p:nvPr/>
          </p:nvSpPr>
          <p:spPr bwMode="auto">
            <a:xfrm>
              <a:off x="2787" y="1218"/>
              <a:ext cx="192" cy="72"/>
            </a:xfrm>
            <a:custGeom>
              <a:avLst/>
              <a:gdLst>
                <a:gd name="T0" fmla="*/ 1 w 192"/>
                <a:gd name="T1" fmla="*/ 29 h 72"/>
                <a:gd name="T2" fmla="*/ 49 w 192"/>
                <a:gd name="T3" fmla="*/ 29 h 72"/>
                <a:gd name="T4" fmla="*/ 48 w 192"/>
                <a:gd name="T5" fmla="*/ 41 h 72"/>
                <a:gd name="T6" fmla="*/ 0 w 192"/>
                <a:gd name="T7" fmla="*/ 41 h 72"/>
                <a:gd name="T8" fmla="*/ 1 w 192"/>
                <a:gd name="T9" fmla="*/ 29 h 72"/>
                <a:gd name="T10" fmla="*/ 85 w 192"/>
                <a:gd name="T11" fmla="*/ 30 h 72"/>
                <a:gd name="T12" fmla="*/ 133 w 192"/>
                <a:gd name="T13" fmla="*/ 30 h 72"/>
                <a:gd name="T14" fmla="*/ 132 w 192"/>
                <a:gd name="T15" fmla="*/ 42 h 72"/>
                <a:gd name="T16" fmla="*/ 84 w 192"/>
                <a:gd name="T17" fmla="*/ 42 h 72"/>
                <a:gd name="T18" fmla="*/ 85 w 192"/>
                <a:gd name="T19" fmla="*/ 30 h 72"/>
                <a:gd name="T20" fmla="*/ 121 w 192"/>
                <a:gd name="T21" fmla="*/ 0 h 72"/>
                <a:gd name="T22" fmla="*/ 192 w 192"/>
                <a:gd name="T23" fmla="*/ 36 h 72"/>
                <a:gd name="T24" fmla="*/ 120 w 192"/>
                <a:gd name="T25" fmla="*/ 72 h 72"/>
                <a:gd name="T26" fmla="*/ 121 w 192"/>
                <a:gd name="T27" fmla="*/ 0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2"/>
                <a:gd name="T43" fmla="*/ 0 h 72"/>
                <a:gd name="T44" fmla="*/ 192 w 192"/>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2" h="72">
                  <a:moveTo>
                    <a:pt x="1" y="29"/>
                  </a:moveTo>
                  <a:lnTo>
                    <a:pt x="49" y="29"/>
                  </a:lnTo>
                  <a:lnTo>
                    <a:pt x="48" y="41"/>
                  </a:lnTo>
                  <a:lnTo>
                    <a:pt x="0" y="41"/>
                  </a:lnTo>
                  <a:lnTo>
                    <a:pt x="1" y="29"/>
                  </a:lnTo>
                  <a:close/>
                  <a:moveTo>
                    <a:pt x="85" y="30"/>
                  </a:moveTo>
                  <a:lnTo>
                    <a:pt x="133" y="30"/>
                  </a:lnTo>
                  <a:lnTo>
                    <a:pt x="132" y="42"/>
                  </a:lnTo>
                  <a:lnTo>
                    <a:pt x="84" y="42"/>
                  </a:lnTo>
                  <a:lnTo>
                    <a:pt x="85" y="30"/>
                  </a:lnTo>
                  <a:close/>
                  <a:moveTo>
                    <a:pt x="121" y="0"/>
                  </a:moveTo>
                  <a:lnTo>
                    <a:pt x="192" y="36"/>
                  </a:lnTo>
                  <a:lnTo>
                    <a:pt x="120" y="72"/>
                  </a:lnTo>
                  <a:lnTo>
                    <a:pt x="121" y="0"/>
                  </a:lnTo>
                  <a:close/>
                </a:path>
              </a:pathLst>
            </a:custGeom>
            <a:solidFill>
              <a:srgbClr val="000000"/>
            </a:solidFill>
            <a:ln w="12" cap="flat">
              <a:solidFill>
                <a:srgbClr val="000000"/>
              </a:solidFill>
              <a:prstDash val="solid"/>
              <a:bevel/>
              <a:headEnd/>
              <a:tailEnd/>
            </a:ln>
          </p:spPr>
          <p:txBody>
            <a:bodyPr/>
            <a:lstStyle/>
            <a:p>
              <a:endParaRPr lang="tr-TR"/>
            </a:p>
          </p:txBody>
        </p:sp>
        <p:sp>
          <p:nvSpPr>
            <p:cNvPr id="68681" name="Rectangle 375"/>
            <p:cNvSpPr>
              <a:spLocks noChangeArrowheads="1"/>
            </p:cNvSpPr>
            <p:nvPr/>
          </p:nvSpPr>
          <p:spPr bwMode="auto">
            <a:xfrm>
              <a:off x="4077" y="1044"/>
              <a:ext cx="912" cy="432"/>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682" name="Rectangle 380"/>
            <p:cNvSpPr>
              <a:spLocks noChangeArrowheads="1"/>
            </p:cNvSpPr>
            <p:nvPr/>
          </p:nvSpPr>
          <p:spPr bwMode="auto">
            <a:xfrm>
              <a:off x="4365" y="1068"/>
              <a:ext cx="0" cy="174"/>
            </a:xfrm>
            <a:prstGeom prst="rect">
              <a:avLst/>
            </a:prstGeom>
            <a:noFill/>
            <a:ln w="9525">
              <a:noFill/>
              <a:miter lim="800000"/>
              <a:headEnd/>
              <a:tailEnd/>
            </a:ln>
          </p:spPr>
          <p:txBody>
            <a:bodyPr wrap="none" lIns="0" tIns="0" rIns="0" bIns="0">
              <a:spAutoFit/>
            </a:bodyPr>
            <a:lstStyle/>
            <a:p>
              <a:endParaRPr lang="tr-TR">
                <a:solidFill>
                  <a:srgbClr val="000000"/>
                </a:solidFill>
                <a:cs typeface="Arial" charset="0"/>
              </a:endParaRPr>
            </a:p>
          </p:txBody>
        </p:sp>
        <p:sp>
          <p:nvSpPr>
            <p:cNvPr id="68683" name="Rectangle 381"/>
            <p:cNvSpPr>
              <a:spLocks noChangeArrowheads="1"/>
            </p:cNvSpPr>
            <p:nvPr/>
          </p:nvSpPr>
          <p:spPr bwMode="auto">
            <a:xfrm>
              <a:off x="4149" y="1164"/>
              <a:ext cx="8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a:t>
              </a:r>
              <a:endParaRPr lang="tr-TR">
                <a:solidFill>
                  <a:srgbClr val="000000"/>
                </a:solidFill>
                <a:cs typeface="Arial" charset="0"/>
              </a:endParaRPr>
            </a:p>
          </p:txBody>
        </p:sp>
        <p:sp>
          <p:nvSpPr>
            <p:cNvPr id="68684" name="Rectangle 382"/>
            <p:cNvSpPr>
              <a:spLocks noChangeArrowheads="1"/>
            </p:cNvSpPr>
            <p:nvPr/>
          </p:nvSpPr>
          <p:spPr bwMode="auto">
            <a:xfrm>
              <a:off x="4185" y="1164"/>
              <a:ext cx="0" cy="174"/>
            </a:xfrm>
            <a:prstGeom prst="rect">
              <a:avLst/>
            </a:prstGeom>
            <a:noFill/>
            <a:ln w="9525">
              <a:noFill/>
              <a:miter lim="800000"/>
              <a:headEnd/>
              <a:tailEnd/>
            </a:ln>
          </p:spPr>
          <p:txBody>
            <a:bodyPr wrap="none" lIns="0" tIns="0" rIns="0" bIns="0">
              <a:spAutoFit/>
            </a:bodyPr>
            <a:lstStyle/>
            <a:p>
              <a:endParaRPr lang="tr-TR">
                <a:solidFill>
                  <a:srgbClr val="000000"/>
                </a:solidFill>
                <a:cs typeface="Arial" charset="0"/>
              </a:endParaRPr>
            </a:p>
          </p:txBody>
        </p:sp>
        <p:sp>
          <p:nvSpPr>
            <p:cNvPr id="68685" name="Rectangle 383"/>
            <p:cNvSpPr>
              <a:spLocks noChangeArrowheads="1"/>
            </p:cNvSpPr>
            <p:nvPr/>
          </p:nvSpPr>
          <p:spPr bwMode="auto">
            <a:xfrm>
              <a:off x="4149" y="1260"/>
              <a:ext cx="0" cy="174"/>
            </a:xfrm>
            <a:prstGeom prst="rect">
              <a:avLst/>
            </a:prstGeom>
            <a:noFill/>
            <a:ln w="9525">
              <a:noFill/>
              <a:miter lim="800000"/>
              <a:headEnd/>
              <a:tailEnd/>
            </a:ln>
          </p:spPr>
          <p:txBody>
            <a:bodyPr wrap="none" lIns="0" tIns="0" rIns="0" bIns="0">
              <a:spAutoFit/>
            </a:bodyPr>
            <a:lstStyle/>
            <a:p>
              <a:endParaRPr lang="tr-TR">
                <a:solidFill>
                  <a:srgbClr val="000000"/>
                </a:solidFill>
                <a:cs typeface="Arial" charset="0"/>
              </a:endParaRPr>
            </a:p>
          </p:txBody>
        </p:sp>
        <p:sp>
          <p:nvSpPr>
            <p:cNvPr id="68686" name="Rectangle 384"/>
            <p:cNvSpPr>
              <a:spLocks noChangeArrowheads="1"/>
            </p:cNvSpPr>
            <p:nvPr/>
          </p:nvSpPr>
          <p:spPr bwMode="auto">
            <a:xfrm>
              <a:off x="4329" y="1356"/>
              <a:ext cx="0" cy="174"/>
            </a:xfrm>
            <a:prstGeom prst="rect">
              <a:avLst/>
            </a:prstGeom>
            <a:noFill/>
            <a:ln w="9525">
              <a:noFill/>
              <a:miter lim="800000"/>
              <a:headEnd/>
              <a:tailEnd/>
            </a:ln>
          </p:spPr>
          <p:txBody>
            <a:bodyPr wrap="none" lIns="0" tIns="0" rIns="0" bIns="0">
              <a:spAutoFit/>
            </a:bodyPr>
            <a:lstStyle/>
            <a:p>
              <a:endParaRPr lang="tr-TR">
                <a:solidFill>
                  <a:srgbClr val="000000"/>
                </a:solidFill>
                <a:cs typeface="Arial" charset="0"/>
              </a:endParaRPr>
            </a:p>
          </p:txBody>
        </p:sp>
        <p:sp>
          <p:nvSpPr>
            <p:cNvPr id="68687" name="Freeform 386"/>
            <p:cNvSpPr>
              <a:spLocks noEditPoints="1"/>
            </p:cNvSpPr>
            <p:nvPr/>
          </p:nvSpPr>
          <p:spPr bwMode="auto">
            <a:xfrm>
              <a:off x="3891" y="1220"/>
              <a:ext cx="192" cy="72"/>
            </a:xfrm>
            <a:custGeom>
              <a:avLst/>
              <a:gdLst>
                <a:gd name="T0" fmla="*/ 1 w 192"/>
                <a:gd name="T1" fmla="*/ 28 h 72"/>
                <a:gd name="T2" fmla="*/ 163 w 192"/>
                <a:gd name="T3" fmla="*/ 31 h 72"/>
                <a:gd name="T4" fmla="*/ 162 w 192"/>
                <a:gd name="T5" fmla="*/ 43 h 72"/>
                <a:gd name="T6" fmla="*/ 0 w 192"/>
                <a:gd name="T7" fmla="*/ 40 h 72"/>
                <a:gd name="T8" fmla="*/ 1 w 192"/>
                <a:gd name="T9" fmla="*/ 28 h 72"/>
                <a:gd name="T10" fmla="*/ 121 w 192"/>
                <a:gd name="T11" fmla="*/ 0 h 72"/>
                <a:gd name="T12" fmla="*/ 192 w 192"/>
                <a:gd name="T13" fmla="*/ 37 h 72"/>
                <a:gd name="T14" fmla="*/ 120 w 192"/>
                <a:gd name="T15" fmla="*/ 72 h 72"/>
                <a:gd name="T16" fmla="*/ 121 w 192"/>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1" y="28"/>
                  </a:moveTo>
                  <a:lnTo>
                    <a:pt x="163" y="31"/>
                  </a:lnTo>
                  <a:lnTo>
                    <a:pt x="162" y="43"/>
                  </a:lnTo>
                  <a:lnTo>
                    <a:pt x="0" y="40"/>
                  </a:lnTo>
                  <a:lnTo>
                    <a:pt x="1" y="28"/>
                  </a:lnTo>
                  <a:close/>
                  <a:moveTo>
                    <a:pt x="121" y="0"/>
                  </a:moveTo>
                  <a:lnTo>
                    <a:pt x="192" y="37"/>
                  </a:lnTo>
                  <a:lnTo>
                    <a:pt x="120" y="72"/>
                  </a:lnTo>
                  <a:lnTo>
                    <a:pt x="121" y="0"/>
                  </a:lnTo>
                  <a:close/>
                </a:path>
              </a:pathLst>
            </a:custGeom>
            <a:solidFill>
              <a:srgbClr val="000000"/>
            </a:solidFill>
            <a:ln w="12" cap="flat">
              <a:solidFill>
                <a:srgbClr val="000000"/>
              </a:solidFill>
              <a:prstDash val="solid"/>
              <a:bevel/>
              <a:headEnd/>
              <a:tailEnd/>
            </a:ln>
          </p:spPr>
          <p:txBody>
            <a:bodyPr/>
            <a:lstStyle/>
            <a:p>
              <a:endParaRPr lang="tr-TR"/>
            </a:p>
          </p:txBody>
        </p:sp>
        <p:sp>
          <p:nvSpPr>
            <p:cNvPr id="68688" name="Freeform 387"/>
            <p:cNvSpPr>
              <a:spLocks noEditPoints="1"/>
            </p:cNvSpPr>
            <p:nvPr/>
          </p:nvSpPr>
          <p:spPr bwMode="auto">
            <a:xfrm>
              <a:off x="1143" y="831"/>
              <a:ext cx="3390" cy="267"/>
            </a:xfrm>
            <a:custGeom>
              <a:avLst/>
              <a:gdLst>
                <a:gd name="T0" fmla="*/ 9625 w 1194"/>
                <a:gd name="T1" fmla="*/ 0 h 267"/>
                <a:gd name="T2" fmla="*/ 9625 w 1194"/>
                <a:gd name="T3" fmla="*/ 140 h 267"/>
                <a:gd name="T4" fmla="*/ 290 w 1194"/>
                <a:gd name="T5" fmla="*/ 140 h 267"/>
                <a:gd name="T6" fmla="*/ 338 w 1194"/>
                <a:gd name="T7" fmla="*/ 134 h 267"/>
                <a:gd name="T8" fmla="*/ 338 w 1194"/>
                <a:gd name="T9" fmla="*/ 237 h 267"/>
                <a:gd name="T10" fmla="*/ 241 w 1194"/>
                <a:gd name="T11" fmla="*/ 237 h 267"/>
                <a:gd name="T12" fmla="*/ 241 w 1194"/>
                <a:gd name="T13" fmla="*/ 128 h 267"/>
                <a:gd name="T14" fmla="*/ 9577 w 1194"/>
                <a:gd name="T15" fmla="*/ 128 h 267"/>
                <a:gd name="T16" fmla="*/ 9528 w 1194"/>
                <a:gd name="T17" fmla="*/ 134 h 267"/>
                <a:gd name="T18" fmla="*/ 9528 w 1194"/>
                <a:gd name="T19" fmla="*/ 0 h 267"/>
                <a:gd name="T20" fmla="*/ 9625 w 1194"/>
                <a:gd name="T21" fmla="*/ 0 h 267"/>
                <a:gd name="T22" fmla="*/ 579 w 1194"/>
                <a:gd name="T23" fmla="*/ 195 h 267"/>
                <a:gd name="T24" fmla="*/ 290 w 1194"/>
                <a:gd name="T25" fmla="*/ 267 h 267"/>
                <a:gd name="T26" fmla="*/ 0 w 1194"/>
                <a:gd name="T27" fmla="*/ 195 h 267"/>
                <a:gd name="T28" fmla="*/ 579 w 1194"/>
                <a:gd name="T29" fmla="*/ 195 h 2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4"/>
                <a:gd name="T46" fmla="*/ 0 h 267"/>
                <a:gd name="T47" fmla="*/ 1194 w 1194"/>
                <a:gd name="T48" fmla="*/ 267 h 2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4" h="267">
                  <a:moveTo>
                    <a:pt x="1194" y="0"/>
                  </a:moveTo>
                  <a:lnTo>
                    <a:pt x="1194" y="140"/>
                  </a:lnTo>
                  <a:lnTo>
                    <a:pt x="36" y="140"/>
                  </a:lnTo>
                  <a:lnTo>
                    <a:pt x="42" y="134"/>
                  </a:lnTo>
                  <a:lnTo>
                    <a:pt x="42" y="237"/>
                  </a:lnTo>
                  <a:lnTo>
                    <a:pt x="30" y="237"/>
                  </a:lnTo>
                  <a:lnTo>
                    <a:pt x="30" y="128"/>
                  </a:lnTo>
                  <a:lnTo>
                    <a:pt x="1188" y="128"/>
                  </a:lnTo>
                  <a:lnTo>
                    <a:pt x="1182" y="134"/>
                  </a:lnTo>
                  <a:lnTo>
                    <a:pt x="1182" y="0"/>
                  </a:lnTo>
                  <a:lnTo>
                    <a:pt x="1194" y="0"/>
                  </a:lnTo>
                  <a:close/>
                  <a:moveTo>
                    <a:pt x="72" y="195"/>
                  </a:moveTo>
                  <a:lnTo>
                    <a:pt x="36" y="267"/>
                  </a:lnTo>
                  <a:lnTo>
                    <a:pt x="0" y="195"/>
                  </a:lnTo>
                  <a:lnTo>
                    <a:pt x="72" y="195"/>
                  </a:lnTo>
                  <a:close/>
                </a:path>
              </a:pathLst>
            </a:custGeom>
            <a:solidFill>
              <a:srgbClr val="000000"/>
            </a:solidFill>
            <a:ln w="12" cap="flat">
              <a:solidFill>
                <a:srgbClr val="000000"/>
              </a:solidFill>
              <a:prstDash val="solid"/>
              <a:bevel/>
              <a:headEnd/>
              <a:tailEnd/>
            </a:ln>
          </p:spPr>
          <p:txBody>
            <a:bodyPr/>
            <a:lstStyle/>
            <a:p>
              <a:endParaRPr lang="tr-TR"/>
            </a:p>
          </p:txBody>
        </p:sp>
        <p:sp>
          <p:nvSpPr>
            <p:cNvPr id="68689" name="Freeform 388"/>
            <p:cNvSpPr>
              <a:spLocks noEditPoints="1"/>
            </p:cNvSpPr>
            <p:nvPr/>
          </p:nvSpPr>
          <p:spPr bwMode="auto">
            <a:xfrm>
              <a:off x="1740" y="1356"/>
              <a:ext cx="2816" cy="366"/>
            </a:xfrm>
            <a:custGeom>
              <a:avLst/>
              <a:gdLst>
                <a:gd name="T0" fmla="*/ 4511 w 1758"/>
                <a:gd name="T1" fmla="*/ 0 h 252"/>
                <a:gd name="T2" fmla="*/ 4511 w 1758"/>
                <a:gd name="T3" fmla="*/ 468 h 252"/>
                <a:gd name="T4" fmla="*/ 77 w 1758"/>
                <a:gd name="T5" fmla="*/ 468 h 252"/>
                <a:gd name="T6" fmla="*/ 77 w 1758"/>
                <a:gd name="T7" fmla="*/ 443 h 252"/>
                <a:gd name="T8" fmla="*/ 4495 w 1758"/>
                <a:gd name="T9" fmla="*/ 443 h 252"/>
                <a:gd name="T10" fmla="*/ 4480 w 1758"/>
                <a:gd name="T11" fmla="*/ 456 h 252"/>
                <a:gd name="T12" fmla="*/ 4480 w 1758"/>
                <a:gd name="T13" fmla="*/ 0 h 252"/>
                <a:gd name="T14" fmla="*/ 4511 w 1758"/>
                <a:gd name="T15" fmla="*/ 0 h 252"/>
                <a:gd name="T16" fmla="*/ 184 w 1758"/>
                <a:gd name="T17" fmla="*/ 532 h 252"/>
                <a:gd name="T18" fmla="*/ 0 w 1758"/>
                <a:gd name="T19" fmla="*/ 456 h 252"/>
                <a:gd name="T20" fmla="*/ 184 w 1758"/>
                <a:gd name="T21" fmla="*/ 379 h 252"/>
                <a:gd name="T22" fmla="*/ 184 w 1758"/>
                <a:gd name="T23" fmla="*/ 532 h 2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8"/>
                <a:gd name="T37" fmla="*/ 0 h 252"/>
                <a:gd name="T38" fmla="*/ 1758 w 1758"/>
                <a:gd name="T39" fmla="*/ 252 h 2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8" h="252">
                  <a:moveTo>
                    <a:pt x="1758" y="0"/>
                  </a:moveTo>
                  <a:lnTo>
                    <a:pt x="1758" y="222"/>
                  </a:lnTo>
                  <a:lnTo>
                    <a:pt x="30" y="222"/>
                  </a:lnTo>
                  <a:lnTo>
                    <a:pt x="30" y="210"/>
                  </a:lnTo>
                  <a:lnTo>
                    <a:pt x="1752" y="210"/>
                  </a:lnTo>
                  <a:lnTo>
                    <a:pt x="1746" y="216"/>
                  </a:lnTo>
                  <a:lnTo>
                    <a:pt x="1746" y="0"/>
                  </a:lnTo>
                  <a:lnTo>
                    <a:pt x="1758" y="0"/>
                  </a:lnTo>
                  <a:close/>
                  <a:moveTo>
                    <a:pt x="72" y="252"/>
                  </a:moveTo>
                  <a:lnTo>
                    <a:pt x="0" y="216"/>
                  </a:lnTo>
                  <a:lnTo>
                    <a:pt x="72" y="180"/>
                  </a:lnTo>
                  <a:lnTo>
                    <a:pt x="72" y="252"/>
                  </a:lnTo>
                  <a:close/>
                </a:path>
              </a:pathLst>
            </a:custGeom>
            <a:solidFill>
              <a:srgbClr val="000000"/>
            </a:solidFill>
            <a:ln w="12" cap="flat">
              <a:solidFill>
                <a:srgbClr val="000000"/>
              </a:solidFill>
              <a:prstDash val="solid"/>
              <a:bevel/>
              <a:headEnd/>
              <a:tailEnd/>
            </a:ln>
          </p:spPr>
          <p:txBody>
            <a:bodyPr/>
            <a:lstStyle/>
            <a:p>
              <a:endParaRPr lang="tr-TR"/>
            </a:p>
          </p:txBody>
        </p:sp>
        <p:sp>
          <p:nvSpPr>
            <p:cNvPr id="68690" name="Freeform 390"/>
            <p:cNvSpPr>
              <a:spLocks noEditPoints="1"/>
            </p:cNvSpPr>
            <p:nvPr/>
          </p:nvSpPr>
          <p:spPr bwMode="auto">
            <a:xfrm>
              <a:off x="1143" y="1830"/>
              <a:ext cx="72" cy="144"/>
            </a:xfrm>
            <a:custGeom>
              <a:avLst/>
              <a:gdLst>
                <a:gd name="T0" fmla="*/ 42 w 72"/>
                <a:gd name="T1" fmla="*/ 0 h 144"/>
                <a:gd name="T2" fmla="*/ 42 w 72"/>
                <a:gd name="T3" fmla="*/ 114 h 144"/>
                <a:gd name="T4" fmla="*/ 30 w 72"/>
                <a:gd name="T5" fmla="*/ 114 h 144"/>
                <a:gd name="T6" fmla="*/ 30 w 72"/>
                <a:gd name="T7" fmla="*/ 0 h 144"/>
                <a:gd name="T8" fmla="*/ 42 w 72"/>
                <a:gd name="T9" fmla="*/ 0 h 144"/>
                <a:gd name="T10" fmla="*/ 72 w 72"/>
                <a:gd name="T11" fmla="*/ 72 h 144"/>
                <a:gd name="T12" fmla="*/ 36 w 72"/>
                <a:gd name="T13" fmla="*/ 144 h 144"/>
                <a:gd name="T14" fmla="*/ 0 w 72"/>
                <a:gd name="T15" fmla="*/ 72 h 144"/>
                <a:gd name="T16" fmla="*/ 72 w 72"/>
                <a:gd name="T17" fmla="*/ 72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44"/>
                <a:gd name="T29" fmla="*/ 72 w 72"/>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44">
                  <a:moveTo>
                    <a:pt x="42" y="0"/>
                  </a:moveTo>
                  <a:lnTo>
                    <a:pt x="42" y="114"/>
                  </a:lnTo>
                  <a:lnTo>
                    <a:pt x="30" y="114"/>
                  </a:lnTo>
                  <a:lnTo>
                    <a:pt x="30" y="0"/>
                  </a:lnTo>
                  <a:lnTo>
                    <a:pt x="42" y="0"/>
                  </a:lnTo>
                  <a:close/>
                  <a:moveTo>
                    <a:pt x="72" y="72"/>
                  </a:moveTo>
                  <a:lnTo>
                    <a:pt x="36" y="144"/>
                  </a:lnTo>
                  <a:lnTo>
                    <a:pt x="0" y="72"/>
                  </a:lnTo>
                  <a:lnTo>
                    <a:pt x="72" y="72"/>
                  </a:lnTo>
                  <a:close/>
                </a:path>
              </a:pathLst>
            </a:custGeom>
            <a:solidFill>
              <a:srgbClr val="000000"/>
            </a:solidFill>
            <a:ln w="12" cap="flat">
              <a:solidFill>
                <a:srgbClr val="000000"/>
              </a:solidFill>
              <a:prstDash val="solid"/>
              <a:bevel/>
              <a:headEnd/>
              <a:tailEnd/>
            </a:ln>
          </p:spPr>
          <p:txBody>
            <a:bodyPr/>
            <a:lstStyle/>
            <a:p>
              <a:endParaRPr lang="tr-TR"/>
            </a:p>
          </p:txBody>
        </p:sp>
        <p:sp>
          <p:nvSpPr>
            <p:cNvPr id="68691" name="Freeform 391"/>
            <p:cNvSpPr>
              <a:spLocks noEditPoints="1"/>
            </p:cNvSpPr>
            <p:nvPr/>
          </p:nvSpPr>
          <p:spPr bwMode="auto">
            <a:xfrm>
              <a:off x="1683" y="1218"/>
              <a:ext cx="192" cy="72"/>
            </a:xfrm>
            <a:custGeom>
              <a:avLst/>
              <a:gdLst>
                <a:gd name="T0" fmla="*/ 0 w 192"/>
                <a:gd name="T1" fmla="*/ 30 h 72"/>
                <a:gd name="T2" fmla="*/ 162 w 192"/>
                <a:gd name="T3" fmla="*/ 30 h 72"/>
                <a:gd name="T4" fmla="*/ 162 w 192"/>
                <a:gd name="T5" fmla="*/ 42 h 72"/>
                <a:gd name="T6" fmla="*/ 0 w 192"/>
                <a:gd name="T7" fmla="*/ 42 h 72"/>
                <a:gd name="T8" fmla="*/ 0 w 192"/>
                <a:gd name="T9" fmla="*/ 30 h 72"/>
                <a:gd name="T10" fmla="*/ 120 w 192"/>
                <a:gd name="T11" fmla="*/ 0 h 72"/>
                <a:gd name="T12" fmla="*/ 192 w 192"/>
                <a:gd name="T13" fmla="*/ 36 h 72"/>
                <a:gd name="T14" fmla="*/ 120 w 192"/>
                <a:gd name="T15" fmla="*/ 72 h 72"/>
                <a:gd name="T16" fmla="*/ 120 w 192"/>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0" y="30"/>
                  </a:moveTo>
                  <a:lnTo>
                    <a:pt x="162" y="30"/>
                  </a:lnTo>
                  <a:lnTo>
                    <a:pt x="162" y="42"/>
                  </a:lnTo>
                  <a:lnTo>
                    <a:pt x="0" y="42"/>
                  </a:lnTo>
                  <a:lnTo>
                    <a:pt x="0" y="30"/>
                  </a:lnTo>
                  <a:close/>
                  <a:moveTo>
                    <a:pt x="120" y="0"/>
                  </a:moveTo>
                  <a:lnTo>
                    <a:pt x="192" y="36"/>
                  </a:lnTo>
                  <a:lnTo>
                    <a:pt x="120" y="72"/>
                  </a:lnTo>
                  <a:lnTo>
                    <a:pt x="120" y="0"/>
                  </a:lnTo>
                  <a:close/>
                </a:path>
              </a:pathLst>
            </a:custGeom>
            <a:solidFill>
              <a:srgbClr val="000000"/>
            </a:solidFill>
            <a:ln w="12" cap="flat">
              <a:solidFill>
                <a:srgbClr val="000000"/>
              </a:solidFill>
              <a:prstDash val="solid"/>
              <a:bevel/>
              <a:headEnd/>
              <a:tailEnd/>
            </a:ln>
          </p:spPr>
          <p:txBody>
            <a:bodyPr/>
            <a:lstStyle/>
            <a:p>
              <a:endParaRPr lang="tr-TR"/>
            </a:p>
          </p:txBody>
        </p:sp>
        <p:grpSp>
          <p:nvGrpSpPr>
            <p:cNvPr id="68692" name="Group 396"/>
            <p:cNvGrpSpPr>
              <a:grpSpLocks/>
            </p:cNvGrpSpPr>
            <p:nvPr/>
          </p:nvGrpSpPr>
          <p:grpSpPr bwMode="auto">
            <a:xfrm>
              <a:off x="2973" y="2496"/>
              <a:ext cx="918" cy="318"/>
              <a:chOff x="2973" y="2496"/>
              <a:chExt cx="918" cy="318"/>
            </a:xfrm>
          </p:grpSpPr>
          <p:sp>
            <p:nvSpPr>
              <p:cNvPr id="68790" name="Rectangle 392"/>
              <p:cNvSpPr>
                <a:spLocks noChangeArrowheads="1"/>
              </p:cNvSpPr>
              <p:nvPr/>
            </p:nvSpPr>
            <p:spPr bwMode="auto">
              <a:xfrm>
                <a:off x="2973" y="2496"/>
                <a:ext cx="912" cy="312"/>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791" name="Picture 393"/>
              <p:cNvPicPr>
                <a:picLocks noChangeAspect="1" noChangeArrowheads="1"/>
              </p:cNvPicPr>
              <p:nvPr/>
            </p:nvPicPr>
            <p:blipFill>
              <a:blip r:embed="rId66"/>
              <a:srcRect/>
              <a:stretch>
                <a:fillRect/>
              </a:stretch>
            </p:blipFill>
            <p:spPr bwMode="auto">
              <a:xfrm>
                <a:off x="2979" y="2502"/>
                <a:ext cx="912" cy="312"/>
              </a:xfrm>
              <a:prstGeom prst="rect">
                <a:avLst/>
              </a:prstGeom>
              <a:noFill/>
              <a:ln w="9525">
                <a:noFill/>
                <a:miter lim="800000"/>
                <a:headEnd/>
                <a:tailEnd/>
              </a:ln>
            </p:spPr>
          </p:pic>
          <p:sp>
            <p:nvSpPr>
              <p:cNvPr id="68792" name="Rectangle 394"/>
              <p:cNvSpPr>
                <a:spLocks noChangeArrowheads="1"/>
              </p:cNvSpPr>
              <p:nvPr/>
            </p:nvSpPr>
            <p:spPr bwMode="auto">
              <a:xfrm>
                <a:off x="2973" y="2496"/>
                <a:ext cx="912" cy="312"/>
              </a:xfrm>
              <a:prstGeom prst="rect">
                <a:avLst/>
              </a:prstGeom>
              <a:solidFill>
                <a:srgbClr val="FFFFFF"/>
              </a:solidFill>
              <a:ln w="9525">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693" name="Rectangle 397"/>
            <p:cNvSpPr>
              <a:spLocks noChangeArrowheads="1"/>
            </p:cNvSpPr>
            <p:nvPr/>
          </p:nvSpPr>
          <p:spPr bwMode="auto">
            <a:xfrm>
              <a:off x="3261" y="2520"/>
              <a:ext cx="420"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Danışma</a:t>
              </a:r>
              <a:endParaRPr lang="tr-TR">
                <a:solidFill>
                  <a:srgbClr val="000000"/>
                </a:solidFill>
                <a:cs typeface="Arial" charset="0"/>
              </a:endParaRPr>
            </a:p>
          </p:txBody>
        </p:sp>
        <p:sp>
          <p:nvSpPr>
            <p:cNvPr id="68694" name="Rectangle 398"/>
            <p:cNvSpPr>
              <a:spLocks noChangeArrowheads="1"/>
            </p:cNvSpPr>
            <p:nvPr/>
          </p:nvSpPr>
          <p:spPr bwMode="auto">
            <a:xfrm>
              <a:off x="3117" y="2616"/>
              <a:ext cx="0" cy="174"/>
            </a:xfrm>
            <a:prstGeom prst="rect">
              <a:avLst/>
            </a:prstGeom>
            <a:noFill/>
            <a:ln w="9525">
              <a:noFill/>
              <a:miter lim="800000"/>
              <a:headEnd/>
              <a:tailEnd/>
            </a:ln>
          </p:spPr>
          <p:txBody>
            <a:bodyPr wrap="none" lIns="0" tIns="0" rIns="0" bIns="0">
              <a:spAutoFit/>
            </a:bodyPr>
            <a:lstStyle/>
            <a:p>
              <a:endParaRPr lang="tr-TR">
                <a:solidFill>
                  <a:srgbClr val="000000"/>
                </a:solidFill>
                <a:cs typeface="Arial" charset="0"/>
              </a:endParaRPr>
            </a:p>
          </p:txBody>
        </p:sp>
        <p:sp>
          <p:nvSpPr>
            <p:cNvPr id="68695" name="Rectangle 399"/>
            <p:cNvSpPr>
              <a:spLocks noChangeArrowheads="1"/>
            </p:cNvSpPr>
            <p:nvPr/>
          </p:nvSpPr>
          <p:spPr bwMode="auto">
            <a:xfrm>
              <a:off x="3275" y="2616"/>
              <a:ext cx="384" cy="107"/>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(İstişare</a:t>
              </a:r>
              <a:endParaRPr lang="tr-TR">
                <a:solidFill>
                  <a:srgbClr val="000000"/>
                </a:solidFill>
                <a:cs typeface="Arial" charset="0"/>
              </a:endParaRPr>
            </a:p>
          </p:txBody>
        </p:sp>
        <p:sp>
          <p:nvSpPr>
            <p:cNvPr id="68696" name="Rectangle 400"/>
            <p:cNvSpPr>
              <a:spLocks noChangeArrowheads="1"/>
            </p:cNvSpPr>
            <p:nvPr/>
          </p:nvSpPr>
          <p:spPr bwMode="auto">
            <a:xfrm>
              <a:off x="3225" y="2712"/>
              <a:ext cx="456"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Toplantısı</a:t>
              </a:r>
              <a:endParaRPr lang="tr-TR">
                <a:solidFill>
                  <a:srgbClr val="000000"/>
                </a:solidFill>
                <a:cs typeface="Arial" charset="0"/>
              </a:endParaRPr>
            </a:p>
          </p:txBody>
        </p:sp>
        <p:sp>
          <p:nvSpPr>
            <p:cNvPr id="68697" name="Rectangle 401"/>
            <p:cNvSpPr>
              <a:spLocks noChangeArrowheads="1"/>
            </p:cNvSpPr>
            <p:nvPr/>
          </p:nvSpPr>
          <p:spPr bwMode="auto">
            <a:xfrm>
              <a:off x="3621" y="2712"/>
              <a:ext cx="67" cy="107"/>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 )</a:t>
              </a:r>
              <a:endParaRPr lang="tr-TR">
                <a:solidFill>
                  <a:srgbClr val="000000"/>
                </a:solidFill>
                <a:cs typeface="Arial" charset="0"/>
              </a:endParaRPr>
            </a:p>
          </p:txBody>
        </p:sp>
        <p:grpSp>
          <p:nvGrpSpPr>
            <p:cNvPr id="68698" name="Group 406"/>
            <p:cNvGrpSpPr>
              <a:grpSpLocks/>
            </p:cNvGrpSpPr>
            <p:nvPr/>
          </p:nvGrpSpPr>
          <p:grpSpPr bwMode="auto">
            <a:xfrm>
              <a:off x="4077" y="2496"/>
              <a:ext cx="918" cy="317"/>
              <a:chOff x="4077" y="2496"/>
              <a:chExt cx="918" cy="317"/>
            </a:xfrm>
          </p:grpSpPr>
          <p:sp>
            <p:nvSpPr>
              <p:cNvPr id="68786" name="Rectangle 402"/>
              <p:cNvSpPr>
                <a:spLocks noChangeArrowheads="1"/>
              </p:cNvSpPr>
              <p:nvPr/>
            </p:nvSpPr>
            <p:spPr bwMode="auto">
              <a:xfrm>
                <a:off x="4077" y="2496"/>
                <a:ext cx="912" cy="312"/>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787" name="Picture 403"/>
              <p:cNvPicPr>
                <a:picLocks noChangeAspect="1" noChangeArrowheads="1"/>
              </p:cNvPicPr>
              <p:nvPr/>
            </p:nvPicPr>
            <p:blipFill>
              <a:blip r:embed="rId67"/>
              <a:srcRect/>
              <a:stretch>
                <a:fillRect/>
              </a:stretch>
            </p:blipFill>
            <p:spPr bwMode="auto">
              <a:xfrm>
                <a:off x="4083" y="2502"/>
                <a:ext cx="912" cy="311"/>
              </a:xfrm>
              <a:prstGeom prst="rect">
                <a:avLst/>
              </a:prstGeom>
              <a:noFill/>
              <a:ln w="9525">
                <a:noFill/>
                <a:miter lim="800000"/>
                <a:headEnd/>
                <a:tailEnd/>
              </a:ln>
            </p:spPr>
          </p:pic>
          <p:sp>
            <p:nvSpPr>
              <p:cNvPr id="68788" name="Rectangle 404"/>
              <p:cNvSpPr>
                <a:spLocks noChangeArrowheads="1"/>
              </p:cNvSpPr>
              <p:nvPr/>
            </p:nvSpPr>
            <p:spPr bwMode="auto">
              <a:xfrm>
                <a:off x="4077" y="2496"/>
                <a:ext cx="912" cy="312"/>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789" name="Rectangle 405"/>
              <p:cNvSpPr>
                <a:spLocks noChangeArrowheads="1"/>
              </p:cNvSpPr>
              <p:nvPr/>
            </p:nvSpPr>
            <p:spPr bwMode="auto">
              <a:xfrm>
                <a:off x="4083" y="2502"/>
                <a:ext cx="912" cy="311"/>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699" name="Rectangle 407"/>
            <p:cNvSpPr>
              <a:spLocks noChangeArrowheads="1"/>
            </p:cNvSpPr>
            <p:nvPr/>
          </p:nvSpPr>
          <p:spPr bwMode="auto">
            <a:xfrm>
              <a:off x="4365" y="2520"/>
              <a:ext cx="420"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Danışma</a:t>
              </a:r>
              <a:endParaRPr lang="tr-TR">
                <a:solidFill>
                  <a:srgbClr val="000000"/>
                </a:solidFill>
                <a:cs typeface="Arial" charset="0"/>
              </a:endParaRPr>
            </a:p>
          </p:txBody>
        </p:sp>
        <p:sp>
          <p:nvSpPr>
            <p:cNvPr id="68700" name="Rectangle 408"/>
            <p:cNvSpPr>
              <a:spLocks noChangeArrowheads="1"/>
            </p:cNvSpPr>
            <p:nvPr/>
          </p:nvSpPr>
          <p:spPr bwMode="auto">
            <a:xfrm>
              <a:off x="4319" y="2616"/>
              <a:ext cx="8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a:t>
              </a:r>
              <a:endParaRPr lang="tr-TR">
                <a:solidFill>
                  <a:srgbClr val="000000"/>
                </a:solidFill>
                <a:cs typeface="Arial" charset="0"/>
              </a:endParaRPr>
            </a:p>
          </p:txBody>
        </p:sp>
        <p:sp>
          <p:nvSpPr>
            <p:cNvPr id="68701" name="Rectangle 409"/>
            <p:cNvSpPr>
              <a:spLocks noChangeArrowheads="1"/>
            </p:cNvSpPr>
            <p:nvPr/>
          </p:nvSpPr>
          <p:spPr bwMode="auto">
            <a:xfrm>
              <a:off x="4361" y="2610"/>
              <a:ext cx="343" cy="107"/>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İstişare</a:t>
              </a:r>
              <a:endParaRPr lang="tr-TR">
                <a:solidFill>
                  <a:srgbClr val="000000"/>
                </a:solidFill>
                <a:cs typeface="Arial" charset="0"/>
              </a:endParaRPr>
            </a:p>
          </p:txBody>
        </p:sp>
        <p:sp>
          <p:nvSpPr>
            <p:cNvPr id="68702" name="Rectangle 410"/>
            <p:cNvSpPr>
              <a:spLocks noChangeArrowheads="1"/>
            </p:cNvSpPr>
            <p:nvPr/>
          </p:nvSpPr>
          <p:spPr bwMode="auto">
            <a:xfrm>
              <a:off x="4329" y="2712"/>
              <a:ext cx="456"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Toplantısı</a:t>
              </a:r>
              <a:endParaRPr lang="tr-TR">
                <a:solidFill>
                  <a:srgbClr val="000000"/>
                </a:solidFill>
                <a:cs typeface="Arial" charset="0"/>
              </a:endParaRPr>
            </a:p>
          </p:txBody>
        </p:sp>
        <p:sp>
          <p:nvSpPr>
            <p:cNvPr id="68703" name="Rectangle 411"/>
            <p:cNvSpPr>
              <a:spLocks noChangeArrowheads="1"/>
            </p:cNvSpPr>
            <p:nvPr/>
          </p:nvSpPr>
          <p:spPr bwMode="auto">
            <a:xfrm>
              <a:off x="4725" y="2712"/>
              <a:ext cx="67" cy="107"/>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 )</a:t>
              </a:r>
              <a:endParaRPr lang="tr-TR">
                <a:solidFill>
                  <a:srgbClr val="000000"/>
                </a:solidFill>
                <a:cs typeface="Arial" charset="0"/>
              </a:endParaRPr>
            </a:p>
          </p:txBody>
        </p:sp>
        <p:sp>
          <p:nvSpPr>
            <p:cNvPr id="68704" name="Freeform 412"/>
            <p:cNvSpPr>
              <a:spLocks noEditPoints="1"/>
            </p:cNvSpPr>
            <p:nvPr/>
          </p:nvSpPr>
          <p:spPr bwMode="auto">
            <a:xfrm>
              <a:off x="3891" y="2622"/>
              <a:ext cx="192" cy="72"/>
            </a:xfrm>
            <a:custGeom>
              <a:avLst/>
              <a:gdLst>
                <a:gd name="T0" fmla="*/ 0 w 192"/>
                <a:gd name="T1" fmla="*/ 30 h 72"/>
                <a:gd name="T2" fmla="*/ 162 w 192"/>
                <a:gd name="T3" fmla="*/ 29 h 72"/>
                <a:gd name="T4" fmla="*/ 163 w 192"/>
                <a:gd name="T5" fmla="*/ 41 h 72"/>
                <a:gd name="T6" fmla="*/ 1 w 192"/>
                <a:gd name="T7" fmla="*/ 42 h 72"/>
                <a:gd name="T8" fmla="*/ 0 w 192"/>
                <a:gd name="T9" fmla="*/ 30 h 72"/>
                <a:gd name="T10" fmla="*/ 120 w 192"/>
                <a:gd name="T11" fmla="*/ 0 h 72"/>
                <a:gd name="T12" fmla="*/ 192 w 192"/>
                <a:gd name="T13" fmla="*/ 35 h 72"/>
                <a:gd name="T14" fmla="*/ 121 w 192"/>
                <a:gd name="T15" fmla="*/ 72 h 72"/>
                <a:gd name="T16" fmla="*/ 120 w 192"/>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0" y="30"/>
                  </a:moveTo>
                  <a:lnTo>
                    <a:pt x="162" y="29"/>
                  </a:lnTo>
                  <a:lnTo>
                    <a:pt x="163" y="41"/>
                  </a:lnTo>
                  <a:lnTo>
                    <a:pt x="1" y="42"/>
                  </a:lnTo>
                  <a:lnTo>
                    <a:pt x="0" y="30"/>
                  </a:lnTo>
                  <a:close/>
                  <a:moveTo>
                    <a:pt x="120" y="0"/>
                  </a:moveTo>
                  <a:lnTo>
                    <a:pt x="192" y="35"/>
                  </a:lnTo>
                  <a:lnTo>
                    <a:pt x="121" y="72"/>
                  </a:lnTo>
                  <a:lnTo>
                    <a:pt x="120" y="0"/>
                  </a:lnTo>
                  <a:close/>
                </a:path>
              </a:pathLst>
            </a:custGeom>
            <a:solidFill>
              <a:srgbClr val="000000"/>
            </a:solidFill>
            <a:ln w="12" cap="flat">
              <a:solidFill>
                <a:srgbClr val="000000"/>
              </a:solidFill>
              <a:prstDash val="solid"/>
              <a:bevel/>
              <a:headEnd/>
              <a:tailEnd/>
            </a:ln>
          </p:spPr>
          <p:txBody>
            <a:bodyPr/>
            <a:lstStyle/>
            <a:p>
              <a:endParaRPr lang="tr-TR"/>
            </a:p>
          </p:txBody>
        </p:sp>
        <p:grpSp>
          <p:nvGrpSpPr>
            <p:cNvPr id="68705" name="Group 417"/>
            <p:cNvGrpSpPr>
              <a:grpSpLocks/>
            </p:cNvGrpSpPr>
            <p:nvPr/>
          </p:nvGrpSpPr>
          <p:grpSpPr bwMode="auto">
            <a:xfrm>
              <a:off x="669" y="2508"/>
              <a:ext cx="1020" cy="324"/>
              <a:chOff x="669" y="2508"/>
              <a:chExt cx="1020" cy="324"/>
            </a:xfrm>
          </p:grpSpPr>
          <p:sp>
            <p:nvSpPr>
              <p:cNvPr id="68782" name="Rectangle 413"/>
              <p:cNvSpPr>
                <a:spLocks noChangeArrowheads="1"/>
              </p:cNvSpPr>
              <p:nvPr/>
            </p:nvSpPr>
            <p:spPr bwMode="auto">
              <a:xfrm>
                <a:off x="669" y="2508"/>
                <a:ext cx="1020" cy="324"/>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783" name="Freeform 414"/>
              <p:cNvSpPr>
                <a:spLocks/>
              </p:cNvSpPr>
              <p:nvPr/>
            </p:nvSpPr>
            <p:spPr bwMode="auto">
              <a:xfrm>
                <a:off x="675" y="2508"/>
                <a:ext cx="1008" cy="305"/>
              </a:xfrm>
              <a:custGeom>
                <a:avLst/>
                <a:gdLst>
                  <a:gd name="T0" fmla="*/ 0 w 1344"/>
                  <a:gd name="T1" fmla="*/ 121 h 406"/>
                  <a:gd name="T2" fmla="*/ 55 w 1344"/>
                  <a:gd name="T3" fmla="*/ 126 h 406"/>
                  <a:gd name="T4" fmla="*/ 100 w 1344"/>
                  <a:gd name="T5" fmla="*/ 129 h 406"/>
                  <a:gd name="T6" fmla="*/ 161 w 1344"/>
                  <a:gd name="T7" fmla="*/ 127 h 406"/>
                  <a:gd name="T8" fmla="*/ 194 w 1344"/>
                  <a:gd name="T9" fmla="*/ 125 h 406"/>
                  <a:gd name="T10" fmla="*/ 224 w 1344"/>
                  <a:gd name="T11" fmla="*/ 120 h 406"/>
                  <a:gd name="T12" fmla="*/ 253 w 1344"/>
                  <a:gd name="T13" fmla="*/ 116 h 406"/>
                  <a:gd name="T14" fmla="*/ 286 w 1344"/>
                  <a:gd name="T15" fmla="*/ 112 h 406"/>
                  <a:gd name="T16" fmla="*/ 325 w 1344"/>
                  <a:gd name="T17" fmla="*/ 107 h 406"/>
                  <a:gd name="T18" fmla="*/ 370 w 1344"/>
                  <a:gd name="T19" fmla="*/ 104 h 406"/>
                  <a:gd name="T20" fmla="*/ 425 w 1344"/>
                  <a:gd name="T21" fmla="*/ 104 h 406"/>
                  <a:gd name="T22" fmla="*/ 425 w 1344"/>
                  <a:gd name="T23" fmla="*/ 0 h 406"/>
                  <a:gd name="T24" fmla="*/ 0 w 1344"/>
                  <a:gd name="T25" fmla="*/ 0 h 406"/>
                  <a:gd name="T26" fmla="*/ 0 w 1344"/>
                  <a:gd name="T27" fmla="*/ 121 h 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4"/>
                  <a:gd name="T43" fmla="*/ 0 h 406"/>
                  <a:gd name="T44" fmla="*/ 1344 w 1344"/>
                  <a:gd name="T45" fmla="*/ 406 h 4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4" h="406">
                    <a:moveTo>
                      <a:pt x="0" y="379"/>
                    </a:moveTo>
                    <a:cubicBezTo>
                      <a:pt x="59" y="387"/>
                      <a:pt x="118" y="391"/>
                      <a:pt x="174" y="396"/>
                    </a:cubicBezTo>
                    <a:cubicBezTo>
                      <a:pt x="224" y="400"/>
                      <a:pt x="271" y="401"/>
                      <a:pt x="315" y="406"/>
                    </a:cubicBezTo>
                    <a:cubicBezTo>
                      <a:pt x="442" y="406"/>
                      <a:pt x="475" y="401"/>
                      <a:pt x="508" y="400"/>
                    </a:cubicBezTo>
                    <a:cubicBezTo>
                      <a:pt x="543" y="398"/>
                      <a:pt x="581" y="394"/>
                      <a:pt x="614" y="391"/>
                    </a:cubicBezTo>
                    <a:cubicBezTo>
                      <a:pt x="644" y="387"/>
                      <a:pt x="672" y="383"/>
                      <a:pt x="705" y="377"/>
                    </a:cubicBezTo>
                    <a:cubicBezTo>
                      <a:pt x="736" y="374"/>
                      <a:pt x="769" y="369"/>
                      <a:pt x="802" y="364"/>
                    </a:cubicBezTo>
                    <a:cubicBezTo>
                      <a:pt x="837" y="360"/>
                      <a:pt x="870" y="354"/>
                      <a:pt x="907" y="350"/>
                    </a:cubicBezTo>
                    <a:cubicBezTo>
                      <a:pt x="945" y="347"/>
                      <a:pt x="982" y="341"/>
                      <a:pt x="1029" y="337"/>
                    </a:cubicBezTo>
                    <a:cubicBezTo>
                      <a:pt x="1074" y="335"/>
                      <a:pt x="1116" y="330"/>
                      <a:pt x="1168" y="328"/>
                    </a:cubicBezTo>
                    <a:cubicBezTo>
                      <a:pt x="1222" y="328"/>
                      <a:pt x="1281" y="326"/>
                      <a:pt x="1344" y="326"/>
                    </a:cubicBezTo>
                    <a:lnTo>
                      <a:pt x="1344" y="0"/>
                    </a:lnTo>
                    <a:lnTo>
                      <a:pt x="0" y="0"/>
                    </a:lnTo>
                    <a:lnTo>
                      <a:pt x="0" y="379"/>
                    </a:lnTo>
                    <a:close/>
                  </a:path>
                </a:pathLst>
              </a:custGeom>
              <a:solidFill>
                <a:srgbClr val="000000"/>
              </a:solidFill>
              <a:ln w="0">
                <a:solidFill>
                  <a:srgbClr val="000000"/>
                </a:solidFill>
                <a:prstDash val="solid"/>
                <a:round/>
                <a:headEnd/>
                <a:tailEnd/>
              </a:ln>
            </p:spPr>
            <p:txBody>
              <a:bodyPr/>
              <a:lstStyle/>
              <a:p>
                <a:endParaRPr lang="tr-TR"/>
              </a:p>
            </p:txBody>
          </p:sp>
          <p:sp>
            <p:nvSpPr>
              <p:cNvPr id="68784" name="Rectangle 415"/>
              <p:cNvSpPr>
                <a:spLocks noChangeArrowheads="1"/>
              </p:cNvSpPr>
              <p:nvPr/>
            </p:nvSpPr>
            <p:spPr bwMode="auto">
              <a:xfrm>
                <a:off x="669" y="2508"/>
                <a:ext cx="1020" cy="324"/>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785" name="Freeform 416"/>
              <p:cNvSpPr>
                <a:spLocks/>
              </p:cNvSpPr>
              <p:nvPr/>
            </p:nvSpPr>
            <p:spPr bwMode="auto">
              <a:xfrm>
                <a:off x="675" y="2508"/>
                <a:ext cx="1008" cy="305"/>
              </a:xfrm>
              <a:custGeom>
                <a:avLst/>
                <a:gdLst>
                  <a:gd name="T0" fmla="*/ 0 w 1344"/>
                  <a:gd name="T1" fmla="*/ 121 h 406"/>
                  <a:gd name="T2" fmla="*/ 55 w 1344"/>
                  <a:gd name="T3" fmla="*/ 126 h 406"/>
                  <a:gd name="T4" fmla="*/ 100 w 1344"/>
                  <a:gd name="T5" fmla="*/ 129 h 406"/>
                  <a:gd name="T6" fmla="*/ 161 w 1344"/>
                  <a:gd name="T7" fmla="*/ 127 h 406"/>
                  <a:gd name="T8" fmla="*/ 194 w 1344"/>
                  <a:gd name="T9" fmla="*/ 125 h 406"/>
                  <a:gd name="T10" fmla="*/ 224 w 1344"/>
                  <a:gd name="T11" fmla="*/ 120 h 406"/>
                  <a:gd name="T12" fmla="*/ 253 w 1344"/>
                  <a:gd name="T13" fmla="*/ 116 h 406"/>
                  <a:gd name="T14" fmla="*/ 286 w 1344"/>
                  <a:gd name="T15" fmla="*/ 112 h 406"/>
                  <a:gd name="T16" fmla="*/ 325 w 1344"/>
                  <a:gd name="T17" fmla="*/ 107 h 406"/>
                  <a:gd name="T18" fmla="*/ 370 w 1344"/>
                  <a:gd name="T19" fmla="*/ 104 h 406"/>
                  <a:gd name="T20" fmla="*/ 425 w 1344"/>
                  <a:gd name="T21" fmla="*/ 104 h 406"/>
                  <a:gd name="T22" fmla="*/ 425 w 1344"/>
                  <a:gd name="T23" fmla="*/ 0 h 406"/>
                  <a:gd name="T24" fmla="*/ 0 w 1344"/>
                  <a:gd name="T25" fmla="*/ 0 h 406"/>
                  <a:gd name="T26" fmla="*/ 0 w 1344"/>
                  <a:gd name="T27" fmla="*/ 121 h 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4"/>
                  <a:gd name="T43" fmla="*/ 0 h 406"/>
                  <a:gd name="T44" fmla="*/ 1344 w 1344"/>
                  <a:gd name="T45" fmla="*/ 406 h 4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4" h="406">
                    <a:moveTo>
                      <a:pt x="0" y="379"/>
                    </a:moveTo>
                    <a:cubicBezTo>
                      <a:pt x="59" y="387"/>
                      <a:pt x="118" y="391"/>
                      <a:pt x="174" y="396"/>
                    </a:cubicBezTo>
                    <a:cubicBezTo>
                      <a:pt x="224" y="400"/>
                      <a:pt x="271" y="401"/>
                      <a:pt x="315" y="406"/>
                    </a:cubicBezTo>
                    <a:cubicBezTo>
                      <a:pt x="442" y="406"/>
                      <a:pt x="475" y="401"/>
                      <a:pt x="508" y="400"/>
                    </a:cubicBezTo>
                    <a:cubicBezTo>
                      <a:pt x="543" y="398"/>
                      <a:pt x="581" y="394"/>
                      <a:pt x="614" y="391"/>
                    </a:cubicBezTo>
                    <a:cubicBezTo>
                      <a:pt x="644" y="387"/>
                      <a:pt x="672" y="383"/>
                      <a:pt x="705" y="377"/>
                    </a:cubicBezTo>
                    <a:cubicBezTo>
                      <a:pt x="736" y="374"/>
                      <a:pt x="769" y="369"/>
                      <a:pt x="802" y="364"/>
                    </a:cubicBezTo>
                    <a:cubicBezTo>
                      <a:pt x="837" y="360"/>
                      <a:pt x="870" y="354"/>
                      <a:pt x="907" y="350"/>
                    </a:cubicBezTo>
                    <a:cubicBezTo>
                      <a:pt x="945" y="347"/>
                      <a:pt x="982" y="341"/>
                      <a:pt x="1029" y="337"/>
                    </a:cubicBezTo>
                    <a:cubicBezTo>
                      <a:pt x="1074" y="335"/>
                      <a:pt x="1116" y="330"/>
                      <a:pt x="1168" y="328"/>
                    </a:cubicBezTo>
                    <a:cubicBezTo>
                      <a:pt x="1222" y="328"/>
                      <a:pt x="1281" y="326"/>
                      <a:pt x="1344" y="326"/>
                    </a:cubicBezTo>
                    <a:lnTo>
                      <a:pt x="1344" y="0"/>
                    </a:lnTo>
                    <a:lnTo>
                      <a:pt x="0" y="0"/>
                    </a:lnTo>
                    <a:lnTo>
                      <a:pt x="0" y="379"/>
                    </a:lnTo>
                    <a:close/>
                  </a:path>
                </a:pathLst>
              </a:custGeom>
              <a:noFill/>
              <a:ln w="12" cap="rnd">
                <a:solidFill>
                  <a:srgbClr val="000000"/>
                </a:solidFill>
                <a:prstDash val="solid"/>
                <a:miter lim="800000"/>
                <a:headEnd/>
                <a:tailEnd/>
              </a:ln>
            </p:spPr>
            <p:txBody>
              <a:bodyPr/>
              <a:lstStyle/>
              <a:p>
                <a:endParaRPr lang="tr-TR"/>
              </a:p>
            </p:txBody>
          </p:sp>
        </p:grpSp>
        <p:sp>
          <p:nvSpPr>
            <p:cNvPr id="68706" name="Rectangle 418"/>
            <p:cNvSpPr>
              <a:spLocks noChangeArrowheads="1"/>
            </p:cNvSpPr>
            <p:nvPr/>
          </p:nvSpPr>
          <p:spPr bwMode="auto">
            <a:xfrm>
              <a:off x="801" y="2544"/>
              <a:ext cx="852"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Taslak SÇD Raporu</a:t>
              </a:r>
              <a:endParaRPr lang="tr-TR">
                <a:solidFill>
                  <a:srgbClr val="000000"/>
                </a:solidFill>
                <a:cs typeface="Arial" charset="0"/>
              </a:endParaRPr>
            </a:p>
          </p:txBody>
        </p:sp>
        <p:sp>
          <p:nvSpPr>
            <p:cNvPr id="68707" name="Freeform 419"/>
            <p:cNvSpPr>
              <a:spLocks noEditPoints="1"/>
            </p:cNvSpPr>
            <p:nvPr/>
          </p:nvSpPr>
          <p:spPr bwMode="auto">
            <a:xfrm>
              <a:off x="1143" y="2358"/>
              <a:ext cx="72" cy="150"/>
            </a:xfrm>
            <a:custGeom>
              <a:avLst/>
              <a:gdLst>
                <a:gd name="T0" fmla="*/ 42 w 72"/>
                <a:gd name="T1" fmla="*/ 0 h 150"/>
                <a:gd name="T2" fmla="*/ 42 w 72"/>
                <a:gd name="T3" fmla="*/ 120 h 150"/>
                <a:gd name="T4" fmla="*/ 30 w 72"/>
                <a:gd name="T5" fmla="*/ 120 h 150"/>
                <a:gd name="T6" fmla="*/ 30 w 72"/>
                <a:gd name="T7" fmla="*/ 0 h 150"/>
                <a:gd name="T8" fmla="*/ 42 w 72"/>
                <a:gd name="T9" fmla="*/ 0 h 150"/>
                <a:gd name="T10" fmla="*/ 72 w 72"/>
                <a:gd name="T11" fmla="*/ 78 h 150"/>
                <a:gd name="T12" fmla="*/ 36 w 72"/>
                <a:gd name="T13" fmla="*/ 150 h 150"/>
                <a:gd name="T14" fmla="*/ 0 w 72"/>
                <a:gd name="T15" fmla="*/ 78 h 150"/>
                <a:gd name="T16" fmla="*/ 72 w 72"/>
                <a:gd name="T17" fmla="*/ 78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50"/>
                <a:gd name="T29" fmla="*/ 72 w 72"/>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50">
                  <a:moveTo>
                    <a:pt x="42" y="0"/>
                  </a:moveTo>
                  <a:lnTo>
                    <a:pt x="42" y="120"/>
                  </a:lnTo>
                  <a:lnTo>
                    <a:pt x="30" y="120"/>
                  </a:lnTo>
                  <a:lnTo>
                    <a:pt x="30" y="0"/>
                  </a:lnTo>
                  <a:lnTo>
                    <a:pt x="42" y="0"/>
                  </a:lnTo>
                  <a:close/>
                  <a:moveTo>
                    <a:pt x="72" y="78"/>
                  </a:moveTo>
                  <a:lnTo>
                    <a:pt x="36" y="150"/>
                  </a:lnTo>
                  <a:lnTo>
                    <a:pt x="0" y="78"/>
                  </a:lnTo>
                  <a:lnTo>
                    <a:pt x="72" y="78"/>
                  </a:lnTo>
                  <a:close/>
                </a:path>
              </a:pathLst>
            </a:custGeom>
            <a:solidFill>
              <a:srgbClr val="000000"/>
            </a:solidFill>
            <a:ln w="12" cap="flat">
              <a:solidFill>
                <a:srgbClr val="000000"/>
              </a:solidFill>
              <a:prstDash val="solid"/>
              <a:bevel/>
              <a:headEnd/>
              <a:tailEnd/>
            </a:ln>
          </p:spPr>
          <p:txBody>
            <a:bodyPr/>
            <a:lstStyle/>
            <a:p>
              <a:endParaRPr lang="tr-TR"/>
            </a:p>
          </p:txBody>
        </p:sp>
        <p:sp>
          <p:nvSpPr>
            <p:cNvPr id="68708" name="Freeform 420"/>
            <p:cNvSpPr>
              <a:spLocks noEditPoints="1"/>
            </p:cNvSpPr>
            <p:nvPr/>
          </p:nvSpPr>
          <p:spPr bwMode="auto">
            <a:xfrm>
              <a:off x="1683" y="2623"/>
              <a:ext cx="1296" cy="72"/>
            </a:xfrm>
            <a:custGeom>
              <a:avLst/>
              <a:gdLst>
                <a:gd name="T0" fmla="*/ 0 w 1296"/>
                <a:gd name="T1" fmla="*/ 31 h 72"/>
                <a:gd name="T2" fmla="*/ 1266 w 1296"/>
                <a:gd name="T3" fmla="*/ 30 h 72"/>
                <a:gd name="T4" fmla="*/ 1266 w 1296"/>
                <a:gd name="T5" fmla="*/ 42 h 72"/>
                <a:gd name="T6" fmla="*/ 0 w 1296"/>
                <a:gd name="T7" fmla="*/ 43 h 72"/>
                <a:gd name="T8" fmla="*/ 0 w 1296"/>
                <a:gd name="T9" fmla="*/ 31 h 72"/>
                <a:gd name="T10" fmla="*/ 1224 w 1296"/>
                <a:gd name="T11" fmla="*/ 0 h 72"/>
                <a:gd name="T12" fmla="*/ 1296 w 1296"/>
                <a:gd name="T13" fmla="*/ 35 h 72"/>
                <a:gd name="T14" fmla="*/ 1225 w 1296"/>
                <a:gd name="T15" fmla="*/ 72 h 72"/>
                <a:gd name="T16" fmla="*/ 1224 w 1296"/>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6"/>
                <a:gd name="T28" fmla="*/ 0 h 72"/>
                <a:gd name="T29" fmla="*/ 1296 w 129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6" h="72">
                  <a:moveTo>
                    <a:pt x="0" y="31"/>
                  </a:moveTo>
                  <a:lnTo>
                    <a:pt x="1266" y="30"/>
                  </a:lnTo>
                  <a:lnTo>
                    <a:pt x="1266" y="42"/>
                  </a:lnTo>
                  <a:lnTo>
                    <a:pt x="0" y="43"/>
                  </a:lnTo>
                  <a:lnTo>
                    <a:pt x="0" y="31"/>
                  </a:lnTo>
                  <a:close/>
                  <a:moveTo>
                    <a:pt x="1224" y="0"/>
                  </a:moveTo>
                  <a:lnTo>
                    <a:pt x="1296" y="35"/>
                  </a:lnTo>
                  <a:lnTo>
                    <a:pt x="1225" y="72"/>
                  </a:lnTo>
                  <a:lnTo>
                    <a:pt x="1224" y="0"/>
                  </a:lnTo>
                  <a:close/>
                </a:path>
              </a:pathLst>
            </a:custGeom>
            <a:solidFill>
              <a:srgbClr val="000000"/>
            </a:solidFill>
            <a:ln w="12" cap="flat">
              <a:solidFill>
                <a:srgbClr val="000000"/>
              </a:solidFill>
              <a:prstDash val="solid"/>
              <a:bevel/>
              <a:headEnd/>
              <a:tailEnd/>
            </a:ln>
          </p:spPr>
          <p:txBody>
            <a:bodyPr/>
            <a:lstStyle/>
            <a:p>
              <a:endParaRPr lang="tr-TR"/>
            </a:p>
          </p:txBody>
        </p:sp>
        <p:grpSp>
          <p:nvGrpSpPr>
            <p:cNvPr id="68709" name="Group 425"/>
            <p:cNvGrpSpPr>
              <a:grpSpLocks/>
            </p:cNvGrpSpPr>
            <p:nvPr/>
          </p:nvGrpSpPr>
          <p:grpSpPr bwMode="auto">
            <a:xfrm>
              <a:off x="1869" y="2880"/>
              <a:ext cx="918" cy="342"/>
              <a:chOff x="1869" y="2880"/>
              <a:chExt cx="918" cy="342"/>
            </a:xfrm>
          </p:grpSpPr>
          <p:sp>
            <p:nvSpPr>
              <p:cNvPr id="68778" name="Rectangle 421"/>
              <p:cNvSpPr>
                <a:spLocks noChangeArrowheads="1"/>
              </p:cNvSpPr>
              <p:nvPr/>
            </p:nvSpPr>
            <p:spPr bwMode="auto">
              <a:xfrm>
                <a:off x="1869" y="2880"/>
                <a:ext cx="912" cy="336"/>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779" name="Picture 422"/>
              <p:cNvPicPr>
                <a:picLocks noChangeAspect="1" noChangeArrowheads="1"/>
              </p:cNvPicPr>
              <p:nvPr/>
            </p:nvPicPr>
            <p:blipFill>
              <a:blip r:embed="rId68"/>
              <a:srcRect/>
              <a:stretch>
                <a:fillRect/>
              </a:stretch>
            </p:blipFill>
            <p:spPr bwMode="auto">
              <a:xfrm>
                <a:off x="1875" y="2886"/>
                <a:ext cx="912" cy="336"/>
              </a:xfrm>
              <a:prstGeom prst="rect">
                <a:avLst/>
              </a:prstGeom>
              <a:noFill/>
              <a:ln w="9525">
                <a:noFill/>
                <a:miter lim="800000"/>
                <a:headEnd/>
                <a:tailEnd/>
              </a:ln>
            </p:spPr>
          </p:pic>
          <p:sp>
            <p:nvSpPr>
              <p:cNvPr id="68780" name="Rectangle 423"/>
              <p:cNvSpPr>
                <a:spLocks noChangeArrowheads="1"/>
              </p:cNvSpPr>
              <p:nvPr/>
            </p:nvSpPr>
            <p:spPr bwMode="auto">
              <a:xfrm>
                <a:off x="1869" y="2880"/>
                <a:ext cx="912" cy="336"/>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781" name="Rectangle 424"/>
              <p:cNvSpPr>
                <a:spLocks noChangeArrowheads="1"/>
              </p:cNvSpPr>
              <p:nvPr/>
            </p:nvSpPr>
            <p:spPr bwMode="auto">
              <a:xfrm>
                <a:off x="1875" y="2886"/>
                <a:ext cx="912" cy="336"/>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710" name="Rectangle 426"/>
            <p:cNvSpPr>
              <a:spLocks noChangeArrowheads="1"/>
            </p:cNvSpPr>
            <p:nvPr/>
          </p:nvSpPr>
          <p:spPr bwMode="auto">
            <a:xfrm>
              <a:off x="2133" y="2917"/>
              <a:ext cx="343" cy="107"/>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İstişare</a:t>
              </a:r>
              <a:endParaRPr lang="tr-TR">
                <a:solidFill>
                  <a:srgbClr val="000000"/>
                </a:solidFill>
                <a:cs typeface="Arial" charset="0"/>
              </a:endParaRPr>
            </a:p>
          </p:txBody>
        </p:sp>
        <p:sp>
          <p:nvSpPr>
            <p:cNvPr id="68711" name="Rectangle 427"/>
            <p:cNvSpPr>
              <a:spLocks noChangeArrowheads="1"/>
            </p:cNvSpPr>
            <p:nvPr/>
          </p:nvSpPr>
          <p:spPr bwMode="auto">
            <a:xfrm>
              <a:off x="2049" y="3012"/>
              <a:ext cx="648"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Toplantısında </a:t>
              </a:r>
              <a:endParaRPr lang="tr-TR">
                <a:solidFill>
                  <a:srgbClr val="000000"/>
                </a:solidFill>
                <a:cs typeface="Arial" charset="0"/>
              </a:endParaRPr>
            </a:p>
          </p:txBody>
        </p:sp>
        <p:sp>
          <p:nvSpPr>
            <p:cNvPr id="68712" name="Rectangle 428"/>
            <p:cNvSpPr>
              <a:spLocks noChangeArrowheads="1"/>
            </p:cNvSpPr>
            <p:nvPr/>
          </p:nvSpPr>
          <p:spPr bwMode="auto">
            <a:xfrm>
              <a:off x="2157" y="3108"/>
              <a:ext cx="432"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Gözlemci</a:t>
              </a:r>
              <a:endParaRPr lang="tr-TR">
                <a:solidFill>
                  <a:srgbClr val="000000"/>
                </a:solidFill>
                <a:cs typeface="Arial" charset="0"/>
              </a:endParaRPr>
            </a:p>
          </p:txBody>
        </p:sp>
        <p:grpSp>
          <p:nvGrpSpPr>
            <p:cNvPr id="68713" name="Group 433"/>
            <p:cNvGrpSpPr>
              <a:grpSpLocks/>
            </p:cNvGrpSpPr>
            <p:nvPr/>
          </p:nvGrpSpPr>
          <p:grpSpPr bwMode="auto">
            <a:xfrm>
              <a:off x="669" y="2880"/>
              <a:ext cx="1014" cy="342"/>
              <a:chOff x="669" y="2880"/>
              <a:chExt cx="1014" cy="342"/>
            </a:xfrm>
          </p:grpSpPr>
          <p:sp>
            <p:nvSpPr>
              <p:cNvPr id="68774" name="Rectangle 429"/>
              <p:cNvSpPr>
                <a:spLocks noChangeArrowheads="1"/>
              </p:cNvSpPr>
              <p:nvPr/>
            </p:nvSpPr>
            <p:spPr bwMode="auto">
              <a:xfrm>
                <a:off x="669" y="2880"/>
                <a:ext cx="1008" cy="336"/>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775" name="Picture 430"/>
              <p:cNvPicPr>
                <a:picLocks noChangeAspect="1" noChangeArrowheads="1"/>
              </p:cNvPicPr>
              <p:nvPr/>
            </p:nvPicPr>
            <p:blipFill>
              <a:blip r:embed="rId69"/>
              <a:srcRect/>
              <a:stretch>
                <a:fillRect/>
              </a:stretch>
            </p:blipFill>
            <p:spPr bwMode="auto">
              <a:xfrm>
                <a:off x="675" y="2886"/>
                <a:ext cx="1008" cy="336"/>
              </a:xfrm>
              <a:prstGeom prst="rect">
                <a:avLst/>
              </a:prstGeom>
              <a:noFill/>
              <a:ln w="9525">
                <a:noFill/>
                <a:miter lim="800000"/>
                <a:headEnd/>
                <a:tailEnd/>
              </a:ln>
            </p:spPr>
          </p:pic>
          <p:sp>
            <p:nvSpPr>
              <p:cNvPr id="68776" name="Rectangle 431"/>
              <p:cNvSpPr>
                <a:spLocks noChangeArrowheads="1"/>
              </p:cNvSpPr>
              <p:nvPr/>
            </p:nvSpPr>
            <p:spPr bwMode="auto">
              <a:xfrm>
                <a:off x="669" y="2880"/>
                <a:ext cx="1008" cy="336"/>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777" name="Rectangle 432"/>
              <p:cNvSpPr>
                <a:spLocks noChangeArrowheads="1"/>
              </p:cNvSpPr>
              <p:nvPr/>
            </p:nvSpPr>
            <p:spPr bwMode="auto">
              <a:xfrm>
                <a:off x="675" y="2886"/>
                <a:ext cx="1008" cy="336"/>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714" name="Rectangle 434"/>
            <p:cNvSpPr>
              <a:spLocks noChangeArrowheads="1"/>
            </p:cNvSpPr>
            <p:nvPr/>
          </p:nvSpPr>
          <p:spPr bwMode="auto">
            <a:xfrm>
              <a:off x="741" y="2916"/>
              <a:ext cx="98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Nihai SÇD Raporunun </a:t>
              </a:r>
              <a:endParaRPr lang="tr-TR">
                <a:solidFill>
                  <a:srgbClr val="000000"/>
                </a:solidFill>
                <a:cs typeface="Arial" charset="0"/>
              </a:endParaRPr>
            </a:p>
          </p:txBody>
        </p:sp>
        <p:sp>
          <p:nvSpPr>
            <p:cNvPr id="68715" name="Rectangle 435"/>
            <p:cNvSpPr>
              <a:spLocks noChangeArrowheads="1"/>
            </p:cNvSpPr>
            <p:nvPr/>
          </p:nvSpPr>
          <p:spPr bwMode="auto">
            <a:xfrm>
              <a:off x="849" y="3012"/>
              <a:ext cx="74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Hazırlanması ve </a:t>
              </a:r>
              <a:endParaRPr lang="tr-TR">
                <a:solidFill>
                  <a:srgbClr val="000000"/>
                </a:solidFill>
                <a:cs typeface="Arial" charset="0"/>
              </a:endParaRPr>
            </a:p>
          </p:txBody>
        </p:sp>
        <p:sp>
          <p:nvSpPr>
            <p:cNvPr id="68716" name="Rectangle 436"/>
            <p:cNvSpPr>
              <a:spLocks noChangeArrowheads="1"/>
            </p:cNvSpPr>
            <p:nvPr/>
          </p:nvSpPr>
          <p:spPr bwMode="auto">
            <a:xfrm>
              <a:off x="813" y="3108"/>
              <a:ext cx="840"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Bakanlığa Sunumu</a:t>
              </a:r>
              <a:endParaRPr lang="tr-TR">
                <a:solidFill>
                  <a:srgbClr val="000000"/>
                </a:solidFill>
                <a:cs typeface="Arial" charset="0"/>
              </a:endParaRPr>
            </a:p>
          </p:txBody>
        </p:sp>
        <p:sp>
          <p:nvSpPr>
            <p:cNvPr id="68717" name="Freeform 437"/>
            <p:cNvSpPr>
              <a:spLocks noEditPoints="1"/>
            </p:cNvSpPr>
            <p:nvPr/>
          </p:nvSpPr>
          <p:spPr bwMode="auto">
            <a:xfrm>
              <a:off x="1683" y="3018"/>
              <a:ext cx="192" cy="72"/>
            </a:xfrm>
            <a:custGeom>
              <a:avLst/>
              <a:gdLst>
                <a:gd name="T0" fmla="*/ 192 w 192"/>
                <a:gd name="T1" fmla="*/ 42 h 72"/>
                <a:gd name="T2" fmla="*/ 30 w 192"/>
                <a:gd name="T3" fmla="*/ 42 h 72"/>
                <a:gd name="T4" fmla="*/ 30 w 192"/>
                <a:gd name="T5" fmla="*/ 30 h 72"/>
                <a:gd name="T6" fmla="*/ 192 w 192"/>
                <a:gd name="T7" fmla="*/ 30 h 72"/>
                <a:gd name="T8" fmla="*/ 192 w 192"/>
                <a:gd name="T9" fmla="*/ 42 h 72"/>
                <a:gd name="T10" fmla="*/ 72 w 192"/>
                <a:gd name="T11" fmla="*/ 72 h 72"/>
                <a:gd name="T12" fmla="*/ 0 w 192"/>
                <a:gd name="T13" fmla="*/ 36 h 72"/>
                <a:gd name="T14" fmla="*/ 72 w 192"/>
                <a:gd name="T15" fmla="*/ 0 h 72"/>
                <a:gd name="T16" fmla="*/ 72 w 192"/>
                <a:gd name="T17" fmla="*/ 7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192" y="42"/>
                  </a:moveTo>
                  <a:lnTo>
                    <a:pt x="30" y="42"/>
                  </a:lnTo>
                  <a:lnTo>
                    <a:pt x="30" y="30"/>
                  </a:lnTo>
                  <a:lnTo>
                    <a:pt x="192" y="30"/>
                  </a:lnTo>
                  <a:lnTo>
                    <a:pt x="192" y="42"/>
                  </a:lnTo>
                  <a:close/>
                  <a:moveTo>
                    <a:pt x="72" y="72"/>
                  </a:moveTo>
                  <a:lnTo>
                    <a:pt x="0" y="36"/>
                  </a:lnTo>
                  <a:lnTo>
                    <a:pt x="72" y="0"/>
                  </a:lnTo>
                  <a:lnTo>
                    <a:pt x="72" y="72"/>
                  </a:lnTo>
                  <a:close/>
                </a:path>
              </a:pathLst>
            </a:custGeom>
            <a:solidFill>
              <a:srgbClr val="000000"/>
            </a:solidFill>
            <a:ln w="12" cap="flat">
              <a:solidFill>
                <a:srgbClr val="000000"/>
              </a:solidFill>
              <a:prstDash val="solid"/>
              <a:bevel/>
              <a:headEnd/>
              <a:tailEnd/>
            </a:ln>
          </p:spPr>
          <p:txBody>
            <a:bodyPr/>
            <a:lstStyle/>
            <a:p>
              <a:endParaRPr lang="tr-TR"/>
            </a:p>
          </p:txBody>
        </p:sp>
        <p:sp>
          <p:nvSpPr>
            <p:cNvPr id="68718" name="Freeform 438"/>
            <p:cNvSpPr>
              <a:spLocks noEditPoints="1"/>
            </p:cNvSpPr>
            <p:nvPr/>
          </p:nvSpPr>
          <p:spPr bwMode="auto">
            <a:xfrm>
              <a:off x="2787" y="2813"/>
              <a:ext cx="1758" cy="277"/>
            </a:xfrm>
            <a:custGeom>
              <a:avLst/>
              <a:gdLst>
                <a:gd name="T0" fmla="*/ 1758 w 1758"/>
                <a:gd name="T1" fmla="*/ 0 h 277"/>
                <a:gd name="T2" fmla="*/ 1758 w 1758"/>
                <a:gd name="T3" fmla="*/ 247 h 277"/>
                <a:gd name="T4" fmla="*/ 30 w 1758"/>
                <a:gd name="T5" fmla="*/ 247 h 277"/>
                <a:gd name="T6" fmla="*/ 30 w 1758"/>
                <a:gd name="T7" fmla="*/ 235 h 277"/>
                <a:gd name="T8" fmla="*/ 1752 w 1758"/>
                <a:gd name="T9" fmla="*/ 235 h 277"/>
                <a:gd name="T10" fmla="*/ 1746 w 1758"/>
                <a:gd name="T11" fmla="*/ 241 h 277"/>
                <a:gd name="T12" fmla="*/ 1746 w 1758"/>
                <a:gd name="T13" fmla="*/ 0 h 277"/>
                <a:gd name="T14" fmla="*/ 1758 w 1758"/>
                <a:gd name="T15" fmla="*/ 0 h 277"/>
                <a:gd name="T16" fmla="*/ 72 w 1758"/>
                <a:gd name="T17" fmla="*/ 277 h 277"/>
                <a:gd name="T18" fmla="*/ 0 w 1758"/>
                <a:gd name="T19" fmla="*/ 241 h 277"/>
                <a:gd name="T20" fmla="*/ 72 w 1758"/>
                <a:gd name="T21" fmla="*/ 205 h 277"/>
                <a:gd name="T22" fmla="*/ 72 w 1758"/>
                <a:gd name="T23" fmla="*/ 277 h 2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8"/>
                <a:gd name="T37" fmla="*/ 0 h 277"/>
                <a:gd name="T38" fmla="*/ 1758 w 1758"/>
                <a:gd name="T39" fmla="*/ 277 h 2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8" h="277">
                  <a:moveTo>
                    <a:pt x="1758" y="0"/>
                  </a:moveTo>
                  <a:lnTo>
                    <a:pt x="1758" y="247"/>
                  </a:lnTo>
                  <a:lnTo>
                    <a:pt x="30" y="247"/>
                  </a:lnTo>
                  <a:lnTo>
                    <a:pt x="30" y="235"/>
                  </a:lnTo>
                  <a:lnTo>
                    <a:pt x="1752" y="235"/>
                  </a:lnTo>
                  <a:lnTo>
                    <a:pt x="1746" y="241"/>
                  </a:lnTo>
                  <a:lnTo>
                    <a:pt x="1746" y="0"/>
                  </a:lnTo>
                  <a:lnTo>
                    <a:pt x="1758" y="0"/>
                  </a:lnTo>
                  <a:close/>
                  <a:moveTo>
                    <a:pt x="72" y="277"/>
                  </a:moveTo>
                  <a:lnTo>
                    <a:pt x="0" y="241"/>
                  </a:lnTo>
                  <a:lnTo>
                    <a:pt x="72" y="205"/>
                  </a:lnTo>
                  <a:lnTo>
                    <a:pt x="72" y="277"/>
                  </a:lnTo>
                  <a:close/>
                </a:path>
              </a:pathLst>
            </a:custGeom>
            <a:solidFill>
              <a:srgbClr val="000000"/>
            </a:solidFill>
            <a:ln w="12" cap="flat">
              <a:solidFill>
                <a:srgbClr val="000000"/>
              </a:solidFill>
              <a:prstDash val="solid"/>
              <a:bevel/>
              <a:headEnd/>
              <a:tailEnd/>
            </a:ln>
          </p:spPr>
          <p:txBody>
            <a:bodyPr/>
            <a:lstStyle/>
            <a:p>
              <a:endParaRPr lang="tr-TR"/>
            </a:p>
          </p:txBody>
        </p:sp>
        <p:grpSp>
          <p:nvGrpSpPr>
            <p:cNvPr id="68719" name="Group 443"/>
            <p:cNvGrpSpPr>
              <a:grpSpLocks/>
            </p:cNvGrpSpPr>
            <p:nvPr/>
          </p:nvGrpSpPr>
          <p:grpSpPr bwMode="auto">
            <a:xfrm>
              <a:off x="1869" y="3252"/>
              <a:ext cx="917" cy="246"/>
              <a:chOff x="1869" y="3252"/>
              <a:chExt cx="917" cy="246"/>
            </a:xfrm>
          </p:grpSpPr>
          <p:sp>
            <p:nvSpPr>
              <p:cNvPr id="68770" name="Rectangle 439"/>
              <p:cNvSpPr>
                <a:spLocks noChangeArrowheads="1"/>
              </p:cNvSpPr>
              <p:nvPr/>
            </p:nvSpPr>
            <p:spPr bwMode="auto">
              <a:xfrm>
                <a:off x="1869" y="3252"/>
                <a:ext cx="912" cy="240"/>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771" name="Picture 440"/>
              <p:cNvPicPr>
                <a:picLocks noChangeAspect="1" noChangeArrowheads="1"/>
              </p:cNvPicPr>
              <p:nvPr/>
            </p:nvPicPr>
            <p:blipFill>
              <a:blip r:embed="rId70"/>
              <a:srcRect/>
              <a:stretch>
                <a:fillRect/>
              </a:stretch>
            </p:blipFill>
            <p:spPr bwMode="auto">
              <a:xfrm>
                <a:off x="1875" y="3258"/>
                <a:ext cx="911" cy="240"/>
              </a:xfrm>
              <a:prstGeom prst="rect">
                <a:avLst/>
              </a:prstGeom>
              <a:noFill/>
              <a:ln w="9525">
                <a:noFill/>
                <a:miter lim="800000"/>
                <a:headEnd/>
                <a:tailEnd/>
              </a:ln>
            </p:spPr>
          </p:pic>
          <p:sp>
            <p:nvSpPr>
              <p:cNvPr id="68772" name="Rectangle 441"/>
              <p:cNvSpPr>
                <a:spLocks noChangeArrowheads="1"/>
              </p:cNvSpPr>
              <p:nvPr/>
            </p:nvSpPr>
            <p:spPr bwMode="auto">
              <a:xfrm>
                <a:off x="1869" y="3252"/>
                <a:ext cx="912" cy="240"/>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773" name="Rectangle 442"/>
              <p:cNvSpPr>
                <a:spLocks noChangeArrowheads="1"/>
              </p:cNvSpPr>
              <p:nvPr/>
            </p:nvSpPr>
            <p:spPr bwMode="auto">
              <a:xfrm>
                <a:off x="1875" y="3258"/>
                <a:ext cx="911" cy="240"/>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720" name="Rectangle 444"/>
            <p:cNvSpPr>
              <a:spLocks noChangeArrowheads="1"/>
            </p:cNvSpPr>
            <p:nvPr/>
          </p:nvSpPr>
          <p:spPr bwMode="auto">
            <a:xfrm>
              <a:off x="2061" y="3336"/>
              <a:ext cx="62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Kalite Kontrol</a:t>
              </a:r>
              <a:endParaRPr lang="tr-TR">
                <a:solidFill>
                  <a:srgbClr val="000000"/>
                </a:solidFill>
                <a:cs typeface="Arial" charset="0"/>
              </a:endParaRPr>
            </a:p>
          </p:txBody>
        </p:sp>
        <p:sp>
          <p:nvSpPr>
            <p:cNvPr id="68721" name="Freeform 445"/>
            <p:cNvSpPr>
              <a:spLocks noEditPoints="1"/>
            </p:cNvSpPr>
            <p:nvPr/>
          </p:nvSpPr>
          <p:spPr bwMode="auto">
            <a:xfrm>
              <a:off x="1173" y="3222"/>
              <a:ext cx="702" cy="192"/>
            </a:xfrm>
            <a:custGeom>
              <a:avLst/>
              <a:gdLst>
                <a:gd name="T0" fmla="*/ 12 w 702"/>
                <a:gd name="T1" fmla="*/ 0 h 192"/>
                <a:gd name="T2" fmla="*/ 12 w 702"/>
                <a:gd name="T3" fmla="*/ 156 h 192"/>
                <a:gd name="T4" fmla="*/ 6 w 702"/>
                <a:gd name="T5" fmla="*/ 150 h 192"/>
                <a:gd name="T6" fmla="*/ 672 w 702"/>
                <a:gd name="T7" fmla="*/ 150 h 192"/>
                <a:gd name="T8" fmla="*/ 672 w 702"/>
                <a:gd name="T9" fmla="*/ 162 h 192"/>
                <a:gd name="T10" fmla="*/ 0 w 702"/>
                <a:gd name="T11" fmla="*/ 162 h 192"/>
                <a:gd name="T12" fmla="*/ 0 w 702"/>
                <a:gd name="T13" fmla="*/ 0 h 192"/>
                <a:gd name="T14" fmla="*/ 12 w 702"/>
                <a:gd name="T15" fmla="*/ 0 h 192"/>
                <a:gd name="T16" fmla="*/ 630 w 702"/>
                <a:gd name="T17" fmla="*/ 120 h 192"/>
                <a:gd name="T18" fmla="*/ 702 w 702"/>
                <a:gd name="T19" fmla="*/ 156 h 192"/>
                <a:gd name="T20" fmla="*/ 630 w 702"/>
                <a:gd name="T21" fmla="*/ 192 h 192"/>
                <a:gd name="T22" fmla="*/ 630 w 702"/>
                <a:gd name="T23" fmla="*/ 12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2"/>
                <a:gd name="T37" fmla="*/ 0 h 192"/>
                <a:gd name="T38" fmla="*/ 702 w 70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2" h="192">
                  <a:moveTo>
                    <a:pt x="12" y="0"/>
                  </a:moveTo>
                  <a:lnTo>
                    <a:pt x="12" y="156"/>
                  </a:lnTo>
                  <a:lnTo>
                    <a:pt x="6" y="150"/>
                  </a:lnTo>
                  <a:lnTo>
                    <a:pt x="672" y="150"/>
                  </a:lnTo>
                  <a:lnTo>
                    <a:pt x="672" y="162"/>
                  </a:lnTo>
                  <a:lnTo>
                    <a:pt x="0" y="162"/>
                  </a:lnTo>
                  <a:lnTo>
                    <a:pt x="0" y="0"/>
                  </a:lnTo>
                  <a:lnTo>
                    <a:pt x="12" y="0"/>
                  </a:lnTo>
                  <a:close/>
                  <a:moveTo>
                    <a:pt x="630" y="120"/>
                  </a:moveTo>
                  <a:lnTo>
                    <a:pt x="702" y="156"/>
                  </a:lnTo>
                  <a:lnTo>
                    <a:pt x="630" y="192"/>
                  </a:lnTo>
                  <a:lnTo>
                    <a:pt x="630" y="120"/>
                  </a:lnTo>
                  <a:close/>
                </a:path>
              </a:pathLst>
            </a:custGeom>
            <a:solidFill>
              <a:srgbClr val="000000"/>
            </a:solidFill>
            <a:ln w="12" cap="flat">
              <a:solidFill>
                <a:srgbClr val="000000"/>
              </a:solidFill>
              <a:prstDash val="solid"/>
              <a:bevel/>
              <a:headEnd/>
              <a:tailEnd/>
            </a:ln>
          </p:spPr>
          <p:txBody>
            <a:bodyPr/>
            <a:lstStyle/>
            <a:p>
              <a:endParaRPr lang="tr-TR"/>
            </a:p>
          </p:txBody>
        </p:sp>
        <p:sp>
          <p:nvSpPr>
            <p:cNvPr id="68722" name="Freeform 446"/>
            <p:cNvSpPr>
              <a:spLocks noEditPoints="1"/>
            </p:cNvSpPr>
            <p:nvPr/>
          </p:nvSpPr>
          <p:spPr bwMode="auto">
            <a:xfrm>
              <a:off x="1143" y="3498"/>
              <a:ext cx="1193" cy="180"/>
            </a:xfrm>
            <a:custGeom>
              <a:avLst/>
              <a:gdLst>
                <a:gd name="T0" fmla="*/ 1193 w 1193"/>
                <a:gd name="T1" fmla="*/ 0 h 180"/>
                <a:gd name="T2" fmla="*/ 1193 w 1193"/>
                <a:gd name="T3" fmla="*/ 96 h 180"/>
                <a:gd name="T4" fmla="*/ 36 w 1193"/>
                <a:gd name="T5" fmla="*/ 96 h 180"/>
                <a:gd name="T6" fmla="*/ 42 w 1193"/>
                <a:gd name="T7" fmla="*/ 90 h 180"/>
                <a:gd name="T8" fmla="*/ 42 w 1193"/>
                <a:gd name="T9" fmla="*/ 150 h 180"/>
                <a:gd name="T10" fmla="*/ 30 w 1193"/>
                <a:gd name="T11" fmla="*/ 150 h 180"/>
                <a:gd name="T12" fmla="*/ 30 w 1193"/>
                <a:gd name="T13" fmla="*/ 84 h 180"/>
                <a:gd name="T14" fmla="*/ 1187 w 1193"/>
                <a:gd name="T15" fmla="*/ 84 h 180"/>
                <a:gd name="T16" fmla="*/ 1181 w 1193"/>
                <a:gd name="T17" fmla="*/ 90 h 180"/>
                <a:gd name="T18" fmla="*/ 1181 w 1193"/>
                <a:gd name="T19" fmla="*/ 0 h 180"/>
                <a:gd name="T20" fmla="*/ 1193 w 1193"/>
                <a:gd name="T21" fmla="*/ 0 h 180"/>
                <a:gd name="T22" fmla="*/ 72 w 1193"/>
                <a:gd name="T23" fmla="*/ 108 h 180"/>
                <a:gd name="T24" fmla="*/ 36 w 1193"/>
                <a:gd name="T25" fmla="*/ 180 h 180"/>
                <a:gd name="T26" fmla="*/ 0 w 1193"/>
                <a:gd name="T27" fmla="*/ 108 h 180"/>
                <a:gd name="T28" fmla="*/ 72 w 1193"/>
                <a:gd name="T29" fmla="*/ 108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93"/>
                <a:gd name="T46" fmla="*/ 0 h 180"/>
                <a:gd name="T47" fmla="*/ 1193 w 1193"/>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93" h="180">
                  <a:moveTo>
                    <a:pt x="1193" y="0"/>
                  </a:moveTo>
                  <a:lnTo>
                    <a:pt x="1193" y="96"/>
                  </a:lnTo>
                  <a:lnTo>
                    <a:pt x="36" y="96"/>
                  </a:lnTo>
                  <a:lnTo>
                    <a:pt x="42" y="90"/>
                  </a:lnTo>
                  <a:lnTo>
                    <a:pt x="42" y="150"/>
                  </a:lnTo>
                  <a:lnTo>
                    <a:pt x="30" y="150"/>
                  </a:lnTo>
                  <a:lnTo>
                    <a:pt x="30" y="84"/>
                  </a:lnTo>
                  <a:lnTo>
                    <a:pt x="1187" y="84"/>
                  </a:lnTo>
                  <a:lnTo>
                    <a:pt x="1181" y="90"/>
                  </a:lnTo>
                  <a:lnTo>
                    <a:pt x="1181" y="0"/>
                  </a:lnTo>
                  <a:lnTo>
                    <a:pt x="1193" y="0"/>
                  </a:lnTo>
                  <a:close/>
                  <a:moveTo>
                    <a:pt x="72" y="108"/>
                  </a:moveTo>
                  <a:lnTo>
                    <a:pt x="36" y="180"/>
                  </a:lnTo>
                  <a:lnTo>
                    <a:pt x="0" y="108"/>
                  </a:lnTo>
                  <a:lnTo>
                    <a:pt x="72" y="108"/>
                  </a:lnTo>
                  <a:close/>
                </a:path>
              </a:pathLst>
            </a:custGeom>
            <a:solidFill>
              <a:srgbClr val="000000"/>
            </a:solidFill>
            <a:ln w="12" cap="flat">
              <a:solidFill>
                <a:srgbClr val="000000"/>
              </a:solidFill>
              <a:prstDash val="solid"/>
              <a:bevel/>
              <a:headEnd/>
              <a:tailEnd/>
            </a:ln>
          </p:spPr>
          <p:txBody>
            <a:bodyPr/>
            <a:lstStyle/>
            <a:p>
              <a:endParaRPr lang="tr-TR"/>
            </a:p>
          </p:txBody>
        </p:sp>
        <p:grpSp>
          <p:nvGrpSpPr>
            <p:cNvPr id="68723" name="Group 451"/>
            <p:cNvGrpSpPr>
              <a:grpSpLocks/>
            </p:cNvGrpSpPr>
            <p:nvPr/>
          </p:nvGrpSpPr>
          <p:grpSpPr bwMode="auto">
            <a:xfrm>
              <a:off x="1869" y="3672"/>
              <a:ext cx="917" cy="246"/>
              <a:chOff x="1869" y="3672"/>
              <a:chExt cx="917" cy="246"/>
            </a:xfrm>
          </p:grpSpPr>
          <p:sp>
            <p:nvSpPr>
              <p:cNvPr id="68766" name="Rectangle 447"/>
              <p:cNvSpPr>
                <a:spLocks noChangeArrowheads="1"/>
              </p:cNvSpPr>
              <p:nvPr/>
            </p:nvSpPr>
            <p:spPr bwMode="auto">
              <a:xfrm>
                <a:off x="1869" y="3672"/>
                <a:ext cx="912" cy="240"/>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767" name="Picture 448"/>
              <p:cNvPicPr>
                <a:picLocks noChangeAspect="1" noChangeArrowheads="1"/>
              </p:cNvPicPr>
              <p:nvPr/>
            </p:nvPicPr>
            <p:blipFill>
              <a:blip r:embed="rId71"/>
              <a:srcRect/>
              <a:stretch>
                <a:fillRect/>
              </a:stretch>
            </p:blipFill>
            <p:spPr bwMode="auto">
              <a:xfrm>
                <a:off x="1875" y="3678"/>
                <a:ext cx="911" cy="240"/>
              </a:xfrm>
              <a:prstGeom prst="rect">
                <a:avLst/>
              </a:prstGeom>
              <a:noFill/>
              <a:ln w="9525">
                <a:noFill/>
                <a:miter lim="800000"/>
                <a:headEnd/>
                <a:tailEnd/>
              </a:ln>
            </p:spPr>
          </p:pic>
          <p:sp>
            <p:nvSpPr>
              <p:cNvPr id="68768" name="Rectangle 449"/>
              <p:cNvSpPr>
                <a:spLocks noChangeArrowheads="1"/>
              </p:cNvSpPr>
              <p:nvPr/>
            </p:nvSpPr>
            <p:spPr bwMode="auto">
              <a:xfrm>
                <a:off x="1869" y="3672"/>
                <a:ext cx="912" cy="240"/>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769" name="Rectangle 450"/>
              <p:cNvSpPr>
                <a:spLocks noChangeArrowheads="1"/>
              </p:cNvSpPr>
              <p:nvPr/>
            </p:nvSpPr>
            <p:spPr bwMode="auto">
              <a:xfrm>
                <a:off x="1875" y="3678"/>
                <a:ext cx="911" cy="240"/>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724" name="Rectangle 452"/>
            <p:cNvSpPr>
              <a:spLocks noChangeArrowheads="1"/>
            </p:cNvSpPr>
            <p:nvPr/>
          </p:nvSpPr>
          <p:spPr bwMode="auto">
            <a:xfrm>
              <a:off x="2073" y="3756"/>
              <a:ext cx="612"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Bilgilendirme</a:t>
              </a:r>
              <a:endParaRPr lang="tr-TR">
                <a:solidFill>
                  <a:srgbClr val="000000"/>
                </a:solidFill>
                <a:cs typeface="Arial" charset="0"/>
              </a:endParaRPr>
            </a:p>
          </p:txBody>
        </p:sp>
        <p:sp>
          <p:nvSpPr>
            <p:cNvPr id="68725" name="Freeform 453"/>
            <p:cNvSpPr>
              <a:spLocks noEditPoints="1"/>
            </p:cNvSpPr>
            <p:nvPr/>
          </p:nvSpPr>
          <p:spPr bwMode="auto">
            <a:xfrm>
              <a:off x="1683" y="3762"/>
              <a:ext cx="192" cy="72"/>
            </a:xfrm>
            <a:custGeom>
              <a:avLst/>
              <a:gdLst>
                <a:gd name="T0" fmla="*/ 0 w 192"/>
                <a:gd name="T1" fmla="*/ 30 h 72"/>
                <a:gd name="T2" fmla="*/ 162 w 192"/>
                <a:gd name="T3" fmla="*/ 30 h 72"/>
                <a:gd name="T4" fmla="*/ 162 w 192"/>
                <a:gd name="T5" fmla="*/ 42 h 72"/>
                <a:gd name="T6" fmla="*/ 0 w 192"/>
                <a:gd name="T7" fmla="*/ 42 h 72"/>
                <a:gd name="T8" fmla="*/ 0 w 192"/>
                <a:gd name="T9" fmla="*/ 30 h 72"/>
                <a:gd name="T10" fmla="*/ 120 w 192"/>
                <a:gd name="T11" fmla="*/ 0 h 72"/>
                <a:gd name="T12" fmla="*/ 192 w 192"/>
                <a:gd name="T13" fmla="*/ 36 h 72"/>
                <a:gd name="T14" fmla="*/ 120 w 192"/>
                <a:gd name="T15" fmla="*/ 72 h 72"/>
                <a:gd name="T16" fmla="*/ 120 w 192"/>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0" y="30"/>
                  </a:moveTo>
                  <a:lnTo>
                    <a:pt x="162" y="30"/>
                  </a:lnTo>
                  <a:lnTo>
                    <a:pt x="162" y="42"/>
                  </a:lnTo>
                  <a:lnTo>
                    <a:pt x="0" y="42"/>
                  </a:lnTo>
                  <a:lnTo>
                    <a:pt x="0" y="30"/>
                  </a:lnTo>
                  <a:close/>
                  <a:moveTo>
                    <a:pt x="120" y="0"/>
                  </a:moveTo>
                  <a:lnTo>
                    <a:pt x="192" y="36"/>
                  </a:lnTo>
                  <a:lnTo>
                    <a:pt x="120" y="72"/>
                  </a:lnTo>
                  <a:lnTo>
                    <a:pt x="120" y="0"/>
                  </a:lnTo>
                  <a:close/>
                </a:path>
              </a:pathLst>
            </a:custGeom>
            <a:solidFill>
              <a:srgbClr val="000000"/>
            </a:solidFill>
            <a:ln w="12" cap="flat">
              <a:solidFill>
                <a:srgbClr val="000000"/>
              </a:solidFill>
              <a:prstDash val="solid"/>
              <a:bevel/>
              <a:headEnd/>
              <a:tailEnd/>
            </a:ln>
          </p:spPr>
          <p:txBody>
            <a:bodyPr/>
            <a:lstStyle/>
            <a:p>
              <a:endParaRPr lang="tr-TR"/>
            </a:p>
          </p:txBody>
        </p:sp>
        <p:grpSp>
          <p:nvGrpSpPr>
            <p:cNvPr id="68726" name="Group 458"/>
            <p:cNvGrpSpPr>
              <a:grpSpLocks/>
            </p:cNvGrpSpPr>
            <p:nvPr/>
          </p:nvGrpSpPr>
          <p:grpSpPr bwMode="auto">
            <a:xfrm>
              <a:off x="4077" y="3672"/>
              <a:ext cx="917" cy="246"/>
              <a:chOff x="4077" y="3672"/>
              <a:chExt cx="917" cy="246"/>
            </a:xfrm>
          </p:grpSpPr>
          <p:sp>
            <p:nvSpPr>
              <p:cNvPr id="68762" name="Rectangle 454"/>
              <p:cNvSpPr>
                <a:spLocks noChangeArrowheads="1"/>
              </p:cNvSpPr>
              <p:nvPr/>
            </p:nvSpPr>
            <p:spPr bwMode="auto">
              <a:xfrm>
                <a:off x="4077" y="3672"/>
                <a:ext cx="912" cy="240"/>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763" name="Picture 455"/>
              <p:cNvPicPr>
                <a:picLocks noChangeAspect="1" noChangeArrowheads="1"/>
              </p:cNvPicPr>
              <p:nvPr/>
            </p:nvPicPr>
            <p:blipFill>
              <a:blip r:embed="rId72"/>
              <a:srcRect/>
              <a:stretch>
                <a:fillRect/>
              </a:stretch>
            </p:blipFill>
            <p:spPr bwMode="auto">
              <a:xfrm>
                <a:off x="4083" y="3678"/>
                <a:ext cx="911" cy="240"/>
              </a:xfrm>
              <a:prstGeom prst="rect">
                <a:avLst/>
              </a:prstGeom>
              <a:noFill/>
              <a:ln w="9525">
                <a:noFill/>
                <a:miter lim="800000"/>
                <a:headEnd/>
                <a:tailEnd/>
              </a:ln>
            </p:spPr>
          </p:pic>
          <p:sp>
            <p:nvSpPr>
              <p:cNvPr id="68764" name="Rectangle 456"/>
              <p:cNvSpPr>
                <a:spLocks noChangeArrowheads="1"/>
              </p:cNvSpPr>
              <p:nvPr/>
            </p:nvSpPr>
            <p:spPr bwMode="auto">
              <a:xfrm>
                <a:off x="4077" y="3672"/>
                <a:ext cx="912" cy="240"/>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765" name="Rectangle 457"/>
              <p:cNvSpPr>
                <a:spLocks noChangeArrowheads="1"/>
              </p:cNvSpPr>
              <p:nvPr/>
            </p:nvSpPr>
            <p:spPr bwMode="auto">
              <a:xfrm>
                <a:off x="4083" y="3678"/>
                <a:ext cx="911" cy="240"/>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727" name="Rectangle 459"/>
            <p:cNvSpPr>
              <a:spLocks noChangeArrowheads="1"/>
            </p:cNvSpPr>
            <p:nvPr/>
          </p:nvSpPr>
          <p:spPr bwMode="auto">
            <a:xfrm>
              <a:off x="4281" y="3756"/>
              <a:ext cx="612"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Bilgilendirme</a:t>
              </a:r>
              <a:endParaRPr lang="tr-TR">
                <a:solidFill>
                  <a:srgbClr val="000000"/>
                </a:solidFill>
                <a:cs typeface="Arial" charset="0"/>
              </a:endParaRPr>
            </a:p>
          </p:txBody>
        </p:sp>
        <p:grpSp>
          <p:nvGrpSpPr>
            <p:cNvPr id="68728" name="Group 464"/>
            <p:cNvGrpSpPr>
              <a:grpSpLocks/>
            </p:cNvGrpSpPr>
            <p:nvPr/>
          </p:nvGrpSpPr>
          <p:grpSpPr bwMode="auto">
            <a:xfrm>
              <a:off x="2973" y="3672"/>
              <a:ext cx="918" cy="246"/>
              <a:chOff x="2973" y="3672"/>
              <a:chExt cx="918" cy="246"/>
            </a:xfrm>
          </p:grpSpPr>
          <p:sp>
            <p:nvSpPr>
              <p:cNvPr id="68759" name="Rectangle 460"/>
              <p:cNvSpPr>
                <a:spLocks noChangeArrowheads="1"/>
              </p:cNvSpPr>
              <p:nvPr/>
            </p:nvSpPr>
            <p:spPr bwMode="auto">
              <a:xfrm>
                <a:off x="2973" y="3672"/>
                <a:ext cx="912" cy="240"/>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760" name="Picture 461"/>
              <p:cNvPicPr>
                <a:picLocks noChangeAspect="1" noChangeArrowheads="1"/>
              </p:cNvPicPr>
              <p:nvPr/>
            </p:nvPicPr>
            <p:blipFill>
              <a:blip r:embed="rId73"/>
              <a:srcRect/>
              <a:stretch>
                <a:fillRect/>
              </a:stretch>
            </p:blipFill>
            <p:spPr bwMode="auto">
              <a:xfrm>
                <a:off x="2981" y="3678"/>
                <a:ext cx="910" cy="240"/>
              </a:xfrm>
              <a:prstGeom prst="rect">
                <a:avLst/>
              </a:prstGeom>
              <a:noFill/>
              <a:ln w="9525">
                <a:noFill/>
                <a:miter lim="800000"/>
                <a:headEnd/>
                <a:tailEnd/>
              </a:ln>
            </p:spPr>
          </p:pic>
          <p:sp>
            <p:nvSpPr>
              <p:cNvPr id="68761" name="Rectangle 462"/>
              <p:cNvSpPr>
                <a:spLocks noChangeArrowheads="1"/>
              </p:cNvSpPr>
              <p:nvPr/>
            </p:nvSpPr>
            <p:spPr bwMode="auto">
              <a:xfrm>
                <a:off x="2973" y="3672"/>
                <a:ext cx="912" cy="240"/>
              </a:xfrm>
              <a:prstGeom prst="rect">
                <a:avLst/>
              </a:prstGeom>
              <a:solidFill>
                <a:srgbClr val="FFFFFF"/>
              </a:solidFill>
              <a:ln w="9525">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729" name="Rectangle 465"/>
            <p:cNvSpPr>
              <a:spLocks noChangeArrowheads="1"/>
            </p:cNvSpPr>
            <p:nvPr/>
          </p:nvSpPr>
          <p:spPr bwMode="auto">
            <a:xfrm>
              <a:off x="3177" y="3756"/>
              <a:ext cx="612"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Bilgilendirme</a:t>
              </a:r>
              <a:endParaRPr lang="tr-TR">
                <a:solidFill>
                  <a:srgbClr val="000000"/>
                </a:solidFill>
                <a:cs typeface="Arial" charset="0"/>
              </a:endParaRPr>
            </a:p>
          </p:txBody>
        </p:sp>
        <p:sp>
          <p:nvSpPr>
            <p:cNvPr id="68730" name="Freeform 466"/>
            <p:cNvSpPr>
              <a:spLocks noEditPoints="1"/>
            </p:cNvSpPr>
            <p:nvPr/>
          </p:nvSpPr>
          <p:spPr bwMode="auto">
            <a:xfrm>
              <a:off x="2786" y="3762"/>
              <a:ext cx="195" cy="72"/>
            </a:xfrm>
            <a:custGeom>
              <a:avLst/>
              <a:gdLst>
                <a:gd name="T0" fmla="*/ 0 w 195"/>
                <a:gd name="T1" fmla="*/ 30 h 72"/>
                <a:gd name="T2" fmla="*/ 165 w 195"/>
                <a:gd name="T3" fmla="*/ 30 h 72"/>
                <a:gd name="T4" fmla="*/ 165 w 195"/>
                <a:gd name="T5" fmla="*/ 42 h 72"/>
                <a:gd name="T6" fmla="*/ 0 w 195"/>
                <a:gd name="T7" fmla="*/ 42 h 72"/>
                <a:gd name="T8" fmla="*/ 0 w 195"/>
                <a:gd name="T9" fmla="*/ 30 h 72"/>
                <a:gd name="T10" fmla="*/ 123 w 195"/>
                <a:gd name="T11" fmla="*/ 0 h 72"/>
                <a:gd name="T12" fmla="*/ 195 w 195"/>
                <a:gd name="T13" fmla="*/ 36 h 72"/>
                <a:gd name="T14" fmla="*/ 123 w 195"/>
                <a:gd name="T15" fmla="*/ 72 h 72"/>
                <a:gd name="T16" fmla="*/ 123 w 195"/>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
                <a:gd name="T28" fmla="*/ 0 h 72"/>
                <a:gd name="T29" fmla="*/ 195 w 19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 h="72">
                  <a:moveTo>
                    <a:pt x="0" y="30"/>
                  </a:moveTo>
                  <a:lnTo>
                    <a:pt x="165" y="30"/>
                  </a:lnTo>
                  <a:lnTo>
                    <a:pt x="165" y="42"/>
                  </a:lnTo>
                  <a:lnTo>
                    <a:pt x="0" y="42"/>
                  </a:lnTo>
                  <a:lnTo>
                    <a:pt x="0" y="30"/>
                  </a:lnTo>
                  <a:close/>
                  <a:moveTo>
                    <a:pt x="123" y="0"/>
                  </a:moveTo>
                  <a:lnTo>
                    <a:pt x="195" y="36"/>
                  </a:lnTo>
                  <a:lnTo>
                    <a:pt x="123" y="72"/>
                  </a:lnTo>
                  <a:lnTo>
                    <a:pt x="123" y="0"/>
                  </a:lnTo>
                  <a:close/>
                </a:path>
              </a:pathLst>
            </a:custGeom>
            <a:solidFill>
              <a:srgbClr val="000000"/>
            </a:solidFill>
            <a:ln w="12" cap="flat">
              <a:solidFill>
                <a:srgbClr val="000000"/>
              </a:solidFill>
              <a:prstDash val="solid"/>
              <a:bevel/>
              <a:headEnd/>
              <a:tailEnd/>
            </a:ln>
          </p:spPr>
          <p:txBody>
            <a:bodyPr/>
            <a:lstStyle/>
            <a:p>
              <a:endParaRPr lang="tr-TR"/>
            </a:p>
          </p:txBody>
        </p:sp>
        <p:sp>
          <p:nvSpPr>
            <p:cNvPr id="68731" name="Freeform 467"/>
            <p:cNvSpPr>
              <a:spLocks noEditPoints="1"/>
            </p:cNvSpPr>
            <p:nvPr/>
          </p:nvSpPr>
          <p:spPr bwMode="auto">
            <a:xfrm>
              <a:off x="3891" y="3762"/>
              <a:ext cx="192" cy="72"/>
            </a:xfrm>
            <a:custGeom>
              <a:avLst/>
              <a:gdLst>
                <a:gd name="T0" fmla="*/ 0 w 192"/>
                <a:gd name="T1" fmla="*/ 30 h 72"/>
                <a:gd name="T2" fmla="*/ 162 w 192"/>
                <a:gd name="T3" fmla="*/ 30 h 72"/>
                <a:gd name="T4" fmla="*/ 162 w 192"/>
                <a:gd name="T5" fmla="*/ 42 h 72"/>
                <a:gd name="T6" fmla="*/ 0 w 192"/>
                <a:gd name="T7" fmla="*/ 42 h 72"/>
                <a:gd name="T8" fmla="*/ 0 w 192"/>
                <a:gd name="T9" fmla="*/ 30 h 72"/>
                <a:gd name="T10" fmla="*/ 120 w 192"/>
                <a:gd name="T11" fmla="*/ 0 h 72"/>
                <a:gd name="T12" fmla="*/ 192 w 192"/>
                <a:gd name="T13" fmla="*/ 36 h 72"/>
                <a:gd name="T14" fmla="*/ 120 w 192"/>
                <a:gd name="T15" fmla="*/ 72 h 72"/>
                <a:gd name="T16" fmla="*/ 120 w 192"/>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0" y="30"/>
                  </a:moveTo>
                  <a:lnTo>
                    <a:pt x="162" y="30"/>
                  </a:lnTo>
                  <a:lnTo>
                    <a:pt x="162" y="42"/>
                  </a:lnTo>
                  <a:lnTo>
                    <a:pt x="0" y="42"/>
                  </a:lnTo>
                  <a:lnTo>
                    <a:pt x="0" y="30"/>
                  </a:lnTo>
                  <a:close/>
                  <a:moveTo>
                    <a:pt x="120" y="0"/>
                  </a:moveTo>
                  <a:lnTo>
                    <a:pt x="192" y="36"/>
                  </a:lnTo>
                  <a:lnTo>
                    <a:pt x="120" y="72"/>
                  </a:lnTo>
                  <a:lnTo>
                    <a:pt x="120" y="0"/>
                  </a:lnTo>
                  <a:close/>
                </a:path>
              </a:pathLst>
            </a:custGeom>
            <a:solidFill>
              <a:srgbClr val="000000"/>
            </a:solidFill>
            <a:ln w="12" cap="flat">
              <a:solidFill>
                <a:srgbClr val="000000"/>
              </a:solidFill>
              <a:prstDash val="solid"/>
              <a:bevel/>
              <a:headEnd/>
              <a:tailEnd/>
            </a:ln>
          </p:spPr>
          <p:txBody>
            <a:bodyPr/>
            <a:lstStyle/>
            <a:p>
              <a:endParaRPr lang="tr-TR"/>
            </a:p>
          </p:txBody>
        </p:sp>
        <p:grpSp>
          <p:nvGrpSpPr>
            <p:cNvPr id="68732" name="Group 472"/>
            <p:cNvGrpSpPr>
              <a:grpSpLocks/>
            </p:cNvGrpSpPr>
            <p:nvPr/>
          </p:nvGrpSpPr>
          <p:grpSpPr bwMode="auto">
            <a:xfrm>
              <a:off x="669" y="4068"/>
              <a:ext cx="2118" cy="198"/>
              <a:chOff x="669" y="4068"/>
              <a:chExt cx="2118" cy="198"/>
            </a:xfrm>
          </p:grpSpPr>
          <p:sp>
            <p:nvSpPr>
              <p:cNvPr id="68755" name="Rectangle 468"/>
              <p:cNvSpPr>
                <a:spLocks noChangeArrowheads="1"/>
              </p:cNvSpPr>
              <p:nvPr/>
            </p:nvSpPr>
            <p:spPr bwMode="auto">
              <a:xfrm>
                <a:off x="669" y="4068"/>
                <a:ext cx="2112" cy="192"/>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756" name="Picture 469"/>
              <p:cNvPicPr>
                <a:picLocks noChangeAspect="1" noChangeArrowheads="1"/>
              </p:cNvPicPr>
              <p:nvPr/>
            </p:nvPicPr>
            <p:blipFill>
              <a:blip r:embed="rId74"/>
              <a:srcRect/>
              <a:stretch>
                <a:fillRect/>
              </a:stretch>
            </p:blipFill>
            <p:spPr bwMode="auto">
              <a:xfrm>
                <a:off x="675" y="4074"/>
                <a:ext cx="2112" cy="192"/>
              </a:xfrm>
              <a:prstGeom prst="rect">
                <a:avLst/>
              </a:prstGeom>
              <a:noFill/>
              <a:ln w="9525">
                <a:noFill/>
                <a:miter lim="800000"/>
                <a:headEnd/>
                <a:tailEnd/>
              </a:ln>
            </p:spPr>
          </p:pic>
          <p:sp>
            <p:nvSpPr>
              <p:cNvPr id="68757" name="Rectangle 470"/>
              <p:cNvSpPr>
                <a:spLocks noChangeArrowheads="1"/>
              </p:cNvSpPr>
              <p:nvPr/>
            </p:nvSpPr>
            <p:spPr bwMode="auto">
              <a:xfrm>
                <a:off x="669" y="4068"/>
                <a:ext cx="2112" cy="192"/>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758" name="Rectangle 471"/>
              <p:cNvSpPr>
                <a:spLocks noChangeArrowheads="1"/>
              </p:cNvSpPr>
              <p:nvPr/>
            </p:nvSpPr>
            <p:spPr bwMode="auto">
              <a:xfrm>
                <a:off x="675" y="4074"/>
                <a:ext cx="2112" cy="192"/>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733" name="Rectangle 473"/>
            <p:cNvSpPr>
              <a:spLocks noChangeArrowheads="1"/>
            </p:cNvSpPr>
            <p:nvPr/>
          </p:nvSpPr>
          <p:spPr bwMode="auto">
            <a:xfrm>
              <a:off x="1593" y="4128"/>
              <a:ext cx="84"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İ</a:t>
              </a:r>
              <a:endParaRPr lang="tr-TR">
                <a:solidFill>
                  <a:srgbClr val="000000"/>
                </a:solidFill>
                <a:cs typeface="Arial" charset="0"/>
              </a:endParaRPr>
            </a:p>
          </p:txBody>
        </p:sp>
        <p:sp>
          <p:nvSpPr>
            <p:cNvPr id="68734" name="Rectangle 474"/>
            <p:cNvSpPr>
              <a:spLocks noChangeArrowheads="1"/>
            </p:cNvSpPr>
            <p:nvPr/>
          </p:nvSpPr>
          <p:spPr bwMode="auto">
            <a:xfrm>
              <a:off x="1629" y="4128"/>
              <a:ext cx="300"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zleme</a:t>
              </a:r>
              <a:endParaRPr lang="tr-TR">
                <a:solidFill>
                  <a:srgbClr val="000000"/>
                </a:solidFill>
                <a:cs typeface="Arial" charset="0"/>
              </a:endParaRPr>
            </a:p>
          </p:txBody>
        </p:sp>
        <p:sp>
          <p:nvSpPr>
            <p:cNvPr id="68735" name="Freeform 475"/>
            <p:cNvSpPr>
              <a:spLocks noEditPoints="1"/>
            </p:cNvSpPr>
            <p:nvPr/>
          </p:nvSpPr>
          <p:spPr bwMode="auto">
            <a:xfrm>
              <a:off x="1188" y="3924"/>
              <a:ext cx="72" cy="150"/>
            </a:xfrm>
            <a:custGeom>
              <a:avLst/>
              <a:gdLst>
                <a:gd name="T0" fmla="*/ 42 w 72"/>
                <a:gd name="T1" fmla="*/ 0 h 150"/>
                <a:gd name="T2" fmla="*/ 42 w 72"/>
                <a:gd name="T3" fmla="*/ 120 h 150"/>
                <a:gd name="T4" fmla="*/ 30 w 72"/>
                <a:gd name="T5" fmla="*/ 120 h 150"/>
                <a:gd name="T6" fmla="*/ 30 w 72"/>
                <a:gd name="T7" fmla="*/ 0 h 150"/>
                <a:gd name="T8" fmla="*/ 42 w 72"/>
                <a:gd name="T9" fmla="*/ 0 h 150"/>
                <a:gd name="T10" fmla="*/ 72 w 72"/>
                <a:gd name="T11" fmla="*/ 78 h 150"/>
                <a:gd name="T12" fmla="*/ 36 w 72"/>
                <a:gd name="T13" fmla="*/ 150 h 150"/>
                <a:gd name="T14" fmla="*/ 0 w 72"/>
                <a:gd name="T15" fmla="*/ 78 h 150"/>
                <a:gd name="T16" fmla="*/ 72 w 72"/>
                <a:gd name="T17" fmla="*/ 78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150"/>
                <a:gd name="T29" fmla="*/ 72 w 72"/>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150">
                  <a:moveTo>
                    <a:pt x="42" y="0"/>
                  </a:moveTo>
                  <a:lnTo>
                    <a:pt x="42" y="120"/>
                  </a:lnTo>
                  <a:lnTo>
                    <a:pt x="30" y="120"/>
                  </a:lnTo>
                  <a:lnTo>
                    <a:pt x="30" y="0"/>
                  </a:lnTo>
                  <a:lnTo>
                    <a:pt x="42" y="0"/>
                  </a:lnTo>
                  <a:close/>
                  <a:moveTo>
                    <a:pt x="72" y="78"/>
                  </a:moveTo>
                  <a:lnTo>
                    <a:pt x="36" y="150"/>
                  </a:lnTo>
                  <a:lnTo>
                    <a:pt x="0" y="78"/>
                  </a:lnTo>
                  <a:lnTo>
                    <a:pt x="72" y="78"/>
                  </a:lnTo>
                  <a:close/>
                </a:path>
              </a:pathLst>
            </a:custGeom>
            <a:solidFill>
              <a:srgbClr val="000000"/>
            </a:solidFill>
            <a:ln w="12" cap="flat">
              <a:solidFill>
                <a:srgbClr val="000000"/>
              </a:solidFill>
              <a:prstDash val="solid"/>
              <a:bevel/>
              <a:headEnd/>
              <a:tailEnd/>
            </a:ln>
          </p:spPr>
          <p:txBody>
            <a:bodyPr/>
            <a:lstStyle/>
            <a:p>
              <a:endParaRPr lang="tr-TR"/>
            </a:p>
          </p:txBody>
        </p:sp>
        <p:grpSp>
          <p:nvGrpSpPr>
            <p:cNvPr id="68736" name="Group 480"/>
            <p:cNvGrpSpPr>
              <a:grpSpLocks/>
            </p:cNvGrpSpPr>
            <p:nvPr/>
          </p:nvGrpSpPr>
          <p:grpSpPr bwMode="auto">
            <a:xfrm>
              <a:off x="669" y="4068"/>
              <a:ext cx="2118" cy="198"/>
              <a:chOff x="669" y="4068"/>
              <a:chExt cx="2118" cy="198"/>
            </a:xfrm>
          </p:grpSpPr>
          <p:sp>
            <p:nvSpPr>
              <p:cNvPr id="68751" name="Rectangle 476"/>
              <p:cNvSpPr>
                <a:spLocks noChangeArrowheads="1"/>
              </p:cNvSpPr>
              <p:nvPr/>
            </p:nvSpPr>
            <p:spPr bwMode="auto">
              <a:xfrm>
                <a:off x="669" y="4068"/>
                <a:ext cx="2112" cy="192"/>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752" name="Picture 477"/>
              <p:cNvPicPr>
                <a:picLocks noChangeAspect="1" noChangeArrowheads="1"/>
              </p:cNvPicPr>
              <p:nvPr/>
            </p:nvPicPr>
            <p:blipFill>
              <a:blip r:embed="rId74"/>
              <a:srcRect/>
              <a:stretch>
                <a:fillRect/>
              </a:stretch>
            </p:blipFill>
            <p:spPr bwMode="auto">
              <a:xfrm>
                <a:off x="675" y="4074"/>
                <a:ext cx="2112" cy="192"/>
              </a:xfrm>
              <a:prstGeom prst="rect">
                <a:avLst/>
              </a:prstGeom>
              <a:noFill/>
              <a:ln w="9525">
                <a:noFill/>
                <a:miter lim="800000"/>
                <a:headEnd/>
                <a:tailEnd/>
              </a:ln>
            </p:spPr>
          </p:pic>
          <p:sp>
            <p:nvSpPr>
              <p:cNvPr id="68753" name="Rectangle 478"/>
              <p:cNvSpPr>
                <a:spLocks noChangeArrowheads="1"/>
              </p:cNvSpPr>
              <p:nvPr/>
            </p:nvSpPr>
            <p:spPr bwMode="auto">
              <a:xfrm>
                <a:off x="669" y="4068"/>
                <a:ext cx="2112" cy="192"/>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754" name="Rectangle 479"/>
              <p:cNvSpPr>
                <a:spLocks noChangeArrowheads="1"/>
              </p:cNvSpPr>
              <p:nvPr/>
            </p:nvSpPr>
            <p:spPr bwMode="auto">
              <a:xfrm>
                <a:off x="675" y="4074"/>
                <a:ext cx="2112" cy="192"/>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737" name="Rectangle 481"/>
            <p:cNvSpPr>
              <a:spLocks noChangeArrowheads="1"/>
            </p:cNvSpPr>
            <p:nvPr/>
          </p:nvSpPr>
          <p:spPr bwMode="auto">
            <a:xfrm>
              <a:off x="1280" y="4122"/>
              <a:ext cx="1057" cy="107"/>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Bilgilendirme ve İzleme</a:t>
              </a:r>
              <a:endParaRPr lang="tr-TR">
                <a:solidFill>
                  <a:srgbClr val="000000"/>
                </a:solidFill>
                <a:cs typeface="Arial" charset="0"/>
              </a:endParaRPr>
            </a:p>
          </p:txBody>
        </p:sp>
        <p:grpSp>
          <p:nvGrpSpPr>
            <p:cNvPr id="68738" name="Group 487"/>
            <p:cNvGrpSpPr>
              <a:grpSpLocks/>
            </p:cNvGrpSpPr>
            <p:nvPr/>
          </p:nvGrpSpPr>
          <p:grpSpPr bwMode="auto">
            <a:xfrm>
              <a:off x="4077" y="564"/>
              <a:ext cx="918" cy="267"/>
              <a:chOff x="4077" y="564"/>
              <a:chExt cx="918" cy="267"/>
            </a:xfrm>
          </p:grpSpPr>
          <p:sp>
            <p:nvSpPr>
              <p:cNvPr id="68747" name="Rectangle 483"/>
              <p:cNvSpPr>
                <a:spLocks noChangeArrowheads="1"/>
              </p:cNvSpPr>
              <p:nvPr/>
            </p:nvSpPr>
            <p:spPr bwMode="auto">
              <a:xfrm>
                <a:off x="4077" y="564"/>
                <a:ext cx="912" cy="264"/>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748" name="Picture 484"/>
              <p:cNvPicPr>
                <a:picLocks noChangeAspect="1" noChangeArrowheads="1"/>
              </p:cNvPicPr>
              <p:nvPr/>
            </p:nvPicPr>
            <p:blipFill>
              <a:blip r:embed="rId75"/>
              <a:srcRect/>
              <a:stretch>
                <a:fillRect/>
              </a:stretch>
            </p:blipFill>
            <p:spPr bwMode="auto">
              <a:xfrm>
                <a:off x="4083" y="573"/>
                <a:ext cx="912" cy="258"/>
              </a:xfrm>
              <a:prstGeom prst="rect">
                <a:avLst/>
              </a:prstGeom>
              <a:noFill/>
              <a:ln w="9525">
                <a:noFill/>
                <a:miter lim="800000"/>
                <a:headEnd/>
                <a:tailEnd/>
              </a:ln>
            </p:spPr>
          </p:pic>
          <p:sp>
            <p:nvSpPr>
              <p:cNvPr id="68749" name="Rectangle 485"/>
              <p:cNvSpPr>
                <a:spLocks noChangeArrowheads="1"/>
              </p:cNvSpPr>
              <p:nvPr/>
            </p:nvSpPr>
            <p:spPr bwMode="auto">
              <a:xfrm>
                <a:off x="4077" y="564"/>
                <a:ext cx="912" cy="264"/>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sp>
            <p:nvSpPr>
              <p:cNvPr id="68750" name="Rectangle 486"/>
              <p:cNvSpPr>
                <a:spLocks noChangeArrowheads="1"/>
              </p:cNvSpPr>
              <p:nvPr/>
            </p:nvSpPr>
            <p:spPr bwMode="auto">
              <a:xfrm>
                <a:off x="4083" y="573"/>
                <a:ext cx="912" cy="258"/>
              </a:xfrm>
              <a:prstGeom prst="rect">
                <a:avLst/>
              </a:prstGeom>
              <a:noFill/>
              <a:ln w="12" cap="rnd">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739" name="Rectangle 488"/>
            <p:cNvSpPr>
              <a:spLocks noChangeArrowheads="1"/>
            </p:cNvSpPr>
            <p:nvPr/>
          </p:nvSpPr>
          <p:spPr bwMode="auto">
            <a:xfrm>
              <a:off x="4281" y="660"/>
              <a:ext cx="612"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Bilgilendirme</a:t>
              </a:r>
              <a:endParaRPr lang="tr-TR">
                <a:solidFill>
                  <a:srgbClr val="000000"/>
                </a:solidFill>
                <a:cs typeface="Arial" charset="0"/>
              </a:endParaRPr>
            </a:p>
          </p:txBody>
        </p:sp>
        <p:grpSp>
          <p:nvGrpSpPr>
            <p:cNvPr id="68740" name="Group 493"/>
            <p:cNvGrpSpPr>
              <a:grpSpLocks/>
            </p:cNvGrpSpPr>
            <p:nvPr/>
          </p:nvGrpSpPr>
          <p:grpSpPr bwMode="auto">
            <a:xfrm>
              <a:off x="2973" y="564"/>
              <a:ext cx="918" cy="267"/>
              <a:chOff x="2973" y="564"/>
              <a:chExt cx="918" cy="267"/>
            </a:xfrm>
          </p:grpSpPr>
          <p:sp>
            <p:nvSpPr>
              <p:cNvPr id="68744" name="Rectangle 489"/>
              <p:cNvSpPr>
                <a:spLocks noChangeArrowheads="1"/>
              </p:cNvSpPr>
              <p:nvPr/>
            </p:nvSpPr>
            <p:spPr bwMode="auto">
              <a:xfrm>
                <a:off x="2973" y="564"/>
                <a:ext cx="912" cy="264"/>
              </a:xfrm>
              <a:prstGeom prst="rect">
                <a:avLst/>
              </a:prstGeom>
              <a:solidFill>
                <a:srgbClr val="FFFFFF"/>
              </a:solidFill>
              <a:ln w="9525">
                <a:noFill/>
                <a:miter lim="800000"/>
                <a:headEnd/>
                <a:tailEnd/>
              </a:ln>
            </p:spPr>
            <p:txBody>
              <a:bodyPr/>
              <a:lstStyle/>
              <a:p>
                <a:endParaRPr lang="tr-TR">
                  <a:solidFill>
                    <a:srgbClr val="000000"/>
                  </a:solidFill>
                  <a:latin typeface="Calibri" pitchFamily="34" charset="0"/>
                </a:endParaRPr>
              </a:p>
            </p:txBody>
          </p:sp>
          <p:pic>
            <p:nvPicPr>
              <p:cNvPr id="68745" name="Picture 490"/>
              <p:cNvPicPr>
                <a:picLocks noChangeAspect="1" noChangeArrowheads="1"/>
              </p:cNvPicPr>
              <p:nvPr/>
            </p:nvPicPr>
            <p:blipFill>
              <a:blip r:embed="rId76"/>
              <a:srcRect/>
              <a:stretch>
                <a:fillRect/>
              </a:stretch>
            </p:blipFill>
            <p:spPr bwMode="auto">
              <a:xfrm>
                <a:off x="2979" y="573"/>
                <a:ext cx="912" cy="258"/>
              </a:xfrm>
              <a:prstGeom prst="rect">
                <a:avLst/>
              </a:prstGeom>
              <a:noFill/>
              <a:ln w="9525">
                <a:noFill/>
                <a:miter lim="800000"/>
                <a:headEnd/>
                <a:tailEnd/>
              </a:ln>
            </p:spPr>
          </p:pic>
          <p:sp>
            <p:nvSpPr>
              <p:cNvPr id="68746" name="Rectangle 491"/>
              <p:cNvSpPr>
                <a:spLocks noChangeArrowheads="1"/>
              </p:cNvSpPr>
              <p:nvPr/>
            </p:nvSpPr>
            <p:spPr bwMode="auto">
              <a:xfrm>
                <a:off x="2973" y="564"/>
                <a:ext cx="912" cy="264"/>
              </a:xfrm>
              <a:prstGeom prst="rect">
                <a:avLst/>
              </a:prstGeom>
              <a:solidFill>
                <a:srgbClr val="FFFFFF"/>
              </a:solidFill>
              <a:ln w="9525">
                <a:solidFill>
                  <a:srgbClr val="000000"/>
                </a:solidFill>
                <a:miter lim="800000"/>
                <a:headEnd/>
                <a:tailEnd/>
              </a:ln>
            </p:spPr>
            <p:txBody>
              <a:bodyPr/>
              <a:lstStyle/>
              <a:p>
                <a:endParaRPr lang="tr-TR">
                  <a:solidFill>
                    <a:srgbClr val="000000"/>
                  </a:solidFill>
                  <a:latin typeface="Calibri" pitchFamily="34" charset="0"/>
                </a:endParaRPr>
              </a:p>
            </p:txBody>
          </p:sp>
        </p:grpSp>
        <p:sp>
          <p:nvSpPr>
            <p:cNvPr id="68741" name="Rectangle 494"/>
            <p:cNvSpPr>
              <a:spLocks noChangeArrowheads="1"/>
            </p:cNvSpPr>
            <p:nvPr/>
          </p:nvSpPr>
          <p:spPr bwMode="auto">
            <a:xfrm>
              <a:off x="3177" y="660"/>
              <a:ext cx="612" cy="108"/>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Bilgilendirme</a:t>
              </a:r>
              <a:endParaRPr lang="tr-TR">
                <a:solidFill>
                  <a:srgbClr val="000000"/>
                </a:solidFill>
                <a:cs typeface="Arial" charset="0"/>
              </a:endParaRPr>
            </a:p>
          </p:txBody>
        </p:sp>
        <p:sp>
          <p:nvSpPr>
            <p:cNvPr id="68742" name="Freeform 495"/>
            <p:cNvSpPr>
              <a:spLocks noEditPoints="1"/>
            </p:cNvSpPr>
            <p:nvPr/>
          </p:nvSpPr>
          <p:spPr bwMode="auto">
            <a:xfrm>
              <a:off x="2787" y="666"/>
              <a:ext cx="192" cy="72"/>
            </a:xfrm>
            <a:custGeom>
              <a:avLst/>
              <a:gdLst>
                <a:gd name="T0" fmla="*/ 0 w 192"/>
                <a:gd name="T1" fmla="*/ 30 h 72"/>
                <a:gd name="T2" fmla="*/ 162 w 192"/>
                <a:gd name="T3" fmla="*/ 30 h 72"/>
                <a:gd name="T4" fmla="*/ 162 w 192"/>
                <a:gd name="T5" fmla="*/ 42 h 72"/>
                <a:gd name="T6" fmla="*/ 0 w 192"/>
                <a:gd name="T7" fmla="*/ 42 h 72"/>
                <a:gd name="T8" fmla="*/ 0 w 192"/>
                <a:gd name="T9" fmla="*/ 30 h 72"/>
                <a:gd name="T10" fmla="*/ 120 w 192"/>
                <a:gd name="T11" fmla="*/ 0 h 72"/>
                <a:gd name="T12" fmla="*/ 192 w 192"/>
                <a:gd name="T13" fmla="*/ 36 h 72"/>
                <a:gd name="T14" fmla="*/ 120 w 192"/>
                <a:gd name="T15" fmla="*/ 72 h 72"/>
                <a:gd name="T16" fmla="*/ 120 w 192"/>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0" y="30"/>
                  </a:moveTo>
                  <a:lnTo>
                    <a:pt x="162" y="30"/>
                  </a:lnTo>
                  <a:lnTo>
                    <a:pt x="162" y="42"/>
                  </a:lnTo>
                  <a:lnTo>
                    <a:pt x="0" y="42"/>
                  </a:lnTo>
                  <a:lnTo>
                    <a:pt x="0" y="30"/>
                  </a:lnTo>
                  <a:close/>
                  <a:moveTo>
                    <a:pt x="120" y="0"/>
                  </a:moveTo>
                  <a:lnTo>
                    <a:pt x="192" y="36"/>
                  </a:lnTo>
                  <a:lnTo>
                    <a:pt x="120" y="72"/>
                  </a:lnTo>
                  <a:lnTo>
                    <a:pt x="120" y="0"/>
                  </a:lnTo>
                  <a:close/>
                </a:path>
              </a:pathLst>
            </a:custGeom>
            <a:solidFill>
              <a:srgbClr val="000000"/>
            </a:solidFill>
            <a:ln w="12" cap="flat">
              <a:solidFill>
                <a:srgbClr val="000000"/>
              </a:solidFill>
              <a:prstDash val="solid"/>
              <a:bevel/>
              <a:headEnd/>
              <a:tailEnd/>
            </a:ln>
          </p:spPr>
          <p:txBody>
            <a:bodyPr/>
            <a:lstStyle/>
            <a:p>
              <a:endParaRPr lang="tr-TR"/>
            </a:p>
          </p:txBody>
        </p:sp>
        <p:sp>
          <p:nvSpPr>
            <p:cNvPr id="68743" name="Freeform 496"/>
            <p:cNvSpPr>
              <a:spLocks noEditPoints="1"/>
            </p:cNvSpPr>
            <p:nvPr/>
          </p:nvSpPr>
          <p:spPr bwMode="auto">
            <a:xfrm>
              <a:off x="3891" y="666"/>
              <a:ext cx="192" cy="72"/>
            </a:xfrm>
            <a:custGeom>
              <a:avLst/>
              <a:gdLst>
                <a:gd name="T0" fmla="*/ 0 w 192"/>
                <a:gd name="T1" fmla="*/ 30 h 72"/>
                <a:gd name="T2" fmla="*/ 162 w 192"/>
                <a:gd name="T3" fmla="*/ 30 h 72"/>
                <a:gd name="T4" fmla="*/ 162 w 192"/>
                <a:gd name="T5" fmla="*/ 42 h 72"/>
                <a:gd name="T6" fmla="*/ 0 w 192"/>
                <a:gd name="T7" fmla="*/ 42 h 72"/>
                <a:gd name="T8" fmla="*/ 0 w 192"/>
                <a:gd name="T9" fmla="*/ 30 h 72"/>
                <a:gd name="T10" fmla="*/ 120 w 192"/>
                <a:gd name="T11" fmla="*/ 0 h 72"/>
                <a:gd name="T12" fmla="*/ 192 w 192"/>
                <a:gd name="T13" fmla="*/ 36 h 72"/>
                <a:gd name="T14" fmla="*/ 120 w 192"/>
                <a:gd name="T15" fmla="*/ 72 h 72"/>
                <a:gd name="T16" fmla="*/ 120 w 192"/>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72"/>
                <a:gd name="T29" fmla="*/ 192 w 192"/>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72">
                  <a:moveTo>
                    <a:pt x="0" y="30"/>
                  </a:moveTo>
                  <a:lnTo>
                    <a:pt x="162" y="30"/>
                  </a:lnTo>
                  <a:lnTo>
                    <a:pt x="162" y="42"/>
                  </a:lnTo>
                  <a:lnTo>
                    <a:pt x="0" y="42"/>
                  </a:lnTo>
                  <a:lnTo>
                    <a:pt x="0" y="30"/>
                  </a:lnTo>
                  <a:close/>
                  <a:moveTo>
                    <a:pt x="120" y="0"/>
                  </a:moveTo>
                  <a:lnTo>
                    <a:pt x="192" y="36"/>
                  </a:lnTo>
                  <a:lnTo>
                    <a:pt x="120" y="72"/>
                  </a:lnTo>
                  <a:lnTo>
                    <a:pt x="120" y="0"/>
                  </a:lnTo>
                  <a:close/>
                </a:path>
              </a:pathLst>
            </a:custGeom>
            <a:solidFill>
              <a:srgbClr val="000000"/>
            </a:solidFill>
            <a:ln w="12" cap="flat">
              <a:solidFill>
                <a:srgbClr val="000000"/>
              </a:solidFill>
              <a:prstDash val="solid"/>
              <a:bevel/>
              <a:headEnd/>
              <a:tailEnd/>
            </a:ln>
          </p:spPr>
          <p:txBody>
            <a:bodyPr/>
            <a:lstStyle/>
            <a:p>
              <a:endParaRPr lang="tr-TR"/>
            </a:p>
          </p:txBody>
        </p:sp>
      </p:grpSp>
      <p:sp>
        <p:nvSpPr>
          <p:cNvPr id="68612" name="Rectangle 485"/>
          <p:cNvSpPr>
            <a:spLocks noChangeArrowheads="1"/>
          </p:cNvSpPr>
          <p:nvPr/>
        </p:nvSpPr>
        <p:spPr bwMode="auto">
          <a:xfrm>
            <a:off x="7402513" y="1617663"/>
            <a:ext cx="1446212" cy="419100"/>
          </a:xfrm>
          <a:prstGeom prst="rect">
            <a:avLst/>
          </a:prstGeom>
          <a:solidFill>
            <a:srgbClr val="FFFFFF"/>
          </a:solidFill>
          <a:ln w="9525">
            <a:solidFill>
              <a:schemeClr val="accent1"/>
            </a:solidFill>
            <a:miter lim="800000"/>
            <a:headEnd/>
            <a:tailEnd/>
          </a:ln>
        </p:spPr>
        <p:txBody>
          <a:bodyPr/>
          <a:lstStyle/>
          <a:p>
            <a:endParaRPr lang="tr-TR">
              <a:solidFill>
                <a:srgbClr val="000000"/>
              </a:solidFill>
              <a:latin typeface="Calibri" pitchFamily="34" charset="0"/>
            </a:endParaRPr>
          </a:p>
        </p:txBody>
      </p:sp>
      <p:sp>
        <p:nvSpPr>
          <p:cNvPr id="68613" name="Rectangle 488"/>
          <p:cNvSpPr>
            <a:spLocks noChangeArrowheads="1"/>
          </p:cNvSpPr>
          <p:nvPr/>
        </p:nvSpPr>
        <p:spPr bwMode="auto">
          <a:xfrm>
            <a:off x="7608888" y="1747838"/>
            <a:ext cx="971550" cy="171450"/>
          </a:xfrm>
          <a:prstGeom prst="rect">
            <a:avLst/>
          </a:prstGeom>
          <a:noFill/>
          <a:ln w="9525">
            <a:noFill/>
            <a:miter lim="800000"/>
            <a:headEnd/>
            <a:tailEnd/>
          </a:ln>
        </p:spPr>
        <p:txBody>
          <a:bodyPr wrap="none" lIns="0" tIns="0" rIns="0" bIns="0">
            <a:spAutoFit/>
          </a:bodyPr>
          <a:lstStyle/>
          <a:p>
            <a:r>
              <a:rPr lang="tr-TR" sz="1100" b="1">
                <a:solidFill>
                  <a:srgbClr val="000000"/>
                </a:solidFill>
                <a:latin typeface="Tahoma" pitchFamily="34" charset="0"/>
                <a:cs typeface="Arial" charset="0"/>
              </a:rPr>
              <a:t>Bilgilendirme</a:t>
            </a:r>
            <a:endParaRPr lang="tr-TR">
              <a:solidFill>
                <a:srgbClr val="000000"/>
              </a:solidFill>
              <a:cs typeface="Arial" charset="0"/>
            </a:endParaRPr>
          </a:p>
        </p:txBody>
      </p:sp>
      <p:sp>
        <p:nvSpPr>
          <p:cNvPr id="68614" name="Rectangle 322"/>
          <p:cNvSpPr>
            <a:spLocks noChangeArrowheads="1"/>
          </p:cNvSpPr>
          <p:nvPr/>
        </p:nvSpPr>
        <p:spPr bwMode="auto">
          <a:xfrm>
            <a:off x="2016125" y="841375"/>
            <a:ext cx="1524000" cy="506413"/>
          </a:xfrm>
          <a:prstGeom prst="rect">
            <a:avLst/>
          </a:prstGeom>
          <a:noFill/>
          <a:ln w="9525">
            <a:solidFill>
              <a:schemeClr val="tx1"/>
            </a:solidFill>
            <a:miter lim="800000"/>
            <a:headEnd/>
            <a:tailEnd/>
          </a:ln>
        </p:spPr>
        <p:txBody>
          <a:bodyPr lIns="0" tIns="0" rIns="0" bIns="0">
            <a:spAutoFit/>
          </a:bodyPr>
          <a:lstStyle/>
          <a:p>
            <a:pPr algn="ctr"/>
            <a:r>
              <a:rPr lang="tr-TR" sz="1100" b="1">
                <a:solidFill>
                  <a:srgbClr val="000000"/>
                </a:solidFill>
                <a:latin typeface="Tahoma" pitchFamily="34" charset="0"/>
                <a:cs typeface="Arial" charset="0"/>
              </a:rPr>
              <a:t>Eleme Formunun Bakanlığa </a:t>
            </a:r>
          </a:p>
          <a:p>
            <a:pPr algn="ctr"/>
            <a:r>
              <a:rPr lang="tr-TR" sz="1100" b="1">
                <a:solidFill>
                  <a:srgbClr val="000000"/>
                </a:solidFill>
                <a:latin typeface="Tahoma" pitchFamily="34" charset="0"/>
                <a:cs typeface="Arial" charset="0"/>
              </a:rPr>
              <a:t>sunulması</a:t>
            </a:r>
            <a:endParaRPr lang="tr-TR">
              <a:solidFill>
                <a:srgbClr val="000000"/>
              </a:solidFill>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Subtitle 2"/>
          <p:cNvSpPr txBox="1">
            <a:spLocks/>
          </p:cNvSpPr>
          <p:nvPr/>
        </p:nvSpPr>
        <p:spPr bwMode="auto">
          <a:xfrm>
            <a:off x="698500" y="1989138"/>
            <a:ext cx="7702550" cy="3095625"/>
          </a:xfrm>
          <a:prstGeom prst="rect">
            <a:avLst/>
          </a:prstGeom>
          <a:noFill/>
          <a:ln w="9525">
            <a:solidFill>
              <a:srgbClr val="4F81BD"/>
            </a:solidFill>
            <a:miter lim="800000"/>
            <a:headEnd/>
            <a:tailEnd/>
          </a:ln>
        </p:spPr>
        <p:txBody>
          <a:bodyPr/>
          <a:lstStyle/>
          <a:p>
            <a:pPr indent="341313" eaLnBrk="0" hangingPunct="0"/>
            <a:endParaRPr lang="tr-TR" sz="2000" b="1">
              <a:solidFill>
                <a:srgbClr val="000099"/>
              </a:solidFill>
              <a:latin typeface="Times New Roman" pitchFamily="18" charset="0"/>
              <a:ea typeface="Calibri" pitchFamily="34" charset="0"/>
              <a:cs typeface="Times New Roman" pitchFamily="18" charset="0"/>
            </a:endParaRPr>
          </a:p>
          <a:p>
            <a:pPr indent="341313" algn="just">
              <a:lnSpc>
                <a:spcPct val="115000"/>
              </a:lnSpc>
            </a:pPr>
            <a:r>
              <a:rPr lang="tr-TR" sz="2000" b="1">
                <a:solidFill>
                  <a:srgbClr val="000000"/>
                </a:solidFill>
                <a:latin typeface="Times New Roman" pitchFamily="18" charset="0"/>
                <a:ea typeface="Calibri" pitchFamily="34" charset="0"/>
                <a:cs typeface="Times New Roman" pitchFamily="18" charset="0"/>
              </a:rPr>
              <a:t> </a:t>
            </a:r>
            <a:r>
              <a:rPr lang="en-US" b="1">
                <a:solidFill>
                  <a:srgbClr val="000000"/>
                </a:solidFill>
                <a:latin typeface="Times New Roman" pitchFamily="18" charset="0"/>
                <a:ea typeface="Calibri" pitchFamily="34" charset="0"/>
                <a:cs typeface="Times New Roman" pitchFamily="18" charset="0"/>
              </a:rPr>
              <a:t>PLAN VEYA PROGRAMA İLİŞKİN KARAR </a:t>
            </a:r>
            <a:endParaRPr lang="tr-TR" b="1">
              <a:solidFill>
                <a:srgbClr val="000000"/>
              </a:solidFill>
              <a:latin typeface="Times New Roman" pitchFamily="18" charset="0"/>
              <a:ea typeface="Calibri" pitchFamily="34" charset="0"/>
              <a:cs typeface="Times New Roman" pitchFamily="18" charset="0"/>
            </a:endParaRPr>
          </a:p>
          <a:p>
            <a:pPr indent="341313" algn="just">
              <a:lnSpc>
                <a:spcPct val="115000"/>
              </a:lnSpc>
            </a:pPr>
            <a:endParaRPr lang="tr-TR">
              <a:solidFill>
                <a:srgbClr val="000000"/>
              </a:solidFill>
              <a:latin typeface="Times New Roman" pitchFamily="18" charset="0"/>
              <a:ea typeface="Calibri" pitchFamily="34" charset="0"/>
              <a:cs typeface="Times New Roman" pitchFamily="18" charset="0"/>
            </a:endParaRPr>
          </a:p>
          <a:p>
            <a:pPr indent="341313" algn="just">
              <a:lnSpc>
                <a:spcPct val="115000"/>
              </a:lnSpc>
            </a:pPr>
            <a:r>
              <a:rPr lang="en-US" b="1">
                <a:solidFill>
                  <a:srgbClr val="000000"/>
                </a:solidFill>
                <a:latin typeface="Times New Roman" pitchFamily="18" charset="0"/>
                <a:ea typeface="Calibri" pitchFamily="34" charset="0"/>
                <a:cs typeface="Times New Roman" pitchFamily="18" charset="0"/>
              </a:rPr>
              <a:t>MADDE 14-</a:t>
            </a:r>
            <a:r>
              <a:rPr lang="en-US">
                <a:solidFill>
                  <a:srgbClr val="000000"/>
                </a:solidFill>
                <a:latin typeface="Times New Roman" pitchFamily="18" charset="0"/>
                <a:ea typeface="Calibri" pitchFamily="34" charset="0"/>
                <a:cs typeface="Times New Roman" pitchFamily="18" charset="0"/>
              </a:rPr>
              <a:t> (1) Yetkili Kurum, SÇD Raporunun sonuçlarını, çevre ve sağlıkla ilgili kurum ve kuruluşların ve halkın görüşlerini ve Bakanlığın SÇD Raporunun kalitesine dair yaptığı bildirimi </a:t>
            </a:r>
            <a:r>
              <a:rPr lang="tr-TR">
                <a:solidFill>
                  <a:srgbClr val="000000"/>
                </a:solidFill>
                <a:latin typeface="Times New Roman" pitchFamily="18" charset="0"/>
                <a:ea typeface="Calibri" pitchFamily="34" charset="0"/>
                <a:cs typeface="Times New Roman" pitchFamily="18" charset="0"/>
              </a:rPr>
              <a:t>dikkate</a:t>
            </a:r>
            <a:r>
              <a:rPr lang="en-US">
                <a:solidFill>
                  <a:srgbClr val="000000"/>
                </a:solidFill>
                <a:latin typeface="Times New Roman" pitchFamily="18" charset="0"/>
                <a:ea typeface="Calibri" pitchFamily="34" charset="0"/>
                <a:cs typeface="Times New Roman" pitchFamily="18" charset="0"/>
              </a:rPr>
              <a:t> alarak plan/ programı veya bu plan/programlarda yapılacak değişiklik ve/veya revizyonları kabul eder/onaylar. </a:t>
            </a:r>
            <a:endParaRPr lang="en-GB">
              <a:solidFill>
                <a:srgbClr val="000000"/>
              </a:solidFill>
              <a:latin typeface="Times New Roman" pitchFamily="18" charset="0"/>
              <a:ea typeface="Calibri" pitchFamily="34" charset="0"/>
              <a:cs typeface="Times New Roman" pitchFamily="18" charset="0"/>
            </a:endParaRPr>
          </a:p>
        </p:txBody>
      </p:sp>
      <p:sp>
        <p:nvSpPr>
          <p:cNvPr id="71682" name="Altbilgi Yer Tutucusu 4"/>
          <p:cNvSpPr txBox="1">
            <a:spLocks/>
          </p:cNvSpPr>
          <p:nvPr/>
        </p:nvSpPr>
        <p:spPr bwMode="auto">
          <a:xfrm>
            <a:off x="4114800" y="6151563"/>
            <a:ext cx="1749425" cy="566737"/>
          </a:xfrm>
          <a:prstGeom prst="rect">
            <a:avLst/>
          </a:prstGeom>
          <a:noFill/>
          <a:ln w="9525">
            <a:noFill/>
            <a:miter lim="800000"/>
            <a:headEnd/>
            <a:tailEnd/>
          </a:ln>
        </p:spPr>
        <p:txBody>
          <a:bodyPr anchor="ctr"/>
          <a:lstStyle/>
          <a:p>
            <a:pPr algn="ctr"/>
            <a:r>
              <a:rPr lang="tr-TR" sz="1200" b="1">
                <a:solidFill>
                  <a:srgbClr val="002060"/>
                </a:solidFill>
                <a:latin typeface="Calibri" pitchFamily="34" charset="0"/>
              </a:rPr>
              <a:t>EIA Workshop, SESRIC</a:t>
            </a:r>
          </a:p>
          <a:p>
            <a:pPr algn="ctr"/>
            <a:r>
              <a:rPr lang="tr-TR" sz="1200" b="1">
                <a:solidFill>
                  <a:srgbClr val="002060"/>
                </a:solidFill>
                <a:latin typeface="Calibri" pitchFamily="34" charset="0"/>
              </a:rPr>
              <a:t> 22-24 Mayıs 2017, Ankara</a:t>
            </a:r>
          </a:p>
        </p:txBody>
      </p:sp>
      <p:pic>
        <p:nvPicPr>
          <p:cNvPr id="71683" name="Picture 1"/>
          <p:cNvPicPr>
            <a:picLocks noChangeAspect="1" noChangeArrowheads="1"/>
          </p:cNvPicPr>
          <p:nvPr/>
        </p:nvPicPr>
        <p:blipFill>
          <a:blip r:embed="rId2"/>
          <a:srcRect/>
          <a:stretch>
            <a:fillRect/>
          </a:stretch>
        </p:blipFill>
        <p:spPr bwMode="auto">
          <a:xfrm>
            <a:off x="7331075" y="554038"/>
            <a:ext cx="1063625" cy="1109662"/>
          </a:xfrm>
          <a:prstGeom prst="rect">
            <a:avLst/>
          </a:prstGeom>
          <a:noFill/>
          <a:ln w="9525">
            <a:noFill/>
            <a:miter lim="800000"/>
            <a:headEnd/>
            <a:tailEnd/>
          </a:ln>
        </p:spPr>
      </p:pic>
      <p:pic>
        <p:nvPicPr>
          <p:cNvPr id="71684" name="Picture 2" descr="Republic Of Turkey Ministry Of Environment And Urbanization"/>
          <p:cNvPicPr>
            <a:picLocks noChangeAspect="1" noChangeArrowheads="1"/>
          </p:cNvPicPr>
          <p:nvPr/>
        </p:nvPicPr>
        <p:blipFill>
          <a:blip r:embed="rId3"/>
          <a:srcRect/>
          <a:stretch>
            <a:fillRect/>
          </a:stretch>
        </p:blipFill>
        <p:spPr bwMode="auto">
          <a:xfrm>
            <a:off x="698500" y="549275"/>
            <a:ext cx="162877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Rectangle 2"/>
          <p:cNvSpPr>
            <a:spLocks noGrp="1"/>
          </p:cNvSpPr>
          <p:nvPr>
            <p:ph type="title" idx="4294967295"/>
          </p:nvPr>
        </p:nvSpPr>
        <p:spPr/>
        <p:txBody>
          <a:bodyPr/>
          <a:lstStyle/>
          <a:p>
            <a:r>
              <a:rPr lang="tr-TR" smtClean="0"/>
              <a:t> </a:t>
            </a:r>
          </a:p>
        </p:txBody>
      </p:sp>
      <p:sp>
        <p:nvSpPr>
          <p:cNvPr id="72706" name="Rectangle 3"/>
          <p:cNvSpPr>
            <a:spLocks noGrp="1"/>
          </p:cNvSpPr>
          <p:nvPr>
            <p:ph type="body" idx="4294967295"/>
          </p:nvPr>
        </p:nvSpPr>
        <p:spPr>
          <a:xfrm>
            <a:off x="458788" y="2070100"/>
            <a:ext cx="8229600" cy="4022725"/>
          </a:xfrm>
          <a:ln>
            <a:solidFill>
              <a:schemeClr val="tx1"/>
            </a:solidFill>
          </a:ln>
        </p:spPr>
        <p:txBody>
          <a:bodyPr/>
          <a:lstStyle/>
          <a:p>
            <a:pPr>
              <a:lnSpc>
                <a:spcPct val="80000"/>
              </a:lnSpc>
              <a:buFont typeface="Arial" charset="0"/>
              <a:buNone/>
            </a:pPr>
            <a:r>
              <a:rPr lang="tr-TR" sz="1800" b="1" u="sng" smtClean="0"/>
              <a:t>GEÇİCİ MADDE 2-</a:t>
            </a:r>
          </a:p>
          <a:p>
            <a:pPr>
              <a:lnSpc>
                <a:spcPct val="80000"/>
              </a:lnSpc>
              <a:buFont typeface="Arial" charset="0"/>
              <a:buNone/>
            </a:pPr>
            <a:endParaRPr lang="tr-TR" sz="1800" smtClean="0"/>
          </a:p>
          <a:p>
            <a:pPr>
              <a:lnSpc>
                <a:spcPct val="80000"/>
              </a:lnSpc>
              <a:buFont typeface="Arial" charset="0"/>
              <a:buNone/>
            </a:pPr>
            <a:r>
              <a:rPr lang="tr-TR" sz="2000" b="1" u="sng" smtClean="0"/>
              <a:t>Sektörler</a:t>
            </a:r>
            <a:r>
              <a:rPr lang="tr-TR" sz="2000" b="1" smtClean="0"/>
              <a:t>:                                                                                            </a:t>
            </a:r>
            <a:r>
              <a:rPr lang="tr-TR" sz="2000" b="1" u="sng" smtClean="0"/>
              <a:t>Yürürlük Tarihi</a:t>
            </a:r>
            <a:r>
              <a:rPr lang="tr-TR" sz="2000" b="1" smtClean="0"/>
              <a:t>:</a:t>
            </a:r>
          </a:p>
          <a:p>
            <a:pPr>
              <a:lnSpc>
                <a:spcPct val="80000"/>
              </a:lnSpc>
              <a:buFont typeface="Arial" charset="0"/>
              <a:buNone/>
            </a:pPr>
            <a:endParaRPr lang="tr-TR" sz="1800" b="1" smtClean="0"/>
          </a:p>
          <a:p>
            <a:pPr>
              <a:lnSpc>
                <a:spcPct val="80000"/>
              </a:lnSpc>
              <a:buFont typeface="Arial" charset="0"/>
              <a:buNone/>
            </a:pPr>
            <a:r>
              <a:rPr lang="tr-TR" sz="1800" b="1" smtClean="0"/>
              <a:t>Tarım, turizm, su yönetimi,                                                                                   2017</a:t>
            </a:r>
          </a:p>
          <a:p>
            <a:pPr>
              <a:lnSpc>
                <a:spcPct val="80000"/>
              </a:lnSpc>
              <a:buFont typeface="Arial" charset="0"/>
              <a:buNone/>
            </a:pPr>
            <a:r>
              <a:rPr lang="tr-TR" sz="1800" b="1" smtClean="0"/>
              <a:t>mekansal planlama ve kıyı yönetimi                                                           </a:t>
            </a:r>
            <a:r>
              <a:rPr lang="tr-TR" sz="1400" b="1" smtClean="0"/>
              <a:t>(yürürlük tarihinde) </a:t>
            </a:r>
            <a:r>
              <a:rPr lang="tr-TR" sz="1200" b="1" smtClean="0"/>
              <a:t>                                                         </a:t>
            </a:r>
          </a:p>
          <a:p>
            <a:pPr>
              <a:lnSpc>
                <a:spcPct val="80000"/>
              </a:lnSpc>
              <a:buFont typeface="Arial" charset="0"/>
              <a:buNone/>
            </a:pPr>
            <a:endParaRPr lang="tr-TR" sz="1800" smtClean="0"/>
          </a:p>
          <a:p>
            <a:pPr>
              <a:lnSpc>
                <a:spcPct val="80000"/>
              </a:lnSpc>
              <a:buFont typeface="Arial" charset="0"/>
              <a:buNone/>
            </a:pPr>
            <a:endParaRPr lang="tr-TR" sz="1800" b="1" smtClean="0"/>
          </a:p>
          <a:p>
            <a:pPr>
              <a:lnSpc>
                <a:spcPct val="80000"/>
              </a:lnSpc>
              <a:buFont typeface="Arial" charset="0"/>
              <a:buNone/>
            </a:pPr>
            <a:r>
              <a:rPr lang="tr-TR" sz="1800" b="1" smtClean="0"/>
              <a:t>Ormancılık, balıkçılık                                                                                          1.1.2020</a:t>
            </a:r>
          </a:p>
          <a:p>
            <a:pPr>
              <a:lnSpc>
                <a:spcPct val="80000"/>
              </a:lnSpc>
              <a:buFont typeface="Arial" charset="0"/>
              <a:buNone/>
            </a:pPr>
            <a:endParaRPr lang="tr-TR" sz="1800" smtClean="0"/>
          </a:p>
          <a:p>
            <a:pPr>
              <a:lnSpc>
                <a:spcPct val="80000"/>
              </a:lnSpc>
              <a:buFont typeface="Arial" charset="0"/>
              <a:buNone/>
            </a:pPr>
            <a:endParaRPr lang="tr-TR" sz="1800" smtClean="0"/>
          </a:p>
          <a:p>
            <a:pPr>
              <a:lnSpc>
                <a:spcPct val="80000"/>
              </a:lnSpc>
              <a:buFont typeface="Arial" charset="0"/>
              <a:buNone/>
            </a:pPr>
            <a:r>
              <a:rPr lang="tr-TR" sz="1800" b="1" smtClean="0"/>
              <a:t>Atık yönetimi, </a:t>
            </a:r>
            <a:r>
              <a:rPr lang="tr-TR" sz="1800" b="1" smtClean="0">
                <a:solidFill>
                  <a:srgbClr val="FF0000"/>
                </a:solidFill>
              </a:rPr>
              <a:t>enerji, </a:t>
            </a:r>
            <a:r>
              <a:rPr lang="tr-TR" sz="1800" b="1" smtClean="0"/>
              <a:t>sanayi,                                                                            </a:t>
            </a:r>
            <a:r>
              <a:rPr lang="tr-TR" sz="1800" b="1" smtClean="0">
                <a:solidFill>
                  <a:srgbClr val="FF0000"/>
                </a:solidFill>
              </a:rPr>
              <a:t>1.1.2023</a:t>
            </a:r>
          </a:p>
          <a:p>
            <a:pPr>
              <a:lnSpc>
                <a:spcPct val="80000"/>
              </a:lnSpc>
              <a:buFont typeface="Arial" charset="0"/>
              <a:buNone/>
            </a:pPr>
            <a:r>
              <a:rPr lang="tr-TR" sz="1800" b="1" smtClean="0"/>
              <a:t>Ulaştırma, telekomünikasyon</a:t>
            </a:r>
          </a:p>
          <a:p>
            <a:pPr>
              <a:lnSpc>
                <a:spcPct val="80000"/>
              </a:lnSpc>
              <a:buFont typeface="Arial" charset="0"/>
              <a:buNone/>
            </a:pPr>
            <a:endParaRPr lang="tr-TR" sz="1800" smtClean="0">
              <a:solidFill>
                <a:srgbClr val="000000"/>
              </a:solidFill>
            </a:endParaRPr>
          </a:p>
          <a:p>
            <a:pPr>
              <a:lnSpc>
                <a:spcPct val="80000"/>
              </a:lnSpc>
              <a:buFont typeface="Arial" charset="0"/>
              <a:buNone/>
            </a:pPr>
            <a:endParaRPr lang="tr-TR" sz="1800" smtClean="0"/>
          </a:p>
        </p:txBody>
      </p:sp>
      <p:sp>
        <p:nvSpPr>
          <p:cNvPr id="72707" name="Line 4"/>
          <p:cNvSpPr>
            <a:spLocks noChangeShapeType="1"/>
          </p:cNvSpPr>
          <p:nvPr/>
        </p:nvSpPr>
        <p:spPr bwMode="auto">
          <a:xfrm>
            <a:off x="4445000" y="3357563"/>
            <a:ext cx="1944688" cy="0"/>
          </a:xfrm>
          <a:prstGeom prst="line">
            <a:avLst/>
          </a:prstGeom>
          <a:noFill/>
          <a:ln w="9525">
            <a:solidFill>
              <a:schemeClr val="tx1"/>
            </a:solidFill>
            <a:round/>
            <a:headEnd/>
            <a:tailEnd type="triangle" w="med" len="med"/>
          </a:ln>
        </p:spPr>
        <p:txBody>
          <a:bodyPr/>
          <a:lstStyle/>
          <a:p>
            <a:endParaRPr lang="tr-TR"/>
          </a:p>
        </p:txBody>
      </p:sp>
      <p:sp>
        <p:nvSpPr>
          <p:cNvPr id="72708" name="Line 8"/>
          <p:cNvSpPr>
            <a:spLocks noChangeShapeType="1"/>
          </p:cNvSpPr>
          <p:nvPr/>
        </p:nvSpPr>
        <p:spPr bwMode="auto">
          <a:xfrm>
            <a:off x="4371975" y="5229225"/>
            <a:ext cx="2089150" cy="0"/>
          </a:xfrm>
          <a:prstGeom prst="line">
            <a:avLst/>
          </a:prstGeom>
          <a:noFill/>
          <a:ln w="9525">
            <a:solidFill>
              <a:schemeClr val="tx1"/>
            </a:solidFill>
            <a:round/>
            <a:headEnd/>
            <a:tailEnd type="triangle" w="med" len="med"/>
          </a:ln>
        </p:spPr>
        <p:txBody>
          <a:bodyPr/>
          <a:lstStyle/>
          <a:p>
            <a:endParaRPr lang="tr-TR"/>
          </a:p>
        </p:txBody>
      </p:sp>
      <p:sp>
        <p:nvSpPr>
          <p:cNvPr id="72709" name="Line 9"/>
          <p:cNvSpPr>
            <a:spLocks noChangeShapeType="1"/>
          </p:cNvSpPr>
          <p:nvPr/>
        </p:nvSpPr>
        <p:spPr bwMode="auto">
          <a:xfrm>
            <a:off x="4357688" y="4365625"/>
            <a:ext cx="2089150" cy="0"/>
          </a:xfrm>
          <a:prstGeom prst="line">
            <a:avLst/>
          </a:prstGeom>
          <a:noFill/>
          <a:ln w="9525">
            <a:solidFill>
              <a:schemeClr val="tx1"/>
            </a:solidFill>
            <a:round/>
            <a:headEnd/>
            <a:tailEnd type="triangle" w="med" len="med"/>
          </a:ln>
        </p:spPr>
        <p:txBody>
          <a:bodyPr/>
          <a:lstStyle/>
          <a:p>
            <a:endParaRPr lang="tr-TR"/>
          </a:p>
        </p:txBody>
      </p:sp>
      <p:sp>
        <p:nvSpPr>
          <p:cNvPr id="9" name="Başlık 1"/>
          <p:cNvSpPr txBox="1">
            <a:spLocks/>
          </p:cNvSpPr>
          <p:nvPr/>
        </p:nvSpPr>
        <p:spPr>
          <a:xfrm>
            <a:off x="409575" y="1566863"/>
            <a:ext cx="8483600" cy="503237"/>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tr-TR" sz="2400" b="1" dirty="0" smtClean="0">
                <a:solidFill>
                  <a:srgbClr val="0070C0"/>
                </a:solidFill>
                <a:effectLst>
                  <a:outerShdw blurRad="38100" dist="38100" dir="2700000" algn="tl">
                    <a:srgbClr val="000000">
                      <a:alpha val="43137"/>
                    </a:srgbClr>
                  </a:outerShdw>
                </a:effectLst>
              </a:rPr>
              <a:t>STRATEJİK ÇEVRESEL DEĞERLENDİRME YÖNETMELİĞİ</a:t>
            </a:r>
            <a:endParaRPr lang="tr-TR" sz="2400" dirty="0">
              <a:solidFill>
                <a:sysClr val="windowText" lastClr="000000"/>
              </a:solidFill>
            </a:endParaRPr>
          </a:p>
        </p:txBody>
      </p:sp>
      <p:sp>
        <p:nvSpPr>
          <p:cNvPr id="72711" name="Altbilgi Yer Tutucusu 4"/>
          <p:cNvSpPr txBox="1">
            <a:spLocks/>
          </p:cNvSpPr>
          <p:nvPr/>
        </p:nvSpPr>
        <p:spPr bwMode="auto">
          <a:xfrm>
            <a:off x="3995738" y="6321425"/>
            <a:ext cx="1771650" cy="474663"/>
          </a:xfrm>
          <a:prstGeom prst="rect">
            <a:avLst/>
          </a:prstGeom>
          <a:noFill/>
          <a:ln w="9525">
            <a:noFill/>
            <a:miter lim="800000"/>
            <a:headEnd/>
            <a:tailEnd/>
          </a:ln>
        </p:spPr>
        <p:txBody>
          <a:bodyPr anchor="ctr"/>
          <a:lstStyle/>
          <a:p>
            <a:pPr algn="ctr"/>
            <a:r>
              <a:rPr lang="tr-TR" sz="1200" b="1">
                <a:solidFill>
                  <a:srgbClr val="002060"/>
                </a:solidFill>
                <a:latin typeface="Calibri" pitchFamily="34" charset="0"/>
              </a:rPr>
              <a:t>EIA Workshop, SESRIC</a:t>
            </a:r>
          </a:p>
          <a:p>
            <a:pPr algn="ctr"/>
            <a:r>
              <a:rPr lang="tr-TR" sz="1200" b="1">
                <a:solidFill>
                  <a:srgbClr val="002060"/>
                </a:solidFill>
                <a:latin typeface="Calibri" pitchFamily="34" charset="0"/>
              </a:rPr>
              <a:t> 22-24 Mayıs 2017, Ankara</a:t>
            </a:r>
          </a:p>
        </p:txBody>
      </p:sp>
      <p:pic>
        <p:nvPicPr>
          <p:cNvPr id="72712" name="Picture 2" descr="Republic Of Turkey Ministry Of Environment And Urbanization"/>
          <p:cNvPicPr>
            <a:picLocks noChangeAspect="1" noChangeArrowheads="1"/>
          </p:cNvPicPr>
          <p:nvPr/>
        </p:nvPicPr>
        <p:blipFill>
          <a:blip r:embed="rId2"/>
          <a:srcRect/>
          <a:stretch>
            <a:fillRect/>
          </a:stretch>
        </p:blipFill>
        <p:spPr bwMode="auto">
          <a:xfrm>
            <a:off x="468313" y="381000"/>
            <a:ext cx="1628775" cy="971550"/>
          </a:xfrm>
          <a:prstGeom prst="rect">
            <a:avLst/>
          </a:prstGeom>
          <a:noFill/>
          <a:ln w="9525">
            <a:noFill/>
            <a:miter lim="800000"/>
            <a:headEnd/>
            <a:tailEnd/>
          </a:ln>
        </p:spPr>
      </p:pic>
      <p:pic>
        <p:nvPicPr>
          <p:cNvPr id="72713" name="Picture 1"/>
          <p:cNvPicPr>
            <a:picLocks noChangeAspect="1" noChangeArrowheads="1"/>
          </p:cNvPicPr>
          <p:nvPr/>
        </p:nvPicPr>
        <p:blipFill>
          <a:blip r:embed="rId3"/>
          <a:srcRect/>
          <a:stretch>
            <a:fillRect/>
          </a:stretch>
        </p:blipFill>
        <p:spPr bwMode="auto">
          <a:xfrm>
            <a:off x="7337425" y="411163"/>
            <a:ext cx="1063625" cy="11096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p:cNvSpPr/>
          <p:nvPr/>
        </p:nvSpPr>
        <p:spPr>
          <a:xfrm>
            <a:off x="-171450" y="5229225"/>
            <a:ext cx="6480175" cy="1784350"/>
          </a:xfrm>
          <a:prstGeom prst="rect">
            <a:avLst/>
          </a:prstGeom>
        </p:spPr>
        <p:txBody>
          <a:bodyPr>
            <a:spAutoFit/>
          </a:bodyPr>
          <a:lstStyle/>
          <a:p>
            <a:pPr algn="ctr" eaLnBrk="0" hangingPunct="0">
              <a:spcBef>
                <a:spcPct val="20000"/>
              </a:spcBef>
              <a:buClr>
                <a:srgbClr val="00007D"/>
              </a:buClr>
              <a:buSzPct val="75000"/>
              <a:defRPr/>
            </a:pPr>
            <a:endParaRPr lang="tr-TR" sz="1400" kern="0" dirty="0">
              <a:solidFill>
                <a:srgbClr val="000000"/>
              </a:solidFill>
              <a:cs typeface="Times New Roman" pitchFamily="18" charset="0"/>
            </a:endParaRPr>
          </a:p>
          <a:p>
            <a:pPr algn="ctr" eaLnBrk="0" hangingPunct="0">
              <a:spcBef>
                <a:spcPct val="20000"/>
              </a:spcBef>
              <a:buClr>
                <a:srgbClr val="00007D"/>
              </a:buClr>
              <a:buSzPct val="75000"/>
              <a:defRPr/>
            </a:pPr>
            <a:endParaRPr lang="tr-TR" sz="2000" kern="0" dirty="0">
              <a:solidFill>
                <a:srgbClr val="000000"/>
              </a:solidFill>
              <a:cs typeface="Arial" charset="0"/>
            </a:endParaRPr>
          </a:p>
          <a:p>
            <a:pPr algn="ctr" eaLnBrk="0" hangingPunct="0">
              <a:spcBef>
                <a:spcPct val="20000"/>
              </a:spcBef>
              <a:buClr>
                <a:srgbClr val="00007D"/>
              </a:buClr>
              <a:buSzPct val="75000"/>
              <a:defRPr/>
            </a:pPr>
            <a:endParaRPr lang="tr-TR" sz="2000" kern="0" dirty="0">
              <a:solidFill>
                <a:srgbClr val="000000"/>
              </a:solidFill>
              <a:cs typeface="Arial" charset="0"/>
            </a:endParaRPr>
          </a:p>
          <a:p>
            <a:pPr algn="ctr" eaLnBrk="0" hangingPunct="0">
              <a:spcBef>
                <a:spcPct val="20000"/>
              </a:spcBef>
              <a:buClr>
                <a:srgbClr val="00007D"/>
              </a:buClr>
              <a:buSzPct val="75000"/>
              <a:defRPr/>
            </a:pPr>
            <a:endParaRPr lang="tr-TR" sz="2000" kern="0" dirty="0">
              <a:solidFill>
                <a:srgbClr val="000000"/>
              </a:solidFill>
              <a:cs typeface="Arial" charset="0"/>
            </a:endParaRPr>
          </a:p>
          <a:p>
            <a:pPr algn="ctr" eaLnBrk="0" hangingPunct="0">
              <a:spcBef>
                <a:spcPct val="20000"/>
              </a:spcBef>
              <a:buClr>
                <a:srgbClr val="00007D"/>
              </a:buClr>
              <a:buSzPct val="75000"/>
              <a:defRPr/>
            </a:pPr>
            <a:endParaRPr lang="tr-TR" sz="2000" kern="0" dirty="0">
              <a:solidFill>
                <a:srgbClr val="000000"/>
              </a:solidFill>
              <a:cs typeface="Arial" charset="0"/>
            </a:endParaRPr>
          </a:p>
        </p:txBody>
      </p:sp>
      <p:sp>
        <p:nvSpPr>
          <p:cNvPr id="2" name="Dikdörtgen 1"/>
          <p:cNvSpPr/>
          <p:nvPr/>
        </p:nvSpPr>
        <p:spPr>
          <a:xfrm>
            <a:off x="2303463" y="2205038"/>
            <a:ext cx="4572000" cy="2862262"/>
          </a:xfrm>
          <a:prstGeom prst="rect">
            <a:avLst/>
          </a:prstGeom>
        </p:spPr>
        <p:txBody>
          <a:bodyPr>
            <a:spAutoFit/>
          </a:bodyPr>
          <a:lstStyle/>
          <a:p>
            <a:pPr algn="ctr">
              <a:defRPr/>
            </a:pPr>
            <a:endParaRPr lang="tr-TR" sz="3600" b="1" dirty="0">
              <a:solidFill>
                <a:srgbClr val="000000"/>
              </a:solidFill>
              <a:latin typeface="Times New Roman" pitchFamily="18" charset="0"/>
              <a:cs typeface="Times New Roman" pitchFamily="18" charset="0"/>
            </a:endParaRPr>
          </a:p>
          <a:p>
            <a:pPr algn="ctr">
              <a:defRPr/>
            </a:pPr>
            <a:r>
              <a:rPr lang="tr-TR" sz="3200" b="1" dirty="0">
                <a:solidFill>
                  <a:srgbClr val="000000"/>
                </a:solidFill>
                <a:latin typeface="Times New Roman" pitchFamily="18" charset="0"/>
                <a:cs typeface="Times New Roman" pitchFamily="18" charset="0"/>
              </a:rPr>
              <a:t>TEŞEKKÜR EDERİM.</a:t>
            </a:r>
          </a:p>
          <a:p>
            <a:pPr algn="ctr">
              <a:defRPr/>
            </a:pPr>
            <a:endParaRPr lang="tr-TR" sz="3200" b="1" dirty="0">
              <a:solidFill>
                <a:srgbClr val="000000"/>
              </a:solidFill>
              <a:latin typeface="Times New Roman" pitchFamily="18" charset="0"/>
              <a:cs typeface="Times New Roman" pitchFamily="18" charset="0"/>
            </a:endParaRPr>
          </a:p>
          <a:p>
            <a:pPr algn="ctr">
              <a:defRPr/>
            </a:pPr>
            <a:endParaRPr lang="tr-TR" sz="800" b="1" dirty="0">
              <a:solidFill>
                <a:srgbClr val="000000"/>
              </a:solidFill>
              <a:latin typeface="Times New Roman" pitchFamily="18" charset="0"/>
              <a:cs typeface="Times New Roman" pitchFamily="18" charset="0"/>
            </a:endParaRPr>
          </a:p>
          <a:p>
            <a:pPr algn="ctr" eaLnBrk="0" hangingPunct="0">
              <a:spcBef>
                <a:spcPct val="20000"/>
              </a:spcBef>
              <a:buClr>
                <a:srgbClr val="00007D"/>
              </a:buClr>
              <a:buSzPct val="75000"/>
              <a:defRPr/>
            </a:pPr>
            <a:r>
              <a:rPr lang="tr-TR" sz="2000" kern="0" dirty="0">
                <a:solidFill>
                  <a:srgbClr val="000000"/>
                </a:solidFill>
                <a:cs typeface="Arial" charset="0"/>
              </a:rPr>
              <a:t>Nihan ŞAHİN HAMAMCI</a:t>
            </a:r>
          </a:p>
          <a:p>
            <a:pPr algn="ctr" eaLnBrk="0" hangingPunct="0">
              <a:spcBef>
                <a:spcPct val="20000"/>
              </a:spcBef>
              <a:buClr>
                <a:srgbClr val="00007D"/>
              </a:buClr>
              <a:buSzPct val="75000"/>
              <a:defRPr/>
            </a:pPr>
            <a:r>
              <a:rPr lang="tr-TR" sz="2000" kern="0" dirty="0">
                <a:solidFill>
                  <a:srgbClr val="000000"/>
                </a:solidFill>
                <a:cs typeface="Arial" charset="0"/>
              </a:rPr>
              <a:t>Şube Müdür V.</a:t>
            </a:r>
          </a:p>
          <a:p>
            <a:pPr algn="ctr" eaLnBrk="0" hangingPunct="0">
              <a:spcBef>
                <a:spcPct val="20000"/>
              </a:spcBef>
              <a:buClr>
                <a:srgbClr val="00007D"/>
              </a:buClr>
              <a:buSzPct val="75000"/>
              <a:defRPr/>
            </a:pPr>
            <a:r>
              <a:rPr lang="tr-TR" sz="2000" kern="0" dirty="0">
                <a:solidFill>
                  <a:prstClr val="black"/>
                </a:solidFill>
                <a:cs typeface="Arial" charset="0"/>
              </a:rPr>
              <a:t>(</a:t>
            </a:r>
            <a:r>
              <a:rPr lang="tr-TR" sz="2000" kern="0" dirty="0">
                <a:solidFill>
                  <a:prstClr val="black"/>
                </a:solidFill>
                <a:cs typeface="Arial" charset="0"/>
                <a:hlinkClick r:id="rId3"/>
              </a:rPr>
              <a:t>nihan.hamamci@csb.gov.tr</a:t>
            </a:r>
            <a:r>
              <a:rPr lang="tr-TR" sz="2000" kern="0" dirty="0">
                <a:solidFill>
                  <a:prstClr val="black"/>
                </a:solidFill>
                <a:cs typeface="Arial" charset="0"/>
              </a:rPr>
              <a:t>)</a:t>
            </a:r>
          </a:p>
        </p:txBody>
      </p:sp>
      <p:sp>
        <p:nvSpPr>
          <p:cNvPr id="73731" name="Altbilgi Yer Tutucusu 4"/>
          <p:cNvSpPr txBox="1">
            <a:spLocks/>
          </p:cNvSpPr>
          <p:nvPr/>
        </p:nvSpPr>
        <p:spPr bwMode="auto">
          <a:xfrm>
            <a:off x="3851275" y="6088063"/>
            <a:ext cx="1749425" cy="568325"/>
          </a:xfrm>
          <a:prstGeom prst="rect">
            <a:avLst/>
          </a:prstGeom>
          <a:noFill/>
          <a:ln w="9525">
            <a:noFill/>
            <a:miter lim="800000"/>
            <a:headEnd/>
            <a:tailEnd/>
          </a:ln>
        </p:spPr>
        <p:txBody>
          <a:bodyPr anchor="ctr"/>
          <a:lstStyle/>
          <a:p>
            <a:pPr algn="ctr"/>
            <a:r>
              <a:rPr lang="tr-TR" sz="1200" b="1">
                <a:solidFill>
                  <a:srgbClr val="002060"/>
                </a:solidFill>
                <a:latin typeface="Calibri" pitchFamily="34" charset="0"/>
              </a:rPr>
              <a:t>EIA Workshop, SESRIC</a:t>
            </a:r>
          </a:p>
          <a:p>
            <a:pPr algn="ctr"/>
            <a:r>
              <a:rPr lang="tr-TR" sz="1200" b="1">
                <a:solidFill>
                  <a:srgbClr val="002060"/>
                </a:solidFill>
                <a:latin typeface="Calibri" pitchFamily="34" charset="0"/>
              </a:rPr>
              <a:t> 22-24 Mayıs 2017, Ankara</a:t>
            </a:r>
          </a:p>
        </p:txBody>
      </p:sp>
      <p:pic>
        <p:nvPicPr>
          <p:cNvPr id="73732" name="Picture 2" descr="Republic Of Turkey Ministry Of Environment And Urbanization"/>
          <p:cNvPicPr>
            <a:picLocks noChangeAspect="1" noChangeArrowheads="1"/>
          </p:cNvPicPr>
          <p:nvPr/>
        </p:nvPicPr>
        <p:blipFill>
          <a:blip r:embed="rId4"/>
          <a:srcRect/>
          <a:stretch>
            <a:fillRect/>
          </a:stretch>
        </p:blipFill>
        <p:spPr bwMode="auto">
          <a:xfrm>
            <a:off x="650875" y="460375"/>
            <a:ext cx="1628775" cy="971550"/>
          </a:xfrm>
          <a:prstGeom prst="rect">
            <a:avLst/>
          </a:prstGeom>
          <a:noFill/>
          <a:ln w="9525">
            <a:noFill/>
            <a:miter lim="800000"/>
            <a:headEnd/>
            <a:tailEnd/>
          </a:ln>
        </p:spPr>
      </p:pic>
      <p:pic>
        <p:nvPicPr>
          <p:cNvPr id="73733" name="Picture 1"/>
          <p:cNvPicPr>
            <a:picLocks noChangeAspect="1" noChangeArrowheads="1"/>
          </p:cNvPicPr>
          <p:nvPr/>
        </p:nvPicPr>
        <p:blipFill>
          <a:blip r:embed="rId5"/>
          <a:srcRect/>
          <a:stretch>
            <a:fillRect/>
          </a:stretch>
        </p:blipFill>
        <p:spPr bwMode="auto">
          <a:xfrm>
            <a:off x="7308850" y="392113"/>
            <a:ext cx="1063625" cy="1108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Yuvarlatılmış Dikdörtgen 4"/>
          <p:cNvSpPr>
            <a:spLocks noChangeArrowheads="1"/>
          </p:cNvSpPr>
          <p:nvPr/>
        </p:nvSpPr>
        <p:spPr bwMode="auto">
          <a:xfrm>
            <a:off x="1258888" y="1557338"/>
            <a:ext cx="7026275" cy="576262"/>
          </a:xfrm>
          <a:prstGeom prst="roundRect">
            <a:avLst>
              <a:gd name="adj" fmla="val 16667"/>
            </a:avLst>
          </a:prstGeom>
          <a:solidFill>
            <a:srgbClr val="FFFFFF"/>
          </a:solidFill>
          <a:ln w="25400" algn="ctr">
            <a:solidFill>
              <a:srgbClr val="4F81BD"/>
            </a:solidFill>
            <a:round/>
            <a:headEnd/>
            <a:tailEnd/>
          </a:ln>
        </p:spPr>
        <p:txBody>
          <a:bodyPr anchor="ctr"/>
          <a:lstStyle/>
          <a:p>
            <a:pPr algn="ctr" eaLnBrk="0" hangingPunct="0">
              <a:lnSpc>
                <a:spcPct val="115000"/>
              </a:lnSpc>
              <a:spcBef>
                <a:spcPct val="20000"/>
              </a:spcBef>
            </a:pPr>
            <a:r>
              <a:rPr lang="tr-TR" sz="2400" b="1">
                <a:solidFill>
                  <a:srgbClr val="1F497D"/>
                </a:solidFill>
                <a:latin typeface="Calibri" pitchFamily="34" charset="0"/>
                <a:ea typeface="MS PGothic" pitchFamily="34" charset="-128"/>
                <a:cs typeface="Times New Roman" pitchFamily="18" charset="0"/>
              </a:rPr>
              <a:t>STRATEJİK ÇEVRESEL DEĞERLENDİRME (SÇD)</a:t>
            </a:r>
          </a:p>
        </p:txBody>
      </p:sp>
      <p:graphicFrame>
        <p:nvGraphicFramePr>
          <p:cNvPr id="10" name="Diagramma 17"/>
          <p:cNvGraphicFramePr/>
          <p:nvPr/>
        </p:nvGraphicFramePr>
        <p:xfrm>
          <a:off x="3139046" y="4060659"/>
          <a:ext cx="2507081"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0179" name="Immagine 21" descr="images.jpeg"/>
          <p:cNvPicPr>
            <a:picLocks noChangeAspect="1"/>
          </p:cNvPicPr>
          <p:nvPr/>
        </p:nvPicPr>
        <p:blipFill>
          <a:blip r:embed="rId7"/>
          <a:srcRect/>
          <a:stretch>
            <a:fillRect/>
          </a:stretch>
        </p:blipFill>
        <p:spPr bwMode="auto">
          <a:xfrm>
            <a:off x="5842000" y="2362200"/>
            <a:ext cx="2867025" cy="1641475"/>
          </a:xfrm>
          <a:prstGeom prst="rect">
            <a:avLst/>
          </a:prstGeom>
          <a:noFill/>
          <a:ln w="9525">
            <a:noFill/>
            <a:miter lim="800000"/>
            <a:headEnd/>
            <a:tailEnd/>
          </a:ln>
        </p:spPr>
      </p:pic>
      <p:pic>
        <p:nvPicPr>
          <p:cNvPr id="50180" name="Immagine 29" descr="Unknown-1.jpeg"/>
          <p:cNvPicPr>
            <a:picLocks noChangeAspect="1"/>
          </p:cNvPicPr>
          <p:nvPr/>
        </p:nvPicPr>
        <p:blipFill>
          <a:blip r:embed="rId8"/>
          <a:srcRect/>
          <a:stretch>
            <a:fillRect/>
          </a:stretch>
        </p:blipFill>
        <p:spPr bwMode="auto">
          <a:xfrm>
            <a:off x="5842000" y="4130675"/>
            <a:ext cx="2814638" cy="1746250"/>
          </a:xfrm>
          <a:prstGeom prst="rect">
            <a:avLst/>
          </a:prstGeom>
          <a:noFill/>
          <a:ln w="9525">
            <a:noFill/>
            <a:miter lim="800000"/>
            <a:headEnd/>
            <a:tailEnd/>
          </a:ln>
        </p:spPr>
      </p:pic>
      <p:sp>
        <p:nvSpPr>
          <p:cNvPr id="50181" name="CasellaDiTesto 25"/>
          <p:cNvSpPr txBox="1">
            <a:spLocks noChangeArrowheads="1"/>
          </p:cNvSpPr>
          <p:nvPr/>
        </p:nvSpPr>
        <p:spPr bwMode="auto">
          <a:xfrm>
            <a:off x="7138988" y="2433638"/>
            <a:ext cx="1600200" cy="708025"/>
          </a:xfrm>
          <a:prstGeom prst="rect">
            <a:avLst/>
          </a:prstGeom>
          <a:noFill/>
          <a:ln w="9525">
            <a:noFill/>
            <a:miter lim="800000"/>
            <a:headEnd/>
            <a:tailEnd/>
          </a:ln>
        </p:spPr>
        <p:txBody>
          <a:bodyPr>
            <a:spAutoFit/>
          </a:bodyPr>
          <a:lstStyle/>
          <a:p>
            <a:r>
              <a:rPr lang="tr-TR" sz="4000" b="1">
                <a:solidFill>
                  <a:srgbClr val="FFFFFF"/>
                </a:solidFill>
                <a:latin typeface="Calibri" pitchFamily="34" charset="0"/>
              </a:rPr>
              <a:t>SÇD</a:t>
            </a:r>
            <a:endParaRPr lang="en-GB" sz="4000" b="1">
              <a:solidFill>
                <a:srgbClr val="FFFFFF"/>
              </a:solidFill>
              <a:latin typeface="Calibri" pitchFamily="34" charset="0"/>
            </a:endParaRPr>
          </a:p>
        </p:txBody>
      </p:sp>
      <p:sp>
        <p:nvSpPr>
          <p:cNvPr id="50182" name="CasellaDiTesto 30"/>
          <p:cNvSpPr txBox="1">
            <a:spLocks noChangeArrowheads="1"/>
          </p:cNvSpPr>
          <p:nvPr/>
        </p:nvSpPr>
        <p:spPr bwMode="auto">
          <a:xfrm>
            <a:off x="7102475" y="4279900"/>
            <a:ext cx="1066800" cy="708025"/>
          </a:xfrm>
          <a:prstGeom prst="rect">
            <a:avLst/>
          </a:prstGeom>
          <a:noFill/>
          <a:ln w="9525">
            <a:noFill/>
            <a:miter lim="800000"/>
            <a:headEnd/>
            <a:tailEnd/>
          </a:ln>
        </p:spPr>
        <p:txBody>
          <a:bodyPr>
            <a:spAutoFit/>
          </a:bodyPr>
          <a:lstStyle/>
          <a:p>
            <a:r>
              <a:rPr lang="tr-TR" sz="4000" b="1">
                <a:solidFill>
                  <a:srgbClr val="FFFFFF"/>
                </a:solidFill>
                <a:latin typeface="Calibri" pitchFamily="34" charset="0"/>
              </a:rPr>
              <a:t>ÇED</a:t>
            </a:r>
            <a:endParaRPr lang="en-GB" sz="4000" b="1">
              <a:solidFill>
                <a:srgbClr val="FFFFFF"/>
              </a:solidFill>
              <a:latin typeface="Calibri" pitchFamily="34" charset="0"/>
            </a:endParaRPr>
          </a:p>
        </p:txBody>
      </p:sp>
      <p:sp>
        <p:nvSpPr>
          <p:cNvPr id="50183" name="Dikdörtgen 1"/>
          <p:cNvSpPr>
            <a:spLocks noChangeArrowheads="1"/>
          </p:cNvSpPr>
          <p:nvPr/>
        </p:nvSpPr>
        <p:spPr bwMode="auto">
          <a:xfrm>
            <a:off x="398463" y="5876925"/>
            <a:ext cx="8382000" cy="646113"/>
          </a:xfrm>
          <a:prstGeom prst="rect">
            <a:avLst/>
          </a:prstGeom>
          <a:noFill/>
          <a:ln w="9525">
            <a:noFill/>
            <a:miter lim="800000"/>
            <a:headEnd/>
            <a:tailEnd/>
          </a:ln>
        </p:spPr>
        <p:txBody>
          <a:bodyPr>
            <a:spAutoFit/>
          </a:bodyPr>
          <a:lstStyle/>
          <a:p>
            <a:pPr algn="just"/>
            <a:r>
              <a:rPr lang="tr-TR">
                <a:solidFill>
                  <a:srgbClr val="376092"/>
                </a:solidFill>
                <a:latin typeface="Calibri" pitchFamily="34" charset="0"/>
              </a:rPr>
              <a:t>    </a:t>
            </a:r>
            <a:r>
              <a:rPr lang="tr-TR" b="1">
                <a:solidFill>
                  <a:srgbClr val="376092"/>
                </a:solidFill>
                <a:latin typeface="Calibri" pitchFamily="34" charset="0"/>
              </a:rPr>
              <a:t>- SÇD: </a:t>
            </a:r>
            <a:r>
              <a:rPr lang="tr-TR">
                <a:solidFill>
                  <a:srgbClr val="376092"/>
                </a:solidFill>
                <a:latin typeface="Calibri" pitchFamily="34" charset="0"/>
              </a:rPr>
              <a:t>Alan bazında üst ölçek planların çevresel, ekonomik ve sosyal etkileri belirlenir.</a:t>
            </a:r>
          </a:p>
          <a:p>
            <a:pPr algn="just"/>
            <a:r>
              <a:rPr lang="tr-TR" b="1">
                <a:solidFill>
                  <a:srgbClr val="376092"/>
                </a:solidFill>
                <a:latin typeface="Calibri" pitchFamily="34" charset="0"/>
              </a:rPr>
              <a:t>    - ÇED: </a:t>
            </a:r>
            <a:r>
              <a:rPr lang="tr-TR">
                <a:solidFill>
                  <a:srgbClr val="376092"/>
                </a:solidFill>
                <a:latin typeface="Calibri" pitchFamily="34" charset="0"/>
              </a:rPr>
              <a:t>Noktasal bazlı projelere uygulanır, projelerin çevre üzerindeki etkileri belirlenir.</a:t>
            </a:r>
            <a:endParaRPr lang="en-GB">
              <a:solidFill>
                <a:srgbClr val="376092"/>
              </a:solidFill>
              <a:latin typeface="Calibri" pitchFamily="34" charset="0"/>
            </a:endParaRPr>
          </a:p>
        </p:txBody>
      </p:sp>
      <p:sp>
        <p:nvSpPr>
          <p:cNvPr id="50184" name="Rectangle 12"/>
          <p:cNvSpPr>
            <a:spLocks noChangeArrowheads="1"/>
          </p:cNvSpPr>
          <p:nvPr/>
        </p:nvSpPr>
        <p:spPr bwMode="auto">
          <a:xfrm>
            <a:off x="3059113" y="2349500"/>
            <a:ext cx="2667000" cy="647700"/>
          </a:xfrm>
          <a:prstGeom prst="rect">
            <a:avLst/>
          </a:prstGeom>
          <a:solidFill>
            <a:schemeClr val="accent1"/>
          </a:solidFill>
          <a:ln w="9525">
            <a:solidFill>
              <a:schemeClr val="tx1"/>
            </a:solidFill>
            <a:miter lim="800000"/>
            <a:headEnd/>
            <a:tailEnd/>
          </a:ln>
        </p:spPr>
        <p:txBody>
          <a:bodyPr wrap="none" anchor="ctr"/>
          <a:lstStyle/>
          <a:p>
            <a:pPr algn="ctr"/>
            <a:r>
              <a:rPr lang="tr-TR" sz="2400" b="1">
                <a:solidFill>
                  <a:schemeClr val="bg1"/>
                </a:solidFill>
              </a:rPr>
              <a:t>PLAN</a:t>
            </a:r>
          </a:p>
        </p:txBody>
      </p:sp>
      <p:sp>
        <p:nvSpPr>
          <p:cNvPr id="50185" name="Rectangle 13"/>
          <p:cNvSpPr>
            <a:spLocks noChangeArrowheads="1"/>
          </p:cNvSpPr>
          <p:nvPr/>
        </p:nvSpPr>
        <p:spPr bwMode="auto">
          <a:xfrm>
            <a:off x="3059113" y="3141663"/>
            <a:ext cx="2667000" cy="720725"/>
          </a:xfrm>
          <a:prstGeom prst="rect">
            <a:avLst/>
          </a:prstGeom>
          <a:solidFill>
            <a:schemeClr val="accent1"/>
          </a:solidFill>
          <a:ln w="9525">
            <a:solidFill>
              <a:schemeClr val="tx1"/>
            </a:solidFill>
            <a:miter lim="800000"/>
            <a:headEnd/>
            <a:tailEnd/>
          </a:ln>
        </p:spPr>
        <p:txBody>
          <a:bodyPr wrap="none" anchor="ctr"/>
          <a:lstStyle/>
          <a:p>
            <a:pPr algn="ctr"/>
            <a:r>
              <a:rPr lang="tr-TR" sz="2400" b="1">
                <a:solidFill>
                  <a:schemeClr val="bg1"/>
                </a:solidFill>
              </a:rPr>
              <a:t>PROGRAM</a:t>
            </a:r>
          </a:p>
        </p:txBody>
      </p:sp>
      <p:sp>
        <p:nvSpPr>
          <p:cNvPr id="50186" name="Line 15"/>
          <p:cNvSpPr>
            <a:spLocks noChangeShapeType="1"/>
          </p:cNvSpPr>
          <p:nvPr/>
        </p:nvSpPr>
        <p:spPr bwMode="auto">
          <a:xfrm>
            <a:off x="4427538" y="3646488"/>
            <a:ext cx="0" cy="431800"/>
          </a:xfrm>
          <a:prstGeom prst="line">
            <a:avLst/>
          </a:prstGeom>
          <a:noFill/>
          <a:ln w="50800">
            <a:solidFill>
              <a:schemeClr val="tx2"/>
            </a:solidFill>
            <a:round/>
            <a:headEnd/>
            <a:tailEnd type="triangle" w="med" len="med"/>
          </a:ln>
        </p:spPr>
        <p:txBody>
          <a:bodyPr/>
          <a:lstStyle/>
          <a:p>
            <a:endParaRPr lang="tr-TR"/>
          </a:p>
        </p:txBody>
      </p:sp>
      <p:sp>
        <p:nvSpPr>
          <p:cNvPr id="50187" name="Line 16"/>
          <p:cNvSpPr>
            <a:spLocks noChangeShapeType="1"/>
          </p:cNvSpPr>
          <p:nvPr/>
        </p:nvSpPr>
        <p:spPr bwMode="auto">
          <a:xfrm>
            <a:off x="4376738" y="2843213"/>
            <a:ext cx="0" cy="431800"/>
          </a:xfrm>
          <a:prstGeom prst="line">
            <a:avLst/>
          </a:prstGeom>
          <a:noFill/>
          <a:ln w="50800">
            <a:solidFill>
              <a:schemeClr val="tx2"/>
            </a:solidFill>
            <a:round/>
            <a:headEnd/>
            <a:tailEnd type="triangle" w="med" len="med"/>
          </a:ln>
        </p:spPr>
        <p:txBody>
          <a:bodyPr/>
          <a:lstStyle/>
          <a:p>
            <a:endParaRPr lang="tr-TR"/>
          </a:p>
        </p:txBody>
      </p:sp>
      <p:sp>
        <p:nvSpPr>
          <p:cNvPr id="50188" name="Rectangle 2"/>
          <p:cNvSpPr txBox="1">
            <a:spLocks noChangeArrowheads="1"/>
          </p:cNvSpPr>
          <p:nvPr/>
        </p:nvSpPr>
        <p:spPr bwMode="auto">
          <a:xfrm>
            <a:off x="539750" y="2351088"/>
            <a:ext cx="2462213" cy="3454400"/>
          </a:xfrm>
          <a:prstGeom prst="rect">
            <a:avLst/>
          </a:prstGeom>
          <a:noFill/>
          <a:ln w="9525">
            <a:solidFill>
              <a:srgbClr val="000000"/>
            </a:solidFill>
            <a:miter lim="800000"/>
            <a:headEnd/>
            <a:tailEnd/>
          </a:ln>
        </p:spPr>
        <p:txBody>
          <a:bodyPr anchor="ctr"/>
          <a:lstStyle/>
          <a:p>
            <a:pPr algn="ctr">
              <a:lnSpc>
                <a:spcPct val="90000"/>
              </a:lnSpc>
            </a:pPr>
            <a:r>
              <a:rPr lang="tr-TR" altLang="tr-TR" sz="1600" b="1">
                <a:solidFill>
                  <a:srgbClr val="000000"/>
                </a:solidFill>
                <a:latin typeface="Calibri" pitchFamily="34" charset="0"/>
                <a:cs typeface="Times New Roman" pitchFamily="18" charset="0"/>
              </a:rPr>
              <a:t>Stratejik Çevresel Değerlendirme,</a:t>
            </a:r>
          </a:p>
          <a:p>
            <a:pPr algn="ctr">
              <a:lnSpc>
                <a:spcPct val="90000"/>
              </a:lnSpc>
            </a:pPr>
            <a:r>
              <a:rPr lang="tr-TR" altLang="tr-TR" sz="1600">
                <a:solidFill>
                  <a:srgbClr val="000000"/>
                </a:solidFill>
                <a:latin typeface="Calibri" pitchFamily="34" charset="0"/>
                <a:cs typeface="Times New Roman" pitchFamily="18" charset="0"/>
              </a:rPr>
              <a:t>plan ya da programların hazırlanması aşamasında çevresel hususların entegre edilerek çevre üzerinde olası olumsuz etkilerinin önlenmesi veya en aza indirilmesi için gerekli önlemlerin alınması sürecidir.</a:t>
            </a:r>
            <a:endParaRPr lang="tr-TR" altLang="tr-TR" sz="1600">
              <a:solidFill>
                <a:srgbClr val="000000"/>
              </a:solidFill>
              <a:latin typeface="Times New Roman" pitchFamily="18" charset="0"/>
              <a:cs typeface="Times New Roman" pitchFamily="18" charset="0"/>
            </a:endParaRPr>
          </a:p>
        </p:txBody>
      </p:sp>
      <p:pic>
        <p:nvPicPr>
          <p:cNvPr id="50189" name="Picture 2" descr="Republic Of Turkey Ministry Of Environment And Urbanization"/>
          <p:cNvPicPr>
            <a:picLocks noChangeAspect="1" noChangeArrowheads="1"/>
          </p:cNvPicPr>
          <p:nvPr/>
        </p:nvPicPr>
        <p:blipFill>
          <a:blip r:embed="rId9"/>
          <a:srcRect/>
          <a:stretch>
            <a:fillRect/>
          </a:stretch>
        </p:blipFill>
        <p:spPr bwMode="auto">
          <a:xfrm>
            <a:off x="328613" y="333375"/>
            <a:ext cx="1628775" cy="971550"/>
          </a:xfrm>
          <a:prstGeom prst="rect">
            <a:avLst/>
          </a:prstGeom>
          <a:noFill/>
          <a:ln w="9525">
            <a:noFill/>
            <a:miter lim="800000"/>
            <a:headEnd/>
            <a:tailEnd/>
          </a:ln>
        </p:spPr>
      </p:pic>
      <p:pic>
        <p:nvPicPr>
          <p:cNvPr id="50190" name="Picture 1"/>
          <p:cNvPicPr>
            <a:picLocks noChangeAspect="1" noChangeArrowheads="1"/>
          </p:cNvPicPr>
          <p:nvPr/>
        </p:nvPicPr>
        <p:blipFill>
          <a:blip r:embed="rId10"/>
          <a:srcRect/>
          <a:stretch>
            <a:fillRect/>
          </a:stretch>
        </p:blipFill>
        <p:spPr bwMode="auto">
          <a:xfrm>
            <a:off x="7524750" y="476250"/>
            <a:ext cx="1131888" cy="971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3"/>
          <p:cNvSpPr txBox="1">
            <a:spLocks/>
          </p:cNvSpPr>
          <p:nvPr/>
        </p:nvSpPr>
        <p:spPr bwMode="auto">
          <a:xfrm>
            <a:off x="4779963" y="2708275"/>
            <a:ext cx="4184650" cy="2233613"/>
          </a:xfrm>
          <a:prstGeom prst="rect">
            <a:avLst/>
          </a:prstGeom>
          <a:noFill/>
          <a:ln w="25400" cap="rnd" cmpd="tri">
            <a:solidFill>
              <a:srgbClr val="4F81BD"/>
            </a:solidFill>
            <a:prstDash val="sysDot"/>
            <a:bevel/>
            <a:headEnd/>
            <a:tailEnd/>
          </a:ln>
          <a:extLst/>
        </p:spPr>
        <p:txBody>
          <a:bodyPr/>
          <a:lstStyle/>
          <a:p>
            <a:pPr marL="342900" indent="-342900" algn="just" fontAlgn="auto">
              <a:spcBef>
                <a:spcPct val="20000"/>
              </a:spcBef>
              <a:spcAft>
                <a:spcPts val="0"/>
              </a:spcAft>
              <a:buFont typeface="Wingdings" pitchFamily="2" charset="2"/>
              <a:buChar char="Ø"/>
              <a:defRPr/>
            </a:pPr>
            <a:r>
              <a:rPr lang="tr-TR" sz="2000" kern="0" dirty="0">
                <a:solidFill>
                  <a:srgbClr val="000000"/>
                </a:solidFill>
                <a:latin typeface="Times New Roman" panose="02020603050405020304" pitchFamily="18" charset="0"/>
                <a:cs typeface="Times New Roman" panose="02020603050405020304" pitchFamily="18" charset="0"/>
              </a:rPr>
              <a:t>ÇED ve SÇD birbirlerini tamamlayan iki araçtır. </a:t>
            </a:r>
            <a:r>
              <a:rPr lang="tr-TR" sz="2000" kern="0" dirty="0">
                <a:solidFill>
                  <a:prstClr val="black"/>
                </a:solidFill>
                <a:latin typeface="Times New Roman" panose="02020603050405020304" pitchFamily="18" charset="0"/>
                <a:cs typeface="Times New Roman" panose="02020603050405020304" pitchFamily="18" charset="0"/>
              </a:rPr>
              <a:t>SÇD ile:</a:t>
            </a:r>
          </a:p>
          <a:p>
            <a:pPr marL="342900" indent="-342900" algn="just" fontAlgn="auto">
              <a:spcBef>
                <a:spcPct val="20000"/>
              </a:spcBef>
              <a:spcAft>
                <a:spcPts val="0"/>
              </a:spcAft>
              <a:defRPr/>
            </a:pPr>
            <a:r>
              <a:rPr lang="tr-TR" sz="2000" kern="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tr-TR" sz="2000" kern="0" dirty="0">
                <a:solidFill>
                  <a:prstClr val="black"/>
                </a:solidFill>
                <a:latin typeface="Times New Roman" panose="02020603050405020304" pitchFamily="18" charset="0"/>
                <a:cs typeface="Times New Roman" panose="02020603050405020304" pitchFamily="18" charset="0"/>
              </a:rPr>
              <a:t>Daha kaliteli plan ve programlar,</a:t>
            </a:r>
          </a:p>
          <a:p>
            <a:pPr marL="342900" indent="-342900" algn="just" fontAlgn="auto">
              <a:spcBef>
                <a:spcPct val="20000"/>
              </a:spcBef>
              <a:spcAft>
                <a:spcPts val="0"/>
              </a:spcAft>
              <a:defRPr/>
            </a:pPr>
            <a:r>
              <a:rPr lang="tr-TR" sz="2000" kern="0" dirty="0">
                <a:solidFill>
                  <a:prstClr val="black"/>
                </a:solidFill>
                <a:latin typeface="Times New Roman" panose="02020603050405020304" pitchFamily="18" charset="0"/>
                <a:cs typeface="Times New Roman" panose="02020603050405020304" pitchFamily="18" charset="0"/>
              </a:rPr>
              <a:t>       -Daha kaliteli </a:t>
            </a:r>
            <a:r>
              <a:rPr lang="tr-TR" sz="2000" kern="0" dirty="0" err="1">
                <a:solidFill>
                  <a:prstClr val="black"/>
                </a:solidFill>
                <a:latin typeface="Times New Roman" panose="02020603050405020304" pitchFamily="18" charset="0"/>
                <a:cs typeface="Times New Roman" panose="02020603050405020304" pitchFamily="18" charset="0"/>
              </a:rPr>
              <a:t>ÇED’ler</a:t>
            </a:r>
            <a:r>
              <a:rPr lang="tr-TR" sz="2000" kern="0" dirty="0">
                <a:solidFill>
                  <a:prstClr val="black"/>
                </a:solidFill>
                <a:latin typeface="Times New Roman" panose="02020603050405020304" pitchFamily="18" charset="0"/>
                <a:cs typeface="Times New Roman" panose="02020603050405020304" pitchFamily="18" charset="0"/>
              </a:rPr>
              <a:t>.</a:t>
            </a:r>
          </a:p>
          <a:p>
            <a:pPr marL="342900" indent="-342900" algn="just" fontAlgn="auto">
              <a:spcBef>
                <a:spcPct val="20000"/>
              </a:spcBef>
              <a:spcAft>
                <a:spcPts val="0"/>
              </a:spcAft>
              <a:buFont typeface="Wingdings" pitchFamily="2" charset="2"/>
              <a:buChar char="Ø"/>
              <a:defRPr/>
            </a:pPr>
            <a:r>
              <a:rPr lang="tr-TR" altLang="ko-KR" sz="2000" kern="0" dirty="0">
                <a:solidFill>
                  <a:srgbClr val="000000"/>
                </a:solidFill>
                <a:latin typeface="Times New Roman" panose="02020603050405020304" pitchFamily="18" charset="0"/>
                <a:cs typeface="Times New Roman" panose="02020603050405020304" pitchFamily="18" charset="0"/>
              </a:rPr>
              <a:t>SÇD, kendi başına yeni bir planlama yöntemi değildir.</a:t>
            </a:r>
          </a:p>
          <a:p>
            <a:pPr algn="just" fontAlgn="auto">
              <a:lnSpc>
                <a:spcPct val="120000"/>
              </a:lnSpc>
              <a:spcBef>
                <a:spcPct val="20000"/>
              </a:spcBef>
              <a:spcAft>
                <a:spcPts val="0"/>
              </a:spcAft>
              <a:defRPr/>
            </a:pPr>
            <a:endParaRPr lang="tr-TR" altLang="ko-KR" sz="800" kern="0" dirty="0">
              <a:solidFill>
                <a:srgbClr val="000000"/>
              </a:solidFill>
              <a:latin typeface="Times New Roman" panose="02020603050405020304" pitchFamily="18" charset="0"/>
              <a:cs typeface="Times New Roman" panose="02020603050405020304" pitchFamily="18" charset="0"/>
            </a:endParaRPr>
          </a:p>
          <a:p>
            <a:pPr algn="just" fontAlgn="auto">
              <a:lnSpc>
                <a:spcPct val="120000"/>
              </a:lnSpc>
              <a:spcBef>
                <a:spcPct val="20000"/>
              </a:spcBef>
              <a:spcAft>
                <a:spcPts val="0"/>
              </a:spcAft>
              <a:defRPr/>
            </a:pPr>
            <a:endParaRPr lang="tr-TR" sz="1400" kern="0" dirty="0">
              <a:solidFill>
                <a:srgbClr val="000000"/>
              </a:solidFill>
              <a:latin typeface="Times New Roman" panose="02020603050405020304" pitchFamily="18" charset="0"/>
              <a:cs typeface="Times New Roman" panose="02020603050405020304" pitchFamily="18" charset="0"/>
            </a:endParaRPr>
          </a:p>
          <a:p>
            <a:pPr marL="342900" indent="-342900" algn="just" fontAlgn="auto">
              <a:lnSpc>
                <a:spcPct val="120000"/>
              </a:lnSpc>
              <a:spcBef>
                <a:spcPct val="20000"/>
              </a:spcBef>
              <a:spcAft>
                <a:spcPts val="0"/>
              </a:spcAft>
              <a:buFontTx/>
              <a:buChar char="-"/>
              <a:defRPr/>
            </a:pPr>
            <a:endParaRPr lang="tr-TR" sz="1600" kern="0" dirty="0">
              <a:solidFill>
                <a:srgbClr val="000000"/>
              </a:solidFill>
              <a:latin typeface="Times New Roman" panose="02020603050405020304" pitchFamily="18" charset="0"/>
              <a:cs typeface="Times New Roman" panose="02020603050405020304" pitchFamily="18" charset="0"/>
            </a:endParaRPr>
          </a:p>
        </p:txBody>
      </p:sp>
      <p:graphicFrame>
        <p:nvGraphicFramePr>
          <p:cNvPr id="6" name="10 Tablo"/>
          <p:cNvGraphicFramePr>
            <a:graphicFrameLocks noGrp="1"/>
          </p:cNvGraphicFramePr>
          <p:nvPr/>
        </p:nvGraphicFramePr>
        <p:xfrm>
          <a:off x="323850" y="2276475"/>
          <a:ext cx="4313028" cy="3118489"/>
        </p:xfrm>
        <a:graphic>
          <a:graphicData uri="http://schemas.openxmlformats.org/drawingml/2006/table">
            <a:tbl>
              <a:tblPr firstRow="1" bandRow="1"/>
              <a:tblGrid>
                <a:gridCol w="2206665"/>
                <a:gridCol w="2106363"/>
              </a:tblGrid>
              <a:tr h="466777">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tr-TR" sz="2000" i="0" dirty="0" smtClean="0">
                          <a:effectLst>
                            <a:outerShdw blurRad="38100" dist="38100" dir="2700000" algn="tl">
                              <a:srgbClr val="000000">
                                <a:alpha val="43137"/>
                              </a:srgbClr>
                            </a:outerShdw>
                          </a:effectLst>
                        </a:rPr>
                        <a:t>ÇED</a:t>
                      </a:r>
                    </a:p>
                  </a:txBody>
                  <a:tcPr marL="91461" marR="91461"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2A376"/>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r>
                        <a:rPr lang="tr-TR" sz="2000" i="0" dirty="0" smtClean="0">
                          <a:effectLst>
                            <a:outerShdw blurRad="38100" dist="38100" dir="2700000" algn="tl">
                              <a:srgbClr val="000000">
                                <a:alpha val="43137"/>
                              </a:srgbClr>
                            </a:outerShdw>
                          </a:effectLst>
                        </a:rPr>
                        <a:t>SÇD</a:t>
                      </a:r>
                      <a:endParaRPr lang="tr-TR" sz="2000" i="0" dirty="0">
                        <a:effectLst>
                          <a:outerShdw blurRad="38100" dist="38100" dir="2700000" algn="tl">
                            <a:srgbClr val="000000">
                              <a:alpha val="43137"/>
                            </a:srgbClr>
                          </a:outerShdw>
                        </a:effectLst>
                      </a:endParaRPr>
                    </a:p>
                  </a:txBody>
                  <a:tcPr marL="91461" marR="91461" marT="45708" marB="4570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2A376"/>
                    </a:solidFill>
                  </a:tcPr>
                </a:tc>
              </a:tr>
              <a:tr h="97338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tr-TR" sz="1800" b="1" dirty="0" smtClean="0">
                        <a:effectLst/>
                        <a:latin typeface="Times New Roman" pitchFamily="18" charset="0"/>
                        <a:cs typeface="Times New Roman" pitchFamily="18" charset="0"/>
                      </a:endParaRPr>
                    </a:p>
                    <a:p>
                      <a:pPr algn="ctr"/>
                      <a:r>
                        <a:rPr lang="tr-TR" sz="1800" b="1" dirty="0" smtClean="0">
                          <a:effectLst/>
                          <a:latin typeface="Times New Roman" pitchFamily="18" charset="0"/>
                          <a:cs typeface="Times New Roman" pitchFamily="18" charset="0"/>
                        </a:rPr>
                        <a:t>Projelere</a:t>
                      </a:r>
                      <a:endParaRPr lang="tr-TR" sz="1800" b="1" dirty="0">
                        <a:effectLst/>
                        <a:latin typeface="Times New Roman" pitchFamily="18" charset="0"/>
                        <a:cs typeface="Times New Roman" pitchFamily="18" charset="0"/>
                      </a:endParaRPr>
                    </a:p>
                  </a:txBody>
                  <a:tcPr marL="91461" marR="91461"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tr-TR" sz="1800" b="1" dirty="0" smtClean="0">
                        <a:effectLst/>
                        <a:latin typeface="Times New Roman" pitchFamily="18" charset="0"/>
                        <a:cs typeface="Times New Roman" pitchFamily="18" charset="0"/>
                      </a:endParaRPr>
                    </a:p>
                    <a:p>
                      <a:pPr algn="ctr"/>
                      <a:r>
                        <a:rPr lang="tr-TR" sz="1800" b="1" dirty="0" smtClean="0">
                          <a:effectLst/>
                          <a:latin typeface="Times New Roman" pitchFamily="18" charset="0"/>
                          <a:cs typeface="Times New Roman" pitchFamily="18" charset="0"/>
                        </a:rPr>
                        <a:t>Politika, plan ve programlara</a:t>
                      </a:r>
                    </a:p>
                    <a:p>
                      <a:pPr algn="ctr"/>
                      <a:endParaRPr lang="tr-TR" sz="1800" b="1" dirty="0">
                        <a:effectLst/>
                        <a:latin typeface="Times New Roman" pitchFamily="18" charset="0"/>
                        <a:cs typeface="Times New Roman" pitchFamily="18" charset="0"/>
                      </a:endParaRPr>
                    </a:p>
                  </a:txBody>
                  <a:tcPr marL="91461" marR="91461" marT="45708" marB="4570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40000"/>
                      </a:srgbClr>
                    </a:solidFill>
                  </a:tcPr>
                </a:tc>
              </a:tr>
              <a:tr h="14164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effectLst/>
                          <a:latin typeface="Times New Roman" pitchFamily="18" charset="0"/>
                          <a:cs typeface="Times New Roman" pitchFamily="18" charset="0"/>
                        </a:rPr>
                        <a:t>Çok detaylı değerlendirme</a:t>
                      </a:r>
                    </a:p>
                    <a:p>
                      <a:pPr algn="just"/>
                      <a:r>
                        <a:rPr lang="tr-TR" sz="1800" dirty="0" smtClean="0">
                          <a:effectLst/>
                          <a:latin typeface="Times New Roman" pitchFamily="18" charset="0"/>
                          <a:cs typeface="Times New Roman" pitchFamily="18" charset="0"/>
                        </a:rPr>
                        <a:t>(Teknik, sayısal</a:t>
                      </a:r>
                      <a:r>
                        <a:rPr lang="tr-TR" sz="1800" baseline="0" dirty="0" smtClean="0">
                          <a:effectLst/>
                          <a:latin typeface="Times New Roman" pitchFamily="18" charset="0"/>
                          <a:cs typeface="Times New Roman" pitchFamily="18" charset="0"/>
                        </a:rPr>
                        <a:t> ve detaylı)</a:t>
                      </a:r>
                      <a:endParaRPr lang="tr-TR" sz="1800" dirty="0">
                        <a:effectLst/>
                        <a:latin typeface="Times New Roman" pitchFamily="18" charset="0"/>
                        <a:cs typeface="Times New Roman" pitchFamily="18" charset="0"/>
                      </a:endParaRPr>
                    </a:p>
                  </a:txBody>
                  <a:tcPr marL="91461" marR="91461"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tr-TR" sz="1800" b="1" dirty="0" smtClean="0">
                          <a:effectLst/>
                          <a:latin typeface="Times New Roman" pitchFamily="18" charset="0"/>
                          <a:cs typeface="Times New Roman" pitchFamily="18" charset="0"/>
                        </a:rPr>
                        <a:t>Geniş ölçekli bakış</a:t>
                      </a:r>
                    </a:p>
                    <a:p>
                      <a:pPr algn="ctr"/>
                      <a:r>
                        <a:rPr lang="tr-TR" sz="1800" baseline="0" dirty="0" smtClean="0">
                          <a:effectLst/>
                          <a:latin typeface="Times New Roman" pitchFamily="18" charset="0"/>
                          <a:cs typeface="Times New Roman" pitchFamily="18" charset="0"/>
                        </a:rPr>
                        <a:t> </a:t>
                      </a:r>
                    </a:p>
                    <a:p>
                      <a:pPr algn="l"/>
                      <a:r>
                        <a:rPr lang="tr-TR" sz="1800" baseline="0" dirty="0" smtClean="0">
                          <a:effectLst/>
                          <a:latin typeface="Times New Roman" pitchFamily="18" charset="0"/>
                          <a:cs typeface="Times New Roman" pitchFamily="18" charset="0"/>
                        </a:rPr>
                        <a:t>(U</a:t>
                      </a:r>
                      <a:r>
                        <a:rPr lang="tr-TR" sz="1800" dirty="0" smtClean="0">
                          <a:effectLst/>
                          <a:latin typeface="Times New Roman" pitchFamily="18" charset="0"/>
                          <a:cs typeface="Times New Roman" pitchFamily="18" charset="0"/>
                        </a:rPr>
                        <a:t>zun vadeli etkiler, detay seviyesi düşük)</a:t>
                      </a:r>
                      <a:endParaRPr lang="tr-TR" sz="1800" dirty="0">
                        <a:effectLst/>
                        <a:latin typeface="Times New Roman" pitchFamily="18" charset="0"/>
                        <a:cs typeface="Times New Roman" pitchFamily="18" charset="0"/>
                      </a:endParaRPr>
                    </a:p>
                  </a:txBody>
                  <a:tcPr marL="91461" marR="91461" marT="45708" marB="4570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2A376">
                        <a:tint val="20000"/>
                      </a:srgbClr>
                    </a:solidFill>
                  </a:tcPr>
                </a:tc>
              </a:tr>
            </a:tbl>
          </a:graphicData>
        </a:graphic>
      </p:graphicFrame>
      <p:sp>
        <p:nvSpPr>
          <p:cNvPr id="51216" name="Yuvarlatılmış Dikdörtgen 11"/>
          <p:cNvSpPr>
            <a:spLocks noChangeArrowheads="1"/>
          </p:cNvSpPr>
          <p:nvPr/>
        </p:nvSpPr>
        <p:spPr bwMode="auto">
          <a:xfrm>
            <a:off x="755650" y="1557338"/>
            <a:ext cx="7958138" cy="504825"/>
          </a:xfrm>
          <a:prstGeom prst="roundRect">
            <a:avLst>
              <a:gd name="adj" fmla="val 16667"/>
            </a:avLst>
          </a:prstGeom>
          <a:solidFill>
            <a:srgbClr val="FFFFFF"/>
          </a:solidFill>
          <a:ln w="25400" algn="ctr">
            <a:solidFill>
              <a:srgbClr val="4F81BD"/>
            </a:solidFill>
            <a:round/>
            <a:headEnd/>
            <a:tailEnd/>
          </a:ln>
        </p:spPr>
        <p:txBody>
          <a:bodyPr anchor="ctr"/>
          <a:lstStyle/>
          <a:p>
            <a:pPr indent="179388" algn="ctr" eaLnBrk="0" hangingPunct="0">
              <a:lnSpc>
                <a:spcPct val="115000"/>
              </a:lnSpc>
              <a:spcBef>
                <a:spcPct val="20000"/>
              </a:spcBef>
            </a:pPr>
            <a:r>
              <a:rPr lang="tr-TR" altLang="tr-TR" sz="2400" b="1">
                <a:solidFill>
                  <a:srgbClr val="1F497D"/>
                </a:solidFill>
                <a:latin typeface="Calibri" pitchFamily="34" charset="0"/>
                <a:ea typeface="MS PGothic" pitchFamily="34" charset="-128"/>
                <a:cs typeface="Times New Roman" pitchFamily="18" charset="0"/>
              </a:rPr>
              <a:t>ÇED ve SÇD’nin Karşılaştırılması </a:t>
            </a:r>
          </a:p>
        </p:txBody>
      </p:sp>
      <p:sp>
        <p:nvSpPr>
          <p:cNvPr id="51217" name="Altbilgi Yer Tutucusu 4"/>
          <p:cNvSpPr txBox="1">
            <a:spLocks/>
          </p:cNvSpPr>
          <p:nvPr/>
        </p:nvSpPr>
        <p:spPr bwMode="auto">
          <a:xfrm>
            <a:off x="3906838" y="6143625"/>
            <a:ext cx="1747837" cy="568325"/>
          </a:xfrm>
          <a:prstGeom prst="rect">
            <a:avLst/>
          </a:prstGeom>
          <a:noFill/>
          <a:ln w="9525">
            <a:noFill/>
            <a:miter lim="800000"/>
            <a:headEnd/>
            <a:tailEnd/>
          </a:ln>
        </p:spPr>
        <p:txBody>
          <a:bodyPr anchor="ctr"/>
          <a:lstStyle/>
          <a:p>
            <a:pPr algn="ctr"/>
            <a:r>
              <a:rPr lang="tr-TR" sz="1200" b="1">
                <a:solidFill>
                  <a:srgbClr val="002060"/>
                </a:solidFill>
                <a:latin typeface="Calibri" pitchFamily="34" charset="0"/>
              </a:rPr>
              <a:t>EIA Workshop, SESRIC</a:t>
            </a:r>
          </a:p>
          <a:p>
            <a:pPr algn="ctr"/>
            <a:r>
              <a:rPr lang="tr-TR" sz="1200" b="1">
                <a:solidFill>
                  <a:srgbClr val="002060"/>
                </a:solidFill>
                <a:latin typeface="Calibri" pitchFamily="34" charset="0"/>
              </a:rPr>
              <a:t> 22-24 Mayıs 2017, Ankara</a:t>
            </a:r>
          </a:p>
        </p:txBody>
      </p:sp>
      <p:pic>
        <p:nvPicPr>
          <p:cNvPr id="51218" name="Picture 2" descr="Republic Of Turkey Ministry Of Environment And Urbanization"/>
          <p:cNvPicPr>
            <a:picLocks noChangeAspect="1" noChangeArrowheads="1"/>
          </p:cNvPicPr>
          <p:nvPr/>
        </p:nvPicPr>
        <p:blipFill>
          <a:blip r:embed="rId2"/>
          <a:srcRect/>
          <a:stretch>
            <a:fillRect/>
          </a:stretch>
        </p:blipFill>
        <p:spPr bwMode="auto">
          <a:xfrm>
            <a:off x="323850" y="333375"/>
            <a:ext cx="1628775" cy="971550"/>
          </a:xfrm>
          <a:prstGeom prst="rect">
            <a:avLst/>
          </a:prstGeom>
          <a:noFill/>
          <a:ln w="9525">
            <a:noFill/>
            <a:miter lim="800000"/>
            <a:headEnd/>
            <a:tailEnd/>
          </a:ln>
        </p:spPr>
      </p:pic>
      <p:pic>
        <p:nvPicPr>
          <p:cNvPr id="51219" name="Picture 1"/>
          <p:cNvPicPr>
            <a:picLocks noChangeAspect="1" noChangeArrowheads="1"/>
          </p:cNvPicPr>
          <p:nvPr/>
        </p:nvPicPr>
        <p:blipFill>
          <a:blip r:embed="rId3"/>
          <a:srcRect/>
          <a:stretch>
            <a:fillRect/>
          </a:stretch>
        </p:blipFill>
        <p:spPr bwMode="auto">
          <a:xfrm>
            <a:off x="7451725" y="476250"/>
            <a:ext cx="1081088"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Subtitle 2"/>
          <p:cNvSpPr txBox="1">
            <a:spLocks/>
          </p:cNvSpPr>
          <p:nvPr/>
        </p:nvSpPr>
        <p:spPr bwMode="auto">
          <a:xfrm>
            <a:off x="1116013" y="2492375"/>
            <a:ext cx="7026275" cy="3241675"/>
          </a:xfrm>
          <a:prstGeom prst="rect">
            <a:avLst/>
          </a:prstGeom>
          <a:noFill/>
          <a:ln w="3175" cmpd="dbl">
            <a:solidFill>
              <a:schemeClr val="tx1"/>
            </a:solidFill>
            <a:prstDash val="sysDash"/>
            <a:miter lim="800000"/>
            <a:headEnd/>
            <a:tailEnd/>
          </a:ln>
        </p:spPr>
        <p:txBody>
          <a:bodyPr/>
          <a:lstStyle/>
          <a:p>
            <a:pPr indent="341313" algn="just" eaLnBrk="0" hangingPunct="0">
              <a:lnSpc>
                <a:spcPct val="115000"/>
              </a:lnSpc>
              <a:spcBef>
                <a:spcPct val="20000"/>
              </a:spcBef>
              <a:buFont typeface="Arial" charset="0"/>
              <a:buNone/>
            </a:pPr>
            <a:endParaRPr lang="tr-TR">
              <a:solidFill>
                <a:srgbClr val="000000"/>
              </a:solidFill>
              <a:latin typeface="Calibri" pitchFamily="34" charset="0"/>
              <a:ea typeface="Calibri" pitchFamily="34" charset="0"/>
              <a:cs typeface="Times New Roman" pitchFamily="18" charset="0"/>
            </a:endParaRPr>
          </a:p>
          <a:p>
            <a:pPr indent="341313" algn="just" eaLnBrk="0" hangingPunct="0">
              <a:lnSpc>
                <a:spcPct val="115000"/>
              </a:lnSpc>
              <a:spcBef>
                <a:spcPct val="20000"/>
              </a:spcBef>
              <a:buFont typeface="Arial" charset="0"/>
              <a:buNone/>
            </a:pPr>
            <a:r>
              <a:rPr lang="tr-TR" sz="1600">
                <a:solidFill>
                  <a:srgbClr val="000000"/>
                </a:solidFill>
                <a:latin typeface="Times New Roman" pitchFamily="18" charset="0"/>
                <a:ea typeface="Calibri" pitchFamily="34" charset="0"/>
                <a:cs typeface="Times New Roman" pitchFamily="18" charset="0"/>
              </a:rPr>
              <a:t>2001/42/EC sayılı SÇD Direktifi yayımlanmış ve üye ülkelerin </a:t>
            </a:r>
            <a:r>
              <a:rPr lang="tr-TR" sz="1600" b="1">
                <a:solidFill>
                  <a:srgbClr val="000000"/>
                </a:solidFill>
                <a:latin typeface="Times New Roman" pitchFamily="18" charset="0"/>
                <a:ea typeface="Calibri" pitchFamily="34" charset="0"/>
                <a:cs typeface="Times New Roman" pitchFamily="18" charset="0"/>
              </a:rPr>
              <a:t>21 Temmuz 2004</a:t>
            </a:r>
            <a:r>
              <a:rPr lang="tr-TR" sz="1600">
                <a:solidFill>
                  <a:srgbClr val="000000"/>
                </a:solidFill>
                <a:latin typeface="Times New Roman" pitchFamily="18" charset="0"/>
                <a:ea typeface="Calibri" pitchFamily="34" charset="0"/>
                <a:cs typeface="Times New Roman" pitchFamily="18" charset="0"/>
              </a:rPr>
              <a:t> tarihine kadar bu direktif doğrultusunda kendi yönetmeliklerini çıkartmasını istemiştir. Plan ve programlara çevresel unsurların entegre edilmesini hedefleyen SÇD Direktifi </a:t>
            </a:r>
            <a:r>
              <a:rPr lang="tr-TR" sz="1600" b="1" u="sng">
                <a:solidFill>
                  <a:srgbClr val="000000"/>
                </a:solidFill>
                <a:latin typeface="Times New Roman" pitchFamily="18" charset="0"/>
                <a:ea typeface="Calibri" pitchFamily="34" charset="0"/>
                <a:cs typeface="Times New Roman" pitchFamily="18" charset="0"/>
              </a:rPr>
              <a:t>politikaları</a:t>
            </a:r>
            <a:r>
              <a:rPr lang="tr-TR" sz="1600" u="sng">
                <a:solidFill>
                  <a:srgbClr val="000000"/>
                </a:solidFill>
                <a:latin typeface="Times New Roman" pitchFamily="18" charset="0"/>
                <a:ea typeface="Calibri" pitchFamily="34" charset="0"/>
                <a:cs typeface="Times New Roman" pitchFamily="18" charset="0"/>
              </a:rPr>
              <a:t> </a:t>
            </a:r>
            <a:r>
              <a:rPr lang="tr-TR" sz="1600">
                <a:solidFill>
                  <a:srgbClr val="000000"/>
                </a:solidFill>
                <a:latin typeface="Times New Roman" pitchFamily="18" charset="0"/>
                <a:ea typeface="Calibri" pitchFamily="34" charset="0"/>
                <a:cs typeface="Times New Roman" pitchFamily="18" charset="0"/>
              </a:rPr>
              <a:t>kapsamamaktadır.</a:t>
            </a:r>
            <a:r>
              <a:rPr lang="tr-TR" sz="1600" b="1">
                <a:solidFill>
                  <a:srgbClr val="000000"/>
                </a:solidFill>
                <a:latin typeface="Times New Roman" pitchFamily="18" charset="0"/>
                <a:ea typeface="Calibri" pitchFamily="34" charset="0"/>
                <a:cs typeface="Times New Roman" pitchFamily="18" charset="0"/>
              </a:rPr>
              <a:t> </a:t>
            </a:r>
          </a:p>
          <a:p>
            <a:pPr indent="341313" algn="just" eaLnBrk="0" hangingPunct="0">
              <a:lnSpc>
                <a:spcPct val="115000"/>
              </a:lnSpc>
              <a:spcBef>
                <a:spcPct val="20000"/>
              </a:spcBef>
              <a:buFont typeface="Arial" charset="0"/>
              <a:buNone/>
            </a:pPr>
            <a:endParaRPr lang="tr-TR" sz="1600" b="1">
              <a:solidFill>
                <a:srgbClr val="000000"/>
              </a:solidFill>
              <a:latin typeface="Times New Roman" pitchFamily="18" charset="0"/>
              <a:ea typeface="Calibri" pitchFamily="34" charset="0"/>
              <a:cs typeface="Times New Roman" pitchFamily="18" charset="0"/>
            </a:endParaRPr>
          </a:p>
          <a:p>
            <a:pPr indent="341313" algn="just" eaLnBrk="0" hangingPunct="0">
              <a:lnSpc>
                <a:spcPct val="115000"/>
              </a:lnSpc>
              <a:spcBef>
                <a:spcPct val="20000"/>
              </a:spcBef>
              <a:buFont typeface="Arial" charset="0"/>
              <a:buNone/>
            </a:pPr>
            <a:r>
              <a:rPr lang="tr-TR" sz="1600">
                <a:solidFill>
                  <a:srgbClr val="000000"/>
                </a:solidFill>
                <a:latin typeface="Times New Roman" pitchFamily="18" charset="0"/>
                <a:ea typeface="Calibri" pitchFamily="34" charset="0"/>
                <a:cs typeface="Times New Roman" pitchFamily="18" charset="0"/>
              </a:rPr>
              <a:t>Türk SÇD Yönetmeliği, AB SÇD Direktifi ile sınıraşan hususlar haricinde uyumlu olup onaya tabi plan ve programlara SÇD uygulanmasına dair idari ve teknik usul ve esasları düzenlemektedir.</a:t>
            </a:r>
          </a:p>
          <a:p>
            <a:pPr indent="341313" algn="just" eaLnBrk="0" hangingPunct="0">
              <a:lnSpc>
                <a:spcPct val="115000"/>
              </a:lnSpc>
              <a:spcBef>
                <a:spcPct val="20000"/>
              </a:spcBef>
              <a:buFont typeface="Arial" charset="0"/>
              <a:buNone/>
            </a:pPr>
            <a:r>
              <a:rPr lang="tr-TR" sz="2000">
                <a:solidFill>
                  <a:srgbClr val="000000"/>
                </a:solidFill>
                <a:latin typeface="Calibri" pitchFamily="34" charset="0"/>
                <a:ea typeface="Calibri" pitchFamily="34" charset="0"/>
                <a:cs typeface="Times New Roman" pitchFamily="18" charset="0"/>
              </a:rPr>
              <a:t>                       </a:t>
            </a:r>
            <a:r>
              <a:rPr lang="tr-TR">
                <a:solidFill>
                  <a:srgbClr val="000000"/>
                </a:solidFill>
                <a:latin typeface="Times New Roman" pitchFamily="18" charset="0"/>
                <a:ea typeface="Calibri" pitchFamily="34" charset="0"/>
                <a:cs typeface="Times New Roman" pitchFamily="18" charset="0"/>
              </a:rPr>
              <a:t>	</a:t>
            </a:r>
            <a:endParaRPr lang="tr-TR">
              <a:solidFill>
                <a:srgbClr val="000000"/>
              </a:solidFill>
              <a:latin typeface="Calibri" pitchFamily="34" charset="0"/>
              <a:ea typeface="Calibri" pitchFamily="34" charset="0"/>
              <a:cs typeface="Times New Roman" pitchFamily="18" charset="0"/>
            </a:endParaRPr>
          </a:p>
          <a:p>
            <a:pPr indent="341313" algn="just" eaLnBrk="0" hangingPunct="0">
              <a:lnSpc>
                <a:spcPct val="115000"/>
              </a:lnSpc>
              <a:spcBef>
                <a:spcPct val="20000"/>
              </a:spcBef>
              <a:buFont typeface="Arial" charset="0"/>
              <a:buNone/>
            </a:pPr>
            <a:r>
              <a:rPr lang="tr-TR">
                <a:solidFill>
                  <a:srgbClr val="000000"/>
                </a:solidFill>
                <a:latin typeface="Times New Roman" pitchFamily="18" charset="0"/>
                <a:ea typeface="Calibri" pitchFamily="34" charset="0"/>
                <a:cs typeface="Times New Roman" pitchFamily="18" charset="0"/>
              </a:rPr>
              <a:t> </a:t>
            </a:r>
          </a:p>
          <a:p>
            <a:pPr indent="341313" algn="just" eaLnBrk="0" hangingPunct="0">
              <a:spcBef>
                <a:spcPct val="20000"/>
              </a:spcBef>
              <a:buFont typeface="Arial" charset="0"/>
              <a:buNone/>
            </a:pPr>
            <a:r>
              <a:rPr lang="tr-TR">
                <a:solidFill>
                  <a:srgbClr val="000000"/>
                </a:solidFill>
                <a:latin typeface="Times New Roman" pitchFamily="18" charset="0"/>
                <a:ea typeface="Calibri" pitchFamily="34" charset="0"/>
                <a:cs typeface="Times New Roman" pitchFamily="18" charset="0"/>
              </a:rPr>
              <a:t> </a:t>
            </a:r>
            <a:endParaRPr lang="en-GB">
              <a:solidFill>
                <a:srgbClr val="000000"/>
              </a:solidFill>
              <a:latin typeface="Times New Roman" pitchFamily="18" charset="0"/>
              <a:ea typeface="Calibri" pitchFamily="34" charset="0"/>
              <a:cs typeface="Times New Roman" pitchFamily="18" charset="0"/>
            </a:endParaRPr>
          </a:p>
        </p:txBody>
      </p:sp>
      <p:sp>
        <p:nvSpPr>
          <p:cNvPr id="10" name="Yuvarlatılmış Dikdörtgen 4"/>
          <p:cNvSpPr>
            <a:spLocks noChangeArrowheads="1"/>
          </p:cNvSpPr>
          <p:nvPr/>
        </p:nvSpPr>
        <p:spPr bwMode="auto">
          <a:xfrm>
            <a:off x="1116013" y="1766888"/>
            <a:ext cx="7026275" cy="577850"/>
          </a:xfrm>
          <a:prstGeom prst="roundRect">
            <a:avLst>
              <a:gd name="adj" fmla="val 16667"/>
            </a:avLst>
          </a:prstGeom>
          <a:solidFill>
            <a:srgbClr val="FFFFFF"/>
          </a:solidFill>
          <a:ln w="25400" algn="ctr">
            <a:solidFill>
              <a:srgbClr val="4F81BD"/>
            </a:solidFill>
            <a:round/>
            <a:headEnd/>
            <a:tailEnd/>
          </a:ln>
        </p:spPr>
        <p:txBody>
          <a:bodyPr anchor="ctr"/>
          <a:lstStyle/>
          <a:p>
            <a:pPr algn="ctr" eaLnBrk="0" hangingPunct="0">
              <a:lnSpc>
                <a:spcPct val="115000"/>
              </a:lnSpc>
              <a:spcBef>
                <a:spcPct val="20000"/>
              </a:spcBef>
              <a:defRPr/>
            </a:pPr>
            <a:r>
              <a:rPr lang="tr-TR" sz="2400" b="1" dirty="0">
                <a:solidFill>
                  <a:srgbClr val="000099"/>
                </a:solidFill>
                <a:effectLst>
                  <a:outerShdw blurRad="38100" dist="38100" dir="2700000" algn="tl">
                    <a:srgbClr val="C0C0C0"/>
                  </a:outerShdw>
                </a:effectLst>
                <a:latin typeface="Arial" pitchFamily="34" charset="0"/>
                <a:ea typeface="MS PGothic" pitchFamily="34" charset="-128"/>
                <a:cs typeface="Arial" pitchFamily="34" charset="0"/>
              </a:rPr>
              <a:t>SÇD DİREKTİFİ (2001/42/EC)</a:t>
            </a:r>
            <a:endParaRPr lang="tr-TR" sz="2400" b="1" dirty="0">
              <a:solidFill>
                <a:srgbClr val="1F497D"/>
              </a:solidFill>
              <a:latin typeface="Calibri" pitchFamily="34" charset="0"/>
              <a:ea typeface="MS PGothic" pitchFamily="34" charset="-128"/>
              <a:cs typeface="Times New Roman" pitchFamily="18" charset="0"/>
            </a:endParaRPr>
          </a:p>
        </p:txBody>
      </p:sp>
      <p:sp>
        <p:nvSpPr>
          <p:cNvPr id="52227" name="Altbilgi Yer Tutucusu 4"/>
          <p:cNvSpPr txBox="1">
            <a:spLocks/>
          </p:cNvSpPr>
          <p:nvPr/>
        </p:nvSpPr>
        <p:spPr bwMode="auto">
          <a:xfrm>
            <a:off x="3995738" y="6153150"/>
            <a:ext cx="1747837" cy="568325"/>
          </a:xfrm>
          <a:prstGeom prst="rect">
            <a:avLst/>
          </a:prstGeom>
          <a:noFill/>
          <a:ln w="9525">
            <a:noFill/>
            <a:miter lim="800000"/>
            <a:headEnd/>
            <a:tailEnd/>
          </a:ln>
        </p:spPr>
        <p:txBody>
          <a:bodyPr anchor="ctr"/>
          <a:lstStyle/>
          <a:p>
            <a:pPr algn="ctr"/>
            <a:r>
              <a:rPr lang="tr-TR" sz="1200" b="1">
                <a:solidFill>
                  <a:srgbClr val="002060"/>
                </a:solidFill>
                <a:latin typeface="Calibri" pitchFamily="34" charset="0"/>
              </a:rPr>
              <a:t>EIA Workshop, SESRIC</a:t>
            </a:r>
          </a:p>
          <a:p>
            <a:pPr algn="ctr"/>
            <a:r>
              <a:rPr lang="tr-TR" sz="1200" b="1">
                <a:solidFill>
                  <a:srgbClr val="002060"/>
                </a:solidFill>
                <a:latin typeface="Calibri" pitchFamily="34" charset="0"/>
              </a:rPr>
              <a:t> 22-24 Mayıs 2017, Ankara</a:t>
            </a:r>
          </a:p>
        </p:txBody>
      </p:sp>
      <p:pic>
        <p:nvPicPr>
          <p:cNvPr id="52228" name="Picture 2" descr="Republic Of Turkey Ministry Of Environment And Urbanization"/>
          <p:cNvPicPr>
            <a:picLocks noChangeAspect="1" noChangeArrowheads="1"/>
          </p:cNvPicPr>
          <p:nvPr/>
        </p:nvPicPr>
        <p:blipFill>
          <a:blip r:embed="rId2"/>
          <a:srcRect/>
          <a:stretch>
            <a:fillRect/>
          </a:stretch>
        </p:blipFill>
        <p:spPr bwMode="auto">
          <a:xfrm>
            <a:off x="468313" y="477838"/>
            <a:ext cx="1628775" cy="971550"/>
          </a:xfrm>
          <a:prstGeom prst="rect">
            <a:avLst/>
          </a:prstGeom>
          <a:noFill/>
          <a:ln w="9525">
            <a:noFill/>
            <a:miter lim="800000"/>
            <a:headEnd/>
            <a:tailEnd/>
          </a:ln>
        </p:spPr>
      </p:pic>
      <p:pic>
        <p:nvPicPr>
          <p:cNvPr id="52229" name="Picture 1"/>
          <p:cNvPicPr>
            <a:picLocks noChangeAspect="1" noChangeArrowheads="1"/>
          </p:cNvPicPr>
          <p:nvPr/>
        </p:nvPicPr>
        <p:blipFill>
          <a:blip r:embed="rId3"/>
          <a:srcRect/>
          <a:stretch>
            <a:fillRect/>
          </a:stretch>
        </p:blipFill>
        <p:spPr bwMode="auto">
          <a:xfrm>
            <a:off x="7134225" y="508000"/>
            <a:ext cx="1008063"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Yuvarlatılmış Dikdörtgen 4"/>
          <p:cNvSpPr>
            <a:spLocks noChangeArrowheads="1"/>
          </p:cNvSpPr>
          <p:nvPr/>
        </p:nvSpPr>
        <p:spPr bwMode="auto">
          <a:xfrm>
            <a:off x="468313" y="1557338"/>
            <a:ext cx="7762875" cy="431800"/>
          </a:xfrm>
          <a:prstGeom prst="roundRect">
            <a:avLst>
              <a:gd name="adj" fmla="val 16667"/>
            </a:avLst>
          </a:prstGeom>
          <a:solidFill>
            <a:srgbClr val="FFFFFF"/>
          </a:solidFill>
          <a:ln w="25400" algn="ctr">
            <a:solidFill>
              <a:srgbClr val="4F81BD"/>
            </a:solidFill>
            <a:round/>
            <a:headEnd/>
            <a:tailEnd/>
          </a:ln>
        </p:spPr>
        <p:txBody>
          <a:bodyPr anchor="ctr"/>
          <a:lstStyle/>
          <a:p>
            <a:pPr algn="ctr" eaLnBrk="0" hangingPunct="0">
              <a:lnSpc>
                <a:spcPct val="115000"/>
              </a:lnSpc>
              <a:spcBef>
                <a:spcPct val="20000"/>
              </a:spcBef>
              <a:defRPr/>
            </a:pPr>
            <a:r>
              <a:rPr lang="tr-TR" sz="2400" b="1" dirty="0">
                <a:solidFill>
                  <a:srgbClr val="000099"/>
                </a:solidFill>
                <a:effectLst>
                  <a:outerShdw blurRad="38100" dist="38100" dir="2700000" algn="tl">
                    <a:srgbClr val="C0C0C0"/>
                  </a:outerShdw>
                </a:effectLst>
                <a:latin typeface="Arial" pitchFamily="34" charset="0"/>
                <a:ea typeface="MS PGothic" pitchFamily="34" charset="-128"/>
                <a:cs typeface="Arial" pitchFamily="34" charset="0"/>
              </a:rPr>
              <a:t>SÇD: DÜNYADA KABUL GÖREN BİR YAKLAŞIM</a:t>
            </a:r>
            <a:endParaRPr lang="tr-TR" sz="2400" b="1" dirty="0">
              <a:solidFill>
                <a:srgbClr val="1F497D"/>
              </a:solidFill>
              <a:latin typeface="Calibri" pitchFamily="34" charset="0"/>
              <a:ea typeface="MS PGothic" pitchFamily="34" charset="-128"/>
              <a:cs typeface="Times New Roman" pitchFamily="18" charset="0"/>
            </a:endParaRPr>
          </a:p>
        </p:txBody>
      </p:sp>
      <p:pic>
        <p:nvPicPr>
          <p:cNvPr id="53250" name="Picture 12" descr="http://www.ifc.org/wps/wcm/connect/75125844-0d9e-4c4c-9adb-89d4bae1d5fd/MCPP-Infra-Main-Banner.jpg?MOD=AJPERES&amp;CACHEID=75125844-0d9e-4c4c-9adb-89d4bae1d5fd"/>
          <p:cNvPicPr>
            <a:picLocks noChangeAspect="1" noChangeArrowheads="1"/>
          </p:cNvPicPr>
          <p:nvPr/>
        </p:nvPicPr>
        <p:blipFill>
          <a:blip r:embed="rId2"/>
          <a:srcRect/>
          <a:stretch>
            <a:fillRect/>
          </a:stretch>
        </p:blipFill>
        <p:spPr bwMode="auto">
          <a:xfrm>
            <a:off x="539750" y="4832350"/>
            <a:ext cx="2303463" cy="1303338"/>
          </a:xfrm>
          <a:prstGeom prst="rect">
            <a:avLst/>
          </a:prstGeom>
          <a:noFill/>
          <a:ln w="9525">
            <a:noFill/>
            <a:miter lim="800000"/>
            <a:headEnd/>
            <a:tailEnd/>
          </a:ln>
        </p:spPr>
      </p:pic>
      <p:pic>
        <p:nvPicPr>
          <p:cNvPr id="53251" name="Picture 13"/>
          <p:cNvPicPr>
            <a:picLocks noChangeAspect="1" noChangeArrowheads="1"/>
          </p:cNvPicPr>
          <p:nvPr/>
        </p:nvPicPr>
        <p:blipFill>
          <a:blip r:embed="rId3"/>
          <a:srcRect/>
          <a:stretch>
            <a:fillRect/>
          </a:stretch>
        </p:blipFill>
        <p:spPr bwMode="auto">
          <a:xfrm>
            <a:off x="2938463" y="4146550"/>
            <a:ext cx="2259012" cy="1271588"/>
          </a:xfrm>
          <a:prstGeom prst="rect">
            <a:avLst/>
          </a:prstGeom>
          <a:noFill/>
          <a:ln w="9525">
            <a:noFill/>
            <a:miter lim="800000"/>
            <a:headEnd/>
            <a:tailEnd/>
          </a:ln>
        </p:spPr>
      </p:pic>
      <p:sp>
        <p:nvSpPr>
          <p:cNvPr id="53252" name="Dikdörtgen 10"/>
          <p:cNvSpPr>
            <a:spLocks noChangeArrowheads="1"/>
          </p:cNvSpPr>
          <p:nvPr/>
        </p:nvSpPr>
        <p:spPr bwMode="auto">
          <a:xfrm>
            <a:off x="623888" y="2349500"/>
            <a:ext cx="5748337" cy="1597025"/>
          </a:xfrm>
          <a:prstGeom prst="rect">
            <a:avLst/>
          </a:prstGeom>
          <a:noFill/>
          <a:ln w="9525">
            <a:solidFill>
              <a:schemeClr val="tx1"/>
            </a:solidFill>
            <a:miter lim="800000"/>
            <a:headEnd/>
            <a:tailEnd/>
          </a:ln>
        </p:spPr>
        <p:txBody>
          <a:bodyPr>
            <a:spAutoFit/>
          </a:bodyPr>
          <a:lstStyle/>
          <a:p>
            <a:pPr marL="285750" indent="-285750" algn="just">
              <a:buFont typeface="Wingdings" pitchFamily="2" charset="2"/>
              <a:buChar char="ü"/>
            </a:pPr>
            <a:r>
              <a:rPr lang="tr-TR">
                <a:solidFill>
                  <a:srgbClr val="000000"/>
                </a:solidFill>
                <a:latin typeface="Calibri" pitchFamily="34" charset="0"/>
                <a:cs typeface="Times New Roman" pitchFamily="18" charset="0"/>
              </a:rPr>
              <a:t>Dünya genelinde, 2000 yılından sonra uygulanmaya başlayan SÇD, Avrupa Birliği SÇD Direktifi doğrultusunda da </a:t>
            </a:r>
            <a:r>
              <a:rPr lang="tr-TR" b="1">
                <a:solidFill>
                  <a:srgbClr val="000000"/>
                </a:solidFill>
                <a:latin typeface="Calibri" pitchFamily="34" charset="0"/>
                <a:cs typeface="Times New Roman" pitchFamily="18" charset="0"/>
              </a:rPr>
              <a:t>Avrupa</a:t>
            </a:r>
            <a:r>
              <a:rPr lang="tr-TR">
                <a:solidFill>
                  <a:srgbClr val="000000"/>
                </a:solidFill>
                <a:latin typeface="Calibri" pitchFamily="34" charset="0"/>
                <a:cs typeface="Times New Roman" pitchFamily="18" charset="0"/>
              </a:rPr>
              <a:t> genelinde uygulanmaktadır.</a:t>
            </a:r>
          </a:p>
          <a:p>
            <a:pPr marL="285750" indent="-285750" algn="just"/>
            <a:endParaRPr lang="tr-TR" sz="800">
              <a:solidFill>
                <a:srgbClr val="000000"/>
              </a:solidFill>
              <a:latin typeface="Calibri" pitchFamily="34" charset="0"/>
              <a:cs typeface="Times New Roman" pitchFamily="18" charset="0"/>
            </a:endParaRPr>
          </a:p>
          <a:p>
            <a:pPr marL="285750" indent="-285750" algn="just">
              <a:buFont typeface="Wingdings" pitchFamily="2" charset="2"/>
              <a:buChar char="ü"/>
            </a:pPr>
            <a:r>
              <a:rPr lang="tr-TR" b="1">
                <a:solidFill>
                  <a:srgbClr val="000000"/>
                </a:solidFill>
                <a:latin typeface="Calibri" pitchFamily="34" charset="0"/>
                <a:cs typeface="Times New Roman" pitchFamily="18" charset="0"/>
              </a:rPr>
              <a:t>Rusya, Çin, İran, Brezilya, Malezya</a:t>
            </a:r>
            <a:r>
              <a:rPr lang="tr-TR">
                <a:solidFill>
                  <a:srgbClr val="000000"/>
                </a:solidFill>
                <a:latin typeface="Calibri" pitchFamily="34" charset="0"/>
                <a:cs typeface="Times New Roman" pitchFamily="18" charset="0"/>
              </a:rPr>
              <a:t>  gibi birçok ülkede de SÇD uygulanmaktadır. </a:t>
            </a:r>
            <a:endParaRPr lang="tr-TR">
              <a:solidFill>
                <a:srgbClr val="000000"/>
              </a:solidFill>
            </a:endParaRPr>
          </a:p>
        </p:txBody>
      </p:sp>
      <p:pic>
        <p:nvPicPr>
          <p:cNvPr id="53253" name="Picture 7"/>
          <p:cNvPicPr>
            <a:picLocks noChangeAspect="1" noChangeArrowheads="1"/>
          </p:cNvPicPr>
          <p:nvPr/>
        </p:nvPicPr>
        <p:blipFill>
          <a:blip r:embed="rId4"/>
          <a:srcRect/>
          <a:stretch>
            <a:fillRect/>
          </a:stretch>
        </p:blipFill>
        <p:spPr bwMode="auto">
          <a:xfrm>
            <a:off x="6770688" y="2351088"/>
            <a:ext cx="1419225" cy="1628775"/>
          </a:xfrm>
          <a:prstGeom prst="rect">
            <a:avLst/>
          </a:prstGeom>
          <a:noFill/>
          <a:ln w="9525">
            <a:solidFill>
              <a:schemeClr val="tx1"/>
            </a:solidFill>
            <a:miter lim="800000"/>
            <a:headEnd/>
            <a:tailEnd/>
          </a:ln>
        </p:spPr>
      </p:pic>
      <p:sp>
        <p:nvSpPr>
          <p:cNvPr id="13" name="Dikdörtgen 12"/>
          <p:cNvSpPr/>
          <p:nvPr/>
        </p:nvSpPr>
        <p:spPr>
          <a:xfrm>
            <a:off x="5272088" y="4146550"/>
            <a:ext cx="3743325" cy="1754188"/>
          </a:xfrm>
          <a:prstGeom prst="rect">
            <a:avLst/>
          </a:prstGeom>
          <a:ln>
            <a:solidFill>
              <a:schemeClr val="tx1"/>
            </a:solidFill>
          </a:ln>
        </p:spPr>
        <p:txBody>
          <a:bodyPr>
            <a:spAutoFit/>
          </a:bodyPr>
          <a:lstStyle/>
          <a:p>
            <a:pPr marL="285750" indent="-285750" algn="just">
              <a:buFont typeface="Wingdings" panose="05000000000000000000" pitchFamily="2" charset="2"/>
              <a:buChar char="ü"/>
              <a:defRPr/>
            </a:pPr>
            <a:r>
              <a:rPr lang="tr-TR" dirty="0">
                <a:solidFill>
                  <a:prstClr val="black"/>
                </a:solidFill>
                <a:latin typeface="+mn-lt"/>
                <a:cs typeface="Times New Roman" panose="02020603050405020304" pitchFamily="18" charset="0"/>
              </a:rPr>
              <a:t>Uluslararası kredi kuruluşları (Dünya Bankası, Uluslararası Finans Kurumu, Avrupa Yatırım ve Kalkınma Bankası vb.) ve Avrupa Birliği fonlarından yararlanmak için </a:t>
            </a:r>
            <a:r>
              <a:rPr lang="tr-TR" b="1" dirty="0">
                <a:solidFill>
                  <a:prstClr val="black"/>
                </a:solidFill>
                <a:latin typeface="+mn-lt"/>
                <a:cs typeface="Times New Roman" panose="02020603050405020304" pitchFamily="18" charset="0"/>
              </a:rPr>
              <a:t>SÇD Raporu ön koşuldur</a:t>
            </a:r>
            <a:r>
              <a:rPr lang="tr-TR" dirty="0">
                <a:solidFill>
                  <a:prstClr val="black"/>
                </a:solidFill>
                <a:latin typeface="+mn-lt"/>
                <a:cs typeface="Times New Roman" panose="02020603050405020304" pitchFamily="18" charset="0"/>
              </a:rPr>
              <a:t>.</a:t>
            </a:r>
            <a:endParaRPr lang="tr-TR" dirty="0">
              <a:solidFill>
                <a:prstClr val="black"/>
              </a:solidFill>
            </a:endParaRPr>
          </a:p>
        </p:txBody>
      </p:sp>
      <p:sp>
        <p:nvSpPr>
          <p:cNvPr id="53255" name="Altbilgi Yer Tutucusu 4"/>
          <p:cNvSpPr txBox="1">
            <a:spLocks/>
          </p:cNvSpPr>
          <p:nvPr/>
        </p:nvSpPr>
        <p:spPr bwMode="auto">
          <a:xfrm>
            <a:off x="3757613" y="6237288"/>
            <a:ext cx="1747837" cy="568325"/>
          </a:xfrm>
          <a:prstGeom prst="rect">
            <a:avLst/>
          </a:prstGeom>
          <a:noFill/>
          <a:ln w="9525">
            <a:noFill/>
            <a:miter lim="800000"/>
            <a:headEnd/>
            <a:tailEnd/>
          </a:ln>
        </p:spPr>
        <p:txBody>
          <a:bodyPr anchor="ctr"/>
          <a:lstStyle/>
          <a:p>
            <a:pPr algn="ctr"/>
            <a:r>
              <a:rPr lang="tr-TR" sz="1200" b="1">
                <a:solidFill>
                  <a:srgbClr val="002060"/>
                </a:solidFill>
                <a:latin typeface="Calibri" pitchFamily="34" charset="0"/>
              </a:rPr>
              <a:t>EIA Workshop, SESRIC</a:t>
            </a:r>
          </a:p>
          <a:p>
            <a:pPr algn="ctr"/>
            <a:r>
              <a:rPr lang="tr-TR" sz="1200" b="1">
                <a:solidFill>
                  <a:srgbClr val="002060"/>
                </a:solidFill>
                <a:latin typeface="Calibri" pitchFamily="34" charset="0"/>
              </a:rPr>
              <a:t> 22-24 Mayıs 2017, Ankara</a:t>
            </a:r>
          </a:p>
        </p:txBody>
      </p:sp>
      <p:pic>
        <p:nvPicPr>
          <p:cNvPr id="53256" name="Picture 2" descr="Republic Of Turkey Ministry Of Environment And Urbanization"/>
          <p:cNvPicPr>
            <a:picLocks noChangeAspect="1" noChangeArrowheads="1"/>
          </p:cNvPicPr>
          <p:nvPr/>
        </p:nvPicPr>
        <p:blipFill>
          <a:blip r:embed="rId5"/>
          <a:srcRect/>
          <a:stretch>
            <a:fillRect/>
          </a:stretch>
        </p:blipFill>
        <p:spPr bwMode="auto">
          <a:xfrm>
            <a:off x="168275" y="333375"/>
            <a:ext cx="1628775" cy="971550"/>
          </a:xfrm>
          <a:prstGeom prst="rect">
            <a:avLst/>
          </a:prstGeom>
          <a:noFill/>
          <a:ln w="9525">
            <a:noFill/>
            <a:miter lim="800000"/>
            <a:headEnd/>
            <a:tailEnd/>
          </a:ln>
        </p:spPr>
      </p:pic>
      <p:pic>
        <p:nvPicPr>
          <p:cNvPr id="53257" name="Picture 1"/>
          <p:cNvPicPr>
            <a:picLocks noChangeAspect="1" noChangeArrowheads="1"/>
          </p:cNvPicPr>
          <p:nvPr/>
        </p:nvPicPr>
        <p:blipFill>
          <a:blip r:embed="rId6"/>
          <a:srcRect/>
          <a:stretch>
            <a:fillRect/>
          </a:stretch>
        </p:blipFill>
        <p:spPr bwMode="auto">
          <a:xfrm>
            <a:off x="7524750" y="476250"/>
            <a:ext cx="1008063" cy="971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1182688" y="1301750"/>
            <a:ext cx="6624637" cy="646113"/>
          </a:xfrm>
          <a:prstGeom prst="rect">
            <a:avLst/>
          </a:prstGeom>
          <a:noFill/>
          <a:ln>
            <a:solidFill>
              <a:schemeClr val="tx1"/>
            </a:solidFill>
          </a:ln>
        </p:spPr>
        <p:txBody>
          <a:bodyPr>
            <a:spAutoFit/>
          </a:bodyPr>
          <a:lstStyle/>
          <a:p>
            <a:pPr algn="ctr" fontAlgn="auto">
              <a:spcBef>
                <a:spcPts val="0"/>
              </a:spcBef>
              <a:spcAft>
                <a:spcPts val="0"/>
              </a:spcAft>
              <a:defRPr/>
            </a:pPr>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NEDEN STRATEJİK ÇEVRESEL DEĞERLENDİRME </a:t>
            </a:r>
          </a:p>
          <a:p>
            <a:pPr algn="ctr" fontAlgn="auto">
              <a:spcBef>
                <a:spcPts val="0"/>
              </a:spcBef>
              <a:spcAft>
                <a:spcPts val="0"/>
              </a:spcAft>
              <a:defRPr/>
            </a:pPr>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YÖNETMELİĞİ?  </a:t>
            </a:r>
            <a:endParaRPr lang="en-US" sz="1600" b="1" dirty="0">
              <a:latin typeface="Times New Roman" panose="02020603050405020304" pitchFamily="18" charset="0"/>
              <a:cs typeface="Times New Roman" panose="02020603050405020304" pitchFamily="18" charset="0"/>
            </a:endParaRPr>
          </a:p>
        </p:txBody>
      </p:sp>
      <p:sp>
        <p:nvSpPr>
          <p:cNvPr id="54274" name="AutoShape 2" descr="afet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10" name="Dikdörtgen 9"/>
          <p:cNvSpPr/>
          <p:nvPr/>
        </p:nvSpPr>
        <p:spPr>
          <a:xfrm>
            <a:off x="195263" y="2016125"/>
            <a:ext cx="4743450" cy="4338638"/>
          </a:xfrm>
          <a:prstGeom prst="rect">
            <a:avLst/>
          </a:prstGeom>
          <a:ln>
            <a:solidFill>
              <a:schemeClr val="tx1"/>
            </a:solidFill>
          </a:ln>
        </p:spPr>
        <p:txBody>
          <a:bodyPr>
            <a:spAutoFit/>
          </a:bodyPr>
          <a:lstStyle/>
          <a:p>
            <a:pPr marL="285750" indent="-285750" algn="just">
              <a:buFont typeface="Wingdings" panose="05000000000000000000" pitchFamily="2" charset="2"/>
              <a:buChar char="ü"/>
              <a:defRPr/>
            </a:pPr>
            <a:r>
              <a:rPr lang="tr-TR"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ÇED SÜRECİ KISALACAK </a:t>
            </a:r>
          </a:p>
          <a:p>
            <a:pPr algn="just">
              <a:defRPr/>
            </a:pPr>
            <a:r>
              <a:rPr lang="tr-TR" sz="1600" dirty="0">
                <a:solidFill>
                  <a:srgbClr val="000000"/>
                </a:solidFill>
                <a:latin typeface="Times New Roman" panose="02020603050405020304" pitchFamily="18" charset="0"/>
                <a:cs typeface="Times New Roman" panose="02020603050405020304" pitchFamily="18" charset="0"/>
              </a:rPr>
              <a:t>Stratejik Çevresel Değerlendirme uygulanan alanlarda yapılacak ÇED uygulamaları desteklenecektir.</a:t>
            </a:r>
          </a:p>
          <a:p>
            <a:pPr algn="just">
              <a:defRPr/>
            </a:pPr>
            <a:endParaRPr lang="tr-TR" sz="800"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defRPr/>
            </a:pPr>
            <a:r>
              <a:rPr lang="tr-TR"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YATIRIMCI DESTEKLENECEK</a:t>
            </a:r>
          </a:p>
          <a:p>
            <a:pPr algn="just">
              <a:defRPr/>
            </a:pPr>
            <a:r>
              <a:rPr lang="tr-TR" sz="1600" dirty="0">
                <a:solidFill>
                  <a:srgbClr val="000000"/>
                </a:solidFill>
                <a:latin typeface="Times New Roman" panose="02020603050405020304" pitchFamily="18" charset="0"/>
                <a:cs typeface="Times New Roman" panose="02020603050405020304" pitchFamily="18" charset="0"/>
              </a:rPr>
              <a:t>Yatırım yapılacak alanlar belirleneceğinden ülkemiz yatırımları daha </a:t>
            </a:r>
            <a:r>
              <a:rPr lang="tr-TR" sz="1600" b="1" dirty="0">
                <a:solidFill>
                  <a:srgbClr val="000000"/>
                </a:solidFill>
                <a:latin typeface="Times New Roman" panose="02020603050405020304" pitchFamily="18" charset="0"/>
                <a:cs typeface="Times New Roman" panose="02020603050405020304" pitchFamily="18" charset="0"/>
              </a:rPr>
              <a:t>hızlı ve sağlıklı gerçekleşecek, </a:t>
            </a:r>
          </a:p>
          <a:p>
            <a:pPr algn="just">
              <a:defRPr/>
            </a:pPr>
            <a:endParaRPr lang="tr-TR" sz="800" b="1" dirty="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defRPr/>
            </a:pPr>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KÜMÜLATİF ETKİLER BELİRLENECEK</a:t>
            </a:r>
          </a:p>
          <a:p>
            <a:pPr algn="just">
              <a:defRPr/>
            </a:pPr>
            <a:r>
              <a:rPr lang="tr-TR" sz="1600" dirty="0">
                <a:latin typeface="Times New Roman" panose="02020603050405020304" pitchFamily="18" charset="0"/>
                <a:cs typeface="Times New Roman" panose="02020603050405020304" pitchFamily="18" charset="0"/>
              </a:rPr>
              <a:t>ÇED kararları yargı süreçlerinde daha güçlü hale getirilecek,</a:t>
            </a:r>
          </a:p>
          <a:p>
            <a:pPr>
              <a:defRPr/>
            </a:pPr>
            <a:endParaRPr lang="tr-TR" sz="800" dirty="0">
              <a:latin typeface="Times New Roman" panose="02020603050405020304" pitchFamily="18" charset="0"/>
              <a:cs typeface="Times New Roman" panose="02020603050405020304" pitchFamily="18" charset="0"/>
            </a:endParaRPr>
          </a:p>
          <a:p>
            <a:pPr marL="285750" indent="-285750" algn="just" fontAlgn="auto">
              <a:spcBef>
                <a:spcPts val="0"/>
              </a:spcBef>
              <a:spcAft>
                <a:spcPts val="0"/>
              </a:spcAft>
              <a:buFont typeface="Wingdings" panose="05000000000000000000" pitchFamily="2" charset="2"/>
              <a:buChar char="ü"/>
              <a:defRPr/>
            </a:pPr>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ÇEVRE, İNSAN SAĞLIĞI, GÖÇ, SOSYAL UNSURLAR İRDELENECEK</a:t>
            </a:r>
          </a:p>
          <a:p>
            <a:pPr algn="just" fontAlgn="auto">
              <a:spcBef>
                <a:spcPts val="0"/>
              </a:spcBef>
              <a:spcAft>
                <a:spcPts val="0"/>
              </a:spcAft>
              <a:defRPr/>
            </a:pPr>
            <a:r>
              <a:rPr lang="tr-TR" sz="1600" dirty="0">
                <a:latin typeface="Times New Roman" panose="02020603050405020304" pitchFamily="18" charset="0"/>
                <a:ea typeface="Calibri" pitchFamily="34" charset="0"/>
                <a:cs typeface="Times New Roman" panose="02020603050405020304" pitchFamily="18" charset="0"/>
              </a:rPr>
              <a:t>Biyolojik çeşitlilik, su, hava, toprak, iklim faktörleri, kültürel mirasın yanı sıra </a:t>
            </a:r>
            <a:r>
              <a:rPr lang="tr-TR" sz="1600" b="1" dirty="0">
                <a:latin typeface="Times New Roman" panose="02020603050405020304" pitchFamily="18" charset="0"/>
                <a:ea typeface="Calibri" pitchFamily="34" charset="0"/>
                <a:cs typeface="Times New Roman" panose="02020603050405020304" pitchFamily="18" charset="0"/>
              </a:rPr>
              <a:t>insan sağlığı, nüfus, göç konuları ile ekonomik etkilerin </a:t>
            </a:r>
            <a:r>
              <a:rPr lang="tr-TR" sz="1600" dirty="0">
                <a:latin typeface="Times New Roman" panose="02020603050405020304" pitchFamily="18" charset="0"/>
                <a:ea typeface="Calibri" pitchFamily="34" charset="0"/>
                <a:cs typeface="Times New Roman" panose="02020603050405020304" pitchFamily="18" charset="0"/>
              </a:rPr>
              <a:t>ön planda tutulacak.</a:t>
            </a:r>
            <a:endParaRPr lang="tr-TR" sz="1400" dirty="0">
              <a:latin typeface="Times New Roman" panose="02020603050405020304" pitchFamily="18" charset="0"/>
              <a:ea typeface="Calibri" pitchFamily="34" charset="0"/>
              <a:cs typeface="Times New Roman" panose="02020603050405020304" pitchFamily="18" charset="0"/>
            </a:endParaRPr>
          </a:p>
        </p:txBody>
      </p:sp>
      <p:pic>
        <p:nvPicPr>
          <p:cNvPr id="54276" name="Picture 2" descr="C:\Users\nihan.hamamci\Desktop\indir.jpg"/>
          <p:cNvPicPr>
            <a:picLocks noChangeAspect="1" noChangeArrowheads="1"/>
          </p:cNvPicPr>
          <p:nvPr/>
        </p:nvPicPr>
        <p:blipFill>
          <a:blip r:embed="rId2"/>
          <a:srcRect/>
          <a:stretch>
            <a:fillRect/>
          </a:stretch>
        </p:blipFill>
        <p:spPr bwMode="auto">
          <a:xfrm>
            <a:off x="7108825" y="4529138"/>
            <a:ext cx="1871663" cy="1804987"/>
          </a:xfrm>
          <a:prstGeom prst="rect">
            <a:avLst/>
          </a:prstGeom>
          <a:noFill/>
          <a:ln w="9525">
            <a:noFill/>
            <a:miter lim="800000"/>
            <a:headEnd/>
            <a:tailEnd/>
          </a:ln>
        </p:spPr>
      </p:pic>
      <p:pic>
        <p:nvPicPr>
          <p:cNvPr id="54277" name="Picture 3" descr="C:\Users\nihan.hamamci\Desktop\kurtulmus-konya-ovasi-projesi-buyuk-oranda-tamamlandi--1468512602.jpg"/>
          <p:cNvPicPr>
            <a:picLocks noChangeAspect="1" noChangeArrowheads="1"/>
          </p:cNvPicPr>
          <p:nvPr/>
        </p:nvPicPr>
        <p:blipFill>
          <a:blip r:embed="rId3"/>
          <a:srcRect/>
          <a:stretch>
            <a:fillRect/>
          </a:stretch>
        </p:blipFill>
        <p:spPr bwMode="auto">
          <a:xfrm>
            <a:off x="5076825" y="4508500"/>
            <a:ext cx="1938338" cy="1804988"/>
          </a:xfrm>
          <a:prstGeom prst="rect">
            <a:avLst/>
          </a:prstGeom>
          <a:noFill/>
          <a:ln w="9525">
            <a:noFill/>
            <a:miter lim="800000"/>
            <a:headEnd/>
            <a:tailEnd/>
          </a:ln>
        </p:spPr>
      </p:pic>
      <p:pic>
        <p:nvPicPr>
          <p:cNvPr id="54278" name="Picture 5" descr="C:\Users\nihan.hamamci\Desktop\stage_large_smart_city-1920x864.jpg"/>
          <p:cNvPicPr>
            <a:picLocks noChangeAspect="1" noChangeArrowheads="1"/>
          </p:cNvPicPr>
          <p:nvPr/>
        </p:nvPicPr>
        <p:blipFill>
          <a:blip r:embed="rId4"/>
          <a:srcRect/>
          <a:stretch>
            <a:fillRect/>
          </a:stretch>
        </p:blipFill>
        <p:spPr bwMode="auto">
          <a:xfrm>
            <a:off x="5076825" y="2016125"/>
            <a:ext cx="3794125" cy="2454275"/>
          </a:xfrm>
          <a:prstGeom prst="rect">
            <a:avLst/>
          </a:prstGeom>
          <a:noFill/>
          <a:ln w="9525">
            <a:noFill/>
            <a:miter lim="800000"/>
            <a:headEnd/>
            <a:tailEnd/>
          </a:ln>
        </p:spPr>
      </p:pic>
      <p:pic>
        <p:nvPicPr>
          <p:cNvPr id="54279" name="Picture 2" descr="Republic Of Turkey Ministry Of Environment And Urbanization"/>
          <p:cNvPicPr>
            <a:picLocks noChangeAspect="1" noChangeArrowheads="1"/>
          </p:cNvPicPr>
          <p:nvPr/>
        </p:nvPicPr>
        <p:blipFill>
          <a:blip r:embed="rId5"/>
          <a:srcRect/>
          <a:stretch>
            <a:fillRect/>
          </a:stretch>
        </p:blipFill>
        <p:spPr bwMode="auto">
          <a:xfrm>
            <a:off x="306388" y="273050"/>
            <a:ext cx="1628775" cy="971550"/>
          </a:xfrm>
          <a:prstGeom prst="rect">
            <a:avLst/>
          </a:prstGeom>
          <a:noFill/>
          <a:ln w="9525">
            <a:noFill/>
            <a:miter lim="800000"/>
            <a:headEnd/>
            <a:tailEnd/>
          </a:ln>
        </p:spPr>
      </p:pic>
      <p:pic>
        <p:nvPicPr>
          <p:cNvPr id="54280" name="Picture 1"/>
          <p:cNvPicPr>
            <a:picLocks noChangeAspect="1" noChangeArrowheads="1"/>
          </p:cNvPicPr>
          <p:nvPr/>
        </p:nvPicPr>
        <p:blipFill>
          <a:blip r:embed="rId6"/>
          <a:srcRect/>
          <a:stretch>
            <a:fillRect/>
          </a:stretch>
        </p:blipFill>
        <p:spPr bwMode="auto">
          <a:xfrm>
            <a:off x="7807325" y="192088"/>
            <a:ext cx="1063625" cy="11096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1619250" y="1196975"/>
            <a:ext cx="5949950" cy="646113"/>
          </a:xfrm>
          <a:prstGeom prst="rect">
            <a:avLst/>
          </a:prstGeom>
          <a:noFill/>
          <a:ln>
            <a:solidFill>
              <a:schemeClr val="tx1"/>
            </a:solidFill>
          </a:ln>
        </p:spPr>
        <p:txBody>
          <a:bodyPr>
            <a:spAutoFit/>
          </a:bodyPr>
          <a:lstStyle/>
          <a:p>
            <a:pPr algn="ctr" fontAlgn="auto">
              <a:spcBef>
                <a:spcPts val="0"/>
              </a:spcBef>
              <a:spcAft>
                <a:spcPts val="0"/>
              </a:spcAft>
              <a:defRPr/>
            </a:pPr>
            <a:r>
              <a:rPr lang="tr-TR"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STRATEJİK ÇEVRESEL DEĞERLENDİRME </a:t>
            </a:r>
          </a:p>
          <a:p>
            <a:pPr algn="ctr" fontAlgn="auto">
              <a:spcBef>
                <a:spcPts val="0"/>
              </a:spcBef>
              <a:spcAft>
                <a:spcPts val="0"/>
              </a:spcAft>
              <a:defRPr/>
            </a:pPr>
            <a:r>
              <a:rPr lang="tr-TR"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YÖNETMELİĞİ  </a:t>
            </a:r>
            <a:endParaRPr lang="en-US" sz="1600" b="1" dirty="0">
              <a:solidFill>
                <a:prstClr val="black"/>
              </a:solidFill>
              <a:latin typeface="Times New Roman" panose="02020603050405020304" pitchFamily="18" charset="0"/>
              <a:cs typeface="Times New Roman" panose="02020603050405020304" pitchFamily="18" charset="0"/>
            </a:endParaRPr>
          </a:p>
        </p:txBody>
      </p:sp>
      <p:sp>
        <p:nvSpPr>
          <p:cNvPr id="55298" name="AutoShape 2" descr="afet ile ilgili görsel sonucu"/>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solidFill>
                <a:srgbClr val="000000"/>
              </a:solidFill>
            </a:endParaRPr>
          </a:p>
        </p:txBody>
      </p:sp>
      <p:sp>
        <p:nvSpPr>
          <p:cNvPr id="11" name="Dikdörtgen 10"/>
          <p:cNvSpPr/>
          <p:nvPr/>
        </p:nvSpPr>
        <p:spPr>
          <a:xfrm>
            <a:off x="547688" y="2017713"/>
            <a:ext cx="4362450" cy="4000500"/>
          </a:xfrm>
          <a:prstGeom prst="rect">
            <a:avLst/>
          </a:prstGeom>
          <a:noFill/>
          <a:ln>
            <a:solidFill>
              <a:schemeClr val="tx1"/>
            </a:solidFill>
          </a:ln>
        </p:spPr>
        <p:txBody>
          <a:bodyPr>
            <a:spAutoFit/>
          </a:bodyPr>
          <a:lstStyle/>
          <a:p>
            <a:pPr marL="285750" indent="-285750" algn="just">
              <a:buFont typeface="Wingdings" pitchFamily="2" charset="2"/>
              <a:buChar char="ü"/>
              <a:defRPr/>
            </a:pPr>
            <a:r>
              <a:rPr lang="tr-TR" b="1">
                <a:solidFill>
                  <a:srgbClr val="000000"/>
                </a:solidFill>
                <a:effectLst>
                  <a:outerShdw blurRad="38100" dist="38100" dir="2700000" algn="tl">
                    <a:srgbClr val="C0C0C0"/>
                  </a:outerShdw>
                </a:effectLst>
                <a:latin typeface="Times New Roman" pitchFamily="18" charset="0"/>
                <a:cs typeface="Times New Roman" pitchFamily="18" charset="0"/>
              </a:rPr>
              <a:t>ÖNLEMLER EN ERKEN AŞAMADA ALINACAK </a:t>
            </a:r>
            <a:endParaRPr lang="tr-TR" sz="2000">
              <a:solidFill>
                <a:srgbClr val="000000"/>
              </a:solidFill>
              <a:effectLst>
                <a:outerShdw blurRad="38100" dist="38100" dir="2700000" algn="tl">
                  <a:srgbClr val="C0C0C0"/>
                </a:outerShdw>
              </a:effectLst>
              <a:latin typeface="Times New Roman" pitchFamily="18" charset="0"/>
              <a:cs typeface="Times New Roman" pitchFamily="18" charset="0"/>
            </a:endParaRPr>
          </a:p>
          <a:p>
            <a:pPr marL="285750" indent="-285750" algn="just">
              <a:defRPr/>
            </a:pPr>
            <a:r>
              <a:rPr lang="tr-TR">
                <a:solidFill>
                  <a:srgbClr val="000000"/>
                </a:solidFill>
                <a:latin typeface="Times New Roman" pitchFamily="18" charset="0"/>
                <a:cs typeface="Times New Roman" pitchFamily="18" charset="0"/>
              </a:rPr>
              <a:t> </a:t>
            </a:r>
            <a:r>
              <a:rPr lang="tr-TR" sz="1600">
                <a:solidFill>
                  <a:srgbClr val="000000"/>
                </a:solidFill>
                <a:latin typeface="Times New Roman" pitchFamily="18" charset="0"/>
                <a:cs typeface="Times New Roman" pitchFamily="18" charset="0"/>
              </a:rPr>
              <a:t>Üst ölçek planlara uygulanacak SÇD ile hayata geçecek projelerin etkileri de çok önceden ortaya konacak ve gerekli önlemler en başta alınacak.</a:t>
            </a:r>
          </a:p>
          <a:p>
            <a:pPr marL="285750" indent="-285750" algn="just">
              <a:defRPr/>
            </a:pPr>
            <a:endParaRPr lang="tr-TR" sz="1600">
              <a:solidFill>
                <a:srgbClr val="000000"/>
              </a:solidFill>
              <a:latin typeface="Times New Roman" pitchFamily="18" charset="0"/>
              <a:cs typeface="Times New Roman" pitchFamily="18" charset="0"/>
            </a:endParaRPr>
          </a:p>
          <a:p>
            <a:pPr marL="285750" indent="-285750" algn="just">
              <a:buFont typeface="Wingdings" pitchFamily="2" charset="2"/>
              <a:buChar char="ü"/>
              <a:defRPr/>
            </a:pPr>
            <a:r>
              <a:rPr lang="tr-TR" b="1">
                <a:solidFill>
                  <a:srgbClr val="000000"/>
                </a:solidFill>
                <a:effectLst>
                  <a:outerShdw blurRad="38100" dist="38100" dir="2700000" algn="tl">
                    <a:srgbClr val="C0C0C0"/>
                  </a:outerShdw>
                </a:effectLst>
                <a:latin typeface="Times New Roman" pitchFamily="18" charset="0"/>
                <a:cs typeface="Times New Roman" pitchFamily="18" charset="0"/>
              </a:rPr>
              <a:t>RİSKLİ ALANLAR BELİRLENECEK </a:t>
            </a:r>
          </a:p>
          <a:p>
            <a:pPr marL="285750" indent="-285750" algn="just">
              <a:defRPr/>
            </a:pPr>
            <a:r>
              <a:rPr lang="tr-TR" sz="1600">
                <a:solidFill>
                  <a:srgbClr val="000000"/>
                </a:solidFill>
                <a:latin typeface="Times New Roman" pitchFamily="18" charset="0"/>
                <a:cs typeface="Times New Roman" pitchFamily="18" charset="0"/>
              </a:rPr>
              <a:t>Doğal afetler,  risklere hassasiyet ve enerji verimliliği konuları mekansal planlar ve sektörel planlarla bütünleştirilecek,</a:t>
            </a:r>
          </a:p>
          <a:p>
            <a:pPr marL="285750" indent="-285750" algn="just">
              <a:defRPr/>
            </a:pPr>
            <a:endParaRPr lang="tr-TR">
              <a:solidFill>
                <a:srgbClr val="000000"/>
              </a:solidFill>
              <a:latin typeface="Times New Roman" pitchFamily="18" charset="0"/>
              <a:cs typeface="Times New Roman" pitchFamily="18" charset="0"/>
            </a:endParaRPr>
          </a:p>
          <a:p>
            <a:pPr marL="285750" indent="-285750" algn="just">
              <a:buFont typeface="Wingdings" pitchFamily="2" charset="2"/>
              <a:buChar char="ü"/>
              <a:defRPr/>
            </a:pPr>
            <a:r>
              <a:rPr lang="tr-TR" b="1">
                <a:solidFill>
                  <a:srgbClr val="000000"/>
                </a:solidFill>
                <a:effectLst>
                  <a:outerShdw blurRad="38100" dist="38100" dir="2700000" algn="tl">
                    <a:srgbClr val="C0C0C0"/>
                  </a:outerShdw>
                </a:effectLst>
                <a:latin typeface="Times New Roman" pitchFamily="18" charset="0"/>
                <a:cs typeface="Times New Roman" pitchFamily="18" charset="0"/>
              </a:rPr>
              <a:t>İSTİŞAREYE DAYALI PLANLAMA</a:t>
            </a:r>
          </a:p>
          <a:p>
            <a:pPr marL="285750" indent="-285750" algn="just">
              <a:defRPr/>
            </a:pPr>
            <a:r>
              <a:rPr lang="tr-TR" sz="1600">
                <a:solidFill>
                  <a:srgbClr val="000000"/>
                </a:solidFill>
                <a:latin typeface="Times New Roman" pitchFamily="18" charset="0"/>
                <a:cs typeface="Times New Roman" pitchFamily="18" charset="0"/>
              </a:rPr>
              <a:t>İlgili kamu kurum /kuruluşları, üniversiteler, meslek odaları ve halkın görüş ve önerileriyle şekillenen planlar yapılacak.</a:t>
            </a:r>
            <a:endParaRPr lang="en-US" sz="1600" b="1">
              <a:solidFill>
                <a:srgbClr val="000000"/>
              </a:solidFill>
              <a:latin typeface="Times New Roman" pitchFamily="18" charset="0"/>
              <a:cs typeface="Times New Roman" pitchFamily="18" charset="0"/>
            </a:endParaRPr>
          </a:p>
        </p:txBody>
      </p:sp>
      <p:pic>
        <p:nvPicPr>
          <p:cNvPr id="55300" name="Picture 2" descr="C:\Users\nihan.hamamci\Desktop\images.jpg"/>
          <p:cNvPicPr>
            <a:picLocks noChangeAspect="1" noChangeArrowheads="1"/>
          </p:cNvPicPr>
          <p:nvPr/>
        </p:nvPicPr>
        <p:blipFill>
          <a:blip r:embed="rId2"/>
          <a:srcRect/>
          <a:stretch>
            <a:fillRect/>
          </a:stretch>
        </p:blipFill>
        <p:spPr bwMode="auto">
          <a:xfrm>
            <a:off x="5508625" y="3298825"/>
            <a:ext cx="2951163" cy="1441450"/>
          </a:xfrm>
          <a:prstGeom prst="rect">
            <a:avLst/>
          </a:prstGeom>
          <a:noFill/>
          <a:ln w="9525">
            <a:noFill/>
            <a:miter lim="800000"/>
            <a:headEnd/>
            <a:tailEnd/>
          </a:ln>
        </p:spPr>
      </p:pic>
      <p:pic>
        <p:nvPicPr>
          <p:cNvPr id="55301" name="Picture 3" descr="C:\Users\nihan.hamamci\Desktop\sel-nedir-620x465.jpg"/>
          <p:cNvPicPr>
            <a:picLocks noChangeAspect="1" noChangeArrowheads="1"/>
          </p:cNvPicPr>
          <p:nvPr/>
        </p:nvPicPr>
        <p:blipFill>
          <a:blip r:embed="rId3"/>
          <a:srcRect/>
          <a:stretch>
            <a:fillRect/>
          </a:stretch>
        </p:blipFill>
        <p:spPr bwMode="auto">
          <a:xfrm>
            <a:off x="5027613" y="1989138"/>
            <a:ext cx="3073400" cy="1241425"/>
          </a:xfrm>
          <a:prstGeom prst="rect">
            <a:avLst/>
          </a:prstGeom>
          <a:noFill/>
          <a:ln w="9525">
            <a:noFill/>
            <a:miter lim="800000"/>
            <a:headEnd/>
            <a:tailEnd/>
          </a:ln>
        </p:spPr>
      </p:pic>
      <p:pic>
        <p:nvPicPr>
          <p:cNvPr id="55302" name="Picture 4"/>
          <p:cNvPicPr>
            <a:picLocks noChangeAspect="1" noChangeArrowheads="1"/>
          </p:cNvPicPr>
          <p:nvPr/>
        </p:nvPicPr>
        <p:blipFill>
          <a:blip r:embed="rId4"/>
          <a:srcRect/>
          <a:stretch>
            <a:fillRect/>
          </a:stretch>
        </p:blipFill>
        <p:spPr bwMode="auto">
          <a:xfrm>
            <a:off x="5964238" y="4797425"/>
            <a:ext cx="3032125" cy="1630363"/>
          </a:xfrm>
          <a:prstGeom prst="rect">
            <a:avLst/>
          </a:prstGeom>
          <a:noFill/>
          <a:ln w="9525">
            <a:noFill/>
            <a:miter lim="800000"/>
            <a:headEnd/>
            <a:tailEnd/>
          </a:ln>
        </p:spPr>
      </p:pic>
      <p:pic>
        <p:nvPicPr>
          <p:cNvPr id="55303" name="Picture 1"/>
          <p:cNvPicPr>
            <a:picLocks noChangeAspect="1" noChangeArrowheads="1"/>
          </p:cNvPicPr>
          <p:nvPr/>
        </p:nvPicPr>
        <p:blipFill>
          <a:blip r:embed="rId5"/>
          <a:srcRect/>
          <a:stretch>
            <a:fillRect/>
          </a:stretch>
        </p:blipFill>
        <p:spPr bwMode="auto">
          <a:xfrm>
            <a:off x="3035300" y="6143625"/>
            <a:ext cx="936625" cy="706438"/>
          </a:xfrm>
          <a:prstGeom prst="rect">
            <a:avLst/>
          </a:prstGeom>
          <a:noFill/>
          <a:ln w="9525">
            <a:noFill/>
            <a:miter lim="800000"/>
            <a:headEnd/>
            <a:tailEnd/>
          </a:ln>
        </p:spPr>
      </p:pic>
      <p:sp>
        <p:nvSpPr>
          <p:cNvPr id="55304" name="Altbilgi Yer Tutucusu 4"/>
          <p:cNvSpPr txBox="1">
            <a:spLocks/>
          </p:cNvSpPr>
          <p:nvPr/>
        </p:nvSpPr>
        <p:spPr bwMode="auto">
          <a:xfrm>
            <a:off x="3946525" y="6237288"/>
            <a:ext cx="1749425" cy="474662"/>
          </a:xfrm>
          <a:prstGeom prst="rect">
            <a:avLst/>
          </a:prstGeom>
          <a:noFill/>
          <a:ln w="9525">
            <a:noFill/>
            <a:miter lim="800000"/>
            <a:headEnd/>
            <a:tailEnd/>
          </a:ln>
        </p:spPr>
        <p:txBody>
          <a:bodyPr anchor="ctr"/>
          <a:lstStyle/>
          <a:p>
            <a:pPr algn="ctr"/>
            <a:r>
              <a:rPr lang="tr-TR" sz="1200" b="1">
                <a:solidFill>
                  <a:srgbClr val="002060"/>
                </a:solidFill>
                <a:latin typeface="Calibri" pitchFamily="34" charset="0"/>
              </a:rPr>
              <a:t>EIA Workshop, SESRIC</a:t>
            </a:r>
          </a:p>
          <a:p>
            <a:pPr algn="ctr"/>
            <a:r>
              <a:rPr lang="tr-TR" sz="1200" b="1">
                <a:solidFill>
                  <a:srgbClr val="002060"/>
                </a:solidFill>
                <a:latin typeface="Calibri" pitchFamily="34" charset="0"/>
              </a:rPr>
              <a:t> 22-24 Mayıs 2017, Ankara</a:t>
            </a:r>
          </a:p>
        </p:txBody>
      </p:sp>
      <p:pic>
        <p:nvPicPr>
          <p:cNvPr id="55305" name="Picture 2" descr="Republic Of Turkey Ministry Of Environment And Urbanization"/>
          <p:cNvPicPr>
            <a:picLocks noChangeAspect="1" noChangeArrowheads="1"/>
          </p:cNvPicPr>
          <p:nvPr/>
        </p:nvPicPr>
        <p:blipFill>
          <a:blip r:embed="rId6"/>
          <a:srcRect/>
          <a:stretch>
            <a:fillRect/>
          </a:stretch>
        </p:blipFill>
        <p:spPr bwMode="auto">
          <a:xfrm>
            <a:off x="306388" y="404813"/>
            <a:ext cx="1628775" cy="971550"/>
          </a:xfrm>
          <a:prstGeom prst="rect">
            <a:avLst/>
          </a:prstGeom>
          <a:noFill/>
          <a:ln w="9525">
            <a:noFill/>
            <a:miter lim="800000"/>
            <a:headEnd/>
            <a:tailEnd/>
          </a:ln>
        </p:spPr>
      </p:pic>
      <p:pic>
        <p:nvPicPr>
          <p:cNvPr id="55306" name="Picture 1"/>
          <p:cNvPicPr>
            <a:picLocks noChangeAspect="1" noChangeArrowheads="1"/>
          </p:cNvPicPr>
          <p:nvPr/>
        </p:nvPicPr>
        <p:blipFill>
          <a:blip r:embed="rId5"/>
          <a:srcRect/>
          <a:stretch>
            <a:fillRect/>
          </a:stretch>
        </p:blipFill>
        <p:spPr bwMode="auto">
          <a:xfrm>
            <a:off x="7740650" y="317500"/>
            <a:ext cx="1063625" cy="1109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p:cNvSpPr/>
          <p:nvPr/>
        </p:nvSpPr>
        <p:spPr>
          <a:xfrm>
            <a:off x="179388" y="2189163"/>
            <a:ext cx="4248150" cy="2184400"/>
          </a:xfrm>
          <a:prstGeom prst="rect">
            <a:avLst/>
          </a:prstGeom>
          <a:ln w="9525">
            <a:solidFill>
              <a:sysClr val="windowText" lastClr="000000"/>
            </a:solidFill>
          </a:ln>
        </p:spPr>
        <p:txBody>
          <a:bodyPr>
            <a:spAutoFit/>
          </a:bodyPr>
          <a:lstStyle/>
          <a:p>
            <a:pPr algn="just"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tr-TR" sz="1600" b="1" u="sng" kern="0" dirty="0">
                <a:solidFill>
                  <a:srgbClr val="080808"/>
                </a:solidFill>
                <a:latin typeface="+mj-lt"/>
                <a:cs typeface="Times New Roman" pitchFamily="18" charset="0"/>
              </a:rPr>
              <a:t>Amacı:</a:t>
            </a:r>
            <a:r>
              <a:rPr lang="tr-TR" sz="1600" b="1" kern="0" dirty="0">
                <a:solidFill>
                  <a:srgbClr val="080808"/>
                </a:solidFill>
                <a:latin typeface="+mj-lt"/>
                <a:cs typeface="Times New Roman" pitchFamily="18" charset="0"/>
              </a:rPr>
              <a:t> </a:t>
            </a:r>
            <a:r>
              <a:rPr lang="tr-TR" sz="1600" kern="0" dirty="0">
                <a:solidFill>
                  <a:srgbClr val="080808"/>
                </a:solidFill>
                <a:latin typeface="+mj-lt"/>
                <a:cs typeface="Times New Roman" pitchFamily="18" charset="0"/>
              </a:rPr>
              <a:t>Bakanlığımız ve </a:t>
            </a:r>
            <a:r>
              <a:rPr lang="tr-TR" sz="1600" kern="0" dirty="0" err="1">
                <a:solidFill>
                  <a:srgbClr val="080808"/>
                </a:solidFill>
                <a:latin typeface="+mj-lt"/>
                <a:cs typeface="Times New Roman" pitchFamily="18" charset="0"/>
              </a:rPr>
              <a:t>SÇD’nin</a:t>
            </a:r>
            <a:r>
              <a:rPr lang="tr-TR" sz="1600" kern="0" dirty="0">
                <a:solidFill>
                  <a:srgbClr val="080808"/>
                </a:solidFill>
                <a:latin typeface="+mj-lt"/>
                <a:cs typeface="Times New Roman" pitchFamily="18" charset="0"/>
              </a:rPr>
              <a:t> uygulanmasından sorumlu yetkili kurumların kurumsal kapasitelerinin güçlendirilmesi ve ülkemizde SÇD Yönetmeliği’nin etkin uygulanmasının sağlanması için teknik altyapının hazırlanmasıdır.</a:t>
            </a:r>
          </a:p>
          <a:p>
            <a:pPr algn="just"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sz="800" kern="0" dirty="0">
              <a:solidFill>
                <a:srgbClr val="080808"/>
              </a:solidFill>
              <a:latin typeface="+mj-lt"/>
              <a:cs typeface="Times New Roman" pitchFamily="18" charset="0"/>
            </a:endParaRPr>
          </a:p>
          <a:p>
            <a:pPr eaLnBrk="0" hangingPunct="0">
              <a:tabLst>
                <a:tab pos="457200" algn="l"/>
              </a:tabLst>
              <a:defRPr/>
            </a:pPr>
            <a:r>
              <a:rPr lang="tr-TR" altLang="tr-TR" sz="1600" b="1" u="sng" dirty="0">
                <a:solidFill>
                  <a:prstClr val="black"/>
                </a:solidFill>
                <a:latin typeface="+mj-lt"/>
                <a:ea typeface="Calibri" pitchFamily="34" charset="0"/>
                <a:cs typeface="Times New Roman" pitchFamily="18" charset="0"/>
              </a:rPr>
              <a:t>Bütçe Kaynağı :</a:t>
            </a:r>
            <a:r>
              <a:rPr lang="tr-TR" altLang="tr-TR" sz="1600" u="sng" dirty="0">
                <a:solidFill>
                  <a:prstClr val="black"/>
                </a:solidFill>
                <a:latin typeface="+mj-lt"/>
                <a:ea typeface="Calibri" pitchFamily="34" charset="0"/>
                <a:cs typeface="Times New Roman" pitchFamily="18" charset="0"/>
              </a:rPr>
              <a:t> </a:t>
            </a:r>
            <a:r>
              <a:rPr lang="tr-TR" altLang="tr-TR" sz="1600" dirty="0">
                <a:solidFill>
                  <a:prstClr val="black"/>
                </a:solidFill>
                <a:latin typeface="+mj-lt"/>
                <a:ea typeface="Calibri" pitchFamily="34" charset="0"/>
                <a:cs typeface="Times New Roman" pitchFamily="18" charset="0"/>
              </a:rPr>
              <a:t>1.035.000 € AB katkısı, 115.000 € ulusal katkı </a:t>
            </a:r>
            <a:endParaRPr lang="tr-TR" sz="1600" kern="0" dirty="0">
              <a:solidFill>
                <a:srgbClr val="080808"/>
              </a:solidFill>
              <a:latin typeface="Arial"/>
              <a:cs typeface="Times New Roman" pitchFamily="18" charset="0"/>
            </a:endParaRPr>
          </a:p>
        </p:txBody>
      </p:sp>
      <p:sp>
        <p:nvSpPr>
          <p:cNvPr id="56322" name="Dikdörtgen 8"/>
          <p:cNvSpPr>
            <a:spLocks noChangeArrowheads="1"/>
          </p:cNvSpPr>
          <p:nvPr/>
        </p:nvSpPr>
        <p:spPr bwMode="auto">
          <a:xfrm>
            <a:off x="1835150" y="1095375"/>
            <a:ext cx="5805488" cy="923925"/>
          </a:xfrm>
          <a:prstGeom prst="rect">
            <a:avLst/>
          </a:prstGeom>
          <a:noFill/>
          <a:ln w="9525">
            <a:noFill/>
            <a:miter lim="800000"/>
            <a:headEnd/>
            <a:tailEnd/>
          </a:ln>
        </p:spPr>
        <p:txBody>
          <a:bodyPr>
            <a:spAutoFit/>
          </a:bodyPr>
          <a:lstStyle/>
          <a:p>
            <a:pPr algn="ctr">
              <a:tabLst>
                <a:tab pos="457200" algn="l"/>
              </a:tabLst>
            </a:pPr>
            <a:r>
              <a:rPr lang="tr-TR" altLang="tr-TR" b="1">
                <a:solidFill>
                  <a:srgbClr val="000000"/>
                </a:solidFill>
                <a:ea typeface="Calibri" pitchFamily="34" charset="0"/>
                <a:cs typeface="Times New Roman" pitchFamily="18" charset="0"/>
              </a:rPr>
              <a:t>STRATEJİK ÇEVRESEL DEĞERLENDİRME (SÇD) </a:t>
            </a:r>
          </a:p>
          <a:p>
            <a:pPr algn="ctr">
              <a:tabLst>
                <a:tab pos="457200" algn="l"/>
              </a:tabLst>
            </a:pPr>
            <a:r>
              <a:rPr lang="tr-TR" altLang="tr-TR" b="1">
                <a:solidFill>
                  <a:srgbClr val="000000"/>
                </a:solidFill>
                <a:ea typeface="Calibri" pitchFamily="34" charset="0"/>
                <a:cs typeface="Times New Roman" pitchFamily="18" charset="0"/>
              </a:rPr>
              <a:t>YÖNETMELİĞİ’NİN UYGULANMASI </a:t>
            </a:r>
          </a:p>
          <a:p>
            <a:pPr algn="ctr">
              <a:tabLst>
                <a:tab pos="457200" algn="l"/>
              </a:tabLst>
            </a:pPr>
            <a:r>
              <a:rPr lang="tr-TR" altLang="tr-TR" b="1">
                <a:solidFill>
                  <a:srgbClr val="000000"/>
                </a:solidFill>
                <a:ea typeface="Calibri" pitchFamily="34" charset="0"/>
                <a:cs typeface="Times New Roman" pitchFamily="18" charset="0"/>
              </a:rPr>
              <a:t>TEKNİK YARDIM PROJESİ </a:t>
            </a:r>
            <a:r>
              <a:rPr lang="tr-TR" altLang="tr-TR" sz="1600" b="1">
                <a:solidFill>
                  <a:srgbClr val="000000"/>
                </a:solidFill>
                <a:ea typeface="Calibri" pitchFamily="34" charset="0"/>
                <a:cs typeface="Times New Roman" pitchFamily="18" charset="0"/>
              </a:rPr>
              <a:t>(2014 - 2016</a:t>
            </a:r>
            <a:r>
              <a:rPr lang="tr-TR" altLang="tr-TR" sz="1600">
                <a:solidFill>
                  <a:srgbClr val="000000"/>
                </a:solidFill>
                <a:ea typeface="Calibri" pitchFamily="34" charset="0"/>
                <a:cs typeface="Times New Roman" pitchFamily="18" charset="0"/>
              </a:rPr>
              <a:t>) </a:t>
            </a:r>
            <a:endParaRPr lang="tr-TR" altLang="tr-TR" b="1">
              <a:solidFill>
                <a:srgbClr val="000000"/>
              </a:solidFill>
              <a:ea typeface="Calibri" pitchFamily="34" charset="0"/>
              <a:cs typeface="Times New Roman" pitchFamily="18" charset="0"/>
            </a:endParaRPr>
          </a:p>
        </p:txBody>
      </p:sp>
      <p:sp>
        <p:nvSpPr>
          <p:cNvPr id="18437" name="Dikdörtgen 7"/>
          <p:cNvSpPr>
            <a:spLocks noChangeArrowheads="1"/>
          </p:cNvSpPr>
          <p:nvPr/>
        </p:nvSpPr>
        <p:spPr bwMode="auto">
          <a:xfrm>
            <a:off x="4500563" y="2170113"/>
            <a:ext cx="4319587" cy="2185987"/>
          </a:xfrm>
          <a:prstGeom prst="rect">
            <a:avLst/>
          </a:prstGeom>
          <a:noFill/>
          <a:ln w="9525">
            <a:solidFill>
              <a:schemeClr val="tx1"/>
            </a:solidFill>
            <a:miter lim="800000"/>
            <a:headEnd/>
            <a:tailEnd/>
          </a:ln>
        </p:spPr>
        <p:txBody>
          <a:bodyPr>
            <a:spAutoFit/>
          </a:bodyPr>
          <a:lstStyle/>
          <a:p>
            <a:pPr marL="285750" indent="-285750" algn="just">
              <a:buFont typeface="Wingdings" pitchFamily="2" charset="2"/>
              <a:buChar char="ü"/>
              <a:defRPr/>
            </a:pPr>
            <a:r>
              <a:rPr lang="tr-TR" sz="1600" b="1" dirty="0">
                <a:solidFill>
                  <a:srgbClr val="000000"/>
                </a:solidFill>
                <a:latin typeface="Calibri" pitchFamily="34" charset="0"/>
                <a:cs typeface="Arial" charset="0"/>
              </a:rPr>
              <a:t>Yönetmeliğin uygulanması için gerekli tüm dokümanlar hazır durumdadır. </a:t>
            </a:r>
          </a:p>
          <a:p>
            <a:pPr algn="just">
              <a:defRPr/>
            </a:pPr>
            <a:endParaRPr lang="tr-TR" sz="800" b="1" dirty="0">
              <a:solidFill>
                <a:srgbClr val="000000"/>
              </a:solidFill>
              <a:latin typeface="Calibri" pitchFamily="34" charset="0"/>
              <a:cs typeface="Arial" charset="0"/>
            </a:endParaRPr>
          </a:p>
          <a:p>
            <a:pPr marL="285750" indent="-285750" algn="just">
              <a:buFont typeface="Wingdings" pitchFamily="2" charset="2"/>
              <a:buChar char="ü"/>
              <a:defRPr/>
            </a:pPr>
            <a:r>
              <a:rPr lang="tr-TR" sz="1600" dirty="0">
                <a:solidFill>
                  <a:srgbClr val="000000"/>
                </a:solidFill>
                <a:latin typeface="Calibri" pitchFamily="34" charset="0"/>
                <a:cs typeface="Arial" charset="0"/>
              </a:rPr>
              <a:t>Resmi kurum görüşleri alınarak büyük ölçüde Taslağa yansıtılmıştır.</a:t>
            </a:r>
          </a:p>
          <a:p>
            <a:pPr algn="just">
              <a:defRPr/>
            </a:pPr>
            <a:endParaRPr lang="tr-TR" sz="800" dirty="0">
              <a:solidFill>
                <a:srgbClr val="000000"/>
              </a:solidFill>
              <a:latin typeface="Calibri" pitchFamily="34" charset="0"/>
              <a:cs typeface="Arial" charset="0"/>
            </a:endParaRPr>
          </a:p>
          <a:p>
            <a:pPr marL="285750" indent="-285750" algn="just">
              <a:buFont typeface="Wingdings" pitchFamily="2" charset="2"/>
              <a:buChar char="ü"/>
              <a:defRPr/>
            </a:pPr>
            <a:r>
              <a:rPr lang="tr-TR" sz="1600" b="1" dirty="0">
                <a:solidFill>
                  <a:srgbClr val="000000"/>
                </a:solidFill>
                <a:latin typeface="Calibri" pitchFamily="34" charset="0"/>
                <a:cs typeface="Arial" charset="0"/>
              </a:rPr>
              <a:t>Bakanlığımız ve SÇD uygulamasında rol alacak tüm kurum/kuruluşlar bilgilendirilmiş, 1000 temsilci bu konuda eğitilmiştir.</a:t>
            </a:r>
          </a:p>
          <a:p>
            <a:pPr algn="just">
              <a:defRPr/>
            </a:pPr>
            <a:endParaRPr lang="tr-TR" sz="800" b="1" dirty="0">
              <a:solidFill>
                <a:srgbClr val="000000"/>
              </a:solidFill>
              <a:cs typeface="Arial" charset="0"/>
            </a:endParaRPr>
          </a:p>
        </p:txBody>
      </p:sp>
      <p:pic>
        <p:nvPicPr>
          <p:cNvPr id="56324" name="Picture 2" descr="http://scd.cevre.gov.tr/admin/images/40e7fef6-3b19-424d-ac5b-337732caa8ac.jpg"/>
          <p:cNvPicPr>
            <a:picLocks noChangeAspect="1" noChangeArrowheads="1"/>
          </p:cNvPicPr>
          <p:nvPr/>
        </p:nvPicPr>
        <p:blipFill>
          <a:blip r:embed="rId2"/>
          <a:srcRect/>
          <a:stretch>
            <a:fillRect/>
          </a:stretch>
        </p:blipFill>
        <p:spPr bwMode="auto">
          <a:xfrm>
            <a:off x="179388" y="4437063"/>
            <a:ext cx="4283075" cy="2203450"/>
          </a:xfrm>
          <a:prstGeom prst="rect">
            <a:avLst/>
          </a:prstGeom>
          <a:noFill/>
          <a:ln w="9525">
            <a:noFill/>
            <a:miter lim="800000"/>
            <a:headEnd/>
            <a:tailEnd/>
          </a:ln>
        </p:spPr>
      </p:pic>
      <p:pic>
        <p:nvPicPr>
          <p:cNvPr id="56325" name="Picture 2"/>
          <p:cNvPicPr>
            <a:picLocks noChangeAspect="1" noChangeArrowheads="1"/>
          </p:cNvPicPr>
          <p:nvPr/>
        </p:nvPicPr>
        <p:blipFill>
          <a:blip r:embed="rId3"/>
          <a:srcRect/>
          <a:stretch>
            <a:fillRect/>
          </a:stretch>
        </p:blipFill>
        <p:spPr bwMode="auto">
          <a:xfrm>
            <a:off x="4500563" y="4437063"/>
            <a:ext cx="4392612" cy="2232025"/>
          </a:xfrm>
          <a:prstGeom prst="rect">
            <a:avLst/>
          </a:prstGeom>
          <a:noFill/>
          <a:ln w="9525">
            <a:noFill/>
            <a:miter lim="800000"/>
            <a:headEnd/>
            <a:tailEnd/>
          </a:ln>
        </p:spPr>
      </p:pic>
      <p:pic>
        <p:nvPicPr>
          <p:cNvPr id="56326" name="Picture 2" descr="Republic Of Turkey Ministry Of Environment And Urbanization"/>
          <p:cNvPicPr>
            <a:picLocks noChangeAspect="1" noChangeArrowheads="1"/>
          </p:cNvPicPr>
          <p:nvPr/>
        </p:nvPicPr>
        <p:blipFill>
          <a:blip r:embed="rId4"/>
          <a:srcRect/>
          <a:stretch>
            <a:fillRect/>
          </a:stretch>
        </p:blipFill>
        <p:spPr bwMode="auto">
          <a:xfrm>
            <a:off x="306388" y="404813"/>
            <a:ext cx="1628775" cy="971550"/>
          </a:xfrm>
          <a:prstGeom prst="rect">
            <a:avLst/>
          </a:prstGeom>
          <a:noFill/>
          <a:ln w="9525">
            <a:noFill/>
            <a:miter lim="800000"/>
            <a:headEnd/>
            <a:tailEnd/>
          </a:ln>
        </p:spPr>
      </p:pic>
      <p:pic>
        <p:nvPicPr>
          <p:cNvPr id="56327" name="Picture 1"/>
          <p:cNvPicPr>
            <a:picLocks noChangeAspect="1" noChangeArrowheads="1"/>
          </p:cNvPicPr>
          <p:nvPr/>
        </p:nvPicPr>
        <p:blipFill>
          <a:blip r:embed="rId5"/>
          <a:srcRect/>
          <a:stretch>
            <a:fillRect/>
          </a:stretch>
        </p:blipFill>
        <p:spPr bwMode="auto">
          <a:xfrm>
            <a:off x="7569200" y="336550"/>
            <a:ext cx="1063625" cy="1108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5715</TotalTime>
  <Words>1888</Words>
  <Application>Microsoft Office PowerPoint</Application>
  <PresentationFormat>On-screen Show (4:3)</PresentationFormat>
  <Paragraphs>410</Paragraphs>
  <Slides>23</Slides>
  <Notes>5</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3_Ofis Teması</vt:lpstr>
      <vt:lpstr>2_Office Theme</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Şenay Aslan</dc:creator>
  <cp:lastModifiedBy>Alia Sharify</cp:lastModifiedBy>
  <cp:revision>525</cp:revision>
  <cp:lastPrinted>2017-05-11T06:57:14Z</cp:lastPrinted>
  <dcterms:created xsi:type="dcterms:W3CDTF">2013-10-31T14:37:15Z</dcterms:created>
  <dcterms:modified xsi:type="dcterms:W3CDTF">2017-06-15T12:13:46Z</dcterms:modified>
</cp:coreProperties>
</file>